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7"/>
  </p:notesMasterIdLst>
  <p:sldIdLst>
    <p:sldId id="402" r:id="rId2"/>
    <p:sldId id="372" r:id="rId3"/>
    <p:sldId id="350" r:id="rId4"/>
    <p:sldId id="400" r:id="rId5"/>
    <p:sldId id="346" r:id="rId6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ffice365" initials="o" lastIdx="1" clrIdx="0">
    <p:extLst>
      <p:ext uri="{19B8F6BF-5375-455C-9EA6-DF929625EA0E}">
        <p15:presenceInfo xmlns:p15="http://schemas.microsoft.com/office/powerpoint/2012/main" userId="S::3246@onmicrosoft2019.com::b45dc16a-c9c7-45ed-8e51-b2684606ed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2CA1DC"/>
    <a:srgbClr val="FFCC66"/>
    <a:srgbClr val="FF9933"/>
    <a:srgbClr val="FF9966"/>
    <a:srgbClr val="FF99CC"/>
    <a:srgbClr val="FF66CC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D07134-71A0-4ED3-B8E8-621376E29D38}" v="63" dt="2021-05-14T11:11:30.5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03447BB-5D67-496B-8E87-E561075AD55C}" styleName="濃色スタイル 1 - アクセント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濃色スタイル 2 - アクセント 1/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6000" autoAdjust="0"/>
  </p:normalViewPr>
  <p:slideViewPr>
    <p:cSldViewPr snapToGrid="0">
      <p:cViewPr varScale="1">
        <p:scale>
          <a:sx n="64" d="100"/>
          <a:sy n="64" d="100"/>
        </p:scale>
        <p:origin x="23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ffice365" userId="b45dc16a-c9c7-45ed-8e51-b2684606ed23" providerId="ADAL" clId="{C236E709-30F6-4975-99CC-3CF738DA63CE}"/>
    <pc:docChg chg="custSel addSld delSld modSld sldOrd">
      <pc:chgData name="office365" userId="b45dc16a-c9c7-45ed-8e51-b2684606ed23" providerId="ADAL" clId="{C236E709-30F6-4975-99CC-3CF738DA63CE}" dt="2021-04-02T21:56:12.301" v="1858" actId="27636"/>
      <pc:docMkLst>
        <pc:docMk/>
      </pc:docMkLst>
      <pc:sldChg chg="addSp delSp modSp mod">
        <pc:chgData name="office365" userId="b45dc16a-c9c7-45ed-8e51-b2684606ed23" providerId="ADAL" clId="{C236E709-30F6-4975-99CC-3CF738DA63CE}" dt="2021-04-02T21:54:32.731" v="1761" actId="115"/>
        <pc:sldMkLst>
          <pc:docMk/>
          <pc:sldMk cId="3144242515" sldId="329"/>
        </pc:sldMkLst>
        <pc:spChg chg="mod">
          <ac:chgData name="office365" userId="b45dc16a-c9c7-45ed-8e51-b2684606ed23" providerId="ADAL" clId="{C236E709-30F6-4975-99CC-3CF738DA63CE}" dt="2021-04-02T21:53:06.002" v="1645"/>
          <ac:spMkLst>
            <pc:docMk/>
            <pc:sldMk cId="3144242515" sldId="329"/>
            <ac:spMk id="2" creationId="{A0D8FCB7-24C2-41F8-B131-714C2B30EDBC}"/>
          </ac:spMkLst>
        </pc:spChg>
        <pc:spChg chg="mod">
          <ac:chgData name="office365" userId="b45dc16a-c9c7-45ed-8e51-b2684606ed23" providerId="ADAL" clId="{C236E709-30F6-4975-99CC-3CF738DA63CE}" dt="2021-04-02T21:54:32.731" v="1761" actId="115"/>
          <ac:spMkLst>
            <pc:docMk/>
            <pc:sldMk cId="3144242515" sldId="329"/>
            <ac:spMk id="3" creationId="{E719CECB-F518-447F-952B-94792543372A}"/>
          </ac:spMkLst>
        </pc:spChg>
        <pc:spChg chg="add del mod">
          <ac:chgData name="office365" userId="b45dc16a-c9c7-45ed-8e51-b2684606ed23" providerId="ADAL" clId="{C236E709-30F6-4975-99CC-3CF738DA63CE}" dt="2021-04-02T21:52:42.804" v="1626"/>
          <ac:spMkLst>
            <pc:docMk/>
            <pc:sldMk cId="3144242515" sldId="329"/>
            <ac:spMk id="6" creationId="{3B589C64-0B9A-4132-A452-CDDCF1F8D5B0}"/>
          </ac:spMkLst>
        </pc:spChg>
      </pc:sldChg>
      <pc:sldChg chg="del">
        <pc:chgData name="office365" userId="b45dc16a-c9c7-45ed-8e51-b2684606ed23" providerId="ADAL" clId="{C236E709-30F6-4975-99CC-3CF738DA63CE}" dt="2021-04-02T21:40:36.138" v="1" actId="47"/>
        <pc:sldMkLst>
          <pc:docMk/>
          <pc:sldMk cId="784587512" sldId="333"/>
        </pc:sldMkLst>
      </pc:sldChg>
      <pc:sldChg chg="modSp mod">
        <pc:chgData name="office365" userId="b45dc16a-c9c7-45ed-8e51-b2684606ed23" providerId="ADAL" clId="{C236E709-30F6-4975-99CC-3CF738DA63CE}" dt="2021-04-02T21:56:12.301" v="1858" actId="27636"/>
        <pc:sldMkLst>
          <pc:docMk/>
          <pc:sldMk cId="3204115283" sldId="387"/>
        </pc:sldMkLst>
        <pc:spChg chg="mod">
          <ac:chgData name="office365" userId="b45dc16a-c9c7-45ed-8e51-b2684606ed23" providerId="ADAL" clId="{C236E709-30F6-4975-99CC-3CF738DA63CE}" dt="2021-04-02T21:56:12.301" v="1858" actId="27636"/>
          <ac:spMkLst>
            <pc:docMk/>
            <pc:sldMk cId="3204115283" sldId="387"/>
            <ac:spMk id="3" creationId="{E719CECB-F518-447F-952B-94792543372A}"/>
          </ac:spMkLst>
        </pc:spChg>
      </pc:sldChg>
      <pc:sldChg chg="del">
        <pc:chgData name="office365" userId="b45dc16a-c9c7-45ed-8e51-b2684606ed23" providerId="ADAL" clId="{C236E709-30F6-4975-99CC-3CF738DA63CE}" dt="2021-04-02T21:40:40.948" v="3" actId="47"/>
        <pc:sldMkLst>
          <pc:docMk/>
          <pc:sldMk cId="3156819256" sldId="390"/>
        </pc:sldMkLst>
      </pc:sldChg>
      <pc:sldChg chg="del">
        <pc:chgData name="office365" userId="b45dc16a-c9c7-45ed-8e51-b2684606ed23" providerId="ADAL" clId="{C236E709-30F6-4975-99CC-3CF738DA63CE}" dt="2021-04-02T21:40:35.143" v="0" actId="47"/>
        <pc:sldMkLst>
          <pc:docMk/>
          <pc:sldMk cId="3810769880" sldId="396"/>
        </pc:sldMkLst>
      </pc:sldChg>
      <pc:sldChg chg="modSp mod ord">
        <pc:chgData name="office365" userId="b45dc16a-c9c7-45ed-8e51-b2684606ed23" providerId="ADAL" clId="{C236E709-30F6-4975-99CC-3CF738DA63CE}" dt="2021-04-02T21:49:44.364" v="1312" actId="27636"/>
        <pc:sldMkLst>
          <pc:docMk/>
          <pc:sldMk cId="2997798426" sldId="398"/>
        </pc:sldMkLst>
        <pc:spChg chg="mod">
          <ac:chgData name="office365" userId="b45dc16a-c9c7-45ed-8e51-b2684606ed23" providerId="ADAL" clId="{C236E709-30F6-4975-99CC-3CF738DA63CE}" dt="2021-04-02T21:49:44.364" v="1312" actId="27636"/>
          <ac:spMkLst>
            <pc:docMk/>
            <pc:sldMk cId="2997798426" sldId="398"/>
            <ac:spMk id="6" creationId="{0F44E18D-8ABF-496A-86E5-5F8D1B174784}"/>
          </ac:spMkLst>
        </pc:spChg>
      </pc:sldChg>
      <pc:sldChg chg="del">
        <pc:chgData name="office365" userId="b45dc16a-c9c7-45ed-8e51-b2684606ed23" providerId="ADAL" clId="{C236E709-30F6-4975-99CC-3CF738DA63CE}" dt="2021-04-02T21:55:06.026" v="1762" actId="2696"/>
        <pc:sldMkLst>
          <pc:docMk/>
          <pc:sldMk cId="497868" sldId="399"/>
        </pc:sldMkLst>
      </pc:sldChg>
      <pc:sldChg chg="delSp modSp add mod">
        <pc:chgData name="office365" userId="b45dc16a-c9c7-45ed-8e51-b2684606ed23" providerId="ADAL" clId="{C236E709-30F6-4975-99CC-3CF738DA63CE}" dt="2021-04-02T21:52:30.944" v="1624" actId="403"/>
        <pc:sldMkLst>
          <pc:docMk/>
          <pc:sldMk cId="1369332526" sldId="400"/>
        </pc:sldMkLst>
        <pc:spChg chg="mod">
          <ac:chgData name="office365" userId="b45dc16a-c9c7-45ed-8e51-b2684606ed23" providerId="ADAL" clId="{C236E709-30F6-4975-99CC-3CF738DA63CE}" dt="2021-04-02T21:51:19.998" v="1367"/>
          <ac:spMkLst>
            <pc:docMk/>
            <pc:sldMk cId="1369332526" sldId="400"/>
            <ac:spMk id="2" creationId="{A0D8FCB7-24C2-41F8-B131-714C2B30EDBC}"/>
          </ac:spMkLst>
        </pc:spChg>
        <pc:spChg chg="mod">
          <ac:chgData name="office365" userId="b45dc16a-c9c7-45ed-8e51-b2684606ed23" providerId="ADAL" clId="{C236E709-30F6-4975-99CC-3CF738DA63CE}" dt="2021-04-02T21:52:30.944" v="1624" actId="403"/>
          <ac:spMkLst>
            <pc:docMk/>
            <pc:sldMk cId="1369332526" sldId="400"/>
            <ac:spMk id="3" creationId="{E719CECB-F518-447F-952B-94792543372A}"/>
          </ac:spMkLst>
        </pc:spChg>
        <pc:picChg chg="del">
          <ac:chgData name="office365" userId="b45dc16a-c9c7-45ed-8e51-b2684606ed23" providerId="ADAL" clId="{C236E709-30F6-4975-99CC-3CF738DA63CE}" dt="2021-04-02T21:51:22.414" v="1368" actId="478"/>
          <ac:picMkLst>
            <pc:docMk/>
            <pc:sldMk cId="1369332526" sldId="400"/>
            <ac:picMk id="7" creationId="{5C5AEBBA-06DD-4BF6-AEF6-E9D8A87E1704}"/>
          </ac:picMkLst>
        </pc:picChg>
      </pc:sldChg>
      <pc:sldChg chg="del">
        <pc:chgData name="office365" userId="b45dc16a-c9c7-45ed-8e51-b2684606ed23" providerId="ADAL" clId="{C236E709-30F6-4975-99CC-3CF738DA63CE}" dt="2021-04-02T21:40:37.023" v="2" actId="47"/>
        <pc:sldMkLst>
          <pc:docMk/>
          <pc:sldMk cId="2548656927" sldId="400"/>
        </pc:sldMkLst>
      </pc:sldChg>
      <pc:sldChg chg="add">
        <pc:chgData name="office365" userId="b45dc16a-c9c7-45ed-8e51-b2684606ed23" providerId="ADAL" clId="{C236E709-30F6-4975-99CC-3CF738DA63CE}" dt="2021-04-02T21:52:59.662" v="1627"/>
        <pc:sldMkLst>
          <pc:docMk/>
          <pc:sldMk cId="2070008634" sldId="401"/>
        </pc:sldMkLst>
      </pc:sldChg>
    </pc:docChg>
  </pc:docChgLst>
  <pc:docChgLst>
    <pc:chgData name="office365" userId="b45dc16a-c9c7-45ed-8e51-b2684606ed23" providerId="ADAL" clId="{E8D07134-71A0-4ED3-B8E8-621376E29D38}"/>
    <pc:docChg chg="undo custSel addSld delSld modSld sldOrd">
      <pc:chgData name="office365" userId="b45dc16a-c9c7-45ed-8e51-b2684606ed23" providerId="ADAL" clId="{E8D07134-71A0-4ED3-B8E8-621376E29D38}" dt="2021-05-14T11:11:30.589" v="1627" actId="20577"/>
      <pc:docMkLst>
        <pc:docMk/>
      </pc:docMkLst>
      <pc:sldChg chg="addSp delSp modSp mod setBg addAnim delAnim delDesignElem">
        <pc:chgData name="office365" userId="b45dc16a-c9c7-45ed-8e51-b2684606ed23" providerId="ADAL" clId="{E8D07134-71A0-4ED3-B8E8-621376E29D38}" dt="2021-05-11T10:03:53.488" v="1099" actId="1076"/>
        <pc:sldMkLst>
          <pc:docMk/>
          <pc:sldMk cId="110306980" sldId="256"/>
        </pc:sldMkLst>
        <pc:spChg chg="mod ord">
          <ac:chgData name="office365" userId="b45dc16a-c9c7-45ed-8e51-b2684606ed23" providerId="ADAL" clId="{E8D07134-71A0-4ED3-B8E8-621376E29D38}" dt="2021-05-11T10:03:53.488" v="1099" actId="1076"/>
          <ac:spMkLst>
            <pc:docMk/>
            <pc:sldMk cId="110306980" sldId="256"/>
            <ac:spMk id="2" creationId="{44DB6E23-0822-43FA-8011-63D45F6E3306}"/>
          </ac:spMkLst>
        </pc:spChg>
        <pc:spChg chg="add del">
          <ac:chgData name="office365" userId="b45dc16a-c9c7-45ed-8e51-b2684606ed23" providerId="ADAL" clId="{E8D07134-71A0-4ED3-B8E8-621376E29D38}" dt="2021-05-11T10:01:34.545" v="1085" actId="26606"/>
          <ac:spMkLst>
            <pc:docMk/>
            <pc:sldMk cId="110306980" sldId="256"/>
            <ac:spMk id="9" creationId="{C6A81905-F480-46A4-BC10-215D24EA1AE6}"/>
          </ac:spMkLst>
        </pc:spChg>
        <pc:spChg chg="add del">
          <ac:chgData name="office365" userId="b45dc16a-c9c7-45ed-8e51-b2684606ed23" providerId="ADAL" clId="{E8D07134-71A0-4ED3-B8E8-621376E29D38}" dt="2021-05-11T10:01:34.545" v="1085" actId="26606"/>
          <ac:spMkLst>
            <pc:docMk/>
            <pc:sldMk cId="110306980" sldId="256"/>
            <ac:spMk id="10" creationId="{36FD4D9D-3784-41E8-8405-A42B72F51331}"/>
          </ac:spMkLst>
        </pc:spChg>
        <pc:spChg chg="add del">
          <ac:chgData name="office365" userId="b45dc16a-c9c7-45ed-8e51-b2684606ed23" providerId="ADAL" clId="{E8D07134-71A0-4ED3-B8E8-621376E29D38}" dt="2021-05-11T10:01:34.545" v="1085" actId="26606"/>
          <ac:spMkLst>
            <pc:docMk/>
            <pc:sldMk cId="110306980" sldId="256"/>
            <ac:spMk id="11" creationId="{60817A52-B891-4228-A61E-0C0A57632DDA}"/>
          </ac:spMkLst>
        </pc:spChg>
        <pc:spChg chg="add del">
          <ac:chgData name="office365" userId="b45dc16a-c9c7-45ed-8e51-b2684606ed23" providerId="ADAL" clId="{E8D07134-71A0-4ED3-B8E8-621376E29D38}" dt="2021-05-11T09:59:00.111" v="1056" actId="26606"/>
          <ac:spMkLst>
            <pc:docMk/>
            <pc:sldMk cId="110306980" sldId="256"/>
            <ac:spMk id="12" creationId="{3484F10F-334C-431A-8E30-B66B496C56E8}"/>
          </ac:spMkLst>
        </pc:spChg>
        <pc:spChg chg="add del">
          <ac:chgData name="office365" userId="b45dc16a-c9c7-45ed-8e51-b2684606ed23" providerId="ADAL" clId="{E8D07134-71A0-4ED3-B8E8-621376E29D38}" dt="2021-05-11T10:01:37.646" v="1087" actId="26606"/>
          <ac:spMkLst>
            <pc:docMk/>
            <pc:sldMk cId="110306980" sldId="256"/>
            <ac:spMk id="13" creationId="{C885E190-58DD-42DD-A4A8-401E15C92A52}"/>
          </ac:spMkLst>
        </pc:spChg>
        <pc:spChg chg="add del">
          <ac:chgData name="office365" userId="b45dc16a-c9c7-45ed-8e51-b2684606ed23" providerId="ADAL" clId="{E8D07134-71A0-4ED3-B8E8-621376E29D38}" dt="2021-05-11T09:59:00.111" v="1056" actId="26606"/>
          <ac:spMkLst>
            <pc:docMk/>
            <pc:sldMk cId="110306980" sldId="256"/>
            <ac:spMk id="14" creationId="{AEA0BB24-2B23-4B19-996F-58DA607EE280}"/>
          </ac:spMkLst>
        </pc:spChg>
        <pc:spChg chg="add">
          <ac:chgData name="office365" userId="b45dc16a-c9c7-45ed-8e51-b2684606ed23" providerId="ADAL" clId="{E8D07134-71A0-4ED3-B8E8-621376E29D38}" dt="2021-05-11T10:01:37.675" v="1088" actId="26606"/>
          <ac:spMkLst>
            <pc:docMk/>
            <pc:sldMk cId="110306980" sldId="256"/>
            <ac:spMk id="15" creationId="{F3F4807A-5068-4492-8025-D75F320E908D}"/>
          </ac:spMkLst>
        </pc:spChg>
        <pc:spChg chg="add del">
          <ac:chgData name="office365" userId="b45dc16a-c9c7-45ed-8e51-b2684606ed23" providerId="ADAL" clId="{E8D07134-71A0-4ED3-B8E8-621376E29D38}" dt="2021-05-11T09:59:04.566" v="1063" actId="26606"/>
          <ac:spMkLst>
            <pc:docMk/>
            <pc:sldMk cId="110306980" sldId="256"/>
            <ac:spMk id="16" creationId="{E4F17063-EDA4-417B-946F-BA357F3B390D}"/>
          </ac:spMkLst>
        </pc:spChg>
        <pc:spChg chg="add del">
          <ac:chgData name="office365" userId="b45dc16a-c9c7-45ed-8e51-b2684606ed23" providerId="ADAL" clId="{E8D07134-71A0-4ED3-B8E8-621376E29D38}" dt="2021-05-11T09:59:04.566" v="1063" actId="26606"/>
          <ac:spMkLst>
            <pc:docMk/>
            <pc:sldMk cId="110306980" sldId="256"/>
            <ac:spMk id="17" creationId="{D36F3EEA-55D4-4677-80E7-92D00B8F343B}"/>
          </ac:spMkLst>
        </pc:spChg>
        <pc:spChg chg="add">
          <ac:chgData name="office365" userId="b45dc16a-c9c7-45ed-8e51-b2684606ed23" providerId="ADAL" clId="{E8D07134-71A0-4ED3-B8E8-621376E29D38}" dt="2021-05-11T10:01:37.675" v="1088" actId="26606"/>
          <ac:spMkLst>
            <pc:docMk/>
            <pc:sldMk cId="110306980" sldId="256"/>
            <ac:spMk id="18" creationId="{B24996F8-180C-4DCB-8A26-DFA336CDEFBC}"/>
          </ac:spMkLst>
        </pc:spChg>
        <pc:spChg chg="add del">
          <ac:chgData name="office365" userId="b45dc16a-c9c7-45ed-8e51-b2684606ed23" providerId="ADAL" clId="{E8D07134-71A0-4ED3-B8E8-621376E29D38}" dt="2021-05-11T09:59:12.195" v="1071"/>
          <ac:spMkLst>
            <pc:docMk/>
            <pc:sldMk cId="110306980" sldId="256"/>
            <ac:spMk id="19" creationId="{C6A81905-F480-46A4-BC10-215D24EA1AE6}"/>
          </ac:spMkLst>
        </pc:spChg>
        <pc:spChg chg="add del">
          <ac:chgData name="office365" userId="b45dc16a-c9c7-45ed-8e51-b2684606ed23" providerId="ADAL" clId="{E8D07134-71A0-4ED3-B8E8-621376E29D38}" dt="2021-05-11T09:59:12.195" v="1071"/>
          <ac:spMkLst>
            <pc:docMk/>
            <pc:sldMk cId="110306980" sldId="256"/>
            <ac:spMk id="20" creationId="{36FD4D9D-3784-41E8-8405-A42B72F51331}"/>
          </ac:spMkLst>
        </pc:spChg>
        <pc:spChg chg="add del">
          <ac:chgData name="office365" userId="b45dc16a-c9c7-45ed-8e51-b2684606ed23" providerId="ADAL" clId="{E8D07134-71A0-4ED3-B8E8-621376E29D38}" dt="2021-05-11T09:59:12.195" v="1071"/>
          <ac:spMkLst>
            <pc:docMk/>
            <pc:sldMk cId="110306980" sldId="256"/>
            <ac:spMk id="21" creationId="{60817A52-B891-4228-A61E-0C0A57632DDA}"/>
          </ac:spMkLst>
        </pc:spChg>
        <pc:spChg chg="add">
          <ac:chgData name="office365" userId="b45dc16a-c9c7-45ed-8e51-b2684606ed23" providerId="ADAL" clId="{E8D07134-71A0-4ED3-B8E8-621376E29D38}" dt="2021-05-11T10:01:37.675" v="1088" actId="26606"/>
          <ac:spMkLst>
            <pc:docMk/>
            <pc:sldMk cId="110306980" sldId="256"/>
            <ac:spMk id="22" creationId="{630182B0-3559-41D5-9EBC-0BD86BEDAD09}"/>
          </ac:spMkLst>
        </pc:spChg>
        <pc:picChg chg="add del mod">
          <ac:chgData name="office365" userId="b45dc16a-c9c7-45ed-8e51-b2684606ed23" providerId="ADAL" clId="{E8D07134-71A0-4ED3-B8E8-621376E29D38}" dt="2021-05-11T09:58:27.238" v="1049" actId="478"/>
          <ac:picMkLst>
            <pc:docMk/>
            <pc:sldMk cId="110306980" sldId="256"/>
            <ac:picMk id="3" creationId="{B0585792-B85A-4C0F-B52E-3F72ECDB751A}"/>
          </ac:picMkLst>
        </pc:picChg>
        <pc:picChg chg="add del mod">
          <ac:chgData name="office365" userId="b45dc16a-c9c7-45ed-8e51-b2684606ed23" providerId="ADAL" clId="{E8D07134-71A0-4ED3-B8E8-621376E29D38}" dt="2021-05-11T10:00:54.287" v="1082" actId="478"/>
          <ac:picMkLst>
            <pc:docMk/>
            <pc:sldMk cId="110306980" sldId="256"/>
            <ac:picMk id="5" creationId="{C29344BA-A049-42B2-A9D6-1445383DCEB2}"/>
          </ac:picMkLst>
        </pc:picChg>
        <pc:picChg chg="mod ord">
          <ac:chgData name="office365" userId="b45dc16a-c9c7-45ed-8e51-b2684606ed23" providerId="ADAL" clId="{E8D07134-71A0-4ED3-B8E8-621376E29D38}" dt="2021-05-11T10:03:39.122" v="1097" actId="166"/>
          <ac:picMkLst>
            <pc:docMk/>
            <pc:sldMk cId="110306980" sldId="256"/>
            <ac:picMk id="7" creationId="{979B5534-BE71-4EED-9930-973C7FC2D753}"/>
          </ac:picMkLst>
        </pc:picChg>
      </pc:sldChg>
      <pc:sldChg chg="modSp">
        <pc:chgData name="office365" userId="b45dc16a-c9c7-45ed-8e51-b2684606ed23" providerId="ADAL" clId="{E8D07134-71A0-4ED3-B8E8-621376E29D38}" dt="2021-05-11T10:01:01.427" v="1083"/>
        <pc:sldMkLst>
          <pc:docMk/>
          <pc:sldMk cId="951929702" sldId="324"/>
        </pc:sldMkLst>
        <pc:spChg chg="mod">
          <ac:chgData name="office365" userId="b45dc16a-c9c7-45ed-8e51-b2684606ed23" providerId="ADAL" clId="{E8D07134-71A0-4ED3-B8E8-621376E29D38}" dt="2021-05-11T10:01:01.427" v="1083"/>
          <ac:spMkLst>
            <pc:docMk/>
            <pc:sldMk cId="951929702" sldId="324"/>
            <ac:spMk id="2" creationId="{A0D8FCB7-24C2-41F8-B131-714C2B30EDBC}"/>
          </ac:spMkLst>
        </pc:spChg>
        <pc:spChg chg="mod">
          <ac:chgData name="office365" userId="b45dc16a-c9c7-45ed-8e51-b2684606ed23" providerId="ADAL" clId="{E8D07134-71A0-4ED3-B8E8-621376E29D38}" dt="2021-05-11T10:01:01.427" v="1083"/>
          <ac:spMkLst>
            <pc:docMk/>
            <pc:sldMk cId="951929702" sldId="324"/>
            <ac:spMk id="3" creationId="{E719CECB-F518-447F-952B-94792543372A}"/>
          </ac:spMkLst>
        </pc:spChg>
      </pc:sldChg>
      <pc:sldChg chg="mod modShow">
        <pc:chgData name="office365" userId="b45dc16a-c9c7-45ed-8e51-b2684606ed23" providerId="ADAL" clId="{E8D07134-71A0-4ED3-B8E8-621376E29D38}" dt="2021-05-11T09:53:32.812" v="997" actId="729"/>
        <pc:sldMkLst>
          <pc:docMk/>
          <pc:sldMk cId="3144242515" sldId="329"/>
        </pc:sldMkLst>
      </pc:sldChg>
      <pc:sldChg chg="modSp mod">
        <pc:chgData name="office365" userId="b45dc16a-c9c7-45ed-8e51-b2684606ed23" providerId="ADAL" clId="{E8D07134-71A0-4ED3-B8E8-621376E29D38}" dt="2021-05-12T02:22:01.129" v="1223" actId="122"/>
        <pc:sldMkLst>
          <pc:docMk/>
          <pc:sldMk cId="319181420" sldId="346"/>
        </pc:sldMkLst>
        <pc:spChg chg="mod">
          <ac:chgData name="office365" userId="b45dc16a-c9c7-45ed-8e51-b2684606ed23" providerId="ADAL" clId="{E8D07134-71A0-4ED3-B8E8-621376E29D38}" dt="2021-05-12T02:22:01.129" v="1223" actId="122"/>
          <ac:spMkLst>
            <pc:docMk/>
            <pc:sldMk cId="319181420" sldId="346"/>
            <ac:spMk id="2" creationId="{8F0D94EE-4C32-409A-87CD-6B34B348F226}"/>
          </ac:spMkLst>
        </pc:spChg>
        <pc:picChg chg="mod">
          <ac:chgData name="office365" userId="b45dc16a-c9c7-45ed-8e51-b2684606ed23" providerId="ADAL" clId="{E8D07134-71A0-4ED3-B8E8-621376E29D38}" dt="2021-05-11T10:06:39.284" v="1101" actId="14100"/>
          <ac:picMkLst>
            <pc:docMk/>
            <pc:sldMk cId="319181420" sldId="346"/>
            <ac:picMk id="3" creationId="{08B033E2-7CFD-40D0-A408-98580D0900E4}"/>
          </ac:picMkLst>
        </pc:picChg>
        <pc:picChg chg="mod">
          <ac:chgData name="office365" userId="b45dc16a-c9c7-45ed-8e51-b2684606ed23" providerId="ADAL" clId="{E8D07134-71A0-4ED3-B8E8-621376E29D38}" dt="2021-05-11T08:14:33.678" v="813" actId="1076"/>
          <ac:picMkLst>
            <pc:docMk/>
            <pc:sldMk cId="319181420" sldId="346"/>
            <ac:picMk id="5" creationId="{550097A9-04E8-46CA-87CE-25A42BA17C2D}"/>
          </ac:picMkLst>
        </pc:picChg>
      </pc:sldChg>
      <pc:sldChg chg="modSp">
        <pc:chgData name="office365" userId="b45dc16a-c9c7-45ed-8e51-b2684606ed23" providerId="ADAL" clId="{E8D07134-71A0-4ED3-B8E8-621376E29D38}" dt="2021-05-11T10:01:01.427" v="1083"/>
        <pc:sldMkLst>
          <pc:docMk/>
          <pc:sldMk cId="516666064" sldId="350"/>
        </pc:sldMkLst>
        <pc:spChg chg="mod">
          <ac:chgData name="office365" userId="b45dc16a-c9c7-45ed-8e51-b2684606ed23" providerId="ADAL" clId="{E8D07134-71A0-4ED3-B8E8-621376E29D38}" dt="2021-05-11T10:01:01.427" v="1083"/>
          <ac:spMkLst>
            <pc:docMk/>
            <pc:sldMk cId="516666064" sldId="350"/>
            <ac:spMk id="2" creationId="{A0D8FCB7-24C2-41F8-B131-714C2B30EDBC}"/>
          </ac:spMkLst>
        </pc:spChg>
      </pc:sldChg>
      <pc:sldChg chg="modSp">
        <pc:chgData name="office365" userId="b45dc16a-c9c7-45ed-8e51-b2684606ed23" providerId="ADAL" clId="{E8D07134-71A0-4ED3-B8E8-621376E29D38}" dt="2021-05-11T10:01:01.427" v="1083"/>
        <pc:sldMkLst>
          <pc:docMk/>
          <pc:sldMk cId="2913575964" sldId="372"/>
        </pc:sldMkLst>
        <pc:spChg chg="mod">
          <ac:chgData name="office365" userId="b45dc16a-c9c7-45ed-8e51-b2684606ed23" providerId="ADAL" clId="{E8D07134-71A0-4ED3-B8E8-621376E29D38}" dt="2021-05-11T10:01:01.427" v="1083"/>
          <ac:spMkLst>
            <pc:docMk/>
            <pc:sldMk cId="2913575964" sldId="372"/>
            <ac:spMk id="2" creationId="{A0D8FCB7-24C2-41F8-B131-714C2B30EDBC}"/>
          </ac:spMkLst>
        </pc:spChg>
      </pc:sldChg>
      <pc:sldChg chg="modSp mod ord">
        <pc:chgData name="office365" userId="b45dc16a-c9c7-45ed-8e51-b2684606ed23" providerId="ADAL" clId="{E8D07134-71A0-4ED3-B8E8-621376E29D38}" dt="2021-05-12T02:18:10.930" v="1136"/>
        <pc:sldMkLst>
          <pc:docMk/>
          <pc:sldMk cId="3204115283" sldId="387"/>
        </pc:sldMkLst>
        <pc:spChg chg="mod">
          <ac:chgData name="office365" userId="b45dc16a-c9c7-45ed-8e51-b2684606ed23" providerId="ADAL" clId="{E8D07134-71A0-4ED3-B8E8-621376E29D38}" dt="2021-05-11T08:10:39.624" v="739" actId="113"/>
          <ac:spMkLst>
            <pc:docMk/>
            <pc:sldMk cId="3204115283" sldId="387"/>
            <ac:spMk id="2" creationId="{A0D8FCB7-24C2-41F8-B131-714C2B30EDBC}"/>
          </ac:spMkLst>
        </pc:spChg>
        <pc:spChg chg="mod">
          <ac:chgData name="office365" userId="b45dc16a-c9c7-45ed-8e51-b2684606ed23" providerId="ADAL" clId="{E8D07134-71A0-4ED3-B8E8-621376E29D38}" dt="2021-05-11T09:59:05.120" v="1068" actId="27636"/>
          <ac:spMkLst>
            <pc:docMk/>
            <pc:sldMk cId="3204115283" sldId="387"/>
            <ac:spMk id="3" creationId="{E719CECB-F518-447F-952B-94792543372A}"/>
          </ac:spMkLst>
        </pc:spChg>
      </pc:sldChg>
      <pc:sldChg chg="delSp modSp mod">
        <pc:chgData name="office365" userId="b45dc16a-c9c7-45ed-8e51-b2684606ed23" providerId="ADAL" clId="{E8D07134-71A0-4ED3-B8E8-621376E29D38}" dt="2021-05-14T10:59:08.916" v="1594" actId="20577"/>
        <pc:sldMkLst>
          <pc:docMk/>
          <pc:sldMk cId="2862075894" sldId="389"/>
        </pc:sldMkLst>
        <pc:spChg chg="mod">
          <ac:chgData name="office365" userId="b45dc16a-c9c7-45ed-8e51-b2684606ed23" providerId="ADAL" clId="{E8D07134-71A0-4ED3-B8E8-621376E29D38}" dt="2021-05-11T08:13:26.920" v="740" actId="113"/>
          <ac:spMkLst>
            <pc:docMk/>
            <pc:sldMk cId="2862075894" sldId="389"/>
            <ac:spMk id="2" creationId="{A0D8FCB7-24C2-41F8-B131-714C2B30EDBC}"/>
          </ac:spMkLst>
        </pc:spChg>
        <pc:spChg chg="mod">
          <ac:chgData name="office365" userId="b45dc16a-c9c7-45ed-8e51-b2684606ed23" providerId="ADAL" clId="{E8D07134-71A0-4ED3-B8E8-621376E29D38}" dt="2021-05-14T10:59:08.916" v="1594" actId="20577"/>
          <ac:spMkLst>
            <pc:docMk/>
            <pc:sldMk cId="2862075894" sldId="389"/>
            <ac:spMk id="3" creationId="{E719CECB-F518-447F-952B-94792543372A}"/>
          </ac:spMkLst>
        </pc:spChg>
        <pc:picChg chg="del">
          <ac:chgData name="office365" userId="b45dc16a-c9c7-45ed-8e51-b2684606ed23" providerId="ADAL" clId="{E8D07134-71A0-4ED3-B8E8-621376E29D38}" dt="2021-05-14T10:57:51.270" v="1435" actId="478"/>
          <ac:picMkLst>
            <pc:docMk/>
            <pc:sldMk cId="2862075894" sldId="389"/>
            <ac:picMk id="7" creationId="{5C5AEBBA-06DD-4BF6-AEF6-E9D8A87E1704}"/>
          </ac:picMkLst>
        </pc:picChg>
      </pc:sldChg>
      <pc:sldChg chg="addSp delSp modSp mod">
        <pc:chgData name="office365" userId="b45dc16a-c9c7-45ed-8e51-b2684606ed23" providerId="ADAL" clId="{E8D07134-71A0-4ED3-B8E8-621376E29D38}" dt="2021-05-11T10:01:01.427" v="1083"/>
        <pc:sldMkLst>
          <pc:docMk/>
          <pc:sldMk cId="2007377395" sldId="391"/>
        </pc:sldMkLst>
        <pc:spChg chg="mod">
          <ac:chgData name="office365" userId="b45dc16a-c9c7-45ed-8e51-b2684606ed23" providerId="ADAL" clId="{E8D07134-71A0-4ED3-B8E8-621376E29D38}" dt="2021-05-11T10:00:36.606" v="1078" actId="255"/>
          <ac:spMkLst>
            <pc:docMk/>
            <pc:sldMk cId="2007377395" sldId="391"/>
            <ac:spMk id="2" creationId="{7316B21C-35C0-4B7F-A6F8-13FE34626D44}"/>
          </ac:spMkLst>
        </pc:spChg>
        <pc:spChg chg="mod">
          <ac:chgData name="office365" userId="b45dc16a-c9c7-45ed-8e51-b2684606ed23" providerId="ADAL" clId="{E8D07134-71A0-4ED3-B8E8-621376E29D38}" dt="2021-05-11T10:01:01.427" v="1083"/>
          <ac:spMkLst>
            <pc:docMk/>
            <pc:sldMk cId="2007377395" sldId="391"/>
            <ac:spMk id="3" creationId="{5AB7C534-31DA-42C0-A456-E14D91FFD0C0}"/>
          </ac:spMkLst>
        </pc:spChg>
        <pc:picChg chg="add del mod">
          <ac:chgData name="office365" userId="b45dc16a-c9c7-45ed-8e51-b2684606ed23" providerId="ADAL" clId="{E8D07134-71A0-4ED3-B8E8-621376E29D38}" dt="2021-05-11T09:58:16.902" v="1046" actId="478"/>
          <ac:picMkLst>
            <pc:docMk/>
            <pc:sldMk cId="2007377395" sldId="391"/>
            <ac:picMk id="6" creationId="{1070CA89-E0A7-41F5-8335-9AD142CB1590}"/>
          </ac:picMkLst>
        </pc:picChg>
        <pc:picChg chg="add del mod">
          <ac:chgData name="office365" userId="b45dc16a-c9c7-45ed-8e51-b2684606ed23" providerId="ADAL" clId="{E8D07134-71A0-4ED3-B8E8-621376E29D38}" dt="2021-05-11T10:00:45.542" v="1080" actId="478"/>
          <ac:picMkLst>
            <pc:docMk/>
            <pc:sldMk cId="2007377395" sldId="391"/>
            <ac:picMk id="7" creationId="{54959F07-7CF4-478A-9CD2-BB753223A7A6}"/>
          </ac:picMkLst>
        </pc:picChg>
      </pc:sldChg>
      <pc:sldChg chg="addSp delSp modSp mod">
        <pc:chgData name="office365" userId="b45dc16a-c9c7-45ed-8e51-b2684606ed23" providerId="ADAL" clId="{E8D07134-71A0-4ED3-B8E8-621376E29D38}" dt="2021-05-11T10:00:49.317" v="1081" actId="478"/>
        <pc:sldMkLst>
          <pc:docMk/>
          <pc:sldMk cId="31012223" sldId="392"/>
        </pc:sldMkLst>
        <pc:spChg chg="mod">
          <ac:chgData name="office365" userId="b45dc16a-c9c7-45ed-8e51-b2684606ed23" providerId="ADAL" clId="{E8D07134-71A0-4ED3-B8E8-621376E29D38}" dt="2021-05-11T10:00:01.163" v="1074" actId="2711"/>
          <ac:spMkLst>
            <pc:docMk/>
            <pc:sldMk cId="31012223" sldId="392"/>
            <ac:spMk id="2" creationId="{7316B21C-35C0-4B7F-A6F8-13FE34626D44}"/>
          </ac:spMkLst>
        </pc:spChg>
        <pc:picChg chg="add del mod">
          <ac:chgData name="office365" userId="b45dc16a-c9c7-45ed-8e51-b2684606ed23" providerId="ADAL" clId="{E8D07134-71A0-4ED3-B8E8-621376E29D38}" dt="2021-05-11T10:00:49.317" v="1081" actId="478"/>
          <ac:picMkLst>
            <pc:docMk/>
            <pc:sldMk cId="31012223" sldId="392"/>
            <ac:picMk id="4" creationId="{9FE20852-4B97-4228-A724-0484353A1E1C}"/>
          </ac:picMkLst>
        </pc:picChg>
      </pc:sldChg>
      <pc:sldChg chg="modSp mod">
        <pc:chgData name="office365" userId="b45dc16a-c9c7-45ed-8e51-b2684606ed23" providerId="ADAL" clId="{E8D07134-71A0-4ED3-B8E8-621376E29D38}" dt="2021-05-11T10:00:16.202" v="1076" actId="207"/>
        <pc:sldMkLst>
          <pc:docMk/>
          <pc:sldMk cId="1206572320" sldId="393"/>
        </pc:sldMkLst>
        <pc:spChg chg="mod">
          <ac:chgData name="office365" userId="b45dc16a-c9c7-45ed-8e51-b2684606ed23" providerId="ADAL" clId="{E8D07134-71A0-4ED3-B8E8-621376E29D38}" dt="2021-05-11T07:05:03.780" v="68" actId="113"/>
          <ac:spMkLst>
            <pc:docMk/>
            <pc:sldMk cId="1206572320" sldId="393"/>
            <ac:spMk id="2" creationId="{A0D8FCB7-24C2-41F8-B131-714C2B30EDBC}"/>
          </ac:spMkLst>
        </pc:spChg>
        <pc:spChg chg="mod">
          <ac:chgData name="office365" userId="b45dc16a-c9c7-45ed-8e51-b2684606ed23" providerId="ADAL" clId="{E8D07134-71A0-4ED3-B8E8-621376E29D38}" dt="2021-05-11T10:00:16.202" v="1076" actId="207"/>
          <ac:spMkLst>
            <pc:docMk/>
            <pc:sldMk cId="1206572320" sldId="393"/>
            <ac:spMk id="7" creationId="{723C3DC6-17F1-4B66-A96E-BD8063BF2C25}"/>
          </ac:spMkLst>
        </pc:spChg>
      </pc:sldChg>
      <pc:sldChg chg="addSp delSp modSp mod">
        <pc:chgData name="office365" userId="b45dc16a-c9c7-45ed-8e51-b2684606ed23" providerId="ADAL" clId="{E8D07134-71A0-4ED3-B8E8-621376E29D38}" dt="2021-05-12T02:18:00.682" v="1134" actId="20577"/>
        <pc:sldMkLst>
          <pc:docMk/>
          <pc:sldMk cId="340138054" sldId="394"/>
        </pc:sldMkLst>
        <pc:spChg chg="mod">
          <ac:chgData name="office365" userId="b45dc16a-c9c7-45ed-8e51-b2684606ed23" providerId="ADAL" clId="{E8D07134-71A0-4ED3-B8E8-621376E29D38}" dt="2021-05-12T02:18:00.682" v="1134" actId="20577"/>
          <ac:spMkLst>
            <pc:docMk/>
            <pc:sldMk cId="340138054" sldId="394"/>
            <ac:spMk id="2" creationId="{7316B21C-35C0-4B7F-A6F8-13FE34626D44}"/>
          </ac:spMkLst>
        </pc:spChg>
        <pc:spChg chg="mod">
          <ac:chgData name="office365" userId="b45dc16a-c9c7-45ed-8e51-b2684606ed23" providerId="ADAL" clId="{E8D07134-71A0-4ED3-B8E8-621376E29D38}" dt="2021-05-11T10:01:01.427" v="1083"/>
          <ac:spMkLst>
            <pc:docMk/>
            <pc:sldMk cId="340138054" sldId="394"/>
            <ac:spMk id="3" creationId="{5AB7C534-31DA-42C0-A456-E14D91FFD0C0}"/>
          </ac:spMkLst>
        </pc:spChg>
        <pc:picChg chg="add del mod">
          <ac:chgData name="office365" userId="b45dc16a-c9c7-45ed-8e51-b2684606ed23" providerId="ADAL" clId="{E8D07134-71A0-4ED3-B8E8-621376E29D38}" dt="2021-05-11T09:57:53.355" v="1040" actId="478"/>
          <ac:picMkLst>
            <pc:docMk/>
            <pc:sldMk cId="340138054" sldId="394"/>
            <ac:picMk id="6" creationId="{46CBDA39-02FB-4B34-AE40-F6241138F3DC}"/>
          </ac:picMkLst>
        </pc:picChg>
        <pc:picChg chg="add del mod">
          <ac:chgData name="office365" userId="b45dc16a-c9c7-45ed-8e51-b2684606ed23" providerId="ADAL" clId="{E8D07134-71A0-4ED3-B8E8-621376E29D38}" dt="2021-05-11T10:07:50.380" v="1109" actId="478"/>
          <ac:picMkLst>
            <pc:docMk/>
            <pc:sldMk cId="340138054" sldId="394"/>
            <ac:picMk id="7" creationId="{8389ED94-D065-4801-8AEA-2D27505763D4}"/>
          </ac:picMkLst>
        </pc:picChg>
      </pc:sldChg>
      <pc:sldChg chg="modSp mod">
        <pc:chgData name="office365" userId="b45dc16a-c9c7-45ed-8e51-b2684606ed23" providerId="ADAL" clId="{E8D07134-71A0-4ED3-B8E8-621376E29D38}" dt="2021-05-11T07:15:04.810" v="716" actId="20577"/>
        <pc:sldMkLst>
          <pc:docMk/>
          <pc:sldMk cId="2709035822" sldId="395"/>
        </pc:sldMkLst>
        <pc:spChg chg="mod">
          <ac:chgData name="office365" userId="b45dc16a-c9c7-45ed-8e51-b2684606ed23" providerId="ADAL" clId="{E8D07134-71A0-4ED3-B8E8-621376E29D38}" dt="2021-05-11T07:08:58.148" v="287" actId="113"/>
          <ac:spMkLst>
            <pc:docMk/>
            <pc:sldMk cId="2709035822" sldId="395"/>
            <ac:spMk id="2" creationId="{A0D8FCB7-24C2-41F8-B131-714C2B30EDBC}"/>
          </ac:spMkLst>
        </pc:spChg>
        <pc:spChg chg="mod">
          <ac:chgData name="office365" userId="b45dc16a-c9c7-45ed-8e51-b2684606ed23" providerId="ADAL" clId="{E8D07134-71A0-4ED3-B8E8-621376E29D38}" dt="2021-05-11T07:15:04.810" v="716" actId="20577"/>
          <ac:spMkLst>
            <pc:docMk/>
            <pc:sldMk cId="2709035822" sldId="395"/>
            <ac:spMk id="6" creationId="{0F44E18D-8ABF-496A-86E5-5F8D1B174784}"/>
          </ac:spMkLst>
        </pc:spChg>
      </pc:sldChg>
      <pc:sldChg chg="modSp mod">
        <pc:chgData name="office365" userId="b45dc16a-c9c7-45ed-8e51-b2684606ed23" providerId="ADAL" clId="{E8D07134-71A0-4ED3-B8E8-621376E29D38}" dt="2021-05-11T07:04:50.767" v="67" actId="20577"/>
        <pc:sldMkLst>
          <pc:docMk/>
          <pc:sldMk cId="2023398250" sldId="397"/>
        </pc:sldMkLst>
        <pc:spChg chg="mod">
          <ac:chgData name="office365" userId="b45dc16a-c9c7-45ed-8e51-b2684606ed23" providerId="ADAL" clId="{E8D07134-71A0-4ED3-B8E8-621376E29D38}" dt="2021-05-11T07:04:20.078" v="52" actId="113"/>
          <ac:spMkLst>
            <pc:docMk/>
            <pc:sldMk cId="2023398250" sldId="397"/>
            <ac:spMk id="2" creationId="{A0D8FCB7-24C2-41F8-B131-714C2B30EDBC}"/>
          </ac:spMkLst>
        </pc:spChg>
        <pc:spChg chg="mod">
          <ac:chgData name="office365" userId="b45dc16a-c9c7-45ed-8e51-b2684606ed23" providerId="ADAL" clId="{E8D07134-71A0-4ED3-B8E8-621376E29D38}" dt="2021-05-11T07:04:50.767" v="67" actId="20577"/>
          <ac:spMkLst>
            <pc:docMk/>
            <pc:sldMk cId="2023398250" sldId="397"/>
            <ac:spMk id="6" creationId="{0F44E18D-8ABF-496A-86E5-5F8D1B174784}"/>
          </ac:spMkLst>
        </pc:spChg>
      </pc:sldChg>
      <pc:sldChg chg="modSp mod">
        <pc:chgData name="office365" userId="b45dc16a-c9c7-45ed-8e51-b2684606ed23" providerId="ADAL" clId="{E8D07134-71A0-4ED3-B8E8-621376E29D38}" dt="2021-05-11T07:04:13.528" v="51" actId="113"/>
        <pc:sldMkLst>
          <pc:docMk/>
          <pc:sldMk cId="2997798426" sldId="398"/>
        </pc:sldMkLst>
        <pc:spChg chg="mod">
          <ac:chgData name="office365" userId="b45dc16a-c9c7-45ed-8e51-b2684606ed23" providerId="ADAL" clId="{E8D07134-71A0-4ED3-B8E8-621376E29D38}" dt="2021-05-11T07:04:13.528" v="51" actId="113"/>
          <ac:spMkLst>
            <pc:docMk/>
            <pc:sldMk cId="2997798426" sldId="398"/>
            <ac:spMk id="2" creationId="{A0D8FCB7-24C2-41F8-B131-714C2B30EDBC}"/>
          </ac:spMkLst>
        </pc:spChg>
      </pc:sldChg>
      <pc:sldChg chg="modSp mod">
        <pc:chgData name="office365" userId="b45dc16a-c9c7-45ed-8e51-b2684606ed23" providerId="ADAL" clId="{E8D07134-71A0-4ED3-B8E8-621376E29D38}" dt="2021-05-12T02:21:46.762" v="1219" actId="255"/>
        <pc:sldMkLst>
          <pc:docMk/>
          <pc:sldMk cId="1369332526" sldId="400"/>
        </pc:sldMkLst>
        <pc:spChg chg="mod">
          <ac:chgData name="office365" userId="b45dc16a-c9c7-45ed-8e51-b2684606ed23" providerId="ADAL" clId="{E8D07134-71A0-4ED3-B8E8-621376E29D38}" dt="2021-05-11T08:13:38.892" v="741" actId="113"/>
          <ac:spMkLst>
            <pc:docMk/>
            <pc:sldMk cId="1369332526" sldId="400"/>
            <ac:spMk id="2" creationId="{A0D8FCB7-24C2-41F8-B131-714C2B30EDBC}"/>
          </ac:spMkLst>
        </pc:spChg>
        <pc:spChg chg="mod">
          <ac:chgData name="office365" userId="b45dc16a-c9c7-45ed-8e51-b2684606ed23" providerId="ADAL" clId="{E8D07134-71A0-4ED3-B8E8-621376E29D38}" dt="2021-05-12T02:21:46.762" v="1219" actId="255"/>
          <ac:spMkLst>
            <pc:docMk/>
            <pc:sldMk cId="1369332526" sldId="400"/>
            <ac:spMk id="3" creationId="{E719CECB-F518-447F-952B-94792543372A}"/>
          </ac:spMkLst>
        </pc:spChg>
      </pc:sldChg>
      <pc:sldChg chg="modSp mod modNotesTx">
        <pc:chgData name="office365" userId="b45dc16a-c9c7-45ed-8e51-b2684606ed23" providerId="ADAL" clId="{E8D07134-71A0-4ED3-B8E8-621376E29D38}" dt="2021-05-14T11:11:30.589" v="1627" actId="20577"/>
        <pc:sldMkLst>
          <pc:docMk/>
          <pc:sldMk cId="2070008634" sldId="401"/>
        </pc:sldMkLst>
        <pc:spChg chg="mod">
          <ac:chgData name="office365" userId="b45dc16a-c9c7-45ed-8e51-b2684606ed23" providerId="ADAL" clId="{E8D07134-71A0-4ED3-B8E8-621376E29D38}" dt="2021-05-11T08:10:35.609" v="738" actId="113"/>
          <ac:spMkLst>
            <pc:docMk/>
            <pc:sldMk cId="2070008634" sldId="401"/>
            <ac:spMk id="2" creationId="{A0D8FCB7-24C2-41F8-B131-714C2B30EDBC}"/>
          </ac:spMkLst>
        </pc:spChg>
        <pc:spChg chg="mod">
          <ac:chgData name="office365" userId="b45dc16a-c9c7-45ed-8e51-b2684606ed23" providerId="ADAL" clId="{E8D07134-71A0-4ED3-B8E8-621376E29D38}" dt="2021-05-14T11:11:30.589" v="1627" actId="20577"/>
          <ac:spMkLst>
            <pc:docMk/>
            <pc:sldMk cId="2070008634" sldId="401"/>
            <ac:spMk id="3" creationId="{E719CECB-F518-447F-952B-94792543372A}"/>
          </ac:spMkLst>
        </pc:spChg>
      </pc:sldChg>
      <pc:sldChg chg="new del">
        <pc:chgData name="office365" userId="b45dc16a-c9c7-45ed-8e51-b2684606ed23" providerId="ADAL" clId="{E8D07134-71A0-4ED3-B8E8-621376E29D38}" dt="2021-05-11T08:15:43.121" v="817" actId="2696"/>
        <pc:sldMkLst>
          <pc:docMk/>
          <pc:sldMk cId="4171698802" sldId="402"/>
        </pc:sldMkLst>
      </pc:sldChg>
      <pc:sldChg chg="addSp delSp modSp add mod setBg modNotesTx">
        <pc:chgData name="office365" userId="b45dc16a-c9c7-45ed-8e51-b2684606ed23" providerId="ADAL" clId="{E8D07134-71A0-4ED3-B8E8-621376E29D38}" dt="2021-05-14T11:07:23.849" v="1601" actId="1076"/>
        <pc:sldMkLst>
          <pc:docMk/>
          <pc:sldMk cId="434311885" sldId="403"/>
        </pc:sldMkLst>
        <pc:spChg chg="mod">
          <ac:chgData name="office365" userId="b45dc16a-c9c7-45ed-8e51-b2684606ed23" providerId="ADAL" clId="{E8D07134-71A0-4ED3-B8E8-621376E29D38}" dt="2021-05-11T09:23:55.752" v="911" actId="26606"/>
          <ac:spMkLst>
            <pc:docMk/>
            <pc:sldMk cId="434311885" sldId="403"/>
            <ac:spMk id="2" creationId="{A0D8FCB7-24C2-41F8-B131-714C2B30EDBC}"/>
          </ac:spMkLst>
        </pc:spChg>
        <pc:spChg chg="del mod">
          <ac:chgData name="office365" userId="b45dc16a-c9c7-45ed-8e51-b2684606ed23" providerId="ADAL" clId="{E8D07134-71A0-4ED3-B8E8-621376E29D38}" dt="2021-05-11T09:23:50.245" v="908"/>
          <ac:spMkLst>
            <pc:docMk/>
            <pc:sldMk cId="434311885" sldId="403"/>
            <ac:spMk id="3" creationId="{E719CECB-F518-447F-952B-94792543372A}"/>
          </ac:spMkLst>
        </pc:spChg>
        <pc:spChg chg="add del mod">
          <ac:chgData name="office365" userId="b45dc16a-c9c7-45ed-8e51-b2684606ed23" providerId="ADAL" clId="{E8D07134-71A0-4ED3-B8E8-621376E29D38}" dt="2021-05-12T02:17:13.690" v="1111"/>
          <ac:spMkLst>
            <pc:docMk/>
            <pc:sldMk cId="434311885" sldId="403"/>
            <ac:spMk id="4" creationId="{4ACA1CBA-47B4-4148-8D37-42BDD9F89234}"/>
          </ac:spMkLst>
        </pc:spChg>
        <pc:spChg chg="add mod">
          <ac:chgData name="office365" userId="b45dc16a-c9c7-45ed-8e51-b2684606ed23" providerId="ADAL" clId="{E8D07134-71A0-4ED3-B8E8-621376E29D38}" dt="2021-05-14T11:07:08.918" v="1595" actId="478"/>
          <ac:spMkLst>
            <pc:docMk/>
            <pc:sldMk cId="434311885" sldId="403"/>
            <ac:spMk id="4" creationId="{7DEA3B98-2135-4F57-8CD6-11708AEC5D1F}"/>
          </ac:spMkLst>
        </pc:spChg>
        <pc:spChg chg="add del mod">
          <ac:chgData name="office365" userId="b45dc16a-c9c7-45ed-8e51-b2684606ed23" providerId="ADAL" clId="{E8D07134-71A0-4ED3-B8E8-621376E29D38}" dt="2021-05-13T02:31:59.311" v="1425" actId="3680"/>
          <ac:spMkLst>
            <pc:docMk/>
            <pc:sldMk cId="434311885" sldId="403"/>
            <ac:spMk id="4" creationId="{927A768B-142E-4B05-95B9-6A6DECB07CA6}"/>
          </ac:spMkLst>
        </pc:spChg>
        <pc:spChg chg="add del mod">
          <ac:chgData name="office365" userId="b45dc16a-c9c7-45ed-8e51-b2684606ed23" providerId="ADAL" clId="{E8D07134-71A0-4ED3-B8E8-621376E29D38}" dt="2021-05-11T09:27:31.898" v="918"/>
          <ac:spMkLst>
            <pc:docMk/>
            <pc:sldMk cId="434311885" sldId="403"/>
            <ac:spMk id="4" creationId="{A55CDC30-8C92-4C46-8A7F-0D93DC70AA48}"/>
          </ac:spMkLst>
        </pc:spChg>
        <pc:spChg chg="add del mod">
          <ac:chgData name="office365" userId="b45dc16a-c9c7-45ed-8e51-b2684606ed23" providerId="ADAL" clId="{E8D07134-71A0-4ED3-B8E8-621376E29D38}" dt="2021-05-13T02:27:04.717" v="1384"/>
          <ac:spMkLst>
            <pc:docMk/>
            <pc:sldMk cId="434311885" sldId="403"/>
            <ac:spMk id="4" creationId="{E7EC1455-B77F-48C1-90F7-988C5B6CAC7D}"/>
          </ac:spMkLst>
        </pc:spChg>
        <pc:spChg chg="add mod">
          <ac:chgData name="office365" userId="b45dc16a-c9c7-45ed-8e51-b2684606ed23" providerId="ADAL" clId="{E8D07134-71A0-4ED3-B8E8-621376E29D38}" dt="2021-05-13T02:27:15.564" v="1393" actId="20577"/>
          <ac:spMkLst>
            <pc:docMk/>
            <pc:sldMk cId="434311885" sldId="403"/>
            <ac:spMk id="8" creationId="{81D4507C-9646-4FA1-A21F-1C8B80141461}"/>
          </ac:spMkLst>
        </pc:spChg>
        <pc:spChg chg="add del mod">
          <ac:chgData name="office365" userId="b45dc16a-c9c7-45ed-8e51-b2684606ed23" providerId="ADAL" clId="{E8D07134-71A0-4ED3-B8E8-621376E29D38}" dt="2021-05-11T09:32:23.274" v="932"/>
          <ac:spMkLst>
            <pc:docMk/>
            <pc:sldMk cId="434311885" sldId="403"/>
            <ac:spMk id="9" creationId="{F50D9C2D-E71B-432B-A10A-6086BB1DA2A6}"/>
          </ac:spMkLst>
        </pc:spChg>
        <pc:spChg chg="add mod">
          <ac:chgData name="office365" userId="b45dc16a-c9c7-45ed-8e51-b2684606ed23" providerId="ADAL" clId="{E8D07134-71A0-4ED3-B8E8-621376E29D38}" dt="2021-05-13T02:29:02.299" v="1423" actId="1076"/>
          <ac:spMkLst>
            <pc:docMk/>
            <pc:sldMk cId="434311885" sldId="403"/>
            <ac:spMk id="10" creationId="{07E876CB-6F18-4B2C-8A84-4A82025A1EA5}"/>
          </ac:spMkLst>
        </pc:spChg>
        <pc:spChg chg="add del mod">
          <ac:chgData name="office365" userId="b45dc16a-c9c7-45ed-8e51-b2684606ed23" providerId="ADAL" clId="{E8D07134-71A0-4ED3-B8E8-621376E29D38}" dt="2021-05-13T04:19:24.791" v="1428"/>
          <ac:spMkLst>
            <pc:docMk/>
            <pc:sldMk cId="434311885" sldId="403"/>
            <ac:spMk id="11" creationId="{FD2C0D7E-C47B-42C6-AFAB-27706F9A38E0}"/>
          </ac:spMkLst>
        </pc:spChg>
        <pc:spChg chg="add del mod">
          <ac:chgData name="office365" userId="b45dc16a-c9c7-45ed-8e51-b2684606ed23" providerId="ADAL" clId="{E8D07134-71A0-4ED3-B8E8-621376E29D38}" dt="2021-05-11T09:47:24.647" v="942"/>
          <ac:spMkLst>
            <pc:docMk/>
            <pc:sldMk cId="434311885" sldId="403"/>
            <ac:spMk id="15" creationId="{5A52B2BF-5B83-4246-B9FC-4E994B058443}"/>
          </ac:spMkLst>
        </pc:spChg>
        <pc:spChg chg="add del mod">
          <ac:chgData name="office365" userId="b45dc16a-c9c7-45ed-8e51-b2684606ed23" providerId="ADAL" clId="{E8D07134-71A0-4ED3-B8E8-621376E29D38}" dt="2021-05-11T09:49:43.107" v="946"/>
          <ac:spMkLst>
            <pc:docMk/>
            <pc:sldMk cId="434311885" sldId="403"/>
            <ac:spMk id="19" creationId="{CC95D61D-6657-49D7-83FA-04D987A5F80A}"/>
          </ac:spMkLst>
        </pc:spChg>
        <pc:spChg chg="add del mod">
          <ac:chgData name="office365" userId="b45dc16a-c9c7-45ed-8e51-b2684606ed23" providerId="ADAL" clId="{E8D07134-71A0-4ED3-B8E8-621376E29D38}" dt="2021-05-11T09:50:59.349" v="956"/>
          <ac:spMkLst>
            <pc:docMk/>
            <pc:sldMk cId="434311885" sldId="403"/>
            <ac:spMk id="22" creationId="{47E72301-38AD-4966-990E-417B346F32EB}"/>
          </ac:spMkLst>
        </pc:spChg>
        <pc:spChg chg="add del">
          <ac:chgData name="office365" userId="b45dc16a-c9c7-45ed-8e51-b2684606ed23" providerId="ADAL" clId="{E8D07134-71A0-4ED3-B8E8-621376E29D38}" dt="2021-05-11T09:23:55.752" v="911" actId="26606"/>
          <ac:spMkLst>
            <pc:docMk/>
            <pc:sldMk cId="434311885" sldId="403"/>
            <ac:spMk id="71" creationId="{99ED5833-B85B-4103-8A3B-CAB0308E6C15}"/>
          </ac:spMkLst>
        </pc:spChg>
        <pc:graphicFrameChg chg="add del mod ord modGraphic">
          <ac:chgData name="office365" userId="b45dc16a-c9c7-45ed-8e51-b2684606ed23" providerId="ADAL" clId="{E8D07134-71A0-4ED3-B8E8-621376E29D38}" dt="2021-05-13T02:32:18.105" v="1427" actId="478"/>
          <ac:graphicFrameMkLst>
            <pc:docMk/>
            <pc:sldMk cId="434311885" sldId="403"/>
            <ac:graphicFrameMk id="6" creationId="{174BD230-F486-47F8-A83B-C2FA83EC186F}"/>
          </ac:graphicFrameMkLst>
        </pc:graphicFrameChg>
        <pc:picChg chg="mod ord">
          <ac:chgData name="office365" userId="b45dc16a-c9c7-45ed-8e51-b2684606ed23" providerId="ADAL" clId="{E8D07134-71A0-4ED3-B8E8-621376E29D38}" dt="2021-05-11T09:23:55.752" v="911" actId="26606"/>
          <ac:picMkLst>
            <pc:docMk/>
            <pc:sldMk cId="434311885" sldId="403"/>
            <ac:picMk id="5" creationId="{2566116C-DDBF-4DCA-AF96-DC3D611F68BF}"/>
          </ac:picMkLst>
        </pc:picChg>
        <pc:picChg chg="add del mod">
          <ac:chgData name="office365" userId="b45dc16a-c9c7-45ed-8e51-b2684606ed23" providerId="ADAL" clId="{E8D07134-71A0-4ED3-B8E8-621376E29D38}" dt="2021-05-13T02:26:56.879" v="1383" actId="478"/>
          <ac:picMkLst>
            <pc:docMk/>
            <pc:sldMk cId="434311885" sldId="403"/>
            <ac:picMk id="7" creationId="{3091B2FB-51A3-4A55-9E46-5F36C19E2AA9}"/>
          </ac:picMkLst>
        </pc:picChg>
        <pc:picChg chg="add del mod">
          <ac:chgData name="office365" userId="b45dc16a-c9c7-45ed-8e51-b2684606ed23" providerId="ADAL" clId="{E8D07134-71A0-4ED3-B8E8-621376E29D38}" dt="2021-05-11T09:31:17.701" v="930" actId="478"/>
          <ac:picMkLst>
            <pc:docMk/>
            <pc:sldMk cId="434311885" sldId="403"/>
            <ac:picMk id="7" creationId="{DF065171-CC4B-4A9D-876B-4494940C5CA3}"/>
          </ac:picMkLst>
        </pc:picChg>
        <pc:picChg chg="add mod">
          <ac:chgData name="office365" userId="b45dc16a-c9c7-45ed-8e51-b2684606ed23" providerId="ADAL" clId="{E8D07134-71A0-4ED3-B8E8-621376E29D38}" dt="2021-05-14T11:07:23.849" v="1601" actId="1076"/>
          <ac:picMkLst>
            <pc:docMk/>
            <pc:sldMk cId="434311885" sldId="403"/>
            <ac:picMk id="9" creationId="{23CAFEF8-AD8E-49C2-AF5D-75B3DA48C4E9}"/>
          </ac:picMkLst>
        </pc:picChg>
        <pc:picChg chg="add del mod">
          <ac:chgData name="office365" userId="b45dc16a-c9c7-45ed-8e51-b2684606ed23" providerId="ADAL" clId="{E8D07134-71A0-4ED3-B8E8-621376E29D38}" dt="2021-05-13T02:31:53.998" v="1424" actId="478"/>
          <ac:picMkLst>
            <pc:docMk/>
            <pc:sldMk cId="434311885" sldId="403"/>
            <ac:picMk id="9" creationId="{2590D666-7F9E-48F2-9803-E448BEA3B41A}"/>
          </ac:picMkLst>
        </pc:picChg>
        <pc:picChg chg="add del">
          <ac:chgData name="office365" userId="b45dc16a-c9c7-45ed-8e51-b2684606ed23" providerId="ADAL" clId="{E8D07134-71A0-4ED3-B8E8-621376E29D38}" dt="2021-05-11T09:32:34.241" v="937" actId="478"/>
          <ac:picMkLst>
            <pc:docMk/>
            <pc:sldMk cId="434311885" sldId="403"/>
            <ac:picMk id="11" creationId="{B7A74EBB-2537-44B2-A015-F314ADBBDDF5}"/>
          </ac:picMkLst>
        </pc:picChg>
        <pc:picChg chg="add del mod">
          <ac:chgData name="office365" userId="b45dc16a-c9c7-45ed-8e51-b2684606ed23" providerId="ADAL" clId="{E8D07134-71A0-4ED3-B8E8-621376E29D38}" dt="2021-05-11T09:35:12.449" v="941" actId="478"/>
          <ac:picMkLst>
            <pc:docMk/>
            <pc:sldMk cId="434311885" sldId="403"/>
            <ac:picMk id="13" creationId="{89D98809-4ADF-4A21-B9F7-AD81B23FFEB3}"/>
          </ac:picMkLst>
        </pc:picChg>
        <pc:picChg chg="add del mod">
          <ac:chgData name="office365" userId="b45dc16a-c9c7-45ed-8e51-b2684606ed23" providerId="ADAL" clId="{E8D07134-71A0-4ED3-B8E8-621376E29D38}" dt="2021-05-14T11:07:08.918" v="1595" actId="478"/>
          <ac:picMkLst>
            <pc:docMk/>
            <pc:sldMk cId="434311885" sldId="403"/>
            <ac:picMk id="13" creationId="{E908968C-D069-40AA-9E8F-93D473A949D9}"/>
          </ac:picMkLst>
        </pc:picChg>
        <pc:picChg chg="add del mod">
          <ac:chgData name="office365" userId="b45dc16a-c9c7-45ed-8e51-b2684606ed23" providerId="ADAL" clId="{E8D07134-71A0-4ED3-B8E8-621376E29D38}" dt="2021-05-11T09:47:39.806" v="945" actId="478"/>
          <ac:picMkLst>
            <pc:docMk/>
            <pc:sldMk cId="434311885" sldId="403"/>
            <ac:picMk id="17" creationId="{E9F4D0EB-D8D8-4BE8-874B-0C1B28FF6B40}"/>
          </ac:picMkLst>
        </pc:picChg>
        <pc:picChg chg="add del mod">
          <ac:chgData name="office365" userId="b45dc16a-c9c7-45ed-8e51-b2684606ed23" providerId="ADAL" clId="{E8D07134-71A0-4ED3-B8E8-621376E29D38}" dt="2021-05-11T09:50:55.087" v="955" actId="478"/>
          <ac:picMkLst>
            <pc:docMk/>
            <pc:sldMk cId="434311885" sldId="403"/>
            <ac:picMk id="20" creationId="{0FC4A3FD-EF2F-4E5E-AA14-F409A96B5B7D}"/>
          </ac:picMkLst>
        </pc:picChg>
        <pc:picChg chg="add del mod">
          <ac:chgData name="office365" userId="b45dc16a-c9c7-45ed-8e51-b2684606ed23" providerId="ADAL" clId="{E8D07134-71A0-4ED3-B8E8-621376E29D38}" dt="2021-05-12T02:16:48.590" v="1110" actId="478"/>
          <ac:picMkLst>
            <pc:docMk/>
            <pc:sldMk cId="434311885" sldId="403"/>
            <ac:picMk id="23" creationId="{F2BB2013-DB7D-459E-8BB1-E614355BE2A1}"/>
          </ac:picMkLst>
        </pc:picChg>
        <pc:picChg chg="add del mod">
          <ac:chgData name="office365" userId="b45dc16a-c9c7-45ed-8e51-b2684606ed23" providerId="ADAL" clId="{E8D07134-71A0-4ED3-B8E8-621376E29D38}" dt="2021-05-11T09:27:02.577" v="917" actId="478"/>
          <ac:picMkLst>
            <pc:docMk/>
            <pc:sldMk cId="434311885" sldId="403"/>
            <ac:picMk id="1026" creationId="{F7E10369-CEB2-46FF-A66D-1129E979EAB6}"/>
          </ac:picMkLst>
        </pc:picChg>
      </pc:sldChg>
    </pc:docChg>
  </pc:docChgLst>
  <pc:docChgLst>
    <pc:chgData name="office365" userId="b45dc16a-c9c7-45ed-8e51-b2684606ed23" providerId="ADAL" clId="{B231FCA6-C83C-4552-ACBC-1DF1ED237E87}"/>
    <pc:docChg chg="modSld">
      <pc:chgData name="office365" userId="b45dc16a-c9c7-45ed-8e51-b2684606ed23" providerId="ADAL" clId="{B231FCA6-C83C-4552-ACBC-1DF1ED237E87}" dt="2021-05-10T07:38:55.121" v="7" actId="20577"/>
      <pc:docMkLst>
        <pc:docMk/>
      </pc:docMkLst>
      <pc:sldChg chg="modSp mod">
        <pc:chgData name="office365" userId="b45dc16a-c9c7-45ed-8e51-b2684606ed23" providerId="ADAL" clId="{B231FCA6-C83C-4552-ACBC-1DF1ED237E87}" dt="2021-05-10T07:38:55.121" v="7" actId="20577"/>
        <pc:sldMkLst>
          <pc:docMk/>
          <pc:sldMk cId="2023398250" sldId="397"/>
        </pc:sldMkLst>
        <pc:spChg chg="mod">
          <ac:chgData name="office365" userId="b45dc16a-c9c7-45ed-8e51-b2684606ed23" providerId="ADAL" clId="{B231FCA6-C83C-4552-ACBC-1DF1ED237E87}" dt="2021-05-10T07:38:55.121" v="7" actId="20577"/>
          <ac:spMkLst>
            <pc:docMk/>
            <pc:sldMk cId="2023398250" sldId="397"/>
            <ac:spMk id="6" creationId="{0F44E18D-8ABF-496A-86E5-5F8D1B17478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937B9-D4AF-4949-BA13-1B9C38036A3E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8CA39-E644-4E82-9503-1877B0DA61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23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B0C2A-4412-42EC-8703-9D806B814F4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4119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8CA39-E644-4E82-9503-1877B0DA613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480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8CA39-E644-4E82-9503-1877B0DA613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295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8CA39-E644-4E82-9503-1877B0DA613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8476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48CA39-E644-4E82-9503-1877B0DA613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760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1040CB-401C-49B8-9670-A8A1C8140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latin typeface="+mn-lt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299674B-DE55-4A8B-BED8-9D283CF1E3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+mn-lt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dirty="0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56571F-221F-4B9C-95D0-A62DF8DC4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3B381D-BFA4-4A80-A9DB-1852B78B3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7B561A-D877-4544-B999-1A0A7152E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2B42035-00AC-4E4B-A3B9-4DCA3C05C5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84238"/>
            <a:ext cx="12192000" cy="49683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78B6AAC-BFC3-4126-B427-45EEE38AC3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1"/>
            <a:ext cx="2058026" cy="164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03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E073917-52FE-4C25-BFE4-CD546303BD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816"/>
            <a:ext cx="12192000" cy="78574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C0C133F-EEF6-4A90-B16E-CF804AFFD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92" y="131519"/>
            <a:ext cx="9103657" cy="586290"/>
          </a:xfrm>
        </p:spPr>
        <p:txBody>
          <a:bodyPr/>
          <a:lstStyle>
            <a:lvl1pPr>
              <a:defRPr b="0">
                <a:solidFill>
                  <a:srgbClr val="FFC000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9A0B5E-A1F9-45D9-AC1A-B268928B1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8967"/>
            <a:ext cx="10515600" cy="5087996"/>
          </a:xfrm>
        </p:spPr>
        <p:txBody>
          <a:bodyPr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1610C1-1121-4647-827B-5253E109E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44AB03-C8FA-4EF2-96E2-294B5BDAF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9B754E-70E4-401D-AECB-5E4202506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19AF254-D67A-4CCB-8FF4-366955B022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7446" y="-976"/>
            <a:ext cx="813732" cy="78390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D201D13-BE2D-4D0D-8157-A4171AA334E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84238"/>
            <a:ext cx="12192000" cy="49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09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07514C-7055-4681-837A-544F83D4D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1743A28-17C6-4D61-8AF7-7A8E73BC2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3DD384-908F-4C27-9DC4-7EFDC5759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9C17FC-F198-439B-A64E-616FB8673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7A6D4C-912A-445D-A29E-D3D0531A2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664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882176-2ACA-4BED-B221-6A988D3A5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54B7EC-1527-45D3-B2F9-04BF06B7F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C135C39-D007-45D3-A3E0-5DDFC7AC3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79D5BE-4A20-46B4-B143-60E1970B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89CE989-3001-4383-AFBA-782708462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59CDF07-7238-4C20-96AF-D5E5D442D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1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DFACC9-1426-40D0-9E80-07BCE875F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0C07A05-BEF6-45F8-BD94-5E15B1FDC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8439B71-D1F1-49A3-BBD0-CD1D8024F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DC24694-629A-47D3-B1F9-F3FE98675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0E9C664-7DC8-4CE2-BFA4-59316BFF8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D0F1A88-AFD1-49A3-94FA-DB8D6980C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FCEE437-68BB-4832-A178-28F677B7A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A9FA7BA-24DD-4AB4-9BDB-C69B0BA9D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488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ECFB9C-B749-4786-9CDE-93FD6A4BC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7C2580D-E270-436F-BCD0-D2EC1F04C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E37D53C-B23B-44D4-8A3C-EBA103F14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640B6A-BDA1-4F69-846E-89AF61232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535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77E8AC2-FFD9-4103-BD6D-0B259743F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E8C4A4F-F475-4321-BB53-BF594BF88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5EDBD6F-8AA4-4DDB-8EB4-1BE0874B8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107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065DE1-64AF-491C-8A0B-263422DF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2A447C-813C-458C-8C18-E3D21FDF0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FAD04CA-74DF-4824-9173-4892FF6C6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8D9CA0F-0D42-4394-BCFB-DBD183A48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7D6C7E2-8D20-42DA-B129-EEB0190DA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E1D8F2B-9D9A-41BC-B6B2-5E5E2F59A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4459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246125-3030-41D6-A488-84F1A31C7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A798979-6DED-4CDF-9307-09113A4D2A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5DBB27D-F59B-4FE5-B726-D746A31C3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B4A59F1-3A4C-4A67-BF89-529556DEE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358ABBA-FF6A-4114-BF49-9EEFDE515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1D1AA6-16CA-42B2-A658-18FAF645C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61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20FBC7-D8E5-48A9-939E-B38724BAE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7439C7C-8254-41C3-8DD1-91A0320E4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62E597-AD1C-48F8-8096-ACA6F1E50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8D2593-D46C-473B-9098-6A40C8FAE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22D6AB-6447-4CF6-AABA-D823A9B32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294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A69F493-02CC-4AB0-A77A-96CDEA099C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89FBC19-2EF5-4985-972B-AAADE4700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670654-72E3-4429-AD81-78AEB06EC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5435-AC1C-4BFA-8D77-1AEF0987EC2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4D561B-E92D-455C-895C-F68C9669A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0F5D8C-327A-4BAC-8C91-FDB399BA7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06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F619E4C-6562-4B83-A232-C65845B36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A3F5A92-1FAF-4116-A672-B25EDFD25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97C82-D3FB-4B97-9AD7-F4B170BB7C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E5435-AC1C-4BFA-8D77-1AEF0987EC2D}" type="datetimeFigureOut">
              <a:rPr kumimoji="1" lang="ja-JP" altLang="en-US" smtClean="0"/>
              <a:t>2021/9/27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6DB4DB-97FE-4699-8287-6C86B26AC6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AADDB7-6B9A-4B0C-AEBD-9ABA4DDA6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048B0-C612-4782-9D47-324D293DC1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04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D8A7FA-3C47-4E4B-87C8-D90351B00693}"/>
              </a:ext>
            </a:extLst>
          </p:cNvPr>
          <p:cNvSpPr txBox="1"/>
          <p:nvPr/>
        </p:nvSpPr>
        <p:spPr>
          <a:xfrm>
            <a:off x="0" y="2180343"/>
            <a:ext cx="90813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〇〇教室</a:t>
            </a:r>
            <a:endParaRPr kumimoji="1" lang="en-US" altLang="ja-JP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VR</a:t>
            </a:r>
            <a:r>
              <a:rPr kumimoji="1" lang="ja-JP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コンテンツ体験会</a:t>
            </a:r>
            <a:endParaRPr kumimoji="1" lang="en-US" altLang="ja-JP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800" b="1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-</a:t>
            </a:r>
            <a:r>
              <a:rPr lang="ja-JP" altLang="en-US" sz="4800" b="1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 当教室での</a:t>
            </a:r>
            <a:r>
              <a:rPr lang="en-US" altLang="ja-JP" sz="4800" b="1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VR</a:t>
            </a:r>
            <a:r>
              <a:rPr lang="ja-JP" altLang="en-US" sz="4800" b="1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の活用</a:t>
            </a:r>
            <a:r>
              <a:rPr lang="en-US" altLang="ja-JP" sz="4800" b="1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-</a:t>
            </a:r>
            <a:endParaRPr kumimoji="1" lang="en-US" altLang="ja-JP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82D271A-23EE-4075-A6B7-6F8DB56684A8}"/>
              </a:ext>
            </a:extLst>
          </p:cNvPr>
          <p:cNvSpPr txBox="1"/>
          <p:nvPr/>
        </p:nvSpPr>
        <p:spPr>
          <a:xfrm>
            <a:off x="1492696" y="497478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担当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: 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■■、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××)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1F9BF98-FB6C-4381-AC48-A847AA53A1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992"/>
          <a:stretch/>
        </p:blipFill>
        <p:spPr>
          <a:xfrm>
            <a:off x="9081393" y="14990"/>
            <a:ext cx="3110607" cy="644764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1C137FF-C19E-4728-A659-D66E3C52E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84238"/>
            <a:ext cx="12192000" cy="49683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BD209CC-941B-4B1C-B891-622A1A4B8E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5" r="52800" b="97586"/>
          <a:stretch/>
        </p:blipFill>
        <p:spPr>
          <a:xfrm>
            <a:off x="9081393" y="4870"/>
            <a:ext cx="3110607" cy="14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7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D8FCB7-24C2-41F8-B131-714C2B30E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ja-JP" altLang="en-US"/>
              <a:t>なぜ</a:t>
            </a:r>
            <a:r>
              <a:rPr lang="en-US" altLang="ja-JP"/>
              <a:t>VR</a:t>
            </a:r>
            <a:r>
              <a:rPr lang="ja-JP" altLang="en-US"/>
              <a:t>を活用するのか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19CECB-F518-447F-952B-947925433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744" y="1211027"/>
            <a:ext cx="10728511" cy="50325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ja-JP" altLang="en-US" dirty="0">
                <a:ea typeface="游ゴシック"/>
              </a:rPr>
              <a:t>学習効率が高い手段として現在最も注目されている映像技術の1つ</a:t>
            </a: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r>
              <a:rPr lang="ja-JP" altLang="en-US" dirty="0">
                <a:ea typeface="游ゴシック"/>
              </a:rPr>
              <a:t>様々な分野に導入され始めている。</a:t>
            </a:r>
            <a:endParaRPr lang="en-US" altLang="ja-JP" dirty="0">
              <a:ea typeface="游ゴシック"/>
            </a:endParaRPr>
          </a:p>
          <a:p>
            <a:endParaRPr lang="en-US" altLang="ja-JP" dirty="0">
              <a:ea typeface="游ゴシック"/>
            </a:endParaRPr>
          </a:p>
          <a:p>
            <a:endParaRPr lang="en-US" altLang="ja-JP" dirty="0">
              <a:ea typeface="游ゴシック"/>
            </a:endParaRPr>
          </a:p>
          <a:p>
            <a:endParaRPr lang="en-US" altLang="ja-JP" dirty="0">
              <a:ea typeface="游ゴシック"/>
            </a:endParaRPr>
          </a:p>
          <a:p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endParaRPr lang="en-US" altLang="ja-JP" dirty="0">
              <a:ea typeface="游ゴシック"/>
            </a:endParaRPr>
          </a:p>
          <a:p>
            <a:pPr marL="0" indent="0">
              <a:buNone/>
            </a:pPr>
            <a:endParaRPr lang="en-US" altLang="ja-JP" sz="2800" b="1" dirty="0">
              <a:solidFill>
                <a:srgbClr val="FF0000"/>
              </a:solidFill>
              <a:ea typeface="游ゴシック"/>
            </a:endParaRPr>
          </a:p>
          <a:p>
            <a:pPr marL="0" indent="0" algn="ctr">
              <a:buNone/>
            </a:pPr>
            <a:endParaRPr lang="en-US" altLang="ja-JP" b="1" dirty="0">
              <a:solidFill>
                <a:srgbClr val="FF0000"/>
              </a:solidFill>
              <a:ea typeface="游ゴシック"/>
            </a:endParaRPr>
          </a:p>
          <a:p>
            <a:pPr marL="0" indent="0" algn="ctr">
              <a:buNone/>
            </a:pPr>
            <a:endParaRPr lang="en-US" altLang="ja-JP" sz="2800" b="1" dirty="0">
              <a:solidFill>
                <a:srgbClr val="FF0000"/>
              </a:solidFill>
              <a:ea typeface="游ゴシック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3129F926-2D6B-4EDC-9EC2-2B256A423F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4" t="30254" r="39013" b="10023"/>
          <a:stretch/>
        </p:blipFill>
        <p:spPr>
          <a:xfrm>
            <a:off x="1023160" y="2718300"/>
            <a:ext cx="2796486" cy="1652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C460975-F121-4F8E-9F35-7E9DF79F9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732" y="2718300"/>
            <a:ext cx="2266716" cy="1652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7BEB756E-03A1-48F4-AFD3-0AA158F95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64" t="54734" r="51095" b="13420"/>
          <a:stretch/>
        </p:blipFill>
        <p:spPr>
          <a:xfrm>
            <a:off x="8117001" y="2713236"/>
            <a:ext cx="2987797" cy="165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899F7F2D-FD43-4A64-9118-4520F5E3E0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314" t="10924" r="33184" b="29987"/>
          <a:stretch/>
        </p:blipFill>
        <p:spPr>
          <a:xfrm>
            <a:off x="2519024" y="4324348"/>
            <a:ext cx="3032219" cy="1652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4DDBA39A-962E-4F3F-8B73-F377DBD571D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250" t="31500" r="39073" b="14634"/>
          <a:stretch/>
        </p:blipFill>
        <p:spPr>
          <a:xfrm>
            <a:off x="6389443" y="4324348"/>
            <a:ext cx="3116409" cy="1652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26CE5488-801E-41F4-A16A-4306EE196BBD}"/>
              </a:ext>
            </a:extLst>
          </p:cNvPr>
          <p:cNvSpPr/>
          <p:nvPr/>
        </p:nvSpPr>
        <p:spPr>
          <a:xfrm>
            <a:off x="5007126" y="2930628"/>
            <a:ext cx="6858217" cy="251756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tx1"/>
                </a:solidFill>
              </a:rPr>
              <a:t>☑能動的で没入感のある体験ができる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algn="ctr"/>
            <a:r>
              <a:rPr lang="ja-JP" altLang="en-US" sz="2400" dirty="0">
                <a:solidFill>
                  <a:schemeClr val="tx1"/>
                </a:solidFill>
              </a:rPr>
              <a:t>☑集中力が高まる</a:t>
            </a:r>
            <a:endParaRPr lang="en-US" altLang="ja-JP" sz="24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400" dirty="0">
                <a:solidFill>
                  <a:schemeClr val="tx1"/>
                </a:solidFill>
              </a:rPr>
              <a:t>☑実際に起こる可能性がある</a:t>
            </a:r>
            <a:endParaRPr kumimoji="1" lang="en-US" altLang="ja-JP" sz="24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400" dirty="0">
                <a:solidFill>
                  <a:schemeClr val="tx1"/>
                </a:solidFill>
              </a:rPr>
              <a:t>さまざまな事柄を疑似体験できる</a:t>
            </a:r>
          </a:p>
        </p:txBody>
      </p:sp>
    </p:spTree>
    <p:extLst>
      <p:ext uri="{BB962C8B-B14F-4D97-AF65-F5344CB8AC3E}">
        <p14:creationId xmlns:p14="http://schemas.microsoft.com/office/powerpoint/2010/main" val="291357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D8FCB7-24C2-41F8-B131-714C2B30E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875" y="-25992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dirty="0"/>
              <a:t>VR</a:t>
            </a:r>
            <a:r>
              <a:rPr kumimoji="1" lang="ja-JP" altLang="en-US" dirty="0"/>
              <a:t>でのソーシャルスキルトレーニング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19CECB-F518-447F-952B-947925433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407" y="1345145"/>
            <a:ext cx="10515600" cy="46954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en-US" altLang="ja-JP" sz="4800" dirty="0"/>
              <a:t>Realize VR</a:t>
            </a:r>
          </a:p>
          <a:p>
            <a:pPr marL="0" indent="0">
              <a:buNone/>
            </a:pPr>
            <a:r>
              <a:rPr lang="ja-JP" altLang="en-US" sz="3200" u="sng" dirty="0"/>
              <a:t>就職や自己理解に向けた</a:t>
            </a:r>
            <a:endParaRPr lang="en-US" altLang="ja-JP" sz="3200" u="sng" dirty="0"/>
          </a:p>
          <a:p>
            <a:pPr marL="0" indent="0">
              <a:buNone/>
            </a:pPr>
            <a:r>
              <a:rPr lang="en-US" altLang="ja-JP" sz="3200" u="sng" dirty="0"/>
              <a:t>VR</a:t>
            </a:r>
            <a:r>
              <a:rPr lang="ja-JP" altLang="en-US" sz="3200" u="sng" dirty="0"/>
              <a:t>のトレーニング教材</a:t>
            </a:r>
            <a:endParaRPr lang="en-US" altLang="ja-JP" sz="3200" u="sng" dirty="0"/>
          </a:p>
          <a:p>
            <a:pPr marL="0" indent="0">
              <a:buNone/>
            </a:pPr>
            <a:endParaRPr lang="en-US" altLang="ja-JP" sz="3600" dirty="0"/>
          </a:p>
          <a:p>
            <a:pPr marL="0" indent="0">
              <a:buNone/>
            </a:pPr>
            <a:r>
              <a:rPr lang="ja-JP" altLang="en-US" sz="3200" dirty="0"/>
              <a:t>トレーニング例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sz="2400" dirty="0"/>
              <a:t>面接練習　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職場での名刺交換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職場での電話対応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感情のコントロール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自分の気持ちを伝える</a:t>
            </a:r>
            <a:endParaRPr lang="en-US" altLang="ja-JP" sz="2400" dirty="0"/>
          </a:p>
          <a:p>
            <a:pPr marL="0" indent="0">
              <a:buNone/>
            </a:pPr>
            <a:endParaRPr lang="ja-JP" altLang="en-US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E2AA869-AD54-4C27-9EBE-273C843E5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976" y="4117384"/>
            <a:ext cx="3032784" cy="2155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BCA7E12-9333-4AD8-9E4B-DBDBDEC8A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032" y="3969814"/>
            <a:ext cx="3713040" cy="2228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45D01FD3-8E7C-4B8E-8640-12A606878E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81" t="4704" r="1890" b="2976"/>
          <a:stretch/>
        </p:blipFill>
        <p:spPr>
          <a:xfrm>
            <a:off x="6896774" y="1294487"/>
            <a:ext cx="3944283" cy="2157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6666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D8FCB7-24C2-41F8-B131-714C2B30E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1432" y="100825"/>
            <a:ext cx="6902686" cy="671357"/>
          </a:xfrm>
        </p:spPr>
        <p:txBody>
          <a:bodyPr>
            <a:normAutofit fontScale="90000"/>
          </a:bodyPr>
          <a:lstStyle/>
          <a:p>
            <a:r>
              <a:rPr kumimoji="1" lang="ja-JP" altLang="en-US" b="1" dirty="0"/>
              <a:t>アンケートのご協力のお願い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F02D377-52BB-44B7-9F64-C4F196658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486" y="1235342"/>
            <a:ext cx="4437398" cy="443739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7298584-A063-4C9E-BFFE-26CB6D502A5D}"/>
              </a:ext>
            </a:extLst>
          </p:cNvPr>
          <p:cNvSpPr txBox="1"/>
          <p:nvPr/>
        </p:nvSpPr>
        <p:spPr>
          <a:xfrm>
            <a:off x="786986" y="1171307"/>
            <a:ext cx="60935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ja-JP" sz="2400" dirty="0"/>
              <a:t>LINE</a:t>
            </a:r>
            <a:r>
              <a:rPr lang="ja-JP" altLang="en-US" sz="2400" dirty="0"/>
              <a:t>公式アカウント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/>
              <a:t>(RYD-</a:t>
            </a:r>
            <a:r>
              <a:rPr lang="ja-JP" altLang="en-US" sz="2400" dirty="0"/>
              <a:t>放課後等デイサービス</a:t>
            </a:r>
            <a:r>
              <a:rPr lang="en-US" altLang="ja-JP" sz="2400" dirty="0"/>
              <a:t>)</a:t>
            </a:r>
          </a:p>
          <a:p>
            <a:pPr marL="0" indent="0">
              <a:buNone/>
            </a:pPr>
            <a:r>
              <a:rPr lang="ja-JP" altLang="en-US" sz="2400" dirty="0"/>
              <a:t>を通じてアンケートをお送りします。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最新技術を使った療育に関する情報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/>
              <a:t>(VR/</a:t>
            </a:r>
            <a:r>
              <a:rPr lang="ja-JP" altLang="en-US" sz="2400" dirty="0"/>
              <a:t>ロボットプログラミング</a:t>
            </a:r>
            <a:r>
              <a:rPr lang="en-US" altLang="ja-JP" sz="2400" dirty="0"/>
              <a:t> </a:t>
            </a:r>
            <a:r>
              <a:rPr lang="ja-JP" altLang="en-US" sz="2400" dirty="0"/>
              <a:t>など</a:t>
            </a:r>
            <a:r>
              <a:rPr lang="en-US" altLang="ja-JP" sz="2400" dirty="0"/>
              <a:t>)</a:t>
            </a:r>
          </a:p>
          <a:p>
            <a:pPr marL="0" indent="0">
              <a:buNone/>
            </a:pPr>
            <a:r>
              <a:rPr lang="ja-JP" altLang="en-US" sz="2400" dirty="0"/>
              <a:t>をお届けします。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/>
              <a:t>※</a:t>
            </a:r>
            <a:r>
              <a:rPr lang="ja-JP" altLang="en-US" sz="2400" dirty="0"/>
              <a:t>アンケートにご協力いただいた方に、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本日お試しいただいた</a:t>
            </a:r>
            <a:r>
              <a:rPr lang="en-US" altLang="ja-JP" sz="2400" dirty="0"/>
              <a:t>VR</a:t>
            </a:r>
            <a:r>
              <a:rPr lang="ja-JP" altLang="en-US" sz="2400" dirty="0"/>
              <a:t>ゴーグルを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プレゼントいたします。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ご登録</a:t>
            </a:r>
            <a:r>
              <a:rPr lang="en-US" altLang="ja-JP" sz="2400" dirty="0"/>
              <a:t>/</a:t>
            </a:r>
            <a:r>
              <a:rPr lang="ja-JP" altLang="en-US" sz="2400" dirty="0"/>
              <a:t>ご回答をお願いします！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1369332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0D94EE-4C32-409A-87CD-6B34B348F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564" y="1453660"/>
            <a:ext cx="11346872" cy="3051269"/>
          </a:xfrm>
        </p:spPr>
        <p:txBody>
          <a:bodyPr>
            <a:normAutofit/>
          </a:bodyPr>
          <a:lstStyle/>
          <a:p>
            <a:pPr algn="ctr"/>
            <a:r>
              <a:rPr lang="ja-JP" altLang="en-US" b="1" dirty="0"/>
              <a:t>本日はお忙しい中</a:t>
            </a:r>
            <a:br>
              <a:rPr lang="en-US" altLang="ja-JP" b="1" dirty="0"/>
            </a:br>
            <a:r>
              <a:rPr lang="ja-JP" altLang="en-US" b="1" dirty="0"/>
              <a:t>体験会にお越しいただき</a:t>
            </a:r>
            <a:br>
              <a:rPr kumimoji="1" lang="en-US" altLang="ja-JP" b="1" dirty="0"/>
            </a:br>
            <a:r>
              <a:rPr kumimoji="1" lang="ja-JP" altLang="en-US" b="1" dirty="0"/>
              <a:t>誠にありがとうございました</a:t>
            </a:r>
          </a:p>
        </p:txBody>
      </p:sp>
    </p:spTree>
    <p:extLst>
      <p:ext uri="{BB962C8B-B14F-4D97-AF65-F5344CB8AC3E}">
        <p14:creationId xmlns:p14="http://schemas.microsoft.com/office/powerpoint/2010/main" val="3191814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</TotalTime>
  <Words>202</Words>
  <Application>Microsoft Office PowerPoint</Application>
  <PresentationFormat>ワイド画面</PresentationFormat>
  <Paragraphs>50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游ゴシック</vt:lpstr>
      <vt:lpstr>游ゴシック Light</vt:lpstr>
      <vt:lpstr>Arial</vt:lpstr>
      <vt:lpstr>1_Office テーマ</vt:lpstr>
      <vt:lpstr>PowerPoint プレゼンテーション</vt:lpstr>
      <vt:lpstr>なぜVRを活用するのか</vt:lpstr>
      <vt:lpstr>VRでのソーシャルスキルトレーニング</vt:lpstr>
      <vt:lpstr>アンケートのご協力のお願い</vt:lpstr>
      <vt:lpstr>本日はお忙しい中 体験会にお越しいただき 誠にありがとうございました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office365</dc:creator>
  <cp:lastModifiedBy>Okuwaki Koji</cp:lastModifiedBy>
  <cp:revision>7</cp:revision>
  <cp:lastPrinted>2020-10-17T00:37:26Z</cp:lastPrinted>
  <dcterms:created xsi:type="dcterms:W3CDTF">2020-09-11T00:29:35Z</dcterms:created>
  <dcterms:modified xsi:type="dcterms:W3CDTF">2021-09-26T20:06:15Z</dcterms:modified>
</cp:coreProperties>
</file>