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401" r:id="rId2"/>
    <p:sldId id="403" r:id="rId3"/>
    <p:sldId id="256" r:id="rId4"/>
    <p:sldId id="396" r:id="rId5"/>
    <p:sldId id="402" r:id="rId6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ffice365" initials="o" lastIdx="1" clrIdx="0">
    <p:extLst>
      <p:ext uri="{19B8F6BF-5375-455C-9EA6-DF929625EA0E}">
        <p15:presenceInfo xmlns:p15="http://schemas.microsoft.com/office/powerpoint/2012/main" userId="S::3246@onmicrosoft2019.com::b45dc16a-c9c7-45ed-8e51-b2684606ed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2CA1DC"/>
    <a:srgbClr val="FFCC66"/>
    <a:srgbClr val="FF9933"/>
    <a:srgbClr val="FF9966"/>
    <a:srgbClr val="FF99CC"/>
    <a:srgbClr val="FF66CC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濃色スタイル 1 - アクセント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濃色スタイル 2 - アクセント 1/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103" autoAdjust="0"/>
  </p:normalViewPr>
  <p:slideViewPr>
    <p:cSldViewPr snapToGrid="0">
      <p:cViewPr varScale="1">
        <p:scale>
          <a:sx n="89" d="100"/>
          <a:sy n="89" d="100"/>
        </p:scale>
        <p:origin x="13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ffice365" userId="b45dc16a-c9c7-45ed-8e51-b2684606ed23" providerId="ADAL" clId="{648B3088-9891-43E0-945D-A1A31BF8F73D}"/>
    <pc:docChg chg="custSel delSld modSld">
      <pc:chgData name="office365" userId="b45dc16a-c9c7-45ed-8e51-b2684606ed23" providerId="ADAL" clId="{648B3088-9891-43E0-945D-A1A31BF8F73D}" dt="2021-04-02T21:39:09.418" v="32"/>
      <pc:docMkLst>
        <pc:docMk/>
      </pc:docMkLst>
      <pc:sldChg chg="del">
        <pc:chgData name="office365" userId="b45dc16a-c9c7-45ed-8e51-b2684606ed23" providerId="ADAL" clId="{648B3088-9891-43E0-945D-A1A31BF8F73D}" dt="2021-04-02T10:10:27.253" v="7" actId="47"/>
        <pc:sldMkLst>
          <pc:docMk/>
          <pc:sldMk cId="951929702" sldId="324"/>
        </pc:sldMkLst>
      </pc:sldChg>
      <pc:sldChg chg="del">
        <pc:chgData name="office365" userId="b45dc16a-c9c7-45ed-8e51-b2684606ed23" providerId="ADAL" clId="{648B3088-9891-43E0-945D-A1A31BF8F73D}" dt="2021-04-02T10:10:26.015" v="4" actId="47"/>
        <pc:sldMkLst>
          <pc:docMk/>
          <pc:sldMk cId="3144242515" sldId="329"/>
        </pc:sldMkLst>
      </pc:sldChg>
      <pc:sldChg chg="del">
        <pc:chgData name="office365" userId="b45dc16a-c9c7-45ed-8e51-b2684606ed23" providerId="ADAL" clId="{648B3088-9891-43E0-945D-A1A31BF8F73D}" dt="2021-04-02T10:10:24.866" v="1" actId="47"/>
        <pc:sldMkLst>
          <pc:docMk/>
          <pc:sldMk cId="319181420" sldId="346"/>
        </pc:sldMkLst>
      </pc:sldChg>
      <pc:sldChg chg="del">
        <pc:chgData name="office365" userId="b45dc16a-c9c7-45ed-8e51-b2684606ed23" providerId="ADAL" clId="{648B3088-9891-43E0-945D-A1A31BF8F73D}" dt="2021-04-02T10:10:26.828" v="6" actId="47"/>
        <pc:sldMkLst>
          <pc:docMk/>
          <pc:sldMk cId="516666064" sldId="350"/>
        </pc:sldMkLst>
      </pc:sldChg>
      <pc:sldChg chg="del">
        <pc:chgData name="office365" userId="b45dc16a-c9c7-45ed-8e51-b2684606ed23" providerId="ADAL" clId="{648B3088-9891-43E0-945D-A1A31BF8F73D}" dt="2021-04-02T10:10:28.056" v="8" actId="47"/>
        <pc:sldMkLst>
          <pc:docMk/>
          <pc:sldMk cId="2913575964" sldId="372"/>
        </pc:sldMkLst>
      </pc:sldChg>
      <pc:sldChg chg="del">
        <pc:chgData name="office365" userId="b45dc16a-c9c7-45ed-8e51-b2684606ed23" providerId="ADAL" clId="{648B3088-9891-43E0-945D-A1A31BF8F73D}" dt="2021-04-02T10:10:25.623" v="3" actId="47"/>
        <pc:sldMkLst>
          <pc:docMk/>
          <pc:sldMk cId="3204115283" sldId="387"/>
        </pc:sldMkLst>
      </pc:sldChg>
      <pc:sldChg chg="del">
        <pc:chgData name="office365" userId="b45dc16a-c9c7-45ed-8e51-b2684606ed23" providerId="ADAL" clId="{648B3088-9891-43E0-945D-A1A31BF8F73D}" dt="2021-04-02T10:10:25.245" v="2" actId="47"/>
        <pc:sldMkLst>
          <pc:docMk/>
          <pc:sldMk cId="2862075894" sldId="389"/>
        </pc:sldMkLst>
      </pc:sldChg>
      <pc:sldChg chg="del">
        <pc:chgData name="office365" userId="b45dc16a-c9c7-45ed-8e51-b2684606ed23" providerId="ADAL" clId="{648B3088-9891-43E0-945D-A1A31BF8F73D}" dt="2021-04-02T10:10:14.999" v="0" actId="47"/>
        <pc:sldMkLst>
          <pc:docMk/>
          <pc:sldMk cId="3156819256" sldId="390"/>
        </pc:sldMkLst>
      </pc:sldChg>
      <pc:sldChg chg="del">
        <pc:chgData name="office365" userId="b45dc16a-c9c7-45ed-8e51-b2684606ed23" providerId="ADAL" clId="{648B3088-9891-43E0-945D-A1A31BF8F73D}" dt="2021-04-02T10:10:28.665" v="9" actId="47"/>
        <pc:sldMkLst>
          <pc:docMk/>
          <pc:sldMk cId="2007377395" sldId="391"/>
        </pc:sldMkLst>
      </pc:sldChg>
      <pc:sldChg chg="del">
        <pc:chgData name="office365" userId="b45dc16a-c9c7-45ed-8e51-b2684606ed23" providerId="ADAL" clId="{648B3088-9891-43E0-945D-A1A31BF8F73D}" dt="2021-04-02T10:10:30.035" v="12" actId="47"/>
        <pc:sldMkLst>
          <pc:docMk/>
          <pc:sldMk cId="31012223" sldId="392"/>
        </pc:sldMkLst>
      </pc:sldChg>
      <pc:sldChg chg="del">
        <pc:chgData name="office365" userId="b45dc16a-c9c7-45ed-8e51-b2684606ed23" providerId="ADAL" clId="{648B3088-9891-43E0-945D-A1A31BF8F73D}" dt="2021-04-02T10:10:29.591" v="11" actId="47"/>
        <pc:sldMkLst>
          <pc:docMk/>
          <pc:sldMk cId="1206572320" sldId="393"/>
        </pc:sldMkLst>
      </pc:sldChg>
      <pc:sldChg chg="del">
        <pc:chgData name="office365" userId="b45dc16a-c9c7-45ed-8e51-b2684606ed23" providerId="ADAL" clId="{648B3088-9891-43E0-945D-A1A31BF8F73D}" dt="2021-04-02T10:10:26.398" v="5" actId="47"/>
        <pc:sldMkLst>
          <pc:docMk/>
          <pc:sldMk cId="340138054" sldId="394"/>
        </pc:sldMkLst>
      </pc:sldChg>
      <pc:sldChg chg="del">
        <pc:chgData name="office365" userId="b45dc16a-c9c7-45ed-8e51-b2684606ed23" providerId="ADAL" clId="{648B3088-9891-43E0-945D-A1A31BF8F73D}" dt="2021-04-02T10:10:29.134" v="10" actId="47"/>
        <pc:sldMkLst>
          <pc:docMk/>
          <pc:sldMk cId="2709035822" sldId="395"/>
        </pc:sldMkLst>
      </pc:sldChg>
      <pc:sldChg chg="modSp mod">
        <pc:chgData name="office365" userId="b45dc16a-c9c7-45ed-8e51-b2684606ed23" providerId="ADAL" clId="{648B3088-9891-43E0-945D-A1A31BF8F73D}" dt="2021-04-02T10:11:04.078" v="24" actId="14100"/>
        <pc:sldMkLst>
          <pc:docMk/>
          <pc:sldMk cId="3810769880" sldId="396"/>
        </pc:sldMkLst>
        <pc:spChg chg="mod">
          <ac:chgData name="office365" userId="b45dc16a-c9c7-45ed-8e51-b2684606ed23" providerId="ADAL" clId="{648B3088-9891-43E0-945D-A1A31BF8F73D}" dt="2021-04-02T10:11:04.078" v="24" actId="14100"/>
          <ac:spMkLst>
            <pc:docMk/>
            <pc:sldMk cId="3810769880" sldId="396"/>
            <ac:spMk id="2" creationId="{A0D8FCB7-24C2-41F8-B131-714C2B30EDBC}"/>
          </ac:spMkLst>
        </pc:spChg>
      </pc:sldChg>
      <pc:sldChg chg="del">
        <pc:chgData name="office365" userId="b45dc16a-c9c7-45ed-8e51-b2684606ed23" providerId="ADAL" clId="{648B3088-9891-43E0-945D-A1A31BF8F73D}" dt="2021-04-02T10:10:31.432" v="15" actId="47"/>
        <pc:sldMkLst>
          <pc:docMk/>
          <pc:sldMk cId="2023398250" sldId="397"/>
        </pc:sldMkLst>
      </pc:sldChg>
      <pc:sldChg chg="del">
        <pc:chgData name="office365" userId="b45dc16a-c9c7-45ed-8e51-b2684606ed23" providerId="ADAL" clId="{648B3088-9891-43E0-945D-A1A31BF8F73D}" dt="2021-04-02T10:10:30.844" v="14" actId="47"/>
        <pc:sldMkLst>
          <pc:docMk/>
          <pc:sldMk cId="2997798426" sldId="398"/>
        </pc:sldMkLst>
      </pc:sldChg>
      <pc:sldChg chg="del">
        <pc:chgData name="office365" userId="b45dc16a-c9c7-45ed-8e51-b2684606ed23" providerId="ADAL" clId="{648B3088-9891-43E0-945D-A1A31BF8F73D}" dt="2021-04-02T10:10:30.434" v="13" actId="47"/>
        <pc:sldMkLst>
          <pc:docMk/>
          <pc:sldMk cId="497868" sldId="399"/>
        </pc:sldMkLst>
      </pc:sldChg>
      <pc:sldChg chg="modSp mod">
        <pc:chgData name="office365" userId="b45dc16a-c9c7-45ed-8e51-b2684606ed23" providerId="ADAL" clId="{648B3088-9891-43E0-945D-A1A31BF8F73D}" dt="2021-04-02T21:39:09.418" v="32"/>
        <pc:sldMkLst>
          <pc:docMk/>
          <pc:sldMk cId="2548656927" sldId="400"/>
        </pc:sldMkLst>
        <pc:spChg chg="mod">
          <ac:chgData name="office365" userId="b45dc16a-c9c7-45ed-8e51-b2684606ed23" providerId="ADAL" clId="{648B3088-9891-43E0-945D-A1A31BF8F73D}" dt="2021-04-02T21:39:09.418" v="32"/>
          <ac:spMkLst>
            <pc:docMk/>
            <pc:sldMk cId="2548656927" sldId="400"/>
            <ac:spMk id="2" creationId="{7316B21C-35C0-4B7F-A6F8-13FE34626D44}"/>
          </ac:spMkLst>
        </pc:spChg>
      </pc:sldChg>
    </pc:docChg>
  </pc:docChgLst>
  <pc:docChgLst>
    <pc:chgData name="office365" userId="b45dc16a-c9c7-45ed-8e51-b2684606ed23" providerId="ADAL" clId="{80C7DB2A-802C-47F3-AB0F-49DE5007AD6C}"/>
    <pc:docChg chg="modSld">
      <pc:chgData name="office365" userId="b45dc16a-c9c7-45ed-8e51-b2684606ed23" providerId="ADAL" clId="{80C7DB2A-802C-47F3-AB0F-49DE5007AD6C}" dt="2021-05-14T07:19:20.542" v="5" actId="20577"/>
      <pc:docMkLst>
        <pc:docMk/>
      </pc:docMkLst>
      <pc:sldChg chg="modSp mod">
        <pc:chgData name="office365" userId="b45dc16a-c9c7-45ed-8e51-b2684606ed23" providerId="ADAL" clId="{80C7DB2A-802C-47F3-AB0F-49DE5007AD6C}" dt="2021-05-14T07:19:20.542" v="5" actId="20577"/>
        <pc:sldMkLst>
          <pc:docMk/>
          <pc:sldMk cId="784587512" sldId="333"/>
        </pc:sldMkLst>
        <pc:spChg chg="mod">
          <ac:chgData name="office365" userId="b45dc16a-c9c7-45ed-8e51-b2684606ed23" providerId="ADAL" clId="{80C7DB2A-802C-47F3-AB0F-49DE5007AD6C}" dt="2021-05-14T07:19:20.542" v="5" actId="20577"/>
          <ac:spMkLst>
            <pc:docMk/>
            <pc:sldMk cId="784587512" sldId="333"/>
            <ac:spMk id="3" creationId="{5AB7C534-31DA-42C0-A456-E14D91FFD0C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937B9-D4AF-4949-BA13-1B9C38036A3E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8CA39-E644-4E82-9503-1877B0DA61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23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B0C2A-4412-42EC-8703-9D806B814F4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119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8CA39-E644-4E82-9503-1877B0DA613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7297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8CA39-E644-4E82-9503-1877B0DA613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211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それでは早速体験に移りたいと思います！</a:t>
            </a:r>
            <a:endParaRPr kumimoji="1" lang="en-US" altLang="ja-JP" dirty="0"/>
          </a:p>
          <a:p>
            <a:r>
              <a:rPr kumimoji="1" lang="ja-JP" altLang="en-US" dirty="0"/>
              <a:t>○○さんは①の個室へお願いいたします。</a:t>
            </a:r>
            <a:endParaRPr kumimoji="1" lang="en-US" altLang="ja-JP" dirty="0"/>
          </a:p>
          <a:p>
            <a:r>
              <a:rPr kumimoji="1" lang="en-US" altLang="ja-JP" dirty="0"/>
              <a:t>××</a:t>
            </a:r>
            <a:r>
              <a:rPr kumimoji="1" lang="ja-JP" altLang="en-US" dirty="0"/>
              <a:t>さんは②の個室へお願いいたします。</a:t>
            </a:r>
            <a:endParaRPr kumimoji="1" lang="en-US" altLang="ja-JP" dirty="0"/>
          </a:p>
          <a:p>
            <a:r>
              <a:rPr kumimoji="1" lang="ja-JP" altLang="en-US" dirty="0"/>
              <a:t>△△さんは③の個室へお願いいたします。</a:t>
            </a:r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8CA39-E644-4E82-9503-1877B0DA613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567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1040CB-401C-49B8-9670-A8A1C8140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latin typeface="+mn-lt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299674B-DE55-4A8B-BED8-9D283CF1E3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n-lt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dirty="0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56571F-221F-4B9C-95D0-A62DF8DC4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3B381D-BFA4-4A80-A9DB-1852B78B3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7B561A-D877-4544-B999-1A0A7152E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2B42035-00AC-4E4B-A3B9-4DCA3C05C5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84238"/>
            <a:ext cx="12192000" cy="49683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78B6AAC-BFC3-4126-B427-45EEE38AC3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1"/>
            <a:ext cx="2058026" cy="164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42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E073917-52FE-4C25-BFE4-CD546303BD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816"/>
            <a:ext cx="12192000" cy="78574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C0C133F-EEF6-4A90-B16E-CF804AFFD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92" y="131519"/>
            <a:ext cx="9103657" cy="586290"/>
          </a:xfrm>
        </p:spPr>
        <p:txBody>
          <a:bodyPr/>
          <a:lstStyle>
            <a:lvl1pPr>
              <a:defRPr b="0">
                <a:solidFill>
                  <a:srgbClr val="FFC000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9A0B5E-A1F9-45D9-AC1A-B268928B1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8967"/>
            <a:ext cx="10515600" cy="5087996"/>
          </a:xfrm>
        </p:spPr>
        <p:txBody>
          <a:bodyPr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1610C1-1121-4647-827B-5253E109E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44AB03-C8FA-4EF2-96E2-294B5BDAF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9B754E-70E4-401D-AECB-5E4202506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19AF254-D67A-4CCB-8FF4-366955B022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7446" y="-976"/>
            <a:ext cx="813732" cy="78390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D201D13-BE2D-4D0D-8157-A4171AA334E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84238"/>
            <a:ext cx="12192000" cy="49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1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07514C-7055-4681-837A-544F83D4D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1743A28-17C6-4D61-8AF7-7A8E73BC2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3DD384-908F-4C27-9DC4-7EFDC5759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9C17FC-F198-439B-A64E-616FB8673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7A6D4C-912A-445D-A29E-D3D0531A2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1130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882176-2ACA-4BED-B221-6A988D3A5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54B7EC-1527-45D3-B2F9-04BF06B7F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C135C39-D007-45D3-A3E0-5DDFC7AC3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79D5BE-4A20-46B4-B143-60E1970B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89CE989-3001-4383-AFBA-782708462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9CDF07-7238-4C20-96AF-D5E5D442D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941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DFACC9-1426-40D0-9E80-07BCE875F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0C07A05-BEF6-45F8-BD94-5E15B1FDC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8439B71-D1F1-49A3-BBD0-CD1D8024F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DC24694-629A-47D3-B1F9-F3FE98675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0E9C664-7DC8-4CE2-BFA4-59316BFF8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D0F1A88-AFD1-49A3-94FA-DB8D6980C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FCEE437-68BB-4832-A178-28F677B7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A9FA7BA-24DD-4AB4-9BDB-C69B0BA9D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4105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ECFB9C-B749-4786-9CDE-93FD6A4BC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7C2580D-E270-436F-BCD0-D2EC1F04C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E37D53C-B23B-44D4-8A3C-EBA103F14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640B6A-BDA1-4F69-846E-89AF61232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074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77E8AC2-FFD9-4103-BD6D-0B259743F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E8C4A4F-F475-4321-BB53-BF594BF88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EDBD6F-8AA4-4DDB-8EB4-1BE0874B8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759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065DE1-64AF-491C-8A0B-263422DF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2A447C-813C-458C-8C18-E3D21FDF0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FAD04CA-74DF-4824-9173-4892FF6C6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8D9CA0F-0D42-4394-BCFB-DBD183A48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7D6C7E2-8D20-42DA-B129-EEB0190DA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E1D8F2B-9D9A-41BC-B6B2-5E5E2F59A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33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246125-3030-41D6-A488-84F1A31C7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A798979-6DED-4CDF-9307-09113A4D2A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5DBB27D-F59B-4FE5-B726-D746A31C3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B4A59F1-3A4C-4A67-BF89-529556DEE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358ABBA-FF6A-4114-BF49-9EEFDE515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1D1AA6-16CA-42B2-A658-18FAF645C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547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20FBC7-D8E5-48A9-939E-B38724BAE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7439C7C-8254-41C3-8DD1-91A0320E4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62E597-AD1C-48F8-8096-ACA6F1E50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8D2593-D46C-473B-9098-6A40C8FAE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22D6AB-6447-4CF6-AABA-D823A9B32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842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A69F493-02CC-4AB0-A77A-96CDEA099C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89FBC19-2EF5-4985-972B-AAADE4700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670654-72E3-4429-AD81-78AEB06EC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4D561B-E92D-455C-895C-F68C9669A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0F5D8C-327A-4BAC-8C91-FDB399BA7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392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F619E4C-6562-4B83-A232-C65845B36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A3F5A92-1FAF-4116-A672-B25EDFD25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97C82-D3FB-4B97-9AD7-F4B170BB7C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E5435-AC1C-4BFA-8D77-1AEF0987EC2D}" type="datetimeFigureOut">
              <a:rPr kumimoji="1" lang="ja-JP" altLang="en-US" smtClean="0"/>
              <a:t>2021/9/26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6DB4DB-97FE-4699-8287-6C86B26AC6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AADDB7-6B9A-4B0C-AEBD-9ABA4DDA6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04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E6F1C9B-0996-4E81-9117-138F0D0EF4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5" r="52800"/>
          <a:stretch/>
        </p:blipFill>
        <p:spPr>
          <a:xfrm>
            <a:off x="8742373" y="4870"/>
            <a:ext cx="3449627" cy="662778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D8A7FA-3C47-4E4B-87C8-D90351B00693}"/>
              </a:ext>
            </a:extLst>
          </p:cNvPr>
          <p:cNvSpPr txBox="1"/>
          <p:nvPr/>
        </p:nvSpPr>
        <p:spPr>
          <a:xfrm>
            <a:off x="620350" y="2285274"/>
            <a:ext cx="75016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4800" b="1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〇〇教室</a:t>
            </a:r>
            <a:endParaRPr kumimoji="1" lang="en-US" altLang="ja-JP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VR</a:t>
            </a:r>
            <a:r>
              <a:rPr kumimoji="1" lang="ja-JP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コンテンツ体験会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1C137FF-C19E-4728-A659-D66E3C52E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84238"/>
            <a:ext cx="12192000" cy="496832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2D271A-23EE-4075-A6B7-6F8DB56684A8}"/>
              </a:ext>
            </a:extLst>
          </p:cNvPr>
          <p:cNvSpPr txBox="1"/>
          <p:nvPr/>
        </p:nvSpPr>
        <p:spPr>
          <a:xfrm>
            <a:off x="1469924" y="422243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担当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: 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■■、</a:t>
            </a:r>
            <a:r>
              <a:rPr lang="en-US" altLang="ja-JP" sz="240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××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16883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D99153-792B-4A7A-8F35-05B441FF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92" y="117982"/>
            <a:ext cx="9103657" cy="586290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dirty="0"/>
              <a:t>ＶＲとは？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3D70B0-362F-412A-B282-B8D42D232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バーチャルリアリティ（</a:t>
            </a:r>
            <a:r>
              <a:rPr lang="ja-JP" altLang="en-US" dirty="0"/>
              <a:t>仮想現実）</a:t>
            </a:r>
            <a:endParaRPr kumimoji="1" lang="en-US" altLang="ja-JP" dirty="0"/>
          </a:p>
          <a:p>
            <a:r>
              <a:rPr kumimoji="1" lang="ja-JP" altLang="en-US" dirty="0"/>
              <a:t>その場に本当にいるかのように、様々なものを体験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B0A554E-16BE-4DF2-B493-B7D211453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85" y="2617231"/>
            <a:ext cx="4498297" cy="266998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733FC1E-1177-412A-B541-51D91A954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006" y="2614299"/>
            <a:ext cx="5751636" cy="266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97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DB6E23-0822-43FA-8011-63D45F6E3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92" y="94747"/>
            <a:ext cx="9103657" cy="586290"/>
          </a:xfrm>
        </p:spPr>
        <p:txBody>
          <a:bodyPr>
            <a:normAutofit fontScale="90000"/>
          </a:bodyPr>
          <a:lstStyle/>
          <a:p>
            <a:pPr algn="ctr"/>
            <a:r>
              <a:rPr lang="ja-JP" altLang="en-US" b="1" dirty="0">
                <a:ea typeface="游ゴシック Light"/>
              </a:rPr>
              <a:t>本日の流れ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54AEC4-CE02-48D7-BB76-D536AFF6C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053" y="1658131"/>
            <a:ext cx="10515600" cy="309674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ja-JP" b="1" dirty="0"/>
              <a:t>1.</a:t>
            </a:r>
            <a:r>
              <a:rPr lang="ja-JP" altLang="en-US" b="1" dirty="0"/>
              <a:t> </a:t>
            </a:r>
            <a:r>
              <a:rPr lang="en-US" altLang="ja-JP" b="1" dirty="0"/>
              <a:t>(</a:t>
            </a:r>
            <a:r>
              <a:rPr lang="ja-JP" altLang="en-US" b="1" dirty="0"/>
              <a:t>体験前</a:t>
            </a:r>
            <a:r>
              <a:rPr lang="en-US" altLang="ja-JP" b="1" dirty="0"/>
              <a:t>)</a:t>
            </a:r>
            <a:r>
              <a:rPr lang="ja-JP" altLang="en-US" b="1" dirty="0"/>
              <a:t> 概要のご案内</a:t>
            </a:r>
            <a:endParaRPr lang="en-US" altLang="ja-JP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sz="2800" b="1" dirty="0">
                <a:solidFill>
                  <a:schemeClr val="tx1"/>
                </a:solidFill>
              </a:rPr>
              <a:t>2. </a:t>
            </a:r>
            <a:r>
              <a:rPr lang="ja-JP" altLang="en-US" sz="2800" b="1" dirty="0">
                <a:solidFill>
                  <a:schemeClr val="tx1"/>
                </a:solidFill>
              </a:rPr>
              <a:t>スマートフォン＋ゴーグルを使った</a:t>
            </a:r>
            <a:r>
              <a:rPr lang="en-US" altLang="ja-JP" sz="2800" b="1" dirty="0">
                <a:solidFill>
                  <a:schemeClr val="tx1"/>
                </a:solidFill>
              </a:rPr>
              <a:t>VR</a:t>
            </a:r>
            <a:r>
              <a:rPr lang="ja-JP" altLang="en-US" sz="2800" b="1" dirty="0">
                <a:solidFill>
                  <a:schemeClr val="tx1"/>
                </a:solidFill>
              </a:rPr>
              <a:t>体験</a:t>
            </a:r>
            <a:endParaRPr lang="en-US" altLang="ja-JP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ja-JP" dirty="0"/>
              <a:t>  </a:t>
            </a:r>
            <a:r>
              <a:rPr lang="ja-JP" altLang="en-US" sz="2800" dirty="0">
                <a:solidFill>
                  <a:schemeClr val="tx1"/>
                </a:solidFill>
              </a:rPr>
              <a:t>名刺交換体験</a:t>
            </a:r>
            <a:r>
              <a:rPr lang="en-US" altLang="ja-JP" sz="2800" dirty="0">
                <a:solidFill>
                  <a:schemeClr val="tx1"/>
                </a:solidFill>
              </a:rPr>
              <a:t>/</a:t>
            </a:r>
            <a:r>
              <a:rPr lang="ja-JP" altLang="en-US" dirty="0"/>
              <a:t>ショートアニメ</a:t>
            </a:r>
            <a:r>
              <a:rPr lang="en-US" altLang="ja-JP" sz="2800" dirty="0">
                <a:solidFill>
                  <a:schemeClr val="tx1"/>
                </a:solidFill>
              </a:rPr>
              <a:t>/</a:t>
            </a:r>
            <a:r>
              <a:rPr lang="ja-JP" altLang="en-US" sz="2800" dirty="0">
                <a:solidFill>
                  <a:schemeClr val="tx1"/>
                </a:solidFill>
              </a:rPr>
              <a:t>美術品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ja-JP" b="1" dirty="0"/>
              <a:t>3.</a:t>
            </a:r>
            <a:r>
              <a:rPr lang="ja-JP" altLang="en-US" b="1" dirty="0"/>
              <a:t> </a:t>
            </a:r>
            <a:r>
              <a:rPr lang="en-US" altLang="ja-JP" b="1" dirty="0"/>
              <a:t>(</a:t>
            </a:r>
            <a:r>
              <a:rPr lang="ja-JP" altLang="en-US" b="1" dirty="0"/>
              <a:t>体験後</a:t>
            </a:r>
            <a:r>
              <a:rPr lang="en-US" altLang="ja-JP" b="1" dirty="0"/>
              <a:t>) </a:t>
            </a:r>
            <a:r>
              <a:rPr lang="ja-JP" altLang="en-US" sz="2800" b="1" dirty="0">
                <a:solidFill>
                  <a:schemeClr val="tx1"/>
                </a:solidFill>
              </a:rPr>
              <a:t>教室のご説明</a:t>
            </a:r>
            <a:r>
              <a:rPr lang="en-US" altLang="ja-JP" sz="2800" b="1" dirty="0">
                <a:solidFill>
                  <a:schemeClr val="tx1"/>
                </a:solidFill>
              </a:rPr>
              <a:t>/</a:t>
            </a:r>
            <a:r>
              <a:rPr lang="ja-JP" altLang="en-US" b="1" dirty="0"/>
              <a:t>ご質問受付</a:t>
            </a:r>
            <a:endParaRPr lang="en-US" altLang="ja-JP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dirty="0"/>
              <a:t>  </a:t>
            </a:r>
            <a:r>
              <a:rPr lang="ja-JP" altLang="en-US" sz="2800" dirty="0">
                <a:solidFill>
                  <a:schemeClr val="tx1"/>
                </a:solidFill>
              </a:rPr>
              <a:t>保護者様向け</a:t>
            </a:r>
            <a:r>
              <a:rPr lang="ja-JP" altLang="en-US" dirty="0"/>
              <a:t>のご案内</a:t>
            </a:r>
            <a:endParaRPr lang="en-US" altLang="ja-JP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800" dirty="0">
              <a:solidFill>
                <a:schemeClr val="tx1"/>
              </a:solidFill>
            </a:endParaRPr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306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D8FCB7-24C2-41F8-B131-714C2B30E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065" y="-89014"/>
            <a:ext cx="10456813" cy="1089109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/>
              <a:t>今日は</a:t>
            </a:r>
            <a:r>
              <a:rPr kumimoji="1" lang="en-US" altLang="ja-JP" dirty="0"/>
              <a:t>VR</a:t>
            </a:r>
            <a:r>
              <a:rPr kumimoji="1" lang="ja-JP" altLang="en-US" dirty="0"/>
              <a:t>でこんなことを一緒にやります！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19CECB-F518-447F-952B-947925433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521" y="1690689"/>
            <a:ext cx="11022957" cy="48521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 rtl="0">
              <a:buNone/>
            </a:pPr>
            <a:endParaRPr lang="ja-JP" altLang="en-US" sz="3600" b="0" i="0" dirty="0">
              <a:effectLst/>
              <a:latin typeface="Helvetica Neue"/>
            </a:endParaRPr>
          </a:p>
          <a:p>
            <a:pPr marL="0" indent="0">
              <a:buNone/>
            </a:pPr>
            <a:endParaRPr lang="en-US" altLang="ja-JP" sz="2400" dirty="0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0F44E18D-8ABF-496A-86E5-5F8D1B174784}"/>
              </a:ext>
            </a:extLst>
          </p:cNvPr>
          <p:cNvSpPr txBox="1">
            <a:spLocks/>
          </p:cNvSpPr>
          <p:nvPr/>
        </p:nvSpPr>
        <p:spPr>
          <a:xfrm>
            <a:off x="584521" y="1551009"/>
            <a:ext cx="11022957" cy="49918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altLang="ja-JP" sz="2400" dirty="0"/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E3B8468F-CB74-4760-AC74-B0AB53665BCA}"/>
              </a:ext>
            </a:extLst>
          </p:cNvPr>
          <p:cNvSpPr txBox="1">
            <a:spLocks/>
          </p:cNvSpPr>
          <p:nvPr/>
        </p:nvSpPr>
        <p:spPr>
          <a:xfrm>
            <a:off x="432122" y="1139775"/>
            <a:ext cx="11022957" cy="49918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400" b="1" dirty="0"/>
              <a:t>1. </a:t>
            </a:r>
            <a:r>
              <a:rPr lang="ja-JP" altLang="en-US" sz="2400" b="1" dirty="0"/>
              <a:t>名刺交換</a:t>
            </a:r>
            <a:endParaRPr lang="en-US" altLang="ja-JP" sz="24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/>
              <a:t>　大人になってからしかできない体験！</a:t>
            </a:r>
            <a:endParaRPr lang="en-US" altLang="ja-JP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/>
              <a:t>　ちょっぴり大人なきぶんを味わってみよう！</a:t>
            </a:r>
            <a:endParaRPr lang="en-US" altLang="ja-JP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/>
              <a:t>　</a:t>
            </a:r>
            <a:endParaRPr lang="en-US" altLang="ja-JP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400" b="1" dirty="0"/>
              <a:t>2.</a:t>
            </a:r>
            <a:r>
              <a:rPr lang="ja-JP" altLang="en-US" sz="2400" b="1" dirty="0"/>
              <a:t> ショートアニメ</a:t>
            </a:r>
            <a:endParaRPr lang="en-US" altLang="ja-JP" sz="24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b="1" dirty="0"/>
              <a:t>　</a:t>
            </a:r>
            <a:r>
              <a:rPr lang="ja-JP" altLang="en-US" sz="2400" dirty="0"/>
              <a:t>アニメの世界に入ってみよう！</a:t>
            </a:r>
            <a:endParaRPr lang="en-US" altLang="ja-JP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dirty="0"/>
              <a:t>　キャラクターが動き回るよ！</a:t>
            </a:r>
            <a:endParaRPr lang="en-US" altLang="ja-JP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/>
              <a:t>　</a:t>
            </a:r>
            <a:endParaRPr lang="en-US" altLang="ja-JP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400" b="1" dirty="0"/>
              <a:t>3.</a:t>
            </a:r>
            <a:r>
              <a:rPr lang="ja-JP" altLang="en-US" sz="2400" b="1" dirty="0"/>
              <a:t> 宇宙飛行</a:t>
            </a:r>
            <a:endParaRPr lang="en-US" altLang="ja-JP" sz="24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400" b="1" dirty="0"/>
              <a:t>　</a:t>
            </a:r>
            <a:r>
              <a:rPr lang="ja-JP" altLang="en-US" sz="2400" dirty="0"/>
              <a:t>宇宙飛行士になって、宇宙を体験しよう！</a:t>
            </a:r>
            <a:endParaRPr lang="en-US" altLang="ja-JP" sz="2400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79E6078-F6D3-4A99-A70B-1B2EC76E7B91}"/>
              </a:ext>
            </a:extLst>
          </p:cNvPr>
          <p:cNvGrpSpPr/>
          <p:nvPr/>
        </p:nvGrpSpPr>
        <p:grpSpPr>
          <a:xfrm>
            <a:off x="6596691" y="2620297"/>
            <a:ext cx="5010787" cy="2022999"/>
            <a:chOff x="0" y="0"/>
            <a:chExt cx="5010834" cy="2022999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FB79D15F-D473-4392-8367-8B12FFCC62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951"/>
            <a:stretch/>
          </p:blipFill>
          <p:spPr bwMode="auto">
            <a:xfrm>
              <a:off x="0" y="0"/>
              <a:ext cx="1577975" cy="20229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E793AC2-027D-4CD2-9D78-29164F1C4F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705"/>
            <a:stretch/>
          </p:blipFill>
          <p:spPr bwMode="auto">
            <a:xfrm>
              <a:off x="1698171" y="1"/>
              <a:ext cx="1572895" cy="20229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3E89E70-7ACC-46DA-A3BD-AED11E532C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351"/>
            <a:stretch/>
          </p:blipFill>
          <p:spPr bwMode="auto">
            <a:xfrm>
              <a:off x="3455719" y="11877"/>
              <a:ext cx="1555115" cy="20111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FD3D4060-F46C-4A6E-923C-18B382F0E2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23" y="824549"/>
            <a:ext cx="2205295" cy="1567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DEB6DC0-C436-4F41-B666-02CBC11A27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2417" y="4791179"/>
            <a:ext cx="2417032" cy="154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69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19CECB-F518-447F-952B-947925433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521" y="1690689"/>
            <a:ext cx="11022957" cy="48521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 rtl="0">
              <a:buNone/>
            </a:pPr>
            <a:endParaRPr lang="ja-JP" altLang="en-US" sz="3600" b="0" i="0" dirty="0">
              <a:effectLst/>
              <a:latin typeface="Helvetica Neue"/>
            </a:endParaRPr>
          </a:p>
          <a:p>
            <a:pPr marL="0" indent="0">
              <a:buNone/>
            </a:pPr>
            <a:endParaRPr lang="en-US" altLang="ja-JP" sz="2400" dirty="0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7B552B5E-2DEA-40E6-AD6B-69C78A138257}"/>
              </a:ext>
            </a:extLst>
          </p:cNvPr>
          <p:cNvSpPr txBox="1">
            <a:spLocks/>
          </p:cNvSpPr>
          <p:nvPr/>
        </p:nvSpPr>
        <p:spPr>
          <a:xfrm>
            <a:off x="943743" y="1328348"/>
            <a:ext cx="9919504" cy="4514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b="0" kern="1200">
                <a:solidFill>
                  <a:srgbClr val="FFC000"/>
                </a:solidFill>
                <a:latin typeface="+mn-ea"/>
                <a:ea typeface="+mn-ea"/>
                <a:cs typeface="+mj-cs"/>
              </a:defRPr>
            </a:lvl1pPr>
          </a:lstStyle>
          <a:p>
            <a:pPr algn="ctr"/>
            <a:r>
              <a:rPr lang="ja-JP" altLang="en-US" sz="8800" dirty="0">
                <a:solidFill>
                  <a:schemeClr val="tx1"/>
                </a:solidFill>
                <a:ea typeface="游ゴシック Light"/>
              </a:rPr>
              <a:t>それでは早速</a:t>
            </a:r>
            <a:br>
              <a:rPr lang="en-US" altLang="ja-JP" sz="8800" dirty="0">
                <a:solidFill>
                  <a:schemeClr val="tx1"/>
                </a:solidFill>
                <a:ea typeface="游ゴシック Light"/>
              </a:rPr>
            </a:br>
            <a:r>
              <a:rPr lang="en-US" altLang="ja-JP" sz="8800" dirty="0">
                <a:solidFill>
                  <a:schemeClr val="tx1"/>
                </a:solidFill>
                <a:ea typeface="游ゴシック Light"/>
              </a:rPr>
              <a:t>VR</a:t>
            </a:r>
            <a:r>
              <a:rPr lang="ja-JP" altLang="en-US" sz="8800" dirty="0">
                <a:solidFill>
                  <a:schemeClr val="tx1"/>
                </a:solidFill>
                <a:ea typeface="游ゴシック Light"/>
              </a:rPr>
              <a:t>体験を</a:t>
            </a:r>
            <a:endParaRPr lang="en-US" altLang="ja-JP" sz="8800" dirty="0">
              <a:solidFill>
                <a:schemeClr val="tx1"/>
              </a:solidFill>
              <a:ea typeface="游ゴシック Light"/>
            </a:endParaRPr>
          </a:p>
          <a:p>
            <a:pPr algn="ctr"/>
            <a:r>
              <a:rPr lang="ja-JP" altLang="en-US" sz="8800" dirty="0">
                <a:solidFill>
                  <a:schemeClr val="tx1"/>
                </a:solidFill>
                <a:ea typeface="游ゴシック Light"/>
              </a:rPr>
              <a:t>行いましょう！</a:t>
            </a:r>
            <a:endParaRPr lang="en-US" altLang="ja-JP" sz="8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337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7163</TotalTime>
  <Words>201</Words>
  <Application>Microsoft Office PowerPoint</Application>
  <PresentationFormat>ワイド画面</PresentationFormat>
  <Paragraphs>35</Paragraphs>
  <Slides>5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Helvetica Neue</vt:lpstr>
      <vt:lpstr>游ゴシック</vt:lpstr>
      <vt:lpstr>游ゴシック Light</vt:lpstr>
      <vt:lpstr>Arial</vt:lpstr>
      <vt:lpstr>1_Office テーマ</vt:lpstr>
      <vt:lpstr>PowerPoint プレゼンテーション</vt:lpstr>
      <vt:lpstr>ＶＲとは？</vt:lpstr>
      <vt:lpstr>本日の流れ</vt:lpstr>
      <vt:lpstr>今日はVRでこんなことを一緒にやります！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office365</dc:creator>
  <cp:lastModifiedBy>Okuwaki Koji</cp:lastModifiedBy>
  <cp:revision>28</cp:revision>
  <cp:lastPrinted>2020-10-17T00:37:26Z</cp:lastPrinted>
  <dcterms:created xsi:type="dcterms:W3CDTF">2020-09-11T00:29:35Z</dcterms:created>
  <dcterms:modified xsi:type="dcterms:W3CDTF">2021-09-26T19:56:46Z</dcterms:modified>
</cp:coreProperties>
</file>