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36"/>
  </p:notesMasterIdLst>
  <p:handoutMasterIdLst>
    <p:handoutMasterId r:id="rId137"/>
  </p:handoutMasterIdLst>
  <p:sldIdLst>
    <p:sldId id="256" r:id="rId5"/>
    <p:sldId id="310" r:id="rId6"/>
    <p:sldId id="663" r:id="rId7"/>
    <p:sldId id="724" r:id="rId8"/>
    <p:sldId id="725" r:id="rId9"/>
    <p:sldId id="665" r:id="rId10"/>
    <p:sldId id="722" r:id="rId11"/>
    <p:sldId id="670" r:id="rId12"/>
    <p:sldId id="727" r:id="rId13"/>
    <p:sldId id="728" r:id="rId14"/>
    <p:sldId id="729" r:id="rId15"/>
    <p:sldId id="730" r:id="rId16"/>
    <p:sldId id="732" r:id="rId17"/>
    <p:sldId id="740" r:id="rId18"/>
    <p:sldId id="733" r:id="rId19"/>
    <p:sldId id="734" r:id="rId20"/>
    <p:sldId id="735" r:id="rId21"/>
    <p:sldId id="736" r:id="rId22"/>
    <p:sldId id="737" r:id="rId23"/>
    <p:sldId id="738" r:id="rId24"/>
    <p:sldId id="739" r:id="rId25"/>
    <p:sldId id="741" r:id="rId26"/>
    <p:sldId id="743" r:id="rId27"/>
    <p:sldId id="745" r:id="rId28"/>
    <p:sldId id="746" r:id="rId29"/>
    <p:sldId id="747" r:id="rId30"/>
    <p:sldId id="748" r:id="rId31"/>
    <p:sldId id="750" r:id="rId32"/>
    <p:sldId id="749" r:id="rId33"/>
    <p:sldId id="751" r:id="rId34"/>
    <p:sldId id="752" r:id="rId35"/>
    <p:sldId id="753" r:id="rId36"/>
    <p:sldId id="755" r:id="rId37"/>
    <p:sldId id="754" r:id="rId38"/>
    <p:sldId id="756" r:id="rId39"/>
    <p:sldId id="758" r:id="rId40"/>
    <p:sldId id="759" r:id="rId41"/>
    <p:sldId id="760" r:id="rId42"/>
    <p:sldId id="761" r:id="rId43"/>
    <p:sldId id="757" r:id="rId44"/>
    <p:sldId id="762" r:id="rId45"/>
    <p:sldId id="763" r:id="rId46"/>
    <p:sldId id="764" r:id="rId47"/>
    <p:sldId id="765" r:id="rId48"/>
    <p:sldId id="766" r:id="rId49"/>
    <p:sldId id="767" r:id="rId50"/>
    <p:sldId id="768" r:id="rId51"/>
    <p:sldId id="769" r:id="rId52"/>
    <p:sldId id="770" r:id="rId53"/>
    <p:sldId id="771" r:id="rId54"/>
    <p:sldId id="772" r:id="rId55"/>
    <p:sldId id="773" r:id="rId56"/>
    <p:sldId id="774" r:id="rId57"/>
    <p:sldId id="775" r:id="rId58"/>
    <p:sldId id="776" r:id="rId59"/>
    <p:sldId id="777" r:id="rId60"/>
    <p:sldId id="778" r:id="rId61"/>
    <p:sldId id="781" r:id="rId62"/>
    <p:sldId id="780" r:id="rId63"/>
    <p:sldId id="779" r:id="rId64"/>
    <p:sldId id="782" r:id="rId65"/>
    <p:sldId id="783" r:id="rId66"/>
    <p:sldId id="784" r:id="rId67"/>
    <p:sldId id="785" r:id="rId68"/>
    <p:sldId id="786" r:id="rId69"/>
    <p:sldId id="787" r:id="rId70"/>
    <p:sldId id="788" r:id="rId71"/>
    <p:sldId id="789" r:id="rId72"/>
    <p:sldId id="790" r:id="rId73"/>
    <p:sldId id="791" r:id="rId74"/>
    <p:sldId id="792" r:id="rId75"/>
    <p:sldId id="793" r:id="rId76"/>
    <p:sldId id="794" r:id="rId77"/>
    <p:sldId id="795" r:id="rId78"/>
    <p:sldId id="796" r:id="rId79"/>
    <p:sldId id="797" r:id="rId80"/>
    <p:sldId id="798" r:id="rId81"/>
    <p:sldId id="805" r:id="rId82"/>
    <p:sldId id="800" r:id="rId83"/>
    <p:sldId id="801" r:id="rId84"/>
    <p:sldId id="803" r:id="rId85"/>
    <p:sldId id="804" r:id="rId86"/>
    <p:sldId id="799" r:id="rId87"/>
    <p:sldId id="806" r:id="rId88"/>
    <p:sldId id="807" r:id="rId89"/>
    <p:sldId id="808" r:id="rId90"/>
    <p:sldId id="809" r:id="rId91"/>
    <p:sldId id="810" r:id="rId92"/>
    <p:sldId id="811" r:id="rId93"/>
    <p:sldId id="812" r:id="rId94"/>
    <p:sldId id="813" r:id="rId95"/>
    <p:sldId id="814" r:id="rId96"/>
    <p:sldId id="815" r:id="rId97"/>
    <p:sldId id="816" r:id="rId98"/>
    <p:sldId id="817" r:id="rId99"/>
    <p:sldId id="818" r:id="rId100"/>
    <p:sldId id="819" r:id="rId101"/>
    <p:sldId id="820" r:id="rId102"/>
    <p:sldId id="821" r:id="rId103"/>
    <p:sldId id="822" r:id="rId104"/>
    <p:sldId id="823" r:id="rId105"/>
    <p:sldId id="824" r:id="rId106"/>
    <p:sldId id="825" r:id="rId107"/>
    <p:sldId id="826" r:id="rId108"/>
    <p:sldId id="827" r:id="rId109"/>
    <p:sldId id="828" r:id="rId110"/>
    <p:sldId id="829" r:id="rId111"/>
    <p:sldId id="830" r:id="rId112"/>
    <p:sldId id="831" r:id="rId113"/>
    <p:sldId id="832" r:id="rId114"/>
    <p:sldId id="335" r:id="rId115"/>
    <p:sldId id="675" r:id="rId116"/>
    <p:sldId id="322" r:id="rId117"/>
    <p:sldId id="706" r:id="rId118"/>
    <p:sldId id="707" r:id="rId119"/>
    <p:sldId id="323" r:id="rId120"/>
    <p:sldId id="708" r:id="rId121"/>
    <p:sldId id="710" r:id="rId122"/>
    <p:sldId id="711" r:id="rId123"/>
    <p:sldId id="712" r:id="rId124"/>
    <p:sldId id="709" r:id="rId125"/>
    <p:sldId id="713" r:id="rId126"/>
    <p:sldId id="714" r:id="rId127"/>
    <p:sldId id="715" r:id="rId128"/>
    <p:sldId id="716" r:id="rId129"/>
    <p:sldId id="717" r:id="rId130"/>
    <p:sldId id="718" r:id="rId131"/>
    <p:sldId id="719" r:id="rId132"/>
    <p:sldId id="720" r:id="rId133"/>
    <p:sldId id="721" r:id="rId134"/>
    <p:sldId id="833" r:id="rId135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BB4B"/>
    <a:srgbClr val="575E75"/>
    <a:srgbClr val="C55A11"/>
    <a:srgbClr val="067F9C"/>
    <a:srgbClr val="03556D"/>
    <a:srgbClr val="145C72"/>
    <a:srgbClr val="0C596D"/>
    <a:srgbClr val="79AE02"/>
    <a:srgbClr val="808080"/>
    <a:srgbClr val="85D4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9A55C8-205B-C745-9422-DDD62E9FF235}" v="4" dt="2022-04-19T04:30:01.86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5BE263C-DBD7-4A20-BB59-AAB30ACAA65A}" styleName="中間スタイル 3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5244" autoAdjust="0"/>
  </p:normalViewPr>
  <p:slideViewPr>
    <p:cSldViewPr snapToGrid="0">
      <p:cViewPr varScale="1">
        <p:scale>
          <a:sx n="111" d="100"/>
          <a:sy n="111" d="100"/>
        </p:scale>
        <p:origin x="1720" y="20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3154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3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63" Type="http://schemas.openxmlformats.org/officeDocument/2006/relationships/slide" Target="slides/slide59.xml"/><Relationship Id="rId84" Type="http://schemas.openxmlformats.org/officeDocument/2006/relationships/slide" Target="slides/slide80.xml"/><Relationship Id="rId138" Type="http://schemas.openxmlformats.org/officeDocument/2006/relationships/commentAuthors" Target="commentAuthors.xml"/><Relationship Id="rId107" Type="http://schemas.openxmlformats.org/officeDocument/2006/relationships/slide" Target="slides/slide103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102" Type="http://schemas.openxmlformats.org/officeDocument/2006/relationships/slide" Target="slides/slide98.xml"/><Relationship Id="rId123" Type="http://schemas.openxmlformats.org/officeDocument/2006/relationships/slide" Target="slides/slide119.xml"/><Relationship Id="rId128" Type="http://schemas.openxmlformats.org/officeDocument/2006/relationships/slide" Target="slides/slide124.xml"/><Relationship Id="rId5" Type="http://schemas.openxmlformats.org/officeDocument/2006/relationships/slide" Target="slides/slide1.xml"/><Relationship Id="rId90" Type="http://schemas.openxmlformats.org/officeDocument/2006/relationships/slide" Target="slides/slide86.xml"/><Relationship Id="rId95" Type="http://schemas.openxmlformats.org/officeDocument/2006/relationships/slide" Target="slides/slide91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113" Type="http://schemas.openxmlformats.org/officeDocument/2006/relationships/slide" Target="slides/slide109.xml"/><Relationship Id="rId118" Type="http://schemas.openxmlformats.org/officeDocument/2006/relationships/slide" Target="slides/slide114.xml"/><Relationship Id="rId134" Type="http://schemas.openxmlformats.org/officeDocument/2006/relationships/slide" Target="slides/slide130.xml"/><Relationship Id="rId139" Type="http://schemas.openxmlformats.org/officeDocument/2006/relationships/presProps" Target="presProps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59" Type="http://schemas.openxmlformats.org/officeDocument/2006/relationships/slide" Target="slides/slide55.xml"/><Relationship Id="rId103" Type="http://schemas.openxmlformats.org/officeDocument/2006/relationships/slide" Target="slides/slide99.xml"/><Relationship Id="rId108" Type="http://schemas.openxmlformats.org/officeDocument/2006/relationships/slide" Target="slides/slide104.xml"/><Relationship Id="rId124" Type="http://schemas.openxmlformats.org/officeDocument/2006/relationships/slide" Target="slides/slide120.xml"/><Relationship Id="rId129" Type="http://schemas.openxmlformats.org/officeDocument/2006/relationships/slide" Target="slides/slide125.xml"/><Relationship Id="rId54" Type="http://schemas.openxmlformats.org/officeDocument/2006/relationships/slide" Target="slides/slide50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91" Type="http://schemas.openxmlformats.org/officeDocument/2006/relationships/slide" Target="slides/slide87.xml"/><Relationship Id="rId96" Type="http://schemas.openxmlformats.org/officeDocument/2006/relationships/slide" Target="slides/slide92.xml"/><Relationship Id="rId14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49" Type="http://schemas.openxmlformats.org/officeDocument/2006/relationships/slide" Target="slides/slide45.xml"/><Relationship Id="rId114" Type="http://schemas.openxmlformats.org/officeDocument/2006/relationships/slide" Target="slides/slide110.xml"/><Relationship Id="rId119" Type="http://schemas.openxmlformats.org/officeDocument/2006/relationships/slide" Target="slides/slide115.xml"/><Relationship Id="rId44" Type="http://schemas.openxmlformats.org/officeDocument/2006/relationships/slide" Target="slides/slide40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130" Type="http://schemas.openxmlformats.org/officeDocument/2006/relationships/slide" Target="slides/slide126.xml"/><Relationship Id="rId135" Type="http://schemas.openxmlformats.org/officeDocument/2006/relationships/slide" Target="slides/slide131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109" Type="http://schemas.openxmlformats.org/officeDocument/2006/relationships/slide" Target="slides/slide10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slide" Target="slides/slide93.xml"/><Relationship Id="rId104" Type="http://schemas.openxmlformats.org/officeDocument/2006/relationships/slide" Target="slides/slide100.xml"/><Relationship Id="rId120" Type="http://schemas.openxmlformats.org/officeDocument/2006/relationships/slide" Target="slides/slide116.xml"/><Relationship Id="rId125" Type="http://schemas.openxmlformats.org/officeDocument/2006/relationships/slide" Target="slides/slide121.xml"/><Relationship Id="rId141" Type="http://schemas.openxmlformats.org/officeDocument/2006/relationships/theme" Target="theme/theme1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110" Type="http://schemas.openxmlformats.org/officeDocument/2006/relationships/slide" Target="slides/slide106.xml"/><Relationship Id="rId115" Type="http://schemas.openxmlformats.org/officeDocument/2006/relationships/slide" Target="slides/slide111.xml"/><Relationship Id="rId131" Type="http://schemas.openxmlformats.org/officeDocument/2006/relationships/slide" Target="slides/slide127.xml"/><Relationship Id="rId136" Type="http://schemas.openxmlformats.org/officeDocument/2006/relationships/notesMaster" Target="notesMasters/notesMaster1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Relationship Id="rId100" Type="http://schemas.openxmlformats.org/officeDocument/2006/relationships/slide" Target="slides/slide96.xml"/><Relationship Id="rId105" Type="http://schemas.openxmlformats.org/officeDocument/2006/relationships/slide" Target="slides/slide101.xml"/><Relationship Id="rId126" Type="http://schemas.openxmlformats.org/officeDocument/2006/relationships/slide" Target="slides/slide122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93" Type="http://schemas.openxmlformats.org/officeDocument/2006/relationships/slide" Target="slides/slide89.xml"/><Relationship Id="rId98" Type="http://schemas.openxmlformats.org/officeDocument/2006/relationships/slide" Target="slides/slide94.xml"/><Relationship Id="rId121" Type="http://schemas.openxmlformats.org/officeDocument/2006/relationships/slide" Target="slides/slide117.xml"/><Relationship Id="rId142" Type="http://schemas.openxmlformats.org/officeDocument/2006/relationships/tableStyles" Target="tableStyles.xml"/><Relationship Id="rId3" Type="http://schemas.openxmlformats.org/officeDocument/2006/relationships/customXml" Target="../customXml/item3.xml"/><Relationship Id="rId25" Type="http://schemas.openxmlformats.org/officeDocument/2006/relationships/slide" Target="slides/slide21.xml"/><Relationship Id="rId46" Type="http://schemas.openxmlformats.org/officeDocument/2006/relationships/slide" Target="slides/slide42.xml"/><Relationship Id="rId67" Type="http://schemas.openxmlformats.org/officeDocument/2006/relationships/slide" Target="slides/slide63.xml"/><Relationship Id="rId116" Type="http://schemas.openxmlformats.org/officeDocument/2006/relationships/slide" Target="slides/slide112.xml"/><Relationship Id="rId137" Type="http://schemas.openxmlformats.org/officeDocument/2006/relationships/handoutMaster" Target="handoutMasters/handout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62" Type="http://schemas.openxmlformats.org/officeDocument/2006/relationships/slide" Target="slides/slide58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111" Type="http://schemas.openxmlformats.org/officeDocument/2006/relationships/slide" Target="slides/slide107.xml"/><Relationship Id="rId132" Type="http://schemas.openxmlformats.org/officeDocument/2006/relationships/slide" Target="slides/slide128.xml"/><Relationship Id="rId15" Type="http://schemas.openxmlformats.org/officeDocument/2006/relationships/slide" Target="slides/slide11.xml"/><Relationship Id="rId36" Type="http://schemas.openxmlformats.org/officeDocument/2006/relationships/slide" Target="slides/slide32.xml"/><Relationship Id="rId57" Type="http://schemas.openxmlformats.org/officeDocument/2006/relationships/slide" Target="slides/slide53.xml"/><Relationship Id="rId106" Type="http://schemas.openxmlformats.org/officeDocument/2006/relationships/slide" Target="slides/slide102.xml"/><Relationship Id="rId127" Type="http://schemas.openxmlformats.org/officeDocument/2006/relationships/slide" Target="slides/slide12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52" Type="http://schemas.openxmlformats.org/officeDocument/2006/relationships/slide" Target="slides/slide48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94" Type="http://schemas.openxmlformats.org/officeDocument/2006/relationships/slide" Target="slides/slide90.xml"/><Relationship Id="rId99" Type="http://schemas.openxmlformats.org/officeDocument/2006/relationships/slide" Target="slides/slide95.xml"/><Relationship Id="rId101" Type="http://schemas.openxmlformats.org/officeDocument/2006/relationships/slide" Target="slides/slide97.xml"/><Relationship Id="rId122" Type="http://schemas.openxmlformats.org/officeDocument/2006/relationships/slide" Target="slides/slide118.xml"/><Relationship Id="rId143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47" Type="http://schemas.openxmlformats.org/officeDocument/2006/relationships/slide" Target="slides/slide43.xml"/><Relationship Id="rId68" Type="http://schemas.openxmlformats.org/officeDocument/2006/relationships/slide" Target="slides/slide64.xml"/><Relationship Id="rId89" Type="http://schemas.openxmlformats.org/officeDocument/2006/relationships/slide" Target="slides/slide85.xml"/><Relationship Id="rId112" Type="http://schemas.openxmlformats.org/officeDocument/2006/relationships/slide" Target="slides/slide108.xml"/><Relationship Id="rId133" Type="http://schemas.openxmlformats.org/officeDocument/2006/relationships/slide" Target="slides/slide129.xml"/><Relationship Id="rId16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2022/4/19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2022/4/19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8796205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467104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112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7555698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rgbClr val="067F9C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0" y="0"/>
            <a:ext cx="9144000" cy="4579940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7" name="図プレースホルダー 35">
            <a:extLst>
              <a:ext uri="{FF2B5EF4-FFF2-40B4-BE49-F238E27FC236}">
                <a16:creationId xmlns:a16="http://schemas.microsoft.com/office/drawing/2014/main" id="{2A1F2CFF-DA05-44CC-B35C-1D0569511D9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770D56F-2942-4262-83B9-D75064C13906}"/>
              </a:ext>
            </a:extLst>
          </p:cNvPr>
          <p:cNvSpPr/>
          <p:nvPr userDrawn="1"/>
        </p:nvSpPr>
        <p:spPr>
          <a:xfrm>
            <a:off x="0" y="0"/>
            <a:ext cx="9144000" cy="382465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" name="図プレースホルダー 8">
            <a:extLst>
              <a:ext uri="{FF2B5EF4-FFF2-40B4-BE49-F238E27FC236}">
                <a16:creationId xmlns:a16="http://schemas.microsoft.com/office/drawing/2014/main" id="{96E12B47-CA75-4767-8A85-60DF199E9E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-491"/>
            <a:ext cx="9144000" cy="2778858"/>
          </a:xfrm>
        </p:spPr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92062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tx2">
                    <a:lumMod val="75000"/>
                  </a:schemeClr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-2" y="4499771"/>
            <a:ext cx="9152877" cy="2367017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  <a:gd name="connsiteX0" fmla="*/ 1 w 21643"/>
              <a:gd name="connsiteY0" fmla="*/ 0 h 42123"/>
              <a:gd name="connsiteX1" fmla="*/ 21643 w 21643"/>
              <a:gd name="connsiteY1" fmla="*/ 0 h 42123"/>
              <a:gd name="connsiteX2" fmla="*/ 21643 w 21643"/>
              <a:gd name="connsiteY2" fmla="*/ 17322 h 42123"/>
              <a:gd name="connsiteX3" fmla="*/ 9 w 21643"/>
              <a:gd name="connsiteY3" fmla="*/ 35787 h 42123"/>
              <a:gd name="connsiteX4" fmla="*/ 1 w 21643"/>
              <a:gd name="connsiteY4" fmla="*/ 0 h 42123"/>
              <a:gd name="connsiteX0" fmla="*/ 13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13 w 21634"/>
              <a:gd name="connsiteY4" fmla="*/ 0 h 42123"/>
              <a:gd name="connsiteX0" fmla="*/ 1 w 21643"/>
              <a:gd name="connsiteY0" fmla="*/ 0 h 42123"/>
              <a:gd name="connsiteX1" fmla="*/ 21643 w 21643"/>
              <a:gd name="connsiteY1" fmla="*/ 0 h 42123"/>
              <a:gd name="connsiteX2" fmla="*/ 21643 w 21643"/>
              <a:gd name="connsiteY2" fmla="*/ 17322 h 42123"/>
              <a:gd name="connsiteX3" fmla="*/ 9 w 21643"/>
              <a:gd name="connsiteY3" fmla="*/ 35787 h 42123"/>
              <a:gd name="connsiteX4" fmla="*/ 1 w 21643"/>
              <a:gd name="connsiteY4" fmla="*/ 0 h 42123"/>
              <a:gd name="connsiteX0" fmla="*/ 13 w 21655"/>
              <a:gd name="connsiteY0" fmla="*/ 0 h 42123"/>
              <a:gd name="connsiteX1" fmla="*/ 21655 w 21655"/>
              <a:gd name="connsiteY1" fmla="*/ 0 h 42123"/>
              <a:gd name="connsiteX2" fmla="*/ 21655 w 21655"/>
              <a:gd name="connsiteY2" fmla="*/ 17322 h 42123"/>
              <a:gd name="connsiteX3" fmla="*/ 0 w 21655"/>
              <a:gd name="connsiteY3" fmla="*/ 35787 h 42123"/>
              <a:gd name="connsiteX4" fmla="*/ 13 w 21655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55" h="42123">
                <a:moveTo>
                  <a:pt x="13" y="0"/>
                </a:moveTo>
                <a:lnTo>
                  <a:pt x="21655" y="0"/>
                </a:lnTo>
                <a:lnTo>
                  <a:pt x="21655" y="17322"/>
                </a:lnTo>
                <a:cubicBezTo>
                  <a:pt x="10991" y="21444"/>
                  <a:pt x="9198" y="56098"/>
                  <a:pt x="0" y="35787"/>
                </a:cubicBezTo>
                <a:cubicBezTo>
                  <a:pt x="6" y="28162"/>
                  <a:pt x="7" y="7625"/>
                  <a:pt x="13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chemeClr val="accent3">
              <a:lumMod val="60000"/>
              <a:lumOff val="40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7" r:id="rId14"/>
    <p:sldLayoutId id="2147483672" r:id="rId15"/>
    <p:sldLayoutId id="2147483673" r:id="rId16"/>
    <p:sldLayoutId id="2147483675" r:id="rId17"/>
    <p:sldLayoutId id="2147483676" r:id="rId18"/>
    <p:sldLayoutId id="2147483665" r:id="rId19"/>
    <p:sldLayoutId id="2147483669" r:id="rId20"/>
    <p:sldLayoutId id="2147483670" r:id="rId21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1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1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6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7.png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3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9.png"/><Relationship Id="rId4" Type="http://schemas.openxmlformats.org/officeDocument/2006/relationships/image" Target="../media/image128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3.png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39.png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6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62.png"/><Relationship Id="rId4" Type="http://schemas.openxmlformats.org/officeDocument/2006/relationships/image" Target="../media/image161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5.png"/><Relationship Id="rId4" Type="http://schemas.openxmlformats.org/officeDocument/2006/relationships/image" Target="../media/image161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0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pn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73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75.png"/><Relationship Id="rId4" Type="http://schemas.openxmlformats.org/officeDocument/2006/relationships/image" Target="../media/image174.png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6.png"/><Relationship Id="rId1" Type="http://schemas.openxmlformats.org/officeDocument/2006/relationships/slideLayout" Target="../slideLayouts/slideLayout21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hyperlink" Target="https://education.minecraft.net/ja-jp/homepage" TargetMode="External"/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8.png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pn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png"/><Relationship Id="rId2" Type="http://schemas.openxmlformats.org/officeDocument/2006/relationships/image" Target="../media/image183.pn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png"/><Relationship Id="rId2" Type="http://schemas.openxmlformats.org/officeDocument/2006/relationships/image" Target="../media/image185.pn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png"/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image" Target="../media/image189.pn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png"/><Relationship Id="rId2" Type="http://schemas.openxmlformats.org/officeDocument/2006/relationships/hyperlink" Target="https://aka.ms/MEEBuyCommercial" TargetMode="Externa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4.pn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5.pn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7.pn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png"/><Relationship Id="rId2" Type="http://schemas.openxmlformats.org/officeDocument/2006/relationships/hyperlink" Target="https://admin.microsoft.com/" TargetMode="Externa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9.pn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atch.impress.co.jp/kodomo_it/news/1333202.html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5053805"/>
            <a:ext cx="8480804" cy="549381"/>
          </a:xfrm>
        </p:spPr>
        <p:txBody>
          <a:bodyPr rtlCol="0"/>
          <a:lstStyle/>
          <a:p>
            <a:pPr rtl="0"/>
            <a:r>
              <a:rPr lang="ja-JP" altLang="en-US" dirty="0"/>
              <a:t>第</a:t>
            </a:r>
            <a:r>
              <a:rPr lang="en-US" altLang="ja-JP" dirty="0"/>
              <a:t>1</a:t>
            </a:r>
            <a:r>
              <a:rPr lang="ja-JP" altLang="en-US" dirty="0"/>
              <a:t>回　</a:t>
            </a:r>
            <a:r>
              <a:rPr lang="en-US" altLang="ja-JP" dirty="0"/>
              <a:t>Minecraft</a:t>
            </a:r>
            <a:r>
              <a:rPr lang="ja-JP" altLang="en-US" dirty="0"/>
              <a:t>でプログラミングを始めよう！</a:t>
            </a:r>
          </a:p>
        </p:txBody>
      </p:sp>
      <p:pic>
        <p:nvPicPr>
          <p:cNvPr id="59" name="図プレースホルダー 58">
            <a:extLst>
              <a:ext uri="{FF2B5EF4-FFF2-40B4-BE49-F238E27FC236}">
                <a16:creationId xmlns:a16="http://schemas.microsoft.com/office/drawing/2014/main" id="{1D6505A7-4275-4DBD-AB5A-70AD6D4D4D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8278" r="8278"/>
          <a:stretch/>
        </p:blipFill>
        <p:spPr/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6C444D3-E2C1-4BA4-AD65-5EC1940784F0}"/>
              </a:ext>
            </a:extLst>
          </p:cNvPr>
          <p:cNvSpPr txBox="1"/>
          <p:nvPr/>
        </p:nvSpPr>
        <p:spPr>
          <a:xfrm>
            <a:off x="576953" y="4864403"/>
            <a:ext cx="5209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だい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A8515CD-2A35-40FF-B24A-F02209ED0147}"/>
              </a:ext>
            </a:extLst>
          </p:cNvPr>
          <p:cNvSpPr txBox="1"/>
          <p:nvPr/>
        </p:nvSpPr>
        <p:spPr>
          <a:xfrm>
            <a:off x="1256550" y="4864403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7652089-FE8D-40B1-919D-4E6E2E1C92FE}"/>
              </a:ext>
            </a:extLst>
          </p:cNvPr>
          <p:cNvSpPr txBox="1"/>
          <p:nvPr/>
        </p:nvSpPr>
        <p:spPr>
          <a:xfrm>
            <a:off x="7003868" y="4881598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はじ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4BFCF422-DB1D-4FF3-A765-A71B21275F7A}"/>
              </a:ext>
            </a:extLst>
          </p:cNvPr>
          <p:cNvSpPr txBox="1"/>
          <p:nvPr/>
        </p:nvSpPr>
        <p:spPr>
          <a:xfrm>
            <a:off x="1993717" y="4866250"/>
            <a:ext cx="19657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マインクラフト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1C2EB736-3A4F-4093-B044-29E633839D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313" y="3203474"/>
            <a:ext cx="7393365" cy="67128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8BA8C9B-0296-4A20-8987-2D81E4D9C9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9034" y="2810894"/>
            <a:ext cx="1805925" cy="408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8380636" cy="4770098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US" altLang="ja-JP" dirty="0"/>
              <a:t>Minecraft: Education Edition</a:t>
            </a:r>
            <a:r>
              <a:rPr lang="ja-JP" altLang="en-US" dirty="0"/>
              <a:t>にログインしよう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基本操作を覚えよう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en-US" altLang="ja-JP" dirty="0"/>
              <a:t>【</a:t>
            </a:r>
            <a:r>
              <a:rPr lang="ja-JP" altLang="en-US" dirty="0"/>
              <a:t>指導者向け</a:t>
            </a:r>
            <a:r>
              <a:rPr lang="en-US" altLang="ja-JP" dirty="0"/>
              <a:t>】 </a:t>
            </a:r>
            <a:br>
              <a:rPr lang="en-US" altLang="ja-JP" dirty="0"/>
            </a:br>
            <a:r>
              <a:rPr lang="ja-JP" altLang="en-US" dirty="0"/>
              <a:t>・アプリのダウンロード、インストール方法</a:t>
            </a:r>
            <a:br>
              <a:rPr lang="en-US" altLang="ja-JP" dirty="0"/>
            </a:br>
            <a:r>
              <a:rPr lang="ja-JP" altLang="en-US" dirty="0"/>
              <a:t>・ライセンスの発行方法</a:t>
            </a:r>
            <a:endParaRPr lang="en-US" altLang="ja-JP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401991" y="379231"/>
            <a:ext cx="69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E75ED4E-337E-4CF3-998B-018B53D16BB8}"/>
              </a:ext>
            </a:extLst>
          </p:cNvPr>
          <p:cNvSpPr txBox="1"/>
          <p:nvPr/>
        </p:nvSpPr>
        <p:spPr>
          <a:xfrm>
            <a:off x="659536" y="1557661"/>
            <a:ext cx="106751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マインクラフト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587F3BC-0599-48F5-B869-42D3708B90C1}"/>
              </a:ext>
            </a:extLst>
          </p:cNvPr>
          <p:cNvSpPr txBox="1"/>
          <p:nvPr/>
        </p:nvSpPr>
        <p:spPr>
          <a:xfrm>
            <a:off x="559293" y="2324403"/>
            <a:ext cx="100452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きほんそうさ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281BC48-636C-4825-BE22-2542367F2F66}"/>
              </a:ext>
            </a:extLst>
          </p:cNvPr>
          <p:cNvSpPr txBox="1"/>
          <p:nvPr/>
        </p:nvSpPr>
        <p:spPr>
          <a:xfrm>
            <a:off x="1664909" y="2324403"/>
            <a:ext cx="51899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おぼ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4806441-7A99-4EA3-A650-B3E3FBF93300}"/>
              </a:ext>
            </a:extLst>
          </p:cNvPr>
          <p:cNvSpPr txBox="1"/>
          <p:nvPr/>
        </p:nvSpPr>
        <p:spPr>
          <a:xfrm>
            <a:off x="2051852" y="1557661"/>
            <a:ext cx="106751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エデュケーション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20A4C85-1A34-4DBB-A81F-A6BB01F3D801}"/>
              </a:ext>
            </a:extLst>
          </p:cNvPr>
          <p:cNvSpPr txBox="1"/>
          <p:nvPr/>
        </p:nvSpPr>
        <p:spPr>
          <a:xfrm>
            <a:off x="3240350" y="1557661"/>
            <a:ext cx="9143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エディション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54DC32F-60CC-981C-2EBA-B6E8C7EC0CC9}"/>
              </a:ext>
            </a:extLst>
          </p:cNvPr>
          <p:cNvSpPr txBox="1"/>
          <p:nvPr/>
        </p:nvSpPr>
        <p:spPr>
          <a:xfrm>
            <a:off x="745681" y="3091145"/>
            <a:ext cx="100452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しどうしゃむ</a:t>
            </a:r>
            <a:endParaRPr kumimoji="1" lang="ja-JP" altLang="en-US" sz="1050" dirty="0">
              <a:solidFill>
                <a:schemeClr val="tx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66A826B8-2DC6-D0F7-A8F9-AB6A4530ACEC}"/>
              </a:ext>
            </a:extLst>
          </p:cNvPr>
          <p:cNvSpPr txBox="1"/>
          <p:nvPr/>
        </p:nvSpPr>
        <p:spPr>
          <a:xfrm>
            <a:off x="3814168" y="3721131"/>
            <a:ext cx="78098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spc="30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ほうほう</a:t>
            </a:r>
            <a:endParaRPr kumimoji="1" lang="ja-JP" altLang="en-US" sz="1050" spc="300" dirty="0">
              <a:solidFill>
                <a:schemeClr val="tx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B773EB5-5552-3F48-28A1-9B5501E306D3}"/>
              </a:ext>
            </a:extLst>
          </p:cNvPr>
          <p:cNvSpPr txBox="1"/>
          <p:nvPr/>
        </p:nvSpPr>
        <p:spPr>
          <a:xfrm>
            <a:off x="1808032" y="4278770"/>
            <a:ext cx="116661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はっこうほうほう</a:t>
            </a:r>
            <a:endParaRPr kumimoji="1" lang="ja-JP" altLang="en-US" sz="1050" dirty="0">
              <a:solidFill>
                <a:schemeClr val="tx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3" y="1611383"/>
            <a:ext cx="7831373" cy="746846"/>
          </a:xfrm>
        </p:spPr>
        <p:txBody>
          <a:bodyPr rtlCol="0"/>
          <a:lstStyle/>
          <a:p>
            <a:pPr rtl="0"/>
            <a:r>
              <a:rPr lang="en-US" altLang="ja-JP" dirty="0"/>
              <a:t>Minecraft: Education Edition</a:t>
            </a:r>
            <a:r>
              <a:rPr lang="ja-JP" altLang="en-US" dirty="0"/>
              <a:t>に</a:t>
            </a:r>
            <a:br>
              <a:rPr lang="en-US" altLang="ja-JP" dirty="0"/>
            </a:br>
            <a:r>
              <a:rPr lang="ja-JP" altLang="en-US" dirty="0"/>
              <a:t>　　　　　　　　　　　　　　　　　　ログインしよう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639192" y="1450561"/>
            <a:ext cx="20951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マインクラフト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5CD2A90-0529-4E5C-B118-7B42FC1018E2}"/>
              </a:ext>
            </a:extLst>
          </p:cNvPr>
          <p:cNvSpPr txBox="1"/>
          <p:nvPr/>
        </p:nvSpPr>
        <p:spPr>
          <a:xfrm>
            <a:off x="3188563" y="1450561"/>
            <a:ext cx="20951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エデュケーション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686B052-3E31-4654-AF83-0E629D69840B}"/>
              </a:ext>
            </a:extLst>
          </p:cNvPr>
          <p:cNvSpPr txBox="1"/>
          <p:nvPr/>
        </p:nvSpPr>
        <p:spPr>
          <a:xfrm>
            <a:off x="5481962" y="1450560"/>
            <a:ext cx="1584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エディション</a:t>
            </a:r>
          </a:p>
        </p:txBody>
      </p:sp>
    </p:spTree>
    <p:extLst>
      <p:ext uri="{BB962C8B-B14F-4D97-AF65-F5344CB8AC3E}">
        <p14:creationId xmlns:p14="http://schemas.microsoft.com/office/powerpoint/2010/main" val="1419908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Minecraft: Education Edition</a:t>
            </a:r>
            <a:r>
              <a:rPr lang="ja-JP" altLang="en-US" dirty="0"/>
              <a:t>の起動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0" y="386021"/>
            <a:ext cx="1779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マインクラフト</a:t>
            </a:r>
          </a:p>
        </p:txBody>
      </p:sp>
      <p:pic>
        <p:nvPicPr>
          <p:cNvPr id="55" name="図 54">
            <a:extLst>
              <a:ext uri="{FF2B5EF4-FFF2-40B4-BE49-F238E27FC236}">
                <a16:creationId xmlns:a16="http://schemas.microsoft.com/office/drawing/2014/main" id="{50BBCC34-8E96-4C5D-BDA4-F19BBC6085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41799" y="1465544"/>
            <a:ext cx="1067806" cy="1082044"/>
          </a:xfrm>
          <a:prstGeom prst="rect">
            <a:avLst/>
          </a:prstGeom>
        </p:spPr>
      </p:pic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5D161C45-832B-4152-8595-CC341547B9E5}"/>
              </a:ext>
            </a:extLst>
          </p:cNvPr>
          <p:cNvGrpSpPr/>
          <p:nvPr/>
        </p:nvGrpSpPr>
        <p:grpSpPr>
          <a:xfrm>
            <a:off x="852770" y="2237518"/>
            <a:ext cx="292314" cy="292314"/>
            <a:chOff x="1084324" y="3782536"/>
            <a:chExt cx="363984" cy="363984"/>
          </a:xfrm>
        </p:grpSpPr>
        <p:sp>
          <p:nvSpPr>
            <p:cNvPr id="58" name="正方形/長方形 57">
              <a:extLst>
                <a:ext uri="{FF2B5EF4-FFF2-40B4-BE49-F238E27FC236}">
                  <a16:creationId xmlns:a16="http://schemas.microsoft.com/office/drawing/2014/main" id="{44D8B194-9ABE-453B-88EA-D7B9FC2FC862}"/>
                </a:ext>
              </a:extLst>
            </p:cNvPr>
            <p:cNvSpPr/>
            <p:nvPr/>
          </p:nvSpPr>
          <p:spPr>
            <a:xfrm>
              <a:off x="1084324" y="3782536"/>
              <a:ext cx="363984" cy="3639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59" name="図 58">
              <a:extLst>
                <a:ext uri="{FF2B5EF4-FFF2-40B4-BE49-F238E27FC236}">
                  <a16:creationId xmlns:a16="http://schemas.microsoft.com/office/drawing/2014/main" id="{A019E21A-1E21-41EF-932E-FD3E1A6941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55871" y="3808787"/>
              <a:ext cx="217995" cy="311482"/>
            </a:xfrm>
            <a:prstGeom prst="rect">
              <a:avLst/>
            </a:prstGeom>
          </p:spPr>
        </p:pic>
      </p:grp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617D37F2-ACF3-4889-A50D-8275F5DF2560}"/>
              </a:ext>
            </a:extLst>
          </p:cNvPr>
          <p:cNvSpPr txBox="1"/>
          <p:nvPr/>
        </p:nvSpPr>
        <p:spPr>
          <a:xfrm>
            <a:off x="841799" y="2563413"/>
            <a:ext cx="11806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Minecraft Education Edition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6EE99478-D0F6-46CD-A977-0E9E5E8B307F}"/>
              </a:ext>
            </a:extLst>
          </p:cNvPr>
          <p:cNvSpPr txBox="1"/>
          <p:nvPr/>
        </p:nvSpPr>
        <p:spPr>
          <a:xfrm>
            <a:off x="2428905" y="1465544"/>
            <a:ext cx="4327002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パソコンのデスクトップにある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Minecraft Education Edition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」の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アイコンをダブルクリックしよう！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420FF5BB-1E7F-4DC3-911F-593C1490312C}"/>
              </a:ext>
            </a:extLst>
          </p:cNvPr>
          <p:cNvSpPr txBox="1"/>
          <p:nvPr/>
        </p:nvSpPr>
        <p:spPr>
          <a:xfrm>
            <a:off x="2734322" y="2106149"/>
            <a:ext cx="11363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マインクラフト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D9E74CCE-D6C6-4FC4-A647-09B81BECC752}"/>
              </a:ext>
            </a:extLst>
          </p:cNvPr>
          <p:cNvSpPr txBox="1"/>
          <p:nvPr/>
        </p:nvSpPr>
        <p:spPr>
          <a:xfrm>
            <a:off x="5699464" y="386021"/>
            <a:ext cx="6125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きどう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535E2022-84E1-4CAF-97B2-0F06548B2169}"/>
              </a:ext>
            </a:extLst>
          </p:cNvPr>
          <p:cNvSpPr txBox="1"/>
          <p:nvPr/>
        </p:nvSpPr>
        <p:spPr>
          <a:xfrm>
            <a:off x="2327051" y="386021"/>
            <a:ext cx="1779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エデュケーション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9DE0C85C-0B1C-44D5-BE54-74C03F19E66D}"/>
              </a:ext>
            </a:extLst>
          </p:cNvPr>
          <p:cNvSpPr txBox="1"/>
          <p:nvPr/>
        </p:nvSpPr>
        <p:spPr>
          <a:xfrm>
            <a:off x="4176944" y="386021"/>
            <a:ext cx="1233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エディション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D4109D52-8D47-4613-807D-1D02936647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5053" y="3402366"/>
            <a:ext cx="4435021" cy="3352122"/>
          </a:xfrm>
          <a:prstGeom prst="rect">
            <a:avLst/>
          </a:prstGeom>
        </p:spPr>
      </p:pic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CC437433-B109-4B34-A479-C5E9AA1CDE36}"/>
              </a:ext>
            </a:extLst>
          </p:cNvPr>
          <p:cNvSpPr txBox="1"/>
          <p:nvPr/>
        </p:nvSpPr>
        <p:spPr>
          <a:xfrm>
            <a:off x="3956883" y="2106148"/>
            <a:ext cx="12153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エデュケーション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177CC249-DCB2-45BA-8178-48B5730D41EE}"/>
              </a:ext>
            </a:extLst>
          </p:cNvPr>
          <p:cNvSpPr txBox="1"/>
          <p:nvPr/>
        </p:nvSpPr>
        <p:spPr>
          <a:xfrm>
            <a:off x="5172240" y="2106147"/>
            <a:ext cx="947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エディション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6" name="四角形: 角を丸くする 85">
            <a:extLst>
              <a:ext uri="{FF2B5EF4-FFF2-40B4-BE49-F238E27FC236}">
                <a16:creationId xmlns:a16="http://schemas.microsoft.com/office/drawing/2014/main" id="{F118C178-7445-48A7-9EA1-05657053352D}"/>
              </a:ext>
            </a:extLst>
          </p:cNvPr>
          <p:cNvSpPr/>
          <p:nvPr/>
        </p:nvSpPr>
        <p:spPr>
          <a:xfrm>
            <a:off x="4056583" y="6023081"/>
            <a:ext cx="4119239" cy="375408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7" name="矢印: 右 86">
            <a:extLst>
              <a:ext uri="{FF2B5EF4-FFF2-40B4-BE49-F238E27FC236}">
                <a16:creationId xmlns:a16="http://schemas.microsoft.com/office/drawing/2014/main" id="{5B42D12D-BA1F-4044-9039-DDA574719003}"/>
              </a:ext>
            </a:extLst>
          </p:cNvPr>
          <p:cNvSpPr/>
          <p:nvPr/>
        </p:nvSpPr>
        <p:spPr>
          <a:xfrm>
            <a:off x="958653" y="4369183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9C8C040B-E2D8-4B92-B6C4-29E4BDE52137}"/>
              </a:ext>
            </a:extLst>
          </p:cNvPr>
          <p:cNvSpPr txBox="1"/>
          <p:nvPr/>
        </p:nvSpPr>
        <p:spPr>
          <a:xfrm>
            <a:off x="1580294" y="4119668"/>
            <a:ext cx="216721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サインイン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クリックします！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0559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Minecraft: Education Edition</a:t>
            </a:r>
            <a:r>
              <a:rPr lang="ja-JP" altLang="en-US" dirty="0"/>
              <a:t>へのログイン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0" y="386021"/>
            <a:ext cx="1779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マインクラフト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535E2022-84E1-4CAF-97B2-0F06548B2169}"/>
              </a:ext>
            </a:extLst>
          </p:cNvPr>
          <p:cNvSpPr txBox="1"/>
          <p:nvPr/>
        </p:nvSpPr>
        <p:spPr>
          <a:xfrm>
            <a:off x="2327051" y="386021"/>
            <a:ext cx="1779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エデュケーション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9DE0C85C-0B1C-44D5-BE54-74C03F19E66D}"/>
              </a:ext>
            </a:extLst>
          </p:cNvPr>
          <p:cNvSpPr txBox="1"/>
          <p:nvPr/>
        </p:nvSpPr>
        <p:spPr>
          <a:xfrm>
            <a:off x="4176944" y="386021"/>
            <a:ext cx="1233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エディション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AC7C8CA8-74AE-4EBC-898F-4BC68C391B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705" y="1205350"/>
            <a:ext cx="3987738" cy="924693"/>
          </a:xfrm>
          <a:prstGeom prst="rect">
            <a:avLst/>
          </a:prstGeom>
        </p:spPr>
      </p:pic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C864C761-945E-4340-8CCD-B782C6F682CF}"/>
              </a:ext>
            </a:extLst>
          </p:cNvPr>
          <p:cNvSpPr txBox="1"/>
          <p:nvPr/>
        </p:nvSpPr>
        <p:spPr>
          <a:xfrm>
            <a:off x="4663335" y="1322849"/>
            <a:ext cx="416923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アカウントとパスワードを入力します。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F748D3E1-95E2-4245-B8E3-9A2D59DBB1F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4209" y="2202697"/>
            <a:ext cx="3921513" cy="371617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F58BBC2E-6D89-4AB1-8E22-179938F98A2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665839" y="2202697"/>
            <a:ext cx="3921513" cy="3716172"/>
          </a:xfrm>
          <a:prstGeom prst="rect">
            <a:avLst/>
          </a:prstGeom>
        </p:spPr>
      </p:pic>
      <p:sp>
        <p:nvSpPr>
          <p:cNvPr id="87" name="矢印: 右 86">
            <a:extLst>
              <a:ext uri="{FF2B5EF4-FFF2-40B4-BE49-F238E27FC236}">
                <a16:creationId xmlns:a16="http://schemas.microsoft.com/office/drawing/2014/main" id="{5B42D12D-BA1F-4044-9039-DDA574719003}"/>
              </a:ext>
            </a:extLst>
          </p:cNvPr>
          <p:cNvSpPr/>
          <p:nvPr/>
        </p:nvSpPr>
        <p:spPr>
          <a:xfrm>
            <a:off x="4438631" y="3949477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62EECCC-F541-4FF0-A5C9-C30F6DBFB71D}"/>
              </a:ext>
            </a:extLst>
          </p:cNvPr>
          <p:cNvSpPr txBox="1"/>
          <p:nvPr/>
        </p:nvSpPr>
        <p:spPr>
          <a:xfrm>
            <a:off x="7235298" y="1394841"/>
            <a:ext cx="10031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47A5E821-3467-435A-A222-3C5C11F3AF4D}"/>
              </a:ext>
            </a:extLst>
          </p:cNvPr>
          <p:cNvSpPr/>
          <p:nvPr/>
        </p:nvSpPr>
        <p:spPr>
          <a:xfrm>
            <a:off x="1393282" y="3818582"/>
            <a:ext cx="2290951" cy="297301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FCE8E344-BC9C-465F-A70D-F0D4C556F5B6}"/>
              </a:ext>
            </a:extLst>
          </p:cNvPr>
          <p:cNvSpPr/>
          <p:nvPr/>
        </p:nvSpPr>
        <p:spPr>
          <a:xfrm>
            <a:off x="5481119" y="4176088"/>
            <a:ext cx="2290951" cy="297301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A85C3384-20FE-44B2-B67D-02E19D85C171}"/>
              </a:ext>
            </a:extLst>
          </p:cNvPr>
          <p:cNvSpPr/>
          <p:nvPr/>
        </p:nvSpPr>
        <p:spPr>
          <a:xfrm>
            <a:off x="2951723" y="4615127"/>
            <a:ext cx="738182" cy="297301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94F5B1C8-0904-431B-84B0-5D0007FAA2CB}"/>
              </a:ext>
            </a:extLst>
          </p:cNvPr>
          <p:cNvSpPr/>
          <p:nvPr/>
        </p:nvSpPr>
        <p:spPr>
          <a:xfrm>
            <a:off x="7025010" y="4767278"/>
            <a:ext cx="738182" cy="297301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9" name="吹き出し: 角を丸めた四角形 18">
            <a:extLst>
              <a:ext uri="{FF2B5EF4-FFF2-40B4-BE49-F238E27FC236}">
                <a16:creationId xmlns:a16="http://schemas.microsoft.com/office/drawing/2014/main" id="{8E24A524-0BD2-4533-BF38-2E8110051ABC}"/>
              </a:ext>
            </a:extLst>
          </p:cNvPr>
          <p:cNvSpPr/>
          <p:nvPr/>
        </p:nvSpPr>
        <p:spPr>
          <a:xfrm>
            <a:off x="2258652" y="6083623"/>
            <a:ext cx="4976646" cy="592996"/>
          </a:xfrm>
          <a:prstGeom prst="wedgeRoundRectCallout">
            <a:avLst>
              <a:gd name="adj1" fmla="val -54759"/>
              <a:gd name="adj2" fmla="val -12541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B2642C50-C429-4623-8A1B-85A4BBD8E9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0853" y="5490230"/>
            <a:ext cx="807337" cy="1367770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F1447D9A-06B7-4393-833E-6FC90EE53869}"/>
              </a:ext>
            </a:extLst>
          </p:cNvPr>
          <p:cNvSpPr txBox="1"/>
          <p:nvPr/>
        </p:nvSpPr>
        <p:spPr>
          <a:xfrm>
            <a:off x="2580433" y="6058587"/>
            <a:ext cx="43049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ログインに必要な情報は先生に聞いてね！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4D14B77D-8D86-4E23-9962-3D986863D72A}"/>
              </a:ext>
            </a:extLst>
          </p:cNvPr>
          <p:cNvSpPr txBox="1"/>
          <p:nvPr/>
        </p:nvSpPr>
        <p:spPr>
          <a:xfrm>
            <a:off x="4754527" y="6126802"/>
            <a:ext cx="6925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せんせい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E432CAF1-8A45-4E2C-A740-667B6311DFC8}"/>
              </a:ext>
            </a:extLst>
          </p:cNvPr>
          <p:cNvSpPr txBox="1"/>
          <p:nvPr/>
        </p:nvSpPr>
        <p:spPr>
          <a:xfrm>
            <a:off x="3559120" y="6126802"/>
            <a:ext cx="6925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B5A218BE-9DBF-41BE-955A-4EA5A0261404}"/>
              </a:ext>
            </a:extLst>
          </p:cNvPr>
          <p:cNvSpPr txBox="1"/>
          <p:nvPr/>
        </p:nvSpPr>
        <p:spPr>
          <a:xfrm>
            <a:off x="4185284" y="6126802"/>
            <a:ext cx="6925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じょうほう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BA784CBD-F1C3-4AD1-ADA2-AB1467E0E1D4}"/>
              </a:ext>
            </a:extLst>
          </p:cNvPr>
          <p:cNvSpPr txBox="1"/>
          <p:nvPr/>
        </p:nvSpPr>
        <p:spPr>
          <a:xfrm>
            <a:off x="5460591" y="6126802"/>
            <a:ext cx="27164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947787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Minecraft: Education Edition</a:t>
            </a:r>
            <a:r>
              <a:rPr lang="ja-JP" altLang="en-US" dirty="0"/>
              <a:t>へのログイン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0" y="386021"/>
            <a:ext cx="1779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マインクラフト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535E2022-84E1-4CAF-97B2-0F06548B2169}"/>
              </a:ext>
            </a:extLst>
          </p:cNvPr>
          <p:cNvSpPr txBox="1"/>
          <p:nvPr/>
        </p:nvSpPr>
        <p:spPr>
          <a:xfrm>
            <a:off x="2327051" y="386021"/>
            <a:ext cx="1779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エデュケーション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9DE0C85C-0B1C-44D5-BE54-74C03F19E66D}"/>
              </a:ext>
            </a:extLst>
          </p:cNvPr>
          <p:cNvSpPr txBox="1"/>
          <p:nvPr/>
        </p:nvSpPr>
        <p:spPr>
          <a:xfrm>
            <a:off x="4176944" y="386021"/>
            <a:ext cx="1233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エディション</a:t>
            </a: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137A8049-6D59-4002-A35D-FF7285A323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79" y="1445986"/>
            <a:ext cx="8380641" cy="4754173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154716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3" y="1611383"/>
            <a:ext cx="7831373" cy="746846"/>
          </a:xfrm>
        </p:spPr>
        <p:txBody>
          <a:bodyPr rtlCol="0"/>
          <a:lstStyle/>
          <a:p>
            <a:pPr rtl="0"/>
            <a:r>
              <a:rPr lang="ja-JP" altLang="en-US" dirty="0"/>
              <a:t>基本操作を覚えよう！</a:t>
            </a:r>
          </a:p>
        </p:txBody>
      </p:sp>
      <p:sp>
        <p:nvSpPr>
          <p:cNvPr id="5" name="テキスト プレースホルダー 24">
            <a:extLst>
              <a:ext uri="{FF2B5EF4-FFF2-40B4-BE49-F238E27FC236}">
                <a16:creationId xmlns:a16="http://schemas.microsoft.com/office/drawing/2014/main" id="{9FC6828A-8E2C-4D6A-9A2B-2D71E76FBF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遊びながら操作を覚えよう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639192" y="1415049"/>
            <a:ext cx="17400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きほんそうさ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5CD2A90-0529-4E5C-B118-7B42FC1018E2}"/>
              </a:ext>
            </a:extLst>
          </p:cNvPr>
          <p:cNvSpPr txBox="1"/>
          <p:nvPr/>
        </p:nvSpPr>
        <p:spPr>
          <a:xfrm>
            <a:off x="2655902" y="1416772"/>
            <a:ext cx="5844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おぼ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BEB0496-0B92-4B52-B4C7-6D0E7BE1078C}"/>
              </a:ext>
            </a:extLst>
          </p:cNvPr>
          <p:cNvSpPr txBox="1"/>
          <p:nvPr/>
        </p:nvSpPr>
        <p:spPr>
          <a:xfrm>
            <a:off x="508746" y="2291166"/>
            <a:ext cx="4739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あそ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8B9A21E-3B75-4917-B1C4-EC1B79C05C80}"/>
              </a:ext>
            </a:extLst>
          </p:cNvPr>
          <p:cNvSpPr txBox="1"/>
          <p:nvPr/>
        </p:nvSpPr>
        <p:spPr>
          <a:xfrm>
            <a:off x="1905258" y="2291166"/>
            <a:ext cx="4739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おぼ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9002A58-C27C-4F7C-9F7D-C80A7E15B75A}"/>
              </a:ext>
            </a:extLst>
          </p:cNvPr>
          <p:cNvSpPr txBox="1"/>
          <p:nvPr/>
        </p:nvSpPr>
        <p:spPr>
          <a:xfrm>
            <a:off x="1371600" y="2291166"/>
            <a:ext cx="5336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そうさ</a:t>
            </a:r>
          </a:p>
        </p:txBody>
      </p:sp>
    </p:spTree>
    <p:extLst>
      <p:ext uri="{BB962C8B-B14F-4D97-AF65-F5344CB8AC3E}">
        <p14:creationId xmlns:p14="http://schemas.microsoft.com/office/powerpoint/2010/main" val="16152820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基本操作メニューの表示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22" y="1704513"/>
            <a:ext cx="7858156" cy="445777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50186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メニュー画面の「遊ぶ」をクリックします。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3346883" y="3636100"/>
            <a:ext cx="2396969" cy="465383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1C204CE-D8C8-4443-9D78-EF88F6C40AA4}"/>
              </a:ext>
            </a:extLst>
          </p:cNvPr>
          <p:cNvSpPr txBox="1"/>
          <p:nvPr/>
        </p:nvSpPr>
        <p:spPr>
          <a:xfrm>
            <a:off x="1668999" y="1083454"/>
            <a:ext cx="6036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C79837C4-6000-4C7B-9792-503F4C34DB10}"/>
              </a:ext>
            </a:extLst>
          </p:cNvPr>
          <p:cNvSpPr txBox="1"/>
          <p:nvPr/>
        </p:nvSpPr>
        <p:spPr>
          <a:xfrm>
            <a:off x="2512489" y="1074576"/>
            <a:ext cx="5263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あそ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DD777B5-F6D1-4B70-84B7-86E55AE040E9}"/>
              </a:ext>
            </a:extLst>
          </p:cNvPr>
          <p:cNvSpPr txBox="1"/>
          <p:nvPr/>
        </p:nvSpPr>
        <p:spPr>
          <a:xfrm>
            <a:off x="428625" y="371267"/>
            <a:ext cx="13469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きほんそうさ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3E5F882-1FE4-4D56-90A3-2908CC753380}"/>
              </a:ext>
            </a:extLst>
          </p:cNvPr>
          <p:cNvSpPr txBox="1"/>
          <p:nvPr/>
        </p:nvSpPr>
        <p:spPr>
          <a:xfrm>
            <a:off x="3089429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37783706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基本操作メニューの表示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42923" y="1704513"/>
            <a:ext cx="7858154" cy="445777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50186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「ライブラリを表示」をクリックします。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4572000" y="2393226"/>
            <a:ext cx="3666476" cy="2658167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1C204CE-D8C8-4443-9D78-EF88F6C40AA4}"/>
              </a:ext>
            </a:extLst>
          </p:cNvPr>
          <p:cNvSpPr txBox="1"/>
          <p:nvPr/>
        </p:nvSpPr>
        <p:spPr>
          <a:xfrm>
            <a:off x="2251317" y="1079546"/>
            <a:ext cx="750997" cy="254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B08E0FF-1FD6-4987-89D0-B723F9706A01}"/>
              </a:ext>
            </a:extLst>
          </p:cNvPr>
          <p:cNvSpPr txBox="1"/>
          <p:nvPr/>
        </p:nvSpPr>
        <p:spPr>
          <a:xfrm>
            <a:off x="428625" y="371267"/>
            <a:ext cx="13469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きほんそうさ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A06031C-1E7F-4C2F-AEFA-9542A02FE881}"/>
              </a:ext>
            </a:extLst>
          </p:cNvPr>
          <p:cNvSpPr txBox="1"/>
          <p:nvPr/>
        </p:nvSpPr>
        <p:spPr>
          <a:xfrm>
            <a:off x="3089429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1577023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基本操作メニューの表示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42923" y="1704513"/>
            <a:ext cx="7858154" cy="4457776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50186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「遊び方」をクリックします。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4525055" y="4287915"/>
            <a:ext cx="3189640" cy="1799252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1C204CE-D8C8-4443-9D78-EF88F6C40AA4}"/>
              </a:ext>
            </a:extLst>
          </p:cNvPr>
          <p:cNvSpPr txBox="1"/>
          <p:nvPr/>
        </p:nvSpPr>
        <p:spPr>
          <a:xfrm>
            <a:off x="946300" y="1083454"/>
            <a:ext cx="4652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あそ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BDCC1C5-AF66-4F5F-A5ED-3F9D00A3D784}"/>
              </a:ext>
            </a:extLst>
          </p:cNvPr>
          <p:cNvSpPr txBox="1"/>
          <p:nvPr/>
        </p:nvSpPr>
        <p:spPr>
          <a:xfrm>
            <a:off x="1362556" y="1081479"/>
            <a:ext cx="4652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かた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623B1E4-B5C3-49A2-A501-9CF104C76854}"/>
              </a:ext>
            </a:extLst>
          </p:cNvPr>
          <p:cNvSpPr txBox="1"/>
          <p:nvPr/>
        </p:nvSpPr>
        <p:spPr>
          <a:xfrm>
            <a:off x="428625" y="371267"/>
            <a:ext cx="13469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きほんそうさ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41C350D-8D1C-4307-B87D-727D74DBE6CD}"/>
              </a:ext>
            </a:extLst>
          </p:cNvPr>
          <p:cNvSpPr txBox="1"/>
          <p:nvPr/>
        </p:nvSpPr>
        <p:spPr>
          <a:xfrm>
            <a:off x="3089429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6112714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基本操作メニューの表示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42924" y="1704513"/>
            <a:ext cx="7858152" cy="4457776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547141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「ここから開始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-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キーボード」をクリックします。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1335415" y="2929632"/>
            <a:ext cx="2189020" cy="1731145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BDCC1C5-AF66-4F5F-A5ED-3F9D00A3D784}"/>
              </a:ext>
            </a:extLst>
          </p:cNvPr>
          <p:cNvSpPr txBox="1"/>
          <p:nvPr/>
        </p:nvSpPr>
        <p:spPr>
          <a:xfrm>
            <a:off x="1888432" y="1062185"/>
            <a:ext cx="5655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かいし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C8304EA-FE9C-496B-804E-D3128661E5B6}"/>
              </a:ext>
            </a:extLst>
          </p:cNvPr>
          <p:cNvSpPr txBox="1"/>
          <p:nvPr/>
        </p:nvSpPr>
        <p:spPr>
          <a:xfrm>
            <a:off x="428625" y="371267"/>
            <a:ext cx="13469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きほんそうさ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3F13540-5A27-4892-9DDF-1EABF75AAEEC}"/>
              </a:ext>
            </a:extLst>
          </p:cNvPr>
          <p:cNvSpPr txBox="1"/>
          <p:nvPr/>
        </p:nvSpPr>
        <p:spPr>
          <a:xfrm>
            <a:off x="3089429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22246320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基本操作メニューの表示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D49CA47-BFEC-429B-9C58-0CACF465C319}"/>
              </a:ext>
            </a:extLst>
          </p:cNvPr>
          <p:cNvSpPr txBox="1"/>
          <p:nvPr/>
        </p:nvSpPr>
        <p:spPr>
          <a:xfrm>
            <a:off x="428625" y="371267"/>
            <a:ext cx="13469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きほんそうさ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20912" y="1588069"/>
            <a:ext cx="7502176" cy="515348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547141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基本操作のチュートリアルメニューが表示されます。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BDCC1C5-AF66-4F5F-A5ED-3F9D00A3D784}"/>
              </a:ext>
            </a:extLst>
          </p:cNvPr>
          <p:cNvSpPr txBox="1"/>
          <p:nvPr/>
        </p:nvSpPr>
        <p:spPr>
          <a:xfrm>
            <a:off x="751832" y="1071104"/>
            <a:ext cx="10503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きほんそうさ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3089429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7C303FD-1428-4B80-9F19-4BFE8C2671C7}"/>
              </a:ext>
            </a:extLst>
          </p:cNvPr>
          <p:cNvSpPr txBox="1"/>
          <p:nvPr/>
        </p:nvSpPr>
        <p:spPr>
          <a:xfrm>
            <a:off x="4572000" y="1071104"/>
            <a:ext cx="7127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F9F5C4AC-0A82-4267-A298-28E0BAB7A3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0972" y="4965717"/>
            <a:ext cx="1093811" cy="1743106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64A0BEAD-C3CC-43B3-86E3-3EC7A51AEB23}"/>
              </a:ext>
            </a:extLst>
          </p:cNvPr>
          <p:cNvGrpSpPr/>
          <p:nvPr/>
        </p:nvGrpSpPr>
        <p:grpSpPr>
          <a:xfrm>
            <a:off x="4694122" y="4844150"/>
            <a:ext cx="2694036" cy="1033819"/>
            <a:chOff x="4562141" y="278907"/>
            <a:chExt cx="2694036" cy="1033819"/>
          </a:xfrm>
        </p:grpSpPr>
        <p:sp>
          <p:nvSpPr>
            <p:cNvPr id="14" name="吹き出し: 角を丸めた四角形 13">
              <a:extLst>
                <a:ext uri="{FF2B5EF4-FFF2-40B4-BE49-F238E27FC236}">
                  <a16:creationId xmlns:a16="http://schemas.microsoft.com/office/drawing/2014/main" id="{B1799FEB-528D-4D93-BA46-AB852FC35111}"/>
                </a:ext>
              </a:extLst>
            </p:cNvPr>
            <p:cNvSpPr/>
            <p:nvPr/>
          </p:nvSpPr>
          <p:spPr>
            <a:xfrm>
              <a:off x="4562141" y="345902"/>
              <a:ext cx="2577823" cy="966824"/>
            </a:xfrm>
            <a:prstGeom prst="wedgeRoundRectCallout">
              <a:avLst>
                <a:gd name="adj1" fmla="val 56666"/>
                <a:gd name="adj2" fmla="val 38997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1FFB1F17-2596-4AA7-A998-2B8ABE764B20}"/>
                </a:ext>
              </a:extLst>
            </p:cNvPr>
            <p:cNvSpPr txBox="1"/>
            <p:nvPr/>
          </p:nvSpPr>
          <p:spPr>
            <a:xfrm>
              <a:off x="4678354" y="278907"/>
              <a:ext cx="257782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それぞれのメニューを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クリックしてみよう！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720399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基本操作メニューの表示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D49CA47-BFEC-429B-9C58-0CACF465C319}"/>
              </a:ext>
            </a:extLst>
          </p:cNvPr>
          <p:cNvSpPr txBox="1"/>
          <p:nvPr/>
        </p:nvSpPr>
        <p:spPr>
          <a:xfrm>
            <a:off x="428625" y="371267"/>
            <a:ext cx="13469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きほんそうさ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98" b="16779"/>
          <a:stretch/>
        </p:blipFill>
        <p:spPr>
          <a:xfrm>
            <a:off x="820912" y="1696934"/>
            <a:ext cx="7502176" cy="496250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825900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「世界を作成」をクリックすると学習が始まります。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BDCC1C5-AF66-4F5F-A5ED-3F9D00A3D784}"/>
              </a:ext>
            </a:extLst>
          </p:cNvPr>
          <p:cNvSpPr txBox="1"/>
          <p:nvPr/>
        </p:nvSpPr>
        <p:spPr>
          <a:xfrm>
            <a:off x="4095112" y="1059088"/>
            <a:ext cx="8598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がくしゅう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3089429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9721FE0-6C50-48E3-8CF6-FCFD5001D718}"/>
              </a:ext>
            </a:extLst>
          </p:cNvPr>
          <p:cNvSpPr txBox="1"/>
          <p:nvPr/>
        </p:nvSpPr>
        <p:spPr>
          <a:xfrm>
            <a:off x="1592392" y="1053307"/>
            <a:ext cx="7127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58C5FC8-05BF-494E-8C84-3CC15A07FE78}"/>
              </a:ext>
            </a:extLst>
          </p:cNvPr>
          <p:cNvSpPr txBox="1"/>
          <p:nvPr/>
        </p:nvSpPr>
        <p:spPr>
          <a:xfrm>
            <a:off x="4767425" y="1056466"/>
            <a:ext cx="5146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はじ</a:t>
            </a: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915AF1F1-5DEF-4C38-BF95-3E3C11231837}"/>
              </a:ext>
            </a:extLst>
          </p:cNvPr>
          <p:cNvSpPr/>
          <p:nvPr/>
        </p:nvSpPr>
        <p:spPr>
          <a:xfrm>
            <a:off x="6241001" y="2411750"/>
            <a:ext cx="2082086" cy="420226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602D8AB-17EC-470E-88FD-D1750AC08DA1}"/>
              </a:ext>
            </a:extLst>
          </p:cNvPr>
          <p:cNvSpPr txBox="1"/>
          <p:nvPr/>
        </p:nvSpPr>
        <p:spPr>
          <a:xfrm>
            <a:off x="908908" y="1053307"/>
            <a:ext cx="7127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せかい</a:t>
            </a:r>
          </a:p>
        </p:txBody>
      </p:sp>
    </p:spTree>
    <p:extLst>
      <p:ext uri="{BB962C8B-B14F-4D97-AF65-F5344CB8AC3E}">
        <p14:creationId xmlns:p14="http://schemas.microsoft.com/office/powerpoint/2010/main" val="3912961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．移動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47355" y="1009851"/>
            <a:ext cx="632814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メニューの「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1.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移動」をクリック、世界を作成します。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934652" y="369613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いどう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602D8AB-17EC-470E-88FD-D1750AC08DA1}"/>
              </a:ext>
            </a:extLst>
          </p:cNvPr>
          <p:cNvSpPr txBox="1"/>
          <p:nvPr/>
        </p:nvSpPr>
        <p:spPr>
          <a:xfrm>
            <a:off x="2366477" y="1061657"/>
            <a:ext cx="5736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7C67601B-2E25-4AF7-AC65-BBDCDE61A86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32135" y="1555811"/>
            <a:ext cx="4914145" cy="337568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5" name="四角形: 角を丸くする 24">
            <a:extLst>
              <a:ext uri="{FF2B5EF4-FFF2-40B4-BE49-F238E27FC236}">
                <a16:creationId xmlns:a16="http://schemas.microsoft.com/office/drawing/2014/main" id="{3F753373-045F-4FFA-8094-2B022F3C450F}"/>
              </a:ext>
            </a:extLst>
          </p:cNvPr>
          <p:cNvSpPr/>
          <p:nvPr/>
        </p:nvSpPr>
        <p:spPr>
          <a:xfrm>
            <a:off x="732135" y="2556716"/>
            <a:ext cx="1224813" cy="1094354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445A9DE5-73F1-4129-9B1B-FDF964DFC30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98" b="16779"/>
          <a:stretch/>
        </p:blipFill>
        <p:spPr>
          <a:xfrm>
            <a:off x="3728622" y="3681173"/>
            <a:ext cx="4720502" cy="312249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80171C6F-F727-4CC5-A5D6-7DF17F771549}"/>
              </a:ext>
            </a:extLst>
          </p:cNvPr>
          <p:cNvSpPr/>
          <p:nvPr/>
        </p:nvSpPr>
        <p:spPr>
          <a:xfrm>
            <a:off x="7093258" y="4110527"/>
            <a:ext cx="1363828" cy="275260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矢印: 右 30">
            <a:extLst>
              <a:ext uri="{FF2B5EF4-FFF2-40B4-BE49-F238E27FC236}">
                <a16:creationId xmlns:a16="http://schemas.microsoft.com/office/drawing/2014/main" id="{2030B154-4FA0-4089-AC43-A97831445B64}"/>
              </a:ext>
            </a:extLst>
          </p:cNvPr>
          <p:cNvSpPr/>
          <p:nvPr/>
        </p:nvSpPr>
        <p:spPr>
          <a:xfrm>
            <a:off x="3359531" y="4110527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424E1176-9A5C-4518-A06B-957E8A80DCBB}"/>
              </a:ext>
            </a:extLst>
          </p:cNvPr>
          <p:cNvSpPr txBox="1"/>
          <p:nvPr/>
        </p:nvSpPr>
        <p:spPr>
          <a:xfrm>
            <a:off x="4434157" y="1063342"/>
            <a:ext cx="5736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せかい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73B73A63-A782-4A8E-8261-358E5B58CD67}"/>
              </a:ext>
            </a:extLst>
          </p:cNvPr>
          <p:cNvSpPr txBox="1"/>
          <p:nvPr/>
        </p:nvSpPr>
        <p:spPr>
          <a:xfrm>
            <a:off x="5035953" y="1052170"/>
            <a:ext cx="7345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</p:spTree>
    <p:extLst>
      <p:ext uri="{BB962C8B-B14F-4D97-AF65-F5344CB8AC3E}">
        <p14:creationId xmlns:p14="http://schemas.microsoft.com/office/powerpoint/2010/main" val="21937565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．移動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120403" y="1009851"/>
            <a:ext cx="69551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画面の中央に「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」マーク（マウスカーソル）が表示されます。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BDCC1C5-AF66-4F5F-A5ED-3F9D00A3D784}"/>
              </a:ext>
            </a:extLst>
          </p:cNvPr>
          <p:cNvSpPr txBox="1"/>
          <p:nvPr/>
        </p:nvSpPr>
        <p:spPr>
          <a:xfrm>
            <a:off x="5083109" y="1053453"/>
            <a:ext cx="752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934652" y="369613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いどう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9721FE0-6C50-48E3-8CF6-FCFD5001D718}"/>
              </a:ext>
            </a:extLst>
          </p:cNvPr>
          <p:cNvSpPr txBox="1"/>
          <p:nvPr/>
        </p:nvSpPr>
        <p:spPr>
          <a:xfrm>
            <a:off x="747356" y="1055328"/>
            <a:ext cx="8598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ちゅうおう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602D8AB-17EC-470E-88FD-D1750AC08DA1}"/>
              </a:ext>
            </a:extLst>
          </p:cNvPr>
          <p:cNvSpPr txBox="1"/>
          <p:nvPr/>
        </p:nvSpPr>
        <p:spPr>
          <a:xfrm>
            <a:off x="173693" y="1052170"/>
            <a:ext cx="5736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EC5B518-A80A-4C93-ABCA-47A11F16BD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404" y="1586933"/>
            <a:ext cx="4957624" cy="3156112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CB16338-3562-4AF9-92E3-890D7E1A01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9652" y="2313061"/>
            <a:ext cx="5141685" cy="3273289"/>
          </a:xfrm>
          <a:prstGeom prst="rect">
            <a:avLst/>
          </a:prstGeom>
        </p:spPr>
      </p:pic>
      <p:sp>
        <p:nvSpPr>
          <p:cNvPr id="21" name="楕円 20">
            <a:extLst>
              <a:ext uri="{FF2B5EF4-FFF2-40B4-BE49-F238E27FC236}">
                <a16:creationId xmlns:a16="http://schemas.microsoft.com/office/drawing/2014/main" id="{1F393EE5-EA3F-4B8D-A1DE-E554418C3904}"/>
              </a:ext>
            </a:extLst>
          </p:cNvPr>
          <p:cNvSpPr/>
          <p:nvPr/>
        </p:nvSpPr>
        <p:spPr>
          <a:xfrm>
            <a:off x="2268534" y="2956275"/>
            <a:ext cx="661364" cy="661364"/>
          </a:xfrm>
          <a:prstGeom prst="ellipse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22" name="楕円 21">
            <a:extLst>
              <a:ext uri="{FF2B5EF4-FFF2-40B4-BE49-F238E27FC236}">
                <a16:creationId xmlns:a16="http://schemas.microsoft.com/office/drawing/2014/main" id="{1C0F9491-474D-4E5C-9AD3-9607F4AE7E6E}"/>
              </a:ext>
            </a:extLst>
          </p:cNvPr>
          <p:cNvSpPr/>
          <p:nvPr/>
        </p:nvSpPr>
        <p:spPr>
          <a:xfrm>
            <a:off x="6029812" y="3674363"/>
            <a:ext cx="661364" cy="661364"/>
          </a:xfrm>
          <a:prstGeom prst="ellipse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522A7468-A405-48A6-A50E-9471A57C71A4}"/>
              </a:ext>
            </a:extLst>
          </p:cNvPr>
          <p:cNvGrpSpPr/>
          <p:nvPr/>
        </p:nvGrpSpPr>
        <p:grpSpPr>
          <a:xfrm>
            <a:off x="3789652" y="5262604"/>
            <a:ext cx="5167685" cy="1131079"/>
            <a:chOff x="5554183" y="1031877"/>
            <a:chExt cx="5167685" cy="1131079"/>
          </a:xfrm>
        </p:grpSpPr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9D5D47CB-4E6D-4F3C-8ED8-939B7089C0D0}"/>
                </a:ext>
              </a:extLst>
            </p:cNvPr>
            <p:cNvSpPr/>
            <p:nvPr/>
          </p:nvSpPr>
          <p:spPr>
            <a:xfrm>
              <a:off x="5554183" y="1058553"/>
              <a:ext cx="5167685" cy="11034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7AE1CD5E-1697-46B8-9502-B2C4E07188B2}"/>
                </a:ext>
              </a:extLst>
            </p:cNvPr>
            <p:cNvSpPr txBox="1"/>
            <p:nvPr/>
          </p:nvSpPr>
          <p:spPr>
            <a:xfrm>
              <a:off x="6589180" y="1031877"/>
              <a:ext cx="344447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マウスを動かすと、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周りを見回すことができます。</a:t>
              </a:r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2DBF8B0A-FAC9-4765-8FD2-99B369CA5BBE}"/>
                </a:ext>
              </a:extLst>
            </p:cNvPr>
            <p:cNvSpPr txBox="1"/>
            <p:nvPr/>
          </p:nvSpPr>
          <p:spPr>
            <a:xfrm>
              <a:off x="7330661" y="1632981"/>
              <a:ext cx="5736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みまわ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801DA000-620B-4607-A053-040973A1F28C}"/>
                </a:ext>
              </a:extLst>
            </p:cNvPr>
            <p:cNvSpPr txBox="1"/>
            <p:nvPr/>
          </p:nvSpPr>
          <p:spPr>
            <a:xfrm>
              <a:off x="7490295" y="1103006"/>
              <a:ext cx="46740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414959CA-F120-46D7-BEEA-72735E8E2E2E}"/>
                </a:ext>
              </a:extLst>
            </p:cNvPr>
            <p:cNvSpPr txBox="1"/>
            <p:nvPr/>
          </p:nvSpPr>
          <p:spPr>
            <a:xfrm>
              <a:off x="6578733" y="1639621"/>
              <a:ext cx="4674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まわ</a:t>
              </a:r>
            </a:p>
          </p:txBody>
        </p:sp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D90F6F1C-1D3D-4B64-9AB5-1072718AE8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869838" y="1351080"/>
              <a:ext cx="577081" cy="577081"/>
            </a:xfrm>
            <a:prstGeom prst="rect">
              <a:avLst/>
            </a:prstGeom>
          </p:spPr>
        </p:pic>
      </p:grpSp>
      <p:sp>
        <p:nvSpPr>
          <p:cNvPr id="26" name="矢印: 右 25">
            <a:extLst>
              <a:ext uri="{FF2B5EF4-FFF2-40B4-BE49-F238E27FC236}">
                <a16:creationId xmlns:a16="http://schemas.microsoft.com/office/drawing/2014/main" id="{CB0E361D-B47F-40E1-875C-E55C5A9AD403}"/>
              </a:ext>
            </a:extLst>
          </p:cNvPr>
          <p:cNvSpPr/>
          <p:nvPr/>
        </p:nvSpPr>
        <p:spPr>
          <a:xfrm>
            <a:off x="3512591" y="3425908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1698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．移動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120402" y="1009851"/>
            <a:ext cx="88105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マウスカーソルを動かして、金色のブロックに当てよう！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BDCC1C5-AF66-4F5F-A5ED-3F9D00A3D784}"/>
              </a:ext>
            </a:extLst>
          </p:cNvPr>
          <p:cNvSpPr txBox="1"/>
          <p:nvPr/>
        </p:nvSpPr>
        <p:spPr>
          <a:xfrm>
            <a:off x="4910745" y="1061658"/>
            <a:ext cx="7088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きんいろ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934652" y="369613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いどう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7A9B669-EEB3-4122-86FD-D1CAA4F6753D}"/>
              </a:ext>
            </a:extLst>
          </p:cNvPr>
          <p:cNvSpPr txBox="1"/>
          <p:nvPr/>
        </p:nvSpPr>
        <p:spPr>
          <a:xfrm>
            <a:off x="3752381" y="1076621"/>
            <a:ext cx="4542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F92B0AB-01B4-44BC-A14B-149D84A28972}"/>
              </a:ext>
            </a:extLst>
          </p:cNvPr>
          <p:cNvSpPr txBox="1"/>
          <p:nvPr/>
        </p:nvSpPr>
        <p:spPr>
          <a:xfrm>
            <a:off x="6724661" y="1061657"/>
            <a:ext cx="4542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1264B6B-1A81-41EC-B6D0-B415B0C51D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67" y="1586932"/>
            <a:ext cx="5302530" cy="3375685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D9A93942-8D12-49FD-A88B-2DA63FD15F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9125" y="2034238"/>
            <a:ext cx="5302529" cy="3375685"/>
          </a:xfrm>
          <a:prstGeom prst="rect">
            <a:avLst/>
          </a:prstGeom>
        </p:spPr>
      </p:pic>
      <p:sp>
        <p:nvSpPr>
          <p:cNvPr id="28" name="矢印: 右 27">
            <a:extLst>
              <a:ext uri="{FF2B5EF4-FFF2-40B4-BE49-F238E27FC236}">
                <a16:creationId xmlns:a16="http://schemas.microsoft.com/office/drawing/2014/main" id="{90B09914-1AE1-4D50-9BA1-EF265E8AAFEF}"/>
              </a:ext>
            </a:extLst>
          </p:cNvPr>
          <p:cNvSpPr/>
          <p:nvPr/>
        </p:nvSpPr>
        <p:spPr>
          <a:xfrm>
            <a:off x="3502603" y="3160459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楕円 29">
            <a:extLst>
              <a:ext uri="{FF2B5EF4-FFF2-40B4-BE49-F238E27FC236}">
                <a16:creationId xmlns:a16="http://schemas.microsoft.com/office/drawing/2014/main" id="{BD54C16C-A57A-4179-BE97-4B3CB65948FB}"/>
              </a:ext>
            </a:extLst>
          </p:cNvPr>
          <p:cNvSpPr/>
          <p:nvPr/>
        </p:nvSpPr>
        <p:spPr>
          <a:xfrm>
            <a:off x="2136485" y="2354813"/>
            <a:ext cx="1074187" cy="1074187"/>
          </a:xfrm>
          <a:prstGeom prst="ellipse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32" name="楕円 31">
            <a:extLst>
              <a:ext uri="{FF2B5EF4-FFF2-40B4-BE49-F238E27FC236}">
                <a16:creationId xmlns:a16="http://schemas.microsoft.com/office/drawing/2014/main" id="{B092FD1F-6A9E-46E2-9A63-65C66EDC227F}"/>
              </a:ext>
            </a:extLst>
          </p:cNvPr>
          <p:cNvSpPr/>
          <p:nvPr/>
        </p:nvSpPr>
        <p:spPr>
          <a:xfrm>
            <a:off x="5877594" y="3160459"/>
            <a:ext cx="1074187" cy="1074187"/>
          </a:xfrm>
          <a:prstGeom prst="ellipse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pic>
        <p:nvPicPr>
          <p:cNvPr id="34" name="図 33">
            <a:extLst>
              <a:ext uri="{FF2B5EF4-FFF2-40B4-BE49-F238E27FC236}">
                <a16:creationId xmlns:a16="http://schemas.microsoft.com/office/drawing/2014/main" id="{A8D727F8-FCDC-49B9-8C3A-CCA68D744B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085" y="5176854"/>
            <a:ext cx="996349" cy="1687989"/>
          </a:xfrm>
          <a:prstGeom prst="rect">
            <a:avLst/>
          </a:prstGeom>
        </p:spPr>
      </p:pic>
      <p:sp>
        <p:nvSpPr>
          <p:cNvPr id="36" name="吹き出し: 角を丸めた四角形 35">
            <a:extLst>
              <a:ext uri="{FF2B5EF4-FFF2-40B4-BE49-F238E27FC236}">
                <a16:creationId xmlns:a16="http://schemas.microsoft.com/office/drawing/2014/main" id="{C7653F8A-1485-4A1E-9939-3D1F9442D306}"/>
              </a:ext>
            </a:extLst>
          </p:cNvPr>
          <p:cNvSpPr/>
          <p:nvPr/>
        </p:nvSpPr>
        <p:spPr>
          <a:xfrm>
            <a:off x="1551361" y="5442118"/>
            <a:ext cx="6859326" cy="1380370"/>
          </a:xfrm>
          <a:prstGeom prst="wedgeRoundRectCallout">
            <a:avLst>
              <a:gd name="adj1" fmla="val -52666"/>
              <a:gd name="adj2" fmla="val -16744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FE77D644-5650-42E9-89FB-AA4F39E07484}"/>
              </a:ext>
            </a:extLst>
          </p:cNvPr>
          <p:cNvSpPr txBox="1"/>
          <p:nvPr/>
        </p:nvSpPr>
        <p:spPr>
          <a:xfrm>
            <a:off x="1672080" y="5370202"/>
            <a:ext cx="711681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命中すると鉄のブロックになるよ！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全部で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つのブロックがあるので、マウスを動かして周りを見てみよう！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（後ろも見てみよう！ ）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44089B88-E942-4CA9-AEE5-7E0010D52D47}"/>
              </a:ext>
            </a:extLst>
          </p:cNvPr>
          <p:cNvSpPr txBox="1"/>
          <p:nvPr/>
        </p:nvSpPr>
        <p:spPr>
          <a:xfrm>
            <a:off x="1598435" y="5441538"/>
            <a:ext cx="7565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めいちゅう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AAEC0084-ACAF-4A61-838C-E241D9BB1707}"/>
              </a:ext>
            </a:extLst>
          </p:cNvPr>
          <p:cNvSpPr txBox="1"/>
          <p:nvPr/>
        </p:nvSpPr>
        <p:spPr>
          <a:xfrm>
            <a:off x="2567241" y="5441538"/>
            <a:ext cx="5809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てつ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7B1EB201-9781-4600-8385-47C90F6A6D6A}"/>
              </a:ext>
            </a:extLst>
          </p:cNvPr>
          <p:cNvSpPr txBox="1"/>
          <p:nvPr/>
        </p:nvSpPr>
        <p:spPr>
          <a:xfrm>
            <a:off x="1683313" y="5914656"/>
            <a:ext cx="55386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ぜんぶ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A87FD92C-D02A-4C86-8AD8-89B923FE3E40}"/>
              </a:ext>
            </a:extLst>
          </p:cNvPr>
          <p:cNvSpPr txBox="1"/>
          <p:nvPr/>
        </p:nvSpPr>
        <p:spPr>
          <a:xfrm>
            <a:off x="5612081" y="5913073"/>
            <a:ext cx="4449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C7552D0C-E4CC-47DE-8C3F-FD2474C2CF94}"/>
              </a:ext>
            </a:extLst>
          </p:cNvPr>
          <p:cNvSpPr txBox="1"/>
          <p:nvPr/>
        </p:nvSpPr>
        <p:spPr>
          <a:xfrm>
            <a:off x="6448678" y="5905432"/>
            <a:ext cx="4449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7E9CDEEA-A1DF-47BA-A832-4DEDCB81118E}"/>
              </a:ext>
            </a:extLst>
          </p:cNvPr>
          <p:cNvSpPr txBox="1"/>
          <p:nvPr/>
        </p:nvSpPr>
        <p:spPr>
          <a:xfrm>
            <a:off x="7045043" y="5893975"/>
            <a:ext cx="4449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8AED8E54-F208-4D4D-AD64-2E3D841378AC}"/>
              </a:ext>
            </a:extLst>
          </p:cNvPr>
          <p:cNvSpPr txBox="1"/>
          <p:nvPr/>
        </p:nvSpPr>
        <p:spPr>
          <a:xfrm>
            <a:off x="1842412" y="6388156"/>
            <a:ext cx="4449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うし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868426D7-0D80-4EA7-B53B-BEE922CD28D8}"/>
              </a:ext>
            </a:extLst>
          </p:cNvPr>
          <p:cNvSpPr txBox="1"/>
          <p:nvPr/>
        </p:nvSpPr>
        <p:spPr>
          <a:xfrm>
            <a:off x="2445742" y="6388156"/>
            <a:ext cx="4449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978843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．移動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934652" y="369613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いどう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CB6D663-09D5-4FD1-8DF0-23A34CA766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530" y="1586725"/>
            <a:ext cx="7696940" cy="4900008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6741FD5-D2B3-4FED-A588-4C3E8262CBD4}"/>
              </a:ext>
            </a:extLst>
          </p:cNvPr>
          <p:cNvSpPr txBox="1"/>
          <p:nvPr/>
        </p:nvSpPr>
        <p:spPr>
          <a:xfrm>
            <a:off x="725198" y="1010988"/>
            <a:ext cx="76952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ミッションをクリアすると門が開きます。公園に行ってみましょう！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6CB55B84-FF6C-4A88-86BC-BDB5D8812D61}"/>
              </a:ext>
            </a:extLst>
          </p:cNvPr>
          <p:cNvSpPr txBox="1"/>
          <p:nvPr/>
        </p:nvSpPr>
        <p:spPr>
          <a:xfrm>
            <a:off x="3432888" y="1052725"/>
            <a:ext cx="499920" cy="254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もん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EEEDAF40-51AA-4E76-83C0-9B1F33E52528}"/>
              </a:ext>
            </a:extLst>
          </p:cNvPr>
          <p:cNvSpPr txBox="1"/>
          <p:nvPr/>
        </p:nvSpPr>
        <p:spPr>
          <a:xfrm>
            <a:off x="5033639" y="1071104"/>
            <a:ext cx="7127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こうえん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DAA88A4-55C1-450E-B22A-CAD415156B3F}"/>
              </a:ext>
            </a:extLst>
          </p:cNvPr>
          <p:cNvSpPr txBox="1"/>
          <p:nvPr/>
        </p:nvSpPr>
        <p:spPr>
          <a:xfrm>
            <a:off x="3887036" y="1043847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ひら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C2B65488-94E6-4F46-BA38-F91EB0BEC78D}"/>
              </a:ext>
            </a:extLst>
          </p:cNvPr>
          <p:cNvSpPr txBox="1"/>
          <p:nvPr/>
        </p:nvSpPr>
        <p:spPr>
          <a:xfrm>
            <a:off x="5699605" y="1052725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</a:p>
        </p:txBody>
      </p:sp>
    </p:spTree>
    <p:extLst>
      <p:ext uri="{BB962C8B-B14F-4D97-AF65-F5344CB8AC3E}">
        <p14:creationId xmlns:p14="http://schemas.microsoft.com/office/powerpoint/2010/main" val="3514270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．移動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934652" y="369613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いどう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081056F-3748-45D6-BD24-58D4B19DC3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97846"/>
            <a:ext cx="9144000" cy="2848232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5F0809A-4651-473F-9C43-737EEBA60E1C}"/>
              </a:ext>
            </a:extLst>
          </p:cNvPr>
          <p:cNvSpPr txBox="1"/>
          <p:nvPr/>
        </p:nvSpPr>
        <p:spPr>
          <a:xfrm>
            <a:off x="725198" y="1010988"/>
            <a:ext cx="76952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移動するときはキーボードの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W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」「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 」「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S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 」「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D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」キー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を使います。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5988576-FC9F-4A29-920D-8477A40C537F}"/>
              </a:ext>
            </a:extLst>
          </p:cNvPr>
          <p:cNvSpPr txBox="1"/>
          <p:nvPr/>
        </p:nvSpPr>
        <p:spPr>
          <a:xfrm>
            <a:off x="729424" y="1076888"/>
            <a:ext cx="619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456A482-7970-4E15-A3FA-100008E6CFC5}"/>
              </a:ext>
            </a:extLst>
          </p:cNvPr>
          <p:cNvSpPr txBox="1"/>
          <p:nvPr/>
        </p:nvSpPr>
        <p:spPr>
          <a:xfrm>
            <a:off x="7082995" y="1079981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BC17E46A-9B06-4C90-8258-273D5DCC5DCB}"/>
              </a:ext>
            </a:extLst>
          </p:cNvPr>
          <p:cNvSpPr/>
          <p:nvPr/>
        </p:nvSpPr>
        <p:spPr>
          <a:xfrm>
            <a:off x="1320830" y="3204838"/>
            <a:ext cx="454704" cy="41947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5C839489-BAEC-457D-B5B6-1CFC740DAC14}"/>
              </a:ext>
            </a:extLst>
          </p:cNvPr>
          <p:cNvSpPr/>
          <p:nvPr/>
        </p:nvSpPr>
        <p:spPr>
          <a:xfrm>
            <a:off x="1426389" y="3624308"/>
            <a:ext cx="454704" cy="41947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E08A562E-FD6F-4A7C-AAA4-2949FEC195CD}"/>
              </a:ext>
            </a:extLst>
          </p:cNvPr>
          <p:cNvSpPr/>
          <p:nvPr/>
        </p:nvSpPr>
        <p:spPr>
          <a:xfrm>
            <a:off x="971685" y="3624308"/>
            <a:ext cx="454704" cy="41947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A01D16FA-075F-45EF-97C5-A07297196927}"/>
              </a:ext>
            </a:extLst>
          </p:cNvPr>
          <p:cNvSpPr/>
          <p:nvPr/>
        </p:nvSpPr>
        <p:spPr>
          <a:xfrm>
            <a:off x="1881093" y="3624308"/>
            <a:ext cx="454704" cy="41947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3080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．移動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934652" y="369613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いどう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081056F-3748-45D6-BD24-58D4B19DC3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32" t="29038" r="73301" b="35429"/>
          <a:stretch/>
        </p:blipFill>
        <p:spPr>
          <a:xfrm>
            <a:off x="2145840" y="1180653"/>
            <a:ext cx="1624613" cy="1012054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BC17E46A-9B06-4C90-8258-273D5DCC5DCB}"/>
              </a:ext>
            </a:extLst>
          </p:cNvPr>
          <p:cNvSpPr/>
          <p:nvPr/>
        </p:nvSpPr>
        <p:spPr>
          <a:xfrm>
            <a:off x="2649924" y="1260551"/>
            <a:ext cx="454704" cy="41947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7D6ABA9-0A61-495B-B7E7-BD97E680E6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1167" y="2687713"/>
            <a:ext cx="2041666" cy="2749936"/>
          </a:xfrm>
          <a:prstGeom prst="rect">
            <a:avLst/>
          </a:prstGeom>
        </p:spPr>
      </p:pic>
      <p:sp>
        <p:nvSpPr>
          <p:cNvPr id="15" name="矢印: 右 14">
            <a:extLst>
              <a:ext uri="{FF2B5EF4-FFF2-40B4-BE49-F238E27FC236}">
                <a16:creationId xmlns:a16="http://schemas.microsoft.com/office/drawing/2014/main" id="{CFD4F41A-BBFD-4BDC-ACB3-561CA801E59D}"/>
              </a:ext>
            </a:extLst>
          </p:cNvPr>
          <p:cNvSpPr/>
          <p:nvPr/>
        </p:nvSpPr>
        <p:spPr>
          <a:xfrm>
            <a:off x="6207325" y="3770873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矢印: 右 16">
            <a:extLst>
              <a:ext uri="{FF2B5EF4-FFF2-40B4-BE49-F238E27FC236}">
                <a16:creationId xmlns:a16="http://schemas.microsoft.com/office/drawing/2014/main" id="{2B34334F-F5E3-4E61-ADDF-FBC46102EE98}"/>
              </a:ext>
            </a:extLst>
          </p:cNvPr>
          <p:cNvSpPr/>
          <p:nvPr/>
        </p:nvSpPr>
        <p:spPr>
          <a:xfrm rot="16200000">
            <a:off x="4202909" y="1594835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" name="矢印: 右 17">
            <a:extLst>
              <a:ext uri="{FF2B5EF4-FFF2-40B4-BE49-F238E27FC236}">
                <a16:creationId xmlns:a16="http://schemas.microsoft.com/office/drawing/2014/main" id="{5E7A1058-2A99-4ADC-A13B-FCC042871FE2}"/>
              </a:ext>
            </a:extLst>
          </p:cNvPr>
          <p:cNvSpPr/>
          <p:nvPr/>
        </p:nvSpPr>
        <p:spPr>
          <a:xfrm rot="5400000" flipV="1">
            <a:off x="4202909" y="5686786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2" name="矢印: 右 21">
            <a:extLst>
              <a:ext uri="{FF2B5EF4-FFF2-40B4-BE49-F238E27FC236}">
                <a16:creationId xmlns:a16="http://schemas.microsoft.com/office/drawing/2014/main" id="{699E5256-0A68-4812-B49B-90F824D7A313}"/>
              </a:ext>
            </a:extLst>
          </p:cNvPr>
          <p:cNvSpPr/>
          <p:nvPr/>
        </p:nvSpPr>
        <p:spPr>
          <a:xfrm rot="10800000">
            <a:off x="2145840" y="3770874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5369D1A7-43E1-4BDC-BC26-213C618FB6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32" t="29038" r="73301" b="35429"/>
          <a:stretch/>
        </p:blipFill>
        <p:spPr>
          <a:xfrm>
            <a:off x="300868" y="3633157"/>
            <a:ext cx="1624613" cy="1012054"/>
          </a:xfrm>
          <a:prstGeom prst="rect">
            <a:avLst/>
          </a:prstGeom>
        </p:spPr>
      </p:pic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E4B5AED6-1E90-45B3-A350-D7FDDA28DFCB}"/>
              </a:ext>
            </a:extLst>
          </p:cNvPr>
          <p:cNvSpPr/>
          <p:nvPr/>
        </p:nvSpPr>
        <p:spPr>
          <a:xfrm>
            <a:off x="455807" y="4132525"/>
            <a:ext cx="454704" cy="41947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5F11922D-1ADB-4786-B35C-D5FC7D8A07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32" t="29038" r="73301" b="35429"/>
          <a:stretch/>
        </p:blipFill>
        <p:spPr>
          <a:xfrm>
            <a:off x="2145840" y="5732133"/>
            <a:ext cx="1624613" cy="1012054"/>
          </a:xfrm>
          <a:prstGeom prst="rect">
            <a:avLst/>
          </a:prstGeom>
        </p:spPr>
      </p:pic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4861B3FB-57C1-4AE9-AC64-6D293DED4601}"/>
              </a:ext>
            </a:extLst>
          </p:cNvPr>
          <p:cNvSpPr/>
          <p:nvPr/>
        </p:nvSpPr>
        <p:spPr>
          <a:xfrm>
            <a:off x="2755483" y="6231501"/>
            <a:ext cx="454704" cy="41947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33" name="図 32">
            <a:extLst>
              <a:ext uri="{FF2B5EF4-FFF2-40B4-BE49-F238E27FC236}">
                <a16:creationId xmlns:a16="http://schemas.microsoft.com/office/drawing/2014/main" id="{748B6DDF-023D-47E7-A531-3C7261A312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32" t="29038" r="73301" b="35429"/>
          <a:stretch/>
        </p:blipFill>
        <p:spPr>
          <a:xfrm>
            <a:off x="7165864" y="3607009"/>
            <a:ext cx="1624613" cy="1012054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A3349332-1C94-45DB-8EE2-9B0A6F620A3C}"/>
              </a:ext>
            </a:extLst>
          </p:cNvPr>
          <p:cNvSpPr/>
          <p:nvPr/>
        </p:nvSpPr>
        <p:spPr>
          <a:xfrm>
            <a:off x="8230211" y="4106377"/>
            <a:ext cx="454704" cy="41947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08C4E9D-B662-4AAA-9169-EDC6F77153F0}"/>
              </a:ext>
            </a:extLst>
          </p:cNvPr>
          <p:cNvSpPr txBox="1"/>
          <p:nvPr/>
        </p:nvSpPr>
        <p:spPr>
          <a:xfrm>
            <a:off x="3851860" y="1020516"/>
            <a:ext cx="258445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W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」キー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：前に進む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03F0A223-7BE3-418E-8CE9-7BF4B9CDC930}"/>
              </a:ext>
            </a:extLst>
          </p:cNvPr>
          <p:cNvSpPr txBox="1"/>
          <p:nvPr/>
        </p:nvSpPr>
        <p:spPr>
          <a:xfrm>
            <a:off x="3770452" y="6263087"/>
            <a:ext cx="284341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S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」キー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：後ろに戻る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A1874C9D-CD58-4E64-A706-62F246476AA8}"/>
              </a:ext>
            </a:extLst>
          </p:cNvPr>
          <p:cNvSpPr txBox="1"/>
          <p:nvPr/>
        </p:nvSpPr>
        <p:spPr>
          <a:xfrm>
            <a:off x="5998142" y="4504033"/>
            <a:ext cx="301269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D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」キー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：右に移動する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6C655263-6F6F-499F-99B0-3DC215E2FA6B}"/>
              </a:ext>
            </a:extLst>
          </p:cNvPr>
          <p:cNvSpPr txBox="1"/>
          <p:nvPr/>
        </p:nvSpPr>
        <p:spPr>
          <a:xfrm>
            <a:off x="133165" y="4521398"/>
            <a:ext cx="301269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」キー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：左に移動する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66C548D9-EF59-4C30-87F7-545134D1EE49}"/>
              </a:ext>
            </a:extLst>
          </p:cNvPr>
          <p:cNvSpPr txBox="1"/>
          <p:nvPr/>
        </p:nvSpPr>
        <p:spPr>
          <a:xfrm>
            <a:off x="1922737" y="4592004"/>
            <a:ext cx="619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B347C5D3-11E3-4316-8D86-FFFE9C79E275}"/>
              </a:ext>
            </a:extLst>
          </p:cNvPr>
          <p:cNvSpPr txBox="1"/>
          <p:nvPr/>
        </p:nvSpPr>
        <p:spPr>
          <a:xfrm>
            <a:off x="7774601" y="4583126"/>
            <a:ext cx="619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D75ECDE8-404C-42A5-B884-B03978F28BC1}"/>
              </a:ext>
            </a:extLst>
          </p:cNvPr>
          <p:cNvSpPr txBox="1"/>
          <p:nvPr/>
        </p:nvSpPr>
        <p:spPr>
          <a:xfrm>
            <a:off x="7307150" y="4592004"/>
            <a:ext cx="4451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E58DBB66-CBD8-4458-AF62-1F610699861B}"/>
              </a:ext>
            </a:extLst>
          </p:cNvPr>
          <p:cNvSpPr txBox="1"/>
          <p:nvPr/>
        </p:nvSpPr>
        <p:spPr>
          <a:xfrm>
            <a:off x="1355856" y="4600882"/>
            <a:ext cx="6199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AB82EEB4-E22C-4A5B-86E9-6C903E0DF939}"/>
              </a:ext>
            </a:extLst>
          </p:cNvPr>
          <p:cNvSpPr txBox="1"/>
          <p:nvPr/>
        </p:nvSpPr>
        <p:spPr>
          <a:xfrm>
            <a:off x="5212340" y="1088115"/>
            <a:ext cx="4451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F312FBBA-515E-47DE-A3F8-321F24377783}"/>
              </a:ext>
            </a:extLst>
          </p:cNvPr>
          <p:cNvSpPr txBox="1"/>
          <p:nvPr/>
        </p:nvSpPr>
        <p:spPr>
          <a:xfrm>
            <a:off x="5705873" y="1096993"/>
            <a:ext cx="4451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DED1E967-22FF-4B2E-A0A5-83A0C5710609}"/>
              </a:ext>
            </a:extLst>
          </p:cNvPr>
          <p:cNvSpPr txBox="1"/>
          <p:nvPr/>
        </p:nvSpPr>
        <p:spPr>
          <a:xfrm>
            <a:off x="5059516" y="6346767"/>
            <a:ext cx="4451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うし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48ED9E1F-5482-4F16-A155-1C1AE61C5E5C}"/>
              </a:ext>
            </a:extLst>
          </p:cNvPr>
          <p:cNvSpPr txBox="1"/>
          <p:nvPr/>
        </p:nvSpPr>
        <p:spPr>
          <a:xfrm>
            <a:off x="5737339" y="6354022"/>
            <a:ext cx="4451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もど</a:t>
            </a:r>
          </a:p>
        </p:txBody>
      </p:sp>
    </p:spTree>
    <p:extLst>
      <p:ext uri="{BB962C8B-B14F-4D97-AF65-F5344CB8AC3E}">
        <p14:creationId xmlns:p14="http://schemas.microsoft.com/office/powerpoint/2010/main" val="6232768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．移動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120402" y="1009851"/>
            <a:ext cx="88105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 「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W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」「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 」「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S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 」「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D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」キーを使って移動しよう！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934652" y="369613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いどう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7A9B669-EEB3-4122-86FD-D1CAA4F6753D}"/>
              </a:ext>
            </a:extLst>
          </p:cNvPr>
          <p:cNvSpPr txBox="1"/>
          <p:nvPr/>
        </p:nvSpPr>
        <p:spPr>
          <a:xfrm>
            <a:off x="5412933" y="1084975"/>
            <a:ext cx="4542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F92B0AB-01B4-44BC-A14B-149D84A28972}"/>
              </a:ext>
            </a:extLst>
          </p:cNvPr>
          <p:cNvSpPr txBox="1"/>
          <p:nvPr/>
        </p:nvSpPr>
        <p:spPr>
          <a:xfrm>
            <a:off x="6107840" y="1061657"/>
            <a:ext cx="5650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1264B6B-1A81-41EC-B6D0-B415B0C51D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7767" y="1586932"/>
            <a:ext cx="5302530" cy="3375684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D9A93942-8D12-49FD-A88B-2DA63FD15FA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749125" y="2034238"/>
            <a:ext cx="5302529" cy="3375684"/>
          </a:xfrm>
          <a:prstGeom prst="rect">
            <a:avLst/>
          </a:prstGeom>
        </p:spPr>
      </p:pic>
      <p:sp>
        <p:nvSpPr>
          <p:cNvPr id="28" name="矢印: 右 27">
            <a:extLst>
              <a:ext uri="{FF2B5EF4-FFF2-40B4-BE49-F238E27FC236}">
                <a16:creationId xmlns:a16="http://schemas.microsoft.com/office/drawing/2014/main" id="{90B09914-1AE1-4D50-9BA1-EF265E8AAFEF}"/>
              </a:ext>
            </a:extLst>
          </p:cNvPr>
          <p:cNvSpPr/>
          <p:nvPr/>
        </p:nvSpPr>
        <p:spPr>
          <a:xfrm>
            <a:off x="3502603" y="3160459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34" name="図 33">
            <a:extLst>
              <a:ext uri="{FF2B5EF4-FFF2-40B4-BE49-F238E27FC236}">
                <a16:creationId xmlns:a16="http://schemas.microsoft.com/office/drawing/2014/main" id="{A8D727F8-FCDC-49B9-8C3A-CCA68D744B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085" y="5176854"/>
            <a:ext cx="996349" cy="1687989"/>
          </a:xfrm>
          <a:prstGeom prst="rect">
            <a:avLst/>
          </a:prstGeom>
        </p:spPr>
      </p:pic>
      <p:sp>
        <p:nvSpPr>
          <p:cNvPr id="36" name="吹き出し: 角を丸めた四角形 35">
            <a:extLst>
              <a:ext uri="{FF2B5EF4-FFF2-40B4-BE49-F238E27FC236}">
                <a16:creationId xmlns:a16="http://schemas.microsoft.com/office/drawing/2014/main" id="{C7653F8A-1485-4A1E-9939-3D1F9442D306}"/>
              </a:ext>
            </a:extLst>
          </p:cNvPr>
          <p:cNvSpPr/>
          <p:nvPr/>
        </p:nvSpPr>
        <p:spPr>
          <a:xfrm>
            <a:off x="1551361" y="5581004"/>
            <a:ext cx="6859326" cy="1015663"/>
          </a:xfrm>
          <a:prstGeom prst="wedgeRoundRectCallout">
            <a:avLst>
              <a:gd name="adj1" fmla="val -52666"/>
              <a:gd name="adj2" fmla="val -16744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FE77D644-5650-42E9-89FB-AA4F39E07484}"/>
              </a:ext>
            </a:extLst>
          </p:cNvPr>
          <p:cNvSpPr txBox="1"/>
          <p:nvPr/>
        </p:nvSpPr>
        <p:spPr>
          <a:xfrm>
            <a:off x="1779700" y="5581005"/>
            <a:ext cx="66196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障害物にぶつかったら「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」「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」キーを押して左右に移動しよう。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マウスで進みたい方向に向け、キーボードで動きを操作しよう！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44089B88-E942-4CA9-AEE5-7E0010D52D47}"/>
              </a:ext>
            </a:extLst>
          </p:cNvPr>
          <p:cNvSpPr txBox="1"/>
          <p:nvPr/>
        </p:nvSpPr>
        <p:spPr>
          <a:xfrm>
            <a:off x="1688299" y="5652341"/>
            <a:ext cx="99634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しょうがいぶつ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AAEC0084-ACAF-4A61-838C-E241D9BB1707}"/>
              </a:ext>
            </a:extLst>
          </p:cNvPr>
          <p:cNvSpPr txBox="1"/>
          <p:nvPr/>
        </p:nvSpPr>
        <p:spPr>
          <a:xfrm>
            <a:off x="6111688" y="5633828"/>
            <a:ext cx="5809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さゆう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7B1EB201-9781-4600-8385-47C90F6A6D6A}"/>
              </a:ext>
            </a:extLst>
          </p:cNvPr>
          <p:cNvSpPr txBox="1"/>
          <p:nvPr/>
        </p:nvSpPr>
        <p:spPr>
          <a:xfrm>
            <a:off x="4055882" y="6141626"/>
            <a:ext cx="292523" cy="23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A87FD92C-D02A-4C86-8AD8-89B923FE3E40}"/>
              </a:ext>
            </a:extLst>
          </p:cNvPr>
          <p:cNvSpPr txBox="1"/>
          <p:nvPr/>
        </p:nvSpPr>
        <p:spPr>
          <a:xfrm>
            <a:off x="6334289" y="6129313"/>
            <a:ext cx="71673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そうさ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C7552D0C-E4CC-47DE-8C3F-FD2474C2CF94}"/>
              </a:ext>
            </a:extLst>
          </p:cNvPr>
          <p:cNvSpPr txBox="1"/>
          <p:nvPr/>
        </p:nvSpPr>
        <p:spPr>
          <a:xfrm>
            <a:off x="5814794" y="6141626"/>
            <a:ext cx="4449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868426D7-0D80-4EA7-B53B-BEE922CD28D8}"/>
              </a:ext>
            </a:extLst>
          </p:cNvPr>
          <p:cNvSpPr txBox="1"/>
          <p:nvPr/>
        </p:nvSpPr>
        <p:spPr>
          <a:xfrm>
            <a:off x="5497225" y="5620725"/>
            <a:ext cx="4449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5BAA3650-E674-4BFF-BFDD-EDE928FCCAD6}"/>
              </a:ext>
            </a:extLst>
          </p:cNvPr>
          <p:cNvSpPr txBox="1"/>
          <p:nvPr/>
        </p:nvSpPr>
        <p:spPr>
          <a:xfrm>
            <a:off x="6778773" y="5636754"/>
            <a:ext cx="5809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A6DC58CF-B046-49EF-9681-0D1559378EE2}"/>
              </a:ext>
            </a:extLst>
          </p:cNvPr>
          <p:cNvSpPr txBox="1"/>
          <p:nvPr/>
        </p:nvSpPr>
        <p:spPr>
          <a:xfrm>
            <a:off x="2545413" y="6131263"/>
            <a:ext cx="47707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E5A64F28-9898-4F81-83D2-BEDCC7381619}"/>
              </a:ext>
            </a:extLst>
          </p:cNvPr>
          <p:cNvSpPr txBox="1"/>
          <p:nvPr/>
        </p:nvSpPr>
        <p:spPr>
          <a:xfrm>
            <a:off x="3397301" y="6141626"/>
            <a:ext cx="65367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ほうこう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579199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．移動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934652" y="369613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いどう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0DC4EAC-24F0-4224-A468-522670F932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9302" y="1477269"/>
            <a:ext cx="5961354" cy="3795104"/>
          </a:xfrm>
          <a:prstGeom prst="rect">
            <a:avLst/>
          </a:prstGeom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EB08FE1-CC6B-40A1-8C11-854235847B98}"/>
              </a:ext>
            </a:extLst>
          </p:cNvPr>
          <p:cNvSpPr txBox="1"/>
          <p:nvPr/>
        </p:nvSpPr>
        <p:spPr>
          <a:xfrm>
            <a:off x="725198" y="1010988"/>
            <a:ext cx="76952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公園から出たらミッション完了です！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1C9DC5C5-8962-40E8-8E14-F33900C0CDA0}"/>
              </a:ext>
            </a:extLst>
          </p:cNvPr>
          <p:cNvSpPr txBox="1"/>
          <p:nvPr/>
        </p:nvSpPr>
        <p:spPr>
          <a:xfrm>
            <a:off x="676155" y="1076888"/>
            <a:ext cx="7531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こうえん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57FC624-ADF7-4D8B-A6F5-05BF2454DDB5}"/>
              </a:ext>
            </a:extLst>
          </p:cNvPr>
          <p:cNvSpPr txBox="1"/>
          <p:nvPr/>
        </p:nvSpPr>
        <p:spPr>
          <a:xfrm>
            <a:off x="3398762" y="1072253"/>
            <a:ext cx="8625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かんりょう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92A78AA7-39D6-472B-9E82-635DA18C72F8}"/>
              </a:ext>
            </a:extLst>
          </p:cNvPr>
          <p:cNvSpPr txBox="1"/>
          <p:nvPr/>
        </p:nvSpPr>
        <p:spPr>
          <a:xfrm>
            <a:off x="1718383" y="1072252"/>
            <a:ext cx="2286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8D74FA6F-F8C0-49CD-AAA3-48EAF642AD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665" t="10866" r="44753" b="25452"/>
          <a:stretch/>
        </p:blipFill>
        <p:spPr>
          <a:xfrm>
            <a:off x="256884" y="5393128"/>
            <a:ext cx="1282916" cy="1314040"/>
          </a:xfrm>
          <a:prstGeom prst="ellipse">
            <a:avLst/>
          </a:prstGeom>
        </p:spPr>
      </p:pic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36230E11-5BB8-4B2D-81F0-8E50B46CD320}"/>
              </a:ext>
            </a:extLst>
          </p:cNvPr>
          <p:cNvSpPr txBox="1"/>
          <p:nvPr/>
        </p:nvSpPr>
        <p:spPr>
          <a:xfrm>
            <a:off x="1591323" y="5238968"/>
            <a:ext cx="5961354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もう一度やり直したいときは左の柵側に進んでね！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ctrl</a:t>
            </a: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キーとＷキーを押すと町を探索ができるよ！</a:t>
            </a:r>
            <a:endParaRPr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終わるときは</a:t>
            </a:r>
            <a:r>
              <a:rPr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Esc</a:t>
            </a: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キーを押して「セーブして終了」を選んでね。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F47EF4AC-BC1D-4C33-86CE-5380010E35C0}"/>
              </a:ext>
            </a:extLst>
          </p:cNvPr>
          <p:cNvSpPr txBox="1"/>
          <p:nvPr/>
        </p:nvSpPr>
        <p:spPr>
          <a:xfrm>
            <a:off x="4597389" y="5310853"/>
            <a:ext cx="6945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さくがわ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35BB9FC2-5898-4BDC-910A-D517ACAA60F0}"/>
              </a:ext>
            </a:extLst>
          </p:cNvPr>
          <p:cNvSpPr txBox="1"/>
          <p:nvPr/>
        </p:nvSpPr>
        <p:spPr>
          <a:xfrm>
            <a:off x="4306476" y="5789640"/>
            <a:ext cx="6945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たんさく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64B9308B-70A0-4654-8D22-8704C1939F57}"/>
              </a:ext>
            </a:extLst>
          </p:cNvPr>
          <p:cNvSpPr txBox="1"/>
          <p:nvPr/>
        </p:nvSpPr>
        <p:spPr>
          <a:xfrm>
            <a:off x="2016826" y="5310853"/>
            <a:ext cx="5564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いちど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3451D39-EAB3-47FB-A351-650BFCFF75AB}"/>
              </a:ext>
            </a:extLst>
          </p:cNvPr>
          <p:cNvSpPr txBox="1"/>
          <p:nvPr/>
        </p:nvSpPr>
        <p:spPr>
          <a:xfrm>
            <a:off x="2780936" y="5310853"/>
            <a:ext cx="4226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なお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C6BB086-0EF5-4A2B-A88E-56B4B0AEB131}"/>
              </a:ext>
            </a:extLst>
          </p:cNvPr>
          <p:cNvSpPr txBox="1"/>
          <p:nvPr/>
        </p:nvSpPr>
        <p:spPr>
          <a:xfrm>
            <a:off x="4144141" y="5310853"/>
            <a:ext cx="5564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F2958288-49EE-4D7D-A679-52C3278A02DC}"/>
              </a:ext>
            </a:extLst>
          </p:cNvPr>
          <p:cNvSpPr txBox="1"/>
          <p:nvPr/>
        </p:nvSpPr>
        <p:spPr>
          <a:xfrm>
            <a:off x="3898101" y="5789640"/>
            <a:ext cx="43500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まち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5F355643-DEF2-40B1-B09D-B0C3103377E0}"/>
              </a:ext>
            </a:extLst>
          </p:cNvPr>
          <p:cNvSpPr txBox="1"/>
          <p:nvPr/>
        </p:nvSpPr>
        <p:spPr>
          <a:xfrm>
            <a:off x="3332429" y="5789640"/>
            <a:ext cx="43500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38D67171-0142-46D8-8F29-C3250BD6E289}"/>
              </a:ext>
            </a:extLst>
          </p:cNvPr>
          <p:cNvSpPr txBox="1"/>
          <p:nvPr/>
        </p:nvSpPr>
        <p:spPr>
          <a:xfrm>
            <a:off x="3726347" y="6262050"/>
            <a:ext cx="43500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D3A7CE55-C960-4E51-81CC-8631857B7755}"/>
              </a:ext>
            </a:extLst>
          </p:cNvPr>
          <p:cNvSpPr txBox="1"/>
          <p:nvPr/>
        </p:nvSpPr>
        <p:spPr>
          <a:xfrm>
            <a:off x="1566216" y="6262050"/>
            <a:ext cx="43500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おわ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3A615D7D-79AE-4127-ADDE-7BDF8C22571E}"/>
              </a:ext>
            </a:extLst>
          </p:cNvPr>
          <p:cNvSpPr txBox="1"/>
          <p:nvPr/>
        </p:nvSpPr>
        <p:spPr>
          <a:xfrm>
            <a:off x="5366604" y="6262050"/>
            <a:ext cx="9578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しゅうりょう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EBD5D0F2-80D4-46C7-B707-A11C0377C537}"/>
              </a:ext>
            </a:extLst>
          </p:cNvPr>
          <p:cNvSpPr txBox="1"/>
          <p:nvPr/>
        </p:nvSpPr>
        <p:spPr>
          <a:xfrm>
            <a:off x="5232649" y="5310853"/>
            <a:ext cx="43500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6" name="図 55">
            <a:extLst>
              <a:ext uri="{FF2B5EF4-FFF2-40B4-BE49-F238E27FC236}">
                <a16:creationId xmlns:a16="http://schemas.microsoft.com/office/drawing/2014/main" id="{63CD5377-D21A-4DCF-AAF2-B7E8F7368C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3341" y="5079559"/>
            <a:ext cx="1003464" cy="1599128"/>
          </a:xfrm>
          <a:prstGeom prst="rect">
            <a:avLst/>
          </a:prstGeom>
        </p:spPr>
      </p:pic>
      <p:sp>
        <p:nvSpPr>
          <p:cNvPr id="57" name="吹き出し: 角を丸めた四角形 56">
            <a:extLst>
              <a:ext uri="{FF2B5EF4-FFF2-40B4-BE49-F238E27FC236}">
                <a16:creationId xmlns:a16="http://schemas.microsoft.com/office/drawing/2014/main" id="{6BBC671D-4CAA-4810-A31F-8116DA376032}"/>
              </a:ext>
            </a:extLst>
          </p:cNvPr>
          <p:cNvSpPr/>
          <p:nvPr/>
        </p:nvSpPr>
        <p:spPr>
          <a:xfrm>
            <a:off x="132547" y="5305775"/>
            <a:ext cx="7420130" cy="1441298"/>
          </a:xfrm>
          <a:prstGeom prst="wedgeRoundRectCallout">
            <a:avLst>
              <a:gd name="adj1" fmla="val 52839"/>
              <a:gd name="adj2" fmla="val -11200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30753BEC-62E5-47CF-ABE0-C7593651A2DC}"/>
              </a:ext>
            </a:extLst>
          </p:cNvPr>
          <p:cNvSpPr txBox="1"/>
          <p:nvPr/>
        </p:nvSpPr>
        <p:spPr>
          <a:xfrm>
            <a:off x="6350217" y="6303417"/>
            <a:ext cx="43500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378871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．設置と破壊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934652" y="369613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せっち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3B05EC-A44F-4C5F-91CC-A3174EE74D23}"/>
              </a:ext>
            </a:extLst>
          </p:cNvPr>
          <p:cNvSpPr txBox="1"/>
          <p:nvPr/>
        </p:nvSpPr>
        <p:spPr>
          <a:xfrm>
            <a:off x="1832777" y="369613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はかい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B15DE36-BCC2-4B2A-9DB3-7730AE8E7EB8}"/>
              </a:ext>
            </a:extLst>
          </p:cNvPr>
          <p:cNvSpPr txBox="1"/>
          <p:nvPr/>
        </p:nvSpPr>
        <p:spPr>
          <a:xfrm>
            <a:off x="747355" y="1009851"/>
            <a:ext cx="698509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メニューの「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2.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設置と破壊」をクリック、世界を作成します。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9856F27-0A76-491F-9E22-A659A49099DA}"/>
              </a:ext>
            </a:extLst>
          </p:cNvPr>
          <p:cNvSpPr txBox="1"/>
          <p:nvPr/>
        </p:nvSpPr>
        <p:spPr>
          <a:xfrm>
            <a:off x="2366477" y="1061657"/>
            <a:ext cx="5736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せっち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C64230F9-7EAA-4383-8A8E-B881EB4B4D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32135" y="1555811"/>
            <a:ext cx="4914145" cy="337568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EB783EAE-4B27-4423-8954-26E70FA2BB34}"/>
              </a:ext>
            </a:extLst>
          </p:cNvPr>
          <p:cNvSpPr/>
          <p:nvPr/>
        </p:nvSpPr>
        <p:spPr>
          <a:xfrm>
            <a:off x="1992727" y="2586819"/>
            <a:ext cx="1224813" cy="1094354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19AD876E-81A3-4214-B4BA-1087D1A84A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4" r="-161"/>
          <a:stretch/>
        </p:blipFill>
        <p:spPr>
          <a:xfrm>
            <a:off x="3650362" y="3681173"/>
            <a:ext cx="4898834" cy="312249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FE6AC847-81F9-4BA9-A691-7C5052DBC8AF}"/>
              </a:ext>
            </a:extLst>
          </p:cNvPr>
          <p:cNvSpPr/>
          <p:nvPr/>
        </p:nvSpPr>
        <p:spPr>
          <a:xfrm>
            <a:off x="7167612" y="4008409"/>
            <a:ext cx="1363828" cy="275260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" name="矢印: 右 17">
            <a:extLst>
              <a:ext uri="{FF2B5EF4-FFF2-40B4-BE49-F238E27FC236}">
                <a16:creationId xmlns:a16="http://schemas.microsoft.com/office/drawing/2014/main" id="{FDF42F7C-CCC1-410F-9894-CC4E76F64DD0}"/>
              </a:ext>
            </a:extLst>
          </p:cNvPr>
          <p:cNvSpPr/>
          <p:nvPr/>
        </p:nvSpPr>
        <p:spPr>
          <a:xfrm>
            <a:off x="3359531" y="4110527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817AD95A-7CC3-4052-91EE-4C6D6992A901}"/>
              </a:ext>
            </a:extLst>
          </p:cNvPr>
          <p:cNvSpPr txBox="1"/>
          <p:nvPr/>
        </p:nvSpPr>
        <p:spPr>
          <a:xfrm>
            <a:off x="5117743" y="1063342"/>
            <a:ext cx="5736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せかい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5A6CF436-6B2A-44E2-A29D-E041D84A4727}"/>
              </a:ext>
            </a:extLst>
          </p:cNvPr>
          <p:cNvSpPr txBox="1"/>
          <p:nvPr/>
        </p:nvSpPr>
        <p:spPr>
          <a:xfrm>
            <a:off x="5719539" y="1052170"/>
            <a:ext cx="7345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18EA7EBE-B08A-4F06-BB43-7B303A4614A0}"/>
              </a:ext>
            </a:extLst>
          </p:cNvPr>
          <p:cNvSpPr txBox="1"/>
          <p:nvPr/>
        </p:nvSpPr>
        <p:spPr>
          <a:xfrm>
            <a:off x="3076699" y="1061657"/>
            <a:ext cx="5736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はかい</a:t>
            </a:r>
          </a:p>
        </p:txBody>
      </p:sp>
    </p:spTree>
    <p:extLst>
      <p:ext uri="{BB962C8B-B14F-4D97-AF65-F5344CB8AC3E}">
        <p14:creationId xmlns:p14="http://schemas.microsoft.com/office/powerpoint/2010/main" val="30125636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．設置と破壊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934652" y="369613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せっち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3B05EC-A44F-4C5F-91CC-A3174EE74D23}"/>
              </a:ext>
            </a:extLst>
          </p:cNvPr>
          <p:cNvSpPr txBox="1"/>
          <p:nvPr/>
        </p:nvSpPr>
        <p:spPr>
          <a:xfrm>
            <a:off x="1832777" y="369613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はかい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9F7A815-5392-46AD-B07F-7D1315587E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652" y="1640605"/>
            <a:ext cx="7436991" cy="4734521"/>
          </a:xfrm>
          <a:prstGeom prst="rect">
            <a:avLst/>
          </a:prstGeom>
        </p:spPr>
      </p:pic>
      <p:sp>
        <p:nvSpPr>
          <p:cNvPr id="13" name="楕円 12">
            <a:extLst>
              <a:ext uri="{FF2B5EF4-FFF2-40B4-BE49-F238E27FC236}">
                <a16:creationId xmlns:a16="http://schemas.microsoft.com/office/drawing/2014/main" id="{C37E25FB-7455-4955-BFEA-64F9D75EAECF}"/>
              </a:ext>
            </a:extLst>
          </p:cNvPr>
          <p:cNvSpPr/>
          <p:nvPr/>
        </p:nvSpPr>
        <p:spPr>
          <a:xfrm>
            <a:off x="5816746" y="3017416"/>
            <a:ext cx="1604985" cy="1604985"/>
          </a:xfrm>
          <a:prstGeom prst="ellipse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789847B-97E7-4783-AD6C-6CDC2EB41370}"/>
              </a:ext>
            </a:extLst>
          </p:cNvPr>
          <p:cNvSpPr txBox="1"/>
          <p:nvPr/>
        </p:nvSpPr>
        <p:spPr>
          <a:xfrm>
            <a:off x="120402" y="1009851"/>
            <a:ext cx="88105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画面右側の青いブロックを壊そう！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8215114-E584-4CD8-8697-5029CE64ADC3}"/>
              </a:ext>
            </a:extLst>
          </p:cNvPr>
          <p:cNvSpPr txBox="1"/>
          <p:nvPr/>
        </p:nvSpPr>
        <p:spPr>
          <a:xfrm>
            <a:off x="1965098" y="1060064"/>
            <a:ext cx="1142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がめんみぎがわ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FCD5FFF-CFCD-4802-9D8F-F87A2F7B7814}"/>
              </a:ext>
            </a:extLst>
          </p:cNvPr>
          <p:cNvSpPr txBox="1"/>
          <p:nvPr/>
        </p:nvSpPr>
        <p:spPr>
          <a:xfrm>
            <a:off x="3080811" y="1060471"/>
            <a:ext cx="4542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08A8BA8-4677-483C-88B9-19A3E5228D3E}"/>
              </a:ext>
            </a:extLst>
          </p:cNvPr>
          <p:cNvSpPr txBox="1"/>
          <p:nvPr/>
        </p:nvSpPr>
        <p:spPr>
          <a:xfrm>
            <a:off x="4668521" y="1054883"/>
            <a:ext cx="4542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こわ</a:t>
            </a:r>
          </a:p>
        </p:txBody>
      </p:sp>
    </p:spTree>
    <p:extLst>
      <p:ext uri="{BB962C8B-B14F-4D97-AF65-F5344CB8AC3E}">
        <p14:creationId xmlns:p14="http://schemas.microsoft.com/office/powerpoint/2010/main" val="23784713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．設置と破壊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934652" y="369613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せっち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3B05EC-A44F-4C5F-91CC-A3174EE74D23}"/>
              </a:ext>
            </a:extLst>
          </p:cNvPr>
          <p:cNvSpPr txBox="1"/>
          <p:nvPr/>
        </p:nvSpPr>
        <p:spPr>
          <a:xfrm>
            <a:off x="1832777" y="369613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はかい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9F7A815-5392-46AD-B07F-7D1315587E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34652" y="1640605"/>
            <a:ext cx="7436991" cy="4734520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BE5C1C2-F70D-4369-B4BE-8AA77F4F3320}"/>
              </a:ext>
            </a:extLst>
          </p:cNvPr>
          <p:cNvSpPr txBox="1"/>
          <p:nvPr/>
        </p:nvSpPr>
        <p:spPr>
          <a:xfrm>
            <a:off x="747355" y="1009851"/>
            <a:ext cx="762428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マウスの左ボタンを押し続けると、パンチで壁を壊すことができます。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41233C4-BDD8-4457-9871-14BB4CC64E35}"/>
              </a:ext>
            </a:extLst>
          </p:cNvPr>
          <p:cNvSpPr txBox="1"/>
          <p:nvPr/>
        </p:nvSpPr>
        <p:spPr>
          <a:xfrm>
            <a:off x="2857024" y="1061657"/>
            <a:ext cx="3350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437898AF-B5FE-49A8-92AB-A74CC77FC8F5}"/>
              </a:ext>
            </a:extLst>
          </p:cNvPr>
          <p:cNvSpPr txBox="1"/>
          <p:nvPr/>
        </p:nvSpPr>
        <p:spPr>
          <a:xfrm>
            <a:off x="5286983" y="1063343"/>
            <a:ext cx="4843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かべ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79ABE4C-F1FB-4986-9C7E-2E06DA832F7C}"/>
              </a:ext>
            </a:extLst>
          </p:cNvPr>
          <p:cNvSpPr txBox="1"/>
          <p:nvPr/>
        </p:nvSpPr>
        <p:spPr>
          <a:xfrm>
            <a:off x="5744543" y="1050879"/>
            <a:ext cx="4843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こわ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EE1ACC2-E65E-4D78-98C0-4C8B8027EF8D}"/>
              </a:ext>
            </a:extLst>
          </p:cNvPr>
          <p:cNvSpPr txBox="1"/>
          <p:nvPr/>
        </p:nvSpPr>
        <p:spPr>
          <a:xfrm>
            <a:off x="3228182" y="1079413"/>
            <a:ext cx="4843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つづ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D95F687-D647-42C8-842F-120F50B1CDF2}"/>
              </a:ext>
            </a:extLst>
          </p:cNvPr>
          <p:cNvSpPr txBox="1"/>
          <p:nvPr/>
        </p:nvSpPr>
        <p:spPr>
          <a:xfrm>
            <a:off x="1579482" y="1068331"/>
            <a:ext cx="601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</a:p>
        </p:txBody>
      </p: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5ED2443B-7A82-4060-8F22-BA93361D3D6D}"/>
              </a:ext>
            </a:extLst>
          </p:cNvPr>
          <p:cNvGrpSpPr/>
          <p:nvPr/>
        </p:nvGrpSpPr>
        <p:grpSpPr>
          <a:xfrm>
            <a:off x="1252039" y="3292623"/>
            <a:ext cx="1604985" cy="1604985"/>
            <a:chOff x="1252039" y="3292623"/>
            <a:chExt cx="1604985" cy="1604985"/>
          </a:xfrm>
        </p:grpSpPr>
        <p:sp>
          <p:nvSpPr>
            <p:cNvPr id="13" name="楕円 12">
              <a:extLst>
                <a:ext uri="{FF2B5EF4-FFF2-40B4-BE49-F238E27FC236}">
                  <a16:creationId xmlns:a16="http://schemas.microsoft.com/office/drawing/2014/main" id="{C37E25FB-7455-4955-BFEA-64F9D75EAECF}"/>
                </a:ext>
              </a:extLst>
            </p:cNvPr>
            <p:cNvSpPr/>
            <p:nvPr/>
          </p:nvSpPr>
          <p:spPr>
            <a:xfrm>
              <a:off x="1252039" y="3292623"/>
              <a:ext cx="1604985" cy="160498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9C8479A6-C207-42D2-9A12-82060EB5691D}"/>
                </a:ext>
              </a:extLst>
            </p:cNvPr>
            <p:cNvGrpSpPr/>
            <p:nvPr/>
          </p:nvGrpSpPr>
          <p:grpSpPr>
            <a:xfrm>
              <a:off x="1484038" y="3524622"/>
              <a:ext cx="1140985" cy="1140985"/>
              <a:chOff x="1464149" y="3562244"/>
              <a:chExt cx="1140985" cy="1140985"/>
            </a:xfrm>
          </p:grpSpPr>
          <p:pic>
            <p:nvPicPr>
              <p:cNvPr id="22" name="図 21">
                <a:extLst>
                  <a:ext uri="{FF2B5EF4-FFF2-40B4-BE49-F238E27FC236}">
                    <a16:creationId xmlns:a16="http://schemas.microsoft.com/office/drawing/2014/main" id="{6039BD72-D8F5-4582-B2C4-F0647B59AF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1464149" y="3562244"/>
                <a:ext cx="1140985" cy="1140985"/>
              </a:xfrm>
              <a:prstGeom prst="rect">
                <a:avLst/>
              </a:prstGeom>
            </p:spPr>
          </p:pic>
          <p:grpSp>
            <p:nvGrpSpPr>
              <p:cNvPr id="6" name="グループ化 5">
                <a:extLst>
                  <a:ext uri="{FF2B5EF4-FFF2-40B4-BE49-F238E27FC236}">
                    <a16:creationId xmlns:a16="http://schemas.microsoft.com/office/drawing/2014/main" id="{55A47FEA-C666-466F-9CB6-CC87356DB4E7}"/>
                  </a:ext>
                </a:extLst>
              </p:cNvPr>
              <p:cNvGrpSpPr/>
              <p:nvPr/>
            </p:nvGrpSpPr>
            <p:grpSpPr>
              <a:xfrm>
                <a:off x="1464149" y="3562244"/>
                <a:ext cx="651892" cy="605666"/>
                <a:chOff x="-1628439" y="3256120"/>
                <a:chExt cx="651892" cy="605666"/>
              </a:xfrm>
            </p:grpSpPr>
            <p:pic>
              <p:nvPicPr>
                <p:cNvPr id="23" name="図 22">
                  <a:extLst>
                    <a:ext uri="{FF2B5EF4-FFF2-40B4-BE49-F238E27FC236}">
                      <a16:creationId xmlns:a16="http://schemas.microsoft.com/office/drawing/2014/main" id="{18901AE1-1AC5-4945-93B1-00834D455D8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</a:blip>
                <a:srcRect t="-1" r="50646" b="46918"/>
                <a:stretch/>
              </p:blipFill>
              <p:spPr>
                <a:xfrm>
                  <a:off x="-1628439" y="3256120"/>
                  <a:ext cx="563120" cy="605666"/>
                </a:xfrm>
                <a:prstGeom prst="rect">
                  <a:avLst/>
                </a:prstGeom>
              </p:spPr>
            </p:pic>
            <p:sp>
              <p:nvSpPr>
                <p:cNvPr id="4" name="四角形: 角を丸くする 3">
                  <a:extLst>
                    <a:ext uri="{FF2B5EF4-FFF2-40B4-BE49-F238E27FC236}">
                      <a16:creationId xmlns:a16="http://schemas.microsoft.com/office/drawing/2014/main" id="{5EC6FFC3-2189-498D-84A3-0E7E175EC65C}"/>
                    </a:ext>
                  </a:extLst>
                </p:cNvPr>
                <p:cNvSpPr/>
                <p:nvPr/>
              </p:nvSpPr>
              <p:spPr>
                <a:xfrm>
                  <a:off x="-1136343" y="3523441"/>
                  <a:ext cx="159796" cy="29954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A5BB4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0031372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．設置と破壊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934652" y="369613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せっち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3B05EC-A44F-4C5F-91CC-A3174EE74D23}"/>
              </a:ext>
            </a:extLst>
          </p:cNvPr>
          <p:cNvSpPr txBox="1"/>
          <p:nvPr/>
        </p:nvSpPr>
        <p:spPr>
          <a:xfrm>
            <a:off x="1832777" y="369613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はかい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DBC2D7BE-64F7-44BA-991D-D91C3BFC7F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02" y="1619763"/>
            <a:ext cx="3932808" cy="2503696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4D318564-A265-41EB-BDF7-CB014B196BA2}"/>
              </a:ext>
            </a:extLst>
          </p:cNvPr>
          <p:cNvSpPr txBox="1"/>
          <p:nvPr/>
        </p:nvSpPr>
        <p:spPr>
          <a:xfrm>
            <a:off x="120402" y="1009851"/>
            <a:ext cx="88105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画面奥のオレンジのブロックを壊そう！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95802A3-AE81-406A-A8F3-F8A3B02FBF52}"/>
              </a:ext>
            </a:extLst>
          </p:cNvPr>
          <p:cNvSpPr txBox="1"/>
          <p:nvPr/>
        </p:nvSpPr>
        <p:spPr>
          <a:xfrm>
            <a:off x="1965098" y="1060064"/>
            <a:ext cx="9112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がめんおく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E29D0489-D4EB-4BCF-8E9B-7CCECCA5CDA3}"/>
              </a:ext>
            </a:extLst>
          </p:cNvPr>
          <p:cNvSpPr txBox="1"/>
          <p:nvPr/>
        </p:nvSpPr>
        <p:spPr>
          <a:xfrm>
            <a:off x="5122762" y="1044446"/>
            <a:ext cx="4542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こわ</a:t>
            </a:r>
          </a:p>
        </p:txBody>
      </p:sp>
      <p:sp>
        <p:nvSpPr>
          <p:cNvPr id="29" name="楕円 28">
            <a:extLst>
              <a:ext uri="{FF2B5EF4-FFF2-40B4-BE49-F238E27FC236}">
                <a16:creationId xmlns:a16="http://schemas.microsoft.com/office/drawing/2014/main" id="{24326C91-D594-4298-8522-E18BFBEE10F0}"/>
              </a:ext>
            </a:extLst>
          </p:cNvPr>
          <p:cNvSpPr/>
          <p:nvPr/>
        </p:nvSpPr>
        <p:spPr>
          <a:xfrm>
            <a:off x="1618238" y="1950171"/>
            <a:ext cx="1426803" cy="1426803"/>
          </a:xfrm>
          <a:prstGeom prst="ellipse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09B86900-3349-4DD7-8934-C9D0B5B77E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5381" y="2034238"/>
            <a:ext cx="5269994" cy="3354972"/>
          </a:xfrm>
          <a:prstGeom prst="rect">
            <a:avLst/>
          </a:prstGeom>
        </p:spPr>
      </p:pic>
      <p:sp>
        <p:nvSpPr>
          <p:cNvPr id="30" name="矢印: 右 29">
            <a:extLst>
              <a:ext uri="{FF2B5EF4-FFF2-40B4-BE49-F238E27FC236}">
                <a16:creationId xmlns:a16="http://schemas.microsoft.com/office/drawing/2014/main" id="{FD54716F-96F7-4BCF-8639-D91D23186337}"/>
              </a:ext>
            </a:extLst>
          </p:cNvPr>
          <p:cNvSpPr/>
          <p:nvPr/>
        </p:nvSpPr>
        <p:spPr>
          <a:xfrm>
            <a:off x="3240007" y="3336461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31" name="図 30">
            <a:extLst>
              <a:ext uri="{FF2B5EF4-FFF2-40B4-BE49-F238E27FC236}">
                <a16:creationId xmlns:a16="http://schemas.microsoft.com/office/drawing/2014/main" id="{AF1575F5-87E8-4AA2-9D4E-E247298A2F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085" y="5176854"/>
            <a:ext cx="996349" cy="1687989"/>
          </a:xfrm>
          <a:prstGeom prst="rect">
            <a:avLst/>
          </a:prstGeom>
        </p:spPr>
      </p:pic>
      <p:sp>
        <p:nvSpPr>
          <p:cNvPr id="32" name="吹き出し: 角を丸めた四角形 31">
            <a:extLst>
              <a:ext uri="{FF2B5EF4-FFF2-40B4-BE49-F238E27FC236}">
                <a16:creationId xmlns:a16="http://schemas.microsoft.com/office/drawing/2014/main" id="{2D20F581-3294-40FD-9C49-DB949306C360}"/>
              </a:ext>
            </a:extLst>
          </p:cNvPr>
          <p:cNvSpPr/>
          <p:nvPr/>
        </p:nvSpPr>
        <p:spPr>
          <a:xfrm>
            <a:off x="1551361" y="5581004"/>
            <a:ext cx="6859326" cy="1015663"/>
          </a:xfrm>
          <a:prstGeom prst="wedgeRoundRectCallout">
            <a:avLst>
              <a:gd name="adj1" fmla="val -52666"/>
              <a:gd name="adj2" fmla="val -16744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8C4B9112-B097-4DC9-8989-875A05390E43}"/>
              </a:ext>
            </a:extLst>
          </p:cNvPr>
          <p:cNvSpPr txBox="1"/>
          <p:nvPr/>
        </p:nvSpPr>
        <p:spPr>
          <a:xfrm>
            <a:off x="1779700" y="5581005"/>
            <a:ext cx="66196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キーで壁に近づいてからパンチだよ！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キャラクターが通り抜けられるよう、上下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つのブロックを壊そう！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F526BDD7-EA1B-4599-AB76-EA53962BF3C0}"/>
              </a:ext>
            </a:extLst>
          </p:cNvPr>
          <p:cNvSpPr txBox="1"/>
          <p:nvPr/>
        </p:nvSpPr>
        <p:spPr>
          <a:xfrm>
            <a:off x="5148639" y="6131263"/>
            <a:ext cx="750279" cy="23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じょうげ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E7063997-C23A-4651-A851-10145FFC0A6A}"/>
              </a:ext>
            </a:extLst>
          </p:cNvPr>
          <p:cNvSpPr txBox="1"/>
          <p:nvPr/>
        </p:nvSpPr>
        <p:spPr>
          <a:xfrm>
            <a:off x="2552737" y="5636754"/>
            <a:ext cx="4449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かべ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2A221127-C758-4022-8A3D-43D360A7CB22}"/>
              </a:ext>
            </a:extLst>
          </p:cNvPr>
          <p:cNvSpPr txBox="1"/>
          <p:nvPr/>
        </p:nvSpPr>
        <p:spPr>
          <a:xfrm>
            <a:off x="3665258" y="6141626"/>
            <a:ext cx="292523" cy="23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ぬ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B91BED51-2BB4-424C-AD14-1557AC2C5FE7}"/>
              </a:ext>
            </a:extLst>
          </p:cNvPr>
          <p:cNvSpPr txBox="1"/>
          <p:nvPr/>
        </p:nvSpPr>
        <p:spPr>
          <a:xfrm>
            <a:off x="7155022" y="6134466"/>
            <a:ext cx="4449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65313253-1DCC-4272-AC82-75767DFD5533}"/>
              </a:ext>
            </a:extLst>
          </p:cNvPr>
          <p:cNvSpPr txBox="1"/>
          <p:nvPr/>
        </p:nvSpPr>
        <p:spPr>
          <a:xfrm>
            <a:off x="3159102" y="6140141"/>
            <a:ext cx="47707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とお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7BDAC68E-98FF-48FB-AA53-1BE81B0BD024}"/>
              </a:ext>
            </a:extLst>
          </p:cNvPr>
          <p:cNvSpPr txBox="1"/>
          <p:nvPr/>
        </p:nvSpPr>
        <p:spPr>
          <a:xfrm>
            <a:off x="2952688" y="5636754"/>
            <a:ext cx="4449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ちか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796411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．設置と破壊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934652" y="369613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せっち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3B05EC-A44F-4C5F-91CC-A3174EE74D23}"/>
              </a:ext>
            </a:extLst>
          </p:cNvPr>
          <p:cNvSpPr txBox="1"/>
          <p:nvPr/>
        </p:nvSpPr>
        <p:spPr>
          <a:xfrm>
            <a:off x="1832777" y="369613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はかい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F820AD1-78BA-4E28-A72D-9EF10A2C41DF}"/>
              </a:ext>
            </a:extLst>
          </p:cNvPr>
          <p:cNvSpPr txBox="1"/>
          <p:nvPr/>
        </p:nvSpPr>
        <p:spPr>
          <a:xfrm>
            <a:off x="120402" y="1009851"/>
            <a:ext cx="88105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木の壁やレンガの壁も壊してみよう！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026DE93-8FB5-4DC7-A900-958F2E4CA94A}"/>
              </a:ext>
            </a:extLst>
          </p:cNvPr>
          <p:cNvSpPr txBox="1"/>
          <p:nvPr/>
        </p:nvSpPr>
        <p:spPr>
          <a:xfrm>
            <a:off x="1929587" y="1060064"/>
            <a:ext cx="4542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2E23FAD-D51A-4E09-83FD-0FBAFB2C8EEF}"/>
              </a:ext>
            </a:extLst>
          </p:cNvPr>
          <p:cNvSpPr txBox="1"/>
          <p:nvPr/>
        </p:nvSpPr>
        <p:spPr>
          <a:xfrm>
            <a:off x="4199485" y="1072563"/>
            <a:ext cx="4542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こわ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69BA93E-0B64-4D3C-8AC1-C89F5977555C}"/>
              </a:ext>
            </a:extLst>
          </p:cNvPr>
          <p:cNvSpPr txBox="1"/>
          <p:nvPr/>
        </p:nvSpPr>
        <p:spPr>
          <a:xfrm>
            <a:off x="3745244" y="1069203"/>
            <a:ext cx="4542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かべ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DCC67FDD-2EDA-4CBE-894C-4FEBFF973A8A}"/>
              </a:ext>
            </a:extLst>
          </p:cNvPr>
          <p:cNvSpPr txBox="1"/>
          <p:nvPr/>
        </p:nvSpPr>
        <p:spPr>
          <a:xfrm>
            <a:off x="2383829" y="1069203"/>
            <a:ext cx="4542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かべ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03C15E2-E1D3-4232-BF54-41E8EE391E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402" y="1858999"/>
            <a:ext cx="4470759" cy="2846165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64CA102F-7180-4936-B720-670A4A21C1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3726" y="1850121"/>
            <a:ext cx="4470758" cy="2846164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33F7B9B4-567B-4577-9F4D-C9D4FA6E41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0972" y="4965717"/>
            <a:ext cx="1093811" cy="1743106"/>
          </a:xfrm>
          <a:prstGeom prst="rect">
            <a:avLst/>
          </a:prstGeom>
        </p:spPr>
      </p:pic>
      <p:sp>
        <p:nvSpPr>
          <p:cNvPr id="19" name="吹き出し: 角を丸めた四角形 18">
            <a:extLst>
              <a:ext uri="{FF2B5EF4-FFF2-40B4-BE49-F238E27FC236}">
                <a16:creationId xmlns:a16="http://schemas.microsoft.com/office/drawing/2014/main" id="{6F895578-1143-42C8-ABE2-9B39BA5A10A1}"/>
              </a:ext>
            </a:extLst>
          </p:cNvPr>
          <p:cNvSpPr/>
          <p:nvPr/>
        </p:nvSpPr>
        <p:spPr>
          <a:xfrm>
            <a:off x="1415962" y="5130726"/>
            <a:ext cx="5646198" cy="1460595"/>
          </a:xfrm>
          <a:prstGeom prst="wedgeRoundRectCallout">
            <a:avLst>
              <a:gd name="adj1" fmla="val 53993"/>
              <a:gd name="adj2" fmla="val -20569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E6A39BF-8421-4BCF-9082-172CF9C73DA0}"/>
              </a:ext>
            </a:extLst>
          </p:cNvPr>
          <p:cNvSpPr txBox="1"/>
          <p:nvPr/>
        </p:nvSpPr>
        <p:spPr>
          <a:xfrm>
            <a:off x="1509204" y="5083217"/>
            <a:ext cx="564619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手ではなく斧やつるはしに変わったね。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パンチと同じように、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マウスの左ボタンを押し続けると壊すことができるよ！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65157D4-A09C-443E-801A-974C2846CCBD}"/>
              </a:ext>
            </a:extLst>
          </p:cNvPr>
          <p:cNvSpPr txBox="1"/>
          <p:nvPr/>
        </p:nvSpPr>
        <p:spPr>
          <a:xfrm>
            <a:off x="2482398" y="5130726"/>
            <a:ext cx="4449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おの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0FA15EBD-6B61-48EE-947F-320D5F083C39}"/>
              </a:ext>
            </a:extLst>
          </p:cNvPr>
          <p:cNvSpPr txBox="1"/>
          <p:nvPr/>
        </p:nvSpPr>
        <p:spPr>
          <a:xfrm>
            <a:off x="2305377" y="5633074"/>
            <a:ext cx="4449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7C08EA54-B0EA-4C57-AB76-C8B0FC1EC43E}"/>
              </a:ext>
            </a:extLst>
          </p:cNvPr>
          <p:cNvSpPr txBox="1"/>
          <p:nvPr/>
        </p:nvSpPr>
        <p:spPr>
          <a:xfrm>
            <a:off x="4533705" y="6126769"/>
            <a:ext cx="4449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FCAD7AA-856D-4F20-8273-19F07076A860}"/>
              </a:ext>
            </a:extLst>
          </p:cNvPr>
          <p:cNvSpPr txBox="1"/>
          <p:nvPr/>
        </p:nvSpPr>
        <p:spPr>
          <a:xfrm>
            <a:off x="3728492" y="6126769"/>
            <a:ext cx="4449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つづ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5AE8BF40-EAEA-4EBB-A033-214B24422466}"/>
              </a:ext>
            </a:extLst>
          </p:cNvPr>
          <p:cNvSpPr txBox="1"/>
          <p:nvPr/>
        </p:nvSpPr>
        <p:spPr>
          <a:xfrm>
            <a:off x="2252108" y="6126769"/>
            <a:ext cx="53269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062A3D50-22C2-47CB-817C-33965A1BF11E}"/>
              </a:ext>
            </a:extLst>
          </p:cNvPr>
          <p:cNvSpPr txBox="1"/>
          <p:nvPr/>
        </p:nvSpPr>
        <p:spPr>
          <a:xfrm>
            <a:off x="3325886" y="6126769"/>
            <a:ext cx="4449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06526FB0-2E89-4A69-A5D8-638315A36A7D}"/>
              </a:ext>
            </a:extLst>
          </p:cNvPr>
          <p:cNvSpPr txBox="1"/>
          <p:nvPr/>
        </p:nvSpPr>
        <p:spPr>
          <a:xfrm>
            <a:off x="3922265" y="5130726"/>
            <a:ext cx="4449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F8C43D83-DCB7-42A6-9AFF-496B079AB0C5}"/>
              </a:ext>
            </a:extLst>
          </p:cNvPr>
          <p:cNvSpPr txBox="1"/>
          <p:nvPr/>
        </p:nvSpPr>
        <p:spPr>
          <a:xfrm>
            <a:off x="1561912" y="5130726"/>
            <a:ext cx="27086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312413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．設置と破壊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934652" y="369613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せっち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3B05EC-A44F-4C5F-91CC-A3174EE74D23}"/>
              </a:ext>
            </a:extLst>
          </p:cNvPr>
          <p:cNvSpPr txBox="1"/>
          <p:nvPr/>
        </p:nvSpPr>
        <p:spPr>
          <a:xfrm>
            <a:off x="1832777" y="369613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はかい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F820AD1-78BA-4E28-A72D-9EF10A2C41DF}"/>
              </a:ext>
            </a:extLst>
          </p:cNvPr>
          <p:cNvSpPr txBox="1"/>
          <p:nvPr/>
        </p:nvSpPr>
        <p:spPr>
          <a:xfrm>
            <a:off x="120402" y="1009851"/>
            <a:ext cx="88105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柵の中に花を</a:t>
            </a:r>
            <a:r>
              <a:rPr lang="en-US" altLang="ja-JP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lang="ja-JP" altLang="en-US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つ植えよう！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026DE93-8FB5-4DC7-A900-958F2E4CA94A}"/>
              </a:ext>
            </a:extLst>
          </p:cNvPr>
          <p:cNvSpPr txBox="1"/>
          <p:nvPr/>
        </p:nvSpPr>
        <p:spPr>
          <a:xfrm>
            <a:off x="1929587" y="1060064"/>
            <a:ext cx="4542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2E23FAD-D51A-4E09-83FD-0FBAFB2C8EEF}"/>
              </a:ext>
            </a:extLst>
          </p:cNvPr>
          <p:cNvSpPr txBox="1"/>
          <p:nvPr/>
        </p:nvSpPr>
        <p:spPr>
          <a:xfrm>
            <a:off x="3708908" y="1071761"/>
            <a:ext cx="4542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69BA93E-0B64-4D3C-8AC1-C89F5977555C}"/>
              </a:ext>
            </a:extLst>
          </p:cNvPr>
          <p:cNvSpPr txBox="1"/>
          <p:nvPr/>
        </p:nvSpPr>
        <p:spPr>
          <a:xfrm>
            <a:off x="2846293" y="1068809"/>
            <a:ext cx="4542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DCC67FDD-2EDA-4CBE-894C-4FEBFF973A8A}"/>
              </a:ext>
            </a:extLst>
          </p:cNvPr>
          <p:cNvSpPr txBox="1"/>
          <p:nvPr/>
        </p:nvSpPr>
        <p:spPr>
          <a:xfrm>
            <a:off x="2383829" y="1069203"/>
            <a:ext cx="4542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なか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8F7A70A9-459C-4E5F-B037-E090BF7DA7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648" y="1586932"/>
            <a:ext cx="4159037" cy="2647717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DFD1EB9C-B666-4C7C-A637-D8F01EF6A5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6271" y="3189030"/>
            <a:ext cx="5646198" cy="3594470"/>
          </a:xfrm>
          <a:prstGeom prst="rect">
            <a:avLst/>
          </a:prstGeom>
        </p:spPr>
      </p:pic>
      <p:sp>
        <p:nvSpPr>
          <p:cNvPr id="30" name="楕円 29">
            <a:extLst>
              <a:ext uri="{FF2B5EF4-FFF2-40B4-BE49-F238E27FC236}">
                <a16:creationId xmlns:a16="http://schemas.microsoft.com/office/drawing/2014/main" id="{3D088337-8377-484F-A5D1-D7B9C8F00EFB}"/>
              </a:ext>
            </a:extLst>
          </p:cNvPr>
          <p:cNvSpPr/>
          <p:nvPr/>
        </p:nvSpPr>
        <p:spPr>
          <a:xfrm>
            <a:off x="2266166" y="2248710"/>
            <a:ext cx="1842182" cy="998489"/>
          </a:xfrm>
          <a:prstGeom prst="ellipse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13BFA0ED-7AB2-4672-9FBA-651A5AC6542F}"/>
              </a:ext>
            </a:extLst>
          </p:cNvPr>
          <p:cNvSpPr txBox="1"/>
          <p:nvPr/>
        </p:nvSpPr>
        <p:spPr>
          <a:xfrm>
            <a:off x="5319617" y="2116120"/>
            <a:ext cx="221117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柵まで歩いたら、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柵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の方を向こう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5358A0D5-9AC4-40ED-9A8E-FDC1BCD64369}"/>
              </a:ext>
            </a:extLst>
          </p:cNvPr>
          <p:cNvSpPr txBox="1"/>
          <p:nvPr/>
        </p:nvSpPr>
        <p:spPr>
          <a:xfrm>
            <a:off x="6269316" y="2717224"/>
            <a:ext cx="3368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478FC171-8B91-45E9-A38E-237844A72B8C}"/>
              </a:ext>
            </a:extLst>
          </p:cNvPr>
          <p:cNvSpPr txBox="1"/>
          <p:nvPr/>
        </p:nvSpPr>
        <p:spPr>
          <a:xfrm>
            <a:off x="5309169" y="2181212"/>
            <a:ext cx="4674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29EB54D7-F737-4C9E-A7CE-9A331F4EB5FA}"/>
              </a:ext>
            </a:extLst>
          </p:cNvPr>
          <p:cNvSpPr txBox="1"/>
          <p:nvPr/>
        </p:nvSpPr>
        <p:spPr>
          <a:xfrm>
            <a:off x="5309169" y="2723864"/>
            <a:ext cx="467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B1D8C19D-709C-4DC4-8A2E-9A0F45B3384B}"/>
              </a:ext>
            </a:extLst>
          </p:cNvPr>
          <p:cNvSpPr txBox="1"/>
          <p:nvPr/>
        </p:nvSpPr>
        <p:spPr>
          <a:xfrm>
            <a:off x="5972112" y="2183324"/>
            <a:ext cx="4674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ある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B8594749-9043-4277-8109-744FE8D2C209}"/>
              </a:ext>
            </a:extLst>
          </p:cNvPr>
          <p:cNvSpPr txBox="1"/>
          <p:nvPr/>
        </p:nvSpPr>
        <p:spPr>
          <a:xfrm>
            <a:off x="5738409" y="2719752"/>
            <a:ext cx="4674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ほう</a:t>
            </a:r>
          </a:p>
        </p:txBody>
      </p:sp>
      <p:sp>
        <p:nvSpPr>
          <p:cNvPr id="19" name="楕円 18">
            <a:extLst>
              <a:ext uri="{FF2B5EF4-FFF2-40B4-BE49-F238E27FC236}">
                <a16:creationId xmlns:a16="http://schemas.microsoft.com/office/drawing/2014/main" id="{C087AE49-BE5E-48BA-86A2-D2D10CA2F169}"/>
              </a:ext>
            </a:extLst>
          </p:cNvPr>
          <p:cNvSpPr/>
          <p:nvPr/>
        </p:nvSpPr>
        <p:spPr>
          <a:xfrm>
            <a:off x="4693801" y="4044299"/>
            <a:ext cx="1440991" cy="1264546"/>
          </a:xfrm>
          <a:prstGeom prst="ellipse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6563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．設置と破壊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934652" y="369613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せっち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3B05EC-A44F-4C5F-91CC-A3174EE74D23}"/>
              </a:ext>
            </a:extLst>
          </p:cNvPr>
          <p:cNvSpPr txBox="1"/>
          <p:nvPr/>
        </p:nvSpPr>
        <p:spPr>
          <a:xfrm>
            <a:off x="1832777" y="369613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はかい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BE5C1C2-F70D-4369-B4BE-8AA77F4F3320}"/>
              </a:ext>
            </a:extLst>
          </p:cNvPr>
          <p:cNvSpPr txBox="1"/>
          <p:nvPr/>
        </p:nvSpPr>
        <p:spPr>
          <a:xfrm>
            <a:off x="747355" y="1009851"/>
            <a:ext cx="762428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画面下に表示されている四角い枠は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ホットバー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と言います。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ホットバーははキーボート上の数字キーと対応しています。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437898AF-B5FE-49A8-92AB-A74CC77FC8F5}"/>
              </a:ext>
            </a:extLst>
          </p:cNvPr>
          <p:cNvSpPr txBox="1"/>
          <p:nvPr/>
        </p:nvSpPr>
        <p:spPr>
          <a:xfrm>
            <a:off x="5038937" y="1620580"/>
            <a:ext cx="751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たいおう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EE1ACC2-E65E-4D78-98C0-4C8B8027EF8D}"/>
              </a:ext>
            </a:extLst>
          </p:cNvPr>
          <p:cNvSpPr txBox="1"/>
          <p:nvPr/>
        </p:nvSpPr>
        <p:spPr>
          <a:xfrm>
            <a:off x="3480517" y="1636543"/>
            <a:ext cx="4843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うえ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D95F687-D647-42C8-842F-120F50B1CDF2}"/>
              </a:ext>
            </a:extLst>
          </p:cNvPr>
          <p:cNvSpPr txBox="1"/>
          <p:nvPr/>
        </p:nvSpPr>
        <p:spPr>
          <a:xfrm>
            <a:off x="3915267" y="1627017"/>
            <a:ext cx="601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すうじ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D3361B09-7144-4375-977A-816DAFFDE7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3568"/>
          <a:stretch/>
        </p:blipFill>
        <p:spPr>
          <a:xfrm>
            <a:off x="264827" y="2161630"/>
            <a:ext cx="8614346" cy="1449565"/>
          </a:xfrm>
          <a:prstGeom prst="rect">
            <a:avLst/>
          </a:prstGeom>
        </p:spPr>
      </p:pic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B9F96F24-6ED7-46BA-821B-D10040AD5C1F}"/>
              </a:ext>
            </a:extLst>
          </p:cNvPr>
          <p:cNvSpPr/>
          <p:nvPr/>
        </p:nvSpPr>
        <p:spPr>
          <a:xfrm>
            <a:off x="2714625" y="3108663"/>
            <a:ext cx="3657599" cy="567369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02EB6AB-CE4C-45B0-AD90-DB16DD56FC2D}"/>
              </a:ext>
            </a:extLst>
          </p:cNvPr>
          <p:cNvSpPr txBox="1"/>
          <p:nvPr/>
        </p:nvSpPr>
        <p:spPr>
          <a:xfrm>
            <a:off x="232743" y="3803905"/>
            <a:ext cx="293821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数字を押す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と、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アイテムを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選択できます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9E80E705-0616-465F-8D83-7A470693329F}"/>
              </a:ext>
            </a:extLst>
          </p:cNvPr>
          <p:cNvSpPr txBox="1"/>
          <p:nvPr/>
        </p:nvSpPr>
        <p:spPr>
          <a:xfrm>
            <a:off x="1299518" y="4402526"/>
            <a:ext cx="751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2422DA0-878C-4465-8726-289DE9AFBF71}"/>
              </a:ext>
            </a:extLst>
          </p:cNvPr>
          <p:cNvSpPr txBox="1"/>
          <p:nvPr/>
        </p:nvSpPr>
        <p:spPr>
          <a:xfrm>
            <a:off x="965350" y="3845271"/>
            <a:ext cx="3341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F46BE82-45E7-4DBD-9DD3-A3C1653C1DA7}"/>
              </a:ext>
            </a:extLst>
          </p:cNvPr>
          <p:cNvSpPr txBox="1"/>
          <p:nvPr/>
        </p:nvSpPr>
        <p:spPr>
          <a:xfrm>
            <a:off x="239035" y="3845272"/>
            <a:ext cx="601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すうじ</a:t>
            </a: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D1C1F989-EF75-4644-9BBB-11A641164A03}"/>
              </a:ext>
            </a:extLst>
          </p:cNvPr>
          <p:cNvGrpSpPr/>
          <p:nvPr/>
        </p:nvGrpSpPr>
        <p:grpSpPr>
          <a:xfrm>
            <a:off x="4138215" y="5391884"/>
            <a:ext cx="867569" cy="867569"/>
            <a:chOff x="3056731" y="5812501"/>
            <a:chExt cx="867569" cy="867569"/>
          </a:xfrm>
        </p:grpSpPr>
        <p:pic>
          <p:nvPicPr>
            <p:cNvPr id="31" name="図 30">
              <a:extLst>
                <a:ext uri="{FF2B5EF4-FFF2-40B4-BE49-F238E27FC236}">
                  <a16:creationId xmlns:a16="http://schemas.microsoft.com/office/drawing/2014/main" id="{07F026EB-DA82-49C2-BDF6-CD1DA7F60F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056731" y="5812501"/>
              <a:ext cx="867569" cy="867569"/>
            </a:xfrm>
            <a:prstGeom prst="rect">
              <a:avLst/>
            </a:prstGeom>
          </p:spPr>
        </p:pic>
        <p:sp>
          <p:nvSpPr>
            <p:cNvPr id="32" name="四角形: 角を丸くする 31">
              <a:extLst>
                <a:ext uri="{FF2B5EF4-FFF2-40B4-BE49-F238E27FC236}">
                  <a16:creationId xmlns:a16="http://schemas.microsoft.com/office/drawing/2014/main" id="{2F0C22C0-37BD-4EB1-BC80-EB769A200045}"/>
                </a:ext>
              </a:extLst>
            </p:cNvPr>
            <p:cNvSpPr/>
            <p:nvPr/>
          </p:nvSpPr>
          <p:spPr>
            <a:xfrm>
              <a:off x="3429763" y="6011634"/>
              <a:ext cx="121504" cy="22776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2C803584-89E5-43EA-B9F5-B59ACAB4E88E}"/>
              </a:ext>
            </a:extLst>
          </p:cNvPr>
          <p:cNvSpPr txBox="1"/>
          <p:nvPr/>
        </p:nvSpPr>
        <p:spPr>
          <a:xfrm>
            <a:off x="208840" y="5221457"/>
            <a:ext cx="407951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マウスホイールを回して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アイテムを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選択することもできます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4CF61800-9FD8-46F8-A3EB-763650F7CC80}"/>
              </a:ext>
            </a:extLst>
          </p:cNvPr>
          <p:cNvSpPr txBox="1"/>
          <p:nvPr/>
        </p:nvSpPr>
        <p:spPr>
          <a:xfrm>
            <a:off x="1309339" y="5833459"/>
            <a:ext cx="751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05995BDF-9A38-4D10-8D54-904752F37B59}"/>
              </a:ext>
            </a:extLst>
          </p:cNvPr>
          <p:cNvSpPr txBox="1"/>
          <p:nvPr/>
        </p:nvSpPr>
        <p:spPr>
          <a:xfrm>
            <a:off x="1991077" y="5289716"/>
            <a:ext cx="495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まわ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1944B823-5EE0-4B01-98CD-2A15AEECD3F5}"/>
              </a:ext>
            </a:extLst>
          </p:cNvPr>
          <p:cNvSpPr txBox="1"/>
          <p:nvPr/>
        </p:nvSpPr>
        <p:spPr>
          <a:xfrm>
            <a:off x="763482" y="1060868"/>
            <a:ext cx="8278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がめんした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7E2A8C03-3E1F-4359-8A55-FC4838351016}"/>
              </a:ext>
            </a:extLst>
          </p:cNvPr>
          <p:cNvSpPr txBox="1"/>
          <p:nvPr/>
        </p:nvSpPr>
        <p:spPr>
          <a:xfrm>
            <a:off x="1620037" y="1060868"/>
            <a:ext cx="7182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9F62A34F-C9EE-447D-AFCC-7C6843B54AC0}"/>
              </a:ext>
            </a:extLst>
          </p:cNvPr>
          <p:cNvSpPr txBox="1"/>
          <p:nvPr/>
        </p:nvSpPr>
        <p:spPr>
          <a:xfrm>
            <a:off x="3237746" y="1060868"/>
            <a:ext cx="6681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しかく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E93622E8-B6FB-4AC7-856B-DC3A1DFE40BF}"/>
              </a:ext>
            </a:extLst>
          </p:cNvPr>
          <p:cNvSpPr txBox="1"/>
          <p:nvPr/>
        </p:nvSpPr>
        <p:spPr>
          <a:xfrm>
            <a:off x="3932044" y="1060868"/>
            <a:ext cx="4663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わく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BB6F054B-278A-4975-8532-D1521D29984E}"/>
              </a:ext>
            </a:extLst>
          </p:cNvPr>
          <p:cNvSpPr txBox="1"/>
          <p:nvPr/>
        </p:nvSpPr>
        <p:spPr>
          <a:xfrm>
            <a:off x="5743926" y="1060868"/>
            <a:ext cx="4663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54EC522C-B225-4C64-BC6D-8FCE6F9FED66}"/>
              </a:ext>
            </a:extLst>
          </p:cNvPr>
          <p:cNvSpPr txBox="1"/>
          <p:nvPr/>
        </p:nvSpPr>
        <p:spPr>
          <a:xfrm>
            <a:off x="6486244" y="3161268"/>
            <a:ext cx="1345254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ja-JP" altLang="en-US" sz="16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ホットバー</a:t>
            </a:r>
            <a:endParaRPr kumimoji="1" lang="ja-JP" altLang="en-US" sz="16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6" name="図 45">
            <a:extLst>
              <a:ext uri="{FF2B5EF4-FFF2-40B4-BE49-F238E27FC236}">
                <a16:creationId xmlns:a16="http://schemas.microsoft.com/office/drawing/2014/main" id="{5816D159-7E6A-420E-B289-EEEF62CC24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0694" y="5020386"/>
            <a:ext cx="909612" cy="1449565"/>
          </a:xfrm>
          <a:prstGeom prst="rect">
            <a:avLst/>
          </a:prstGeom>
        </p:spPr>
      </p:pic>
      <p:sp>
        <p:nvSpPr>
          <p:cNvPr id="48" name="吹き出し: 角を丸めた四角形 47">
            <a:extLst>
              <a:ext uri="{FF2B5EF4-FFF2-40B4-BE49-F238E27FC236}">
                <a16:creationId xmlns:a16="http://schemas.microsoft.com/office/drawing/2014/main" id="{EAFE4EE5-5EA4-4DBF-A114-49F907BC6E68}"/>
              </a:ext>
            </a:extLst>
          </p:cNvPr>
          <p:cNvSpPr/>
          <p:nvPr/>
        </p:nvSpPr>
        <p:spPr>
          <a:xfrm>
            <a:off x="4165231" y="5117270"/>
            <a:ext cx="3788204" cy="1461758"/>
          </a:xfrm>
          <a:prstGeom prst="wedgeRoundRectCallout">
            <a:avLst>
              <a:gd name="adj1" fmla="val 53854"/>
              <a:gd name="adj2" fmla="val -19306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56A9835E-AB8D-42F6-B23F-0C9B6A39C4DB}"/>
              </a:ext>
            </a:extLst>
          </p:cNvPr>
          <p:cNvSpPr txBox="1"/>
          <p:nvPr/>
        </p:nvSpPr>
        <p:spPr>
          <a:xfrm>
            <a:off x="4897914" y="5061416"/>
            <a:ext cx="305544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マウスホイールとは、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マウスの中央にあるくるくる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回るボタンのことだよ。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2E32FAFD-A133-45C0-BA55-5D752765896F}"/>
              </a:ext>
            </a:extLst>
          </p:cNvPr>
          <p:cNvSpPr txBox="1"/>
          <p:nvPr/>
        </p:nvSpPr>
        <p:spPr>
          <a:xfrm>
            <a:off x="4857884" y="6091257"/>
            <a:ext cx="4730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まわ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788F91B2-5B11-4EE2-9F54-79559F7761BE}"/>
              </a:ext>
            </a:extLst>
          </p:cNvPr>
          <p:cNvSpPr txBox="1"/>
          <p:nvPr/>
        </p:nvSpPr>
        <p:spPr>
          <a:xfrm>
            <a:off x="5639077" y="5617317"/>
            <a:ext cx="7700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ちゅうおう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774E7A65-013B-45C0-B3D9-77D308170339}"/>
              </a:ext>
            </a:extLst>
          </p:cNvPr>
          <p:cNvGrpSpPr/>
          <p:nvPr/>
        </p:nvGrpSpPr>
        <p:grpSpPr>
          <a:xfrm>
            <a:off x="3117924" y="3727308"/>
            <a:ext cx="5648325" cy="1200772"/>
            <a:chOff x="6628152" y="890900"/>
            <a:chExt cx="5648325" cy="1200772"/>
          </a:xfrm>
        </p:grpSpPr>
        <p:pic>
          <p:nvPicPr>
            <p:cNvPr id="24" name="図 23">
              <a:extLst>
                <a:ext uri="{FF2B5EF4-FFF2-40B4-BE49-F238E27FC236}">
                  <a16:creationId xmlns:a16="http://schemas.microsoft.com/office/drawing/2014/main" id="{84450110-2B25-4AFB-8D16-5EFEE26E05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r="25000" b="48812"/>
            <a:stretch/>
          </p:blipFill>
          <p:spPr>
            <a:xfrm>
              <a:off x="6628152" y="890900"/>
              <a:ext cx="5648325" cy="1200772"/>
            </a:xfrm>
            <a:prstGeom prst="rect">
              <a:avLst/>
            </a:prstGeom>
          </p:spPr>
        </p:pic>
        <p:sp>
          <p:nvSpPr>
            <p:cNvPr id="26" name="正方形/長方形 25">
              <a:extLst>
                <a:ext uri="{FF2B5EF4-FFF2-40B4-BE49-F238E27FC236}">
                  <a16:creationId xmlns:a16="http://schemas.microsoft.com/office/drawing/2014/main" id="{339B893A-149B-4E25-9A49-053AC2F76BD0}"/>
                </a:ext>
              </a:extLst>
            </p:cNvPr>
            <p:cNvSpPr/>
            <p:nvPr/>
          </p:nvSpPr>
          <p:spPr>
            <a:xfrm>
              <a:off x="7252902" y="1271643"/>
              <a:ext cx="3161571" cy="355163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10306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．設置と破壊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934652" y="369613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せっち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3B05EC-A44F-4C5F-91CC-A3174EE74D23}"/>
              </a:ext>
            </a:extLst>
          </p:cNvPr>
          <p:cNvSpPr txBox="1"/>
          <p:nvPr/>
        </p:nvSpPr>
        <p:spPr>
          <a:xfrm>
            <a:off x="1832777" y="369613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はかい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A1F8C8CB-02C5-4E2D-8221-9DD1F9EA78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443" y="2060100"/>
            <a:ext cx="7311223" cy="4654455"/>
          </a:xfrm>
          <a:prstGeom prst="rect">
            <a:avLst/>
          </a:prstGeom>
        </p:spPr>
      </p:pic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F5FF8D8-9BA2-4805-8DF5-9AB4066A91D6}"/>
              </a:ext>
            </a:extLst>
          </p:cNvPr>
          <p:cNvSpPr txBox="1"/>
          <p:nvPr/>
        </p:nvSpPr>
        <p:spPr>
          <a:xfrm>
            <a:off x="747355" y="1009851"/>
            <a:ext cx="762428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植えたい場所にカーソルを合わせ、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マウスの右ボタンを押すと、花を植えることができます。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02D84472-F19E-40A6-BC3B-3FA0A5B8295D}"/>
              </a:ext>
            </a:extLst>
          </p:cNvPr>
          <p:cNvSpPr txBox="1"/>
          <p:nvPr/>
        </p:nvSpPr>
        <p:spPr>
          <a:xfrm>
            <a:off x="791407" y="1074377"/>
            <a:ext cx="3350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3F598BA-1ED9-4ED7-8FC2-BADCB3C06EE0}"/>
              </a:ext>
            </a:extLst>
          </p:cNvPr>
          <p:cNvSpPr txBox="1"/>
          <p:nvPr/>
        </p:nvSpPr>
        <p:spPr>
          <a:xfrm>
            <a:off x="1649573" y="1633296"/>
            <a:ext cx="4843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4C938715-C856-49FB-A2E4-CA46BDC9A2A7}"/>
              </a:ext>
            </a:extLst>
          </p:cNvPr>
          <p:cNvSpPr txBox="1"/>
          <p:nvPr/>
        </p:nvSpPr>
        <p:spPr>
          <a:xfrm>
            <a:off x="3683454" y="1633296"/>
            <a:ext cx="4843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76E1949-C508-4D91-AC82-BD7403F21BBD}"/>
              </a:ext>
            </a:extLst>
          </p:cNvPr>
          <p:cNvSpPr txBox="1"/>
          <p:nvPr/>
        </p:nvSpPr>
        <p:spPr>
          <a:xfrm>
            <a:off x="1690384" y="1074377"/>
            <a:ext cx="601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ばしょ</a:t>
            </a:r>
          </a:p>
        </p:txBody>
      </p:sp>
      <p:sp>
        <p:nvSpPr>
          <p:cNvPr id="42" name="楕円 41">
            <a:extLst>
              <a:ext uri="{FF2B5EF4-FFF2-40B4-BE49-F238E27FC236}">
                <a16:creationId xmlns:a16="http://schemas.microsoft.com/office/drawing/2014/main" id="{E36AA99A-9989-4E68-9893-2347552B23AD}"/>
              </a:ext>
            </a:extLst>
          </p:cNvPr>
          <p:cNvSpPr/>
          <p:nvPr/>
        </p:nvSpPr>
        <p:spPr>
          <a:xfrm>
            <a:off x="3762739" y="3147068"/>
            <a:ext cx="1426803" cy="1426803"/>
          </a:xfrm>
          <a:prstGeom prst="ellipse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10653C32-A500-4F3B-BD84-133CCC5DBA11}"/>
              </a:ext>
            </a:extLst>
          </p:cNvPr>
          <p:cNvGrpSpPr/>
          <p:nvPr/>
        </p:nvGrpSpPr>
        <p:grpSpPr>
          <a:xfrm>
            <a:off x="1252039" y="3292623"/>
            <a:ext cx="1604985" cy="1604985"/>
            <a:chOff x="1252039" y="3292623"/>
            <a:chExt cx="1604985" cy="1604985"/>
          </a:xfrm>
        </p:grpSpPr>
        <p:sp>
          <p:nvSpPr>
            <p:cNvPr id="44" name="楕円 43">
              <a:extLst>
                <a:ext uri="{FF2B5EF4-FFF2-40B4-BE49-F238E27FC236}">
                  <a16:creationId xmlns:a16="http://schemas.microsoft.com/office/drawing/2014/main" id="{84ABC992-2DA7-41B7-9384-929A1D6875B5}"/>
                </a:ext>
              </a:extLst>
            </p:cNvPr>
            <p:cNvSpPr/>
            <p:nvPr/>
          </p:nvSpPr>
          <p:spPr>
            <a:xfrm>
              <a:off x="1252039" y="3292623"/>
              <a:ext cx="1604985" cy="160498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pic>
          <p:nvPicPr>
            <p:cNvPr id="46" name="図 45">
              <a:extLst>
                <a:ext uri="{FF2B5EF4-FFF2-40B4-BE49-F238E27FC236}">
                  <a16:creationId xmlns:a16="http://schemas.microsoft.com/office/drawing/2014/main" id="{0F3C4AFE-0055-4227-B052-81A902ED57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484038" y="3524622"/>
              <a:ext cx="1140985" cy="1140985"/>
            </a:xfrm>
            <a:prstGeom prst="rect">
              <a:avLst/>
            </a:prstGeom>
          </p:spPr>
        </p:pic>
        <p:grpSp>
          <p:nvGrpSpPr>
            <p:cNvPr id="47" name="グループ化 46">
              <a:extLst>
                <a:ext uri="{FF2B5EF4-FFF2-40B4-BE49-F238E27FC236}">
                  <a16:creationId xmlns:a16="http://schemas.microsoft.com/office/drawing/2014/main" id="{4A7795C0-08F7-4C2D-B246-D5599C78745E}"/>
                </a:ext>
              </a:extLst>
            </p:cNvPr>
            <p:cNvGrpSpPr/>
            <p:nvPr/>
          </p:nvGrpSpPr>
          <p:grpSpPr>
            <a:xfrm>
              <a:off x="1974100" y="3524622"/>
              <a:ext cx="650923" cy="605666"/>
              <a:chOff x="-1136343" y="3250741"/>
              <a:chExt cx="650923" cy="605666"/>
            </a:xfrm>
          </p:grpSpPr>
          <p:pic>
            <p:nvPicPr>
              <p:cNvPr id="48" name="図 47">
                <a:extLst>
                  <a:ext uri="{FF2B5EF4-FFF2-40B4-BE49-F238E27FC236}">
                    <a16:creationId xmlns:a16="http://schemas.microsoft.com/office/drawing/2014/main" id="{A0F99226-31B4-44AF-AE8F-9150C2B7655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 t="-1" r="50646" b="46918"/>
              <a:stretch/>
            </p:blipFill>
            <p:spPr>
              <a:xfrm flipH="1">
                <a:off x="-1048540" y="3250741"/>
                <a:ext cx="563120" cy="605666"/>
              </a:xfrm>
              <a:prstGeom prst="rect">
                <a:avLst/>
              </a:prstGeom>
            </p:spPr>
          </p:pic>
          <p:sp>
            <p:nvSpPr>
              <p:cNvPr id="49" name="四角形: 角を丸くする 48">
                <a:extLst>
                  <a:ext uri="{FF2B5EF4-FFF2-40B4-BE49-F238E27FC236}">
                    <a16:creationId xmlns:a16="http://schemas.microsoft.com/office/drawing/2014/main" id="{DADB0985-FC8D-4426-9703-B62F7354FD53}"/>
                  </a:ext>
                </a:extLst>
              </p:cNvPr>
              <p:cNvSpPr/>
              <p:nvPr/>
            </p:nvSpPr>
            <p:spPr>
              <a:xfrm>
                <a:off x="-1136343" y="3523441"/>
                <a:ext cx="159796" cy="299542"/>
              </a:xfrm>
              <a:prstGeom prst="roundRect">
                <a:avLst>
                  <a:gd name="adj" fmla="val 50000"/>
                </a:avLst>
              </a:prstGeom>
              <a:solidFill>
                <a:srgbClr val="A5BB4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8933021F-0296-4B32-A36F-289853645217}"/>
              </a:ext>
            </a:extLst>
          </p:cNvPr>
          <p:cNvSpPr txBox="1"/>
          <p:nvPr/>
        </p:nvSpPr>
        <p:spPr>
          <a:xfrm>
            <a:off x="4225042" y="1633296"/>
            <a:ext cx="3350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D92AF65D-4E98-4CE0-962B-90F422F5D1FB}"/>
              </a:ext>
            </a:extLst>
          </p:cNvPr>
          <p:cNvSpPr txBox="1"/>
          <p:nvPr/>
        </p:nvSpPr>
        <p:spPr>
          <a:xfrm>
            <a:off x="2857024" y="1633296"/>
            <a:ext cx="3350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40CF3AE3-3A1A-4CC3-AA73-B5FD395C23F7}"/>
              </a:ext>
            </a:extLst>
          </p:cNvPr>
          <p:cNvSpPr txBox="1"/>
          <p:nvPr/>
        </p:nvSpPr>
        <p:spPr>
          <a:xfrm>
            <a:off x="3525476" y="1074377"/>
            <a:ext cx="3350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</a:p>
        </p:txBody>
      </p:sp>
      <p:pic>
        <p:nvPicPr>
          <p:cNvPr id="54" name="図 53">
            <a:extLst>
              <a:ext uri="{FF2B5EF4-FFF2-40B4-BE49-F238E27FC236}">
                <a16:creationId xmlns:a16="http://schemas.microsoft.com/office/drawing/2014/main" id="{35601396-5779-440A-B4A1-2CB2140BA1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9851" y="4831705"/>
            <a:ext cx="1093811" cy="1743106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65BEEB9-C85C-4AD6-8055-A367CF54BEAC}"/>
              </a:ext>
            </a:extLst>
          </p:cNvPr>
          <p:cNvGrpSpPr/>
          <p:nvPr/>
        </p:nvGrpSpPr>
        <p:grpSpPr>
          <a:xfrm>
            <a:off x="3692979" y="4665607"/>
            <a:ext cx="4376026" cy="1508105"/>
            <a:chOff x="3239620" y="4855804"/>
            <a:chExt cx="4376026" cy="1508105"/>
          </a:xfrm>
        </p:grpSpPr>
        <p:sp>
          <p:nvSpPr>
            <p:cNvPr id="56" name="吹き出し: 角を丸めた四角形 55">
              <a:extLst>
                <a:ext uri="{FF2B5EF4-FFF2-40B4-BE49-F238E27FC236}">
                  <a16:creationId xmlns:a16="http://schemas.microsoft.com/office/drawing/2014/main" id="{7F7FF561-5857-4AC2-8542-5E62DB32F67F}"/>
                </a:ext>
              </a:extLst>
            </p:cNvPr>
            <p:cNvSpPr/>
            <p:nvPr/>
          </p:nvSpPr>
          <p:spPr>
            <a:xfrm>
              <a:off x="3239620" y="4855804"/>
              <a:ext cx="4162299" cy="1508105"/>
            </a:xfrm>
            <a:prstGeom prst="wedgeRoundRectCallout">
              <a:avLst>
                <a:gd name="adj1" fmla="val 53661"/>
                <a:gd name="adj2" fmla="val -5203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9E696A5C-1836-4CD3-AEC0-D614AF666463}"/>
                </a:ext>
              </a:extLst>
            </p:cNvPr>
            <p:cNvSpPr txBox="1"/>
            <p:nvPr/>
          </p:nvSpPr>
          <p:spPr>
            <a:xfrm>
              <a:off x="3373515" y="4855804"/>
              <a:ext cx="4242131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緑のブロックにカーソルを合わせて、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ホットバーの花を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つずつ植えていこう！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4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つ植えたらクリアだよ！</a:t>
              </a: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C696F8CD-A36E-4182-853E-FBFAB9CB34F5}"/>
                </a:ext>
              </a:extLst>
            </p:cNvPr>
            <p:cNvSpPr txBox="1"/>
            <p:nvPr/>
          </p:nvSpPr>
          <p:spPr>
            <a:xfrm>
              <a:off x="5779835" y="5387202"/>
              <a:ext cx="33500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</a:t>
              </a: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AEF18EFC-5FB7-4554-9F7A-85E0C12F63A9}"/>
                </a:ext>
              </a:extLst>
            </p:cNvPr>
            <p:cNvSpPr txBox="1"/>
            <p:nvPr/>
          </p:nvSpPr>
          <p:spPr>
            <a:xfrm>
              <a:off x="3273078" y="4906486"/>
              <a:ext cx="58870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みどり</a:t>
              </a: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AE8C752B-EA46-4ACB-A6D9-A0877FFB95DD}"/>
                </a:ext>
              </a:extLst>
            </p:cNvPr>
            <p:cNvSpPr txBox="1"/>
            <p:nvPr/>
          </p:nvSpPr>
          <p:spPr>
            <a:xfrm>
              <a:off x="4555482" y="5398140"/>
              <a:ext cx="47307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はな</a:t>
              </a: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4152DDDF-81A3-4803-96BF-9B9A1DD587A0}"/>
                </a:ext>
              </a:extLst>
            </p:cNvPr>
            <p:cNvSpPr txBox="1"/>
            <p:nvPr/>
          </p:nvSpPr>
          <p:spPr>
            <a:xfrm>
              <a:off x="3738487" y="5901933"/>
              <a:ext cx="33500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</a:t>
              </a: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76C5C063-FE13-441C-BEBD-856AC6755E80}"/>
                </a:ext>
              </a:extLst>
            </p:cNvPr>
            <p:cNvSpPr txBox="1"/>
            <p:nvPr/>
          </p:nvSpPr>
          <p:spPr>
            <a:xfrm>
              <a:off x="5818977" y="4911309"/>
              <a:ext cx="33500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838947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C936496-D831-41B0-AF5A-325C44E26D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873" y="1586932"/>
            <a:ext cx="7966036" cy="507132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．設置と破壊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934652" y="369613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せっち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3B05EC-A44F-4C5F-91CC-A3174EE74D23}"/>
              </a:ext>
            </a:extLst>
          </p:cNvPr>
          <p:cNvSpPr txBox="1"/>
          <p:nvPr/>
        </p:nvSpPr>
        <p:spPr>
          <a:xfrm>
            <a:off x="1832777" y="369613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はかい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F820AD1-78BA-4E28-A72D-9EF10A2C41DF}"/>
              </a:ext>
            </a:extLst>
          </p:cNvPr>
          <p:cNvSpPr txBox="1"/>
          <p:nvPr/>
        </p:nvSpPr>
        <p:spPr>
          <a:xfrm>
            <a:off x="120402" y="1009851"/>
            <a:ext cx="88105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壊したブロックを拾って重ねてみよう！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026DE93-8FB5-4DC7-A900-958F2E4CA94A}"/>
              </a:ext>
            </a:extLst>
          </p:cNvPr>
          <p:cNvSpPr txBox="1"/>
          <p:nvPr/>
        </p:nvSpPr>
        <p:spPr>
          <a:xfrm>
            <a:off x="1929587" y="1060064"/>
            <a:ext cx="4542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こわ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69BA93E-0B64-4D3C-8AC1-C89F5977555C}"/>
              </a:ext>
            </a:extLst>
          </p:cNvPr>
          <p:cNvSpPr txBox="1"/>
          <p:nvPr/>
        </p:nvSpPr>
        <p:spPr>
          <a:xfrm>
            <a:off x="4437891" y="1064954"/>
            <a:ext cx="4542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かさ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DCC67FDD-2EDA-4CBE-894C-4FEBFF973A8A}"/>
              </a:ext>
            </a:extLst>
          </p:cNvPr>
          <p:cNvSpPr txBox="1"/>
          <p:nvPr/>
        </p:nvSpPr>
        <p:spPr>
          <a:xfrm>
            <a:off x="3765407" y="1064670"/>
            <a:ext cx="4542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ひろ</a:t>
            </a:r>
          </a:p>
        </p:txBody>
      </p:sp>
      <p:sp>
        <p:nvSpPr>
          <p:cNvPr id="30" name="楕円 29">
            <a:extLst>
              <a:ext uri="{FF2B5EF4-FFF2-40B4-BE49-F238E27FC236}">
                <a16:creationId xmlns:a16="http://schemas.microsoft.com/office/drawing/2014/main" id="{3D088337-8377-484F-A5D1-D7B9C8F00EFB}"/>
              </a:ext>
            </a:extLst>
          </p:cNvPr>
          <p:cNvSpPr/>
          <p:nvPr/>
        </p:nvSpPr>
        <p:spPr>
          <a:xfrm>
            <a:off x="2277573" y="3967935"/>
            <a:ext cx="968232" cy="998489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21" name="楕円 20">
            <a:extLst>
              <a:ext uri="{FF2B5EF4-FFF2-40B4-BE49-F238E27FC236}">
                <a16:creationId xmlns:a16="http://schemas.microsoft.com/office/drawing/2014/main" id="{FD5324C7-D690-4512-8C32-F6A23E347381}"/>
              </a:ext>
            </a:extLst>
          </p:cNvPr>
          <p:cNvSpPr/>
          <p:nvPr/>
        </p:nvSpPr>
        <p:spPr>
          <a:xfrm>
            <a:off x="832733" y="4248582"/>
            <a:ext cx="1551096" cy="1599567"/>
          </a:xfrm>
          <a:prstGeom prst="ellipse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EA91CA54-26A4-48CA-96EC-F584068F3713}"/>
              </a:ext>
            </a:extLst>
          </p:cNvPr>
          <p:cNvSpPr/>
          <p:nvPr/>
        </p:nvSpPr>
        <p:spPr>
          <a:xfrm>
            <a:off x="4078480" y="4512027"/>
            <a:ext cx="3447194" cy="15180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B9731B09-6D96-4FFD-90BB-C552BBE0E6FE}"/>
              </a:ext>
            </a:extLst>
          </p:cNvPr>
          <p:cNvGrpSpPr/>
          <p:nvPr/>
        </p:nvGrpSpPr>
        <p:grpSpPr>
          <a:xfrm>
            <a:off x="4078480" y="4705528"/>
            <a:ext cx="3474242" cy="1131079"/>
            <a:chOff x="6622711" y="274233"/>
            <a:chExt cx="3474242" cy="1131079"/>
          </a:xfrm>
        </p:grpSpPr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13BFA0ED-7AB2-4672-9FBA-651A5AC6542F}"/>
                </a:ext>
              </a:extLst>
            </p:cNvPr>
            <p:cNvSpPr txBox="1"/>
            <p:nvPr/>
          </p:nvSpPr>
          <p:spPr>
            <a:xfrm>
              <a:off x="6922622" y="274233"/>
              <a:ext cx="317433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dirty="0">
                  <a:solidFill>
                    <a:srgbClr val="FFC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橙色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部分のブロックを壊し、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FF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赤色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部分に重ねよう！</a:t>
              </a:r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478FC171-8B91-45E9-A38E-237844A72B8C}"/>
                </a:ext>
              </a:extLst>
            </p:cNvPr>
            <p:cNvSpPr txBox="1"/>
            <p:nvPr/>
          </p:nvSpPr>
          <p:spPr>
            <a:xfrm>
              <a:off x="6868458" y="889014"/>
              <a:ext cx="70996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あかいろ</a:t>
              </a: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29EB54D7-F737-4C9E-A7CE-9A331F4EB5FA}"/>
                </a:ext>
              </a:extLst>
            </p:cNvPr>
            <p:cNvSpPr txBox="1"/>
            <p:nvPr/>
          </p:nvSpPr>
          <p:spPr>
            <a:xfrm>
              <a:off x="8042380" y="875337"/>
              <a:ext cx="4674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かさ</a:t>
              </a: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B1D8C19D-709C-4DC4-8A2E-9A0F45B3384B}"/>
                </a:ext>
              </a:extLst>
            </p:cNvPr>
            <p:cNvSpPr txBox="1"/>
            <p:nvPr/>
          </p:nvSpPr>
          <p:spPr>
            <a:xfrm>
              <a:off x="9193021" y="336050"/>
              <a:ext cx="46740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こわ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91DBEFB5-F79B-4A3B-8806-C31B4DF4C552}"/>
                </a:ext>
              </a:extLst>
            </p:cNvPr>
            <p:cNvSpPr txBox="1"/>
            <p:nvPr/>
          </p:nvSpPr>
          <p:spPr>
            <a:xfrm>
              <a:off x="7395273" y="335274"/>
              <a:ext cx="6319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ぶぶん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7C7978D4-036D-47AF-8367-708799DAC347}"/>
                </a:ext>
              </a:extLst>
            </p:cNvPr>
            <p:cNvSpPr txBox="1"/>
            <p:nvPr/>
          </p:nvSpPr>
          <p:spPr>
            <a:xfrm>
              <a:off x="6622711" y="350663"/>
              <a:ext cx="104243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b="1" dirty="0">
                  <a:solidFill>
                    <a:srgbClr val="FFC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だいだいいろ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41DD7487-ABE7-4EC3-99D2-D33050D8FB9E}"/>
                </a:ext>
              </a:extLst>
            </p:cNvPr>
            <p:cNvSpPr txBox="1"/>
            <p:nvPr/>
          </p:nvSpPr>
          <p:spPr>
            <a:xfrm>
              <a:off x="7388845" y="875337"/>
              <a:ext cx="6319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ぶぶん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26686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C936496-D831-41B0-AF5A-325C44E26D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17018" y="1515910"/>
            <a:ext cx="7966036" cy="5071319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．設置と破壊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934652" y="369613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せっち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3B05EC-A44F-4C5F-91CC-A3174EE74D23}"/>
              </a:ext>
            </a:extLst>
          </p:cNvPr>
          <p:cNvSpPr txBox="1"/>
          <p:nvPr/>
        </p:nvSpPr>
        <p:spPr>
          <a:xfrm>
            <a:off x="1832777" y="369613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はかい</a:t>
            </a: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8A6A5445-1605-417E-A54E-F41702FFC5B4}"/>
              </a:ext>
            </a:extLst>
          </p:cNvPr>
          <p:cNvSpPr/>
          <p:nvPr/>
        </p:nvSpPr>
        <p:spPr>
          <a:xfrm>
            <a:off x="2920755" y="6134469"/>
            <a:ext cx="541538" cy="532660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3F630811-DE42-450C-93AF-C7A04BBB713A}"/>
              </a:ext>
            </a:extLst>
          </p:cNvPr>
          <p:cNvSpPr txBox="1"/>
          <p:nvPr/>
        </p:nvSpPr>
        <p:spPr>
          <a:xfrm>
            <a:off x="660946" y="938829"/>
            <a:ext cx="405071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斧を選択し、ブロックを壊します。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19EDB3CC-7D9F-45DB-A9EB-E2755443ABB8}"/>
              </a:ext>
            </a:extLst>
          </p:cNvPr>
          <p:cNvSpPr txBox="1"/>
          <p:nvPr/>
        </p:nvSpPr>
        <p:spPr>
          <a:xfrm>
            <a:off x="646349" y="1007611"/>
            <a:ext cx="4974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おの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01492B07-C317-452F-825C-E3DB7A7A3770}"/>
              </a:ext>
            </a:extLst>
          </p:cNvPr>
          <p:cNvSpPr txBox="1"/>
          <p:nvPr/>
        </p:nvSpPr>
        <p:spPr>
          <a:xfrm>
            <a:off x="3153333" y="1002628"/>
            <a:ext cx="4843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こわ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F2476394-EC05-45AB-BEE3-74A58B759E2C}"/>
              </a:ext>
            </a:extLst>
          </p:cNvPr>
          <p:cNvSpPr txBox="1"/>
          <p:nvPr/>
        </p:nvSpPr>
        <p:spPr>
          <a:xfrm>
            <a:off x="1096084" y="1011507"/>
            <a:ext cx="7082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</a:p>
        </p:txBody>
      </p:sp>
      <p:pic>
        <p:nvPicPr>
          <p:cNvPr id="46" name="図 45">
            <a:extLst>
              <a:ext uri="{FF2B5EF4-FFF2-40B4-BE49-F238E27FC236}">
                <a16:creationId xmlns:a16="http://schemas.microsoft.com/office/drawing/2014/main" id="{F08E39AC-B090-423F-B9CB-F0691A047B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945" y="2791139"/>
            <a:ext cx="996349" cy="1687989"/>
          </a:xfrm>
          <a:prstGeom prst="rect">
            <a:avLst/>
          </a:prstGeom>
        </p:spPr>
      </p:pic>
      <p:sp>
        <p:nvSpPr>
          <p:cNvPr id="47" name="吹き出し: 角を丸めた四角形 46">
            <a:extLst>
              <a:ext uri="{FF2B5EF4-FFF2-40B4-BE49-F238E27FC236}">
                <a16:creationId xmlns:a16="http://schemas.microsoft.com/office/drawing/2014/main" id="{0192285C-FB6B-4ACB-A74B-14835D52DBAD}"/>
              </a:ext>
            </a:extLst>
          </p:cNvPr>
          <p:cNvSpPr/>
          <p:nvPr/>
        </p:nvSpPr>
        <p:spPr>
          <a:xfrm>
            <a:off x="600708" y="1808126"/>
            <a:ext cx="4018408" cy="1015663"/>
          </a:xfrm>
          <a:prstGeom prst="wedgeRoundRectCallout">
            <a:avLst>
              <a:gd name="adj1" fmla="val -53550"/>
              <a:gd name="adj2" fmla="val 46189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490DBCD4-520D-4AD6-B8B0-FFFF3DDA74FF}"/>
              </a:ext>
            </a:extLst>
          </p:cNvPr>
          <p:cNvSpPr txBox="1"/>
          <p:nvPr/>
        </p:nvSpPr>
        <p:spPr>
          <a:xfrm>
            <a:off x="829047" y="1808127"/>
            <a:ext cx="38513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選択は数字キーまたはマウスホイール、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壊すときはマウスの左ボタンだね！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38D73E4-8C71-47AD-9A7D-CD055FAE1464}"/>
              </a:ext>
            </a:extLst>
          </p:cNvPr>
          <p:cNvSpPr txBox="1"/>
          <p:nvPr/>
        </p:nvSpPr>
        <p:spPr>
          <a:xfrm>
            <a:off x="752136" y="1860456"/>
            <a:ext cx="6941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A4018FEF-02A3-4889-ABCE-FC5025DA0635}"/>
              </a:ext>
            </a:extLst>
          </p:cNvPr>
          <p:cNvSpPr txBox="1"/>
          <p:nvPr/>
        </p:nvSpPr>
        <p:spPr>
          <a:xfrm>
            <a:off x="796445" y="2361588"/>
            <a:ext cx="4449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1CD6C3EB-14F8-43F7-B3A2-D59437D156BE}"/>
              </a:ext>
            </a:extLst>
          </p:cNvPr>
          <p:cNvSpPr txBox="1"/>
          <p:nvPr/>
        </p:nvSpPr>
        <p:spPr>
          <a:xfrm>
            <a:off x="2526100" y="2359371"/>
            <a:ext cx="6050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C9866F72-6492-4919-A587-609F527B7A62}"/>
              </a:ext>
            </a:extLst>
          </p:cNvPr>
          <p:cNvSpPr txBox="1"/>
          <p:nvPr/>
        </p:nvSpPr>
        <p:spPr>
          <a:xfrm>
            <a:off x="1341570" y="1855052"/>
            <a:ext cx="6462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すうじ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84889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．設置と破壊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934652" y="369613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せっち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3B05EC-A44F-4C5F-91CC-A3174EE74D23}"/>
              </a:ext>
            </a:extLst>
          </p:cNvPr>
          <p:cNvSpPr txBox="1"/>
          <p:nvPr/>
        </p:nvSpPr>
        <p:spPr>
          <a:xfrm>
            <a:off x="1832777" y="369613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はかい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3F630811-DE42-450C-93AF-C7A04BBB713A}"/>
              </a:ext>
            </a:extLst>
          </p:cNvPr>
          <p:cNvSpPr txBox="1"/>
          <p:nvPr/>
        </p:nvSpPr>
        <p:spPr>
          <a:xfrm>
            <a:off x="428626" y="938829"/>
            <a:ext cx="854669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浮かんでいるアイテムまで歩いていくと、アイテムを獲得することができます。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19EDB3CC-7D9F-45DB-A9EB-E2755443ABB8}"/>
              </a:ext>
            </a:extLst>
          </p:cNvPr>
          <p:cNvSpPr txBox="1"/>
          <p:nvPr/>
        </p:nvSpPr>
        <p:spPr>
          <a:xfrm>
            <a:off x="381042" y="1002628"/>
            <a:ext cx="4974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01492B07-C317-452F-825C-E3DB7A7A3770}"/>
              </a:ext>
            </a:extLst>
          </p:cNvPr>
          <p:cNvSpPr txBox="1"/>
          <p:nvPr/>
        </p:nvSpPr>
        <p:spPr>
          <a:xfrm>
            <a:off x="3144455" y="1002628"/>
            <a:ext cx="4843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ある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F2476394-EC05-45AB-BEE3-74A58B759E2C}"/>
              </a:ext>
            </a:extLst>
          </p:cNvPr>
          <p:cNvSpPr txBox="1"/>
          <p:nvPr/>
        </p:nvSpPr>
        <p:spPr>
          <a:xfrm>
            <a:off x="5885827" y="1002628"/>
            <a:ext cx="7082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かくとく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7665029-8533-4A84-8103-1EC0750EC6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99" y="1579709"/>
            <a:ext cx="5646198" cy="3594470"/>
          </a:xfrm>
          <a:prstGeom prst="rect">
            <a:avLst/>
          </a:prstGeom>
        </p:spPr>
      </p:pic>
      <p:sp>
        <p:nvSpPr>
          <p:cNvPr id="20" name="楕円 19">
            <a:extLst>
              <a:ext uri="{FF2B5EF4-FFF2-40B4-BE49-F238E27FC236}">
                <a16:creationId xmlns:a16="http://schemas.microsoft.com/office/drawing/2014/main" id="{184D17F2-9C1B-4C50-A1C2-8C494D1505EF}"/>
              </a:ext>
            </a:extLst>
          </p:cNvPr>
          <p:cNvSpPr/>
          <p:nvPr/>
        </p:nvSpPr>
        <p:spPr>
          <a:xfrm>
            <a:off x="1575604" y="2384271"/>
            <a:ext cx="1380660" cy="1423805"/>
          </a:xfrm>
          <a:prstGeom prst="ellipse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DE183290-946B-4F8A-99F8-C05F93A4F1F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329125" y="2384271"/>
            <a:ext cx="5646198" cy="3594470"/>
          </a:xfrm>
          <a:prstGeom prst="rect">
            <a:avLst/>
          </a:prstGeom>
        </p:spPr>
      </p:pic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AA4390A2-6FAF-46F4-BBC2-7468A008D933}"/>
              </a:ext>
            </a:extLst>
          </p:cNvPr>
          <p:cNvSpPr/>
          <p:nvPr/>
        </p:nvSpPr>
        <p:spPr>
          <a:xfrm>
            <a:off x="5200781" y="5552033"/>
            <a:ext cx="498682" cy="490507"/>
          </a:xfrm>
          <a:prstGeom prst="rect">
            <a:avLst/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5A23BA7C-43A4-4681-B901-ABE1C121AF64}"/>
              </a:ext>
            </a:extLst>
          </p:cNvPr>
          <p:cNvSpPr txBox="1"/>
          <p:nvPr/>
        </p:nvSpPr>
        <p:spPr>
          <a:xfrm>
            <a:off x="3329124" y="6201404"/>
            <a:ext cx="56462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獲得したアイテムはホットバーに表示されます。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F229DE2-6718-4B3F-BD0A-ECF24A19CC4D}"/>
              </a:ext>
            </a:extLst>
          </p:cNvPr>
          <p:cNvSpPr txBox="1"/>
          <p:nvPr/>
        </p:nvSpPr>
        <p:spPr>
          <a:xfrm>
            <a:off x="3292426" y="6270357"/>
            <a:ext cx="7082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かくとく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51F221FC-7E39-4594-9907-76C1A428E3E3}"/>
              </a:ext>
            </a:extLst>
          </p:cNvPr>
          <p:cNvSpPr txBox="1"/>
          <p:nvPr/>
        </p:nvSpPr>
        <p:spPr>
          <a:xfrm>
            <a:off x="6730685" y="6287938"/>
            <a:ext cx="7082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28" name="矢印: 右 27">
            <a:extLst>
              <a:ext uri="{FF2B5EF4-FFF2-40B4-BE49-F238E27FC236}">
                <a16:creationId xmlns:a16="http://schemas.microsoft.com/office/drawing/2014/main" id="{CDC44B1A-815B-4989-8677-6AD3DE425F23}"/>
              </a:ext>
            </a:extLst>
          </p:cNvPr>
          <p:cNvSpPr/>
          <p:nvPr/>
        </p:nvSpPr>
        <p:spPr>
          <a:xfrm>
            <a:off x="3017525" y="4080291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9" name="矢印: 右 28">
            <a:extLst>
              <a:ext uri="{FF2B5EF4-FFF2-40B4-BE49-F238E27FC236}">
                <a16:creationId xmlns:a16="http://schemas.microsoft.com/office/drawing/2014/main" id="{F8D6A120-EB94-4C63-9389-600CBEF38752}"/>
              </a:ext>
            </a:extLst>
          </p:cNvPr>
          <p:cNvSpPr/>
          <p:nvPr/>
        </p:nvSpPr>
        <p:spPr>
          <a:xfrm rot="16200000">
            <a:off x="5286571" y="6063629"/>
            <a:ext cx="327103" cy="332572"/>
          </a:xfrm>
          <a:prstGeom prst="rightArrow">
            <a:avLst/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ADF0A5E9-F1CE-41AA-A6D2-B9AA731A0829}"/>
              </a:ext>
            </a:extLst>
          </p:cNvPr>
          <p:cNvGrpSpPr/>
          <p:nvPr/>
        </p:nvGrpSpPr>
        <p:grpSpPr>
          <a:xfrm>
            <a:off x="4714243" y="3659215"/>
            <a:ext cx="3648707" cy="523221"/>
            <a:chOff x="4694122" y="5200649"/>
            <a:chExt cx="3105781" cy="523221"/>
          </a:xfrm>
        </p:grpSpPr>
        <p:sp>
          <p:nvSpPr>
            <p:cNvPr id="32" name="吹き出し: 角を丸めた四角形 31">
              <a:extLst>
                <a:ext uri="{FF2B5EF4-FFF2-40B4-BE49-F238E27FC236}">
                  <a16:creationId xmlns:a16="http://schemas.microsoft.com/office/drawing/2014/main" id="{33FC1FD2-EFB5-4F49-BABD-6A206B0D178C}"/>
                </a:ext>
              </a:extLst>
            </p:cNvPr>
            <p:cNvSpPr/>
            <p:nvPr/>
          </p:nvSpPr>
          <p:spPr>
            <a:xfrm>
              <a:off x="4694122" y="5200650"/>
              <a:ext cx="2577823" cy="523220"/>
            </a:xfrm>
            <a:prstGeom prst="wedgeRoundRectCallout">
              <a:avLst>
                <a:gd name="adj1" fmla="val 56666"/>
                <a:gd name="adj2" fmla="val 38997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45DB4327-6DB0-4A76-87CA-A8C7947934D1}"/>
                </a:ext>
              </a:extLst>
            </p:cNvPr>
            <p:cNvSpPr txBox="1"/>
            <p:nvPr/>
          </p:nvSpPr>
          <p:spPr>
            <a:xfrm>
              <a:off x="4773634" y="5200649"/>
              <a:ext cx="302626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ブロックを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3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つゲットしよう！</a:t>
              </a:r>
            </a:p>
          </p:txBody>
        </p:sp>
      </p:grpSp>
      <p:pic>
        <p:nvPicPr>
          <p:cNvPr id="38" name="図 37">
            <a:extLst>
              <a:ext uri="{FF2B5EF4-FFF2-40B4-BE49-F238E27FC236}">
                <a16:creationId xmlns:a16="http://schemas.microsoft.com/office/drawing/2014/main" id="{DAD02F9A-53B4-4475-8651-3786260B41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4006" y="3659214"/>
            <a:ext cx="1093811" cy="1743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9495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．設置と破壊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934652" y="369613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せっち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3B05EC-A44F-4C5F-91CC-A3174EE74D23}"/>
              </a:ext>
            </a:extLst>
          </p:cNvPr>
          <p:cNvSpPr txBox="1"/>
          <p:nvPr/>
        </p:nvSpPr>
        <p:spPr>
          <a:xfrm>
            <a:off x="1832777" y="369613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はかい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A1F8C8CB-02C5-4E2D-8221-9DD1F9EA789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69443" y="2060100"/>
            <a:ext cx="7311223" cy="4654454"/>
          </a:xfrm>
          <a:prstGeom prst="rect">
            <a:avLst/>
          </a:prstGeom>
        </p:spPr>
      </p:pic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F5FF8D8-9BA2-4805-8DF5-9AB4066A91D6}"/>
              </a:ext>
            </a:extLst>
          </p:cNvPr>
          <p:cNvSpPr txBox="1"/>
          <p:nvPr/>
        </p:nvSpPr>
        <p:spPr>
          <a:xfrm>
            <a:off x="747355" y="1009851"/>
            <a:ext cx="762428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ブロックを選択したあと、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置きたい場所にカーソルを合わせ、マウスの右ボタンを押します。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02D84472-F19E-40A6-BC3B-3FA0A5B8295D}"/>
              </a:ext>
            </a:extLst>
          </p:cNvPr>
          <p:cNvSpPr txBox="1"/>
          <p:nvPr/>
        </p:nvSpPr>
        <p:spPr>
          <a:xfrm>
            <a:off x="800932" y="1612953"/>
            <a:ext cx="3350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3F598BA-1ED9-4ED7-8FC2-BADCB3C06EE0}"/>
              </a:ext>
            </a:extLst>
          </p:cNvPr>
          <p:cNvSpPr txBox="1"/>
          <p:nvPr/>
        </p:nvSpPr>
        <p:spPr>
          <a:xfrm>
            <a:off x="5301589" y="1616661"/>
            <a:ext cx="4843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76E1949-C508-4D91-AC82-BD7403F21BBD}"/>
              </a:ext>
            </a:extLst>
          </p:cNvPr>
          <p:cNvSpPr txBox="1"/>
          <p:nvPr/>
        </p:nvSpPr>
        <p:spPr>
          <a:xfrm>
            <a:off x="1699909" y="1612953"/>
            <a:ext cx="601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ばしょ</a:t>
            </a:r>
          </a:p>
        </p:txBody>
      </p:sp>
      <p:sp>
        <p:nvSpPr>
          <p:cNvPr id="42" name="楕円 41">
            <a:extLst>
              <a:ext uri="{FF2B5EF4-FFF2-40B4-BE49-F238E27FC236}">
                <a16:creationId xmlns:a16="http://schemas.microsoft.com/office/drawing/2014/main" id="{E36AA99A-9989-4E68-9893-2347552B23AD}"/>
              </a:ext>
            </a:extLst>
          </p:cNvPr>
          <p:cNvSpPr/>
          <p:nvPr/>
        </p:nvSpPr>
        <p:spPr>
          <a:xfrm>
            <a:off x="3712029" y="3429000"/>
            <a:ext cx="1426803" cy="1426803"/>
          </a:xfrm>
          <a:prstGeom prst="ellipse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10653C32-A500-4F3B-BD84-133CCC5DBA11}"/>
              </a:ext>
            </a:extLst>
          </p:cNvPr>
          <p:cNvGrpSpPr/>
          <p:nvPr/>
        </p:nvGrpSpPr>
        <p:grpSpPr>
          <a:xfrm>
            <a:off x="1252039" y="3292623"/>
            <a:ext cx="1604985" cy="1604985"/>
            <a:chOff x="1252039" y="3292623"/>
            <a:chExt cx="1604985" cy="1604985"/>
          </a:xfrm>
        </p:grpSpPr>
        <p:sp>
          <p:nvSpPr>
            <p:cNvPr id="44" name="楕円 43">
              <a:extLst>
                <a:ext uri="{FF2B5EF4-FFF2-40B4-BE49-F238E27FC236}">
                  <a16:creationId xmlns:a16="http://schemas.microsoft.com/office/drawing/2014/main" id="{84ABC992-2DA7-41B7-9384-929A1D6875B5}"/>
                </a:ext>
              </a:extLst>
            </p:cNvPr>
            <p:cNvSpPr/>
            <p:nvPr/>
          </p:nvSpPr>
          <p:spPr>
            <a:xfrm>
              <a:off x="1252039" y="3292623"/>
              <a:ext cx="1604985" cy="160498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pic>
          <p:nvPicPr>
            <p:cNvPr id="46" name="図 45">
              <a:extLst>
                <a:ext uri="{FF2B5EF4-FFF2-40B4-BE49-F238E27FC236}">
                  <a16:creationId xmlns:a16="http://schemas.microsoft.com/office/drawing/2014/main" id="{0F3C4AFE-0055-4227-B052-81A902ED57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484038" y="3524622"/>
              <a:ext cx="1140985" cy="1140985"/>
            </a:xfrm>
            <a:prstGeom prst="rect">
              <a:avLst/>
            </a:prstGeom>
          </p:spPr>
        </p:pic>
        <p:grpSp>
          <p:nvGrpSpPr>
            <p:cNvPr id="47" name="グループ化 46">
              <a:extLst>
                <a:ext uri="{FF2B5EF4-FFF2-40B4-BE49-F238E27FC236}">
                  <a16:creationId xmlns:a16="http://schemas.microsoft.com/office/drawing/2014/main" id="{4A7795C0-08F7-4C2D-B246-D5599C78745E}"/>
                </a:ext>
              </a:extLst>
            </p:cNvPr>
            <p:cNvGrpSpPr/>
            <p:nvPr/>
          </p:nvGrpSpPr>
          <p:grpSpPr>
            <a:xfrm>
              <a:off x="1974100" y="3524622"/>
              <a:ext cx="650923" cy="605666"/>
              <a:chOff x="-1136343" y="3250741"/>
              <a:chExt cx="650923" cy="605666"/>
            </a:xfrm>
          </p:grpSpPr>
          <p:pic>
            <p:nvPicPr>
              <p:cNvPr id="48" name="図 47">
                <a:extLst>
                  <a:ext uri="{FF2B5EF4-FFF2-40B4-BE49-F238E27FC236}">
                    <a16:creationId xmlns:a16="http://schemas.microsoft.com/office/drawing/2014/main" id="{A0F99226-31B4-44AF-AE8F-9150C2B7655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 t="-1" r="50646" b="46918"/>
              <a:stretch/>
            </p:blipFill>
            <p:spPr>
              <a:xfrm flipH="1">
                <a:off x="-1048540" y="3250741"/>
                <a:ext cx="563120" cy="605666"/>
              </a:xfrm>
              <a:prstGeom prst="rect">
                <a:avLst/>
              </a:prstGeom>
            </p:spPr>
          </p:pic>
          <p:sp>
            <p:nvSpPr>
              <p:cNvPr id="49" name="四角形: 角を丸くする 48">
                <a:extLst>
                  <a:ext uri="{FF2B5EF4-FFF2-40B4-BE49-F238E27FC236}">
                    <a16:creationId xmlns:a16="http://schemas.microsoft.com/office/drawing/2014/main" id="{DADB0985-FC8D-4426-9703-B62F7354FD53}"/>
                  </a:ext>
                </a:extLst>
              </p:cNvPr>
              <p:cNvSpPr/>
              <p:nvPr/>
            </p:nvSpPr>
            <p:spPr>
              <a:xfrm>
                <a:off x="-1136343" y="3523441"/>
                <a:ext cx="159796" cy="299542"/>
              </a:xfrm>
              <a:prstGeom prst="roundRect">
                <a:avLst>
                  <a:gd name="adj" fmla="val 50000"/>
                </a:avLst>
              </a:prstGeom>
              <a:solidFill>
                <a:srgbClr val="A5BB4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D92AF65D-4E98-4CE0-962B-90F422F5D1FB}"/>
              </a:ext>
            </a:extLst>
          </p:cNvPr>
          <p:cNvSpPr txBox="1"/>
          <p:nvPr/>
        </p:nvSpPr>
        <p:spPr>
          <a:xfrm>
            <a:off x="6526913" y="1609758"/>
            <a:ext cx="3350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40CF3AE3-3A1A-4CC3-AA73-B5FD395C23F7}"/>
              </a:ext>
            </a:extLst>
          </p:cNvPr>
          <p:cNvSpPr txBox="1"/>
          <p:nvPr/>
        </p:nvSpPr>
        <p:spPr>
          <a:xfrm>
            <a:off x="3535001" y="1612953"/>
            <a:ext cx="3350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B5D83951-7864-4AE8-8FD9-0D7103309E7A}"/>
              </a:ext>
            </a:extLst>
          </p:cNvPr>
          <p:cNvSpPr txBox="1"/>
          <p:nvPr/>
        </p:nvSpPr>
        <p:spPr>
          <a:xfrm>
            <a:off x="1894386" y="1077634"/>
            <a:ext cx="7082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32E1E3A8-DE68-4068-9ECA-3401996C22FA}"/>
              </a:ext>
            </a:extLst>
          </p:cNvPr>
          <p:cNvSpPr/>
          <p:nvPr/>
        </p:nvSpPr>
        <p:spPr>
          <a:xfrm>
            <a:off x="3337994" y="6219994"/>
            <a:ext cx="541538" cy="532660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52635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C936496-D831-41B0-AF5A-325C44E26D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17019" y="1515910"/>
            <a:ext cx="7966034" cy="5071319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．設置と破壊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934652" y="369613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せっち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3B05EC-A44F-4C5F-91CC-A3174EE74D23}"/>
              </a:ext>
            </a:extLst>
          </p:cNvPr>
          <p:cNvSpPr txBox="1"/>
          <p:nvPr/>
        </p:nvSpPr>
        <p:spPr>
          <a:xfrm>
            <a:off x="1832777" y="369613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はかい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3F630811-DE42-450C-93AF-C7A04BBB713A}"/>
              </a:ext>
            </a:extLst>
          </p:cNvPr>
          <p:cNvSpPr txBox="1"/>
          <p:nvPr/>
        </p:nvSpPr>
        <p:spPr>
          <a:xfrm>
            <a:off x="660946" y="938829"/>
            <a:ext cx="61970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階段を作って、次のエリアに進みます。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19EDB3CC-7D9F-45DB-A9EB-E2755443ABB8}"/>
              </a:ext>
            </a:extLst>
          </p:cNvPr>
          <p:cNvSpPr txBox="1"/>
          <p:nvPr/>
        </p:nvSpPr>
        <p:spPr>
          <a:xfrm>
            <a:off x="1303004" y="1002182"/>
            <a:ext cx="4974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01492B07-C317-452F-825C-E3DB7A7A3770}"/>
              </a:ext>
            </a:extLst>
          </p:cNvPr>
          <p:cNvSpPr txBox="1"/>
          <p:nvPr/>
        </p:nvSpPr>
        <p:spPr>
          <a:xfrm>
            <a:off x="2218955" y="1002182"/>
            <a:ext cx="4843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F2476394-EC05-45AB-BEE3-74A58B759E2C}"/>
              </a:ext>
            </a:extLst>
          </p:cNvPr>
          <p:cNvSpPr txBox="1"/>
          <p:nvPr/>
        </p:nvSpPr>
        <p:spPr>
          <a:xfrm>
            <a:off x="647008" y="1002182"/>
            <a:ext cx="7082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かいだん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65F4D52-3775-495E-8B2F-C8CCE07732FC}"/>
              </a:ext>
            </a:extLst>
          </p:cNvPr>
          <p:cNvSpPr txBox="1"/>
          <p:nvPr/>
        </p:nvSpPr>
        <p:spPr>
          <a:xfrm>
            <a:off x="3613305" y="1002182"/>
            <a:ext cx="4843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sp>
        <p:nvSpPr>
          <p:cNvPr id="19" name="楕円 18">
            <a:extLst>
              <a:ext uri="{FF2B5EF4-FFF2-40B4-BE49-F238E27FC236}">
                <a16:creationId xmlns:a16="http://schemas.microsoft.com/office/drawing/2014/main" id="{2FE63180-DF9B-4F05-9263-3EFA57CEB272}"/>
              </a:ext>
            </a:extLst>
          </p:cNvPr>
          <p:cNvSpPr/>
          <p:nvPr/>
        </p:nvSpPr>
        <p:spPr>
          <a:xfrm>
            <a:off x="1877083" y="2321372"/>
            <a:ext cx="3764780" cy="3764780"/>
          </a:xfrm>
          <a:prstGeom prst="ellipse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5599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C936496-D831-41B0-AF5A-325C44E26D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54873" y="1586932"/>
            <a:ext cx="7966036" cy="5071319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．設置と破壊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934652" y="369613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せっち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3B05EC-A44F-4C5F-91CC-A3174EE74D23}"/>
              </a:ext>
            </a:extLst>
          </p:cNvPr>
          <p:cNvSpPr txBox="1"/>
          <p:nvPr/>
        </p:nvSpPr>
        <p:spPr>
          <a:xfrm>
            <a:off x="1832777" y="369613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はかい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F820AD1-78BA-4E28-A72D-9EF10A2C41DF}"/>
              </a:ext>
            </a:extLst>
          </p:cNvPr>
          <p:cNvSpPr txBox="1"/>
          <p:nvPr/>
        </p:nvSpPr>
        <p:spPr>
          <a:xfrm>
            <a:off x="120402" y="1009851"/>
            <a:ext cx="88105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金色のブロックの位置に緑色のブロックを置こう！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026DE93-8FB5-4DC7-A900-958F2E4CA94A}"/>
              </a:ext>
            </a:extLst>
          </p:cNvPr>
          <p:cNvSpPr txBox="1"/>
          <p:nvPr/>
        </p:nvSpPr>
        <p:spPr>
          <a:xfrm>
            <a:off x="1881961" y="1088639"/>
            <a:ext cx="7755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きんいろ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69BA93E-0B64-4D3C-8AC1-C89F5977555C}"/>
              </a:ext>
            </a:extLst>
          </p:cNvPr>
          <p:cNvSpPr txBox="1"/>
          <p:nvPr/>
        </p:nvSpPr>
        <p:spPr>
          <a:xfrm>
            <a:off x="4367841" y="1074479"/>
            <a:ext cx="8770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みどりいろ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DCC67FDD-2EDA-4CBE-894C-4FEBFF973A8A}"/>
              </a:ext>
            </a:extLst>
          </p:cNvPr>
          <p:cNvSpPr txBox="1"/>
          <p:nvPr/>
        </p:nvSpPr>
        <p:spPr>
          <a:xfrm>
            <a:off x="3819525" y="1080746"/>
            <a:ext cx="5525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40F9C7B-D59A-4877-9DEB-E6AA5ED76A87}"/>
              </a:ext>
            </a:extLst>
          </p:cNvPr>
          <p:cNvSpPr txBox="1"/>
          <p:nvPr/>
        </p:nvSpPr>
        <p:spPr>
          <a:xfrm>
            <a:off x="6304225" y="1077268"/>
            <a:ext cx="3918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14" name="矢印: 左右 13">
            <a:extLst>
              <a:ext uri="{FF2B5EF4-FFF2-40B4-BE49-F238E27FC236}">
                <a16:creationId xmlns:a16="http://schemas.microsoft.com/office/drawing/2014/main" id="{C7564D3A-B0C1-4F2F-B425-D6AE7975E9DF}"/>
              </a:ext>
            </a:extLst>
          </p:cNvPr>
          <p:cNvSpPr/>
          <p:nvPr/>
        </p:nvSpPr>
        <p:spPr>
          <a:xfrm rot="19374018">
            <a:off x="3290442" y="3681264"/>
            <a:ext cx="676388" cy="370154"/>
          </a:xfrm>
          <a:prstGeom prst="leftRightArrow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6" name="楕円 25">
            <a:extLst>
              <a:ext uri="{FF2B5EF4-FFF2-40B4-BE49-F238E27FC236}">
                <a16:creationId xmlns:a16="http://schemas.microsoft.com/office/drawing/2014/main" id="{2B812C41-EAF6-481C-9064-CFF751E7AB9E}"/>
              </a:ext>
            </a:extLst>
          </p:cNvPr>
          <p:cNvSpPr/>
          <p:nvPr/>
        </p:nvSpPr>
        <p:spPr>
          <a:xfrm>
            <a:off x="798524" y="3320627"/>
            <a:ext cx="2448734" cy="2448734"/>
          </a:xfrm>
          <a:prstGeom prst="ellipse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27" name="楕円 26">
            <a:extLst>
              <a:ext uri="{FF2B5EF4-FFF2-40B4-BE49-F238E27FC236}">
                <a16:creationId xmlns:a16="http://schemas.microsoft.com/office/drawing/2014/main" id="{CE91780F-0986-4D45-A711-4749BD00A5BF}"/>
              </a:ext>
            </a:extLst>
          </p:cNvPr>
          <p:cNvSpPr/>
          <p:nvPr/>
        </p:nvSpPr>
        <p:spPr>
          <a:xfrm>
            <a:off x="3887456" y="2840465"/>
            <a:ext cx="1177069" cy="1177069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53649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C936496-D831-41B0-AF5A-325C44E26D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43038" y="1405109"/>
            <a:ext cx="5198983" cy="330976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．設置と破壊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934652" y="369613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せっち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3B05EC-A44F-4C5F-91CC-A3174EE74D23}"/>
              </a:ext>
            </a:extLst>
          </p:cNvPr>
          <p:cNvSpPr txBox="1"/>
          <p:nvPr/>
        </p:nvSpPr>
        <p:spPr>
          <a:xfrm>
            <a:off x="1832777" y="369613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はかい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3F630811-DE42-450C-93AF-C7A04BBB713A}"/>
              </a:ext>
            </a:extLst>
          </p:cNvPr>
          <p:cNvSpPr txBox="1"/>
          <p:nvPr/>
        </p:nvSpPr>
        <p:spPr>
          <a:xfrm>
            <a:off x="143038" y="928427"/>
            <a:ext cx="826753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つるはしを選択し、金色のブロックを壊し、アイテムを獲得します。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01492B07-C317-452F-825C-E3DB7A7A3770}"/>
              </a:ext>
            </a:extLst>
          </p:cNvPr>
          <p:cNvSpPr txBox="1"/>
          <p:nvPr/>
        </p:nvSpPr>
        <p:spPr>
          <a:xfrm>
            <a:off x="3982128" y="990658"/>
            <a:ext cx="4843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こわ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F2476394-EC05-45AB-BEE3-74A58B759E2C}"/>
              </a:ext>
            </a:extLst>
          </p:cNvPr>
          <p:cNvSpPr txBox="1"/>
          <p:nvPr/>
        </p:nvSpPr>
        <p:spPr>
          <a:xfrm>
            <a:off x="1264771" y="990658"/>
            <a:ext cx="7082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B5A6182-EE62-4898-A9B3-0478F04800FC}"/>
              </a:ext>
            </a:extLst>
          </p:cNvPr>
          <p:cNvSpPr txBox="1"/>
          <p:nvPr/>
        </p:nvSpPr>
        <p:spPr>
          <a:xfrm>
            <a:off x="2176161" y="983665"/>
            <a:ext cx="7082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きんいろ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9B05F737-A18D-4DED-83B4-ED6546CA13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1980" y="3059991"/>
            <a:ext cx="5198982" cy="3309765"/>
          </a:xfrm>
          <a:prstGeom prst="rect">
            <a:avLst/>
          </a:prstGeom>
        </p:spPr>
      </p:pic>
      <p:sp>
        <p:nvSpPr>
          <p:cNvPr id="13" name="矢印: 右 12">
            <a:extLst>
              <a:ext uri="{FF2B5EF4-FFF2-40B4-BE49-F238E27FC236}">
                <a16:creationId xmlns:a16="http://schemas.microsoft.com/office/drawing/2014/main" id="{EF2ECA5C-8745-430F-9CE6-7DA9BDB89148}"/>
              </a:ext>
            </a:extLst>
          </p:cNvPr>
          <p:cNvSpPr/>
          <p:nvPr/>
        </p:nvSpPr>
        <p:spPr>
          <a:xfrm>
            <a:off x="3613037" y="3878276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楕円 13">
            <a:extLst>
              <a:ext uri="{FF2B5EF4-FFF2-40B4-BE49-F238E27FC236}">
                <a16:creationId xmlns:a16="http://schemas.microsoft.com/office/drawing/2014/main" id="{6DDEDB6D-970E-4999-9275-5ED377F13A72}"/>
              </a:ext>
            </a:extLst>
          </p:cNvPr>
          <p:cNvSpPr/>
          <p:nvPr/>
        </p:nvSpPr>
        <p:spPr>
          <a:xfrm>
            <a:off x="5812936" y="4040266"/>
            <a:ext cx="1177069" cy="1177069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B1BE7FB-4D33-47C2-AA8D-AA0B7AF017E5}"/>
              </a:ext>
            </a:extLst>
          </p:cNvPr>
          <p:cNvSpPr txBox="1"/>
          <p:nvPr/>
        </p:nvSpPr>
        <p:spPr>
          <a:xfrm>
            <a:off x="5819152" y="993103"/>
            <a:ext cx="7082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かくとく</a:t>
            </a:r>
          </a:p>
        </p:txBody>
      </p:sp>
    </p:spTree>
    <p:extLst>
      <p:ext uri="{BB962C8B-B14F-4D97-AF65-F5344CB8AC3E}">
        <p14:creationId xmlns:p14="http://schemas.microsoft.com/office/powerpoint/2010/main" val="10853340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C936496-D831-41B0-AF5A-325C44E26D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43038" y="1405109"/>
            <a:ext cx="5198983" cy="3309764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．設置と破壊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934652" y="369613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せっち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3B05EC-A44F-4C5F-91CC-A3174EE74D23}"/>
              </a:ext>
            </a:extLst>
          </p:cNvPr>
          <p:cNvSpPr txBox="1"/>
          <p:nvPr/>
        </p:nvSpPr>
        <p:spPr>
          <a:xfrm>
            <a:off x="1855927" y="369613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はかい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3F630811-DE42-450C-93AF-C7A04BBB713A}"/>
              </a:ext>
            </a:extLst>
          </p:cNvPr>
          <p:cNvSpPr txBox="1"/>
          <p:nvPr/>
        </p:nvSpPr>
        <p:spPr>
          <a:xfrm>
            <a:off x="143038" y="928427"/>
            <a:ext cx="826753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同じようにして、緑色のブロックを壊し、アイテムを獲得します。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01492B07-C317-452F-825C-E3DB7A7A3770}"/>
              </a:ext>
            </a:extLst>
          </p:cNvPr>
          <p:cNvSpPr txBox="1"/>
          <p:nvPr/>
        </p:nvSpPr>
        <p:spPr>
          <a:xfrm>
            <a:off x="3772578" y="990658"/>
            <a:ext cx="4843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こわ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F2476394-EC05-45AB-BEE3-74A58B759E2C}"/>
              </a:ext>
            </a:extLst>
          </p:cNvPr>
          <p:cNvSpPr txBox="1"/>
          <p:nvPr/>
        </p:nvSpPr>
        <p:spPr>
          <a:xfrm>
            <a:off x="96915" y="990658"/>
            <a:ext cx="4756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B5A6182-EE62-4898-A9B3-0478F04800FC}"/>
              </a:ext>
            </a:extLst>
          </p:cNvPr>
          <p:cNvSpPr txBox="1"/>
          <p:nvPr/>
        </p:nvSpPr>
        <p:spPr>
          <a:xfrm>
            <a:off x="1823735" y="1013428"/>
            <a:ext cx="9480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みどりいろ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9B05F737-A18D-4DED-83B4-ED6546CA13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801980" y="3059991"/>
            <a:ext cx="5198982" cy="3309764"/>
          </a:xfrm>
          <a:prstGeom prst="rect">
            <a:avLst/>
          </a:prstGeom>
        </p:spPr>
      </p:pic>
      <p:sp>
        <p:nvSpPr>
          <p:cNvPr id="13" name="矢印: 右 12">
            <a:extLst>
              <a:ext uri="{FF2B5EF4-FFF2-40B4-BE49-F238E27FC236}">
                <a16:creationId xmlns:a16="http://schemas.microsoft.com/office/drawing/2014/main" id="{EF2ECA5C-8745-430F-9CE6-7DA9BDB89148}"/>
              </a:ext>
            </a:extLst>
          </p:cNvPr>
          <p:cNvSpPr/>
          <p:nvPr/>
        </p:nvSpPr>
        <p:spPr>
          <a:xfrm>
            <a:off x="3613037" y="3878276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楕円 13">
            <a:extLst>
              <a:ext uri="{FF2B5EF4-FFF2-40B4-BE49-F238E27FC236}">
                <a16:creationId xmlns:a16="http://schemas.microsoft.com/office/drawing/2014/main" id="{6DDEDB6D-970E-4999-9275-5ED377F13A72}"/>
              </a:ext>
            </a:extLst>
          </p:cNvPr>
          <p:cNvSpPr/>
          <p:nvPr/>
        </p:nvSpPr>
        <p:spPr>
          <a:xfrm>
            <a:off x="5812936" y="3581292"/>
            <a:ext cx="1177069" cy="1177069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0E1689B8-2F92-4947-A2CC-6CE4B1E1425B}"/>
              </a:ext>
            </a:extLst>
          </p:cNvPr>
          <p:cNvSpPr txBox="1"/>
          <p:nvPr/>
        </p:nvSpPr>
        <p:spPr>
          <a:xfrm>
            <a:off x="5617690" y="980329"/>
            <a:ext cx="7082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かくとく</a:t>
            </a:r>
          </a:p>
        </p:txBody>
      </p:sp>
    </p:spTree>
    <p:extLst>
      <p:ext uri="{BB962C8B-B14F-4D97-AF65-F5344CB8AC3E}">
        <p14:creationId xmlns:p14="http://schemas.microsoft.com/office/powerpoint/2010/main" val="34180056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．設置と破壊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934652" y="369613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せっち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3B05EC-A44F-4C5F-91CC-A3174EE74D23}"/>
              </a:ext>
            </a:extLst>
          </p:cNvPr>
          <p:cNvSpPr txBox="1"/>
          <p:nvPr/>
        </p:nvSpPr>
        <p:spPr>
          <a:xfrm>
            <a:off x="1832777" y="369613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はかい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A1F8C8CB-02C5-4E2D-8221-9DD1F9EA789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69443" y="2060100"/>
            <a:ext cx="7311222" cy="4654454"/>
          </a:xfrm>
          <a:prstGeom prst="rect">
            <a:avLst/>
          </a:prstGeom>
        </p:spPr>
      </p:pic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F5FF8D8-9BA2-4805-8DF5-9AB4066A91D6}"/>
              </a:ext>
            </a:extLst>
          </p:cNvPr>
          <p:cNvSpPr txBox="1"/>
          <p:nvPr/>
        </p:nvSpPr>
        <p:spPr>
          <a:xfrm>
            <a:off x="747355" y="1009851"/>
            <a:ext cx="762428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緑色のブロックを選択したあと、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置きたい場所にカーソルを合わせ、マウスの右ボタンを押します。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02D84472-F19E-40A6-BC3B-3FA0A5B8295D}"/>
              </a:ext>
            </a:extLst>
          </p:cNvPr>
          <p:cNvSpPr txBox="1"/>
          <p:nvPr/>
        </p:nvSpPr>
        <p:spPr>
          <a:xfrm>
            <a:off x="800932" y="1612953"/>
            <a:ext cx="3350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3F598BA-1ED9-4ED7-8FC2-BADCB3C06EE0}"/>
              </a:ext>
            </a:extLst>
          </p:cNvPr>
          <p:cNvSpPr txBox="1"/>
          <p:nvPr/>
        </p:nvSpPr>
        <p:spPr>
          <a:xfrm>
            <a:off x="5301589" y="1616661"/>
            <a:ext cx="4843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76E1949-C508-4D91-AC82-BD7403F21BBD}"/>
              </a:ext>
            </a:extLst>
          </p:cNvPr>
          <p:cNvSpPr txBox="1"/>
          <p:nvPr/>
        </p:nvSpPr>
        <p:spPr>
          <a:xfrm>
            <a:off x="1699909" y="1612953"/>
            <a:ext cx="601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ばしょ</a:t>
            </a:r>
          </a:p>
        </p:txBody>
      </p: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10653C32-A500-4F3B-BD84-133CCC5DBA11}"/>
              </a:ext>
            </a:extLst>
          </p:cNvPr>
          <p:cNvGrpSpPr/>
          <p:nvPr/>
        </p:nvGrpSpPr>
        <p:grpSpPr>
          <a:xfrm>
            <a:off x="1252039" y="3292623"/>
            <a:ext cx="1604985" cy="1604985"/>
            <a:chOff x="1252039" y="3292623"/>
            <a:chExt cx="1604985" cy="1604985"/>
          </a:xfrm>
        </p:grpSpPr>
        <p:sp>
          <p:nvSpPr>
            <p:cNvPr id="44" name="楕円 43">
              <a:extLst>
                <a:ext uri="{FF2B5EF4-FFF2-40B4-BE49-F238E27FC236}">
                  <a16:creationId xmlns:a16="http://schemas.microsoft.com/office/drawing/2014/main" id="{84ABC992-2DA7-41B7-9384-929A1D6875B5}"/>
                </a:ext>
              </a:extLst>
            </p:cNvPr>
            <p:cNvSpPr/>
            <p:nvPr/>
          </p:nvSpPr>
          <p:spPr>
            <a:xfrm>
              <a:off x="1252039" y="3292623"/>
              <a:ext cx="1604985" cy="160498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pic>
          <p:nvPicPr>
            <p:cNvPr id="46" name="図 45">
              <a:extLst>
                <a:ext uri="{FF2B5EF4-FFF2-40B4-BE49-F238E27FC236}">
                  <a16:creationId xmlns:a16="http://schemas.microsoft.com/office/drawing/2014/main" id="{0F3C4AFE-0055-4227-B052-81A902ED57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484038" y="3524622"/>
              <a:ext cx="1140985" cy="1140985"/>
            </a:xfrm>
            <a:prstGeom prst="rect">
              <a:avLst/>
            </a:prstGeom>
          </p:spPr>
        </p:pic>
        <p:grpSp>
          <p:nvGrpSpPr>
            <p:cNvPr id="47" name="グループ化 46">
              <a:extLst>
                <a:ext uri="{FF2B5EF4-FFF2-40B4-BE49-F238E27FC236}">
                  <a16:creationId xmlns:a16="http://schemas.microsoft.com/office/drawing/2014/main" id="{4A7795C0-08F7-4C2D-B246-D5599C78745E}"/>
                </a:ext>
              </a:extLst>
            </p:cNvPr>
            <p:cNvGrpSpPr/>
            <p:nvPr/>
          </p:nvGrpSpPr>
          <p:grpSpPr>
            <a:xfrm>
              <a:off x="1974100" y="3524622"/>
              <a:ext cx="650923" cy="605666"/>
              <a:chOff x="-1136343" y="3250741"/>
              <a:chExt cx="650923" cy="605666"/>
            </a:xfrm>
          </p:grpSpPr>
          <p:pic>
            <p:nvPicPr>
              <p:cNvPr id="48" name="図 47">
                <a:extLst>
                  <a:ext uri="{FF2B5EF4-FFF2-40B4-BE49-F238E27FC236}">
                    <a16:creationId xmlns:a16="http://schemas.microsoft.com/office/drawing/2014/main" id="{A0F99226-31B4-44AF-AE8F-9150C2B7655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 t="-1" r="50646" b="46918"/>
              <a:stretch/>
            </p:blipFill>
            <p:spPr>
              <a:xfrm flipH="1">
                <a:off x="-1048540" y="3250741"/>
                <a:ext cx="563120" cy="605666"/>
              </a:xfrm>
              <a:prstGeom prst="rect">
                <a:avLst/>
              </a:prstGeom>
            </p:spPr>
          </p:pic>
          <p:sp>
            <p:nvSpPr>
              <p:cNvPr id="49" name="四角形: 角を丸くする 48">
                <a:extLst>
                  <a:ext uri="{FF2B5EF4-FFF2-40B4-BE49-F238E27FC236}">
                    <a16:creationId xmlns:a16="http://schemas.microsoft.com/office/drawing/2014/main" id="{DADB0985-FC8D-4426-9703-B62F7354FD53}"/>
                  </a:ext>
                </a:extLst>
              </p:cNvPr>
              <p:cNvSpPr/>
              <p:nvPr/>
            </p:nvSpPr>
            <p:spPr>
              <a:xfrm>
                <a:off x="-1136343" y="3523441"/>
                <a:ext cx="159796" cy="299542"/>
              </a:xfrm>
              <a:prstGeom prst="roundRect">
                <a:avLst>
                  <a:gd name="adj" fmla="val 50000"/>
                </a:avLst>
              </a:prstGeom>
              <a:solidFill>
                <a:srgbClr val="A5BB4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D92AF65D-4E98-4CE0-962B-90F422F5D1FB}"/>
              </a:ext>
            </a:extLst>
          </p:cNvPr>
          <p:cNvSpPr txBox="1"/>
          <p:nvPr/>
        </p:nvSpPr>
        <p:spPr>
          <a:xfrm>
            <a:off x="6526913" y="1609758"/>
            <a:ext cx="3350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40CF3AE3-3A1A-4CC3-AA73-B5FD395C23F7}"/>
              </a:ext>
            </a:extLst>
          </p:cNvPr>
          <p:cNvSpPr txBox="1"/>
          <p:nvPr/>
        </p:nvSpPr>
        <p:spPr>
          <a:xfrm>
            <a:off x="3535001" y="1612953"/>
            <a:ext cx="3350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B5D83951-7864-4AE8-8FD9-0D7103309E7A}"/>
              </a:ext>
            </a:extLst>
          </p:cNvPr>
          <p:cNvSpPr txBox="1"/>
          <p:nvPr/>
        </p:nvSpPr>
        <p:spPr>
          <a:xfrm>
            <a:off x="2586084" y="1084519"/>
            <a:ext cx="7082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3D798AF0-F905-4064-BC51-9CE227283C27}"/>
              </a:ext>
            </a:extLst>
          </p:cNvPr>
          <p:cNvSpPr txBox="1"/>
          <p:nvPr/>
        </p:nvSpPr>
        <p:spPr>
          <a:xfrm>
            <a:off x="604768" y="1079553"/>
            <a:ext cx="9480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みどりいろ</a:t>
            </a:r>
          </a:p>
        </p:txBody>
      </p:sp>
    </p:spTree>
    <p:extLst>
      <p:ext uri="{BB962C8B-B14F-4D97-AF65-F5344CB8AC3E}">
        <p14:creationId xmlns:p14="http://schemas.microsoft.com/office/powerpoint/2010/main" val="400595320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．設置と破壊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934652" y="369613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せっち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3B05EC-A44F-4C5F-91CC-A3174EE74D23}"/>
              </a:ext>
            </a:extLst>
          </p:cNvPr>
          <p:cNvSpPr txBox="1"/>
          <p:nvPr/>
        </p:nvSpPr>
        <p:spPr>
          <a:xfrm>
            <a:off x="1832777" y="369613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はかい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F820AD1-78BA-4E28-A72D-9EF10A2C41DF}"/>
              </a:ext>
            </a:extLst>
          </p:cNvPr>
          <p:cNvSpPr txBox="1"/>
          <p:nvPr/>
        </p:nvSpPr>
        <p:spPr>
          <a:xfrm>
            <a:off x="120402" y="1009851"/>
            <a:ext cx="88105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溶岩の上に橋を架けて向こう側に渡ろう！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40F9C7B-D59A-4877-9DEB-E6AA5ED76A87}"/>
              </a:ext>
            </a:extLst>
          </p:cNvPr>
          <p:cNvSpPr txBox="1"/>
          <p:nvPr/>
        </p:nvSpPr>
        <p:spPr>
          <a:xfrm>
            <a:off x="3546462" y="1086003"/>
            <a:ext cx="3918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49E4B51-D5CD-4E2A-9EBB-2B5143A6BA6E}"/>
              </a:ext>
            </a:extLst>
          </p:cNvPr>
          <p:cNvSpPr txBox="1"/>
          <p:nvPr/>
        </p:nvSpPr>
        <p:spPr>
          <a:xfrm>
            <a:off x="4282808" y="1086003"/>
            <a:ext cx="2803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A7DA9FA-4B09-4777-8182-24FC4F675F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706" y="1628641"/>
            <a:ext cx="5056592" cy="3219116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C1DF2490-E42C-4E6B-B664-144BC0708F5F}"/>
              </a:ext>
            </a:extLst>
          </p:cNvPr>
          <p:cNvSpPr/>
          <p:nvPr/>
        </p:nvSpPr>
        <p:spPr>
          <a:xfrm>
            <a:off x="1312464" y="1921595"/>
            <a:ext cx="454704" cy="41947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E63F01D3-8D6A-48BC-B924-8A06B0BC410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351" t="11878" r="11770" b="9196"/>
          <a:stretch/>
        </p:blipFill>
        <p:spPr>
          <a:xfrm>
            <a:off x="4385314" y="2150850"/>
            <a:ext cx="4600110" cy="3086742"/>
          </a:xfrm>
          <a:prstGeom prst="rect">
            <a:avLst/>
          </a:prstGeom>
          <a:ln w="38100">
            <a:solidFill>
              <a:srgbClr val="FFC000"/>
            </a:solidFill>
            <a:prstDash val="sysDash"/>
          </a:ln>
        </p:spPr>
      </p:pic>
      <p:sp>
        <p:nvSpPr>
          <p:cNvPr id="22" name="矢印: 右 21">
            <a:extLst>
              <a:ext uri="{FF2B5EF4-FFF2-40B4-BE49-F238E27FC236}">
                <a16:creationId xmlns:a16="http://schemas.microsoft.com/office/drawing/2014/main" id="{58310BCF-E44E-44D5-B3A7-9B8D33A58066}"/>
              </a:ext>
            </a:extLst>
          </p:cNvPr>
          <p:cNvSpPr/>
          <p:nvPr/>
        </p:nvSpPr>
        <p:spPr>
          <a:xfrm>
            <a:off x="4202909" y="2976132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3" name="吹き出し: 角を丸めた四角形 22">
            <a:extLst>
              <a:ext uri="{FF2B5EF4-FFF2-40B4-BE49-F238E27FC236}">
                <a16:creationId xmlns:a16="http://schemas.microsoft.com/office/drawing/2014/main" id="{BDF4A702-BA5F-4B61-AED7-2F88BABB4199}"/>
              </a:ext>
            </a:extLst>
          </p:cNvPr>
          <p:cNvSpPr/>
          <p:nvPr/>
        </p:nvSpPr>
        <p:spPr>
          <a:xfrm>
            <a:off x="1253183" y="5530807"/>
            <a:ext cx="7173796" cy="1015663"/>
          </a:xfrm>
          <a:prstGeom prst="wedgeRoundRectCallout">
            <a:avLst>
              <a:gd name="adj1" fmla="val -52065"/>
              <a:gd name="adj2" fmla="val -9752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6831BD9A-893F-478B-A123-0E92DAF47213}"/>
              </a:ext>
            </a:extLst>
          </p:cNvPr>
          <p:cNvGrpSpPr/>
          <p:nvPr/>
        </p:nvGrpSpPr>
        <p:grpSpPr>
          <a:xfrm>
            <a:off x="1270806" y="5479307"/>
            <a:ext cx="7314761" cy="1015663"/>
            <a:chOff x="2095569" y="5775487"/>
            <a:chExt cx="7314761" cy="1015663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7F66C372-F67A-4B52-B79B-D328B5D45F4B}"/>
                </a:ext>
              </a:extLst>
            </p:cNvPr>
            <p:cNvSpPr txBox="1"/>
            <p:nvPr/>
          </p:nvSpPr>
          <p:spPr>
            <a:xfrm>
              <a:off x="2095569" y="5775487"/>
              <a:ext cx="731476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E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」キーを押すと、プレイヤーが持ち運んでいるアイテムの管理をする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ポップアップ画面が表示されるよ！（この画面をインベントリと呼びます。）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4A8A01FE-8BA8-4B9F-9932-9E4CA6EBF460}"/>
                </a:ext>
              </a:extLst>
            </p:cNvPr>
            <p:cNvSpPr txBox="1"/>
            <p:nvPr/>
          </p:nvSpPr>
          <p:spPr>
            <a:xfrm>
              <a:off x="3917746" y="6310417"/>
              <a:ext cx="69418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FC8FAFD9-37CB-423B-87FC-B384485BC024}"/>
                </a:ext>
              </a:extLst>
            </p:cNvPr>
            <p:cNvSpPr txBox="1"/>
            <p:nvPr/>
          </p:nvSpPr>
          <p:spPr>
            <a:xfrm>
              <a:off x="7936886" y="6310417"/>
              <a:ext cx="44495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よ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67F71F36-0410-446F-A68F-34AA4323E63F}"/>
                </a:ext>
              </a:extLst>
            </p:cNvPr>
            <p:cNvSpPr txBox="1"/>
            <p:nvPr/>
          </p:nvSpPr>
          <p:spPr>
            <a:xfrm>
              <a:off x="5948259" y="6310417"/>
              <a:ext cx="60502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がめん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0595C927-848A-4E21-81C7-4E28C4D416BB}"/>
                </a:ext>
              </a:extLst>
            </p:cNvPr>
            <p:cNvSpPr txBox="1"/>
            <p:nvPr/>
          </p:nvSpPr>
          <p:spPr>
            <a:xfrm>
              <a:off x="7679939" y="5826987"/>
              <a:ext cx="64620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32062BB4-B900-41E2-ABF3-086739D138F8}"/>
                </a:ext>
              </a:extLst>
            </p:cNvPr>
            <p:cNvSpPr txBox="1"/>
            <p:nvPr/>
          </p:nvSpPr>
          <p:spPr>
            <a:xfrm>
              <a:off x="3319205" y="6310417"/>
              <a:ext cx="60502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がめん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E974C790-1997-4EAB-925F-4BECEE398C70}"/>
                </a:ext>
              </a:extLst>
            </p:cNvPr>
            <p:cNvSpPr txBox="1"/>
            <p:nvPr/>
          </p:nvSpPr>
          <p:spPr>
            <a:xfrm>
              <a:off x="3225072" y="5826987"/>
              <a:ext cx="44495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8086195B-81AC-418A-AC82-BA907A79B35C}"/>
                </a:ext>
              </a:extLst>
            </p:cNvPr>
            <p:cNvSpPr txBox="1"/>
            <p:nvPr/>
          </p:nvSpPr>
          <p:spPr>
            <a:xfrm>
              <a:off x="5226032" y="5826987"/>
              <a:ext cx="44495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も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D780A3FF-E1DE-4F21-82BB-730059D3C1E7}"/>
                </a:ext>
              </a:extLst>
            </p:cNvPr>
            <p:cNvSpPr txBox="1"/>
            <p:nvPr/>
          </p:nvSpPr>
          <p:spPr>
            <a:xfrm>
              <a:off x="5653101" y="5826987"/>
              <a:ext cx="44495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36" name="図 35">
            <a:extLst>
              <a:ext uri="{FF2B5EF4-FFF2-40B4-BE49-F238E27FC236}">
                <a16:creationId xmlns:a16="http://schemas.microsoft.com/office/drawing/2014/main" id="{B9F82AB6-A611-4518-B2F1-A92F4FD7D5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707" y="5211794"/>
            <a:ext cx="900304" cy="1525272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016E8B59-361A-4CB8-BAC7-1C136568ECF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932" t="29038" r="73301" b="35429"/>
          <a:stretch/>
        </p:blipFill>
        <p:spPr>
          <a:xfrm>
            <a:off x="3799863" y="1895856"/>
            <a:ext cx="1624613" cy="1012054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350A54CB-C8F7-41FE-B8D2-3C7D0A4A1FE9}"/>
              </a:ext>
            </a:extLst>
          </p:cNvPr>
          <p:cNvSpPr txBox="1"/>
          <p:nvPr/>
        </p:nvSpPr>
        <p:spPr>
          <a:xfrm>
            <a:off x="4907615" y="1086003"/>
            <a:ext cx="4403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がわ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34126E86-8449-4942-A77D-C3C179069A2E}"/>
              </a:ext>
            </a:extLst>
          </p:cNvPr>
          <p:cNvSpPr txBox="1"/>
          <p:nvPr/>
        </p:nvSpPr>
        <p:spPr>
          <a:xfrm>
            <a:off x="5348011" y="1086003"/>
            <a:ext cx="4403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わた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4EFA519B-2837-4420-A516-19A552EF4374}"/>
              </a:ext>
            </a:extLst>
          </p:cNvPr>
          <p:cNvSpPr txBox="1"/>
          <p:nvPr/>
        </p:nvSpPr>
        <p:spPr>
          <a:xfrm>
            <a:off x="3090592" y="1086003"/>
            <a:ext cx="4403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はし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A668BA6B-5905-47FC-AA08-0CB0DF749AE7}"/>
              </a:ext>
            </a:extLst>
          </p:cNvPr>
          <p:cNvSpPr txBox="1"/>
          <p:nvPr/>
        </p:nvSpPr>
        <p:spPr>
          <a:xfrm>
            <a:off x="2621416" y="1086003"/>
            <a:ext cx="4403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うえ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5CDA149B-D8EB-489D-90C5-FC2EB453AEE5}"/>
              </a:ext>
            </a:extLst>
          </p:cNvPr>
          <p:cNvSpPr txBox="1"/>
          <p:nvPr/>
        </p:nvSpPr>
        <p:spPr>
          <a:xfrm>
            <a:off x="1909698" y="1086003"/>
            <a:ext cx="7404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ようがん</a:t>
            </a:r>
          </a:p>
        </p:txBody>
      </p:sp>
      <p:sp>
        <p:nvSpPr>
          <p:cNvPr id="42" name="楕円 41">
            <a:extLst>
              <a:ext uri="{FF2B5EF4-FFF2-40B4-BE49-F238E27FC236}">
                <a16:creationId xmlns:a16="http://schemas.microsoft.com/office/drawing/2014/main" id="{CDCAC23A-A0B5-4083-959B-B7FA5750F919}"/>
              </a:ext>
            </a:extLst>
          </p:cNvPr>
          <p:cNvSpPr/>
          <p:nvPr/>
        </p:nvSpPr>
        <p:spPr>
          <a:xfrm>
            <a:off x="1687995" y="2517905"/>
            <a:ext cx="1924402" cy="1924402"/>
          </a:xfrm>
          <a:prstGeom prst="ellipse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AE3171E1-6ED5-4B02-BE56-822E05074612}"/>
              </a:ext>
            </a:extLst>
          </p:cNvPr>
          <p:cNvSpPr/>
          <p:nvPr/>
        </p:nvSpPr>
        <p:spPr>
          <a:xfrm>
            <a:off x="4735837" y="2006396"/>
            <a:ext cx="405416" cy="355163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1065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．設置と破壊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934652" y="369613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せっち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3B05EC-A44F-4C5F-91CC-A3174EE74D23}"/>
              </a:ext>
            </a:extLst>
          </p:cNvPr>
          <p:cNvSpPr txBox="1"/>
          <p:nvPr/>
        </p:nvSpPr>
        <p:spPr>
          <a:xfrm>
            <a:off x="1832777" y="369613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はかい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3F630811-DE42-450C-93AF-C7A04BBB713A}"/>
              </a:ext>
            </a:extLst>
          </p:cNvPr>
          <p:cNvSpPr txBox="1"/>
          <p:nvPr/>
        </p:nvSpPr>
        <p:spPr>
          <a:xfrm>
            <a:off x="306837" y="933217"/>
            <a:ext cx="54826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タブをクリックすると、アイテムが表示されます。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B5A6182-EE62-4898-A9B3-0478F04800FC}"/>
              </a:ext>
            </a:extLst>
          </p:cNvPr>
          <p:cNvSpPr txBox="1"/>
          <p:nvPr/>
        </p:nvSpPr>
        <p:spPr>
          <a:xfrm>
            <a:off x="3940103" y="995916"/>
            <a:ext cx="7082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D89E4A67-B2B0-43B3-A09D-F33E18B74CD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737" t="14193" r="15011" b="8356"/>
          <a:stretch/>
        </p:blipFill>
        <p:spPr>
          <a:xfrm>
            <a:off x="334735" y="1572997"/>
            <a:ext cx="4701992" cy="3300107"/>
          </a:xfrm>
          <a:prstGeom prst="rect">
            <a:avLst/>
          </a:prstGeom>
          <a:ln w="38100">
            <a:noFill/>
            <a:prstDash val="sysDash"/>
          </a:ln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E56E5019-F24A-480D-B8CD-F00069F55B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0514" y="2005621"/>
            <a:ext cx="534689" cy="527263"/>
          </a:xfrm>
          <a:prstGeom prst="rect">
            <a:avLst/>
          </a:prstGeom>
          <a:ln w="28575">
            <a:solidFill>
              <a:srgbClr val="FF0000"/>
            </a:solidFill>
            <a:prstDash val="sysDash"/>
          </a:ln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765AE885-174B-4CAA-B1BC-C0EABB224D2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-9620"/>
          <a:stretch/>
        </p:blipFill>
        <p:spPr>
          <a:xfrm>
            <a:off x="5140514" y="3192182"/>
            <a:ext cx="2242726" cy="594265"/>
          </a:xfrm>
          <a:prstGeom prst="rect">
            <a:avLst/>
          </a:prstGeom>
          <a:ln w="28575">
            <a:solidFill>
              <a:srgbClr val="FF0000"/>
            </a:solidFill>
            <a:prstDash val="sysDash"/>
          </a:ln>
        </p:spPr>
      </p:pic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8A6A5445-1605-417E-A54E-F41702FFC5B4}"/>
              </a:ext>
            </a:extLst>
          </p:cNvPr>
          <p:cNvSpPr/>
          <p:nvPr/>
        </p:nvSpPr>
        <p:spPr>
          <a:xfrm>
            <a:off x="438522" y="1663129"/>
            <a:ext cx="2104007" cy="443627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79E3B926-A5A8-4963-8803-8C83D4B38449}"/>
              </a:ext>
            </a:extLst>
          </p:cNvPr>
          <p:cNvSpPr txBox="1"/>
          <p:nvPr/>
        </p:nvSpPr>
        <p:spPr>
          <a:xfrm>
            <a:off x="5706465" y="1926852"/>
            <a:ext cx="3357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全てのアイテムが表示されます。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1BAE6584-65F7-4D4B-BC82-579F8CB5A03A}"/>
              </a:ext>
            </a:extLst>
          </p:cNvPr>
          <p:cNvSpPr txBox="1"/>
          <p:nvPr/>
        </p:nvSpPr>
        <p:spPr>
          <a:xfrm>
            <a:off x="5095029" y="3721870"/>
            <a:ext cx="40489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カテゴリー別にアイテムが表示されます。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012B2C0C-DD24-46AA-BF3A-F484CC1E47DA}"/>
              </a:ext>
            </a:extLst>
          </p:cNvPr>
          <p:cNvSpPr txBox="1"/>
          <p:nvPr/>
        </p:nvSpPr>
        <p:spPr>
          <a:xfrm>
            <a:off x="7245718" y="1982866"/>
            <a:ext cx="7082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34BD59E-0B75-4752-B3D8-F145A6B60A16}"/>
              </a:ext>
            </a:extLst>
          </p:cNvPr>
          <p:cNvSpPr txBox="1"/>
          <p:nvPr/>
        </p:nvSpPr>
        <p:spPr>
          <a:xfrm>
            <a:off x="7452737" y="3768691"/>
            <a:ext cx="7082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06140A1B-B9CA-4CCE-8B58-595781614E18}"/>
              </a:ext>
            </a:extLst>
          </p:cNvPr>
          <p:cNvSpPr txBox="1"/>
          <p:nvPr/>
        </p:nvSpPr>
        <p:spPr>
          <a:xfrm>
            <a:off x="6065010" y="3799516"/>
            <a:ext cx="4532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べつ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591C834C-035A-4263-AD5E-3A6375B45CA6}"/>
              </a:ext>
            </a:extLst>
          </p:cNvPr>
          <p:cNvSpPr txBox="1"/>
          <p:nvPr/>
        </p:nvSpPr>
        <p:spPr>
          <a:xfrm>
            <a:off x="5675203" y="1992391"/>
            <a:ext cx="4532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すべ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BEC5309A-CD51-44ED-B218-F3DF9E87F3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514" y="4789902"/>
            <a:ext cx="497468" cy="488891"/>
          </a:xfrm>
          <a:prstGeom prst="rect">
            <a:avLst/>
          </a:prstGeom>
          <a:ln w="28575">
            <a:solidFill>
              <a:srgbClr val="FFC000"/>
            </a:solidFill>
            <a:prstDash val="sysDash"/>
          </a:ln>
        </p:spPr>
      </p:pic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F32B7696-9FD2-44D3-9BB8-FFBAB9CCB8D8}"/>
              </a:ext>
            </a:extLst>
          </p:cNvPr>
          <p:cNvSpPr txBox="1"/>
          <p:nvPr/>
        </p:nvSpPr>
        <p:spPr>
          <a:xfrm>
            <a:off x="5706465" y="4741035"/>
            <a:ext cx="33445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「＋」のマークをクリックすると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サブメニューが表示されます</a:t>
            </a: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BDFA8B56-9056-48D6-9B58-08F9D5A45B1A}"/>
              </a:ext>
            </a:extLst>
          </p:cNvPr>
          <p:cNvSpPr txBox="1"/>
          <p:nvPr/>
        </p:nvSpPr>
        <p:spPr>
          <a:xfrm>
            <a:off x="7060393" y="5277398"/>
            <a:ext cx="7082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9C5C6D25-CF63-417D-9C91-DEAC1BCD769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5045" t="13692" r="14063" b="11150"/>
          <a:stretch/>
        </p:blipFill>
        <p:spPr>
          <a:xfrm>
            <a:off x="323798" y="3604428"/>
            <a:ext cx="4712929" cy="3180886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28FDA812-A81D-4E81-B9F1-B1EE14A0C82C}"/>
              </a:ext>
            </a:extLst>
          </p:cNvPr>
          <p:cNvSpPr/>
          <p:nvPr/>
        </p:nvSpPr>
        <p:spPr>
          <a:xfrm>
            <a:off x="764997" y="2568787"/>
            <a:ext cx="344108" cy="335464"/>
          </a:xfrm>
          <a:prstGeom prst="rect">
            <a:avLst/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>
              <a:solidFill>
                <a:schemeClr val="tx1"/>
              </a:solidFill>
            </a:endParaRPr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2E796085-D4A1-4AF9-B509-D5B8A4585D85}"/>
              </a:ext>
            </a:extLst>
          </p:cNvPr>
          <p:cNvSpPr/>
          <p:nvPr/>
        </p:nvSpPr>
        <p:spPr>
          <a:xfrm>
            <a:off x="814540" y="4619127"/>
            <a:ext cx="3989989" cy="261325"/>
          </a:xfrm>
          <a:prstGeom prst="rect">
            <a:avLst/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>
              <a:solidFill>
                <a:schemeClr val="tx1"/>
              </a:solidFill>
            </a:endParaRPr>
          </a:p>
        </p:txBody>
      </p:sp>
      <p:sp>
        <p:nvSpPr>
          <p:cNvPr id="43" name="矢印: 右 42">
            <a:extLst>
              <a:ext uri="{FF2B5EF4-FFF2-40B4-BE49-F238E27FC236}">
                <a16:creationId xmlns:a16="http://schemas.microsoft.com/office/drawing/2014/main" id="{F5F6B938-4C02-4ACB-94AC-3E61151F507B}"/>
              </a:ext>
            </a:extLst>
          </p:cNvPr>
          <p:cNvSpPr/>
          <p:nvPr/>
        </p:nvSpPr>
        <p:spPr>
          <a:xfrm rot="5400000" flipV="1">
            <a:off x="276993" y="3578970"/>
            <a:ext cx="1647891" cy="332572"/>
          </a:xfrm>
          <a:prstGeom prst="rightArrow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0297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．設置と破壊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934652" y="369613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せっち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3B05EC-A44F-4C5F-91CC-A3174EE74D23}"/>
              </a:ext>
            </a:extLst>
          </p:cNvPr>
          <p:cNvSpPr txBox="1"/>
          <p:nvPr/>
        </p:nvSpPr>
        <p:spPr>
          <a:xfrm>
            <a:off x="1832777" y="369613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はかい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3F630811-DE42-450C-93AF-C7A04BBB713A}"/>
              </a:ext>
            </a:extLst>
          </p:cNvPr>
          <p:cNvSpPr txBox="1"/>
          <p:nvPr/>
        </p:nvSpPr>
        <p:spPr>
          <a:xfrm>
            <a:off x="306837" y="933217"/>
            <a:ext cx="850242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使いたいアイテムをドラッグアンドドロップで、ホットバーに移動します。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B5A6182-EE62-4898-A9B3-0478F04800FC}"/>
              </a:ext>
            </a:extLst>
          </p:cNvPr>
          <p:cNvSpPr txBox="1"/>
          <p:nvPr/>
        </p:nvSpPr>
        <p:spPr>
          <a:xfrm>
            <a:off x="6638911" y="972286"/>
            <a:ext cx="7082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9C5C6D25-CF63-417D-9C91-DEAC1BCD76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45" r="1545"/>
          <a:stretch/>
        </p:blipFill>
        <p:spPr>
          <a:xfrm>
            <a:off x="934652" y="1609894"/>
            <a:ext cx="5979348" cy="4035627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28FDA812-A81D-4E81-B9F1-B1EE14A0C82C}"/>
              </a:ext>
            </a:extLst>
          </p:cNvPr>
          <p:cNvSpPr/>
          <p:nvPr/>
        </p:nvSpPr>
        <p:spPr>
          <a:xfrm>
            <a:off x="2702232" y="2760598"/>
            <a:ext cx="506027" cy="461996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>
              <a:solidFill>
                <a:schemeClr val="tx1"/>
              </a:solidFill>
            </a:endParaRPr>
          </a:p>
        </p:txBody>
      </p: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3E3799DD-31E4-48C9-9146-78754DC7701D}"/>
              </a:ext>
            </a:extLst>
          </p:cNvPr>
          <p:cNvGrpSpPr/>
          <p:nvPr/>
        </p:nvGrpSpPr>
        <p:grpSpPr>
          <a:xfrm>
            <a:off x="3109166" y="4110244"/>
            <a:ext cx="815160" cy="815160"/>
            <a:chOff x="1252039" y="3292623"/>
            <a:chExt cx="1604985" cy="1604985"/>
          </a:xfrm>
        </p:grpSpPr>
        <p:sp>
          <p:nvSpPr>
            <p:cNvPr id="42" name="楕円 41">
              <a:extLst>
                <a:ext uri="{FF2B5EF4-FFF2-40B4-BE49-F238E27FC236}">
                  <a16:creationId xmlns:a16="http://schemas.microsoft.com/office/drawing/2014/main" id="{42C547FA-F6D0-4F24-8D58-743636CE2845}"/>
                </a:ext>
              </a:extLst>
            </p:cNvPr>
            <p:cNvSpPr/>
            <p:nvPr/>
          </p:nvSpPr>
          <p:spPr>
            <a:xfrm>
              <a:off x="1252039" y="3292623"/>
              <a:ext cx="1604985" cy="160498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grpSp>
          <p:nvGrpSpPr>
            <p:cNvPr id="44" name="グループ化 43">
              <a:extLst>
                <a:ext uri="{FF2B5EF4-FFF2-40B4-BE49-F238E27FC236}">
                  <a16:creationId xmlns:a16="http://schemas.microsoft.com/office/drawing/2014/main" id="{C60FEB79-E241-488B-B109-CDB164AE2B33}"/>
                </a:ext>
              </a:extLst>
            </p:cNvPr>
            <p:cNvGrpSpPr/>
            <p:nvPr/>
          </p:nvGrpSpPr>
          <p:grpSpPr>
            <a:xfrm>
              <a:off x="1484038" y="3524622"/>
              <a:ext cx="1140985" cy="1140985"/>
              <a:chOff x="1464149" y="3562244"/>
              <a:chExt cx="1140985" cy="1140985"/>
            </a:xfrm>
          </p:grpSpPr>
          <p:pic>
            <p:nvPicPr>
              <p:cNvPr id="45" name="図 44">
                <a:extLst>
                  <a:ext uri="{FF2B5EF4-FFF2-40B4-BE49-F238E27FC236}">
                    <a16:creationId xmlns:a16="http://schemas.microsoft.com/office/drawing/2014/main" id="{CDDB1D52-D084-41AD-8149-DD62D49C55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1464149" y="3562244"/>
                <a:ext cx="1140985" cy="1140985"/>
              </a:xfrm>
              <a:prstGeom prst="rect">
                <a:avLst/>
              </a:prstGeom>
            </p:spPr>
          </p:pic>
          <p:grpSp>
            <p:nvGrpSpPr>
              <p:cNvPr id="46" name="グループ化 45">
                <a:extLst>
                  <a:ext uri="{FF2B5EF4-FFF2-40B4-BE49-F238E27FC236}">
                    <a16:creationId xmlns:a16="http://schemas.microsoft.com/office/drawing/2014/main" id="{DE0EBCB0-12F6-4983-97D7-D87C47E8CB05}"/>
                  </a:ext>
                </a:extLst>
              </p:cNvPr>
              <p:cNvGrpSpPr/>
              <p:nvPr/>
            </p:nvGrpSpPr>
            <p:grpSpPr>
              <a:xfrm>
                <a:off x="1464149" y="3562244"/>
                <a:ext cx="651892" cy="605666"/>
                <a:chOff x="-1628439" y="3256120"/>
                <a:chExt cx="651892" cy="605666"/>
              </a:xfrm>
            </p:grpSpPr>
            <p:pic>
              <p:nvPicPr>
                <p:cNvPr id="47" name="図 46">
                  <a:extLst>
                    <a:ext uri="{FF2B5EF4-FFF2-40B4-BE49-F238E27FC236}">
                      <a16:creationId xmlns:a16="http://schemas.microsoft.com/office/drawing/2014/main" id="{49F093F3-CB78-426D-AE10-28C198A6D5D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</a:blip>
                <a:srcRect t="-1" r="50646" b="46918"/>
                <a:stretch/>
              </p:blipFill>
              <p:spPr>
                <a:xfrm>
                  <a:off x="-1628439" y="3256120"/>
                  <a:ext cx="563120" cy="605666"/>
                </a:xfrm>
                <a:prstGeom prst="rect">
                  <a:avLst/>
                </a:prstGeom>
              </p:spPr>
            </p:pic>
            <p:sp>
              <p:nvSpPr>
                <p:cNvPr id="48" name="四角形: 角を丸くする 47">
                  <a:extLst>
                    <a:ext uri="{FF2B5EF4-FFF2-40B4-BE49-F238E27FC236}">
                      <a16:creationId xmlns:a16="http://schemas.microsoft.com/office/drawing/2014/main" id="{ED1D7293-7F2A-486C-866C-16A09BA12329}"/>
                    </a:ext>
                  </a:extLst>
                </p:cNvPr>
                <p:cNvSpPr/>
                <p:nvPr/>
              </p:nvSpPr>
              <p:spPr>
                <a:xfrm>
                  <a:off x="-1136343" y="3523441"/>
                  <a:ext cx="159796" cy="29954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A5BB4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4983BD6D-9295-4033-BE6C-F12A632094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7370" y="5753468"/>
            <a:ext cx="4242615" cy="846925"/>
          </a:xfrm>
          <a:prstGeom prst="rect">
            <a:avLst/>
          </a:prstGeom>
          <a:ln w="28575">
            <a:solidFill>
              <a:srgbClr val="FF0000"/>
            </a:solidFill>
            <a:prstDash val="sysDash"/>
          </a:ln>
        </p:spPr>
      </p:pic>
      <p:sp>
        <p:nvSpPr>
          <p:cNvPr id="4" name="円弧 3">
            <a:extLst>
              <a:ext uri="{FF2B5EF4-FFF2-40B4-BE49-F238E27FC236}">
                <a16:creationId xmlns:a16="http://schemas.microsoft.com/office/drawing/2014/main" id="{E9055911-3063-4ACC-9F69-22E8A4066AA9}"/>
              </a:ext>
            </a:extLst>
          </p:cNvPr>
          <p:cNvSpPr/>
          <p:nvPr/>
        </p:nvSpPr>
        <p:spPr>
          <a:xfrm flipH="1">
            <a:off x="2075893" y="3053918"/>
            <a:ext cx="1409353" cy="2209727"/>
          </a:xfrm>
          <a:prstGeom prst="arc">
            <a:avLst>
              <a:gd name="adj1" fmla="val 16572657"/>
              <a:gd name="adj2" fmla="val 4257627"/>
            </a:avLst>
          </a:prstGeom>
          <a:ln w="38100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矢印: 右 48">
            <a:extLst>
              <a:ext uri="{FF2B5EF4-FFF2-40B4-BE49-F238E27FC236}">
                <a16:creationId xmlns:a16="http://schemas.microsoft.com/office/drawing/2014/main" id="{A514ECFB-CA96-4D18-B2BF-E0F5136D5CB3}"/>
              </a:ext>
            </a:extLst>
          </p:cNvPr>
          <p:cNvSpPr/>
          <p:nvPr/>
        </p:nvSpPr>
        <p:spPr>
          <a:xfrm>
            <a:off x="1081914" y="5961842"/>
            <a:ext cx="477832" cy="485822"/>
          </a:xfrm>
          <a:prstGeom prst="rightArrow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50" name="図 49">
            <a:extLst>
              <a:ext uri="{FF2B5EF4-FFF2-40B4-BE49-F238E27FC236}">
                <a16:creationId xmlns:a16="http://schemas.microsoft.com/office/drawing/2014/main" id="{06DD2D8F-146F-4B0C-8EB0-9821AD33E1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2086" y="4837343"/>
            <a:ext cx="1014274" cy="1616355"/>
          </a:xfrm>
          <a:prstGeom prst="rect">
            <a:avLst/>
          </a:prstGeom>
        </p:spPr>
      </p:pic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8A8D3556-C131-4221-8E80-EBB07A73C3E3}"/>
              </a:ext>
            </a:extLst>
          </p:cNvPr>
          <p:cNvSpPr txBox="1"/>
          <p:nvPr/>
        </p:nvSpPr>
        <p:spPr>
          <a:xfrm>
            <a:off x="240845" y="1000556"/>
            <a:ext cx="5412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</a:p>
        </p:txBody>
      </p:sp>
      <p:sp>
        <p:nvSpPr>
          <p:cNvPr id="62" name="吹き出し: 角を丸めた四角形 61">
            <a:extLst>
              <a:ext uri="{FF2B5EF4-FFF2-40B4-BE49-F238E27FC236}">
                <a16:creationId xmlns:a16="http://schemas.microsoft.com/office/drawing/2014/main" id="{12567CF9-276D-47AC-A0CC-E20B61ADEE6D}"/>
              </a:ext>
            </a:extLst>
          </p:cNvPr>
          <p:cNvSpPr/>
          <p:nvPr/>
        </p:nvSpPr>
        <p:spPr>
          <a:xfrm>
            <a:off x="4805219" y="3222593"/>
            <a:ext cx="3806359" cy="1685205"/>
          </a:xfrm>
          <a:prstGeom prst="wedgeRoundRectCallout">
            <a:avLst>
              <a:gd name="adj1" fmla="val 56094"/>
              <a:gd name="adj2" fmla="val 47256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3DCC87F5-08BB-41B2-B7ED-5BCC5F50058B}"/>
              </a:ext>
            </a:extLst>
          </p:cNvPr>
          <p:cNvGrpSpPr/>
          <p:nvPr/>
        </p:nvGrpSpPr>
        <p:grpSpPr>
          <a:xfrm>
            <a:off x="4904101" y="3275264"/>
            <a:ext cx="3724276" cy="1508105"/>
            <a:chOff x="6718519" y="2470218"/>
            <a:chExt cx="3724276" cy="1508105"/>
          </a:xfrm>
        </p:grpSpPr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A4DADB71-7004-44FF-BDB1-3499A7555461}"/>
                </a:ext>
              </a:extLst>
            </p:cNvPr>
            <p:cNvSpPr txBox="1"/>
            <p:nvPr/>
          </p:nvSpPr>
          <p:spPr>
            <a:xfrm>
              <a:off x="6757416" y="2470218"/>
              <a:ext cx="3685379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選んだら、インベントリを閉じよう！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画面の「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×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」、または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E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」「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Esc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」キーを押してね！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F2A3638D-0168-4265-B2C8-BE8303ED6350}"/>
                </a:ext>
              </a:extLst>
            </p:cNvPr>
            <p:cNvSpPr txBox="1"/>
            <p:nvPr/>
          </p:nvSpPr>
          <p:spPr>
            <a:xfrm>
              <a:off x="8611579" y="3503147"/>
              <a:ext cx="45485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9B10F828-4258-4650-BCEF-486C5B7DAA19}"/>
                </a:ext>
              </a:extLst>
            </p:cNvPr>
            <p:cNvSpPr txBox="1"/>
            <p:nvPr/>
          </p:nvSpPr>
          <p:spPr>
            <a:xfrm>
              <a:off x="9206219" y="2525961"/>
              <a:ext cx="352572" cy="2372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9AC366E1-87E8-42BE-8A52-A149C9AFCB37}"/>
                </a:ext>
              </a:extLst>
            </p:cNvPr>
            <p:cNvSpPr txBox="1"/>
            <p:nvPr/>
          </p:nvSpPr>
          <p:spPr>
            <a:xfrm>
              <a:off x="6718519" y="2535105"/>
              <a:ext cx="45485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9F2B047F-5EDC-4989-A209-44E076A2B1B3}"/>
                </a:ext>
              </a:extLst>
            </p:cNvPr>
            <p:cNvSpPr txBox="1"/>
            <p:nvPr/>
          </p:nvSpPr>
          <p:spPr>
            <a:xfrm>
              <a:off x="6745524" y="3007433"/>
              <a:ext cx="59565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がめん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51865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．設置と破壊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934652" y="369613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せっち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3B05EC-A44F-4C5F-91CC-A3174EE74D23}"/>
              </a:ext>
            </a:extLst>
          </p:cNvPr>
          <p:cNvSpPr txBox="1"/>
          <p:nvPr/>
        </p:nvSpPr>
        <p:spPr>
          <a:xfrm>
            <a:off x="1832777" y="369613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はかい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A1F8C8CB-02C5-4E2D-8221-9DD1F9EA789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69443" y="2060100"/>
            <a:ext cx="7311222" cy="4654453"/>
          </a:xfrm>
          <a:prstGeom prst="rect">
            <a:avLst/>
          </a:prstGeom>
        </p:spPr>
      </p:pic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F5FF8D8-9BA2-4805-8DF5-9AB4066A91D6}"/>
              </a:ext>
            </a:extLst>
          </p:cNvPr>
          <p:cNvSpPr txBox="1"/>
          <p:nvPr/>
        </p:nvSpPr>
        <p:spPr>
          <a:xfrm>
            <a:off x="428626" y="978924"/>
            <a:ext cx="813832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溶岩に近づきます。ブロックを選択し、置きたい場所にカーソルを合わせ、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マウスの右ボタンを押して、橋を架けます。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02D84472-F19E-40A6-BC3B-3FA0A5B8295D}"/>
              </a:ext>
            </a:extLst>
          </p:cNvPr>
          <p:cNvSpPr txBox="1"/>
          <p:nvPr/>
        </p:nvSpPr>
        <p:spPr>
          <a:xfrm>
            <a:off x="4574173" y="1028826"/>
            <a:ext cx="3350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3F598BA-1ED9-4ED7-8FC2-BADCB3C06EE0}"/>
              </a:ext>
            </a:extLst>
          </p:cNvPr>
          <p:cNvSpPr txBox="1"/>
          <p:nvPr/>
        </p:nvSpPr>
        <p:spPr>
          <a:xfrm>
            <a:off x="1296694" y="1588693"/>
            <a:ext cx="4843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76E1949-C508-4D91-AC82-BD7403F21BBD}"/>
              </a:ext>
            </a:extLst>
          </p:cNvPr>
          <p:cNvSpPr txBox="1"/>
          <p:nvPr/>
        </p:nvSpPr>
        <p:spPr>
          <a:xfrm>
            <a:off x="5473150" y="1028826"/>
            <a:ext cx="601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ばしょ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D92AF65D-4E98-4CE0-962B-90F422F5D1FB}"/>
              </a:ext>
            </a:extLst>
          </p:cNvPr>
          <p:cNvSpPr txBox="1"/>
          <p:nvPr/>
        </p:nvSpPr>
        <p:spPr>
          <a:xfrm>
            <a:off x="2522018" y="1588693"/>
            <a:ext cx="3350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40CF3AE3-3A1A-4CC3-AA73-B5FD395C23F7}"/>
              </a:ext>
            </a:extLst>
          </p:cNvPr>
          <p:cNvSpPr txBox="1"/>
          <p:nvPr/>
        </p:nvSpPr>
        <p:spPr>
          <a:xfrm>
            <a:off x="7308242" y="1028826"/>
            <a:ext cx="3350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B5D83951-7864-4AE8-8FD9-0D7103309E7A}"/>
              </a:ext>
            </a:extLst>
          </p:cNvPr>
          <p:cNvSpPr txBox="1"/>
          <p:nvPr/>
        </p:nvSpPr>
        <p:spPr>
          <a:xfrm>
            <a:off x="3634516" y="1034425"/>
            <a:ext cx="7082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3D798AF0-F905-4064-BC51-9CE227283C27}"/>
              </a:ext>
            </a:extLst>
          </p:cNvPr>
          <p:cNvSpPr txBox="1"/>
          <p:nvPr/>
        </p:nvSpPr>
        <p:spPr>
          <a:xfrm>
            <a:off x="366791" y="1048626"/>
            <a:ext cx="7518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ようがん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BB2EAD2D-7F13-4658-B1D5-1D43705CED9E}"/>
              </a:ext>
            </a:extLst>
          </p:cNvPr>
          <p:cNvGrpSpPr/>
          <p:nvPr/>
        </p:nvGrpSpPr>
        <p:grpSpPr>
          <a:xfrm>
            <a:off x="6038263" y="2526382"/>
            <a:ext cx="1604985" cy="1604985"/>
            <a:chOff x="1252039" y="3292623"/>
            <a:chExt cx="1604985" cy="1604985"/>
          </a:xfrm>
        </p:grpSpPr>
        <p:sp>
          <p:nvSpPr>
            <p:cNvPr id="22" name="楕円 21">
              <a:extLst>
                <a:ext uri="{FF2B5EF4-FFF2-40B4-BE49-F238E27FC236}">
                  <a16:creationId xmlns:a16="http://schemas.microsoft.com/office/drawing/2014/main" id="{A8682E16-4DB3-4F49-A592-B6912623EA7C}"/>
                </a:ext>
              </a:extLst>
            </p:cNvPr>
            <p:cNvSpPr/>
            <p:nvPr/>
          </p:nvSpPr>
          <p:spPr>
            <a:xfrm>
              <a:off x="1252039" y="3292623"/>
              <a:ext cx="1604985" cy="160498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56849DE9-9FE7-49AB-A87A-8A9BA0B266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484038" y="3524622"/>
              <a:ext cx="1140985" cy="1140985"/>
            </a:xfrm>
            <a:prstGeom prst="rect">
              <a:avLst/>
            </a:prstGeom>
          </p:spPr>
        </p:pic>
        <p:grpSp>
          <p:nvGrpSpPr>
            <p:cNvPr id="24" name="グループ化 23">
              <a:extLst>
                <a:ext uri="{FF2B5EF4-FFF2-40B4-BE49-F238E27FC236}">
                  <a16:creationId xmlns:a16="http://schemas.microsoft.com/office/drawing/2014/main" id="{4010C670-4F0B-4851-9F43-7D1801EDA107}"/>
                </a:ext>
              </a:extLst>
            </p:cNvPr>
            <p:cNvGrpSpPr/>
            <p:nvPr/>
          </p:nvGrpSpPr>
          <p:grpSpPr>
            <a:xfrm>
              <a:off x="1974100" y="3524622"/>
              <a:ext cx="650923" cy="605666"/>
              <a:chOff x="-1136343" y="3250741"/>
              <a:chExt cx="650923" cy="605666"/>
            </a:xfrm>
          </p:grpSpPr>
          <p:pic>
            <p:nvPicPr>
              <p:cNvPr id="25" name="図 24">
                <a:extLst>
                  <a:ext uri="{FF2B5EF4-FFF2-40B4-BE49-F238E27FC236}">
                    <a16:creationId xmlns:a16="http://schemas.microsoft.com/office/drawing/2014/main" id="{CBC8FEB7-C47F-4AF5-8BA3-ABF5055CF53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 t="-1" r="50646" b="46918"/>
              <a:stretch/>
            </p:blipFill>
            <p:spPr>
              <a:xfrm flipH="1">
                <a:off x="-1048540" y="3250741"/>
                <a:ext cx="563120" cy="605666"/>
              </a:xfrm>
              <a:prstGeom prst="rect">
                <a:avLst/>
              </a:prstGeom>
            </p:spPr>
          </p:pic>
          <p:sp>
            <p:nvSpPr>
              <p:cNvPr id="26" name="四角形: 角を丸くする 25">
                <a:extLst>
                  <a:ext uri="{FF2B5EF4-FFF2-40B4-BE49-F238E27FC236}">
                    <a16:creationId xmlns:a16="http://schemas.microsoft.com/office/drawing/2014/main" id="{06D091DF-42B0-4C46-B246-14E28776A02A}"/>
                  </a:ext>
                </a:extLst>
              </p:cNvPr>
              <p:cNvSpPr/>
              <p:nvPr/>
            </p:nvSpPr>
            <p:spPr>
              <a:xfrm>
                <a:off x="-1136343" y="3523441"/>
                <a:ext cx="159796" cy="299542"/>
              </a:xfrm>
              <a:prstGeom prst="roundRect">
                <a:avLst>
                  <a:gd name="adj" fmla="val 50000"/>
                </a:avLst>
              </a:prstGeom>
              <a:solidFill>
                <a:srgbClr val="A5BB4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27" name="吹き出し: 角を丸めた四角形 26">
            <a:extLst>
              <a:ext uri="{FF2B5EF4-FFF2-40B4-BE49-F238E27FC236}">
                <a16:creationId xmlns:a16="http://schemas.microsoft.com/office/drawing/2014/main" id="{7EB11C51-AFC9-4F37-A181-292AD150297B}"/>
              </a:ext>
            </a:extLst>
          </p:cNvPr>
          <p:cNvSpPr/>
          <p:nvPr/>
        </p:nvSpPr>
        <p:spPr>
          <a:xfrm>
            <a:off x="30290" y="2889457"/>
            <a:ext cx="3982417" cy="1806700"/>
          </a:xfrm>
          <a:prstGeom prst="wedgeRoundRectCallout">
            <a:avLst>
              <a:gd name="adj1" fmla="val -36155"/>
              <a:gd name="adj2" fmla="val 62480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43" name="図 42">
            <a:extLst>
              <a:ext uri="{FF2B5EF4-FFF2-40B4-BE49-F238E27FC236}">
                <a16:creationId xmlns:a16="http://schemas.microsoft.com/office/drawing/2014/main" id="{26904143-4847-418A-B7BC-8A0E3C8C7A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927" y="4889338"/>
            <a:ext cx="900304" cy="1525272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34DAD9D-06B6-43D0-917C-4E4618773AEA}"/>
              </a:ext>
            </a:extLst>
          </p:cNvPr>
          <p:cNvGrpSpPr/>
          <p:nvPr/>
        </p:nvGrpSpPr>
        <p:grpSpPr>
          <a:xfrm>
            <a:off x="86050" y="3065820"/>
            <a:ext cx="3864513" cy="1508105"/>
            <a:chOff x="-6828562" y="4535694"/>
            <a:chExt cx="3864513" cy="1508105"/>
          </a:xfrm>
        </p:grpSpPr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FD530069-BC2B-4600-964A-8A748F8EE114}"/>
                </a:ext>
              </a:extLst>
            </p:cNvPr>
            <p:cNvSpPr txBox="1"/>
            <p:nvPr/>
          </p:nvSpPr>
          <p:spPr>
            <a:xfrm>
              <a:off x="-6780685" y="4535694"/>
              <a:ext cx="3816636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溶岩に落ちると最初の位置に戻るよ。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Shift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キーを押したまま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キーを押すと、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しゃがんだまま進むことができるよ。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83398BAE-9CA5-49F5-8E56-52A71B000407}"/>
                </a:ext>
              </a:extLst>
            </p:cNvPr>
            <p:cNvSpPr txBox="1"/>
            <p:nvPr/>
          </p:nvSpPr>
          <p:spPr>
            <a:xfrm>
              <a:off x="-6828562" y="4578050"/>
              <a:ext cx="69804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ようがん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A0D6B217-4794-4B3E-8818-5564102A0611}"/>
                </a:ext>
              </a:extLst>
            </p:cNvPr>
            <p:cNvSpPr txBox="1"/>
            <p:nvPr/>
          </p:nvSpPr>
          <p:spPr>
            <a:xfrm>
              <a:off x="-4707079" y="4578050"/>
              <a:ext cx="4778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いち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4933462D-75F0-4AA0-832A-D1DAB87C2EF7}"/>
                </a:ext>
              </a:extLst>
            </p:cNvPr>
            <p:cNvSpPr txBox="1"/>
            <p:nvPr/>
          </p:nvSpPr>
          <p:spPr>
            <a:xfrm>
              <a:off x="-5458540" y="5592114"/>
              <a:ext cx="60502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すす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8CF1E34A-6E93-49CD-804C-623581D3D9FE}"/>
                </a:ext>
              </a:extLst>
            </p:cNvPr>
            <p:cNvSpPr txBox="1"/>
            <p:nvPr/>
          </p:nvSpPr>
          <p:spPr>
            <a:xfrm>
              <a:off x="-6190679" y="4578050"/>
              <a:ext cx="44495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F273883D-5A3E-4A3A-A666-69755611BE81}"/>
                </a:ext>
              </a:extLst>
            </p:cNvPr>
            <p:cNvSpPr txBox="1"/>
            <p:nvPr/>
          </p:nvSpPr>
          <p:spPr>
            <a:xfrm>
              <a:off x="-5748944" y="5068058"/>
              <a:ext cx="44495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BCA52817-1E5B-4593-8CC5-546BE03C039C}"/>
                </a:ext>
              </a:extLst>
            </p:cNvPr>
            <p:cNvSpPr txBox="1"/>
            <p:nvPr/>
          </p:nvSpPr>
          <p:spPr>
            <a:xfrm>
              <a:off x="-4172556" y="4578050"/>
              <a:ext cx="44495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もど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65AF615D-91D8-474F-AE8E-A45B93DB480C}"/>
                </a:ext>
              </a:extLst>
            </p:cNvPr>
            <p:cNvSpPr txBox="1"/>
            <p:nvPr/>
          </p:nvSpPr>
          <p:spPr>
            <a:xfrm>
              <a:off x="-5421964" y="4578050"/>
              <a:ext cx="69804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さいしょ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43D92E19-CEF8-414E-9DB5-2BEBCB885290}"/>
                </a:ext>
              </a:extLst>
            </p:cNvPr>
            <p:cNvSpPr txBox="1"/>
            <p:nvPr/>
          </p:nvSpPr>
          <p:spPr>
            <a:xfrm>
              <a:off x="-3922648" y="5068058"/>
              <a:ext cx="44495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696DFF2F-1E43-443F-B1A0-037A535439C8}"/>
              </a:ext>
            </a:extLst>
          </p:cNvPr>
          <p:cNvSpPr txBox="1"/>
          <p:nvPr/>
        </p:nvSpPr>
        <p:spPr>
          <a:xfrm>
            <a:off x="3377814" y="1588693"/>
            <a:ext cx="4843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はし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29476215-447B-4758-81F9-3C02EE1DD2C0}"/>
              </a:ext>
            </a:extLst>
          </p:cNvPr>
          <p:cNvSpPr txBox="1"/>
          <p:nvPr/>
        </p:nvSpPr>
        <p:spPr>
          <a:xfrm>
            <a:off x="3906406" y="1588693"/>
            <a:ext cx="3350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F076B533-7521-82E7-4ACA-163B3B7ED891}"/>
              </a:ext>
            </a:extLst>
          </p:cNvPr>
          <p:cNvSpPr txBox="1"/>
          <p:nvPr/>
        </p:nvSpPr>
        <p:spPr>
          <a:xfrm>
            <a:off x="210951" y="3589040"/>
            <a:ext cx="52809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シフト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604204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C936496-D831-41B0-AF5A-325C44E26D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54873" y="1586932"/>
            <a:ext cx="7966036" cy="5071319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．設置と破壊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934652" y="369613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せっち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3B05EC-A44F-4C5F-91CC-A3174EE74D23}"/>
              </a:ext>
            </a:extLst>
          </p:cNvPr>
          <p:cNvSpPr txBox="1"/>
          <p:nvPr/>
        </p:nvSpPr>
        <p:spPr>
          <a:xfrm>
            <a:off x="1832777" y="369613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はかい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F820AD1-78BA-4E28-A72D-9EF10A2C41DF}"/>
              </a:ext>
            </a:extLst>
          </p:cNvPr>
          <p:cNvSpPr txBox="1"/>
          <p:nvPr/>
        </p:nvSpPr>
        <p:spPr>
          <a:xfrm>
            <a:off x="120402" y="1009851"/>
            <a:ext cx="88105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砂のお城を作ろう！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026DE93-8FB5-4DC7-A900-958F2E4CA94A}"/>
              </a:ext>
            </a:extLst>
          </p:cNvPr>
          <p:cNvSpPr txBox="1"/>
          <p:nvPr/>
        </p:nvSpPr>
        <p:spPr>
          <a:xfrm>
            <a:off x="1929587" y="1060063"/>
            <a:ext cx="4542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すな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69BA93E-0B64-4D3C-8AC1-C89F5977555C}"/>
              </a:ext>
            </a:extLst>
          </p:cNvPr>
          <p:cNvSpPr txBox="1"/>
          <p:nvPr/>
        </p:nvSpPr>
        <p:spPr>
          <a:xfrm>
            <a:off x="3071956" y="1060063"/>
            <a:ext cx="4542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DCC67FDD-2EDA-4CBE-894C-4FEBFF973A8A}"/>
              </a:ext>
            </a:extLst>
          </p:cNvPr>
          <p:cNvSpPr txBox="1"/>
          <p:nvPr/>
        </p:nvSpPr>
        <p:spPr>
          <a:xfrm>
            <a:off x="2617715" y="1060063"/>
            <a:ext cx="4542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しろ</a:t>
            </a:r>
          </a:p>
        </p:txBody>
      </p:sp>
      <p:sp>
        <p:nvSpPr>
          <p:cNvPr id="30" name="楕円 29">
            <a:extLst>
              <a:ext uri="{FF2B5EF4-FFF2-40B4-BE49-F238E27FC236}">
                <a16:creationId xmlns:a16="http://schemas.microsoft.com/office/drawing/2014/main" id="{3D088337-8377-484F-A5D1-D7B9C8F00EFB}"/>
              </a:ext>
            </a:extLst>
          </p:cNvPr>
          <p:cNvSpPr/>
          <p:nvPr/>
        </p:nvSpPr>
        <p:spPr>
          <a:xfrm>
            <a:off x="2272680" y="2691987"/>
            <a:ext cx="3692875" cy="998489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695EB2BE-9D53-49B3-B304-12BB2C6B44EB}"/>
              </a:ext>
            </a:extLst>
          </p:cNvPr>
          <p:cNvGrpSpPr/>
          <p:nvPr/>
        </p:nvGrpSpPr>
        <p:grpSpPr>
          <a:xfrm>
            <a:off x="4166100" y="4506990"/>
            <a:ext cx="4254809" cy="577082"/>
            <a:chOff x="4889191" y="4593090"/>
            <a:chExt cx="4254809" cy="577082"/>
          </a:xfrm>
        </p:grpSpPr>
        <p:sp>
          <p:nvSpPr>
            <p:cNvPr id="31" name="正方形/長方形 30">
              <a:extLst>
                <a:ext uri="{FF2B5EF4-FFF2-40B4-BE49-F238E27FC236}">
                  <a16:creationId xmlns:a16="http://schemas.microsoft.com/office/drawing/2014/main" id="{31E17CFD-012E-4EA9-B99A-DF6902CA7D1A}"/>
                </a:ext>
              </a:extLst>
            </p:cNvPr>
            <p:cNvSpPr/>
            <p:nvPr/>
          </p:nvSpPr>
          <p:spPr>
            <a:xfrm>
              <a:off x="4889191" y="4593090"/>
              <a:ext cx="4150410" cy="57708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BEC51923-DAD9-4D7D-A9D2-D5EA6528EB02}"/>
                </a:ext>
              </a:extLst>
            </p:cNvPr>
            <p:cNvGrpSpPr/>
            <p:nvPr/>
          </p:nvGrpSpPr>
          <p:grpSpPr>
            <a:xfrm>
              <a:off x="4913686" y="4593091"/>
              <a:ext cx="4230314" cy="577081"/>
              <a:chOff x="341687" y="4308742"/>
              <a:chExt cx="4230314" cy="577081"/>
            </a:xfrm>
          </p:grpSpPr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639E28CD-4664-4600-936A-47B0502867B1}"/>
                  </a:ext>
                </a:extLst>
              </p:cNvPr>
              <p:cNvSpPr txBox="1"/>
              <p:nvPr/>
            </p:nvSpPr>
            <p:spPr>
              <a:xfrm>
                <a:off x="421591" y="4308742"/>
                <a:ext cx="4150410" cy="57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材料を集めて、自由に作ってみよう！</a:t>
                </a:r>
                <a:endParaRPr kumimoji="1" lang="ja-JP" altLang="en-US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ED468AC6-ACCC-4335-ACB5-4FE50268B17F}"/>
                  </a:ext>
                </a:extLst>
              </p:cNvPr>
              <p:cNvSpPr txBox="1"/>
              <p:nvPr/>
            </p:nvSpPr>
            <p:spPr>
              <a:xfrm>
                <a:off x="341687" y="4368817"/>
                <a:ext cx="85679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ざいりょう</a:t>
                </a:r>
              </a:p>
            </p:txBody>
          </p:sp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A5C13F07-7F81-4FD7-8F0A-E27CF774085A}"/>
                  </a:ext>
                </a:extLst>
              </p:cNvPr>
              <p:cNvSpPr txBox="1"/>
              <p:nvPr/>
            </p:nvSpPr>
            <p:spPr>
              <a:xfrm>
                <a:off x="2034266" y="4368816"/>
                <a:ext cx="62967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じゆう</a:t>
                </a:r>
              </a:p>
            </p:txBody>
          </p:sp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6D868546-CB68-4F9A-8BB6-2C7A3F552F17}"/>
                  </a:ext>
                </a:extLst>
              </p:cNvPr>
              <p:cNvSpPr txBox="1"/>
              <p:nvPr/>
            </p:nvSpPr>
            <p:spPr>
              <a:xfrm>
                <a:off x="2645398" y="4359763"/>
                <a:ext cx="51168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つく</a:t>
                </a:r>
              </a:p>
            </p:txBody>
          </p:sp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57A1FF0B-E73F-458B-A5A6-A030518C8B50}"/>
                  </a:ext>
                </a:extLst>
              </p:cNvPr>
              <p:cNvSpPr txBox="1"/>
              <p:nvPr/>
            </p:nvSpPr>
            <p:spPr>
              <a:xfrm>
                <a:off x="1064988" y="4371123"/>
                <a:ext cx="51168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あつ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5389463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C936496-D831-41B0-AF5A-325C44E26D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74530" y="1642590"/>
            <a:ext cx="7794940" cy="4962396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．設置と破壊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934652" y="369613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せっち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3B05EC-A44F-4C5F-91CC-A3174EE74D23}"/>
              </a:ext>
            </a:extLst>
          </p:cNvPr>
          <p:cNvSpPr txBox="1"/>
          <p:nvPr/>
        </p:nvSpPr>
        <p:spPr>
          <a:xfrm>
            <a:off x="1832777" y="369613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はかい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3F630811-DE42-450C-93AF-C7A04BBB713A}"/>
              </a:ext>
            </a:extLst>
          </p:cNvPr>
          <p:cNvSpPr txBox="1"/>
          <p:nvPr/>
        </p:nvSpPr>
        <p:spPr>
          <a:xfrm>
            <a:off x="541728" y="1028826"/>
            <a:ext cx="826753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カーソルで選択した状態でマウスホイールを押すと資材を獲得できます。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01492B07-C317-452F-825C-E3DB7A7A3770}"/>
              </a:ext>
            </a:extLst>
          </p:cNvPr>
          <p:cNvSpPr txBox="1"/>
          <p:nvPr/>
        </p:nvSpPr>
        <p:spPr>
          <a:xfrm>
            <a:off x="5819410" y="1065509"/>
            <a:ext cx="5898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しざい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F2476394-EC05-45AB-BEE3-74A58B759E2C}"/>
              </a:ext>
            </a:extLst>
          </p:cNvPr>
          <p:cNvSpPr txBox="1"/>
          <p:nvPr/>
        </p:nvSpPr>
        <p:spPr>
          <a:xfrm>
            <a:off x="1663461" y="1065509"/>
            <a:ext cx="7082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B5A6182-EE62-4898-A9B3-0478F04800FC}"/>
              </a:ext>
            </a:extLst>
          </p:cNvPr>
          <p:cNvSpPr txBox="1"/>
          <p:nvPr/>
        </p:nvSpPr>
        <p:spPr>
          <a:xfrm>
            <a:off x="2468317" y="1065509"/>
            <a:ext cx="9185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じょうたい</a:t>
            </a:r>
          </a:p>
        </p:txBody>
      </p:sp>
      <p:sp>
        <p:nvSpPr>
          <p:cNvPr id="14" name="楕円 13">
            <a:extLst>
              <a:ext uri="{FF2B5EF4-FFF2-40B4-BE49-F238E27FC236}">
                <a16:creationId xmlns:a16="http://schemas.microsoft.com/office/drawing/2014/main" id="{6DDEDB6D-970E-4999-9275-5ED377F13A72}"/>
              </a:ext>
            </a:extLst>
          </p:cNvPr>
          <p:cNvSpPr/>
          <p:nvPr/>
        </p:nvSpPr>
        <p:spPr>
          <a:xfrm>
            <a:off x="2825330" y="6041136"/>
            <a:ext cx="786776" cy="786776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B1BE7FB-4D33-47C2-AA8D-AA0B7AF017E5}"/>
              </a:ext>
            </a:extLst>
          </p:cNvPr>
          <p:cNvSpPr txBox="1"/>
          <p:nvPr/>
        </p:nvSpPr>
        <p:spPr>
          <a:xfrm>
            <a:off x="6480501" y="1065509"/>
            <a:ext cx="7082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かくとく</a:t>
            </a: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65403984-D1C9-4F62-A087-C6E039576CC4}"/>
              </a:ext>
            </a:extLst>
          </p:cNvPr>
          <p:cNvGrpSpPr/>
          <p:nvPr/>
        </p:nvGrpSpPr>
        <p:grpSpPr>
          <a:xfrm>
            <a:off x="5607047" y="3908245"/>
            <a:ext cx="1500181" cy="1500181"/>
            <a:chOff x="-1679057" y="1817357"/>
            <a:chExt cx="1604985" cy="1604985"/>
          </a:xfrm>
        </p:grpSpPr>
        <p:sp>
          <p:nvSpPr>
            <p:cNvPr id="21" name="楕円 20">
              <a:extLst>
                <a:ext uri="{FF2B5EF4-FFF2-40B4-BE49-F238E27FC236}">
                  <a16:creationId xmlns:a16="http://schemas.microsoft.com/office/drawing/2014/main" id="{3F447E72-224F-4F1D-A432-07AB39641847}"/>
                </a:ext>
              </a:extLst>
            </p:cNvPr>
            <p:cNvSpPr/>
            <p:nvPr/>
          </p:nvSpPr>
          <p:spPr>
            <a:xfrm>
              <a:off x="-1679057" y="1817357"/>
              <a:ext cx="1604985" cy="160498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9A887E2A-AB4C-4B2D-A482-E97400C60146}"/>
                </a:ext>
              </a:extLst>
            </p:cNvPr>
            <p:cNvGrpSpPr/>
            <p:nvPr/>
          </p:nvGrpSpPr>
          <p:grpSpPr>
            <a:xfrm>
              <a:off x="-1474522" y="2028366"/>
              <a:ext cx="1182965" cy="1182965"/>
              <a:chOff x="3056731" y="5812501"/>
              <a:chExt cx="867569" cy="867569"/>
            </a:xfrm>
          </p:grpSpPr>
          <p:pic>
            <p:nvPicPr>
              <p:cNvPr id="17" name="図 16">
                <a:extLst>
                  <a:ext uri="{FF2B5EF4-FFF2-40B4-BE49-F238E27FC236}">
                    <a16:creationId xmlns:a16="http://schemas.microsoft.com/office/drawing/2014/main" id="{B125D0BF-DDD6-4C89-B3A8-964B1B7AA1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3056731" y="5812501"/>
                <a:ext cx="867569" cy="867569"/>
              </a:xfrm>
              <a:prstGeom prst="rect">
                <a:avLst/>
              </a:prstGeom>
            </p:spPr>
          </p:pic>
          <p:sp>
            <p:nvSpPr>
              <p:cNvPr id="19" name="四角形: 角を丸くする 18">
                <a:extLst>
                  <a:ext uri="{FF2B5EF4-FFF2-40B4-BE49-F238E27FC236}">
                    <a16:creationId xmlns:a16="http://schemas.microsoft.com/office/drawing/2014/main" id="{199AACF4-FA1B-4A15-8AFF-ABB2E138D3B8}"/>
                  </a:ext>
                </a:extLst>
              </p:cNvPr>
              <p:cNvSpPr/>
              <p:nvPr/>
            </p:nvSpPr>
            <p:spPr>
              <a:xfrm>
                <a:off x="3429763" y="6011634"/>
                <a:ext cx="121504" cy="227762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8D5120E0-558E-4D87-9B71-E5B726293673}"/>
              </a:ext>
            </a:extLst>
          </p:cNvPr>
          <p:cNvSpPr txBox="1"/>
          <p:nvPr/>
        </p:nvSpPr>
        <p:spPr>
          <a:xfrm>
            <a:off x="5169811" y="1065509"/>
            <a:ext cx="294936" cy="244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</p:spTree>
    <p:extLst>
      <p:ext uri="{BB962C8B-B14F-4D97-AF65-F5344CB8AC3E}">
        <p14:creationId xmlns:p14="http://schemas.microsoft.com/office/powerpoint/2010/main" val="276283438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C936496-D831-41B0-AF5A-325C44E26D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1729" y="1576760"/>
            <a:ext cx="7918690" cy="504117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．設置と破壊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934652" y="369613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せっち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3B05EC-A44F-4C5F-91CC-A3174EE74D23}"/>
              </a:ext>
            </a:extLst>
          </p:cNvPr>
          <p:cNvSpPr txBox="1"/>
          <p:nvPr/>
        </p:nvSpPr>
        <p:spPr>
          <a:xfrm>
            <a:off x="1832777" y="369613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はかい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3F630811-DE42-450C-93AF-C7A04BBB713A}"/>
              </a:ext>
            </a:extLst>
          </p:cNvPr>
          <p:cNvSpPr txBox="1"/>
          <p:nvPr/>
        </p:nvSpPr>
        <p:spPr>
          <a:xfrm>
            <a:off x="541728" y="1028826"/>
            <a:ext cx="826753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ホットバーで資材を選択し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マウスの右ボタン押すと並べることができます。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01492B07-C317-452F-825C-E3DB7A7A3770}"/>
              </a:ext>
            </a:extLst>
          </p:cNvPr>
          <p:cNvSpPr txBox="1"/>
          <p:nvPr/>
        </p:nvSpPr>
        <p:spPr>
          <a:xfrm>
            <a:off x="1915141" y="1107813"/>
            <a:ext cx="5898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しざい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F2476394-EC05-45AB-BEE3-74A58B759E2C}"/>
              </a:ext>
            </a:extLst>
          </p:cNvPr>
          <p:cNvSpPr txBox="1"/>
          <p:nvPr/>
        </p:nvSpPr>
        <p:spPr>
          <a:xfrm>
            <a:off x="2547342" y="1098935"/>
            <a:ext cx="7082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B5A6182-EE62-4898-A9B3-0478F04800FC}"/>
              </a:ext>
            </a:extLst>
          </p:cNvPr>
          <p:cNvSpPr txBox="1"/>
          <p:nvPr/>
        </p:nvSpPr>
        <p:spPr>
          <a:xfrm>
            <a:off x="5987143" y="1107813"/>
            <a:ext cx="4918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なら</a:t>
            </a:r>
          </a:p>
        </p:txBody>
      </p:sp>
      <p:sp>
        <p:nvSpPr>
          <p:cNvPr id="14" name="楕円 13">
            <a:extLst>
              <a:ext uri="{FF2B5EF4-FFF2-40B4-BE49-F238E27FC236}">
                <a16:creationId xmlns:a16="http://schemas.microsoft.com/office/drawing/2014/main" id="{6DDEDB6D-970E-4999-9275-5ED377F13A72}"/>
              </a:ext>
            </a:extLst>
          </p:cNvPr>
          <p:cNvSpPr/>
          <p:nvPr/>
        </p:nvSpPr>
        <p:spPr>
          <a:xfrm>
            <a:off x="2789820" y="5994574"/>
            <a:ext cx="786776" cy="786776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B1BE7FB-4D33-47C2-AA8D-AA0B7AF017E5}"/>
              </a:ext>
            </a:extLst>
          </p:cNvPr>
          <p:cNvSpPr txBox="1"/>
          <p:nvPr/>
        </p:nvSpPr>
        <p:spPr>
          <a:xfrm>
            <a:off x="4388306" y="1107813"/>
            <a:ext cx="4918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8D5120E0-558E-4D87-9B71-E5B726293673}"/>
              </a:ext>
            </a:extLst>
          </p:cNvPr>
          <p:cNvSpPr txBox="1"/>
          <p:nvPr/>
        </p:nvSpPr>
        <p:spPr>
          <a:xfrm>
            <a:off x="5396853" y="1107813"/>
            <a:ext cx="294936" cy="244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2EE73422-8B67-4EBF-9A74-55B763AB1EA0}"/>
              </a:ext>
            </a:extLst>
          </p:cNvPr>
          <p:cNvGrpSpPr/>
          <p:nvPr/>
        </p:nvGrpSpPr>
        <p:grpSpPr>
          <a:xfrm>
            <a:off x="6553168" y="3334026"/>
            <a:ext cx="1604985" cy="1604985"/>
            <a:chOff x="1252039" y="3292623"/>
            <a:chExt cx="1604985" cy="1604985"/>
          </a:xfrm>
        </p:grpSpPr>
        <p:sp>
          <p:nvSpPr>
            <p:cNvPr id="22" name="楕円 21">
              <a:extLst>
                <a:ext uri="{FF2B5EF4-FFF2-40B4-BE49-F238E27FC236}">
                  <a16:creationId xmlns:a16="http://schemas.microsoft.com/office/drawing/2014/main" id="{BEDEB902-E83F-4DB4-AAE8-0424E3A253E4}"/>
                </a:ext>
              </a:extLst>
            </p:cNvPr>
            <p:cNvSpPr/>
            <p:nvPr/>
          </p:nvSpPr>
          <p:spPr>
            <a:xfrm>
              <a:off x="1252039" y="3292623"/>
              <a:ext cx="1604985" cy="160498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E30A360C-ECC9-415B-A734-D484F441E4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484038" y="3524622"/>
              <a:ext cx="1140985" cy="1140985"/>
            </a:xfrm>
            <a:prstGeom prst="rect">
              <a:avLst/>
            </a:prstGeom>
          </p:spPr>
        </p:pic>
        <p:grpSp>
          <p:nvGrpSpPr>
            <p:cNvPr id="24" name="グループ化 23">
              <a:extLst>
                <a:ext uri="{FF2B5EF4-FFF2-40B4-BE49-F238E27FC236}">
                  <a16:creationId xmlns:a16="http://schemas.microsoft.com/office/drawing/2014/main" id="{284DC70B-9B00-4434-84FC-84AA870FB810}"/>
                </a:ext>
              </a:extLst>
            </p:cNvPr>
            <p:cNvGrpSpPr/>
            <p:nvPr/>
          </p:nvGrpSpPr>
          <p:grpSpPr>
            <a:xfrm>
              <a:off x="1974100" y="3524622"/>
              <a:ext cx="650923" cy="605666"/>
              <a:chOff x="-1136343" y="3250741"/>
              <a:chExt cx="650923" cy="605666"/>
            </a:xfrm>
          </p:grpSpPr>
          <p:pic>
            <p:nvPicPr>
              <p:cNvPr id="25" name="図 24">
                <a:extLst>
                  <a:ext uri="{FF2B5EF4-FFF2-40B4-BE49-F238E27FC236}">
                    <a16:creationId xmlns:a16="http://schemas.microsoft.com/office/drawing/2014/main" id="{2986C0EA-2404-476F-9541-5CC485982CA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 t="-1" r="50646" b="46918"/>
              <a:stretch/>
            </p:blipFill>
            <p:spPr>
              <a:xfrm flipH="1">
                <a:off x="-1048540" y="3250741"/>
                <a:ext cx="563120" cy="605666"/>
              </a:xfrm>
              <a:prstGeom prst="rect">
                <a:avLst/>
              </a:prstGeom>
            </p:spPr>
          </p:pic>
          <p:sp>
            <p:nvSpPr>
              <p:cNvPr id="27" name="四角形: 角を丸くする 26">
                <a:extLst>
                  <a:ext uri="{FF2B5EF4-FFF2-40B4-BE49-F238E27FC236}">
                    <a16:creationId xmlns:a16="http://schemas.microsoft.com/office/drawing/2014/main" id="{756F534F-1B22-415C-8544-5956B3E07781}"/>
                  </a:ext>
                </a:extLst>
              </p:cNvPr>
              <p:cNvSpPr/>
              <p:nvPr/>
            </p:nvSpPr>
            <p:spPr>
              <a:xfrm>
                <a:off x="-1136343" y="3523441"/>
                <a:ext cx="159796" cy="299542"/>
              </a:xfrm>
              <a:prstGeom prst="roundRect">
                <a:avLst>
                  <a:gd name="adj" fmla="val 50000"/>
                </a:avLst>
              </a:prstGeom>
              <a:solidFill>
                <a:srgbClr val="A5BB4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5582665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C936496-D831-41B0-AF5A-325C44E26D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12655" y="1254277"/>
            <a:ext cx="7918689" cy="504117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．設置と破壊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934652" y="369613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せっち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3B05EC-A44F-4C5F-91CC-A3174EE74D23}"/>
              </a:ext>
            </a:extLst>
          </p:cNvPr>
          <p:cNvSpPr txBox="1"/>
          <p:nvPr/>
        </p:nvSpPr>
        <p:spPr>
          <a:xfrm>
            <a:off x="1832777" y="369613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はかい</a:t>
            </a: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4B8096A3-72BD-4CEB-A53D-352683E491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03" y="5247305"/>
            <a:ext cx="900304" cy="1525272"/>
          </a:xfrm>
          <a:prstGeom prst="rect">
            <a:avLst/>
          </a:prstGeom>
        </p:spPr>
      </p:pic>
      <p:sp>
        <p:nvSpPr>
          <p:cNvPr id="39" name="吹き出し: 角を丸めた四角形 38">
            <a:extLst>
              <a:ext uri="{FF2B5EF4-FFF2-40B4-BE49-F238E27FC236}">
                <a16:creationId xmlns:a16="http://schemas.microsoft.com/office/drawing/2014/main" id="{E34A2145-6D3D-48F0-8851-EE82CD409935}"/>
              </a:ext>
            </a:extLst>
          </p:cNvPr>
          <p:cNvSpPr/>
          <p:nvPr/>
        </p:nvSpPr>
        <p:spPr>
          <a:xfrm>
            <a:off x="1138838" y="5370582"/>
            <a:ext cx="3717247" cy="466281"/>
          </a:xfrm>
          <a:prstGeom prst="wedgeRoundRectCallout">
            <a:avLst>
              <a:gd name="adj1" fmla="val -58224"/>
              <a:gd name="adj2" fmla="val -11773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C51B6343-33E4-4BDF-9DE9-8FDA32DA4377}"/>
              </a:ext>
            </a:extLst>
          </p:cNvPr>
          <p:cNvGrpSpPr/>
          <p:nvPr/>
        </p:nvGrpSpPr>
        <p:grpSpPr>
          <a:xfrm>
            <a:off x="1507361" y="5313643"/>
            <a:ext cx="3245369" cy="523220"/>
            <a:chOff x="7097115" y="274773"/>
            <a:chExt cx="3245369" cy="523220"/>
          </a:xfrm>
        </p:grpSpPr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D24C8065-5B6B-42FE-9020-B55DEFBF8B75}"/>
                </a:ext>
              </a:extLst>
            </p:cNvPr>
            <p:cNvSpPr txBox="1"/>
            <p:nvPr/>
          </p:nvSpPr>
          <p:spPr>
            <a:xfrm>
              <a:off x="7873553" y="321976"/>
              <a:ext cx="44495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3D937F01-5F57-427F-9AC2-BA73ECC2DFBE}"/>
                </a:ext>
              </a:extLst>
            </p:cNvPr>
            <p:cNvSpPr txBox="1"/>
            <p:nvPr/>
          </p:nvSpPr>
          <p:spPr>
            <a:xfrm>
              <a:off x="8279380" y="314429"/>
              <a:ext cx="44495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56CF8E49-457B-492C-BF55-CBCEB09C7FBB}"/>
                </a:ext>
              </a:extLst>
            </p:cNvPr>
            <p:cNvSpPr txBox="1"/>
            <p:nvPr/>
          </p:nvSpPr>
          <p:spPr>
            <a:xfrm>
              <a:off x="7097115" y="274773"/>
              <a:ext cx="324536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いろいろ組み合わせてみよう！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9790535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．ボタン、レバー、チェストの操作方法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4334799" y="384351"/>
            <a:ext cx="14318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そうさほうほう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B15DE36-BCC2-4B2A-9DB3-7730AE8E7EB8}"/>
              </a:ext>
            </a:extLst>
          </p:cNvPr>
          <p:cNvSpPr txBox="1"/>
          <p:nvPr/>
        </p:nvSpPr>
        <p:spPr>
          <a:xfrm>
            <a:off x="747355" y="1009851"/>
            <a:ext cx="698509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メニューの「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3.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操作方法」をクリック、世界を作成します。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9856F27-0A76-491F-9E22-A659A49099DA}"/>
              </a:ext>
            </a:extLst>
          </p:cNvPr>
          <p:cNvSpPr txBox="1"/>
          <p:nvPr/>
        </p:nvSpPr>
        <p:spPr>
          <a:xfrm>
            <a:off x="2304331" y="1061657"/>
            <a:ext cx="11579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そうさほうほう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C64230F9-7EAA-4383-8A8E-B881EB4B4D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32135" y="1555811"/>
            <a:ext cx="4914145" cy="337568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EB783EAE-4B27-4423-8954-26E70FA2BB34}"/>
              </a:ext>
            </a:extLst>
          </p:cNvPr>
          <p:cNvSpPr/>
          <p:nvPr/>
        </p:nvSpPr>
        <p:spPr>
          <a:xfrm>
            <a:off x="3198085" y="2569063"/>
            <a:ext cx="1224813" cy="1094354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19AD876E-81A3-4214-B4BA-1087D1A84A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" r="61"/>
          <a:stretch/>
        </p:blipFill>
        <p:spPr>
          <a:xfrm>
            <a:off x="3650362" y="3681173"/>
            <a:ext cx="4898834" cy="312249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FE6AC847-81F9-4BA9-A691-7C5052DBC8AF}"/>
              </a:ext>
            </a:extLst>
          </p:cNvPr>
          <p:cNvSpPr/>
          <p:nvPr/>
        </p:nvSpPr>
        <p:spPr>
          <a:xfrm>
            <a:off x="7167612" y="4017287"/>
            <a:ext cx="1363828" cy="275260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" name="矢印: 右 17">
            <a:extLst>
              <a:ext uri="{FF2B5EF4-FFF2-40B4-BE49-F238E27FC236}">
                <a16:creationId xmlns:a16="http://schemas.microsoft.com/office/drawing/2014/main" id="{FDF42F7C-CCC1-410F-9894-CC4E76F64DD0}"/>
              </a:ext>
            </a:extLst>
          </p:cNvPr>
          <p:cNvSpPr/>
          <p:nvPr/>
        </p:nvSpPr>
        <p:spPr>
          <a:xfrm>
            <a:off x="3359531" y="4110527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817AD95A-7CC3-4052-91EE-4C6D6992A901}"/>
              </a:ext>
            </a:extLst>
          </p:cNvPr>
          <p:cNvSpPr txBox="1"/>
          <p:nvPr/>
        </p:nvSpPr>
        <p:spPr>
          <a:xfrm>
            <a:off x="4878045" y="1063342"/>
            <a:ext cx="5736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せかい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5A6CF436-6B2A-44E2-A29D-E041D84A4727}"/>
              </a:ext>
            </a:extLst>
          </p:cNvPr>
          <p:cNvSpPr txBox="1"/>
          <p:nvPr/>
        </p:nvSpPr>
        <p:spPr>
          <a:xfrm>
            <a:off x="5479841" y="1052170"/>
            <a:ext cx="7345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</p:spTree>
    <p:extLst>
      <p:ext uri="{BB962C8B-B14F-4D97-AF65-F5344CB8AC3E}">
        <p14:creationId xmlns:p14="http://schemas.microsoft.com/office/powerpoint/2010/main" val="19968523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C936496-D831-41B0-AF5A-325C44E26D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54874" y="1586932"/>
            <a:ext cx="7966034" cy="5071319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．ボタン、レバー、チェストの操作方法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F820AD1-78BA-4E28-A72D-9EF10A2C41DF}"/>
              </a:ext>
            </a:extLst>
          </p:cNvPr>
          <p:cNvSpPr txBox="1"/>
          <p:nvPr/>
        </p:nvSpPr>
        <p:spPr>
          <a:xfrm>
            <a:off x="120402" y="1009851"/>
            <a:ext cx="88105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ボタンを押してみよう</a:t>
            </a:r>
            <a:r>
              <a:rPr lang="ja-JP" altLang="en-US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40F9C7B-D59A-4877-9DEB-E6AA5ED76A87}"/>
              </a:ext>
            </a:extLst>
          </p:cNvPr>
          <p:cNvSpPr txBox="1"/>
          <p:nvPr/>
        </p:nvSpPr>
        <p:spPr>
          <a:xfrm>
            <a:off x="2855404" y="1074431"/>
            <a:ext cx="3918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27" name="楕円 26">
            <a:extLst>
              <a:ext uri="{FF2B5EF4-FFF2-40B4-BE49-F238E27FC236}">
                <a16:creationId xmlns:a16="http://schemas.microsoft.com/office/drawing/2014/main" id="{CE91780F-0986-4D45-A711-4749BD00A5BF}"/>
              </a:ext>
            </a:extLst>
          </p:cNvPr>
          <p:cNvSpPr/>
          <p:nvPr/>
        </p:nvSpPr>
        <p:spPr>
          <a:xfrm>
            <a:off x="4864170" y="3367925"/>
            <a:ext cx="1177069" cy="1177069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5F31D22-46E7-4110-A481-499D3A281F70}"/>
              </a:ext>
            </a:extLst>
          </p:cNvPr>
          <p:cNvSpPr txBox="1"/>
          <p:nvPr/>
        </p:nvSpPr>
        <p:spPr>
          <a:xfrm>
            <a:off x="4334799" y="384351"/>
            <a:ext cx="14318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そうさほうほう</a:t>
            </a:r>
          </a:p>
        </p:txBody>
      </p:sp>
    </p:spTree>
    <p:extLst>
      <p:ext uri="{BB962C8B-B14F-4D97-AF65-F5344CB8AC3E}">
        <p14:creationId xmlns:p14="http://schemas.microsoft.com/office/powerpoint/2010/main" val="217082236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．ボタン、レバー、チェストの操作方法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5F31D22-46E7-4110-A481-499D3A281F70}"/>
              </a:ext>
            </a:extLst>
          </p:cNvPr>
          <p:cNvSpPr txBox="1"/>
          <p:nvPr/>
        </p:nvSpPr>
        <p:spPr>
          <a:xfrm>
            <a:off x="4334799" y="384351"/>
            <a:ext cx="14318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そうさほうほう</a:t>
            </a: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22313D65-2BF5-437B-B43C-617BDD845A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43039" y="1405109"/>
            <a:ext cx="5198981" cy="3309764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B03DC79-EC89-4416-94A8-BA914D075A52}"/>
              </a:ext>
            </a:extLst>
          </p:cNvPr>
          <p:cNvSpPr txBox="1"/>
          <p:nvPr/>
        </p:nvSpPr>
        <p:spPr>
          <a:xfrm>
            <a:off x="143038" y="928427"/>
            <a:ext cx="726981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ボタンにカーソルを合わせ、マウスの右ボタンを押します。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459DD8A-02D4-4076-890B-95C1984DDCF3}"/>
              </a:ext>
            </a:extLst>
          </p:cNvPr>
          <p:cNvSpPr txBox="1"/>
          <p:nvPr/>
        </p:nvSpPr>
        <p:spPr>
          <a:xfrm>
            <a:off x="4003413" y="989408"/>
            <a:ext cx="4843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09238B56-B425-4A3F-A930-2D8BD5396691}"/>
              </a:ext>
            </a:extLst>
          </p:cNvPr>
          <p:cNvSpPr txBox="1"/>
          <p:nvPr/>
        </p:nvSpPr>
        <p:spPr>
          <a:xfrm>
            <a:off x="2166645" y="987433"/>
            <a:ext cx="4756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B2983702-AF58-4185-A3ED-065D913CAAA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801980" y="3059991"/>
            <a:ext cx="5198981" cy="3309764"/>
          </a:xfrm>
          <a:prstGeom prst="rect">
            <a:avLst/>
          </a:prstGeom>
        </p:spPr>
      </p:pic>
      <p:sp>
        <p:nvSpPr>
          <p:cNvPr id="26" name="矢印: 右 25">
            <a:extLst>
              <a:ext uri="{FF2B5EF4-FFF2-40B4-BE49-F238E27FC236}">
                <a16:creationId xmlns:a16="http://schemas.microsoft.com/office/drawing/2014/main" id="{D5DB802A-B4A3-40D6-A080-6F2A89033173}"/>
              </a:ext>
            </a:extLst>
          </p:cNvPr>
          <p:cNvSpPr/>
          <p:nvPr/>
        </p:nvSpPr>
        <p:spPr>
          <a:xfrm>
            <a:off x="3613037" y="3878276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楕円 29">
            <a:extLst>
              <a:ext uri="{FF2B5EF4-FFF2-40B4-BE49-F238E27FC236}">
                <a16:creationId xmlns:a16="http://schemas.microsoft.com/office/drawing/2014/main" id="{729EA1ED-1595-438A-BF17-C5EE389EF940}"/>
              </a:ext>
            </a:extLst>
          </p:cNvPr>
          <p:cNvSpPr/>
          <p:nvPr/>
        </p:nvSpPr>
        <p:spPr>
          <a:xfrm>
            <a:off x="2094400" y="2404223"/>
            <a:ext cx="1177069" cy="1177069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FBAC2BBA-E714-4E13-BC6C-45A70A74E5A1}"/>
              </a:ext>
            </a:extLst>
          </p:cNvPr>
          <p:cNvSpPr txBox="1"/>
          <p:nvPr/>
        </p:nvSpPr>
        <p:spPr>
          <a:xfrm>
            <a:off x="5130378" y="980328"/>
            <a:ext cx="4756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3410834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C936496-D831-41B0-AF5A-325C44E26D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54874" y="1586932"/>
            <a:ext cx="7966034" cy="507131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．ボタン、レバー、チェストの操作方法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F820AD1-78BA-4E28-A72D-9EF10A2C41DF}"/>
              </a:ext>
            </a:extLst>
          </p:cNvPr>
          <p:cNvSpPr txBox="1"/>
          <p:nvPr/>
        </p:nvSpPr>
        <p:spPr>
          <a:xfrm>
            <a:off x="120402" y="1009851"/>
            <a:ext cx="88105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金色のブロックのボタンを順番に押してみよう！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40F9C7B-D59A-4877-9DEB-E6AA5ED76A87}"/>
              </a:ext>
            </a:extLst>
          </p:cNvPr>
          <p:cNvSpPr txBox="1"/>
          <p:nvPr/>
        </p:nvSpPr>
        <p:spPr>
          <a:xfrm>
            <a:off x="1905493" y="1083909"/>
            <a:ext cx="7222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きんいろ</a:t>
            </a:r>
          </a:p>
        </p:txBody>
      </p:sp>
      <p:sp>
        <p:nvSpPr>
          <p:cNvPr id="27" name="楕円 26">
            <a:extLst>
              <a:ext uri="{FF2B5EF4-FFF2-40B4-BE49-F238E27FC236}">
                <a16:creationId xmlns:a16="http://schemas.microsoft.com/office/drawing/2014/main" id="{CE91780F-0986-4D45-A711-4749BD00A5BF}"/>
              </a:ext>
            </a:extLst>
          </p:cNvPr>
          <p:cNvSpPr/>
          <p:nvPr/>
        </p:nvSpPr>
        <p:spPr>
          <a:xfrm>
            <a:off x="4572000" y="2975950"/>
            <a:ext cx="1177069" cy="1177069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5F31D22-46E7-4110-A481-499D3A281F70}"/>
              </a:ext>
            </a:extLst>
          </p:cNvPr>
          <p:cNvSpPr txBox="1"/>
          <p:nvPr/>
        </p:nvSpPr>
        <p:spPr>
          <a:xfrm>
            <a:off x="4334799" y="384351"/>
            <a:ext cx="14318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そうさほうほう</a:t>
            </a:r>
          </a:p>
        </p:txBody>
      </p:sp>
      <p:sp>
        <p:nvSpPr>
          <p:cNvPr id="9" name="吹き出し: 角を丸めた四角形 8">
            <a:extLst>
              <a:ext uri="{FF2B5EF4-FFF2-40B4-BE49-F238E27FC236}">
                <a16:creationId xmlns:a16="http://schemas.microsoft.com/office/drawing/2014/main" id="{A1238BDA-4C48-4B0D-BC53-BC2C356DD0E9}"/>
              </a:ext>
            </a:extLst>
          </p:cNvPr>
          <p:cNvSpPr/>
          <p:nvPr/>
        </p:nvSpPr>
        <p:spPr>
          <a:xfrm>
            <a:off x="5952711" y="4251241"/>
            <a:ext cx="2847237" cy="577081"/>
          </a:xfrm>
          <a:prstGeom prst="wedgeRoundRectCallout">
            <a:avLst>
              <a:gd name="adj1" fmla="val 29703"/>
              <a:gd name="adj2" fmla="val 75914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761FA4A-BD15-42C4-A4F1-1B010865C3E2}"/>
              </a:ext>
            </a:extLst>
          </p:cNvPr>
          <p:cNvGrpSpPr/>
          <p:nvPr/>
        </p:nvGrpSpPr>
        <p:grpSpPr>
          <a:xfrm>
            <a:off x="5952711" y="4269750"/>
            <a:ext cx="2744609" cy="523220"/>
            <a:chOff x="1169601" y="5493421"/>
            <a:chExt cx="2744609" cy="523220"/>
          </a:xfrm>
        </p:grpSpPr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0BD02FE9-DF7D-48C8-89A8-630E00C60E58}"/>
                </a:ext>
              </a:extLst>
            </p:cNvPr>
            <p:cNvSpPr txBox="1"/>
            <p:nvPr/>
          </p:nvSpPr>
          <p:spPr>
            <a:xfrm>
              <a:off x="1238926" y="5493421"/>
              <a:ext cx="26752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全部押すとドアが開くよ！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C5D592D7-3B99-4335-8D71-94E9EC294412}"/>
                </a:ext>
              </a:extLst>
            </p:cNvPr>
            <p:cNvSpPr txBox="1"/>
            <p:nvPr/>
          </p:nvSpPr>
          <p:spPr>
            <a:xfrm>
              <a:off x="1169601" y="5541955"/>
              <a:ext cx="90756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ぜんぶ 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A9EB7B80-FE0E-45E0-8A4E-E7101FC7E0F9}"/>
                </a:ext>
              </a:extLst>
            </p:cNvPr>
            <p:cNvSpPr txBox="1"/>
            <p:nvPr/>
          </p:nvSpPr>
          <p:spPr>
            <a:xfrm>
              <a:off x="2828854" y="5552737"/>
              <a:ext cx="44495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ひら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16" name="図 15">
            <a:extLst>
              <a:ext uri="{FF2B5EF4-FFF2-40B4-BE49-F238E27FC236}">
                <a16:creationId xmlns:a16="http://schemas.microsoft.com/office/drawing/2014/main" id="{F1615F75-AE7C-46A8-8AF8-3C5F477DCD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4440" y="4846831"/>
            <a:ext cx="1014274" cy="1616355"/>
          </a:xfrm>
          <a:prstGeom prst="rect">
            <a:avLst/>
          </a:prstGeom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8E138A9-561E-4488-AA73-825E84D2594F}"/>
              </a:ext>
            </a:extLst>
          </p:cNvPr>
          <p:cNvSpPr txBox="1"/>
          <p:nvPr/>
        </p:nvSpPr>
        <p:spPr>
          <a:xfrm>
            <a:off x="4621220" y="1070759"/>
            <a:ext cx="8767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じゅんばん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7AA33BC-3934-4329-9F9D-4E3C350A9F3C}"/>
              </a:ext>
            </a:extLst>
          </p:cNvPr>
          <p:cNvSpPr txBox="1"/>
          <p:nvPr/>
        </p:nvSpPr>
        <p:spPr>
          <a:xfrm>
            <a:off x="5426953" y="1070758"/>
            <a:ext cx="3221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</p:spTree>
    <p:extLst>
      <p:ext uri="{BB962C8B-B14F-4D97-AF65-F5344CB8AC3E}">
        <p14:creationId xmlns:p14="http://schemas.microsoft.com/office/powerpoint/2010/main" val="333625483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C936496-D831-41B0-AF5A-325C44E26D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54874" y="1586932"/>
            <a:ext cx="7966033" cy="507131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．ボタン、レバー、チェストの操作方法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F820AD1-78BA-4E28-A72D-9EF10A2C41DF}"/>
              </a:ext>
            </a:extLst>
          </p:cNvPr>
          <p:cNvSpPr txBox="1"/>
          <p:nvPr/>
        </p:nvSpPr>
        <p:spPr>
          <a:xfrm>
            <a:off x="120402" y="1009851"/>
            <a:ext cx="88105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レバーを操作してみよう！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40F9C7B-D59A-4877-9DEB-E6AA5ED76A87}"/>
              </a:ext>
            </a:extLst>
          </p:cNvPr>
          <p:cNvSpPr txBox="1"/>
          <p:nvPr/>
        </p:nvSpPr>
        <p:spPr>
          <a:xfrm>
            <a:off x="2855404" y="1074431"/>
            <a:ext cx="6512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そうさ</a:t>
            </a:r>
          </a:p>
        </p:txBody>
      </p:sp>
      <p:sp>
        <p:nvSpPr>
          <p:cNvPr id="27" name="楕円 26">
            <a:extLst>
              <a:ext uri="{FF2B5EF4-FFF2-40B4-BE49-F238E27FC236}">
                <a16:creationId xmlns:a16="http://schemas.microsoft.com/office/drawing/2014/main" id="{CE91780F-0986-4D45-A711-4749BD00A5BF}"/>
              </a:ext>
            </a:extLst>
          </p:cNvPr>
          <p:cNvSpPr/>
          <p:nvPr/>
        </p:nvSpPr>
        <p:spPr>
          <a:xfrm>
            <a:off x="4572000" y="2975950"/>
            <a:ext cx="1177069" cy="1177069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5F31D22-46E7-4110-A481-499D3A281F70}"/>
              </a:ext>
            </a:extLst>
          </p:cNvPr>
          <p:cNvSpPr txBox="1"/>
          <p:nvPr/>
        </p:nvSpPr>
        <p:spPr>
          <a:xfrm>
            <a:off x="4334799" y="384351"/>
            <a:ext cx="14318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そうさほうほう</a:t>
            </a:r>
          </a:p>
        </p:txBody>
      </p:sp>
    </p:spTree>
    <p:extLst>
      <p:ext uri="{BB962C8B-B14F-4D97-AF65-F5344CB8AC3E}">
        <p14:creationId xmlns:p14="http://schemas.microsoft.com/office/powerpoint/2010/main" val="205444309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．ボタン、レバー、チェストの操作方法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5F31D22-46E7-4110-A481-499D3A281F70}"/>
              </a:ext>
            </a:extLst>
          </p:cNvPr>
          <p:cNvSpPr txBox="1"/>
          <p:nvPr/>
        </p:nvSpPr>
        <p:spPr>
          <a:xfrm>
            <a:off x="4334799" y="384351"/>
            <a:ext cx="14318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そうさほうほう</a:t>
            </a: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22313D65-2BF5-437B-B43C-617BDD845A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43038" y="1405109"/>
            <a:ext cx="5198981" cy="3309763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B03DC79-EC89-4416-94A8-BA914D075A52}"/>
              </a:ext>
            </a:extLst>
          </p:cNvPr>
          <p:cNvSpPr txBox="1"/>
          <p:nvPr/>
        </p:nvSpPr>
        <p:spPr>
          <a:xfrm>
            <a:off x="143038" y="928427"/>
            <a:ext cx="755390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レバーにカーソルを合わせ、マウスの右ボタンを押します。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459DD8A-02D4-4076-890B-95C1984DDCF3}"/>
              </a:ext>
            </a:extLst>
          </p:cNvPr>
          <p:cNvSpPr txBox="1"/>
          <p:nvPr/>
        </p:nvSpPr>
        <p:spPr>
          <a:xfrm>
            <a:off x="4012294" y="980328"/>
            <a:ext cx="4843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09238B56-B425-4A3F-A930-2D8BD5396691}"/>
              </a:ext>
            </a:extLst>
          </p:cNvPr>
          <p:cNvSpPr txBox="1"/>
          <p:nvPr/>
        </p:nvSpPr>
        <p:spPr>
          <a:xfrm>
            <a:off x="2175526" y="980328"/>
            <a:ext cx="4756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B2983702-AF58-4185-A3ED-065D913CAAA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801980" y="3059991"/>
            <a:ext cx="5198981" cy="3309763"/>
          </a:xfrm>
          <a:prstGeom prst="rect">
            <a:avLst/>
          </a:prstGeom>
        </p:spPr>
      </p:pic>
      <p:sp>
        <p:nvSpPr>
          <p:cNvPr id="26" name="矢印: 右 25">
            <a:extLst>
              <a:ext uri="{FF2B5EF4-FFF2-40B4-BE49-F238E27FC236}">
                <a16:creationId xmlns:a16="http://schemas.microsoft.com/office/drawing/2014/main" id="{D5DB802A-B4A3-40D6-A080-6F2A89033173}"/>
              </a:ext>
            </a:extLst>
          </p:cNvPr>
          <p:cNvSpPr/>
          <p:nvPr/>
        </p:nvSpPr>
        <p:spPr>
          <a:xfrm>
            <a:off x="3613037" y="3878276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楕円 29">
            <a:extLst>
              <a:ext uri="{FF2B5EF4-FFF2-40B4-BE49-F238E27FC236}">
                <a16:creationId xmlns:a16="http://schemas.microsoft.com/office/drawing/2014/main" id="{729EA1ED-1595-438A-BF17-C5EE389EF940}"/>
              </a:ext>
            </a:extLst>
          </p:cNvPr>
          <p:cNvSpPr/>
          <p:nvPr/>
        </p:nvSpPr>
        <p:spPr>
          <a:xfrm>
            <a:off x="2202982" y="2350957"/>
            <a:ext cx="1177069" cy="1177069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FBAC2BBA-E714-4E13-BC6C-45A70A74E5A1}"/>
              </a:ext>
            </a:extLst>
          </p:cNvPr>
          <p:cNvSpPr txBox="1"/>
          <p:nvPr/>
        </p:nvSpPr>
        <p:spPr>
          <a:xfrm>
            <a:off x="5139259" y="980328"/>
            <a:ext cx="4756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08F039A7-6ED2-4E33-BDCC-79CF0DF21F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503" y="5247305"/>
            <a:ext cx="900304" cy="1525272"/>
          </a:xfrm>
          <a:prstGeom prst="rect">
            <a:avLst/>
          </a:prstGeom>
        </p:spPr>
      </p:pic>
      <p:sp>
        <p:nvSpPr>
          <p:cNvPr id="13" name="吹き出し: 角を丸めた四角形 12">
            <a:extLst>
              <a:ext uri="{FF2B5EF4-FFF2-40B4-BE49-F238E27FC236}">
                <a16:creationId xmlns:a16="http://schemas.microsoft.com/office/drawing/2014/main" id="{59DA342D-A904-43F8-B577-C1A2CC911B18}"/>
              </a:ext>
            </a:extLst>
          </p:cNvPr>
          <p:cNvSpPr/>
          <p:nvPr/>
        </p:nvSpPr>
        <p:spPr>
          <a:xfrm>
            <a:off x="1138837" y="5432860"/>
            <a:ext cx="2847237" cy="577081"/>
          </a:xfrm>
          <a:prstGeom prst="wedgeRoundRectCallout">
            <a:avLst>
              <a:gd name="adj1" fmla="val -58224"/>
              <a:gd name="adj2" fmla="val -11773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FCF38F29-B803-446D-8A51-8723345EBDA5}"/>
              </a:ext>
            </a:extLst>
          </p:cNvPr>
          <p:cNvGrpSpPr/>
          <p:nvPr/>
        </p:nvGrpSpPr>
        <p:grpSpPr>
          <a:xfrm>
            <a:off x="1194157" y="5451369"/>
            <a:ext cx="2689289" cy="523220"/>
            <a:chOff x="1224921" y="5493421"/>
            <a:chExt cx="2689289" cy="523220"/>
          </a:xfrm>
        </p:grpSpPr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2D5C6660-4D44-441F-8A12-B7A1B4E74F66}"/>
                </a:ext>
              </a:extLst>
            </p:cNvPr>
            <p:cNvSpPr txBox="1"/>
            <p:nvPr/>
          </p:nvSpPr>
          <p:spPr>
            <a:xfrm>
              <a:off x="1238926" y="5493421"/>
              <a:ext cx="26752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他のドアも開けてみよう！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9E71C6AF-D914-45CA-A8EE-5C9922C35532}"/>
                </a:ext>
              </a:extLst>
            </p:cNvPr>
            <p:cNvSpPr txBox="1"/>
            <p:nvPr/>
          </p:nvSpPr>
          <p:spPr>
            <a:xfrm>
              <a:off x="1224921" y="5541955"/>
              <a:ext cx="44495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ほか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35D2542A-D4CE-440A-8B62-3BB5D681F404}"/>
                </a:ext>
              </a:extLst>
            </p:cNvPr>
            <p:cNvSpPr txBox="1"/>
            <p:nvPr/>
          </p:nvSpPr>
          <p:spPr>
            <a:xfrm>
              <a:off x="2233746" y="5532620"/>
              <a:ext cx="44495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8372307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C936496-D831-41B0-AF5A-325C44E26D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54874" y="1586932"/>
            <a:ext cx="7966033" cy="507131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．ボタン、レバー、チェストの操作方法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F820AD1-78BA-4E28-A72D-9EF10A2C41DF}"/>
              </a:ext>
            </a:extLst>
          </p:cNvPr>
          <p:cNvSpPr txBox="1"/>
          <p:nvPr/>
        </p:nvSpPr>
        <p:spPr>
          <a:xfrm>
            <a:off x="120402" y="1009851"/>
            <a:ext cx="88105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木製のドアを開けてみよう！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40F9C7B-D59A-4877-9DEB-E6AA5ED76A87}"/>
              </a:ext>
            </a:extLst>
          </p:cNvPr>
          <p:cNvSpPr txBox="1"/>
          <p:nvPr/>
        </p:nvSpPr>
        <p:spPr>
          <a:xfrm>
            <a:off x="1843349" y="1083909"/>
            <a:ext cx="8820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もくせい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5F31D22-46E7-4110-A481-499D3A281F70}"/>
              </a:ext>
            </a:extLst>
          </p:cNvPr>
          <p:cNvSpPr txBox="1"/>
          <p:nvPr/>
        </p:nvSpPr>
        <p:spPr>
          <a:xfrm>
            <a:off x="4334799" y="384351"/>
            <a:ext cx="14318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そうさほうほう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F159A61-3D4B-4846-AD50-C48595FBF405}"/>
              </a:ext>
            </a:extLst>
          </p:cNvPr>
          <p:cNvSpPr txBox="1"/>
          <p:nvPr/>
        </p:nvSpPr>
        <p:spPr>
          <a:xfrm>
            <a:off x="3371788" y="1083909"/>
            <a:ext cx="2858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A08F6387-D8C6-4864-B009-EA554849C17A}"/>
              </a:ext>
            </a:extLst>
          </p:cNvPr>
          <p:cNvSpPr/>
          <p:nvPr/>
        </p:nvSpPr>
        <p:spPr>
          <a:xfrm>
            <a:off x="4572000" y="3693111"/>
            <a:ext cx="1349406" cy="2467992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67685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．ボタン、レバー、チェストの操作方法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5F31D22-46E7-4110-A481-499D3A281F70}"/>
              </a:ext>
            </a:extLst>
          </p:cNvPr>
          <p:cNvSpPr txBox="1"/>
          <p:nvPr/>
        </p:nvSpPr>
        <p:spPr>
          <a:xfrm>
            <a:off x="4334799" y="384351"/>
            <a:ext cx="14318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そうさほうほう</a:t>
            </a: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22313D65-2BF5-437B-B43C-617BDD845A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43038" y="1405109"/>
            <a:ext cx="5198980" cy="3309763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B03DC79-EC89-4416-94A8-BA914D075A52}"/>
              </a:ext>
            </a:extLst>
          </p:cNvPr>
          <p:cNvSpPr txBox="1"/>
          <p:nvPr/>
        </p:nvSpPr>
        <p:spPr>
          <a:xfrm>
            <a:off x="143038" y="928427"/>
            <a:ext cx="848605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ドアにカーソルを合わせ、マウスの右ボタンを押します。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459DD8A-02D4-4076-890B-95C1984DDCF3}"/>
              </a:ext>
            </a:extLst>
          </p:cNvPr>
          <p:cNvSpPr txBox="1"/>
          <p:nvPr/>
        </p:nvSpPr>
        <p:spPr>
          <a:xfrm>
            <a:off x="3767204" y="989408"/>
            <a:ext cx="4843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09238B56-B425-4A3F-A930-2D8BD5396691}"/>
              </a:ext>
            </a:extLst>
          </p:cNvPr>
          <p:cNvSpPr txBox="1"/>
          <p:nvPr/>
        </p:nvSpPr>
        <p:spPr>
          <a:xfrm>
            <a:off x="1942011" y="987433"/>
            <a:ext cx="4756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B2983702-AF58-4185-A3ED-065D913CAAA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801980" y="3059991"/>
            <a:ext cx="5198980" cy="3309763"/>
          </a:xfrm>
          <a:prstGeom prst="rect">
            <a:avLst/>
          </a:prstGeom>
        </p:spPr>
      </p:pic>
      <p:sp>
        <p:nvSpPr>
          <p:cNvPr id="26" name="矢印: 右 25">
            <a:extLst>
              <a:ext uri="{FF2B5EF4-FFF2-40B4-BE49-F238E27FC236}">
                <a16:creationId xmlns:a16="http://schemas.microsoft.com/office/drawing/2014/main" id="{D5DB802A-B4A3-40D6-A080-6F2A89033173}"/>
              </a:ext>
            </a:extLst>
          </p:cNvPr>
          <p:cNvSpPr/>
          <p:nvPr/>
        </p:nvSpPr>
        <p:spPr>
          <a:xfrm>
            <a:off x="3613037" y="3878276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楕円 29">
            <a:extLst>
              <a:ext uri="{FF2B5EF4-FFF2-40B4-BE49-F238E27FC236}">
                <a16:creationId xmlns:a16="http://schemas.microsoft.com/office/drawing/2014/main" id="{729EA1ED-1595-438A-BF17-C5EE389EF940}"/>
              </a:ext>
            </a:extLst>
          </p:cNvPr>
          <p:cNvSpPr/>
          <p:nvPr/>
        </p:nvSpPr>
        <p:spPr>
          <a:xfrm>
            <a:off x="2202982" y="2350957"/>
            <a:ext cx="1177069" cy="1177069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FBAC2BBA-E714-4E13-BC6C-45A70A74E5A1}"/>
              </a:ext>
            </a:extLst>
          </p:cNvPr>
          <p:cNvSpPr txBox="1"/>
          <p:nvPr/>
        </p:nvSpPr>
        <p:spPr>
          <a:xfrm>
            <a:off x="4894169" y="980328"/>
            <a:ext cx="4756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08F039A7-6ED2-4E33-BDCC-79CF0DF21F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503" y="5247305"/>
            <a:ext cx="900304" cy="1525272"/>
          </a:xfrm>
          <a:prstGeom prst="rect">
            <a:avLst/>
          </a:prstGeom>
        </p:spPr>
      </p:pic>
      <p:sp>
        <p:nvSpPr>
          <p:cNvPr id="13" name="吹き出し: 角を丸めた四角形 12">
            <a:extLst>
              <a:ext uri="{FF2B5EF4-FFF2-40B4-BE49-F238E27FC236}">
                <a16:creationId xmlns:a16="http://schemas.microsoft.com/office/drawing/2014/main" id="{59DA342D-A904-43F8-B577-C1A2CC911B18}"/>
              </a:ext>
            </a:extLst>
          </p:cNvPr>
          <p:cNvSpPr/>
          <p:nvPr/>
        </p:nvSpPr>
        <p:spPr>
          <a:xfrm>
            <a:off x="1138837" y="5432860"/>
            <a:ext cx="2847237" cy="577081"/>
          </a:xfrm>
          <a:prstGeom prst="wedgeRoundRectCallout">
            <a:avLst>
              <a:gd name="adj1" fmla="val -58224"/>
              <a:gd name="adj2" fmla="val -11773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FCF38F29-B803-446D-8A51-8723345EBDA5}"/>
              </a:ext>
            </a:extLst>
          </p:cNvPr>
          <p:cNvGrpSpPr/>
          <p:nvPr/>
        </p:nvGrpSpPr>
        <p:grpSpPr>
          <a:xfrm>
            <a:off x="1194157" y="5451369"/>
            <a:ext cx="2689289" cy="523220"/>
            <a:chOff x="1224921" y="5493421"/>
            <a:chExt cx="2689289" cy="523220"/>
          </a:xfrm>
        </p:grpSpPr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2D5C6660-4D44-441F-8A12-B7A1B4E74F66}"/>
                </a:ext>
              </a:extLst>
            </p:cNvPr>
            <p:cNvSpPr txBox="1"/>
            <p:nvPr/>
          </p:nvSpPr>
          <p:spPr>
            <a:xfrm>
              <a:off x="1238926" y="5493421"/>
              <a:ext cx="26752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他のドアも開けてみよう！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9E71C6AF-D914-45CA-A8EE-5C9922C35532}"/>
                </a:ext>
              </a:extLst>
            </p:cNvPr>
            <p:cNvSpPr txBox="1"/>
            <p:nvPr/>
          </p:nvSpPr>
          <p:spPr>
            <a:xfrm>
              <a:off x="1224921" y="5541955"/>
              <a:ext cx="44495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ほか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35D2542A-D4CE-440A-8B62-3BB5D681F404}"/>
                </a:ext>
              </a:extLst>
            </p:cNvPr>
            <p:cNvSpPr txBox="1"/>
            <p:nvPr/>
          </p:nvSpPr>
          <p:spPr>
            <a:xfrm>
              <a:off x="2233746" y="5532620"/>
              <a:ext cx="44495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6680323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C936496-D831-41B0-AF5A-325C44E26D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54875" y="1586932"/>
            <a:ext cx="7966031" cy="507131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．ボタン、レバー、チェストの操作方法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F820AD1-78BA-4E28-A72D-9EF10A2C41DF}"/>
              </a:ext>
            </a:extLst>
          </p:cNvPr>
          <p:cNvSpPr txBox="1"/>
          <p:nvPr/>
        </p:nvSpPr>
        <p:spPr>
          <a:xfrm>
            <a:off x="120402" y="1009851"/>
            <a:ext cx="88105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鉄製のドアを開けてみよう！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40F9C7B-D59A-4877-9DEB-E6AA5ED76A87}"/>
              </a:ext>
            </a:extLst>
          </p:cNvPr>
          <p:cNvSpPr txBox="1"/>
          <p:nvPr/>
        </p:nvSpPr>
        <p:spPr>
          <a:xfrm>
            <a:off x="1843349" y="1083909"/>
            <a:ext cx="8820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てつせい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5F31D22-46E7-4110-A481-499D3A281F70}"/>
              </a:ext>
            </a:extLst>
          </p:cNvPr>
          <p:cNvSpPr txBox="1"/>
          <p:nvPr/>
        </p:nvSpPr>
        <p:spPr>
          <a:xfrm>
            <a:off x="4334799" y="384351"/>
            <a:ext cx="14318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そうさほうほう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F159A61-3D4B-4846-AD50-C48595FBF405}"/>
              </a:ext>
            </a:extLst>
          </p:cNvPr>
          <p:cNvSpPr txBox="1"/>
          <p:nvPr/>
        </p:nvSpPr>
        <p:spPr>
          <a:xfrm>
            <a:off x="3371788" y="1083909"/>
            <a:ext cx="2858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A08F6387-D8C6-4864-B009-EA554849C17A}"/>
              </a:ext>
            </a:extLst>
          </p:cNvPr>
          <p:cNvSpPr/>
          <p:nvPr/>
        </p:nvSpPr>
        <p:spPr>
          <a:xfrm>
            <a:off x="3371787" y="3178206"/>
            <a:ext cx="1590829" cy="2734322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44636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．ボタン、レバー、チェストの操作方法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5F31D22-46E7-4110-A481-499D3A281F70}"/>
              </a:ext>
            </a:extLst>
          </p:cNvPr>
          <p:cNvSpPr txBox="1"/>
          <p:nvPr/>
        </p:nvSpPr>
        <p:spPr>
          <a:xfrm>
            <a:off x="4334799" y="384351"/>
            <a:ext cx="14318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そうさほうほう</a:t>
            </a: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22313D65-2BF5-437B-B43C-617BDD845A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43038" y="1405109"/>
            <a:ext cx="5198980" cy="3309762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B03DC79-EC89-4416-94A8-BA914D075A52}"/>
              </a:ext>
            </a:extLst>
          </p:cNvPr>
          <p:cNvSpPr txBox="1"/>
          <p:nvPr/>
        </p:nvSpPr>
        <p:spPr>
          <a:xfrm>
            <a:off x="143038" y="928427"/>
            <a:ext cx="848605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レバーにカーソルを合わせ、マウスの右ボタンを押します。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459DD8A-02D4-4076-890B-95C1984DDCF3}"/>
              </a:ext>
            </a:extLst>
          </p:cNvPr>
          <p:cNvSpPr txBox="1"/>
          <p:nvPr/>
        </p:nvSpPr>
        <p:spPr>
          <a:xfrm>
            <a:off x="3998025" y="989408"/>
            <a:ext cx="4843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09238B56-B425-4A3F-A930-2D8BD5396691}"/>
              </a:ext>
            </a:extLst>
          </p:cNvPr>
          <p:cNvSpPr txBox="1"/>
          <p:nvPr/>
        </p:nvSpPr>
        <p:spPr>
          <a:xfrm>
            <a:off x="2172832" y="987433"/>
            <a:ext cx="4756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B2983702-AF58-4185-A3ED-065D913CAAA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801980" y="3059991"/>
            <a:ext cx="5198980" cy="3309762"/>
          </a:xfrm>
          <a:prstGeom prst="rect">
            <a:avLst/>
          </a:prstGeom>
        </p:spPr>
      </p:pic>
      <p:sp>
        <p:nvSpPr>
          <p:cNvPr id="26" name="矢印: 右 25">
            <a:extLst>
              <a:ext uri="{FF2B5EF4-FFF2-40B4-BE49-F238E27FC236}">
                <a16:creationId xmlns:a16="http://schemas.microsoft.com/office/drawing/2014/main" id="{D5DB802A-B4A3-40D6-A080-6F2A89033173}"/>
              </a:ext>
            </a:extLst>
          </p:cNvPr>
          <p:cNvSpPr/>
          <p:nvPr/>
        </p:nvSpPr>
        <p:spPr>
          <a:xfrm>
            <a:off x="3613037" y="3878276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楕円 29">
            <a:extLst>
              <a:ext uri="{FF2B5EF4-FFF2-40B4-BE49-F238E27FC236}">
                <a16:creationId xmlns:a16="http://schemas.microsoft.com/office/drawing/2014/main" id="{729EA1ED-1595-438A-BF17-C5EE389EF940}"/>
              </a:ext>
            </a:extLst>
          </p:cNvPr>
          <p:cNvSpPr/>
          <p:nvPr/>
        </p:nvSpPr>
        <p:spPr>
          <a:xfrm>
            <a:off x="2202982" y="2350957"/>
            <a:ext cx="1177069" cy="1177069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FBAC2BBA-E714-4E13-BC6C-45A70A74E5A1}"/>
              </a:ext>
            </a:extLst>
          </p:cNvPr>
          <p:cNvSpPr txBox="1"/>
          <p:nvPr/>
        </p:nvSpPr>
        <p:spPr>
          <a:xfrm>
            <a:off x="5124990" y="980328"/>
            <a:ext cx="4756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194886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C936496-D831-41B0-AF5A-325C44E26D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54875" y="1586932"/>
            <a:ext cx="7966031" cy="5071316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．ボタン、レバー、チェストの操作方法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F820AD1-78BA-4E28-A72D-9EF10A2C41DF}"/>
              </a:ext>
            </a:extLst>
          </p:cNvPr>
          <p:cNvSpPr txBox="1"/>
          <p:nvPr/>
        </p:nvSpPr>
        <p:spPr>
          <a:xfrm>
            <a:off x="120402" y="1009851"/>
            <a:ext cx="88105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フェンスゲートを開けてみよう！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5F31D22-46E7-4110-A481-499D3A281F70}"/>
              </a:ext>
            </a:extLst>
          </p:cNvPr>
          <p:cNvSpPr txBox="1"/>
          <p:nvPr/>
        </p:nvSpPr>
        <p:spPr>
          <a:xfrm>
            <a:off x="4334799" y="384351"/>
            <a:ext cx="14318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そうさほうほう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F159A61-3D4B-4846-AD50-C48595FBF405}"/>
              </a:ext>
            </a:extLst>
          </p:cNvPr>
          <p:cNvSpPr txBox="1"/>
          <p:nvPr/>
        </p:nvSpPr>
        <p:spPr>
          <a:xfrm>
            <a:off x="3833427" y="1073964"/>
            <a:ext cx="2858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A08F6387-D8C6-4864-B009-EA554849C17A}"/>
              </a:ext>
            </a:extLst>
          </p:cNvPr>
          <p:cNvSpPr/>
          <p:nvPr/>
        </p:nvSpPr>
        <p:spPr>
          <a:xfrm>
            <a:off x="3833427" y="4012706"/>
            <a:ext cx="1129189" cy="1020933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272712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．ボタン、レバー、チェストの操作方法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5F31D22-46E7-4110-A481-499D3A281F70}"/>
              </a:ext>
            </a:extLst>
          </p:cNvPr>
          <p:cNvSpPr txBox="1"/>
          <p:nvPr/>
        </p:nvSpPr>
        <p:spPr>
          <a:xfrm>
            <a:off x="4334799" y="384351"/>
            <a:ext cx="14318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そうさほうほう</a:t>
            </a: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22313D65-2BF5-437B-B43C-617BDD845A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43039" y="1405109"/>
            <a:ext cx="5198978" cy="3309762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B03DC79-EC89-4416-94A8-BA914D075A52}"/>
              </a:ext>
            </a:extLst>
          </p:cNvPr>
          <p:cNvSpPr txBox="1"/>
          <p:nvPr/>
        </p:nvSpPr>
        <p:spPr>
          <a:xfrm>
            <a:off x="143038" y="928427"/>
            <a:ext cx="848605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フェンスゲートにカーソルを合わせ、マウスの右ボタンを押します。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459DD8A-02D4-4076-890B-95C1984DDCF3}"/>
              </a:ext>
            </a:extLst>
          </p:cNvPr>
          <p:cNvSpPr txBox="1"/>
          <p:nvPr/>
        </p:nvSpPr>
        <p:spPr>
          <a:xfrm>
            <a:off x="4926699" y="989408"/>
            <a:ext cx="4843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09238B56-B425-4A3F-A930-2D8BD5396691}"/>
              </a:ext>
            </a:extLst>
          </p:cNvPr>
          <p:cNvSpPr txBox="1"/>
          <p:nvPr/>
        </p:nvSpPr>
        <p:spPr>
          <a:xfrm>
            <a:off x="3089931" y="987433"/>
            <a:ext cx="4756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B2983702-AF58-4185-A3ED-065D913CAAA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801981" y="3059991"/>
            <a:ext cx="5198978" cy="3309762"/>
          </a:xfrm>
          <a:prstGeom prst="rect">
            <a:avLst/>
          </a:prstGeom>
        </p:spPr>
      </p:pic>
      <p:sp>
        <p:nvSpPr>
          <p:cNvPr id="26" name="矢印: 右 25">
            <a:extLst>
              <a:ext uri="{FF2B5EF4-FFF2-40B4-BE49-F238E27FC236}">
                <a16:creationId xmlns:a16="http://schemas.microsoft.com/office/drawing/2014/main" id="{D5DB802A-B4A3-40D6-A080-6F2A89033173}"/>
              </a:ext>
            </a:extLst>
          </p:cNvPr>
          <p:cNvSpPr/>
          <p:nvPr/>
        </p:nvSpPr>
        <p:spPr>
          <a:xfrm>
            <a:off x="3613037" y="3878276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楕円 29">
            <a:extLst>
              <a:ext uri="{FF2B5EF4-FFF2-40B4-BE49-F238E27FC236}">
                <a16:creationId xmlns:a16="http://schemas.microsoft.com/office/drawing/2014/main" id="{729EA1ED-1595-438A-BF17-C5EE389EF940}"/>
              </a:ext>
            </a:extLst>
          </p:cNvPr>
          <p:cNvSpPr/>
          <p:nvPr/>
        </p:nvSpPr>
        <p:spPr>
          <a:xfrm>
            <a:off x="2202982" y="2350957"/>
            <a:ext cx="1177069" cy="1177069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FBAC2BBA-E714-4E13-BC6C-45A70A74E5A1}"/>
              </a:ext>
            </a:extLst>
          </p:cNvPr>
          <p:cNvSpPr txBox="1"/>
          <p:nvPr/>
        </p:nvSpPr>
        <p:spPr>
          <a:xfrm>
            <a:off x="6053664" y="980328"/>
            <a:ext cx="4756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10F41856-05FB-48B8-9FF6-F3B6FFFBE4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503" y="5247305"/>
            <a:ext cx="900304" cy="1525272"/>
          </a:xfrm>
          <a:prstGeom prst="rect">
            <a:avLst/>
          </a:prstGeom>
        </p:spPr>
      </p:pic>
      <p:sp>
        <p:nvSpPr>
          <p:cNvPr id="13" name="吹き出し: 角を丸めた四角形 12">
            <a:extLst>
              <a:ext uri="{FF2B5EF4-FFF2-40B4-BE49-F238E27FC236}">
                <a16:creationId xmlns:a16="http://schemas.microsoft.com/office/drawing/2014/main" id="{D4DDDB6C-C504-435F-A0E5-2657032852AB}"/>
              </a:ext>
            </a:extLst>
          </p:cNvPr>
          <p:cNvSpPr/>
          <p:nvPr/>
        </p:nvSpPr>
        <p:spPr>
          <a:xfrm>
            <a:off x="1138837" y="5432860"/>
            <a:ext cx="2847237" cy="1101105"/>
          </a:xfrm>
          <a:prstGeom prst="wedgeRoundRectCallout">
            <a:avLst>
              <a:gd name="adj1" fmla="val -58224"/>
              <a:gd name="adj2" fmla="val -11773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E9DF504A-9FA5-4148-8C7C-B0E1AF2558F6}"/>
              </a:ext>
            </a:extLst>
          </p:cNvPr>
          <p:cNvGrpSpPr/>
          <p:nvPr/>
        </p:nvGrpSpPr>
        <p:grpSpPr>
          <a:xfrm>
            <a:off x="1190040" y="5451369"/>
            <a:ext cx="2693406" cy="1015663"/>
            <a:chOff x="1220804" y="5493421"/>
            <a:chExt cx="2693406" cy="1015663"/>
          </a:xfrm>
        </p:grpSpPr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F7805EA0-C2E3-49EE-8C26-D7F337724A09}"/>
                </a:ext>
              </a:extLst>
            </p:cNvPr>
            <p:cNvSpPr txBox="1"/>
            <p:nvPr/>
          </p:nvSpPr>
          <p:spPr>
            <a:xfrm>
              <a:off x="1238926" y="5493421"/>
              <a:ext cx="267528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もう一度右クリックすると、閉めることができるよ！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D6A4D18F-2368-40B4-804B-1BCFB78287F9}"/>
                </a:ext>
              </a:extLst>
            </p:cNvPr>
            <p:cNvSpPr txBox="1"/>
            <p:nvPr/>
          </p:nvSpPr>
          <p:spPr>
            <a:xfrm>
              <a:off x="1629371" y="5568275"/>
              <a:ext cx="86851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いちど みぎ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D7C9D3CF-7331-4F78-A193-8704075C4CAC}"/>
                </a:ext>
              </a:extLst>
            </p:cNvPr>
            <p:cNvSpPr txBox="1"/>
            <p:nvPr/>
          </p:nvSpPr>
          <p:spPr>
            <a:xfrm>
              <a:off x="1220804" y="6042685"/>
              <a:ext cx="44495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228249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C936496-D831-41B0-AF5A-325C44E26D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54875" y="1586932"/>
            <a:ext cx="7966030" cy="5071316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．ボタン、レバー、チェストの操作方法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F820AD1-78BA-4E28-A72D-9EF10A2C41DF}"/>
              </a:ext>
            </a:extLst>
          </p:cNvPr>
          <p:cNvSpPr txBox="1"/>
          <p:nvPr/>
        </p:nvSpPr>
        <p:spPr>
          <a:xfrm>
            <a:off x="120402" y="1009851"/>
            <a:ext cx="88105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木製のトラップドアを開けてみよう！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5F31D22-46E7-4110-A481-499D3A281F70}"/>
              </a:ext>
            </a:extLst>
          </p:cNvPr>
          <p:cNvSpPr txBox="1"/>
          <p:nvPr/>
        </p:nvSpPr>
        <p:spPr>
          <a:xfrm>
            <a:off x="4334799" y="384351"/>
            <a:ext cx="14318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そうさほうほう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F159A61-3D4B-4846-AD50-C48595FBF405}"/>
              </a:ext>
            </a:extLst>
          </p:cNvPr>
          <p:cNvSpPr txBox="1"/>
          <p:nvPr/>
        </p:nvSpPr>
        <p:spPr>
          <a:xfrm>
            <a:off x="4295068" y="1073964"/>
            <a:ext cx="2858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A08F6387-D8C6-4864-B009-EA554849C17A}"/>
              </a:ext>
            </a:extLst>
          </p:cNvPr>
          <p:cNvSpPr/>
          <p:nvPr/>
        </p:nvSpPr>
        <p:spPr>
          <a:xfrm>
            <a:off x="3960460" y="3906174"/>
            <a:ext cx="1129189" cy="1020933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2871777-B083-40F6-8E65-41D346CD8787}"/>
              </a:ext>
            </a:extLst>
          </p:cNvPr>
          <p:cNvSpPr txBox="1"/>
          <p:nvPr/>
        </p:nvSpPr>
        <p:spPr>
          <a:xfrm>
            <a:off x="1896153" y="1082842"/>
            <a:ext cx="7760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もくせい</a:t>
            </a:r>
          </a:p>
        </p:txBody>
      </p:sp>
    </p:spTree>
    <p:extLst>
      <p:ext uri="{BB962C8B-B14F-4D97-AF65-F5344CB8AC3E}">
        <p14:creationId xmlns:p14="http://schemas.microsoft.com/office/powerpoint/2010/main" val="279256146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．ボタン、レバー、チェストの操作方法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5F31D22-46E7-4110-A481-499D3A281F70}"/>
              </a:ext>
            </a:extLst>
          </p:cNvPr>
          <p:cNvSpPr txBox="1"/>
          <p:nvPr/>
        </p:nvSpPr>
        <p:spPr>
          <a:xfrm>
            <a:off x="4334799" y="384351"/>
            <a:ext cx="14318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そうさほうほう</a:t>
            </a: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22313D65-2BF5-437B-B43C-617BDD845A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43039" y="1405109"/>
            <a:ext cx="5198978" cy="3309762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B03DC79-EC89-4416-94A8-BA914D075A52}"/>
              </a:ext>
            </a:extLst>
          </p:cNvPr>
          <p:cNvSpPr txBox="1"/>
          <p:nvPr/>
        </p:nvSpPr>
        <p:spPr>
          <a:xfrm>
            <a:off x="143038" y="928427"/>
            <a:ext cx="848605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トラップドアにカーソルを合わせ、マウスの右ボタンを押します。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459DD8A-02D4-4076-890B-95C1984DDCF3}"/>
              </a:ext>
            </a:extLst>
          </p:cNvPr>
          <p:cNvSpPr txBox="1"/>
          <p:nvPr/>
        </p:nvSpPr>
        <p:spPr>
          <a:xfrm>
            <a:off x="4687000" y="989408"/>
            <a:ext cx="4843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09238B56-B425-4A3F-A930-2D8BD5396691}"/>
              </a:ext>
            </a:extLst>
          </p:cNvPr>
          <p:cNvSpPr txBox="1"/>
          <p:nvPr/>
        </p:nvSpPr>
        <p:spPr>
          <a:xfrm>
            <a:off x="2850232" y="987433"/>
            <a:ext cx="4756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B2983702-AF58-4185-A3ED-065D913CAAA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801981" y="3059991"/>
            <a:ext cx="5198978" cy="3309762"/>
          </a:xfrm>
          <a:prstGeom prst="rect">
            <a:avLst/>
          </a:prstGeom>
        </p:spPr>
      </p:pic>
      <p:sp>
        <p:nvSpPr>
          <p:cNvPr id="26" name="矢印: 右 25">
            <a:extLst>
              <a:ext uri="{FF2B5EF4-FFF2-40B4-BE49-F238E27FC236}">
                <a16:creationId xmlns:a16="http://schemas.microsoft.com/office/drawing/2014/main" id="{D5DB802A-B4A3-40D6-A080-6F2A89033173}"/>
              </a:ext>
            </a:extLst>
          </p:cNvPr>
          <p:cNvSpPr/>
          <p:nvPr/>
        </p:nvSpPr>
        <p:spPr>
          <a:xfrm>
            <a:off x="3613037" y="3878276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楕円 29">
            <a:extLst>
              <a:ext uri="{FF2B5EF4-FFF2-40B4-BE49-F238E27FC236}">
                <a16:creationId xmlns:a16="http://schemas.microsoft.com/office/drawing/2014/main" id="{729EA1ED-1595-438A-BF17-C5EE389EF940}"/>
              </a:ext>
            </a:extLst>
          </p:cNvPr>
          <p:cNvSpPr/>
          <p:nvPr/>
        </p:nvSpPr>
        <p:spPr>
          <a:xfrm>
            <a:off x="2202982" y="2350957"/>
            <a:ext cx="1177069" cy="1177069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FBAC2BBA-E714-4E13-BC6C-45A70A74E5A1}"/>
              </a:ext>
            </a:extLst>
          </p:cNvPr>
          <p:cNvSpPr txBox="1"/>
          <p:nvPr/>
        </p:nvSpPr>
        <p:spPr>
          <a:xfrm>
            <a:off x="5813965" y="980328"/>
            <a:ext cx="4756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4914958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C936496-D831-41B0-AF5A-325C44E26D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54875" y="1586932"/>
            <a:ext cx="7966030" cy="507131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．ボタン、レバー、チェストの操作方法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F820AD1-78BA-4E28-A72D-9EF10A2C41DF}"/>
              </a:ext>
            </a:extLst>
          </p:cNvPr>
          <p:cNvSpPr txBox="1"/>
          <p:nvPr/>
        </p:nvSpPr>
        <p:spPr>
          <a:xfrm>
            <a:off x="120402" y="1009851"/>
            <a:ext cx="88105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鉄製のトラップドアを開けてみよう！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5F31D22-46E7-4110-A481-499D3A281F70}"/>
              </a:ext>
            </a:extLst>
          </p:cNvPr>
          <p:cNvSpPr txBox="1"/>
          <p:nvPr/>
        </p:nvSpPr>
        <p:spPr>
          <a:xfrm>
            <a:off x="4334799" y="384351"/>
            <a:ext cx="14318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そうさほうほう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F159A61-3D4B-4846-AD50-C48595FBF405}"/>
              </a:ext>
            </a:extLst>
          </p:cNvPr>
          <p:cNvSpPr txBox="1"/>
          <p:nvPr/>
        </p:nvSpPr>
        <p:spPr>
          <a:xfrm>
            <a:off x="4295068" y="1073964"/>
            <a:ext cx="2858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A08F6387-D8C6-4864-B009-EA554849C17A}"/>
              </a:ext>
            </a:extLst>
          </p:cNvPr>
          <p:cNvSpPr/>
          <p:nvPr/>
        </p:nvSpPr>
        <p:spPr>
          <a:xfrm>
            <a:off x="2107584" y="3693110"/>
            <a:ext cx="2650848" cy="1216241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2871777-B083-40F6-8E65-41D346CD8787}"/>
              </a:ext>
            </a:extLst>
          </p:cNvPr>
          <p:cNvSpPr txBox="1"/>
          <p:nvPr/>
        </p:nvSpPr>
        <p:spPr>
          <a:xfrm>
            <a:off x="1896153" y="1082842"/>
            <a:ext cx="7760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てつせい</a:t>
            </a:r>
          </a:p>
        </p:txBody>
      </p:sp>
    </p:spTree>
    <p:extLst>
      <p:ext uri="{BB962C8B-B14F-4D97-AF65-F5344CB8AC3E}">
        <p14:creationId xmlns:p14="http://schemas.microsoft.com/office/powerpoint/2010/main" val="187910487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．ボタン、レバー、チェストの操作方法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5F31D22-46E7-4110-A481-499D3A281F70}"/>
              </a:ext>
            </a:extLst>
          </p:cNvPr>
          <p:cNvSpPr txBox="1"/>
          <p:nvPr/>
        </p:nvSpPr>
        <p:spPr>
          <a:xfrm>
            <a:off x="4334799" y="384351"/>
            <a:ext cx="14318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そうさほうほう</a:t>
            </a: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22313D65-2BF5-437B-B43C-617BDD845A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43039" y="1405109"/>
            <a:ext cx="5198978" cy="3309762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B03DC79-EC89-4416-94A8-BA914D075A52}"/>
              </a:ext>
            </a:extLst>
          </p:cNvPr>
          <p:cNvSpPr txBox="1"/>
          <p:nvPr/>
        </p:nvSpPr>
        <p:spPr>
          <a:xfrm>
            <a:off x="143038" y="928427"/>
            <a:ext cx="848605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レバーにカーソルを合わせ、マウスの右ボタンを押します。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459DD8A-02D4-4076-890B-95C1984DDCF3}"/>
              </a:ext>
            </a:extLst>
          </p:cNvPr>
          <p:cNvSpPr txBox="1"/>
          <p:nvPr/>
        </p:nvSpPr>
        <p:spPr>
          <a:xfrm>
            <a:off x="4021175" y="989408"/>
            <a:ext cx="4843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09238B56-B425-4A3F-A930-2D8BD5396691}"/>
              </a:ext>
            </a:extLst>
          </p:cNvPr>
          <p:cNvSpPr txBox="1"/>
          <p:nvPr/>
        </p:nvSpPr>
        <p:spPr>
          <a:xfrm>
            <a:off x="2184407" y="987433"/>
            <a:ext cx="4756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B2983702-AF58-4185-A3ED-065D913CAAA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801981" y="3059991"/>
            <a:ext cx="5198978" cy="3309762"/>
          </a:xfrm>
          <a:prstGeom prst="rect">
            <a:avLst/>
          </a:prstGeom>
        </p:spPr>
      </p:pic>
      <p:sp>
        <p:nvSpPr>
          <p:cNvPr id="26" name="矢印: 右 25">
            <a:extLst>
              <a:ext uri="{FF2B5EF4-FFF2-40B4-BE49-F238E27FC236}">
                <a16:creationId xmlns:a16="http://schemas.microsoft.com/office/drawing/2014/main" id="{D5DB802A-B4A3-40D6-A080-6F2A89033173}"/>
              </a:ext>
            </a:extLst>
          </p:cNvPr>
          <p:cNvSpPr/>
          <p:nvPr/>
        </p:nvSpPr>
        <p:spPr>
          <a:xfrm>
            <a:off x="3613037" y="3878276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楕円 29">
            <a:extLst>
              <a:ext uri="{FF2B5EF4-FFF2-40B4-BE49-F238E27FC236}">
                <a16:creationId xmlns:a16="http://schemas.microsoft.com/office/drawing/2014/main" id="{729EA1ED-1595-438A-BF17-C5EE389EF940}"/>
              </a:ext>
            </a:extLst>
          </p:cNvPr>
          <p:cNvSpPr/>
          <p:nvPr/>
        </p:nvSpPr>
        <p:spPr>
          <a:xfrm>
            <a:off x="2059619" y="2604584"/>
            <a:ext cx="1183068" cy="1183068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FBAC2BBA-E714-4E13-BC6C-45A70A74E5A1}"/>
              </a:ext>
            </a:extLst>
          </p:cNvPr>
          <p:cNvSpPr txBox="1"/>
          <p:nvPr/>
        </p:nvSpPr>
        <p:spPr>
          <a:xfrm>
            <a:off x="5148140" y="980328"/>
            <a:ext cx="4756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418756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C936496-D831-41B0-AF5A-325C44E26D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63226" y="1586932"/>
            <a:ext cx="7949328" cy="507131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．ボタン、レバー、チェストの操作方法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F820AD1-78BA-4E28-A72D-9EF10A2C41DF}"/>
              </a:ext>
            </a:extLst>
          </p:cNvPr>
          <p:cNvSpPr txBox="1"/>
          <p:nvPr/>
        </p:nvSpPr>
        <p:spPr>
          <a:xfrm>
            <a:off x="120402" y="1009851"/>
            <a:ext cx="88105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チェストを開けてみよう！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5F31D22-46E7-4110-A481-499D3A281F70}"/>
              </a:ext>
            </a:extLst>
          </p:cNvPr>
          <p:cNvSpPr txBox="1"/>
          <p:nvPr/>
        </p:nvSpPr>
        <p:spPr>
          <a:xfrm>
            <a:off x="4334799" y="384351"/>
            <a:ext cx="14318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そうさほうほう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F159A61-3D4B-4846-AD50-C48595FBF405}"/>
              </a:ext>
            </a:extLst>
          </p:cNvPr>
          <p:cNvSpPr txBox="1"/>
          <p:nvPr/>
        </p:nvSpPr>
        <p:spPr>
          <a:xfrm>
            <a:off x="3149844" y="1073964"/>
            <a:ext cx="2858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A08F6387-D8C6-4864-B009-EA554849C17A}"/>
              </a:ext>
            </a:extLst>
          </p:cNvPr>
          <p:cNvSpPr/>
          <p:nvPr/>
        </p:nvSpPr>
        <p:spPr>
          <a:xfrm>
            <a:off x="2949813" y="3053542"/>
            <a:ext cx="1953089" cy="1793289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" name="吹き出し: 角を丸めた四角形 9">
            <a:extLst>
              <a:ext uri="{FF2B5EF4-FFF2-40B4-BE49-F238E27FC236}">
                <a16:creationId xmlns:a16="http://schemas.microsoft.com/office/drawing/2014/main" id="{8993D13A-ADDB-4C7C-988D-12DC45346643}"/>
              </a:ext>
            </a:extLst>
          </p:cNvPr>
          <p:cNvSpPr/>
          <p:nvPr/>
        </p:nvSpPr>
        <p:spPr>
          <a:xfrm>
            <a:off x="5450889" y="3697794"/>
            <a:ext cx="2877296" cy="1142654"/>
          </a:xfrm>
          <a:prstGeom prst="wedgeRoundRectCallout">
            <a:avLst>
              <a:gd name="adj1" fmla="val 54175"/>
              <a:gd name="adj2" fmla="val 50566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48676A3F-C2E1-4ADF-9209-5C730A057F7E}"/>
              </a:ext>
            </a:extLst>
          </p:cNvPr>
          <p:cNvGrpSpPr/>
          <p:nvPr/>
        </p:nvGrpSpPr>
        <p:grpSpPr>
          <a:xfrm>
            <a:off x="5585742" y="3697794"/>
            <a:ext cx="2673109" cy="1015663"/>
            <a:chOff x="6136157" y="729732"/>
            <a:chExt cx="2673109" cy="1015663"/>
          </a:xfrm>
        </p:grpSpPr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8849D740-C486-4024-94F4-6F67CEDCE4C5}"/>
                </a:ext>
              </a:extLst>
            </p:cNvPr>
            <p:cNvSpPr txBox="1"/>
            <p:nvPr/>
          </p:nvSpPr>
          <p:spPr>
            <a:xfrm>
              <a:off x="6136158" y="729732"/>
              <a:ext cx="267310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チェストとはアイテムを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保管する箱のことだよ！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93AC38CE-0EF4-451B-B9C9-65A54ED759A0}"/>
                </a:ext>
              </a:extLst>
            </p:cNvPr>
            <p:cNvSpPr txBox="1"/>
            <p:nvPr/>
          </p:nvSpPr>
          <p:spPr>
            <a:xfrm>
              <a:off x="6136157" y="1261685"/>
              <a:ext cx="57472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ほかん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0503CD6E-F1EB-4FE9-89E4-ACD11F846F05}"/>
                </a:ext>
              </a:extLst>
            </p:cNvPr>
            <p:cNvSpPr txBox="1"/>
            <p:nvPr/>
          </p:nvSpPr>
          <p:spPr>
            <a:xfrm>
              <a:off x="6902941" y="1270789"/>
              <a:ext cx="44495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16" name="図 15">
            <a:extLst>
              <a:ext uri="{FF2B5EF4-FFF2-40B4-BE49-F238E27FC236}">
                <a16:creationId xmlns:a16="http://schemas.microsoft.com/office/drawing/2014/main" id="{73097C07-7EC7-489E-9D9D-791B67C247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4440" y="4846831"/>
            <a:ext cx="1014274" cy="1616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42134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．ボタン、レバー、チェストの操作方法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5F31D22-46E7-4110-A481-499D3A281F70}"/>
              </a:ext>
            </a:extLst>
          </p:cNvPr>
          <p:cNvSpPr txBox="1"/>
          <p:nvPr/>
        </p:nvSpPr>
        <p:spPr>
          <a:xfrm>
            <a:off x="4334799" y="384351"/>
            <a:ext cx="14318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そうさほうほう</a:t>
            </a: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22313D65-2BF5-437B-B43C-617BDD845A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48488" y="1405109"/>
            <a:ext cx="5188079" cy="3309762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B03DC79-EC89-4416-94A8-BA914D075A52}"/>
              </a:ext>
            </a:extLst>
          </p:cNvPr>
          <p:cNvSpPr txBox="1"/>
          <p:nvPr/>
        </p:nvSpPr>
        <p:spPr>
          <a:xfrm>
            <a:off x="143038" y="928427"/>
            <a:ext cx="848605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チェストにカーソルを合わせ、マウスの右ボタンを押します。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459DD8A-02D4-4076-890B-95C1984DDCF3}"/>
              </a:ext>
            </a:extLst>
          </p:cNvPr>
          <p:cNvSpPr txBox="1"/>
          <p:nvPr/>
        </p:nvSpPr>
        <p:spPr>
          <a:xfrm>
            <a:off x="4219967" y="989408"/>
            <a:ext cx="4843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09238B56-B425-4A3F-A930-2D8BD5396691}"/>
              </a:ext>
            </a:extLst>
          </p:cNvPr>
          <p:cNvSpPr txBox="1"/>
          <p:nvPr/>
        </p:nvSpPr>
        <p:spPr>
          <a:xfrm>
            <a:off x="2383199" y="987433"/>
            <a:ext cx="4756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B2983702-AF58-4185-A3ED-065D913CAAA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807430" y="3059991"/>
            <a:ext cx="5188079" cy="3309762"/>
          </a:xfrm>
          <a:prstGeom prst="rect">
            <a:avLst/>
          </a:prstGeom>
        </p:spPr>
      </p:pic>
      <p:sp>
        <p:nvSpPr>
          <p:cNvPr id="26" name="矢印: 右 25">
            <a:extLst>
              <a:ext uri="{FF2B5EF4-FFF2-40B4-BE49-F238E27FC236}">
                <a16:creationId xmlns:a16="http://schemas.microsoft.com/office/drawing/2014/main" id="{D5DB802A-B4A3-40D6-A080-6F2A89033173}"/>
              </a:ext>
            </a:extLst>
          </p:cNvPr>
          <p:cNvSpPr/>
          <p:nvPr/>
        </p:nvSpPr>
        <p:spPr>
          <a:xfrm>
            <a:off x="3613037" y="3878276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楕円 29">
            <a:extLst>
              <a:ext uri="{FF2B5EF4-FFF2-40B4-BE49-F238E27FC236}">
                <a16:creationId xmlns:a16="http://schemas.microsoft.com/office/drawing/2014/main" id="{729EA1ED-1595-438A-BF17-C5EE389EF940}"/>
              </a:ext>
            </a:extLst>
          </p:cNvPr>
          <p:cNvSpPr/>
          <p:nvPr/>
        </p:nvSpPr>
        <p:spPr>
          <a:xfrm>
            <a:off x="2041279" y="1879233"/>
            <a:ext cx="1760702" cy="1760702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FBAC2BBA-E714-4E13-BC6C-45A70A74E5A1}"/>
              </a:ext>
            </a:extLst>
          </p:cNvPr>
          <p:cNvSpPr txBox="1"/>
          <p:nvPr/>
        </p:nvSpPr>
        <p:spPr>
          <a:xfrm>
            <a:off x="5370082" y="980328"/>
            <a:ext cx="4756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5365501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AC90C669-51F3-4736-A07E-43297E0DE1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900" y="2229748"/>
            <a:ext cx="4664015" cy="442863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．ボタン、レバー、チェストの操作方法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3F630811-DE42-450C-93AF-C7A04BBB713A}"/>
              </a:ext>
            </a:extLst>
          </p:cNvPr>
          <p:cNvSpPr txBox="1"/>
          <p:nvPr/>
        </p:nvSpPr>
        <p:spPr>
          <a:xfrm>
            <a:off x="306837" y="933217"/>
            <a:ext cx="897920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チェストのアイテムをクリックすると、移動できるようになります。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インベントリ（持ち物）の枠の上でクリックすると、その枠にアイテムが移ります。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B5A6182-EE62-4898-A9B3-0478F04800FC}"/>
              </a:ext>
            </a:extLst>
          </p:cNvPr>
          <p:cNvSpPr txBox="1"/>
          <p:nvPr/>
        </p:nvSpPr>
        <p:spPr>
          <a:xfrm>
            <a:off x="4386885" y="997320"/>
            <a:ext cx="7082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8A6A5445-1605-417E-A54E-F41702FFC5B4}"/>
              </a:ext>
            </a:extLst>
          </p:cNvPr>
          <p:cNvSpPr/>
          <p:nvPr/>
        </p:nvSpPr>
        <p:spPr>
          <a:xfrm>
            <a:off x="523633" y="4470699"/>
            <a:ext cx="575096" cy="554063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28FDA812-A81D-4E81-B9F1-B1EE14A0C82C}"/>
              </a:ext>
            </a:extLst>
          </p:cNvPr>
          <p:cNvSpPr/>
          <p:nvPr/>
        </p:nvSpPr>
        <p:spPr>
          <a:xfrm>
            <a:off x="953785" y="2748068"/>
            <a:ext cx="616016" cy="600542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>
              <a:solidFill>
                <a:schemeClr val="tx1"/>
              </a:solidFill>
            </a:endParaRPr>
          </a:p>
        </p:txBody>
      </p:sp>
      <p:sp>
        <p:nvSpPr>
          <p:cNvPr id="43" name="矢印: 右 42">
            <a:extLst>
              <a:ext uri="{FF2B5EF4-FFF2-40B4-BE49-F238E27FC236}">
                <a16:creationId xmlns:a16="http://schemas.microsoft.com/office/drawing/2014/main" id="{F5F6B938-4C02-4ACB-94AC-3E61151F507B}"/>
              </a:ext>
            </a:extLst>
          </p:cNvPr>
          <p:cNvSpPr/>
          <p:nvPr/>
        </p:nvSpPr>
        <p:spPr>
          <a:xfrm rot="6193551" flipV="1">
            <a:off x="553227" y="3835475"/>
            <a:ext cx="1098573" cy="332572"/>
          </a:xfrm>
          <a:prstGeom prst="rightArrow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32E19FD-487A-47AD-86C7-4408B349D916}"/>
              </a:ext>
            </a:extLst>
          </p:cNvPr>
          <p:cNvSpPr txBox="1"/>
          <p:nvPr/>
        </p:nvSpPr>
        <p:spPr>
          <a:xfrm>
            <a:off x="4334799" y="384351"/>
            <a:ext cx="14318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そうさほうほう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9C288535-945F-407A-A917-8BE079DA5583}"/>
              </a:ext>
            </a:extLst>
          </p:cNvPr>
          <p:cNvSpPr txBox="1"/>
          <p:nvPr/>
        </p:nvSpPr>
        <p:spPr>
          <a:xfrm>
            <a:off x="1920372" y="1531459"/>
            <a:ext cx="3434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04CF45D8-269C-4417-BB2C-3EB85A4C94B5}"/>
              </a:ext>
            </a:extLst>
          </p:cNvPr>
          <p:cNvSpPr txBox="1"/>
          <p:nvPr/>
        </p:nvSpPr>
        <p:spPr>
          <a:xfrm>
            <a:off x="2330223" y="1531459"/>
            <a:ext cx="4396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もの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3973846B-DCFF-4B21-869E-1C5D45C2A69B}"/>
              </a:ext>
            </a:extLst>
          </p:cNvPr>
          <p:cNvSpPr txBox="1"/>
          <p:nvPr/>
        </p:nvSpPr>
        <p:spPr>
          <a:xfrm>
            <a:off x="3024161" y="1531459"/>
            <a:ext cx="4396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0D70178B-ACC0-4928-980C-9B8C57F869CC}"/>
              </a:ext>
            </a:extLst>
          </p:cNvPr>
          <p:cNvSpPr txBox="1"/>
          <p:nvPr/>
        </p:nvSpPr>
        <p:spPr>
          <a:xfrm>
            <a:off x="3476920" y="1531459"/>
            <a:ext cx="4396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うえ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9ABEA6A8-2E82-4FE9-989B-B99035D407D9}"/>
              </a:ext>
            </a:extLst>
          </p:cNvPr>
          <p:cNvSpPr txBox="1"/>
          <p:nvPr/>
        </p:nvSpPr>
        <p:spPr>
          <a:xfrm>
            <a:off x="6221600" y="1531459"/>
            <a:ext cx="4396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AB73681-0370-4833-A48B-C70958D4DFF1}"/>
              </a:ext>
            </a:extLst>
          </p:cNvPr>
          <p:cNvSpPr txBox="1"/>
          <p:nvPr/>
        </p:nvSpPr>
        <p:spPr>
          <a:xfrm>
            <a:off x="7812183" y="1531459"/>
            <a:ext cx="4396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うつ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吹き出し: 角を丸めた四角形 40">
            <a:extLst>
              <a:ext uri="{FF2B5EF4-FFF2-40B4-BE49-F238E27FC236}">
                <a16:creationId xmlns:a16="http://schemas.microsoft.com/office/drawing/2014/main" id="{FA62977E-B7A6-4D27-B7F1-A66625368F97}"/>
              </a:ext>
            </a:extLst>
          </p:cNvPr>
          <p:cNvSpPr/>
          <p:nvPr/>
        </p:nvSpPr>
        <p:spPr>
          <a:xfrm>
            <a:off x="5201220" y="2886466"/>
            <a:ext cx="3806669" cy="1607091"/>
          </a:xfrm>
          <a:prstGeom prst="wedgeRoundRectCallout">
            <a:avLst>
              <a:gd name="adj1" fmla="val 28288"/>
              <a:gd name="adj2" fmla="val 62719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47" name="図 46">
            <a:extLst>
              <a:ext uri="{FF2B5EF4-FFF2-40B4-BE49-F238E27FC236}">
                <a16:creationId xmlns:a16="http://schemas.microsoft.com/office/drawing/2014/main" id="{AE410AD8-4050-4A7F-84B8-73D5BD1C3A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1366" y="4689170"/>
            <a:ext cx="1014274" cy="1616355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29C3F438-8833-40C8-A68E-800AD972023F}"/>
              </a:ext>
            </a:extLst>
          </p:cNvPr>
          <p:cNvGrpSpPr/>
          <p:nvPr/>
        </p:nvGrpSpPr>
        <p:grpSpPr>
          <a:xfrm>
            <a:off x="5264295" y="2935960"/>
            <a:ext cx="3735812" cy="1508105"/>
            <a:chOff x="5550231" y="3697794"/>
            <a:chExt cx="3735812" cy="1508105"/>
          </a:xfrm>
        </p:grpSpPr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200EA292-99D5-4258-B1D9-75D144DE60C5}"/>
                </a:ext>
              </a:extLst>
            </p:cNvPr>
            <p:cNvSpPr txBox="1"/>
            <p:nvPr/>
          </p:nvSpPr>
          <p:spPr>
            <a:xfrm>
              <a:off x="5585743" y="3697794"/>
              <a:ext cx="3700300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Shift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キーを押したまま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アイテムをクリックすると、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空いている枠に自動的に移動するよ！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AC7A5FC5-7F4A-4A6B-B6F7-DCA7054AD14F}"/>
                </a:ext>
              </a:extLst>
            </p:cNvPr>
            <p:cNvSpPr txBox="1"/>
            <p:nvPr/>
          </p:nvSpPr>
          <p:spPr>
            <a:xfrm>
              <a:off x="7829939" y="4728219"/>
              <a:ext cx="57472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いどう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EC8A02E8-4A27-4149-9857-E960149A15EF}"/>
                </a:ext>
              </a:extLst>
            </p:cNvPr>
            <p:cNvSpPr txBox="1"/>
            <p:nvPr/>
          </p:nvSpPr>
          <p:spPr>
            <a:xfrm>
              <a:off x="6968799" y="4728219"/>
              <a:ext cx="84338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じどうてき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5067CEFA-D3B0-4C4B-94EC-D2B28C0B9C36}"/>
                </a:ext>
              </a:extLst>
            </p:cNvPr>
            <p:cNvSpPr txBox="1"/>
            <p:nvPr/>
          </p:nvSpPr>
          <p:spPr>
            <a:xfrm>
              <a:off x="6575002" y="4728219"/>
              <a:ext cx="44495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わく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6981A039-7F93-412B-A203-CCA94AB8654A}"/>
                </a:ext>
              </a:extLst>
            </p:cNvPr>
            <p:cNvSpPr txBox="1"/>
            <p:nvPr/>
          </p:nvSpPr>
          <p:spPr>
            <a:xfrm>
              <a:off x="5550231" y="4728219"/>
              <a:ext cx="44495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6A6E9516-D25C-4612-9A72-E5490A3F9409}"/>
                </a:ext>
              </a:extLst>
            </p:cNvPr>
            <p:cNvSpPr txBox="1"/>
            <p:nvPr/>
          </p:nvSpPr>
          <p:spPr>
            <a:xfrm>
              <a:off x="6619622" y="3740970"/>
              <a:ext cx="44495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46BA780-AA02-446E-AF34-1CDE682549BD}"/>
              </a:ext>
            </a:extLst>
          </p:cNvPr>
          <p:cNvGrpSpPr/>
          <p:nvPr/>
        </p:nvGrpSpPr>
        <p:grpSpPr>
          <a:xfrm>
            <a:off x="5201220" y="5642720"/>
            <a:ext cx="2420252" cy="1015663"/>
            <a:chOff x="5123750" y="4965544"/>
            <a:chExt cx="2420252" cy="1015663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EF998257-3FCE-48F5-8A29-D5FF7AB4727B}"/>
                </a:ext>
              </a:extLst>
            </p:cNvPr>
            <p:cNvSpPr txBox="1"/>
            <p:nvPr/>
          </p:nvSpPr>
          <p:spPr>
            <a:xfrm>
              <a:off x="5145339" y="4965544"/>
              <a:ext cx="239866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全部移動したら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チェストを閉じよう！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2EAEFA0E-F3D3-4A94-9B05-D29684FDDF0E}"/>
                </a:ext>
              </a:extLst>
            </p:cNvPr>
            <p:cNvSpPr txBox="1"/>
            <p:nvPr/>
          </p:nvSpPr>
          <p:spPr>
            <a:xfrm>
              <a:off x="5123750" y="5016775"/>
              <a:ext cx="98311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ぜんぶ いどう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5EDA0DF7-75AD-4311-9971-E08CBC332607}"/>
                </a:ext>
              </a:extLst>
            </p:cNvPr>
            <p:cNvSpPr txBox="1"/>
            <p:nvPr/>
          </p:nvSpPr>
          <p:spPr>
            <a:xfrm>
              <a:off x="6121517" y="5497347"/>
              <a:ext cx="44495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0781488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C936496-D831-41B0-AF5A-325C44E26D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63226" y="1586932"/>
            <a:ext cx="7949328" cy="5071314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．ボタン、レバー、チェストの操作方法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F820AD1-78BA-4E28-A72D-9EF10A2C41DF}"/>
              </a:ext>
            </a:extLst>
          </p:cNvPr>
          <p:cNvSpPr txBox="1"/>
          <p:nvPr/>
        </p:nvSpPr>
        <p:spPr>
          <a:xfrm>
            <a:off x="120402" y="1009851"/>
            <a:ext cx="88105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】NPC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に話しかけてみよう！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5F31D22-46E7-4110-A481-499D3A281F70}"/>
              </a:ext>
            </a:extLst>
          </p:cNvPr>
          <p:cNvSpPr txBox="1"/>
          <p:nvPr/>
        </p:nvSpPr>
        <p:spPr>
          <a:xfrm>
            <a:off x="4334799" y="384351"/>
            <a:ext cx="14318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そうさほうほう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F159A61-3D4B-4846-AD50-C48595FBF405}"/>
              </a:ext>
            </a:extLst>
          </p:cNvPr>
          <p:cNvSpPr txBox="1"/>
          <p:nvPr/>
        </p:nvSpPr>
        <p:spPr>
          <a:xfrm>
            <a:off x="2555041" y="1066153"/>
            <a:ext cx="6231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A08F6387-D8C6-4864-B009-EA554849C17A}"/>
              </a:ext>
            </a:extLst>
          </p:cNvPr>
          <p:cNvSpPr/>
          <p:nvPr/>
        </p:nvSpPr>
        <p:spPr>
          <a:xfrm>
            <a:off x="2381711" y="2457700"/>
            <a:ext cx="1311402" cy="2451651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7D57444E-A7A0-4B36-95AB-D9A658DA7DE7}"/>
              </a:ext>
            </a:extLst>
          </p:cNvPr>
          <p:cNvGrpSpPr/>
          <p:nvPr/>
        </p:nvGrpSpPr>
        <p:grpSpPr>
          <a:xfrm>
            <a:off x="3811221" y="3766697"/>
            <a:ext cx="4483224" cy="1142654"/>
            <a:chOff x="4660776" y="3697794"/>
            <a:chExt cx="4483224" cy="1142654"/>
          </a:xfrm>
        </p:grpSpPr>
        <p:sp>
          <p:nvSpPr>
            <p:cNvPr id="10" name="吹き出し: 角を丸めた四角形 9">
              <a:extLst>
                <a:ext uri="{FF2B5EF4-FFF2-40B4-BE49-F238E27FC236}">
                  <a16:creationId xmlns:a16="http://schemas.microsoft.com/office/drawing/2014/main" id="{8993D13A-ADDB-4C7C-988D-12DC45346643}"/>
                </a:ext>
              </a:extLst>
            </p:cNvPr>
            <p:cNvSpPr/>
            <p:nvPr/>
          </p:nvSpPr>
          <p:spPr>
            <a:xfrm>
              <a:off x="4660776" y="3697794"/>
              <a:ext cx="4421079" cy="1142654"/>
            </a:xfrm>
            <a:prstGeom prst="wedgeRoundRectCallout">
              <a:avLst>
                <a:gd name="adj1" fmla="val 54175"/>
                <a:gd name="adj2" fmla="val 50566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8849D740-C486-4024-94F4-6F67CEDCE4C5}"/>
                </a:ext>
              </a:extLst>
            </p:cNvPr>
            <p:cNvSpPr txBox="1"/>
            <p:nvPr/>
          </p:nvSpPr>
          <p:spPr>
            <a:xfrm>
              <a:off x="4758431" y="3697794"/>
              <a:ext cx="438556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NPC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は「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non player character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」の略で、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プレイヤー以外のキャラクターのことだよ！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93AC38CE-0EF4-451B-B9C9-65A54ED759A0}"/>
                </a:ext>
              </a:extLst>
            </p:cNvPr>
            <p:cNvSpPr txBox="1"/>
            <p:nvPr/>
          </p:nvSpPr>
          <p:spPr>
            <a:xfrm>
              <a:off x="5777800" y="4263305"/>
              <a:ext cx="57472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いがい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0503CD6E-F1EB-4FE9-89E4-ACD11F846F05}"/>
                </a:ext>
              </a:extLst>
            </p:cNvPr>
            <p:cNvSpPr txBox="1"/>
            <p:nvPr/>
          </p:nvSpPr>
          <p:spPr>
            <a:xfrm>
              <a:off x="7949316" y="3758901"/>
              <a:ext cx="54661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りゃく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16" name="図 15">
            <a:extLst>
              <a:ext uri="{FF2B5EF4-FFF2-40B4-BE49-F238E27FC236}">
                <a16:creationId xmlns:a16="http://schemas.microsoft.com/office/drawing/2014/main" id="{73097C07-7EC7-489E-9D9D-791B67C247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4440" y="4846831"/>
            <a:ext cx="1014274" cy="1616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60963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．ボタン、レバー、チェストの操作方法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5F31D22-46E7-4110-A481-499D3A281F70}"/>
              </a:ext>
            </a:extLst>
          </p:cNvPr>
          <p:cNvSpPr txBox="1"/>
          <p:nvPr/>
        </p:nvSpPr>
        <p:spPr>
          <a:xfrm>
            <a:off x="4334799" y="384351"/>
            <a:ext cx="14318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そうさほうほう</a:t>
            </a: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22313D65-2BF5-437B-B43C-617BDD845A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48488" y="1405109"/>
            <a:ext cx="5188079" cy="3309761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B03DC79-EC89-4416-94A8-BA914D075A52}"/>
              </a:ext>
            </a:extLst>
          </p:cNvPr>
          <p:cNvSpPr txBox="1"/>
          <p:nvPr/>
        </p:nvSpPr>
        <p:spPr>
          <a:xfrm>
            <a:off x="143038" y="928427"/>
            <a:ext cx="848605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NCP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にカーソルを合わせ、マウスの右ボタンを押します。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459DD8A-02D4-4076-890B-95C1984DDCF3}"/>
              </a:ext>
            </a:extLst>
          </p:cNvPr>
          <p:cNvSpPr txBox="1"/>
          <p:nvPr/>
        </p:nvSpPr>
        <p:spPr>
          <a:xfrm>
            <a:off x="3763726" y="989408"/>
            <a:ext cx="4843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09238B56-B425-4A3F-A930-2D8BD5396691}"/>
              </a:ext>
            </a:extLst>
          </p:cNvPr>
          <p:cNvSpPr txBox="1"/>
          <p:nvPr/>
        </p:nvSpPr>
        <p:spPr>
          <a:xfrm>
            <a:off x="1926958" y="987433"/>
            <a:ext cx="4756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B2983702-AF58-4185-A3ED-065D913CAAA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807430" y="3059991"/>
            <a:ext cx="5188079" cy="3309761"/>
          </a:xfrm>
          <a:prstGeom prst="rect">
            <a:avLst/>
          </a:prstGeom>
        </p:spPr>
      </p:pic>
      <p:sp>
        <p:nvSpPr>
          <p:cNvPr id="26" name="矢印: 右 25">
            <a:extLst>
              <a:ext uri="{FF2B5EF4-FFF2-40B4-BE49-F238E27FC236}">
                <a16:creationId xmlns:a16="http://schemas.microsoft.com/office/drawing/2014/main" id="{D5DB802A-B4A3-40D6-A080-6F2A89033173}"/>
              </a:ext>
            </a:extLst>
          </p:cNvPr>
          <p:cNvSpPr/>
          <p:nvPr/>
        </p:nvSpPr>
        <p:spPr>
          <a:xfrm>
            <a:off x="3613037" y="3878276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楕円 29">
            <a:extLst>
              <a:ext uri="{FF2B5EF4-FFF2-40B4-BE49-F238E27FC236}">
                <a16:creationId xmlns:a16="http://schemas.microsoft.com/office/drawing/2014/main" id="{729EA1ED-1595-438A-BF17-C5EE389EF940}"/>
              </a:ext>
            </a:extLst>
          </p:cNvPr>
          <p:cNvSpPr/>
          <p:nvPr/>
        </p:nvSpPr>
        <p:spPr>
          <a:xfrm>
            <a:off x="1862176" y="2223393"/>
            <a:ext cx="1760702" cy="1760702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FBAC2BBA-E714-4E13-BC6C-45A70A74E5A1}"/>
              </a:ext>
            </a:extLst>
          </p:cNvPr>
          <p:cNvSpPr txBox="1"/>
          <p:nvPr/>
        </p:nvSpPr>
        <p:spPr>
          <a:xfrm>
            <a:off x="4890691" y="980328"/>
            <a:ext cx="4756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73670C82-D184-4FA3-B3B7-FA6E179E41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503" y="5247305"/>
            <a:ext cx="900304" cy="1525272"/>
          </a:xfrm>
          <a:prstGeom prst="rect">
            <a:avLst/>
          </a:prstGeom>
        </p:spPr>
      </p:pic>
      <p:sp>
        <p:nvSpPr>
          <p:cNvPr id="13" name="吹き出し: 角を丸めた四角形 12">
            <a:extLst>
              <a:ext uri="{FF2B5EF4-FFF2-40B4-BE49-F238E27FC236}">
                <a16:creationId xmlns:a16="http://schemas.microsoft.com/office/drawing/2014/main" id="{2079F2F3-5432-45A9-8247-9DB09C1682F5}"/>
              </a:ext>
            </a:extLst>
          </p:cNvPr>
          <p:cNvSpPr/>
          <p:nvPr/>
        </p:nvSpPr>
        <p:spPr>
          <a:xfrm>
            <a:off x="1199719" y="4919987"/>
            <a:ext cx="2847237" cy="1508105"/>
          </a:xfrm>
          <a:prstGeom prst="wedgeRoundRectCallout">
            <a:avLst>
              <a:gd name="adj1" fmla="val -58224"/>
              <a:gd name="adj2" fmla="val -11773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B878869-D8C1-4F35-ABCE-87512D243054}"/>
              </a:ext>
            </a:extLst>
          </p:cNvPr>
          <p:cNvSpPr txBox="1"/>
          <p:nvPr/>
        </p:nvSpPr>
        <p:spPr>
          <a:xfrm>
            <a:off x="1326715" y="4919987"/>
            <a:ext cx="2660155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画面のボタンを押して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動きを確認してみよう！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試した後にドアが開くよ！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AA1AB0A-83D7-4EB4-B785-39FD5D597459}"/>
              </a:ext>
            </a:extLst>
          </p:cNvPr>
          <p:cNvSpPr txBox="1"/>
          <p:nvPr/>
        </p:nvSpPr>
        <p:spPr>
          <a:xfrm>
            <a:off x="1337652" y="4975737"/>
            <a:ext cx="58163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A86BCCC-CED0-48B3-B24E-37A67AA1D38F}"/>
              </a:ext>
            </a:extLst>
          </p:cNvPr>
          <p:cNvSpPr txBox="1"/>
          <p:nvPr/>
        </p:nvSpPr>
        <p:spPr>
          <a:xfrm>
            <a:off x="2724771" y="4960720"/>
            <a:ext cx="4449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4131EB76-54B8-4F5A-913A-D4468A2CFD8A}"/>
              </a:ext>
            </a:extLst>
          </p:cNvPr>
          <p:cNvSpPr txBox="1"/>
          <p:nvPr/>
        </p:nvSpPr>
        <p:spPr>
          <a:xfrm>
            <a:off x="1301129" y="5471082"/>
            <a:ext cx="44377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FDB1ACCB-3230-4A60-B43A-C505440DB1D8}"/>
              </a:ext>
            </a:extLst>
          </p:cNvPr>
          <p:cNvSpPr txBox="1"/>
          <p:nvPr/>
        </p:nvSpPr>
        <p:spPr>
          <a:xfrm>
            <a:off x="1877150" y="5457806"/>
            <a:ext cx="6884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AE4FAFF-AC3E-4D66-9404-4828CFDECE9A}"/>
              </a:ext>
            </a:extLst>
          </p:cNvPr>
          <p:cNvSpPr txBox="1"/>
          <p:nvPr/>
        </p:nvSpPr>
        <p:spPr>
          <a:xfrm>
            <a:off x="1291203" y="5947329"/>
            <a:ext cx="44377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ため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9E3CD13-8455-4569-B3F8-5534B32AC525}"/>
              </a:ext>
            </a:extLst>
          </p:cNvPr>
          <p:cNvSpPr txBox="1"/>
          <p:nvPr/>
        </p:nvSpPr>
        <p:spPr>
          <a:xfrm>
            <a:off x="1913434" y="5947329"/>
            <a:ext cx="44377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あと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C1EF35B-7D0D-41D2-96D8-B36D2920BAD6}"/>
              </a:ext>
            </a:extLst>
          </p:cNvPr>
          <p:cNvSpPr txBox="1"/>
          <p:nvPr/>
        </p:nvSpPr>
        <p:spPr>
          <a:xfrm>
            <a:off x="2922252" y="5956207"/>
            <a:ext cx="44377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ひら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8229485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．ボタン、レバー、チェストの操作方法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0DC4EAC-24F0-4224-A468-522670F932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435550" y="1477269"/>
            <a:ext cx="5948857" cy="3795104"/>
          </a:xfrm>
          <a:prstGeom prst="rect">
            <a:avLst/>
          </a:prstGeom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EB08FE1-CC6B-40A1-8C11-854235847B98}"/>
              </a:ext>
            </a:extLst>
          </p:cNvPr>
          <p:cNvSpPr txBox="1"/>
          <p:nvPr/>
        </p:nvSpPr>
        <p:spPr>
          <a:xfrm>
            <a:off x="725198" y="1010988"/>
            <a:ext cx="76952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部屋から出たらミッション完了です！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1C9DC5C5-8962-40E8-8E14-F33900C0CDA0}"/>
              </a:ext>
            </a:extLst>
          </p:cNvPr>
          <p:cNvSpPr txBox="1"/>
          <p:nvPr/>
        </p:nvSpPr>
        <p:spPr>
          <a:xfrm>
            <a:off x="798990" y="1076888"/>
            <a:ext cx="4971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へや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57FC624-ADF7-4D8B-A6F5-05BF2454DDB5}"/>
              </a:ext>
            </a:extLst>
          </p:cNvPr>
          <p:cNvSpPr txBox="1"/>
          <p:nvPr/>
        </p:nvSpPr>
        <p:spPr>
          <a:xfrm>
            <a:off x="3398762" y="1072253"/>
            <a:ext cx="8625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かんりょう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92A78AA7-39D6-472B-9E82-635DA18C72F8}"/>
              </a:ext>
            </a:extLst>
          </p:cNvPr>
          <p:cNvSpPr txBox="1"/>
          <p:nvPr/>
        </p:nvSpPr>
        <p:spPr>
          <a:xfrm>
            <a:off x="1718383" y="1072252"/>
            <a:ext cx="2286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8D74FA6F-F8C0-49CD-AAA3-48EAF642AD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7" r="677"/>
          <a:stretch/>
        </p:blipFill>
        <p:spPr>
          <a:xfrm>
            <a:off x="425154" y="5377308"/>
            <a:ext cx="1282916" cy="1314040"/>
          </a:xfrm>
          <a:prstGeom prst="ellipse">
            <a:avLst/>
          </a:prstGeom>
        </p:spPr>
      </p:pic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36230E11-5BB8-4B2D-81F0-8E50B46CD320}"/>
              </a:ext>
            </a:extLst>
          </p:cNvPr>
          <p:cNvSpPr txBox="1"/>
          <p:nvPr/>
        </p:nvSpPr>
        <p:spPr>
          <a:xfrm>
            <a:off x="1758734" y="5483656"/>
            <a:ext cx="59613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もう一度やり直したいときはボタンを押してね！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町のあちこちにレバーがあるよ！探索して操作してみよう！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35BB9FC2-5898-4BDC-910A-D517ACAA60F0}"/>
              </a:ext>
            </a:extLst>
          </p:cNvPr>
          <p:cNvSpPr txBox="1"/>
          <p:nvPr/>
        </p:nvSpPr>
        <p:spPr>
          <a:xfrm>
            <a:off x="4785706" y="6010859"/>
            <a:ext cx="6945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たんさく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64B9308B-70A0-4654-8D22-8704C1939F57}"/>
              </a:ext>
            </a:extLst>
          </p:cNvPr>
          <p:cNvSpPr txBox="1"/>
          <p:nvPr/>
        </p:nvSpPr>
        <p:spPr>
          <a:xfrm>
            <a:off x="2184237" y="5522400"/>
            <a:ext cx="5564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いちど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3451D39-EAB3-47FB-A351-650BFCFF75AB}"/>
              </a:ext>
            </a:extLst>
          </p:cNvPr>
          <p:cNvSpPr txBox="1"/>
          <p:nvPr/>
        </p:nvSpPr>
        <p:spPr>
          <a:xfrm>
            <a:off x="2957225" y="5522400"/>
            <a:ext cx="4226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なお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F2958288-49EE-4D7D-A679-52C3278A02DC}"/>
              </a:ext>
            </a:extLst>
          </p:cNvPr>
          <p:cNvSpPr txBox="1"/>
          <p:nvPr/>
        </p:nvSpPr>
        <p:spPr>
          <a:xfrm>
            <a:off x="1749228" y="6034328"/>
            <a:ext cx="43500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まち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EBD5D0F2-80D4-46C7-B707-A11C0377C537}"/>
              </a:ext>
            </a:extLst>
          </p:cNvPr>
          <p:cNvSpPr txBox="1"/>
          <p:nvPr/>
        </p:nvSpPr>
        <p:spPr>
          <a:xfrm>
            <a:off x="5218122" y="5522400"/>
            <a:ext cx="3514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6" name="図 55">
            <a:extLst>
              <a:ext uri="{FF2B5EF4-FFF2-40B4-BE49-F238E27FC236}">
                <a16:creationId xmlns:a16="http://schemas.microsoft.com/office/drawing/2014/main" id="{63CD5377-D21A-4DCF-AAF2-B7E8F7368C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3341" y="5079559"/>
            <a:ext cx="1003464" cy="1599128"/>
          </a:xfrm>
          <a:prstGeom prst="rect">
            <a:avLst/>
          </a:prstGeom>
        </p:spPr>
      </p:pic>
      <p:sp>
        <p:nvSpPr>
          <p:cNvPr id="57" name="吹き出し: 角を丸めた四角形 56">
            <a:extLst>
              <a:ext uri="{FF2B5EF4-FFF2-40B4-BE49-F238E27FC236}">
                <a16:creationId xmlns:a16="http://schemas.microsoft.com/office/drawing/2014/main" id="{6BBC671D-4CAA-4810-A31F-8116DA376032}"/>
              </a:ext>
            </a:extLst>
          </p:cNvPr>
          <p:cNvSpPr/>
          <p:nvPr/>
        </p:nvSpPr>
        <p:spPr>
          <a:xfrm>
            <a:off x="334735" y="5305775"/>
            <a:ext cx="7217942" cy="1441298"/>
          </a:xfrm>
          <a:prstGeom prst="wedgeRoundRectCallout">
            <a:avLst>
              <a:gd name="adj1" fmla="val 52839"/>
              <a:gd name="adj2" fmla="val -11200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30753BEC-62E5-47CF-ABE0-C7593651A2DC}"/>
              </a:ext>
            </a:extLst>
          </p:cNvPr>
          <p:cNvSpPr txBox="1"/>
          <p:nvPr/>
        </p:nvSpPr>
        <p:spPr>
          <a:xfrm>
            <a:off x="5635987" y="6010859"/>
            <a:ext cx="55048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そうさ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4857931C-6F96-4876-9F0D-6EC6A8081E2E}"/>
              </a:ext>
            </a:extLst>
          </p:cNvPr>
          <p:cNvSpPr txBox="1"/>
          <p:nvPr/>
        </p:nvSpPr>
        <p:spPr>
          <a:xfrm>
            <a:off x="4334799" y="384351"/>
            <a:ext cx="14318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そうさほうほう</a:t>
            </a:r>
          </a:p>
        </p:txBody>
      </p:sp>
    </p:spTree>
    <p:extLst>
      <p:ext uri="{BB962C8B-B14F-4D97-AF65-F5344CB8AC3E}">
        <p14:creationId xmlns:p14="http://schemas.microsoft.com/office/powerpoint/2010/main" val="364675880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．カメラとポートフォリオ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B15DE36-BCC2-4B2A-9DB3-7730AE8E7EB8}"/>
              </a:ext>
            </a:extLst>
          </p:cNvPr>
          <p:cNvSpPr txBox="1"/>
          <p:nvPr/>
        </p:nvSpPr>
        <p:spPr>
          <a:xfrm>
            <a:off x="747355" y="1009851"/>
            <a:ext cx="806191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メニューの「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4.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カメラとポートフォリオ」をクリック、世界を作成します。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C64230F9-7EAA-4383-8A8E-B881EB4B4D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32135" y="1555811"/>
            <a:ext cx="4914145" cy="337568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EB783EAE-4B27-4423-8954-26E70FA2BB34}"/>
              </a:ext>
            </a:extLst>
          </p:cNvPr>
          <p:cNvSpPr/>
          <p:nvPr/>
        </p:nvSpPr>
        <p:spPr>
          <a:xfrm>
            <a:off x="4421467" y="2575890"/>
            <a:ext cx="1224813" cy="1094354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19AD876E-81A3-4214-B4BA-1087D1A84A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4" b="44"/>
          <a:stretch/>
        </p:blipFill>
        <p:spPr>
          <a:xfrm>
            <a:off x="3650362" y="3681173"/>
            <a:ext cx="4898834" cy="312249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FE6AC847-81F9-4BA9-A691-7C5052DBC8AF}"/>
              </a:ext>
            </a:extLst>
          </p:cNvPr>
          <p:cNvSpPr/>
          <p:nvPr/>
        </p:nvSpPr>
        <p:spPr>
          <a:xfrm>
            <a:off x="7167612" y="4017287"/>
            <a:ext cx="1363828" cy="275260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" name="矢印: 右 17">
            <a:extLst>
              <a:ext uri="{FF2B5EF4-FFF2-40B4-BE49-F238E27FC236}">
                <a16:creationId xmlns:a16="http://schemas.microsoft.com/office/drawing/2014/main" id="{FDF42F7C-CCC1-410F-9894-CC4E76F64DD0}"/>
              </a:ext>
            </a:extLst>
          </p:cNvPr>
          <p:cNvSpPr/>
          <p:nvPr/>
        </p:nvSpPr>
        <p:spPr>
          <a:xfrm>
            <a:off x="3359531" y="4110527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817AD95A-7CC3-4052-91EE-4C6D6992A901}"/>
              </a:ext>
            </a:extLst>
          </p:cNvPr>
          <p:cNvSpPr txBox="1"/>
          <p:nvPr/>
        </p:nvSpPr>
        <p:spPr>
          <a:xfrm>
            <a:off x="6484904" y="1063342"/>
            <a:ext cx="5736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せかい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5A6CF436-6B2A-44E2-A29D-E041D84A4727}"/>
              </a:ext>
            </a:extLst>
          </p:cNvPr>
          <p:cNvSpPr txBox="1"/>
          <p:nvPr/>
        </p:nvSpPr>
        <p:spPr>
          <a:xfrm>
            <a:off x="7086700" y="1052170"/>
            <a:ext cx="7345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</p:spTree>
    <p:extLst>
      <p:ext uri="{BB962C8B-B14F-4D97-AF65-F5344CB8AC3E}">
        <p14:creationId xmlns:p14="http://schemas.microsoft.com/office/powerpoint/2010/main" val="118340860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．カメラとポートフォリオ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528237CE-A637-4661-95E1-C8F417251E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63225" y="1586932"/>
            <a:ext cx="7949330" cy="5071316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E40D1A4-DCC7-4AFA-87E6-8F591A5DED38}"/>
              </a:ext>
            </a:extLst>
          </p:cNvPr>
          <p:cNvSpPr txBox="1"/>
          <p:nvPr/>
        </p:nvSpPr>
        <p:spPr>
          <a:xfrm>
            <a:off x="120402" y="1009851"/>
            <a:ext cx="88105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カメラで自分を撮影してみよう！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8D0377A-C53D-466E-844B-618B697631D7}"/>
              </a:ext>
            </a:extLst>
          </p:cNvPr>
          <p:cNvSpPr txBox="1"/>
          <p:nvPr/>
        </p:nvSpPr>
        <p:spPr>
          <a:xfrm>
            <a:off x="2854879" y="1061656"/>
            <a:ext cx="6497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1EC03906-2B3C-4EDB-9E03-71167F069648}"/>
              </a:ext>
            </a:extLst>
          </p:cNvPr>
          <p:cNvSpPr/>
          <p:nvPr/>
        </p:nvSpPr>
        <p:spPr>
          <a:xfrm>
            <a:off x="6604987" y="3790765"/>
            <a:ext cx="1322773" cy="2163916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D23FACDA-32AE-4BCB-9FB1-07C032C3C17D}"/>
              </a:ext>
            </a:extLst>
          </p:cNvPr>
          <p:cNvSpPr txBox="1"/>
          <p:nvPr/>
        </p:nvSpPr>
        <p:spPr>
          <a:xfrm>
            <a:off x="3504675" y="1061657"/>
            <a:ext cx="7548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さつえい</a:t>
            </a:r>
          </a:p>
        </p:txBody>
      </p:sp>
    </p:spTree>
    <p:extLst>
      <p:ext uri="{BB962C8B-B14F-4D97-AF65-F5344CB8AC3E}">
        <p14:creationId xmlns:p14="http://schemas.microsoft.com/office/powerpoint/2010/main" val="283760015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．カメラとポートフォリオ</a:t>
            </a: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22313D65-2BF5-437B-B43C-617BDD845A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48489" y="1405109"/>
            <a:ext cx="5188077" cy="3309761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B03DC79-EC89-4416-94A8-BA914D075A52}"/>
              </a:ext>
            </a:extLst>
          </p:cNvPr>
          <p:cNvSpPr txBox="1"/>
          <p:nvPr/>
        </p:nvSpPr>
        <p:spPr>
          <a:xfrm>
            <a:off x="143038" y="928427"/>
            <a:ext cx="848605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カメラにカーソルを合わせ、マウスの右ボタンを押します。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459DD8A-02D4-4076-890B-95C1984DDCF3}"/>
              </a:ext>
            </a:extLst>
          </p:cNvPr>
          <p:cNvSpPr txBox="1"/>
          <p:nvPr/>
        </p:nvSpPr>
        <p:spPr>
          <a:xfrm>
            <a:off x="4012302" y="989408"/>
            <a:ext cx="4843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09238B56-B425-4A3F-A930-2D8BD5396691}"/>
              </a:ext>
            </a:extLst>
          </p:cNvPr>
          <p:cNvSpPr txBox="1"/>
          <p:nvPr/>
        </p:nvSpPr>
        <p:spPr>
          <a:xfrm>
            <a:off x="2163959" y="987433"/>
            <a:ext cx="4756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B2983702-AF58-4185-A3ED-065D913CAAA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807431" y="3059991"/>
            <a:ext cx="5188077" cy="3309761"/>
          </a:xfrm>
          <a:prstGeom prst="rect">
            <a:avLst/>
          </a:prstGeom>
        </p:spPr>
      </p:pic>
      <p:sp>
        <p:nvSpPr>
          <p:cNvPr id="26" name="矢印: 右 25">
            <a:extLst>
              <a:ext uri="{FF2B5EF4-FFF2-40B4-BE49-F238E27FC236}">
                <a16:creationId xmlns:a16="http://schemas.microsoft.com/office/drawing/2014/main" id="{D5DB802A-B4A3-40D6-A080-6F2A89033173}"/>
              </a:ext>
            </a:extLst>
          </p:cNvPr>
          <p:cNvSpPr/>
          <p:nvPr/>
        </p:nvSpPr>
        <p:spPr>
          <a:xfrm>
            <a:off x="3613037" y="3878276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楕円 29">
            <a:extLst>
              <a:ext uri="{FF2B5EF4-FFF2-40B4-BE49-F238E27FC236}">
                <a16:creationId xmlns:a16="http://schemas.microsoft.com/office/drawing/2014/main" id="{729EA1ED-1595-438A-BF17-C5EE389EF940}"/>
              </a:ext>
            </a:extLst>
          </p:cNvPr>
          <p:cNvSpPr/>
          <p:nvPr/>
        </p:nvSpPr>
        <p:spPr>
          <a:xfrm>
            <a:off x="1862176" y="2223393"/>
            <a:ext cx="1760702" cy="1760702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FBAC2BBA-E714-4E13-BC6C-45A70A74E5A1}"/>
              </a:ext>
            </a:extLst>
          </p:cNvPr>
          <p:cNvSpPr txBox="1"/>
          <p:nvPr/>
        </p:nvSpPr>
        <p:spPr>
          <a:xfrm>
            <a:off x="5139267" y="980328"/>
            <a:ext cx="4756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73670C82-D184-4FA3-B3B7-FA6E179E41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503" y="5247305"/>
            <a:ext cx="900304" cy="1525272"/>
          </a:xfrm>
          <a:prstGeom prst="rect">
            <a:avLst/>
          </a:prstGeom>
        </p:spPr>
      </p:pic>
      <p:sp>
        <p:nvSpPr>
          <p:cNvPr id="13" name="吹き出し: 角を丸めた四角形 12">
            <a:extLst>
              <a:ext uri="{FF2B5EF4-FFF2-40B4-BE49-F238E27FC236}">
                <a16:creationId xmlns:a16="http://schemas.microsoft.com/office/drawing/2014/main" id="{2079F2F3-5432-45A9-8247-9DB09C1682F5}"/>
              </a:ext>
            </a:extLst>
          </p:cNvPr>
          <p:cNvSpPr/>
          <p:nvPr/>
        </p:nvSpPr>
        <p:spPr>
          <a:xfrm>
            <a:off x="1199720" y="5191552"/>
            <a:ext cx="2413318" cy="1236540"/>
          </a:xfrm>
          <a:prstGeom prst="wedgeRoundRectCallout">
            <a:avLst>
              <a:gd name="adj1" fmla="val -58224"/>
              <a:gd name="adj2" fmla="val -11773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B878869-D8C1-4F35-ABCE-87512D243054}"/>
              </a:ext>
            </a:extLst>
          </p:cNvPr>
          <p:cNvSpPr txBox="1"/>
          <p:nvPr/>
        </p:nvSpPr>
        <p:spPr>
          <a:xfrm>
            <a:off x="1321095" y="5314032"/>
            <a:ext cx="26601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写真が撮れたかな？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次のエリアに進もう！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AA1AB0A-83D7-4EB4-B785-39FD5D597459}"/>
              </a:ext>
            </a:extLst>
          </p:cNvPr>
          <p:cNvSpPr txBox="1"/>
          <p:nvPr/>
        </p:nvSpPr>
        <p:spPr>
          <a:xfrm>
            <a:off x="1269889" y="5369782"/>
            <a:ext cx="6884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しゃしん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A86BCCC-CED0-48B3-B24E-37A67AA1D38F}"/>
              </a:ext>
            </a:extLst>
          </p:cNvPr>
          <p:cNvSpPr txBox="1"/>
          <p:nvPr/>
        </p:nvSpPr>
        <p:spPr>
          <a:xfrm>
            <a:off x="1884140" y="5369782"/>
            <a:ext cx="4449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4131EB76-54B8-4F5A-913A-D4468A2CFD8A}"/>
              </a:ext>
            </a:extLst>
          </p:cNvPr>
          <p:cNvSpPr txBox="1"/>
          <p:nvPr/>
        </p:nvSpPr>
        <p:spPr>
          <a:xfrm>
            <a:off x="1295509" y="5865127"/>
            <a:ext cx="44377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AE4FAFF-AC3E-4D66-9404-4828CFDECE9A}"/>
              </a:ext>
            </a:extLst>
          </p:cNvPr>
          <p:cNvSpPr txBox="1"/>
          <p:nvPr/>
        </p:nvSpPr>
        <p:spPr>
          <a:xfrm>
            <a:off x="2515020" y="5865127"/>
            <a:ext cx="44377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B749D7BB-F761-460D-A818-A96BC20DE16D}"/>
              </a:ext>
            </a:extLst>
          </p:cNvPr>
          <p:cNvSpPr txBox="1"/>
          <p:nvPr/>
        </p:nvSpPr>
        <p:spPr>
          <a:xfrm>
            <a:off x="5466414" y="1717210"/>
            <a:ext cx="352909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カメラにが点滅し始めるので、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自由に動いてみましょう！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B34BE4F7-F855-490C-B1F6-E05BEDE37257}"/>
              </a:ext>
            </a:extLst>
          </p:cNvPr>
          <p:cNvSpPr txBox="1"/>
          <p:nvPr/>
        </p:nvSpPr>
        <p:spPr>
          <a:xfrm>
            <a:off x="6561672" y="1782199"/>
            <a:ext cx="7091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てんめつ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4C26C8D-5321-4EC8-8E81-71C3E4692332}"/>
              </a:ext>
            </a:extLst>
          </p:cNvPr>
          <p:cNvSpPr txBox="1"/>
          <p:nvPr/>
        </p:nvSpPr>
        <p:spPr>
          <a:xfrm>
            <a:off x="7268131" y="1764940"/>
            <a:ext cx="4843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はじ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2678FFF0-E9F5-42BC-BE5A-7F492D55695B}"/>
              </a:ext>
            </a:extLst>
          </p:cNvPr>
          <p:cNvSpPr txBox="1"/>
          <p:nvPr/>
        </p:nvSpPr>
        <p:spPr>
          <a:xfrm>
            <a:off x="5426013" y="2354844"/>
            <a:ext cx="7091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じゆう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33EC5258-844F-4C85-9C07-AA13674F72C5}"/>
              </a:ext>
            </a:extLst>
          </p:cNvPr>
          <p:cNvSpPr txBox="1"/>
          <p:nvPr/>
        </p:nvSpPr>
        <p:spPr>
          <a:xfrm>
            <a:off x="6124535" y="2351454"/>
            <a:ext cx="4843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</p:spTree>
    <p:extLst>
      <p:ext uri="{BB962C8B-B14F-4D97-AF65-F5344CB8AC3E}">
        <p14:creationId xmlns:p14="http://schemas.microsoft.com/office/powerpoint/2010/main" val="70921807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．カメラとポートフォリオ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528237CE-A637-4661-95E1-C8F417251E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63225" y="1586932"/>
            <a:ext cx="7949330" cy="5071315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E40D1A4-DCC7-4AFA-87E6-8F591A5DED38}"/>
              </a:ext>
            </a:extLst>
          </p:cNvPr>
          <p:cNvSpPr txBox="1"/>
          <p:nvPr/>
        </p:nvSpPr>
        <p:spPr>
          <a:xfrm>
            <a:off x="120402" y="1009851"/>
            <a:ext cx="88105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カメラを使って好きな場所を撮影しよう！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8D0377A-C53D-466E-844B-618B697631D7}"/>
              </a:ext>
            </a:extLst>
          </p:cNvPr>
          <p:cNvSpPr txBox="1"/>
          <p:nvPr/>
        </p:nvSpPr>
        <p:spPr>
          <a:xfrm>
            <a:off x="4247102" y="1061657"/>
            <a:ext cx="6497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ばしょ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D23FACDA-32AE-4BCB-9FB1-07C032C3C17D}"/>
              </a:ext>
            </a:extLst>
          </p:cNvPr>
          <p:cNvSpPr txBox="1"/>
          <p:nvPr/>
        </p:nvSpPr>
        <p:spPr>
          <a:xfrm>
            <a:off x="4863238" y="1052170"/>
            <a:ext cx="7548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さつえい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FA353FF-B3D3-4694-9510-8EBE7832AA20}"/>
              </a:ext>
            </a:extLst>
          </p:cNvPr>
          <p:cNvSpPr txBox="1"/>
          <p:nvPr/>
        </p:nvSpPr>
        <p:spPr>
          <a:xfrm>
            <a:off x="3543408" y="1073964"/>
            <a:ext cx="4249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93B93A4-B522-421C-A899-583027770E80}"/>
              </a:ext>
            </a:extLst>
          </p:cNvPr>
          <p:cNvSpPr txBox="1"/>
          <p:nvPr/>
        </p:nvSpPr>
        <p:spPr>
          <a:xfrm>
            <a:off x="2831973" y="1071147"/>
            <a:ext cx="5098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</a:p>
        </p:txBody>
      </p:sp>
    </p:spTree>
    <p:extLst>
      <p:ext uri="{BB962C8B-B14F-4D97-AF65-F5344CB8AC3E}">
        <p14:creationId xmlns:p14="http://schemas.microsoft.com/office/powerpoint/2010/main" val="32241711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．カメラとポートフォリオ</a:t>
            </a: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22313D65-2BF5-437B-B43C-617BDD845A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48489" y="1405109"/>
            <a:ext cx="5188077" cy="3309760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B03DC79-EC89-4416-94A8-BA914D075A52}"/>
              </a:ext>
            </a:extLst>
          </p:cNvPr>
          <p:cNvSpPr txBox="1"/>
          <p:nvPr/>
        </p:nvSpPr>
        <p:spPr>
          <a:xfrm>
            <a:off x="143038" y="928427"/>
            <a:ext cx="848605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ホットバーでカメラを選択します。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B2983702-AF58-4185-A3ED-065D913CAAA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807431" y="3059991"/>
            <a:ext cx="5188077" cy="3309760"/>
          </a:xfrm>
          <a:prstGeom prst="rect">
            <a:avLst/>
          </a:prstGeom>
        </p:spPr>
      </p:pic>
      <p:sp>
        <p:nvSpPr>
          <p:cNvPr id="26" name="矢印: 右 25">
            <a:extLst>
              <a:ext uri="{FF2B5EF4-FFF2-40B4-BE49-F238E27FC236}">
                <a16:creationId xmlns:a16="http://schemas.microsoft.com/office/drawing/2014/main" id="{D5DB802A-B4A3-40D6-A080-6F2A89033173}"/>
              </a:ext>
            </a:extLst>
          </p:cNvPr>
          <p:cNvSpPr/>
          <p:nvPr/>
        </p:nvSpPr>
        <p:spPr>
          <a:xfrm>
            <a:off x="3613037" y="3878276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B34BE4F7-F855-490C-B1F6-E05BEDE37257}"/>
              </a:ext>
            </a:extLst>
          </p:cNvPr>
          <p:cNvSpPr txBox="1"/>
          <p:nvPr/>
        </p:nvSpPr>
        <p:spPr>
          <a:xfrm>
            <a:off x="2400112" y="1001151"/>
            <a:ext cx="7091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A48617C-2B55-45A4-90AC-CDD8C404BF0B}"/>
              </a:ext>
            </a:extLst>
          </p:cNvPr>
          <p:cNvGrpSpPr/>
          <p:nvPr/>
        </p:nvGrpSpPr>
        <p:grpSpPr>
          <a:xfrm>
            <a:off x="4735663" y="2063146"/>
            <a:ext cx="4192492" cy="1131079"/>
            <a:chOff x="5413146" y="1717210"/>
            <a:chExt cx="4192492" cy="1131079"/>
          </a:xfrm>
        </p:grpSpPr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B749D7BB-F761-460D-A818-A96BC20DE16D}"/>
                </a:ext>
              </a:extLst>
            </p:cNvPr>
            <p:cNvSpPr txBox="1"/>
            <p:nvPr/>
          </p:nvSpPr>
          <p:spPr>
            <a:xfrm>
              <a:off x="5466413" y="1717210"/>
              <a:ext cx="4139225" cy="113107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撮影したいものにカーソルを合わせ、マウスの右ボタンを押します。</a:t>
              </a:r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3172B055-0ADE-47A2-A239-CEA5759D1EF5}"/>
                </a:ext>
              </a:extLst>
            </p:cNvPr>
            <p:cNvSpPr txBox="1"/>
            <p:nvPr/>
          </p:nvSpPr>
          <p:spPr>
            <a:xfrm>
              <a:off x="5413146" y="1786416"/>
              <a:ext cx="7091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さつえい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C459DD8A-02D4-4076-890B-95C1984DDCF3}"/>
                </a:ext>
              </a:extLst>
            </p:cNvPr>
            <p:cNvSpPr txBox="1"/>
            <p:nvPr/>
          </p:nvSpPr>
          <p:spPr>
            <a:xfrm>
              <a:off x="6353160" y="2327100"/>
              <a:ext cx="48432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みぎ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09238B56-B425-4A3F-A930-2D8BD5396691}"/>
                </a:ext>
              </a:extLst>
            </p:cNvPr>
            <p:cNvSpPr txBox="1"/>
            <p:nvPr/>
          </p:nvSpPr>
          <p:spPr>
            <a:xfrm>
              <a:off x="8409031" y="1792669"/>
              <a:ext cx="4756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FBAC2BBA-E714-4E13-BC6C-45A70A74E5A1}"/>
                </a:ext>
              </a:extLst>
            </p:cNvPr>
            <p:cNvSpPr txBox="1"/>
            <p:nvPr/>
          </p:nvSpPr>
          <p:spPr>
            <a:xfrm>
              <a:off x="7491700" y="2318020"/>
              <a:ext cx="4756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13209308-750A-4DDA-8433-0DF9AD18F980}"/>
              </a:ext>
            </a:extLst>
          </p:cNvPr>
          <p:cNvSpPr/>
          <p:nvPr/>
        </p:nvSpPr>
        <p:spPr>
          <a:xfrm>
            <a:off x="1588083" y="4253115"/>
            <a:ext cx="585360" cy="577081"/>
          </a:xfrm>
          <a:prstGeom prst="rect">
            <a:avLst/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66190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．カメラとポートフォリオ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B03DC79-EC89-4416-94A8-BA914D075A52}"/>
              </a:ext>
            </a:extLst>
          </p:cNvPr>
          <p:cNvSpPr txBox="1"/>
          <p:nvPr/>
        </p:nvSpPr>
        <p:spPr>
          <a:xfrm>
            <a:off x="778377" y="928427"/>
            <a:ext cx="785071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床を選択して、右クリックをすると、カメラを置くことができます。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マウスの右ボタンで撮影、左ボタンでカメラを取り除きます。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B34BE4F7-F855-490C-B1F6-E05BEDE37257}"/>
              </a:ext>
            </a:extLst>
          </p:cNvPr>
          <p:cNvSpPr txBox="1"/>
          <p:nvPr/>
        </p:nvSpPr>
        <p:spPr>
          <a:xfrm>
            <a:off x="1165943" y="1006258"/>
            <a:ext cx="8315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F040BD9-3951-40FB-B0C7-605CC344B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399" y="2135053"/>
            <a:ext cx="7184893" cy="4583640"/>
          </a:xfrm>
          <a:prstGeom prst="rect">
            <a:avLst/>
          </a:prstGeom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BAFA2EB-804E-4CC0-8ED6-6E00FBCF0025}"/>
              </a:ext>
            </a:extLst>
          </p:cNvPr>
          <p:cNvSpPr txBox="1"/>
          <p:nvPr/>
        </p:nvSpPr>
        <p:spPr>
          <a:xfrm>
            <a:off x="673553" y="1006258"/>
            <a:ext cx="6736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ゆか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177789A3-C5E4-4D40-8D7D-77E448D17D12}"/>
              </a:ext>
            </a:extLst>
          </p:cNvPr>
          <p:cNvSpPr txBox="1"/>
          <p:nvPr/>
        </p:nvSpPr>
        <p:spPr>
          <a:xfrm>
            <a:off x="2256826" y="1006258"/>
            <a:ext cx="6736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73E26A0-9FF4-49D5-A3DB-B5CBA9BC8110}"/>
              </a:ext>
            </a:extLst>
          </p:cNvPr>
          <p:cNvSpPr txBox="1"/>
          <p:nvPr/>
        </p:nvSpPr>
        <p:spPr>
          <a:xfrm>
            <a:off x="5592931" y="997380"/>
            <a:ext cx="3727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0F95FC3-03DC-4459-8BA9-137B62D4401B}"/>
              </a:ext>
            </a:extLst>
          </p:cNvPr>
          <p:cNvSpPr txBox="1"/>
          <p:nvPr/>
        </p:nvSpPr>
        <p:spPr>
          <a:xfrm>
            <a:off x="1588585" y="1526425"/>
            <a:ext cx="6736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6DD8D01A-F049-46A1-A853-C059EC4AB7D6}"/>
              </a:ext>
            </a:extLst>
          </p:cNvPr>
          <p:cNvSpPr txBox="1"/>
          <p:nvPr/>
        </p:nvSpPr>
        <p:spPr>
          <a:xfrm>
            <a:off x="2774281" y="1526425"/>
            <a:ext cx="767909" cy="244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さつえい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82275D2-2033-43BD-98D1-D4998828832F}"/>
              </a:ext>
            </a:extLst>
          </p:cNvPr>
          <p:cNvSpPr txBox="1"/>
          <p:nvPr/>
        </p:nvSpPr>
        <p:spPr>
          <a:xfrm>
            <a:off x="3444536" y="1526425"/>
            <a:ext cx="578529" cy="244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005E4628-2D00-450E-82AE-10AF93D84E85}"/>
              </a:ext>
            </a:extLst>
          </p:cNvPr>
          <p:cNvSpPr txBox="1"/>
          <p:nvPr/>
        </p:nvSpPr>
        <p:spPr>
          <a:xfrm>
            <a:off x="5592931" y="1526425"/>
            <a:ext cx="3727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6F4ECAE2-8C36-4FC6-BFF5-B6B163C3D0EC}"/>
              </a:ext>
            </a:extLst>
          </p:cNvPr>
          <p:cNvSpPr txBox="1"/>
          <p:nvPr/>
        </p:nvSpPr>
        <p:spPr>
          <a:xfrm>
            <a:off x="5985028" y="1526425"/>
            <a:ext cx="471360" cy="252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のぞ</a:t>
            </a:r>
          </a:p>
        </p:txBody>
      </p:sp>
    </p:spTree>
    <p:extLst>
      <p:ext uri="{BB962C8B-B14F-4D97-AF65-F5344CB8AC3E}">
        <p14:creationId xmlns:p14="http://schemas.microsoft.com/office/powerpoint/2010/main" val="82367273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．カメラとポートフォリオ</a:t>
            </a: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22313D65-2BF5-437B-B43C-617BDD845A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48489" y="1405109"/>
            <a:ext cx="3562377" cy="2272637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B03DC79-EC89-4416-94A8-BA914D075A52}"/>
              </a:ext>
            </a:extLst>
          </p:cNvPr>
          <p:cNvSpPr txBox="1"/>
          <p:nvPr/>
        </p:nvSpPr>
        <p:spPr>
          <a:xfrm>
            <a:off x="143038" y="928427"/>
            <a:ext cx="848605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何枚か撮影したら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NPC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に話しかけてみましょう。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B2983702-AF58-4185-A3ED-065D913CAAA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605361" y="1909868"/>
            <a:ext cx="6317764" cy="4030450"/>
          </a:xfrm>
          <a:prstGeom prst="rect">
            <a:avLst/>
          </a:prstGeom>
        </p:spPr>
      </p:pic>
      <p:sp>
        <p:nvSpPr>
          <p:cNvPr id="26" name="矢印: 右 25">
            <a:extLst>
              <a:ext uri="{FF2B5EF4-FFF2-40B4-BE49-F238E27FC236}">
                <a16:creationId xmlns:a16="http://schemas.microsoft.com/office/drawing/2014/main" id="{D5DB802A-B4A3-40D6-A080-6F2A89033173}"/>
              </a:ext>
            </a:extLst>
          </p:cNvPr>
          <p:cNvSpPr/>
          <p:nvPr/>
        </p:nvSpPr>
        <p:spPr>
          <a:xfrm>
            <a:off x="2303052" y="3997751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B34BE4F7-F855-490C-B1F6-E05BEDE37257}"/>
              </a:ext>
            </a:extLst>
          </p:cNvPr>
          <p:cNvSpPr txBox="1"/>
          <p:nvPr/>
        </p:nvSpPr>
        <p:spPr>
          <a:xfrm>
            <a:off x="134160" y="1015136"/>
            <a:ext cx="7091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なんまい</a:t>
            </a:r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13209308-750A-4DDA-8433-0DF9AD18F980}"/>
              </a:ext>
            </a:extLst>
          </p:cNvPr>
          <p:cNvSpPr/>
          <p:nvPr/>
        </p:nvSpPr>
        <p:spPr>
          <a:xfrm>
            <a:off x="5095181" y="4646660"/>
            <a:ext cx="1394395" cy="315958"/>
          </a:xfrm>
          <a:prstGeom prst="rect">
            <a:avLst/>
          </a:prstGeom>
          <a:noFill/>
          <a:ln w="28575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7B8F525-3B0B-4E78-9F36-D66D981A97B7}"/>
              </a:ext>
            </a:extLst>
          </p:cNvPr>
          <p:cNvSpPr txBox="1"/>
          <p:nvPr/>
        </p:nvSpPr>
        <p:spPr>
          <a:xfrm>
            <a:off x="807787" y="1008664"/>
            <a:ext cx="7091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さつえい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585D57B-E02C-4026-86D5-53CE60152D40}"/>
              </a:ext>
            </a:extLst>
          </p:cNvPr>
          <p:cNvSpPr txBox="1"/>
          <p:nvPr/>
        </p:nvSpPr>
        <p:spPr>
          <a:xfrm>
            <a:off x="2629189" y="1008664"/>
            <a:ext cx="4602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4AA9596-67CB-472A-B800-05B4DDBFDD82}"/>
              </a:ext>
            </a:extLst>
          </p:cNvPr>
          <p:cNvGrpSpPr/>
          <p:nvPr/>
        </p:nvGrpSpPr>
        <p:grpSpPr>
          <a:xfrm>
            <a:off x="638325" y="5628100"/>
            <a:ext cx="7867350" cy="1131079"/>
            <a:chOff x="202452" y="5452891"/>
            <a:chExt cx="7867350" cy="1131079"/>
          </a:xfrm>
        </p:grpSpPr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B749D7BB-F761-460D-A818-A96BC20DE16D}"/>
                </a:ext>
              </a:extLst>
            </p:cNvPr>
            <p:cNvSpPr txBox="1"/>
            <p:nvPr/>
          </p:nvSpPr>
          <p:spPr>
            <a:xfrm>
              <a:off x="246841" y="5452891"/>
              <a:ext cx="7822961" cy="113107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撮影を終了するとき　　　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en-US" altLang="ja-JP" i="0" dirty="0">
                  <a:solidFill>
                    <a:srgbClr val="FF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I’m done. 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ボタンを押します。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もう少し撮影したいとき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en-US" altLang="ja-JP" i="0" dirty="0">
                  <a:solidFill>
                    <a:srgbClr val="0070C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Not yet.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ボタンを押します。</a:t>
              </a:r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3172B055-0ADE-47A2-A239-CEA5759D1EF5}"/>
                </a:ext>
              </a:extLst>
            </p:cNvPr>
            <p:cNvSpPr txBox="1"/>
            <p:nvPr/>
          </p:nvSpPr>
          <p:spPr>
            <a:xfrm>
              <a:off x="202452" y="5511614"/>
              <a:ext cx="7091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さつえい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C459DD8A-02D4-4076-890B-95C1984DDCF3}"/>
                </a:ext>
              </a:extLst>
            </p:cNvPr>
            <p:cNvSpPr txBox="1"/>
            <p:nvPr/>
          </p:nvSpPr>
          <p:spPr>
            <a:xfrm>
              <a:off x="678033" y="6051429"/>
              <a:ext cx="48432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すこ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09238B56-B425-4A3F-A930-2D8BD5396691}"/>
                </a:ext>
              </a:extLst>
            </p:cNvPr>
            <p:cNvSpPr txBox="1"/>
            <p:nvPr/>
          </p:nvSpPr>
          <p:spPr>
            <a:xfrm>
              <a:off x="5597459" y="5511614"/>
              <a:ext cx="2765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FBAC2BBA-E714-4E13-BC6C-45A70A74E5A1}"/>
                </a:ext>
              </a:extLst>
            </p:cNvPr>
            <p:cNvSpPr txBox="1"/>
            <p:nvPr/>
          </p:nvSpPr>
          <p:spPr>
            <a:xfrm>
              <a:off x="729226" y="5511614"/>
              <a:ext cx="10285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しゅうりょう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22E8CC6E-50C5-4AEA-82B9-EAD9BC8DD15F}"/>
                </a:ext>
              </a:extLst>
            </p:cNvPr>
            <p:cNvSpPr txBox="1"/>
            <p:nvPr/>
          </p:nvSpPr>
          <p:spPr>
            <a:xfrm>
              <a:off x="5320928" y="6051429"/>
              <a:ext cx="2765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3A620E08-78B6-4ED1-A32A-7A0AC6DDA0B3}"/>
                </a:ext>
              </a:extLst>
            </p:cNvPr>
            <p:cNvSpPr txBox="1"/>
            <p:nvPr/>
          </p:nvSpPr>
          <p:spPr>
            <a:xfrm>
              <a:off x="1158040" y="6051429"/>
              <a:ext cx="7091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さつえい</a:t>
              </a:r>
            </a:p>
          </p:txBody>
        </p:sp>
      </p:grp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E624440B-E1B1-43C2-8AA6-6FDCD6681DF2}"/>
              </a:ext>
            </a:extLst>
          </p:cNvPr>
          <p:cNvSpPr/>
          <p:nvPr/>
        </p:nvSpPr>
        <p:spPr>
          <a:xfrm>
            <a:off x="3688868" y="4642901"/>
            <a:ext cx="1394395" cy="315958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515058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．カメラとポートフォリオ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528237CE-A637-4661-95E1-C8F417251E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63226" y="1586932"/>
            <a:ext cx="7949328" cy="5071315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E40D1A4-DCC7-4AFA-87E6-8F591A5DED38}"/>
              </a:ext>
            </a:extLst>
          </p:cNvPr>
          <p:cNvSpPr txBox="1"/>
          <p:nvPr/>
        </p:nvSpPr>
        <p:spPr>
          <a:xfrm>
            <a:off x="120402" y="1009851"/>
            <a:ext cx="88105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ポートフォリオを編集しよう！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8D0377A-C53D-466E-844B-618B697631D7}"/>
              </a:ext>
            </a:extLst>
          </p:cNvPr>
          <p:cNvSpPr txBox="1"/>
          <p:nvPr/>
        </p:nvSpPr>
        <p:spPr>
          <a:xfrm>
            <a:off x="3661250" y="1061657"/>
            <a:ext cx="8638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へんしゅう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9359AF44-1BBC-49E5-93CB-E45BA1167D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4960" y="4996779"/>
            <a:ext cx="1003464" cy="1599128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3B0CA20E-4695-46EF-A4BF-76B9FF12B058}"/>
              </a:ext>
            </a:extLst>
          </p:cNvPr>
          <p:cNvGrpSpPr/>
          <p:nvPr/>
        </p:nvGrpSpPr>
        <p:grpSpPr>
          <a:xfrm>
            <a:off x="1206130" y="5097787"/>
            <a:ext cx="6667418" cy="594837"/>
            <a:chOff x="754314" y="4705495"/>
            <a:chExt cx="6667418" cy="594837"/>
          </a:xfrm>
        </p:grpSpPr>
        <p:sp>
          <p:nvSpPr>
            <p:cNvPr id="11" name="吹き出し: 角を丸めた四角形 10">
              <a:extLst>
                <a:ext uri="{FF2B5EF4-FFF2-40B4-BE49-F238E27FC236}">
                  <a16:creationId xmlns:a16="http://schemas.microsoft.com/office/drawing/2014/main" id="{BBC1E447-D45E-404A-B376-015D4A02E022}"/>
                </a:ext>
              </a:extLst>
            </p:cNvPr>
            <p:cNvSpPr/>
            <p:nvPr/>
          </p:nvSpPr>
          <p:spPr>
            <a:xfrm>
              <a:off x="754314" y="4723251"/>
              <a:ext cx="6591574" cy="577081"/>
            </a:xfrm>
            <a:prstGeom prst="wedgeRoundRectCallout">
              <a:avLst>
                <a:gd name="adj1" fmla="val 54175"/>
                <a:gd name="adj2" fmla="val 50566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534174C7-0ECF-4D41-889C-CC60911F0B96}"/>
                </a:ext>
              </a:extLst>
            </p:cNvPr>
            <p:cNvSpPr txBox="1"/>
            <p:nvPr/>
          </p:nvSpPr>
          <p:spPr>
            <a:xfrm>
              <a:off x="830158" y="4705495"/>
              <a:ext cx="65915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ポートフォリオとは、撮影した写真をまとめたアルバムのことだよ！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3A3B7CE8-E73F-4B11-9CC5-786B1F835634}"/>
                </a:ext>
              </a:extLst>
            </p:cNvPr>
            <p:cNvSpPr txBox="1"/>
            <p:nvPr/>
          </p:nvSpPr>
          <p:spPr>
            <a:xfrm>
              <a:off x="2799261" y="4766602"/>
              <a:ext cx="71645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さつえい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CDD2F482-A982-4932-8554-C51612C63D38}"/>
                </a:ext>
              </a:extLst>
            </p:cNvPr>
            <p:cNvSpPr txBox="1"/>
            <p:nvPr/>
          </p:nvSpPr>
          <p:spPr>
            <a:xfrm>
              <a:off x="3617387" y="4754029"/>
              <a:ext cx="71645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しゃしん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9880133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．カメラとポートフォリオ</a:t>
            </a: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22313D65-2BF5-437B-B43C-617BDD845A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48492" y="2029311"/>
            <a:ext cx="5188076" cy="3309760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B03DC79-EC89-4416-94A8-BA914D075A52}"/>
              </a:ext>
            </a:extLst>
          </p:cNvPr>
          <p:cNvSpPr txBox="1"/>
          <p:nvPr/>
        </p:nvSpPr>
        <p:spPr>
          <a:xfrm>
            <a:off x="428625" y="928427"/>
            <a:ext cx="820047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ホットバーでポートフォリオを選択します。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右クリックすると、ポートフォリオが開きます。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B2983702-AF58-4185-A3ED-065D913CAAA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324775" y="2752078"/>
            <a:ext cx="5670732" cy="3617673"/>
          </a:xfrm>
          <a:prstGeom prst="rect">
            <a:avLst/>
          </a:prstGeom>
        </p:spPr>
      </p:pic>
      <p:sp>
        <p:nvSpPr>
          <p:cNvPr id="26" name="矢印: 右 25">
            <a:extLst>
              <a:ext uri="{FF2B5EF4-FFF2-40B4-BE49-F238E27FC236}">
                <a16:creationId xmlns:a16="http://schemas.microsoft.com/office/drawing/2014/main" id="{D5DB802A-B4A3-40D6-A080-6F2A89033173}"/>
              </a:ext>
            </a:extLst>
          </p:cNvPr>
          <p:cNvSpPr/>
          <p:nvPr/>
        </p:nvSpPr>
        <p:spPr>
          <a:xfrm>
            <a:off x="2839342" y="4662582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B34BE4F7-F855-490C-B1F6-E05BEDE37257}"/>
              </a:ext>
            </a:extLst>
          </p:cNvPr>
          <p:cNvSpPr txBox="1"/>
          <p:nvPr/>
        </p:nvSpPr>
        <p:spPr>
          <a:xfrm>
            <a:off x="3577525" y="980709"/>
            <a:ext cx="7091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13209308-750A-4DDA-8433-0DF9AD18F980}"/>
              </a:ext>
            </a:extLst>
          </p:cNvPr>
          <p:cNvSpPr/>
          <p:nvPr/>
        </p:nvSpPr>
        <p:spPr>
          <a:xfrm>
            <a:off x="1570328" y="4910062"/>
            <a:ext cx="585360" cy="577081"/>
          </a:xfrm>
          <a:prstGeom prst="rect">
            <a:avLst/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05B9949-B146-4F56-A9D8-EDE42B102C14}"/>
              </a:ext>
            </a:extLst>
          </p:cNvPr>
          <p:cNvSpPr txBox="1"/>
          <p:nvPr/>
        </p:nvSpPr>
        <p:spPr>
          <a:xfrm>
            <a:off x="386736" y="1550742"/>
            <a:ext cx="4921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1B712F4-DC1E-4AB5-B399-7F4063B41B66}"/>
              </a:ext>
            </a:extLst>
          </p:cNvPr>
          <p:cNvSpPr txBox="1"/>
          <p:nvPr/>
        </p:nvSpPr>
        <p:spPr>
          <a:xfrm>
            <a:off x="4261837" y="1526980"/>
            <a:ext cx="4921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ひら</a:t>
            </a:r>
          </a:p>
        </p:txBody>
      </p:sp>
    </p:spTree>
    <p:extLst>
      <p:ext uri="{BB962C8B-B14F-4D97-AF65-F5344CB8AC3E}">
        <p14:creationId xmlns:p14="http://schemas.microsoft.com/office/powerpoint/2010/main" val="364532598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．カメラとポートフォリオ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D8A6ED22-18DD-4526-A896-DEB87182F5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8945" y="1090970"/>
            <a:ext cx="5752360" cy="3671205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47906FB4-BF06-4EB9-B3EC-DE4CE9F4F3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45" t="5857" r="4493" b="2933"/>
          <a:stretch/>
        </p:blipFill>
        <p:spPr>
          <a:xfrm>
            <a:off x="6125593" y="1171851"/>
            <a:ext cx="448409" cy="466281"/>
          </a:xfrm>
          <a:prstGeom prst="ellipse">
            <a:avLst/>
          </a:prstGeom>
          <a:ln w="19050">
            <a:solidFill>
              <a:srgbClr val="FF0000"/>
            </a:solidFill>
            <a:prstDash val="sysDash"/>
          </a:ln>
        </p:spPr>
      </p:pic>
      <p:sp>
        <p:nvSpPr>
          <p:cNvPr id="6" name="楕円 5">
            <a:extLst>
              <a:ext uri="{FF2B5EF4-FFF2-40B4-BE49-F238E27FC236}">
                <a16:creationId xmlns:a16="http://schemas.microsoft.com/office/drawing/2014/main" id="{2D310DEA-E641-4A00-82E4-86179F4F9B2A}"/>
              </a:ext>
            </a:extLst>
          </p:cNvPr>
          <p:cNvSpPr/>
          <p:nvPr/>
        </p:nvSpPr>
        <p:spPr>
          <a:xfrm>
            <a:off x="5237824" y="2618911"/>
            <a:ext cx="467061" cy="467061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78173CDE-1B1A-4868-B6F5-840EE4E3C0A5}"/>
              </a:ext>
            </a:extLst>
          </p:cNvPr>
          <p:cNvSpPr txBox="1"/>
          <p:nvPr/>
        </p:nvSpPr>
        <p:spPr>
          <a:xfrm>
            <a:off x="6698290" y="1084044"/>
            <a:ext cx="2414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ページを切り替えます。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2E3E87A-B9A5-4647-BE5A-52C3EB9BAB0E}"/>
              </a:ext>
            </a:extLst>
          </p:cNvPr>
          <p:cNvSpPr txBox="1"/>
          <p:nvPr/>
        </p:nvSpPr>
        <p:spPr>
          <a:xfrm>
            <a:off x="7505559" y="1132578"/>
            <a:ext cx="3645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CA3E791E-3FAF-46C0-B641-EFBD7B7B29A7}"/>
              </a:ext>
            </a:extLst>
          </p:cNvPr>
          <p:cNvSpPr txBox="1"/>
          <p:nvPr/>
        </p:nvSpPr>
        <p:spPr>
          <a:xfrm>
            <a:off x="7905652" y="1123700"/>
            <a:ext cx="3645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230C85F4-4E1B-48F6-8CFD-6F0B66B2A1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6909" y="1850344"/>
            <a:ext cx="485775" cy="466725"/>
          </a:xfrm>
          <a:prstGeom prst="ellipse">
            <a:avLst/>
          </a:prstGeom>
          <a:ln w="28575">
            <a:solidFill>
              <a:srgbClr val="FFC000"/>
            </a:solidFill>
            <a:prstDash val="sysDash"/>
          </a:ln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742BABE-9128-45DF-AE40-B780A340F2E0}"/>
              </a:ext>
            </a:extLst>
          </p:cNvPr>
          <p:cNvSpPr txBox="1"/>
          <p:nvPr/>
        </p:nvSpPr>
        <p:spPr>
          <a:xfrm>
            <a:off x="6729275" y="1793849"/>
            <a:ext cx="2414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写真を削除します。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楕円 27">
            <a:extLst>
              <a:ext uri="{FF2B5EF4-FFF2-40B4-BE49-F238E27FC236}">
                <a16:creationId xmlns:a16="http://schemas.microsoft.com/office/drawing/2014/main" id="{F34F9BDA-D791-4A41-BA93-10E7976955FD}"/>
              </a:ext>
            </a:extLst>
          </p:cNvPr>
          <p:cNvSpPr/>
          <p:nvPr/>
        </p:nvSpPr>
        <p:spPr>
          <a:xfrm>
            <a:off x="4030462" y="3737499"/>
            <a:ext cx="397518" cy="397518"/>
          </a:xfrm>
          <a:prstGeom prst="ellipse">
            <a:avLst/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A682D28D-CB68-4FE5-8F03-6B9EBDE1D49A}"/>
              </a:ext>
            </a:extLst>
          </p:cNvPr>
          <p:cNvSpPr txBox="1"/>
          <p:nvPr/>
        </p:nvSpPr>
        <p:spPr>
          <a:xfrm>
            <a:off x="6693765" y="1843996"/>
            <a:ext cx="6658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しゃしん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E218D955-5E54-4632-A826-5405BA6249AD}"/>
              </a:ext>
            </a:extLst>
          </p:cNvPr>
          <p:cNvSpPr txBox="1"/>
          <p:nvPr/>
        </p:nvSpPr>
        <p:spPr>
          <a:xfrm>
            <a:off x="7311778" y="1842918"/>
            <a:ext cx="6658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さくじょ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2F58368B-7F6F-4D0A-BF8D-822AB975DF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5593" y="2545666"/>
            <a:ext cx="476250" cy="457200"/>
          </a:xfrm>
          <a:prstGeom prst="ellipse">
            <a:avLst/>
          </a:prstGeom>
          <a:ln w="28575">
            <a:solidFill>
              <a:srgbClr val="0070C0"/>
            </a:solidFill>
            <a:prstDash val="sysDash"/>
          </a:ln>
        </p:spPr>
      </p:pic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F4D88BF9-2089-4E83-B59F-2052040D9948}"/>
              </a:ext>
            </a:extLst>
          </p:cNvPr>
          <p:cNvSpPr txBox="1"/>
          <p:nvPr/>
        </p:nvSpPr>
        <p:spPr>
          <a:xfrm>
            <a:off x="6729275" y="2526323"/>
            <a:ext cx="24147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写真をホットバーに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コピーします</a:t>
            </a: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79E85EDC-E2C0-4605-B97F-1F4C4CC3582F}"/>
              </a:ext>
            </a:extLst>
          </p:cNvPr>
          <p:cNvSpPr txBox="1"/>
          <p:nvPr/>
        </p:nvSpPr>
        <p:spPr>
          <a:xfrm>
            <a:off x="6693765" y="2576470"/>
            <a:ext cx="6658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しゃしん</a:t>
            </a:r>
          </a:p>
        </p:txBody>
      </p:sp>
      <p:sp>
        <p:nvSpPr>
          <p:cNvPr id="39" name="楕円 38">
            <a:extLst>
              <a:ext uri="{FF2B5EF4-FFF2-40B4-BE49-F238E27FC236}">
                <a16:creationId xmlns:a16="http://schemas.microsoft.com/office/drawing/2014/main" id="{5782BE81-7BE5-432C-AFF1-EF4E88D5FA1D}"/>
              </a:ext>
            </a:extLst>
          </p:cNvPr>
          <p:cNvSpPr/>
          <p:nvPr/>
        </p:nvSpPr>
        <p:spPr>
          <a:xfrm>
            <a:off x="4427980" y="3737499"/>
            <a:ext cx="397518" cy="397518"/>
          </a:xfrm>
          <a:prstGeom prst="ellipse">
            <a:avLst/>
          </a:prstGeom>
          <a:noFill/>
          <a:ln w="28575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7C2FD8DB-3A96-4F12-A1A6-83F0BC7CB142}"/>
              </a:ext>
            </a:extLst>
          </p:cNvPr>
          <p:cNvSpPr txBox="1"/>
          <p:nvPr/>
        </p:nvSpPr>
        <p:spPr>
          <a:xfrm>
            <a:off x="612652" y="4844022"/>
            <a:ext cx="79186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「写真を追加」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ホットバーにある写真をポートフォリオに追加します。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FC8CB8A9-4646-4FBE-AEF1-682C5D7BCBC9}"/>
              </a:ext>
            </a:extLst>
          </p:cNvPr>
          <p:cNvSpPr txBox="1"/>
          <p:nvPr/>
        </p:nvSpPr>
        <p:spPr>
          <a:xfrm>
            <a:off x="773747" y="4874800"/>
            <a:ext cx="6658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しゃしん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7BEE80B5-A629-4718-A6B1-9C97DC2058CD}"/>
              </a:ext>
            </a:extLst>
          </p:cNvPr>
          <p:cNvSpPr txBox="1"/>
          <p:nvPr/>
        </p:nvSpPr>
        <p:spPr>
          <a:xfrm>
            <a:off x="1368547" y="4874800"/>
            <a:ext cx="6658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4FEF7121-E4A3-4D1E-9D5F-26A4F15FA1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6909" y="3631733"/>
            <a:ext cx="1398650" cy="349663"/>
          </a:xfrm>
          <a:prstGeom prst="rect">
            <a:avLst/>
          </a:prstGeom>
          <a:ln w="28575">
            <a:solidFill>
              <a:srgbClr val="00B050"/>
            </a:solidFill>
            <a:prstDash val="sysDash"/>
          </a:ln>
        </p:spPr>
      </p:pic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84A8E9A5-A7FB-4D2F-BB87-B447A69BAF75}"/>
              </a:ext>
            </a:extLst>
          </p:cNvPr>
          <p:cNvSpPr/>
          <p:nvPr/>
        </p:nvSpPr>
        <p:spPr>
          <a:xfrm>
            <a:off x="1430783" y="3484470"/>
            <a:ext cx="824144" cy="217519"/>
          </a:xfrm>
          <a:prstGeom prst="rect">
            <a:avLst/>
          </a:prstGeom>
          <a:noFill/>
          <a:ln w="28575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C6B0E9A7-C96F-42A0-B70F-0785206EFB94}"/>
              </a:ext>
            </a:extLst>
          </p:cNvPr>
          <p:cNvSpPr txBox="1"/>
          <p:nvPr/>
        </p:nvSpPr>
        <p:spPr>
          <a:xfrm>
            <a:off x="6770240" y="3996889"/>
            <a:ext cx="22494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写真のタイトルを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入力できます。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C578D0C6-7588-4399-92B7-69755D0AFCBC}"/>
              </a:ext>
            </a:extLst>
          </p:cNvPr>
          <p:cNvSpPr txBox="1"/>
          <p:nvPr/>
        </p:nvSpPr>
        <p:spPr>
          <a:xfrm>
            <a:off x="6734729" y="4047036"/>
            <a:ext cx="6658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しゃしん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20601B9-5BEB-4982-8808-E28B1B1C0444}"/>
              </a:ext>
            </a:extLst>
          </p:cNvPr>
          <p:cNvSpPr txBox="1"/>
          <p:nvPr/>
        </p:nvSpPr>
        <p:spPr>
          <a:xfrm>
            <a:off x="6626486" y="4552784"/>
            <a:ext cx="88230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EBC06DEC-28E7-4A34-8512-537DE7F26750}"/>
              </a:ext>
            </a:extLst>
          </p:cNvPr>
          <p:cNvSpPr txBox="1"/>
          <p:nvPr/>
        </p:nvSpPr>
        <p:spPr>
          <a:xfrm>
            <a:off x="2621782" y="5389793"/>
            <a:ext cx="6658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しゃしん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73FE972-7533-459F-809E-E1BEE56CADA6}"/>
              </a:ext>
            </a:extLst>
          </p:cNvPr>
          <p:cNvSpPr txBox="1"/>
          <p:nvPr/>
        </p:nvSpPr>
        <p:spPr>
          <a:xfrm>
            <a:off x="4805530" y="5369674"/>
            <a:ext cx="6658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CC761DA-8D1F-4E2E-8721-CC9E8C260DD4}"/>
              </a:ext>
            </a:extLst>
          </p:cNvPr>
          <p:cNvSpPr txBox="1"/>
          <p:nvPr/>
        </p:nvSpPr>
        <p:spPr>
          <a:xfrm>
            <a:off x="605255" y="5799493"/>
            <a:ext cx="79186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「ポートフォリオをエクスポート」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パソコンにポートフォリオを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PDF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ファイルとしてダウンロードします。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721986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．カメラとポートフォリオ</a:t>
            </a: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22313D65-2BF5-437B-B43C-617BDD845A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48489" y="1405109"/>
            <a:ext cx="3562377" cy="2272636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B03DC79-EC89-4416-94A8-BA914D075A52}"/>
              </a:ext>
            </a:extLst>
          </p:cNvPr>
          <p:cNvSpPr txBox="1"/>
          <p:nvPr/>
        </p:nvSpPr>
        <p:spPr>
          <a:xfrm>
            <a:off x="143038" y="928427"/>
            <a:ext cx="848605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何枚か撮影したら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NPC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に話しかけてみましょう。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B2983702-AF58-4185-A3ED-065D913CAAA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605361" y="1909868"/>
            <a:ext cx="6317763" cy="4030450"/>
          </a:xfrm>
          <a:prstGeom prst="rect">
            <a:avLst/>
          </a:prstGeom>
        </p:spPr>
      </p:pic>
      <p:sp>
        <p:nvSpPr>
          <p:cNvPr id="26" name="矢印: 右 25">
            <a:extLst>
              <a:ext uri="{FF2B5EF4-FFF2-40B4-BE49-F238E27FC236}">
                <a16:creationId xmlns:a16="http://schemas.microsoft.com/office/drawing/2014/main" id="{D5DB802A-B4A3-40D6-A080-6F2A89033173}"/>
              </a:ext>
            </a:extLst>
          </p:cNvPr>
          <p:cNvSpPr/>
          <p:nvPr/>
        </p:nvSpPr>
        <p:spPr>
          <a:xfrm>
            <a:off x="2303052" y="3997751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B34BE4F7-F855-490C-B1F6-E05BEDE37257}"/>
              </a:ext>
            </a:extLst>
          </p:cNvPr>
          <p:cNvSpPr txBox="1"/>
          <p:nvPr/>
        </p:nvSpPr>
        <p:spPr>
          <a:xfrm>
            <a:off x="134160" y="1003561"/>
            <a:ext cx="7091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なんまい</a:t>
            </a:r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13209308-750A-4DDA-8433-0DF9AD18F980}"/>
              </a:ext>
            </a:extLst>
          </p:cNvPr>
          <p:cNvSpPr/>
          <p:nvPr/>
        </p:nvSpPr>
        <p:spPr>
          <a:xfrm>
            <a:off x="5095181" y="4646660"/>
            <a:ext cx="1394395" cy="315958"/>
          </a:xfrm>
          <a:prstGeom prst="rect">
            <a:avLst/>
          </a:prstGeom>
          <a:noFill/>
          <a:ln w="28575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7B8F525-3B0B-4E78-9F36-D66D981A97B7}"/>
              </a:ext>
            </a:extLst>
          </p:cNvPr>
          <p:cNvSpPr txBox="1"/>
          <p:nvPr/>
        </p:nvSpPr>
        <p:spPr>
          <a:xfrm>
            <a:off x="807787" y="1008664"/>
            <a:ext cx="7091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さつえい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585D57B-E02C-4026-86D5-53CE60152D40}"/>
              </a:ext>
            </a:extLst>
          </p:cNvPr>
          <p:cNvSpPr txBox="1"/>
          <p:nvPr/>
        </p:nvSpPr>
        <p:spPr>
          <a:xfrm>
            <a:off x="2629189" y="1008664"/>
            <a:ext cx="4602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4AA9596-67CB-472A-B800-05B4DDBFDD82}"/>
              </a:ext>
            </a:extLst>
          </p:cNvPr>
          <p:cNvGrpSpPr/>
          <p:nvPr/>
        </p:nvGrpSpPr>
        <p:grpSpPr>
          <a:xfrm>
            <a:off x="543367" y="5628100"/>
            <a:ext cx="7962308" cy="1131079"/>
            <a:chOff x="107494" y="5452891"/>
            <a:chExt cx="7962308" cy="1131079"/>
          </a:xfrm>
        </p:grpSpPr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B749D7BB-F761-460D-A818-A96BC20DE16D}"/>
                </a:ext>
              </a:extLst>
            </p:cNvPr>
            <p:cNvSpPr txBox="1"/>
            <p:nvPr/>
          </p:nvSpPr>
          <p:spPr>
            <a:xfrm>
              <a:off x="246841" y="5452891"/>
              <a:ext cx="7822961" cy="113107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編集を終了するとき　　　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en-US" altLang="ja-JP" i="0" dirty="0">
                  <a:solidFill>
                    <a:srgbClr val="FF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I’m done. 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ボタンを押します。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もう少し編集したいとき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en-US" altLang="ja-JP" i="0" dirty="0">
                  <a:solidFill>
                    <a:srgbClr val="0070C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Not yet.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ボタンを押します。</a:t>
              </a:r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3172B055-0ADE-47A2-A239-CEA5759D1EF5}"/>
                </a:ext>
              </a:extLst>
            </p:cNvPr>
            <p:cNvSpPr txBox="1"/>
            <p:nvPr/>
          </p:nvSpPr>
          <p:spPr>
            <a:xfrm>
              <a:off x="107494" y="5511614"/>
              <a:ext cx="8786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へんしゅう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C459DD8A-02D4-4076-890B-95C1984DDCF3}"/>
                </a:ext>
              </a:extLst>
            </p:cNvPr>
            <p:cNvSpPr txBox="1"/>
            <p:nvPr/>
          </p:nvSpPr>
          <p:spPr>
            <a:xfrm>
              <a:off x="678033" y="6051429"/>
              <a:ext cx="48432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すこ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09238B56-B425-4A3F-A930-2D8BD5396691}"/>
                </a:ext>
              </a:extLst>
            </p:cNvPr>
            <p:cNvSpPr txBox="1"/>
            <p:nvPr/>
          </p:nvSpPr>
          <p:spPr>
            <a:xfrm>
              <a:off x="5597459" y="5511614"/>
              <a:ext cx="2765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FBAC2BBA-E714-4E13-BC6C-45A70A74E5A1}"/>
                </a:ext>
              </a:extLst>
            </p:cNvPr>
            <p:cNvSpPr txBox="1"/>
            <p:nvPr/>
          </p:nvSpPr>
          <p:spPr>
            <a:xfrm>
              <a:off x="740801" y="5511614"/>
              <a:ext cx="10285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しゅうりょう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22E8CC6E-50C5-4AEA-82B9-EAD9BC8DD15F}"/>
                </a:ext>
              </a:extLst>
            </p:cNvPr>
            <p:cNvSpPr txBox="1"/>
            <p:nvPr/>
          </p:nvSpPr>
          <p:spPr>
            <a:xfrm>
              <a:off x="5320928" y="6051429"/>
              <a:ext cx="2765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3A620E08-78B6-4ED1-A32A-7A0AC6DDA0B3}"/>
                </a:ext>
              </a:extLst>
            </p:cNvPr>
            <p:cNvSpPr txBox="1"/>
            <p:nvPr/>
          </p:nvSpPr>
          <p:spPr>
            <a:xfrm>
              <a:off x="1068478" y="6051429"/>
              <a:ext cx="8563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へんしゅう</a:t>
              </a:r>
            </a:p>
          </p:txBody>
        </p:sp>
      </p:grp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E624440B-E1B1-43C2-8AA6-6FDCD6681DF2}"/>
              </a:ext>
            </a:extLst>
          </p:cNvPr>
          <p:cNvSpPr/>
          <p:nvPr/>
        </p:nvSpPr>
        <p:spPr>
          <a:xfrm>
            <a:off x="3688868" y="4642901"/>
            <a:ext cx="1394395" cy="315958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53612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．カメラとポートフォリオ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528237CE-A637-4661-95E1-C8F417251E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63226" y="1586932"/>
            <a:ext cx="7949328" cy="5071314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E40D1A4-DCC7-4AFA-87E6-8F591A5DED38}"/>
              </a:ext>
            </a:extLst>
          </p:cNvPr>
          <p:cNvSpPr txBox="1"/>
          <p:nvPr/>
        </p:nvSpPr>
        <p:spPr>
          <a:xfrm>
            <a:off x="120402" y="1009851"/>
            <a:ext cx="88105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写真を使って本を編集しよう！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8D0377A-C53D-466E-844B-618B697631D7}"/>
              </a:ext>
            </a:extLst>
          </p:cNvPr>
          <p:cNvSpPr txBox="1"/>
          <p:nvPr/>
        </p:nvSpPr>
        <p:spPr>
          <a:xfrm>
            <a:off x="3695975" y="1061657"/>
            <a:ext cx="8638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へんしゅう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3B941D3-9580-4574-8052-6893C788A922}"/>
              </a:ext>
            </a:extLst>
          </p:cNvPr>
          <p:cNvSpPr txBox="1"/>
          <p:nvPr/>
        </p:nvSpPr>
        <p:spPr>
          <a:xfrm>
            <a:off x="1904166" y="1061657"/>
            <a:ext cx="767228" cy="245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しゃしん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0015F00-163A-407D-B8A8-22B1A6695409}"/>
              </a:ext>
            </a:extLst>
          </p:cNvPr>
          <p:cNvSpPr txBox="1"/>
          <p:nvPr/>
        </p:nvSpPr>
        <p:spPr>
          <a:xfrm>
            <a:off x="2636669" y="1061657"/>
            <a:ext cx="4546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842B112-F24F-4EDD-85A8-943E075ECFFC}"/>
              </a:ext>
            </a:extLst>
          </p:cNvPr>
          <p:cNvSpPr txBox="1"/>
          <p:nvPr/>
        </p:nvSpPr>
        <p:spPr>
          <a:xfrm>
            <a:off x="3288340" y="1061657"/>
            <a:ext cx="4546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ほん</a:t>
            </a:r>
          </a:p>
        </p:txBody>
      </p:sp>
    </p:spTree>
    <p:extLst>
      <p:ext uri="{BB962C8B-B14F-4D97-AF65-F5344CB8AC3E}">
        <p14:creationId xmlns:p14="http://schemas.microsoft.com/office/powerpoint/2010/main" val="288673600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．カメラとポートフォリオ</a:t>
            </a: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22313D65-2BF5-437B-B43C-617BDD845A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48490" y="1405109"/>
            <a:ext cx="3562375" cy="2272636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B03DC79-EC89-4416-94A8-BA914D075A52}"/>
              </a:ext>
            </a:extLst>
          </p:cNvPr>
          <p:cNvSpPr txBox="1"/>
          <p:nvPr/>
        </p:nvSpPr>
        <p:spPr>
          <a:xfrm>
            <a:off x="143038" y="928427"/>
            <a:ext cx="848605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NPC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に話しかけてみましょう。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B2983702-AF58-4185-A3ED-065D913CAAA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605361" y="1909868"/>
            <a:ext cx="6317763" cy="4030449"/>
          </a:xfrm>
          <a:prstGeom prst="rect">
            <a:avLst/>
          </a:prstGeom>
        </p:spPr>
      </p:pic>
      <p:sp>
        <p:nvSpPr>
          <p:cNvPr id="26" name="矢印: 右 25">
            <a:extLst>
              <a:ext uri="{FF2B5EF4-FFF2-40B4-BE49-F238E27FC236}">
                <a16:creationId xmlns:a16="http://schemas.microsoft.com/office/drawing/2014/main" id="{D5DB802A-B4A3-40D6-A080-6F2A89033173}"/>
              </a:ext>
            </a:extLst>
          </p:cNvPr>
          <p:cNvSpPr/>
          <p:nvPr/>
        </p:nvSpPr>
        <p:spPr>
          <a:xfrm>
            <a:off x="2303052" y="3997751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585D57B-E02C-4026-86D5-53CE60152D40}"/>
              </a:ext>
            </a:extLst>
          </p:cNvPr>
          <p:cNvSpPr txBox="1"/>
          <p:nvPr/>
        </p:nvSpPr>
        <p:spPr>
          <a:xfrm>
            <a:off x="809267" y="1000749"/>
            <a:ext cx="4602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B749D7BB-F761-460D-A818-A96BC20DE16D}"/>
              </a:ext>
            </a:extLst>
          </p:cNvPr>
          <p:cNvSpPr txBox="1"/>
          <p:nvPr/>
        </p:nvSpPr>
        <p:spPr>
          <a:xfrm>
            <a:off x="660519" y="6056136"/>
            <a:ext cx="78229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Book &amp; Quill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を押すと、編集する本とペンがホットバーに表示されます。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3172B055-0ADE-47A2-A239-CEA5759D1EF5}"/>
              </a:ext>
            </a:extLst>
          </p:cNvPr>
          <p:cNvSpPr txBox="1"/>
          <p:nvPr/>
        </p:nvSpPr>
        <p:spPr>
          <a:xfrm>
            <a:off x="6550855" y="6121326"/>
            <a:ext cx="7288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459DD8A-02D4-4076-890B-95C1984DDCF3}"/>
              </a:ext>
            </a:extLst>
          </p:cNvPr>
          <p:cNvSpPr txBox="1"/>
          <p:nvPr/>
        </p:nvSpPr>
        <p:spPr>
          <a:xfrm>
            <a:off x="4040732" y="6103526"/>
            <a:ext cx="4843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ほん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09238B56-B425-4A3F-A930-2D8BD5396691}"/>
              </a:ext>
            </a:extLst>
          </p:cNvPr>
          <p:cNvSpPr txBox="1"/>
          <p:nvPr/>
        </p:nvSpPr>
        <p:spPr>
          <a:xfrm>
            <a:off x="6033332" y="5686823"/>
            <a:ext cx="2765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2E8CC6E-50C5-4AEA-82B9-EAD9BC8DD15F}"/>
              </a:ext>
            </a:extLst>
          </p:cNvPr>
          <p:cNvSpPr txBox="1"/>
          <p:nvPr/>
        </p:nvSpPr>
        <p:spPr>
          <a:xfrm>
            <a:off x="2334224" y="6098455"/>
            <a:ext cx="2765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A620E08-78B6-4ED1-A32A-7A0AC6DDA0B3}"/>
              </a:ext>
            </a:extLst>
          </p:cNvPr>
          <p:cNvSpPr txBox="1"/>
          <p:nvPr/>
        </p:nvSpPr>
        <p:spPr>
          <a:xfrm>
            <a:off x="3077610" y="6103527"/>
            <a:ext cx="8563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へんしゅう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C0973F14-4D3E-4F50-8F60-9BEE10EDE7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1234" y="5153125"/>
            <a:ext cx="5334000" cy="733425"/>
          </a:xfrm>
          <a:prstGeom prst="rect">
            <a:avLst/>
          </a:prstGeom>
          <a:ln w="28575">
            <a:solidFill>
              <a:srgbClr val="FFC000"/>
            </a:solidFill>
            <a:prstDash val="sysDash"/>
          </a:ln>
        </p:spPr>
      </p:pic>
    </p:spTree>
    <p:extLst>
      <p:ext uri="{BB962C8B-B14F-4D97-AF65-F5344CB8AC3E}">
        <p14:creationId xmlns:p14="http://schemas.microsoft.com/office/powerpoint/2010/main" val="57824888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．カメラとポートフォリオ</a:t>
            </a: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22313D65-2BF5-437B-B43C-617BDD845A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48493" y="1499312"/>
            <a:ext cx="5188076" cy="3309759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B03DC79-EC89-4416-94A8-BA914D075A52}"/>
              </a:ext>
            </a:extLst>
          </p:cNvPr>
          <p:cNvSpPr txBox="1"/>
          <p:nvPr/>
        </p:nvSpPr>
        <p:spPr>
          <a:xfrm>
            <a:off x="428625" y="928427"/>
            <a:ext cx="820047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ホットバーで本を選択します。右クリックすると、本が開きます。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B2983702-AF58-4185-A3ED-065D913CAAA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324775" y="2752078"/>
            <a:ext cx="5670732" cy="3617672"/>
          </a:xfrm>
          <a:prstGeom prst="rect">
            <a:avLst/>
          </a:prstGeom>
        </p:spPr>
      </p:pic>
      <p:sp>
        <p:nvSpPr>
          <p:cNvPr id="26" name="矢印: 右 25">
            <a:extLst>
              <a:ext uri="{FF2B5EF4-FFF2-40B4-BE49-F238E27FC236}">
                <a16:creationId xmlns:a16="http://schemas.microsoft.com/office/drawing/2014/main" id="{D5DB802A-B4A3-40D6-A080-6F2A89033173}"/>
              </a:ext>
            </a:extLst>
          </p:cNvPr>
          <p:cNvSpPr/>
          <p:nvPr/>
        </p:nvSpPr>
        <p:spPr>
          <a:xfrm>
            <a:off x="2839342" y="4662582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B34BE4F7-F855-490C-B1F6-E05BEDE37257}"/>
              </a:ext>
            </a:extLst>
          </p:cNvPr>
          <p:cNvSpPr txBox="1"/>
          <p:nvPr/>
        </p:nvSpPr>
        <p:spPr>
          <a:xfrm>
            <a:off x="2245875" y="997467"/>
            <a:ext cx="7091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13209308-750A-4DDA-8433-0DF9AD18F980}"/>
              </a:ext>
            </a:extLst>
          </p:cNvPr>
          <p:cNvSpPr/>
          <p:nvPr/>
        </p:nvSpPr>
        <p:spPr>
          <a:xfrm>
            <a:off x="1570329" y="4380063"/>
            <a:ext cx="585360" cy="577081"/>
          </a:xfrm>
          <a:prstGeom prst="rect">
            <a:avLst/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05B9949-B146-4F56-A9D8-EDE42B102C14}"/>
              </a:ext>
            </a:extLst>
          </p:cNvPr>
          <p:cNvSpPr txBox="1"/>
          <p:nvPr/>
        </p:nvSpPr>
        <p:spPr>
          <a:xfrm>
            <a:off x="3582228" y="997467"/>
            <a:ext cx="4921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1B712F4-DC1E-4AB5-B399-7F4063B41B66}"/>
              </a:ext>
            </a:extLst>
          </p:cNvPr>
          <p:cNvSpPr txBox="1"/>
          <p:nvPr/>
        </p:nvSpPr>
        <p:spPr>
          <a:xfrm>
            <a:off x="6108617" y="997467"/>
            <a:ext cx="4921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ひら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85DA4BA-AAE6-4B5E-8875-9DA6A8B48FAF}"/>
              </a:ext>
            </a:extLst>
          </p:cNvPr>
          <p:cNvSpPr txBox="1"/>
          <p:nvPr/>
        </p:nvSpPr>
        <p:spPr>
          <a:xfrm>
            <a:off x="5661750" y="997467"/>
            <a:ext cx="4921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ほん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8DB7430-7643-4299-885F-80D4A51671B9}"/>
              </a:ext>
            </a:extLst>
          </p:cNvPr>
          <p:cNvSpPr txBox="1"/>
          <p:nvPr/>
        </p:nvSpPr>
        <p:spPr>
          <a:xfrm>
            <a:off x="1771475" y="997467"/>
            <a:ext cx="4921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ほん</a:t>
            </a:r>
          </a:p>
        </p:txBody>
      </p:sp>
    </p:spTree>
    <p:extLst>
      <p:ext uri="{BB962C8B-B14F-4D97-AF65-F5344CB8AC3E}">
        <p14:creationId xmlns:p14="http://schemas.microsoft.com/office/powerpoint/2010/main" val="393751774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．カメラとポートフォリオ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D8A6ED22-18DD-4526-A896-DEB87182F5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8945" y="1091699"/>
            <a:ext cx="5752360" cy="366974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47906FB4-BF06-4EB9-B3EC-DE4CE9F4F3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788" t="5008" r="19349" b="8678"/>
          <a:stretch/>
        </p:blipFill>
        <p:spPr>
          <a:xfrm>
            <a:off x="6156578" y="2305722"/>
            <a:ext cx="448409" cy="466281"/>
          </a:xfrm>
          <a:prstGeom prst="ellipse">
            <a:avLst/>
          </a:prstGeom>
          <a:ln w="19050">
            <a:solidFill>
              <a:srgbClr val="FF0000"/>
            </a:solidFill>
            <a:prstDash val="sysDash"/>
          </a:ln>
        </p:spPr>
      </p:pic>
      <p:sp>
        <p:nvSpPr>
          <p:cNvPr id="6" name="楕円 5">
            <a:extLst>
              <a:ext uri="{FF2B5EF4-FFF2-40B4-BE49-F238E27FC236}">
                <a16:creationId xmlns:a16="http://schemas.microsoft.com/office/drawing/2014/main" id="{2D310DEA-E641-4A00-82E4-86179F4F9B2A}"/>
              </a:ext>
            </a:extLst>
          </p:cNvPr>
          <p:cNvSpPr/>
          <p:nvPr/>
        </p:nvSpPr>
        <p:spPr>
          <a:xfrm>
            <a:off x="4571999" y="2602848"/>
            <a:ext cx="467061" cy="467061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78173CDE-1B1A-4868-B6F5-840EE4E3C0A5}"/>
              </a:ext>
            </a:extLst>
          </p:cNvPr>
          <p:cNvSpPr txBox="1"/>
          <p:nvPr/>
        </p:nvSpPr>
        <p:spPr>
          <a:xfrm>
            <a:off x="6729275" y="2217915"/>
            <a:ext cx="2414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ページを切り替えます。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2E3E87A-B9A5-4647-BE5A-52C3EB9BAB0E}"/>
              </a:ext>
            </a:extLst>
          </p:cNvPr>
          <p:cNvSpPr txBox="1"/>
          <p:nvPr/>
        </p:nvSpPr>
        <p:spPr>
          <a:xfrm>
            <a:off x="7536544" y="2266449"/>
            <a:ext cx="3645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CA3E791E-3FAF-46C0-B641-EFBD7B7B29A7}"/>
              </a:ext>
            </a:extLst>
          </p:cNvPr>
          <p:cNvSpPr txBox="1"/>
          <p:nvPr/>
        </p:nvSpPr>
        <p:spPr>
          <a:xfrm>
            <a:off x="7936637" y="2257571"/>
            <a:ext cx="3645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230C85F4-4E1B-48F6-8CFD-6F0B66B2A1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13" b="113"/>
          <a:stretch/>
        </p:blipFill>
        <p:spPr>
          <a:xfrm>
            <a:off x="584998" y="4816781"/>
            <a:ext cx="485775" cy="466725"/>
          </a:xfrm>
          <a:prstGeom prst="ellipse">
            <a:avLst/>
          </a:prstGeom>
          <a:ln w="28575">
            <a:solidFill>
              <a:srgbClr val="FFC000"/>
            </a:solidFill>
            <a:prstDash val="sysDash"/>
          </a:ln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742BABE-9128-45DF-AE40-B780A340F2E0}"/>
              </a:ext>
            </a:extLst>
          </p:cNvPr>
          <p:cNvSpPr txBox="1"/>
          <p:nvPr/>
        </p:nvSpPr>
        <p:spPr>
          <a:xfrm>
            <a:off x="1207364" y="4733652"/>
            <a:ext cx="33646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編集モードに切り替えます。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楕円 27">
            <a:extLst>
              <a:ext uri="{FF2B5EF4-FFF2-40B4-BE49-F238E27FC236}">
                <a16:creationId xmlns:a16="http://schemas.microsoft.com/office/drawing/2014/main" id="{F34F9BDA-D791-4A41-BA93-10E7976955FD}"/>
              </a:ext>
            </a:extLst>
          </p:cNvPr>
          <p:cNvSpPr/>
          <p:nvPr/>
        </p:nvSpPr>
        <p:spPr>
          <a:xfrm>
            <a:off x="3827499" y="3555779"/>
            <a:ext cx="397518" cy="397518"/>
          </a:xfrm>
          <a:prstGeom prst="ellipse">
            <a:avLst/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A682D28D-CB68-4FE5-8F03-6B9EBDE1D49A}"/>
              </a:ext>
            </a:extLst>
          </p:cNvPr>
          <p:cNvSpPr txBox="1"/>
          <p:nvPr/>
        </p:nvSpPr>
        <p:spPr>
          <a:xfrm>
            <a:off x="1083077" y="4783799"/>
            <a:ext cx="83690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へんしゅう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2F58368B-7F6F-4D0A-BF8D-822AB975DF9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1075" t="4231" r="77449" b="-4231"/>
          <a:stretch/>
        </p:blipFill>
        <p:spPr>
          <a:xfrm>
            <a:off x="1301063" y="5372195"/>
            <a:ext cx="476250" cy="457200"/>
          </a:xfrm>
          <a:prstGeom prst="ellipse">
            <a:avLst/>
          </a:prstGeom>
          <a:ln w="28575">
            <a:solidFill>
              <a:srgbClr val="00B050"/>
            </a:solidFill>
            <a:prstDash val="sysDash"/>
          </a:ln>
        </p:spPr>
      </p:pic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F4D88BF9-2089-4E83-B59F-2052040D9948}"/>
              </a:ext>
            </a:extLst>
          </p:cNvPr>
          <p:cNvSpPr txBox="1"/>
          <p:nvPr/>
        </p:nvSpPr>
        <p:spPr>
          <a:xfrm>
            <a:off x="1919979" y="5283506"/>
            <a:ext cx="2414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ページを追加</a:t>
            </a: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します</a:t>
            </a: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79E85EDC-E2C0-4605-B97F-1F4C4CC3582F}"/>
              </a:ext>
            </a:extLst>
          </p:cNvPr>
          <p:cNvSpPr txBox="1"/>
          <p:nvPr/>
        </p:nvSpPr>
        <p:spPr>
          <a:xfrm>
            <a:off x="2729048" y="5342614"/>
            <a:ext cx="56424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84A8E9A5-A7FB-4D2F-BB87-B447A69BAF75}"/>
              </a:ext>
            </a:extLst>
          </p:cNvPr>
          <p:cNvSpPr/>
          <p:nvPr/>
        </p:nvSpPr>
        <p:spPr>
          <a:xfrm>
            <a:off x="1797638" y="3655373"/>
            <a:ext cx="824144" cy="217519"/>
          </a:xfrm>
          <a:prstGeom prst="rect">
            <a:avLst/>
          </a:prstGeom>
          <a:noFill/>
          <a:ln w="28575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C6B0E9A7-C96F-42A0-B70F-0785206EFB94}"/>
              </a:ext>
            </a:extLst>
          </p:cNvPr>
          <p:cNvSpPr txBox="1"/>
          <p:nvPr/>
        </p:nvSpPr>
        <p:spPr>
          <a:xfrm>
            <a:off x="6756663" y="3058938"/>
            <a:ext cx="2270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文章を入力できます。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20601B9-5BEB-4982-8808-E28B1B1C0444}"/>
              </a:ext>
            </a:extLst>
          </p:cNvPr>
          <p:cNvSpPr txBox="1"/>
          <p:nvPr/>
        </p:nvSpPr>
        <p:spPr>
          <a:xfrm>
            <a:off x="7356748" y="3113854"/>
            <a:ext cx="88230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0D39E0BA-FFC9-4BB0-9B0C-185099C5AB3D}"/>
              </a:ext>
            </a:extLst>
          </p:cNvPr>
          <p:cNvSpPr txBox="1"/>
          <p:nvPr/>
        </p:nvSpPr>
        <p:spPr>
          <a:xfrm>
            <a:off x="2434138" y="4775142"/>
            <a:ext cx="3645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31BA8EB9-AB7B-4A5A-A65F-465733D2CF85}"/>
              </a:ext>
            </a:extLst>
          </p:cNvPr>
          <p:cNvSpPr txBox="1"/>
          <p:nvPr/>
        </p:nvSpPr>
        <p:spPr>
          <a:xfrm>
            <a:off x="2834231" y="4766264"/>
            <a:ext cx="3645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pic>
        <p:nvPicPr>
          <p:cNvPr id="35" name="図 34">
            <a:extLst>
              <a:ext uri="{FF2B5EF4-FFF2-40B4-BE49-F238E27FC236}">
                <a16:creationId xmlns:a16="http://schemas.microsoft.com/office/drawing/2014/main" id="{385BC106-A8BE-4FAB-85C6-4720472EC9F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908" r="54466"/>
          <a:stretch/>
        </p:blipFill>
        <p:spPr>
          <a:xfrm>
            <a:off x="1311116" y="5950633"/>
            <a:ext cx="476250" cy="457200"/>
          </a:xfrm>
          <a:prstGeom prst="ellipse">
            <a:avLst/>
          </a:prstGeom>
          <a:ln w="28575">
            <a:solidFill>
              <a:srgbClr val="00B050"/>
            </a:solidFill>
            <a:prstDash val="sysDash"/>
          </a:ln>
        </p:spPr>
      </p:pic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0889C222-EFC2-4303-84A6-5C5586261FD5}"/>
              </a:ext>
            </a:extLst>
          </p:cNvPr>
          <p:cNvSpPr txBox="1"/>
          <p:nvPr/>
        </p:nvSpPr>
        <p:spPr>
          <a:xfrm>
            <a:off x="1930032" y="5915211"/>
            <a:ext cx="2414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写真を追加</a:t>
            </a: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します</a:t>
            </a: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D5C7F939-4331-47B4-B521-AAB651800626}"/>
              </a:ext>
            </a:extLst>
          </p:cNvPr>
          <p:cNvSpPr txBox="1"/>
          <p:nvPr/>
        </p:nvSpPr>
        <p:spPr>
          <a:xfrm>
            <a:off x="2538263" y="5967139"/>
            <a:ext cx="56424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935934C2-C14D-4BBC-9D3A-5E6D8A094783}"/>
              </a:ext>
            </a:extLst>
          </p:cNvPr>
          <p:cNvSpPr txBox="1"/>
          <p:nvPr/>
        </p:nvSpPr>
        <p:spPr>
          <a:xfrm>
            <a:off x="1932435" y="5967139"/>
            <a:ext cx="6658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しゃしん</a:t>
            </a:r>
          </a:p>
        </p:txBody>
      </p:sp>
      <p:pic>
        <p:nvPicPr>
          <p:cNvPr id="56" name="図 55">
            <a:extLst>
              <a:ext uri="{FF2B5EF4-FFF2-40B4-BE49-F238E27FC236}">
                <a16:creationId xmlns:a16="http://schemas.microsoft.com/office/drawing/2014/main" id="{97E104C6-F9D5-4D1D-9274-C464DAC58C9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6600" t="-3301" r="29774" b="3301"/>
          <a:stretch/>
        </p:blipFill>
        <p:spPr>
          <a:xfrm>
            <a:off x="4254005" y="5382770"/>
            <a:ext cx="476250" cy="457200"/>
          </a:xfrm>
          <a:prstGeom prst="ellipse">
            <a:avLst/>
          </a:prstGeom>
          <a:ln w="28575">
            <a:solidFill>
              <a:srgbClr val="00B050"/>
            </a:solidFill>
            <a:prstDash val="sysDash"/>
          </a:ln>
        </p:spPr>
      </p:pic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48D20DD5-2CBE-4AEF-B2E4-1B0A84853CD6}"/>
              </a:ext>
            </a:extLst>
          </p:cNvPr>
          <p:cNvSpPr txBox="1"/>
          <p:nvPr/>
        </p:nvSpPr>
        <p:spPr>
          <a:xfrm>
            <a:off x="4872921" y="5311836"/>
            <a:ext cx="2414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ページを削除</a:t>
            </a: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します</a:t>
            </a: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DB15F6A5-1E1C-429E-A6C3-AC950A47EB65}"/>
              </a:ext>
            </a:extLst>
          </p:cNvPr>
          <p:cNvSpPr txBox="1"/>
          <p:nvPr/>
        </p:nvSpPr>
        <p:spPr>
          <a:xfrm>
            <a:off x="5626023" y="5370944"/>
            <a:ext cx="6823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さくじょ</a:t>
            </a:r>
          </a:p>
        </p:txBody>
      </p:sp>
      <p:pic>
        <p:nvPicPr>
          <p:cNvPr id="59" name="図 58">
            <a:extLst>
              <a:ext uri="{FF2B5EF4-FFF2-40B4-BE49-F238E27FC236}">
                <a16:creationId xmlns:a16="http://schemas.microsoft.com/office/drawing/2014/main" id="{5A73DD69-DAAD-442D-8A76-F25EFB1FAA4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1139" t="-854" r="4588" b="-1887"/>
          <a:stretch/>
        </p:blipFill>
        <p:spPr>
          <a:xfrm>
            <a:off x="4254005" y="5970048"/>
            <a:ext cx="476250" cy="457200"/>
          </a:xfrm>
          <a:prstGeom prst="ellipse">
            <a:avLst/>
          </a:prstGeom>
          <a:ln w="28575">
            <a:solidFill>
              <a:srgbClr val="00B050"/>
            </a:solidFill>
            <a:prstDash val="sysDash"/>
          </a:ln>
        </p:spPr>
      </p:pic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678EFFC0-AE0A-440B-95C2-0C04F4E2DDC1}"/>
              </a:ext>
            </a:extLst>
          </p:cNvPr>
          <p:cNvSpPr txBox="1"/>
          <p:nvPr/>
        </p:nvSpPr>
        <p:spPr>
          <a:xfrm>
            <a:off x="4872922" y="5934626"/>
            <a:ext cx="32872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隣のページに</a:t>
            </a: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内容を移動します</a:t>
            </a: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4F496FDA-ADFF-426E-BEF1-2FFAABD2B98B}"/>
              </a:ext>
            </a:extLst>
          </p:cNvPr>
          <p:cNvSpPr txBox="1"/>
          <p:nvPr/>
        </p:nvSpPr>
        <p:spPr>
          <a:xfrm>
            <a:off x="6668730" y="5979601"/>
            <a:ext cx="6823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152928A4-7D7A-4D9C-95BD-CC22D7BC4D21}"/>
              </a:ext>
            </a:extLst>
          </p:cNvPr>
          <p:cNvSpPr txBox="1"/>
          <p:nvPr/>
        </p:nvSpPr>
        <p:spPr>
          <a:xfrm>
            <a:off x="6054403" y="5990662"/>
            <a:ext cx="6823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ないよう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2CBCA9E0-928E-466E-906F-59BA3BDABB06}"/>
              </a:ext>
            </a:extLst>
          </p:cNvPr>
          <p:cNvSpPr txBox="1"/>
          <p:nvPr/>
        </p:nvSpPr>
        <p:spPr>
          <a:xfrm>
            <a:off x="4729703" y="5979601"/>
            <a:ext cx="6823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となり</a:t>
            </a:r>
          </a:p>
        </p:txBody>
      </p:sp>
      <p:sp>
        <p:nvSpPr>
          <p:cNvPr id="64" name="正方形/長方形 63">
            <a:extLst>
              <a:ext uri="{FF2B5EF4-FFF2-40B4-BE49-F238E27FC236}">
                <a16:creationId xmlns:a16="http://schemas.microsoft.com/office/drawing/2014/main" id="{C30B900F-B90E-4778-B2ED-5D45CAF9824C}"/>
              </a:ext>
            </a:extLst>
          </p:cNvPr>
          <p:cNvSpPr/>
          <p:nvPr/>
        </p:nvSpPr>
        <p:spPr>
          <a:xfrm>
            <a:off x="1453174" y="1905152"/>
            <a:ext cx="1556356" cy="1750221"/>
          </a:xfrm>
          <a:prstGeom prst="rect">
            <a:avLst/>
          </a:prstGeom>
          <a:noFill/>
          <a:ln w="28575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5" name="正方形/長方形 64">
            <a:extLst>
              <a:ext uri="{FF2B5EF4-FFF2-40B4-BE49-F238E27FC236}">
                <a16:creationId xmlns:a16="http://schemas.microsoft.com/office/drawing/2014/main" id="{986C5309-FB10-469C-A5F0-4AAC11A76D7B}"/>
              </a:ext>
            </a:extLst>
          </p:cNvPr>
          <p:cNvSpPr/>
          <p:nvPr/>
        </p:nvSpPr>
        <p:spPr>
          <a:xfrm>
            <a:off x="6156578" y="3084177"/>
            <a:ext cx="475797" cy="469739"/>
          </a:xfrm>
          <a:prstGeom prst="rect">
            <a:avLst/>
          </a:prstGeom>
          <a:noFill/>
          <a:ln w="28575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C4F78930-5A70-4C6F-838F-6F9CE20EC57F}"/>
              </a:ext>
            </a:extLst>
          </p:cNvPr>
          <p:cNvSpPr txBox="1"/>
          <p:nvPr/>
        </p:nvSpPr>
        <p:spPr>
          <a:xfrm>
            <a:off x="6663569" y="3107885"/>
            <a:ext cx="81483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ぶんしょう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BDE79493-E1EA-4195-82CF-C2FF2D889006}"/>
              </a:ext>
            </a:extLst>
          </p:cNvPr>
          <p:cNvSpPr txBox="1"/>
          <p:nvPr/>
        </p:nvSpPr>
        <p:spPr>
          <a:xfrm>
            <a:off x="471764" y="6383088"/>
            <a:ext cx="8200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内容の編集が終わったら、署名ボタンを押して本のタイトルを入力します。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AF367A28-BF49-441E-9AC6-B27124751143}"/>
              </a:ext>
            </a:extLst>
          </p:cNvPr>
          <p:cNvSpPr txBox="1"/>
          <p:nvPr/>
        </p:nvSpPr>
        <p:spPr>
          <a:xfrm>
            <a:off x="458416" y="6452041"/>
            <a:ext cx="70913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ないよう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4D1F46F1-C428-48DA-8F69-AE9F1835D6CE}"/>
              </a:ext>
            </a:extLst>
          </p:cNvPr>
          <p:cNvSpPr txBox="1"/>
          <p:nvPr/>
        </p:nvSpPr>
        <p:spPr>
          <a:xfrm>
            <a:off x="2838417" y="6452041"/>
            <a:ext cx="70913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しょめい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6224A48F-3631-48CA-BDC4-5E971DBAD8DF}"/>
              </a:ext>
            </a:extLst>
          </p:cNvPr>
          <p:cNvSpPr txBox="1"/>
          <p:nvPr/>
        </p:nvSpPr>
        <p:spPr>
          <a:xfrm>
            <a:off x="4073537" y="6452041"/>
            <a:ext cx="4921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2CE19C4E-3725-48BF-9494-AE7A5558413C}"/>
              </a:ext>
            </a:extLst>
          </p:cNvPr>
          <p:cNvSpPr txBox="1"/>
          <p:nvPr/>
        </p:nvSpPr>
        <p:spPr>
          <a:xfrm>
            <a:off x="4699938" y="6452041"/>
            <a:ext cx="4921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ほん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F68DAF6F-C432-441F-990F-F4D74EF9720A}"/>
              </a:ext>
            </a:extLst>
          </p:cNvPr>
          <p:cNvSpPr txBox="1"/>
          <p:nvPr/>
        </p:nvSpPr>
        <p:spPr>
          <a:xfrm>
            <a:off x="1663692" y="6452041"/>
            <a:ext cx="4921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D62F9723-196A-441A-A2C9-4FF7909B61F0}"/>
              </a:ext>
            </a:extLst>
          </p:cNvPr>
          <p:cNvSpPr txBox="1"/>
          <p:nvPr/>
        </p:nvSpPr>
        <p:spPr>
          <a:xfrm>
            <a:off x="964786" y="6452041"/>
            <a:ext cx="83612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へんしゅう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5C1C05EC-35F1-4503-ACDB-71FF2C1CE21E}"/>
              </a:ext>
            </a:extLst>
          </p:cNvPr>
          <p:cNvSpPr txBox="1"/>
          <p:nvPr/>
        </p:nvSpPr>
        <p:spPr>
          <a:xfrm>
            <a:off x="5964072" y="6452041"/>
            <a:ext cx="96331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</p:spTree>
    <p:extLst>
      <p:ext uri="{BB962C8B-B14F-4D97-AF65-F5344CB8AC3E}">
        <p14:creationId xmlns:p14="http://schemas.microsoft.com/office/powerpoint/2010/main" val="217516238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．カメラとポートフォリオ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D8A6ED22-18DD-4526-A896-DEB87182F5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72991" y="1505508"/>
            <a:ext cx="6093130" cy="3887144"/>
          </a:xfrm>
          <a:prstGeom prst="rect">
            <a:avLst/>
          </a:prstGeom>
        </p:spPr>
      </p:pic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686601A7-0442-408A-9A0B-61950F14668E}"/>
              </a:ext>
            </a:extLst>
          </p:cNvPr>
          <p:cNvSpPr txBox="1"/>
          <p:nvPr/>
        </p:nvSpPr>
        <p:spPr>
          <a:xfrm>
            <a:off x="428625" y="928427"/>
            <a:ext cx="820047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本のタイトルを入力します。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66EA7484-1364-4530-A00A-5F3E47A98994}"/>
              </a:ext>
            </a:extLst>
          </p:cNvPr>
          <p:cNvSpPr txBox="1"/>
          <p:nvPr/>
        </p:nvSpPr>
        <p:spPr>
          <a:xfrm>
            <a:off x="377070" y="1012067"/>
            <a:ext cx="4921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ほん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BA30D8F0-63E1-4892-81EE-F58F400F269C}"/>
              </a:ext>
            </a:extLst>
          </p:cNvPr>
          <p:cNvSpPr txBox="1"/>
          <p:nvPr/>
        </p:nvSpPr>
        <p:spPr>
          <a:xfrm>
            <a:off x="1868541" y="1012067"/>
            <a:ext cx="963314" cy="255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53" name="正方形/長方形 52">
            <a:extLst>
              <a:ext uri="{FF2B5EF4-FFF2-40B4-BE49-F238E27FC236}">
                <a16:creationId xmlns:a16="http://schemas.microsoft.com/office/drawing/2014/main" id="{84C8C706-15E7-44CA-804D-B17DD095A84E}"/>
              </a:ext>
            </a:extLst>
          </p:cNvPr>
          <p:cNvSpPr/>
          <p:nvPr/>
        </p:nvSpPr>
        <p:spPr>
          <a:xfrm>
            <a:off x="3480047" y="2576756"/>
            <a:ext cx="1935332" cy="351252"/>
          </a:xfrm>
          <a:prstGeom prst="rect">
            <a:avLst/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C000"/>
              </a:solidFill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0FD345C-3FCA-489C-80C2-9A3B944135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86590"/>
          <a:stretch/>
        </p:blipFill>
        <p:spPr>
          <a:xfrm>
            <a:off x="5161158" y="5951554"/>
            <a:ext cx="712770" cy="781050"/>
          </a:xfrm>
          <a:prstGeom prst="rect">
            <a:avLst/>
          </a:prstGeom>
        </p:spPr>
      </p:pic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8BE1444C-45AC-4709-9B06-235AE2399273}"/>
              </a:ext>
            </a:extLst>
          </p:cNvPr>
          <p:cNvSpPr txBox="1"/>
          <p:nvPr/>
        </p:nvSpPr>
        <p:spPr>
          <a:xfrm>
            <a:off x="373295" y="5392652"/>
            <a:ext cx="8681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「署名して閉じる」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ボタンを押すと本が完成します。（ホットバーの表示が変わります。）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394F38A1-0BB5-4DB6-90E1-02BED2E3A30E}"/>
              </a:ext>
            </a:extLst>
          </p:cNvPr>
          <p:cNvSpPr txBox="1"/>
          <p:nvPr/>
        </p:nvSpPr>
        <p:spPr>
          <a:xfrm>
            <a:off x="534389" y="5450961"/>
            <a:ext cx="6658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しょめい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BE254056-8583-45B1-BEC2-C0A990545B05}"/>
              </a:ext>
            </a:extLst>
          </p:cNvPr>
          <p:cNvSpPr txBox="1"/>
          <p:nvPr/>
        </p:nvSpPr>
        <p:spPr>
          <a:xfrm>
            <a:off x="1402670" y="5450961"/>
            <a:ext cx="33019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E97FFFE1-7C42-44B7-AE8E-9115874EBD50}"/>
              </a:ext>
            </a:extLst>
          </p:cNvPr>
          <p:cNvSpPr txBox="1"/>
          <p:nvPr/>
        </p:nvSpPr>
        <p:spPr>
          <a:xfrm>
            <a:off x="4011193" y="5450961"/>
            <a:ext cx="6658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かんせい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E85AC46C-9219-4CDA-AE22-307432307340}"/>
              </a:ext>
            </a:extLst>
          </p:cNvPr>
          <p:cNvSpPr txBox="1"/>
          <p:nvPr/>
        </p:nvSpPr>
        <p:spPr>
          <a:xfrm>
            <a:off x="3050342" y="5450961"/>
            <a:ext cx="33019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F8A070D6-54B4-40F0-8054-A6B3D527242E}"/>
              </a:ext>
            </a:extLst>
          </p:cNvPr>
          <p:cNvSpPr txBox="1"/>
          <p:nvPr/>
        </p:nvSpPr>
        <p:spPr>
          <a:xfrm>
            <a:off x="3618508" y="5450961"/>
            <a:ext cx="413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ほん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180D5BDD-1EBD-4E84-89D0-81438A308F7A}"/>
              </a:ext>
            </a:extLst>
          </p:cNvPr>
          <p:cNvSpPr txBox="1"/>
          <p:nvPr/>
        </p:nvSpPr>
        <p:spPr>
          <a:xfrm>
            <a:off x="6626191" y="5450961"/>
            <a:ext cx="6658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D1690CFC-5F00-422E-AF8A-A94B3343DB72}"/>
              </a:ext>
            </a:extLst>
          </p:cNvPr>
          <p:cNvSpPr txBox="1"/>
          <p:nvPr/>
        </p:nvSpPr>
        <p:spPr>
          <a:xfrm>
            <a:off x="7301022" y="5443737"/>
            <a:ext cx="33019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pic>
        <p:nvPicPr>
          <p:cNvPr id="73" name="図 72">
            <a:extLst>
              <a:ext uri="{FF2B5EF4-FFF2-40B4-BE49-F238E27FC236}">
                <a16:creationId xmlns:a16="http://schemas.microsoft.com/office/drawing/2014/main" id="{A8CF1B6E-C5C9-45D3-A211-F818A116962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89" t="3247" r="85548" b="-3247"/>
          <a:stretch/>
        </p:blipFill>
        <p:spPr>
          <a:xfrm>
            <a:off x="3433805" y="5999179"/>
            <a:ext cx="712770" cy="733425"/>
          </a:xfrm>
          <a:prstGeom prst="rect">
            <a:avLst/>
          </a:prstGeom>
          <a:ln w="28575">
            <a:noFill/>
            <a:prstDash val="sysDash"/>
          </a:ln>
        </p:spPr>
      </p:pic>
      <p:sp>
        <p:nvSpPr>
          <p:cNvPr id="74" name="矢印: 右 73">
            <a:extLst>
              <a:ext uri="{FF2B5EF4-FFF2-40B4-BE49-F238E27FC236}">
                <a16:creationId xmlns:a16="http://schemas.microsoft.com/office/drawing/2014/main" id="{67C08A90-EF17-4194-A28A-2CC8D3BEB7A7}"/>
              </a:ext>
            </a:extLst>
          </p:cNvPr>
          <p:cNvSpPr/>
          <p:nvPr/>
        </p:nvSpPr>
        <p:spPr>
          <a:xfrm>
            <a:off x="4396559" y="6033845"/>
            <a:ext cx="514615" cy="523219"/>
          </a:xfrm>
          <a:prstGeom prst="rightArrow">
            <a:avLst/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155300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．カメラとポートフォリオ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D8A6ED22-18DD-4526-A896-DEB87182F5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72991" y="1505508"/>
            <a:ext cx="6093130" cy="3887143"/>
          </a:xfrm>
          <a:prstGeom prst="rect">
            <a:avLst/>
          </a:prstGeom>
        </p:spPr>
      </p:pic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686601A7-0442-408A-9A0B-61950F14668E}"/>
              </a:ext>
            </a:extLst>
          </p:cNvPr>
          <p:cNvSpPr txBox="1"/>
          <p:nvPr/>
        </p:nvSpPr>
        <p:spPr>
          <a:xfrm>
            <a:off x="428625" y="928427"/>
            <a:ext cx="820047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署名済みの本は編集できません。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66EA7484-1364-4530-A00A-5F3E47A98994}"/>
              </a:ext>
            </a:extLst>
          </p:cNvPr>
          <p:cNvSpPr txBox="1"/>
          <p:nvPr/>
        </p:nvSpPr>
        <p:spPr>
          <a:xfrm>
            <a:off x="1554923" y="1012067"/>
            <a:ext cx="4921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ほん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BA30D8F0-63E1-4892-81EE-F58F400F269C}"/>
              </a:ext>
            </a:extLst>
          </p:cNvPr>
          <p:cNvSpPr txBox="1"/>
          <p:nvPr/>
        </p:nvSpPr>
        <p:spPr>
          <a:xfrm>
            <a:off x="1888068" y="999250"/>
            <a:ext cx="908398" cy="255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へんしゅう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17B861A8-0A97-43B2-B27E-D2657AA4DCA1}"/>
              </a:ext>
            </a:extLst>
          </p:cNvPr>
          <p:cNvSpPr txBox="1"/>
          <p:nvPr/>
        </p:nvSpPr>
        <p:spPr>
          <a:xfrm>
            <a:off x="612652" y="5515408"/>
            <a:ext cx="79186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「エクスポート」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パソコンに本を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PDF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ファイルとしてダウンロードします。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3D81BC3-E39D-4420-B971-98F25683431B}"/>
              </a:ext>
            </a:extLst>
          </p:cNvPr>
          <p:cNvSpPr txBox="1"/>
          <p:nvPr/>
        </p:nvSpPr>
        <p:spPr>
          <a:xfrm>
            <a:off x="380668" y="999250"/>
            <a:ext cx="908398" cy="255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しょめいず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6B23F13-80EF-4B4F-87EC-07DAEC983B21}"/>
              </a:ext>
            </a:extLst>
          </p:cNvPr>
          <p:cNvSpPr txBox="1"/>
          <p:nvPr/>
        </p:nvSpPr>
        <p:spPr>
          <a:xfrm>
            <a:off x="2005993" y="6066990"/>
            <a:ext cx="4921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ほん</a:t>
            </a:r>
          </a:p>
        </p:txBody>
      </p:sp>
    </p:spTree>
    <p:extLst>
      <p:ext uri="{BB962C8B-B14F-4D97-AF65-F5344CB8AC3E}">
        <p14:creationId xmlns:p14="http://schemas.microsoft.com/office/powerpoint/2010/main" val="12607419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．カメラとポートフォリオ</a:t>
            </a: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22313D65-2BF5-437B-B43C-617BDD845A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48490" y="1405109"/>
            <a:ext cx="3562375" cy="2272636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B03DC79-EC89-4416-94A8-BA914D075A52}"/>
              </a:ext>
            </a:extLst>
          </p:cNvPr>
          <p:cNvSpPr txBox="1"/>
          <p:nvPr/>
        </p:nvSpPr>
        <p:spPr>
          <a:xfrm>
            <a:off x="143038" y="928427"/>
            <a:ext cx="848605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NPC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に話しかけてみましょう。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B2983702-AF58-4185-A3ED-065D913CAAA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605361" y="1909868"/>
            <a:ext cx="6317762" cy="4030449"/>
          </a:xfrm>
          <a:prstGeom prst="rect">
            <a:avLst/>
          </a:prstGeom>
        </p:spPr>
      </p:pic>
      <p:sp>
        <p:nvSpPr>
          <p:cNvPr id="26" name="矢印: 右 25">
            <a:extLst>
              <a:ext uri="{FF2B5EF4-FFF2-40B4-BE49-F238E27FC236}">
                <a16:creationId xmlns:a16="http://schemas.microsoft.com/office/drawing/2014/main" id="{D5DB802A-B4A3-40D6-A080-6F2A89033173}"/>
              </a:ext>
            </a:extLst>
          </p:cNvPr>
          <p:cNvSpPr/>
          <p:nvPr/>
        </p:nvSpPr>
        <p:spPr>
          <a:xfrm>
            <a:off x="2303052" y="3997751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13209308-750A-4DDA-8433-0DF9AD18F980}"/>
              </a:ext>
            </a:extLst>
          </p:cNvPr>
          <p:cNvSpPr/>
          <p:nvPr/>
        </p:nvSpPr>
        <p:spPr>
          <a:xfrm>
            <a:off x="6462342" y="4651259"/>
            <a:ext cx="1394395" cy="315958"/>
          </a:xfrm>
          <a:prstGeom prst="rect">
            <a:avLst/>
          </a:prstGeom>
          <a:noFill/>
          <a:ln w="28575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585D57B-E02C-4026-86D5-53CE60152D40}"/>
              </a:ext>
            </a:extLst>
          </p:cNvPr>
          <p:cNvSpPr txBox="1"/>
          <p:nvPr/>
        </p:nvSpPr>
        <p:spPr>
          <a:xfrm>
            <a:off x="809267" y="1000749"/>
            <a:ext cx="4602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4AA9596-67CB-472A-B800-05B4DDBFDD82}"/>
              </a:ext>
            </a:extLst>
          </p:cNvPr>
          <p:cNvGrpSpPr/>
          <p:nvPr/>
        </p:nvGrpSpPr>
        <p:grpSpPr>
          <a:xfrm>
            <a:off x="531792" y="5628100"/>
            <a:ext cx="7973883" cy="1131079"/>
            <a:chOff x="95919" y="5452891"/>
            <a:chExt cx="7973883" cy="1131079"/>
          </a:xfrm>
        </p:grpSpPr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B749D7BB-F761-460D-A818-A96BC20DE16D}"/>
                </a:ext>
              </a:extLst>
            </p:cNvPr>
            <p:cNvSpPr txBox="1"/>
            <p:nvPr/>
          </p:nvSpPr>
          <p:spPr>
            <a:xfrm>
              <a:off x="246841" y="5452891"/>
              <a:ext cx="7822961" cy="113107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編集を終了するとき　　　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en-US" altLang="ja-JP" i="0" dirty="0">
                  <a:solidFill>
                    <a:srgbClr val="FF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I’m done. 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ボタンを押します。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もう少し編集したいとき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en-US" altLang="ja-JP" i="0" dirty="0">
                  <a:solidFill>
                    <a:srgbClr val="0070C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Not yet.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ボタンを押します。</a:t>
              </a:r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3172B055-0ADE-47A2-A239-CEA5759D1EF5}"/>
                </a:ext>
              </a:extLst>
            </p:cNvPr>
            <p:cNvSpPr txBox="1"/>
            <p:nvPr/>
          </p:nvSpPr>
          <p:spPr>
            <a:xfrm>
              <a:off x="95919" y="5511614"/>
              <a:ext cx="8786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へんしゅう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C459DD8A-02D4-4076-890B-95C1984DDCF3}"/>
                </a:ext>
              </a:extLst>
            </p:cNvPr>
            <p:cNvSpPr txBox="1"/>
            <p:nvPr/>
          </p:nvSpPr>
          <p:spPr>
            <a:xfrm>
              <a:off x="678033" y="6051429"/>
              <a:ext cx="48432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すこ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09238B56-B425-4A3F-A930-2D8BD5396691}"/>
                </a:ext>
              </a:extLst>
            </p:cNvPr>
            <p:cNvSpPr txBox="1"/>
            <p:nvPr/>
          </p:nvSpPr>
          <p:spPr>
            <a:xfrm>
              <a:off x="5597459" y="5511614"/>
              <a:ext cx="2765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FBAC2BBA-E714-4E13-BC6C-45A70A74E5A1}"/>
                </a:ext>
              </a:extLst>
            </p:cNvPr>
            <p:cNvSpPr txBox="1"/>
            <p:nvPr/>
          </p:nvSpPr>
          <p:spPr>
            <a:xfrm>
              <a:off x="729226" y="5511614"/>
              <a:ext cx="10285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しゅうりょう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22E8CC6E-50C5-4AEA-82B9-EAD9BC8DD15F}"/>
                </a:ext>
              </a:extLst>
            </p:cNvPr>
            <p:cNvSpPr txBox="1"/>
            <p:nvPr/>
          </p:nvSpPr>
          <p:spPr>
            <a:xfrm>
              <a:off x="5320928" y="6051429"/>
              <a:ext cx="2765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3A620E08-78B6-4ED1-A32A-7A0AC6DDA0B3}"/>
                </a:ext>
              </a:extLst>
            </p:cNvPr>
            <p:cNvSpPr txBox="1"/>
            <p:nvPr/>
          </p:nvSpPr>
          <p:spPr>
            <a:xfrm>
              <a:off x="1033753" y="6051429"/>
              <a:ext cx="8563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へんしゅう</a:t>
              </a:r>
            </a:p>
          </p:txBody>
        </p:sp>
      </p:grp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E624440B-E1B1-43C2-8AA6-6FDCD6681DF2}"/>
              </a:ext>
            </a:extLst>
          </p:cNvPr>
          <p:cNvSpPr/>
          <p:nvPr/>
        </p:nvSpPr>
        <p:spPr>
          <a:xfrm>
            <a:off x="5056029" y="4647500"/>
            <a:ext cx="1394395" cy="315958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29087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．カメラとポートフォリオ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EB08FE1-CC6B-40A1-8C11-854235847B98}"/>
              </a:ext>
            </a:extLst>
          </p:cNvPr>
          <p:cNvSpPr txBox="1"/>
          <p:nvPr/>
        </p:nvSpPr>
        <p:spPr>
          <a:xfrm>
            <a:off x="725198" y="1010988"/>
            <a:ext cx="76952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ミッション完了です！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57FC624-ADF7-4D8B-A6F5-05BF2454DDB5}"/>
              </a:ext>
            </a:extLst>
          </p:cNvPr>
          <p:cNvSpPr txBox="1"/>
          <p:nvPr/>
        </p:nvSpPr>
        <p:spPr>
          <a:xfrm>
            <a:off x="1749228" y="1083596"/>
            <a:ext cx="8625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かんりょう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DD513D0-407B-4248-986A-56A1901B7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7988" y="1529436"/>
            <a:ext cx="6574134" cy="4194003"/>
          </a:xfrm>
          <a:prstGeom prst="rect">
            <a:avLst/>
          </a:prstGeom>
        </p:spPr>
      </p:pic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36230E11-5BB8-4B2D-81F0-8E50B46CD320}"/>
              </a:ext>
            </a:extLst>
          </p:cNvPr>
          <p:cNvSpPr txBox="1"/>
          <p:nvPr/>
        </p:nvSpPr>
        <p:spPr>
          <a:xfrm>
            <a:off x="1003123" y="5996960"/>
            <a:ext cx="64923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町を探索して写真を撮ろう！ポートフォリオや本を作ってみよう！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35BB9FC2-5898-4BDC-910A-D517ACAA60F0}"/>
              </a:ext>
            </a:extLst>
          </p:cNvPr>
          <p:cNvSpPr txBox="1"/>
          <p:nvPr/>
        </p:nvSpPr>
        <p:spPr>
          <a:xfrm>
            <a:off x="1390507" y="6047111"/>
            <a:ext cx="6945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たんさく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3451D39-EAB3-47FB-A351-650BFCFF75AB}"/>
              </a:ext>
            </a:extLst>
          </p:cNvPr>
          <p:cNvSpPr txBox="1"/>
          <p:nvPr/>
        </p:nvSpPr>
        <p:spPr>
          <a:xfrm>
            <a:off x="5260842" y="6047111"/>
            <a:ext cx="4226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F2958288-49EE-4D7D-A679-52C3278A02DC}"/>
              </a:ext>
            </a:extLst>
          </p:cNvPr>
          <p:cNvSpPr txBox="1"/>
          <p:nvPr/>
        </p:nvSpPr>
        <p:spPr>
          <a:xfrm>
            <a:off x="978542" y="6047111"/>
            <a:ext cx="43500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まち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EBD5D0F2-80D4-46C7-B707-A11C0377C537}"/>
              </a:ext>
            </a:extLst>
          </p:cNvPr>
          <p:cNvSpPr txBox="1"/>
          <p:nvPr/>
        </p:nvSpPr>
        <p:spPr>
          <a:xfrm>
            <a:off x="2842868" y="6047111"/>
            <a:ext cx="3514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6" name="図 55">
            <a:extLst>
              <a:ext uri="{FF2B5EF4-FFF2-40B4-BE49-F238E27FC236}">
                <a16:creationId xmlns:a16="http://schemas.microsoft.com/office/drawing/2014/main" id="{63CD5377-D21A-4DCF-AAF2-B7E8F7368C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3817" y="5318356"/>
            <a:ext cx="1003464" cy="1599128"/>
          </a:xfrm>
          <a:prstGeom prst="rect">
            <a:avLst/>
          </a:prstGeom>
        </p:spPr>
      </p:pic>
      <p:sp>
        <p:nvSpPr>
          <p:cNvPr id="57" name="吹き出し: 角を丸めた四角形 56">
            <a:extLst>
              <a:ext uri="{FF2B5EF4-FFF2-40B4-BE49-F238E27FC236}">
                <a16:creationId xmlns:a16="http://schemas.microsoft.com/office/drawing/2014/main" id="{6BBC671D-4CAA-4810-A31F-8116DA376032}"/>
              </a:ext>
            </a:extLst>
          </p:cNvPr>
          <p:cNvSpPr/>
          <p:nvPr/>
        </p:nvSpPr>
        <p:spPr>
          <a:xfrm>
            <a:off x="831152" y="5847012"/>
            <a:ext cx="6682665" cy="754603"/>
          </a:xfrm>
          <a:prstGeom prst="wedgeRoundRectCallout">
            <a:avLst>
              <a:gd name="adj1" fmla="val 52839"/>
              <a:gd name="adj2" fmla="val -11200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30753BEC-62E5-47CF-ABE0-C7593651A2DC}"/>
              </a:ext>
            </a:extLst>
          </p:cNvPr>
          <p:cNvSpPr txBox="1"/>
          <p:nvPr/>
        </p:nvSpPr>
        <p:spPr>
          <a:xfrm>
            <a:off x="2188483" y="6047111"/>
            <a:ext cx="6945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しゃしん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D1B61DF9-D04E-4C25-A91C-44F34ABD7AC5}"/>
              </a:ext>
            </a:extLst>
          </p:cNvPr>
          <p:cNvSpPr txBox="1"/>
          <p:nvPr/>
        </p:nvSpPr>
        <p:spPr>
          <a:xfrm>
            <a:off x="5649106" y="6047111"/>
            <a:ext cx="4226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4317399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．黒板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B15DE36-BCC2-4B2A-9DB3-7730AE8E7EB8}"/>
              </a:ext>
            </a:extLst>
          </p:cNvPr>
          <p:cNvSpPr txBox="1"/>
          <p:nvPr/>
        </p:nvSpPr>
        <p:spPr>
          <a:xfrm>
            <a:off x="747355" y="1009851"/>
            <a:ext cx="806191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メニューの「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5.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黒板」をクリック、世界を作成します。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C64230F9-7EAA-4383-8A8E-B881EB4B4D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32135" y="1555811"/>
            <a:ext cx="4914145" cy="337568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EB783EAE-4B27-4423-8954-26E70FA2BB34}"/>
              </a:ext>
            </a:extLst>
          </p:cNvPr>
          <p:cNvSpPr/>
          <p:nvPr/>
        </p:nvSpPr>
        <p:spPr>
          <a:xfrm>
            <a:off x="732135" y="3766698"/>
            <a:ext cx="1224813" cy="1094354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19AD876E-81A3-4214-B4BA-1087D1A84A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4" b="44"/>
          <a:stretch/>
        </p:blipFill>
        <p:spPr>
          <a:xfrm>
            <a:off x="3650362" y="3681173"/>
            <a:ext cx="4898834" cy="312249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FE6AC847-81F9-4BA9-A691-7C5052DBC8AF}"/>
              </a:ext>
            </a:extLst>
          </p:cNvPr>
          <p:cNvSpPr/>
          <p:nvPr/>
        </p:nvSpPr>
        <p:spPr>
          <a:xfrm>
            <a:off x="7167612" y="4017287"/>
            <a:ext cx="1363828" cy="275260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" name="矢印: 右 17">
            <a:extLst>
              <a:ext uri="{FF2B5EF4-FFF2-40B4-BE49-F238E27FC236}">
                <a16:creationId xmlns:a16="http://schemas.microsoft.com/office/drawing/2014/main" id="{FDF42F7C-CCC1-410F-9894-CC4E76F64DD0}"/>
              </a:ext>
            </a:extLst>
          </p:cNvPr>
          <p:cNvSpPr/>
          <p:nvPr/>
        </p:nvSpPr>
        <p:spPr>
          <a:xfrm>
            <a:off x="3359531" y="4110527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817AD95A-7CC3-4052-91EE-4C6D6992A901}"/>
              </a:ext>
            </a:extLst>
          </p:cNvPr>
          <p:cNvSpPr txBox="1"/>
          <p:nvPr/>
        </p:nvSpPr>
        <p:spPr>
          <a:xfrm>
            <a:off x="4434160" y="1063342"/>
            <a:ext cx="5736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せかい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5A6CF436-6B2A-44E2-A29D-E041D84A4727}"/>
              </a:ext>
            </a:extLst>
          </p:cNvPr>
          <p:cNvSpPr txBox="1"/>
          <p:nvPr/>
        </p:nvSpPr>
        <p:spPr>
          <a:xfrm>
            <a:off x="5035956" y="1052170"/>
            <a:ext cx="7345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082D8358-535C-4C1A-A26F-882805683013}"/>
              </a:ext>
            </a:extLst>
          </p:cNvPr>
          <p:cNvSpPr txBox="1"/>
          <p:nvPr/>
        </p:nvSpPr>
        <p:spPr>
          <a:xfrm>
            <a:off x="2277171" y="1079727"/>
            <a:ext cx="7345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こくばん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1CDE4A2-03EB-4D49-8B1C-2BF9CB45BDE0}"/>
              </a:ext>
            </a:extLst>
          </p:cNvPr>
          <p:cNvSpPr txBox="1"/>
          <p:nvPr/>
        </p:nvSpPr>
        <p:spPr>
          <a:xfrm>
            <a:off x="941033" y="397412"/>
            <a:ext cx="7901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こくばん</a:t>
            </a:r>
          </a:p>
        </p:txBody>
      </p:sp>
    </p:spTree>
    <p:extLst>
      <p:ext uri="{BB962C8B-B14F-4D97-AF65-F5344CB8AC3E}">
        <p14:creationId xmlns:p14="http://schemas.microsoft.com/office/powerpoint/2010/main" val="20320194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．黒板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528237CE-A637-4661-95E1-C8F417251E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63227" y="1586932"/>
            <a:ext cx="7949326" cy="5071314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E40D1A4-DCC7-4AFA-87E6-8F591A5DED38}"/>
              </a:ext>
            </a:extLst>
          </p:cNvPr>
          <p:cNvSpPr txBox="1"/>
          <p:nvPr/>
        </p:nvSpPr>
        <p:spPr>
          <a:xfrm>
            <a:off x="120402" y="1009851"/>
            <a:ext cx="88105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黒板の種類を確認しよう！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8D0377A-C53D-466E-844B-618B697631D7}"/>
              </a:ext>
            </a:extLst>
          </p:cNvPr>
          <p:cNvSpPr txBox="1"/>
          <p:nvPr/>
        </p:nvSpPr>
        <p:spPr>
          <a:xfrm>
            <a:off x="2578175" y="1066492"/>
            <a:ext cx="736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しゅるい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3B941D3-9580-4574-8052-6893C788A922}"/>
              </a:ext>
            </a:extLst>
          </p:cNvPr>
          <p:cNvSpPr txBox="1"/>
          <p:nvPr/>
        </p:nvSpPr>
        <p:spPr>
          <a:xfrm>
            <a:off x="1899821" y="1061656"/>
            <a:ext cx="736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こくばん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86C67AF-19FA-46F8-BBC9-332860F9D332}"/>
              </a:ext>
            </a:extLst>
          </p:cNvPr>
          <p:cNvSpPr txBox="1"/>
          <p:nvPr/>
        </p:nvSpPr>
        <p:spPr>
          <a:xfrm>
            <a:off x="941033" y="397412"/>
            <a:ext cx="7901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こくばん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B16B129-B309-4AA0-99E4-6C0A751A7EB5}"/>
              </a:ext>
            </a:extLst>
          </p:cNvPr>
          <p:cNvSpPr txBox="1"/>
          <p:nvPr/>
        </p:nvSpPr>
        <p:spPr>
          <a:xfrm>
            <a:off x="3315023" y="1066492"/>
            <a:ext cx="736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F778FC84-6675-4CE0-81C6-B367CFC6154C}"/>
              </a:ext>
            </a:extLst>
          </p:cNvPr>
          <p:cNvSpPr/>
          <p:nvPr/>
        </p:nvSpPr>
        <p:spPr>
          <a:xfrm>
            <a:off x="1731146" y="3275861"/>
            <a:ext cx="4989250" cy="1811044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40610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．黒板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86C67AF-19FA-46F8-BBC9-332860F9D332}"/>
              </a:ext>
            </a:extLst>
          </p:cNvPr>
          <p:cNvSpPr txBox="1"/>
          <p:nvPr/>
        </p:nvSpPr>
        <p:spPr>
          <a:xfrm>
            <a:off x="941033" y="397412"/>
            <a:ext cx="7901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こくばん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B5E1D13-0E07-46CC-BC0F-AAD49D2F70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006" y="2712040"/>
            <a:ext cx="3000652" cy="2778865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CD39D012-65C8-4C8E-829D-915F8A1077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3783" y="2738515"/>
            <a:ext cx="2401449" cy="194532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306803AB-9F0A-41CE-B3D4-BCD99C4974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1252" y="2712040"/>
            <a:ext cx="1771897" cy="1624239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012306D-C82E-4A97-8C71-EF673C4B0922}"/>
              </a:ext>
            </a:extLst>
          </p:cNvPr>
          <p:cNvSpPr txBox="1"/>
          <p:nvPr/>
        </p:nvSpPr>
        <p:spPr>
          <a:xfrm>
            <a:off x="435006" y="1000888"/>
            <a:ext cx="806191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種類の黒板があります。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B908BE41-CC45-49B8-9F84-855B1658A105}"/>
              </a:ext>
            </a:extLst>
          </p:cNvPr>
          <p:cNvSpPr txBox="1"/>
          <p:nvPr/>
        </p:nvSpPr>
        <p:spPr>
          <a:xfrm>
            <a:off x="529377" y="1078719"/>
            <a:ext cx="7345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しゅるい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58E5FCEE-2F2C-492C-9C9B-B27A6F5A1552}"/>
              </a:ext>
            </a:extLst>
          </p:cNvPr>
          <p:cNvSpPr txBox="1"/>
          <p:nvPr/>
        </p:nvSpPr>
        <p:spPr>
          <a:xfrm>
            <a:off x="1200800" y="1070848"/>
            <a:ext cx="7345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こくばん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18E0B4A3-1014-44FF-9857-C195BAB85DF3}"/>
              </a:ext>
            </a:extLst>
          </p:cNvPr>
          <p:cNvSpPr txBox="1"/>
          <p:nvPr/>
        </p:nvSpPr>
        <p:spPr>
          <a:xfrm>
            <a:off x="579685" y="1580961"/>
            <a:ext cx="271129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ボード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3×2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サイズ）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1803BAF9-273C-4B9D-90BD-9ABF7E4F7BE7}"/>
              </a:ext>
            </a:extLst>
          </p:cNvPr>
          <p:cNvSpPr txBox="1"/>
          <p:nvPr/>
        </p:nvSpPr>
        <p:spPr>
          <a:xfrm>
            <a:off x="3863783" y="1607436"/>
            <a:ext cx="240144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ポスター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2×1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サイズ）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159377C3-1301-49EE-8684-4D9D4FEA6623}"/>
              </a:ext>
            </a:extLst>
          </p:cNvPr>
          <p:cNvSpPr txBox="1"/>
          <p:nvPr/>
        </p:nvSpPr>
        <p:spPr>
          <a:xfrm>
            <a:off x="6484820" y="1531279"/>
            <a:ext cx="202411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スレート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1×1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サイズ）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吹き出し: 角を丸めた四角形 26">
            <a:extLst>
              <a:ext uri="{FF2B5EF4-FFF2-40B4-BE49-F238E27FC236}">
                <a16:creationId xmlns:a16="http://schemas.microsoft.com/office/drawing/2014/main" id="{E8B169B1-271B-4644-9749-B0D195059F33}"/>
              </a:ext>
            </a:extLst>
          </p:cNvPr>
          <p:cNvSpPr/>
          <p:nvPr/>
        </p:nvSpPr>
        <p:spPr>
          <a:xfrm>
            <a:off x="3564481" y="5204147"/>
            <a:ext cx="3870470" cy="618270"/>
          </a:xfrm>
          <a:prstGeom prst="wedgeRoundRectCallout">
            <a:avLst>
              <a:gd name="adj1" fmla="val 56604"/>
              <a:gd name="adj2" fmla="val -1004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59C5395F-2838-47D3-8199-88997DA51BC4}"/>
              </a:ext>
            </a:extLst>
          </p:cNvPr>
          <p:cNvGrpSpPr/>
          <p:nvPr/>
        </p:nvGrpSpPr>
        <p:grpSpPr>
          <a:xfrm>
            <a:off x="3564481" y="5250564"/>
            <a:ext cx="4030080" cy="523220"/>
            <a:chOff x="2015613" y="5772235"/>
            <a:chExt cx="4030080" cy="523220"/>
          </a:xfrm>
        </p:grpSpPr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16587CCA-82A7-4A8F-94DB-CA7DCB018EC5}"/>
                </a:ext>
              </a:extLst>
            </p:cNvPr>
            <p:cNvSpPr txBox="1"/>
            <p:nvPr/>
          </p:nvSpPr>
          <p:spPr>
            <a:xfrm>
              <a:off x="2066819" y="5772235"/>
              <a:ext cx="39788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確認できたかな？次のエリアに進もう！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7B7F062A-3B2E-40E4-9F3E-366F25E41C3D}"/>
                </a:ext>
              </a:extLst>
            </p:cNvPr>
            <p:cNvSpPr txBox="1"/>
            <p:nvPr/>
          </p:nvSpPr>
          <p:spPr>
            <a:xfrm>
              <a:off x="2015613" y="5827985"/>
              <a:ext cx="68849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かくにん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43415BD7-27D1-43D9-A4AA-C36AADB44AEA}"/>
                </a:ext>
              </a:extLst>
            </p:cNvPr>
            <p:cNvSpPr txBox="1"/>
            <p:nvPr/>
          </p:nvSpPr>
          <p:spPr>
            <a:xfrm>
              <a:off x="3663640" y="5836863"/>
              <a:ext cx="44377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つぎ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6BD70208-C9E6-4597-AC05-C62CDF5BCE4A}"/>
                </a:ext>
              </a:extLst>
            </p:cNvPr>
            <p:cNvSpPr txBox="1"/>
            <p:nvPr/>
          </p:nvSpPr>
          <p:spPr>
            <a:xfrm>
              <a:off x="4883151" y="5836863"/>
              <a:ext cx="44377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すす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33" name="図 32">
            <a:extLst>
              <a:ext uri="{FF2B5EF4-FFF2-40B4-BE49-F238E27FC236}">
                <a16:creationId xmlns:a16="http://schemas.microsoft.com/office/drawing/2014/main" id="{8F209A97-FBAF-4BB3-B04F-F2336215A1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05530" y="4974220"/>
            <a:ext cx="1003464" cy="1599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30754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．黒板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528237CE-A637-4661-95E1-C8F417251E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63227" y="1586932"/>
            <a:ext cx="7949326" cy="5071313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E40D1A4-DCC7-4AFA-87E6-8F591A5DED38}"/>
              </a:ext>
            </a:extLst>
          </p:cNvPr>
          <p:cNvSpPr txBox="1"/>
          <p:nvPr/>
        </p:nvSpPr>
        <p:spPr>
          <a:xfrm>
            <a:off x="120402" y="1009851"/>
            <a:ext cx="88105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壁の大きさに合った黒板を設置しよう！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8D0377A-C53D-466E-844B-618B697631D7}"/>
              </a:ext>
            </a:extLst>
          </p:cNvPr>
          <p:cNvSpPr txBox="1"/>
          <p:nvPr/>
        </p:nvSpPr>
        <p:spPr>
          <a:xfrm>
            <a:off x="1930104" y="1078659"/>
            <a:ext cx="4757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かべ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3B941D3-9580-4574-8052-6893C788A922}"/>
              </a:ext>
            </a:extLst>
          </p:cNvPr>
          <p:cNvSpPr txBox="1"/>
          <p:nvPr/>
        </p:nvSpPr>
        <p:spPr>
          <a:xfrm>
            <a:off x="3950560" y="1078659"/>
            <a:ext cx="736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こくばん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86C67AF-19FA-46F8-BBC9-332860F9D332}"/>
              </a:ext>
            </a:extLst>
          </p:cNvPr>
          <p:cNvSpPr txBox="1"/>
          <p:nvPr/>
        </p:nvSpPr>
        <p:spPr>
          <a:xfrm>
            <a:off x="941033" y="397412"/>
            <a:ext cx="7901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こくばん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B16B129-B309-4AA0-99E4-6C0A751A7EB5}"/>
              </a:ext>
            </a:extLst>
          </p:cNvPr>
          <p:cNvSpPr txBox="1"/>
          <p:nvPr/>
        </p:nvSpPr>
        <p:spPr>
          <a:xfrm>
            <a:off x="4678530" y="1078659"/>
            <a:ext cx="6391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せっち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B7DADC3-EC47-4CD0-810B-97C9468A29D0}"/>
              </a:ext>
            </a:extLst>
          </p:cNvPr>
          <p:cNvSpPr txBox="1"/>
          <p:nvPr/>
        </p:nvSpPr>
        <p:spPr>
          <a:xfrm>
            <a:off x="2370335" y="1078659"/>
            <a:ext cx="4757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おお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66AF208-90EA-43DC-A01B-554B5DCE53D9}"/>
              </a:ext>
            </a:extLst>
          </p:cNvPr>
          <p:cNvSpPr txBox="1"/>
          <p:nvPr/>
        </p:nvSpPr>
        <p:spPr>
          <a:xfrm>
            <a:off x="3286560" y="1078659"/>
            <a:ext cx="4757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</a:p>
        </p:txBody>
      </p:sp>
    </p:spTree>
    <p:extLst>
      <p:ext uri="{BB962C8B-B14F-4D97-AF65-F5344CB8AC3E}">
        <p14:creationId xmlns:p14="http://schemas.microsoft.com/office/powerpoint/2010/main" val="96304620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．黒板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86C67AF-19FA-46F8-BBC9-332860F9D332}"/>
              </a:ext>
            </a:extLst>
          </p:cNvPr>
          <p:cNvSpPr txBox="1"/>
          <p:nvPr/>
        </p:nvSpPr>
        <p:spPr>
          <a:xfrm>
            <a:off x="941033" y="397412"/>
            <a:ext cx="7901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こくばん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A92795C0-8D7A-492A-A435-48A340E54FC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13358" y="2029311"/>
            <a:ext cx="5188084" cy="3309765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91EE8A9-E14F-4069-8EA3-E5FA466BA975}"/>
              </a:ext>
            </a:extLst>
          </p:cNvPr>
          <p:cNvSpPr txBox="1"/>
          <p:nvPr/>
        </p:nvSpPr>
        <p:spPr>
          <a:xfrm>
            <a:off x="143038" y="928427"/>
            <a:ext cx="826753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ブロックにカーソルを合わせます。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大きさの合う黒板をホットバーで選択し、マウスの右ボタンを押します。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7DDFD7A-500C-43C9-A783-74009AC3DB1B}"/>
              </a:ext>
            </a:extLst>
          </p:cNvPr>
          <p:cNvSpPr txBox="1"/>
          <p:nvPr/>
        </p:nvSpPr>
        <p:spPr>
          <a:xfrm>
            <a:off x="5368429" y="1544790"/>
            <a:ext cx="4843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628DE95-02D1-4BEE-B677-A33E012BFDDE}"/>
              </a:ext>
            </a:extLst>
          </p:cNvPr>
          <p:cNvSpPr txBox="1"/>
          <p:nvPr/>
        </p:nvSpPr>
        <p:spPr>
          <a:xfrm>
            <a:off x="1476823" y="1544790"/>
            <a:ext cx="7082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こくばん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4EB52404-7E14-40FE-9ED0-CC9D66F6BD5A}"/>
              </a:ext>
            </a:extLst>
          </p:cNvPr>
          <p:cNvSpPr txBox="1"/>
          <p:nvPr/>
        </p:nvSpPr>
        <p:spPr>
          <a:xfrm>
            <a:off x="2537334" y="971387"/>
            <a:ext cx="2613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09FBF9C6-25A8-4CAA-9542-5B89F5AD5EC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922698" y="3029796"/>
            <a:ext cx="5188084" cy="3309765"/>
          </a:xfrm>
          <a:prstGeom prst="rect">
            <a:avLst/>
          </a:prstGeom>
        </p:spPr>
      </p:pic>
      <p:sp>
        <p:nvSpPr>
          <p:cNvPr id="23" name="矢印: 右 22">
            <a:extLst>
              <a:ext uri="{FF2B5EF4-FFF2-40B4-BE49-F238E27FC236}">
                <a16:creationId xmlns:a16="http://schemas.microsoft.com/office/drawing/2014/main" id="{AD7807FB-CD3A-45A9-9CF4-3F688ED7E003}"/>
              </a:ext>
            </a:extLst>
          </p:cNvPr>
          <p:cNvSpPr/>
          <p:nvPr/>
        </p:nvSpPr>
        <p:spPr>
          <a:xfrm>
            <a:off x="3613037" y="3878276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4" name="楕円 23">
            <a:extLst>
              <a:ext uri="{FF2B5EF4-FFF2-40B4-BE49-F238E27FC236}">
                <a16:creationId xmlns:a16="http://schemas.microsoft.com/office/drawing/2014/main" id="{8901040F-9A1D-40BA-AADA-CF5A7266C843}"/>
              </a:ext>
            </a:extLst>
          </p:cNvPr>
          <p:cNvSpPr/>
          <p:nvPr/>
        </p:nvSpPr>
        <p:spPr>
          <a:xfrm>
            <a:off x="1618880" y="4874768"/>
            <a:ext cx="647144" cy="647144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65E7667-2217-450D-A4CA-C8DDBF68E107}"/>
              </a:ext>
            </a:extLst>
          </p:cNvPr>
          <p:cNvSpPr txBox="1"/>
          <p:nvPr/>
        </p:nvSpPr>
        <p:spPr>
          <a:xfrm>
            <a:off x="3568590" y="1544790"/>
            <a:ext cx="7082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972E320-DC15-4098-B29D-5B1CC437C3F7}"/>
              </a:ext>
            </a:extLst>
          </p:cNvPr>
          <p:cNvSpPr txBox="1"/>
          <p:nvPr/>
        </p:nvSpPr>
        <p:spPr>
          <a:xfrm>
            <a:off x="1127634" y="1544790"/>
            <a:ext cx="2613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86EF4A1A-8E9E-4A89-9A15-C4F5A1D41F64}"/>
              </a:ext>
            </a:extLst>
          </p:cNvPr>
          <p:cNvSpPr txBox="1"/>
          <p:nvPr/>
        </p:nvSpPr>
        <p:spPr>
          <a:xfrm>
            <a:off x="6604786" y="1544790"/>
            <a:ext cx="2613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62DFBAF2-59F1-4A98-9B37-ECB3C6E21F71}"/>
              </a:ext>
            </a:extLst>
          </p:cNvPr>
          <p:cNvSpPr txBox="1"/>
          <p:nvPr/>
        </p:nvSpPr>
        <p:spPr>
          <a:xfrm>
            <a:off x="4351219" y="4776014"/>
            <a:ext cx="444258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（ここでは「</a:t>
            </a:r>
            <a:r>
              <a: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×</a:t>
            </a: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」を押して画面を閉じます。）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F3947B2-A39D-4E9B-8E34-3076F955BB52}"/>
              </a:ext>
            </a:extLst>
          </p:cNvPr>
          <p:cNvSpPr txBox="1"/>
          <p:nvPr/>
        </p:nvSpPr>
        <p:spPr>
          <a:xfrm>
            <a:off x="6714183" y="4823837"/>
            <a:ext cx="6823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BC804C7-2B2D-4934-804B-89C5D40D81BC}"/>
              </a:ext>
            </a:extLst>
          </p:cNvPr>
          <p:cNvSpPr txBox="1"/>
          <p:nvPr/>
        </p:nvSpPr>
        <p:spPr>
          <a:xfrm>
            <a:off x="6189282" y="4823837"/>
            <a:ext cx="30743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376B4737-64C1-4E41-A499-A3ABAE032018}"/>
              </a:ext>
            </a:extLst>
          </p:cNvPr>
          <p:cNvSpPr txBox="1"/>
          <p:nvPr/>
        </p:nvSpPr>
        <p:spPr>
          <a:xfrm>
            <a:off x="7390473" y="4823837"/>
            <a:ext cx="30743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</a:p>
        </p:txBody>
      </p:sp>
      <p:sp>
        <p:nvSpPr>
          <p:cNvPr id="33" name="楕円 32">
            <a:extLst>
              <a:ext uri="{FF2B5EF4-FFF2-40B4-BE49-F238E27FC236}">
                <a16:creationId xmlns:a16="http://schemas.microsoft.com/office/drawing/2014/main" id="{49065264-82C9-442C-A886-8DC888F8985F}"/>
              </a:ext>
            </a:extLst>
          </p:cNvPr>
          <p:cNvSpPr/>
          <p:nvPr/>
        </p:nvSpPr>
        <p:spPr>
          <a:xfrm>
            <a:off x="7697910" y="3367976"/>
            <a:ext cx="647144" cy="647144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AEFCA9D-AFE4-429D-88B7-8FE6B99814E6}"/>
              </a:ext>
            </a:extLst>
          </p:cNvPr>
          <p:cNvSpPr txBox="1"/>
          <p:nvPr/>
        </p:nvSpPr>
        <p:spPr>
          <a:xfrm>
            <a:off x="93272" y="1544790"/>
            <a:ext cx="4843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おお</a:t>
            </a:r>
          </a:p>
        </p:txBody>
      </p:sp>
    </p:spTree>
    <p:extLst>
      <p:ext uri="{BB962C8B-B14F-4D97-AF65-F5344CB8AC3E}">
        <p14:creationId xmlns:p14="http://schemas.microsoft.com/office/powerpoint/2010/main" val="70399018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．黒板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86C67AF-19FA-46F8-BBC9-332860F9D332}"/>
              </a:ext>
            </a:extLst>
          </p:cNvPr>
          <p:cNvSpPr txBox="1"/>
          <p:nvPr/>
        </p:nvSpPr>
        <p:spPr>
          <a:xfrm>
            <a:off x="941033" y="397412"/>
            <a:ext cx="7901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こくばん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91EE8A9-E14F-4069-8EA3-E5FA466BA975}"/>
              </a:ext>
            </a:extLst>
          </p:cNvPr>
          <p:cNvSpPr txBox="1"/>
          <p:nvPr/>
        </p:nvSpPr>
        <p:spPr>
          <a:xfrm>
            <a:off x="523783" y="928427"/>
            <a:ext cx="788679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黒板が設置されます。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628DE95-02D1-4BEE-B677-A33E012BFDDE}"/>
              </a:ext>
            </a:extLst>
          </p:cNvPr>
          <p:cNvSpPr txBox="1"/>
          <p:nvPr/>
        </p:nvSpPr>
        <p:spPr>
          <a:xfrm>
            <a:off x="477113" y="1014330"/>
            <a:ext cx="7082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こくばん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65E7667-2217-450D-A4CA-C8DDBF68E107}"/>
              </a:ext>
            </a:extLst>
          </p:cNvPr>
          <p:cNvSpPr txBox="1"/>
          <p:nvPr/>
        </p:nvSpPr>
        <p:spPr>
          <a:xfrm>
            <a:off x="1149817" y="996573"/>
            <a:ext cx="7082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せっち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6F929D3-B114-4F91-A4E5-EE6BA93419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033" y="1480611"/>
            <a:ext cx="7434431" cy="4742834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65B1FF4-D665-473D-BDEE-7DA11A337D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03" y="5247305"/>
            <a:ext cx="900304" cy="1525272"/>
          </a:xfrm>
          <a:prstGeom prst="rect">
            <a:avLst/>
          </a:prstGeom>
        </p:spPr>
      </p:pic>
      <p:sp>
        <p:nvSpPr>
          <p:cNvPr id="21" name="吹き出し: 角を丸めた四角形 20">
            <a:extLst>
              <a:ext uri="{FF2B5EF4-FFF2-40B4-BE49-F238E27FC236}">
                <a16:creationId xmlns:a16="http://schemas.microsoft.com/office/drawing/2014/main" id="{E0B6F5B1-71B5-4C4E-B4C6-FA932AFD1E2E}"/>
              </a:ext>
            </a:extLst>
          </p:cNvPr>
          <p:cNvSpPr/>
          <p:nvPr/>
        </p:nvSpPr>
        <p:spPr>
          <a:xfrm>
            <a:off x="1199720" y="5247304"/>
            <a:ext cx="3931573" cy="614123"/>
          </a:xfrm>
          <a:prstGeom prst="wedgeRoundRectCallout">
            <a:avLst>
              <a:gd name="adj1" fmla="val -54978"/>
              <a:gd name="adj2" fmla="val -3158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4803157-E0FA-4D45-8A16-9B0DF7370089}"/>
              </a:ext>
            </a:extLst>
          </p:cNvPr>
          <p:cNvSpPr txBox="1"/>
          <p:nvPr/>
        </p:nvSpPr>
        <p:spPr>
          <a:xfrm>
            <a:off x="1321095" y="5314032"/>
            <a:ext cx="3712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他のサイズの黒板も設置してみよう！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66762174-C825-4A44-9D93-7381D10DEE62}"/>
              </a:ext>
            </a:extLst>
          </p:cNvPr>
          <p:cNvSpPr txBox="1"/>
          <p:nvPr/>
        </p:nvSpPr>
        <p:spPr>
          <a:xfrm>
            <a:off x="2478768" y="5368574"/>
            <a:ext cx="6884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こくばん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C0A1EB4-5F13-4711-A824-08D0A10F0155}"/>
              </a:ext>
            </a:extLst>
          </p:cNvPr>
          <p:cNvSpPr txBox="1"/>
          <p:nvPr/>
        </p:nvSpPr>
        <p:spPr>
          <a:xfrm>
            <a:off x="1294862" y="5368574"/>
            <a:ext cx="44377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ほか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FABDE142-6170-4F3B-9ADE-D2D9E204516E}"/>
              </a:ext>
            </a:extLst>
          </p:cNvPr>
          <p:cNvSpPr txBox="1"/>
          <p:nvPr/>
        </p:nvSpPr>
        <p:spPr>
          <a:xfrm>
            <a:off x="3088870" y="5368574"/>
            <a:ext cx="6884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せっち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3576087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．黒板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528237CE-A637-4661-95E1-C8F417251E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63227" y="1586932"/>
            <a:ext cx="7949325" cy="5071313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E40D1A4-DCC7-4AFA-87E6-8F591A5DED38}"/>
              </a:ext>
            </a:extLst>
          </p:cNvPr>
          <p:cNvSpPr txBox="1"/>
          <p:nvPr/>
        </p:nvSpPr>
        <p:spPr>
          <a:xfrm>
            <a:off x="120402" y="1009851"/>
            <a:ext cx="88105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黒板に文字を入力しよう！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3B941D3-9580-4574-8052-6893C788A922}"/>
              </a:ext>
            </a:extLst>
          </p:cNvPr>
          <p:cNvSpPr txBox="1"/>
          <p:nvPr/>
        </p:nvSpPr>
        <p:spPr>
          <a:xfrm>
            <a:off x="1899819" y="1078659"/>
            <a:ext cx="736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こくばん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86C67AF-19FA-46F8-BBC9-332860F9D332}"/>
              </a:ext>
            </a:extLst>
          </p:cNvPr>
          <p:cNvSpPr txBox="1"/>
          <p:nvPr/>
        </p:nvSpPr>
        <p:spPr>
          <a:xfrm>
            <a:off x="941033" y="397412"/>
            <a:ext cx="7901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こくばん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B16B129-B309-4AA0-99E4-6C0A751A7EB5}"/>
              </a:ext>
            </a:extLst>
          </p:cNvPr>
          <p:cNvSpPr txBox="1"/>
          <p:nvPr/>
        </p:nvSpPr>
        <p:spPr>
          <a:xfrm>
            <a:off x="2720218" y="1069781"/>
            <a:ext cx="4757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もじ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66AF208-90EA-43DC-A01B-554B5DCE53D9}"/>
              </a:ext>
            </a:extLst>
          </p:cNvPr>
          <p:cNvSpPr txBox="1"/>
          <p:nvPr/>
        </p:nvSpPr>
        <p:spPr>
          <a:xfrm>
            <a:off x="3126762" y="1078659"/>
            <a:ext cx="10052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</p:spTree>
    <p:extLst>
      <p:ext uri="{BB962C8B-B14F-4D97-AF65-F5344CB8AC3E}">
        <p14:creationId xmlns:p14="http://schemas.microsoft.com/office/powerpoint/2010/main" val="428808493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．黒板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86C67AF-19FA-46F8-BBC9-332860F9D332}"/>
              </a:ext>
            </a:extLst>
          </p:cNvPr>
          <p:cNvSpPr txBox="1"/>
          <p:nvPr/>
        </p:nvSpPr>
        <p:spPr>
          <a:xfrm>
            <a:off x="941033" y="397412"/>
            <a:ext cx="7901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こくばん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A92795C0-8D7A-492A-A435-48A340E54FC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13358" y="2029311"/>
            <a:ext cx="5188084" cy="3309764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91EE8A9-E14F-4069-8EA3-E5FA466BA975}"/>
              </a:ext>
            </a:extLst>
          </p:cNvPr>
          <p:cNvSpPr txBox="1"/>
          <p:nvPr/>
        </p:nvSpPr>
        <p:spPr>
          <a:xfrm>
            <a:off x="143038" y="928427"/>
            <a:ext cx="826753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ブロックにカーソルを合わせます。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設置したい黒板をホットバーで選択し、マウスの右ボタンを押します。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7DDFD7A-500C-43C9-A783-74009AC3DB1B}"/>
              </a:ext>
            </a:extLst>
          </p:cNvPr>
          <p:cNvSpPr txBox="1"/>
          <p:nvPr/>
        </p:nvSpPr>
        <p:spPr>
          <a:xfrm>
            <a:off x="5128730" y="1558766"/>
            <a:ext cx="4843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628DE95-02D1-4BEE-B677-A33E012BFDDE}"/>
              </a:ext>
            </a:extLst>
          </p:cNvPr>
          <p:cNvSpPr txBox="1"/>
          <p:nvPr/>
        </p:nvSpPr>
        <p:spPr>
          <a:xfrm>
            <a:off x="1237124" y="1551785"/>
            <a:ext cx="7082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こくばん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4EB52404-7E14-40FE-9ED0-CC9D66F6BD5A}"/>
              </a:ext>
            </a:extLst>
          </p:cNvPr>
          <p:cNvSpPr txBox="1"/>
          <p:nvPr/>
        </p:nvSpPr>
        <p:spPr>
          <a:xfrm>
            <a:off x="2537334" y="971387"/>
            <a:ext cx="2613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09FBF9C6-25A8-4CAA-9542-5B89F5AD5E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934" t="14934" r="11520" b="11520"/>
          <a:stretch/>
        </p:blipFill>
        <p:spPr>
          <a:xfrm>
            <a:off x="3922698" y="3029796"/>
            <a:ext cx="5188084" cy="3309764"/>
          </a:xfrm>
          <a:prstGeom prst="rect">
            <a:avLst/>
          </a:prstGeom>
        </p:spPr>
      </p:pic>
      <p:sp>
        <p:nvSpPr>
          <p:cNvPr id="23" name="矢印: 右 22">
            <a:extLst>
              <a:ext uri="{FF2B5EF4-FFF2-40B4-BE49-F238E27FC236}">
                <a16:creationId xmlns:a16="http://schemas.microsoft.com/office/drawing/2014/main" id="{AD7807FB-CD3A-45A9-9CF4-3F688ED7E003}"/>
              </a:ext>
            </a:extLst>
          </p:cNvPr>
          <p:cNvSpPr/>
          <p:nvPr/>
        </p:nvSpPr>
        <p:spPr>
          <a:xfrm>
            <a:off x="3613037" y="3878276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4" name="楕円 23">
            <a:extLst>
              <a:ext uri="{FF2B5EF4-FFF2-40B4-BE49-F238E27FC236}">
                <a16:creationId xmlns:a16="http://schemas.microsoft.com/office/drawing/2014/main" id="{8901040F-9A1D-40BA-AADA-CF5A7266C843}"/>
              </a:ext>
            </a:extLst>
          </p:cNvPr>
          <p:cNvSpPr/>
          <p:nvPr/>
        </p:nvSpPr>
        <p:spPr>
          <a:xfrm>
            <a:off x="2065847" y="4868601"/>
            <a:ext cx="647144" cy="647144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65E7667-2217-450D-A4CA-C8DDBF68E107}"/>
              </a:ext>
            </a:extLst>
          </p:cNvPr>
          <p:cNvSpPr txBox="1"/>
          <p:nvPr/>
        </p:nvSpPr>
        <p:spPr>
          <a:xfrm>
            <a:off x="3328891" y="1570168"/>
            <a:ext cx="7082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972E320-DC15-4098-B29D-5B1CC437C3F7}"/>
              </a:ext>
            </a:extLst>
          </p:cNvPr>
          <p:cNvSpPr txBox="1"/>
          <p:nvPr/>
        </p:nvSpPr>
        <p:spPr>
          <a:xfrm>
            <a:off x="143038" y="1555062"/>
            <a:ext cx="6555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せっち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86EF4A1A-8E9E-4A89-9A15-C4F5A1D41F64}"/>
              </a:ext>
            </a:extLst>
          </p:cNvPr>
          <p:cNvSpPr txBox="1"/>
          <p:nvPr/>
        </p:nvSpPr>
        <p:spPr>
          <a:xfrm>
            <a:off x="6365087" y="1535912"/>
            <a:ext cx="2613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62DFBAF2-59F1-4A98-9B37-ECB3C6E21F71}"/>
              </a:ext>
            </a:extLst>
          </p:cNvPr>
          <p:cNvSpPr txBox="1"/>
          <p:nvPr/>
        </p:nvSpPr>
        <p:spPr>
          <a:xfrm>
            <a:off x="4821371" y="4360769"/>
            <a:ext cx="3239188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文字を入力したら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×</a:t>
            </a: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」を押して画面を閉じます。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F3947B2-A39D-4E9B-8E34-3076F955BB52}"/>
              </a:ext>
            </a:extLst>
          </p:cNvPr>
          <p:cNvSpPr txBox="1"/>
          <p:nvPr/>
        </p:nvSpPr>
        <p:spPr>
          <a:xfrm>
            <a:off x="6181254" y="4896749"/>
            <a:ext cx="6823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BC804C7-2B2D-4934-804B-89C5D40D81BC}"/>
              </a:ext>
            </a:extLst>
          </p:cNvPr>
          <p:cNvSpPr txBox="1"/>
          <p:nvPr/>
        </p:nvSpPr>
        <p:spPr>
          <a:xfrm>
            <a:off x="5656353" y="4896749"/>
            <a:ext cx="30743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376B4737-64C1-4E41-A499-A3ABAE032018}"/>
              </a:ext>
            </a:extLst>
          </p:cNvPr>
          <p:cNvSpPr txBox="1"/>
          <p:nvPr/>
        </p:nvSpPr>
        <p:spPr>
          <a:xfrm>
            <a:off x="6857544" y="4896749"/>
            <a:ext cx="30743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</a:p>
        </p:txBody>
      </p:sp>
      <p:sp>
        <p:nvSpPr>
          <p:cNvPr id="33" name="楕円 32">
            <a:extLst>
              <a:ext uri="{FF2B5EF4-FFF2-40B4-BE49-F238E27FC236}">
                <a16:creationId xmlns:a16="http://schemas.microsoft.com/office/drawing/2014/main" id="{49065264-82C9-442C-A886-8DC888F8985F}"/>
              </a:ext>
            </a:extLst>
          </p:cNvPr>
          <p:cNvSpPr/>
          <p:nvPr/>
        </p:nvSpPr>
        <p:spPr>
          <a:xfrm>
            <a:off x="8094908" y="3011559"/>
            <a:ext cx="647144" cy="647144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7778CF4-612C-4593-8740-9A375247A02D}"/>
              </a:ext>
            </a:extLst>
          </p:cNvPr>
          <p:cNvSpPr txBox="1"/>
          <p:nvPr/>
        </p:nvSpPr>
        <p:spPr>
          <a:xfrm>
            <a:off x="4891596" y="4405739"/>
            <a:ext cx="4560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もじ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45F314E6-456E-4D6F-9737-3F91214B4E65}"/>
              </a:ext>
            </a:extLst>
          </p:cNvPr>
          <p:cNvSpPr txBox="1"/>
          <p:nvPr/>
        </p:nvSpPr>
        <p:spPr>
          <a:xfrm>
            <a:off x="5279385" y="4389950"/>
            <a:ext cx="9018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</p:spTree>
    <p:extLst>
      <p:ext uri="{BB962C8B-B14F-4D97-AF65-F5344CB8AC3E}">
        <p14:creationId xmlns:p14="http://schemas.microsoft.com/office/powerpoint/2010/main" val="315745069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6F929D3-B114-4F91-A4E5-EE6BA93419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84119" y="1453345"/>
            <a:ext cx="6881872" cy="4390325"/>
          </a:xfrm>
          <a:prstGeom prst="rect">
            <a:avLst/>
          </a:prstGeom>
        </p:spPr>
      </p:pic>
      <p:sp>
        <p:nvSpPr>
          <p:cNvPr id="34" name="吹き出し: 角を丸めた四角形 33">
            <a:extLst>
              <a:ext uri="{FF2B5EF4-FFF2-40B4-BE49-F238E27FC236}">
                <a16:creationId xmlns:a16="http://schemas.microsoft.com/office/drawing/2014/main" id="{7F788139-5D06-40E9-957C-B64D450273FE}"/>
              </a:ext>
            </a:extLst>
          </p:cNvPr>
          <p:cNvSpPr/>
          <p:nvPr/>
        </p:nvSpPr>
        <p:spPr>
          <a:xfrm>
            <a:off x="1084119" y="5305775"/>
            <a:ext cx="6468558" cy="1441298"/>
          </a:xfrm>
          <a:prstGeom prst="wedgeRoundRectCallout">
            <a:avLst>
              <a:gd name="adj1" fmla="val 52839"/>
              <a:gd name="adj2" fmla="val -11200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．黒板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86C67AF-19FA-46F8-BBC9-332860F9D332}"/>
              </a:ext>
            </a:extLst>
          </p:cNvPr>
          <p:cNvSpPr txBox="1"/>
          <p:nvPr/>
        </p:nvSpPr>
        <p:spPr>
          <a:xfrm>
            <a:off x="941033" y="397412"/>
            <a:ext cx="7901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こくばん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91EE8A9-E14F-4069-8EA3-E5FA466BA975}"/>
              </a:ext>
            </a:extLst>
          </p:cNvPr>
          <p:cNvSpPr txBox="1"/>
          <p:nvPr/>
        </p:nvSpPr>
        <p:spPr>
          <a:xfrm>
            <a:off x="523783" y="928427"/>
            <a:ext cx="788679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黒板に文字が表示されます（日本語での入力もできます） 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628DE95-02D1-4BEE-B677-A33E012BFDDE}"/>
              </a:ext>
            </a:extLst>
          </p:cNvPr>
          <p:cNvSpPr txBox="1"/>
          <p:nvPr/>
        </p:nvSpPr>
        <p:spPr>
          <a:xfrm>
            <a:off x="477113" y="1014330"/>
            <a:ext cx="7082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こくばん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65E7667-2217-450D-A4CA-C8DDBF68E107}"/>
              </a:ext>
            </a:extLst>
          </p:cNvPr>
          <p:cNvSpPr txBox="1"/>
          <p:nvPr/>
        </p:nvSpPr>
        <p:spPr>
          <a:xfrm>
            <a:off x="1276388" y="1004782"/>
            <a:ext cx="5066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もじ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4CB2162-1B6E-4324-BEFF-E8682718E43B}"/>
              </a:ext>
            </a:extLst>
          </p:cNvPr>
          <p:cNvSpPr txBox="1"/>
          <p:nvPr/>
        </p:nvSpPr>
        <p:spPr>
          <a:xfrm>
            <a:off x="1875318" y="998466"/>
            <a:ext cx="7082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7E4AFE08-C281-46B2-A741-3C192DADC38C}"/>
              </a:ext>
            </a:extLst>
          </p:cNvPr>
          <p:cNvSpPr txBox="1"/>
          <p:nvPr/>
        </p:nvSpPr>
        <p:spPr>
          <a:xfrm>
            <a:off x="3556217" y="1009907"/>
            <a:ext cx="7082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にほんご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DAE44287-512F-486A-9912-49166049D776}"/>
              </a:ext>
            </a:extLst>
          </p:cNvPr>
          <p:cNvSpPr txBox="1"/>
          <p:nvPr/>
        </p:nvSpPr>
        <p:spPr>
          <a:xfrm>
            <a:off x="4456589" y="991209"/>
            <a:ext cx="9676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B459C135-DB17-47B5-A744-ED89416E8D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98" t="4169" r="30074" b="19235"/>
          <a:stretch/>
        </p:blipFill>
        <p:spPr>
          <a:xfrm>
            <a:off x="1630652" y="5384566"/>
            <a:ext cx="1282916" cy="1314040"/>
          </a:xfrm>
          <a:prstGeom prst="ellipse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3D9C108-59DE-4707-82AB-4BBE9EE8AE5E}"/>
              </a:ext>
            </a:extLst>
          </p:cNvPr>
          <p:cNvSpPr txBox="1"/>
          <p:nvPr/>
        </p:nvSpPr>
        <p:spPr>
          <a:xfrm>
            <a:off x="2964232" y="5490914"/>
            <a:ext cx="36921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終了するときはボタンを押してね！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他のサイズの黒板も設置してみよう！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2FF56468-03BF-4DBB-B4E9-8CAEDAAC461D}"/>
              </a:ext>
            </a:extLst>
          </p:cNvPr>
          <p:cNvSpPr txBox="1"/>
          <p:nvPr/>
        </p:nvSpPr>
        <p:spPr>
          <a:xfrm>
            <a:off x="4118947" y="6047241"/>
            <a:ext cx="6945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こくばん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8001FCF-4F1A-4598-8728-7FB8618DAFDB}"/>
              </a:ext>
            </a:extLst>
          </p:cNvPr>
          <p:cNvSpPr txBox="1"/>
          <p:nvPr/>
        </p:nvSpPr>
        <p:spPr>
          <a:xfrm>
            <a:off x="2741659" y="5536856"/>
            <a:ext cx="96927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しゅうりょう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3A9E404-ECB0-4766-AFEC-C89DC48D103B}"/>
              </a:ext>
            </a:extLst>
          </p:cNvPr>
          <p:cNvSpPr txBox="1"/>
          <p:nvPr/>
        </p:nvSpPr>
        <p:spPr>
          <a:xfrm>
            <a:off x="2954726" y="6041586"/>
            <a:ext cx="43500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ほか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A0005881-E56C-4536-A34E-17C47F0868B7}"/>
              </a:ext>
            </a:extLst>
          </p:cNvPr>
          <p:cNvSpPr txBox="1"/>
          <p:nvPr/>
        </p:nvSpPr>
        <p:spPr>
          <a:xfrm>
            <a:off x="5220287" y="5536856"/>
            <a:ext cx="3514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2" name="図 31">
            <a:extLst>
              <a:ext uri="{FF2B5EF4-FFF2-40B4-BE49-F238E27FC236}">
                <a16:creationId xmlns:a16="http://schemas.microsoft.com/office/drawing/2014/main" id="{BC7234CC-1AB1-47AB-AE5F-F22C237D7D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3341" y="5079559"/>
            <a:ext cx="1003464" cy="1599128"/>
          </a:xfrm>
          <a:prstGeom prst="rect">
            <a:avLst/>
          </a:prstGeom>
        </p:spPr>
      </p:pic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E9A88FF9-F62D-4777-9AD6-25C8FE00B7CB}"/>
              </a:ext>
            </a:extLst>
          </p:cNvPr>
          <p:cNvSpPr txBox="1"/>
          <p:nvPr/>
        </p:nvSpPr>
        <p:spPr>
          <a:xfrm>
            <a:off x="4811611" y="6053214"/>
            <a:ext cx="55048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せっち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7354647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6</a:t>
            </a:r>
            <a:r>
              <a:rPr lang="ja-JP" altLang="en-US" dirty="0"/>
              <a:t>．</a:t>
            </a:r>
            <a:r>
              <a:rPr lang="en-US" altLang="ja-JP" dirty="0"/>
              <a:t>NPC</a:t>
            </a:r>
            <a:r>
              <a:rPr lang="ja-JP" altLang="en-US" dirty="0"/>
              <a:t>の設定方法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B15DE36-BCC2-4B2A-9DB3-7730AE8E7EB8}"/>
              </a:ext>
            </a:extLst>
          </p:cNvPr>
          <p:cNvSpPr txBox="1"/>
          <p:nvPr/>
        </p:nvSpPr>
        <p:spPr>
          <a:xfrm>
            <a:off x="747355" y="1009851"/>
            <a:ext cx="806191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メニューの「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6.NPC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」をクリック、世界を作成します。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C64230F9-7EAA-4383-8A8E-B881EB4B4D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32135" y="1555811"/>
            <a:ext cx="4914145" cy="337568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EB783EAE-4B27-4423-8954-26E70FA2BB34}"/>
              </a:ext>
            </a:extLst>
          </p:cNvPr>
          <p:cNvSpPr/>
          <p:nvPr/>
        </p:nvSpPr>
        <p:spPr>
          <a:xfrm>
            <a:off x="1981442" y="3745370"/>
            <a:ext cx="1224813" cy="1094354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19AD876E-81A3-4214-B4BA-1087D1A84A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4" b="44"/>
          <a:stretch/>
        </p:blipFill>
        <p:spPr>
          <a:xfrm>
            <a:off x="3650362" y="3681173"/>
            <a:ext cx="4898834" cy="312249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FE6AC847-81F9-4BA9-A691-7C5052DBC8AF}"/>
              </a:ext>
            </a:extLst>
          </p:cNvPr>
          <p:cNvSpPr/>
          <p:nvPr/>
        </p:nvSpPr>
        <p:spPr>
          <a:xfrm>
            <a:off x="7167612" y="4017287"/>
            <a:ext cx="1363828" cy="275260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" name="矢印: 右 17">
            <a:extLst>
              <a:ext uri="{FF2B5EF4-FFF2-40B4-BE49-F238E27FC236}">
                <a16:creationId xmlns:a16="http://schemas.microsoft.com/office/drawing/2014/main" id="{FDF42F7C-CCC1-410F-9894-CC4E76F64DD0}"/>
              </a:ext>
            </a:extLst>
          </p:cNvPr>
          <p:cNvSpPr/>
          <p:nvPr/>
        </p:nvSpPr>
        <p:spPr>
          <a:xfrm>
            <a:off x="3359531" y="4110527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817AD95A-7CC3-4052-91EE-4C6D6992A901}"/>
              </a:ext>
            </a:extLst>
          </p:cNvPr>
          <p:cNvSpPr txBox="1"/>
          <p:nvPr/>
        </p:nvSpPr>
        <p:spPr>
          <a:xfrm>
            <a:off x="4434160" y="1063342"/>
            <a:ext cx="5736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せかい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5A6CF436-6B2A-44E2-A29D-E041D84A4727}"/>
              </a:ext>
            </a:extLst>
          </p:cNvPr>
          <p:cNvSpPr txBox="1"/>
          <p:nvPr/>
        </p:nvSpPr>
        <p:spPr>
          <a:xfrm>
            <a:off x="5035956" y="1052170"/>
            <a:ext cx="7345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0A20809-B2A9-4CBD-8B32-0C53068EE267}"/>
              </a:ext>
            </a:extLst>
          </p:cNvPr>
          <p:cNvSpPr txBox="1"/>
          <p:nvPr/>
        </p:nvSpPr>
        <p:spPr>
          <a:xfrm>
            <a:off x="1981442" y="389530"/>
            <a:ext cx="1378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せっていほうほう</a:t>
            </a:r>
          </a:p>
        </p:txBody>
      </p:sp>
    </p:spTree>
    <p:extLst>
      <p:ext uri="{BB962C8B-B14F-4D97-AF65-F5344CB8AC3E}">
        <p14:creationId xmlns:p14="http://schemas.microsoft.com/office/powerpoint/2010/main" val="47217162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6</a:t>
            </a:r>
            <a:r>
              <a:rPr lang="ja-JP" altLang="en-US" dirty="0"/>
              <a:t>．</a:t>
            </a:r>
            <a:r>
              <a:rPr lang="en-US" altLang="ja-JP" dirty="0"/>
              <a:t>NPC</a:t>
            </a:r>
            <a:r>
              <a:rPr lang="ja-JP" altLang="en-US" dirty="0"/>
              <a:t>の設定方法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528237CE-A637-4661-95E1-C8F417251E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63227" y="1586932"/>
            <a:ext cx="7949325" cy="5071312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E40D1A4-DCC7-4AFA-87E6-8F591A5DED38}"/>
              </a:ext>
            </a:extLst>
          </p:cNvPr>
          <p:cNvSpPr txBox="1"/>
          <p:nvPr/>
        </p:nvSpPr>
        <p:spPr>
          <a:xfrm>
            <a:off x="120402" y="1009851"/>
            <a:ext cx="88105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】NPC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に話しかけてみよう！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B16B129-B309-4AA0-99E4-6C0A751A7EB5}"/>
              </a:ext>
            </a:extLst>
          </p:cNvPr>
          <p:cNvSpPr txBox="1"/>
          <p:nvPr/>
        </p:nvSpPr>
        <p:spPr>
          <a:xfrm>
            <a:off x="2658075" y="1069781"/>
            <a:ext cx="4757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2A5B994-5D17-4CD5-8CBF-F854A9C8EDD6}"/>
              </a:ext>
            </a:extLst>
          </p:cNvPr>
          <p:cNvSpPr txBox="1"/>
          <p:nvPr/>
        </p:nvSpPr>
        <p:spPr>
          <a:xfrm>
            <a:off x="1981442" y="389530"/>
            <a:ext cx="1378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せっていほうほう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DB0700D4-59FD-40DB-BC3C-9DF9CD0C5A2B}"/>
              </a:ext>
            </a:extLst>
          </p:cNvPr>
          <p:cNvSpPr/>
          <p:nvPr/>
        </p:nvSpPr>
        <p:spPr>
          <a:xfrm>
            <a:off x="6365289" y="2796467"/>
            <a:ext cx="1828800" cy="3051682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25981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6</a:t>
            </a:r>
            <a:r>
              <a:rPr lang="ja-JP" altLang="en-US" dirty="0"/>
              <a:t>．</a:t>
            </a:r>
            <a:r>
              <a:rPr lang="en-US" altLang="ja-JP" dirty="0"/>
              <a:t>NPC</a:t>
            </a:r>
            <a:r>
              <a:rPr lang="ja-JP" altLang="en-US" dirty="0"/>
              <a:t>の設定方法</a:t>
            </a: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22313D65-2BF5-437B-B43C-617BDD845A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51147" y="1405109"/>
            <a:ext cx="3557061" cy="2272636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B03DC79-EC89-4416-94A8-BA914D075A52}"/>
              </a:ext>
            </a:extLst>
          </p:cNvPr>
          <p:cNvSpPr txBox="1"/>
          <p:nvPr/>
        </p:nvSpPr>
        <p:spPr>
          <a:xfrm>
            <a:off x="143038" y="928427"/>
            <a:ext cx="848605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NPC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に話しかけてみましょう。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B2983702-AF58-4185-A3ED-065D913CAAA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610073" y="1909868"/>
            <a:ext cx="6308337" cy="4030449"/>
          </a:xfrm>
          <a:prstGeom prst="rect">
            <a:avLst/>
          </a:prstGeom>
        </p:spPr>
      </p:pic>
      <p:sp>
        <p:nvSpPr>
          <p:cNvPr id="26" name="矢印: 右 25">
            <a:extLst>
              <a:ext uri="{FF2B5EF4-FFF2-40B4-BE49-F238E27FC236}">
                <a16:creationId xmlns:a16="http://schemas.microsoft.com/office/drawing/2014/main" id="{D5DB802A-B4A3-40D6-A080-6F2A89033173}"/>
              </a:ext>
            </a:extLst>
          </p:cNvPr>
          <p:cNvSpPr/>
          <p:nvPr/>
        </p:nvSpPr>
        <p:spPr>
          <a:xfrm>
            <a:off x="2303052" y="3997751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13209308-750A-4DDA-8433-0DF9AD18F980}"/>
              </a:ext>
            </a:extLst>
          </p:cNvPr>
          <p:cNvSpPr/>
          <p:nvPr/>
        </p:nvSpPr>
        <p:spPr>
          <a:xfrm>
            <a:off x="5112933" y="4651259"/>
            <a:ext cx="1394395" cy="315958"/>
          </a:xfrm>
          <a:prstGeom prst="rect">
            <a:avLst/>
          </a:prstGeom>
          <a:noFill/>
          <a:ln w="28575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585D57B-E02C-4026-86D5-53CE60152D40}"/>
              </a:ext>
            </a:extLst>
          </p:cNvPr>
          <p:cNvSpPr txBox="1"/>
          <p:nvPr/>
        </p:nvSpPr>
        <p:spPr>
          <a:xfrm>
            <a:off x="809267" y="1000749"/>
            <a:ext cx="4602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4AA9596-67CB-472A-B800-05B4DDBFDD82}"/>
              </a:ext>
            </a:extLst>
          </p:cNvPr>
          <p:cNvGrpSpPr/>
          <p:nvPr/>
        </p:nvGrpSpPr>
        <p:grpSpPr>
          <a:xfrm>
            <a:off x="1428439" y="5452891"/>
            <a:ext cx="6534832" cy="1131079"/>
            <a:chOff x="246842" y="5452891"/>
            <a:chExt cx="6534832" cy="1131079"/>
          </a:xfrm>
        </p:grpSpPr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B749D7BB-F761-460D-A818-A96BC20DE16D}"/>
                </a:ext>
              </a:extLst>
            </p:cNvPr>
            <p:cNvSpPr txBox="1"/>
            <p:nvPr/>
          </p:nvSpPr>
          <p:spPr>
            <a:xfrm>
              <a:off x="246842" y="5452891"/>
              <a:ext cx="6534832" cy="113107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ドアを開けたいとき　　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en-US" altLang="ja-JP" i="0" dirty="0">
                  <a:solidFill>
                    <a:srgbClr val="FF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Open Gate.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ボタンを押します。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ドアを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閉めたい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　　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en-US" altLang="ja-JP" i="0" dirty="0">
                  <a:solidFill>
                    <a:srgbClr val="0070C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Close Gate.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ボタンを押します。</a:t>
              </a:r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C459DD8A-02D4-4076-890B-95C1984DDCF3}"/>
                </a:ext>
              </a:extLst>
            </p:cNvPr>
            <p:cNvSpPr txBox="1"/>
            <p:nvPr/>
          </p:nvSpPr>
          <p:spPr>
            <a:xfrm>
              <a:off x="1001237" y="6051429"/>
              <a:ext cx="2765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09238B56-B425-4A3F-A930-2D8BD5396691}"/>
                </a:ext>
              </a:extLst>
            </p:cNvPr>
            <p:cNvSpPr txBox="1"/>
            <p:nvPr/>
          </p:nvSpPr>
          <p:spPr>
            <a:xfrm>
              <a:off x="5455415" y="5511614"/>
              <a:ext cx="2765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FBAC2BBA-E714-4E13-BC6C-45A70A74E5A1}"/>
                </a:ext>
              </a:extLst>
            </p:cNvPr>
            <p:cNvSpPr txBox="1"/>
            <p:nvPr/>
          </p:nvSpPr>
          <p:spPr>
            <a:xfrm>
              <a:off x="906780" y="5511615"/>
              <a:ext cx="48432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22E8CC6E-50C5-4AEA-82B9-EAD9BC8DD15F}"/>
                </a:ext>
              </a:extLst>
            </p:cNvPr>
            <p:cNvSpPr txBox="1"/>
            <p:nvPr/>
          </p:nvSpPr>
          <p:spPr>
            <a:xfrm>
              <a:off x="5462969" y="6051429"/>
              <a:ext cx="2765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E624440B-E1B1-43C2-8AA6-6FDCD6681DF2}"/>
              </a:ext>
            </a:extLst>
          </p:cNvPr>
          <p:cNvSpPr/>
          <p:nvPr/>
        </p:nvSpPr>
        <p:spPr>
          <a:xfrm>
            <a:off x="3706620" y="4647500"/>
            <a:ext cx="1394395" cy="315958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7E2F2F9A-2B15-4BCC-A044-C8692D1D8951}"/>
              </a:ext>
            </a:extLst>
          </p:cNvPr>
          <p:cNvSpPr txBox="1"/>
          <p:nvPr/>
        </p:nvSpPr>
        <p:spPr>
          <a:xfrm>
            <a:off x="1981442" y="389530"/>
            <a:ext cx="1378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せっていほうほう</a:t>
            </a:r>
          </a:p>
        </p:txBody>
      </p:sp>
    </p:spTree>
    <p:extLst>
      <p:ext uri="{BB962C8B-B14F-4D97-AF65-F5344CB8AC3E}">
        <p14:creationId xmlns:p14="http://schemas.microsoft.com/office/powerpoint/2010/main" val="7461495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6</a:t>
            </a:r>
            <a:r>
              <a:rPr lang="ja-JP" altLang="en-US" dirty="0"/>
              <a:t>．</a:t>
            </a:r>
            <a:r>
              <a:rPr lang="en-US" altLang="ja-JP" dirty="0"/>
              <a:t>NPC</a:t>
            </a:r>
            <a:r>
              <a:rPr lang="ja-JP" altLang="en-US" dirty="0"/>
              <a:t>の設定方法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528237CE-A637-4661-95E1-C8F417251E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69157" y="1586932"/>
            <a:ext cx="7937464" cy="5071312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E40D1A4-DCC7-4AFA-87E6-8F591A5DED38}"/>
              </a:ext>
            </a:extLst>
          </p:cNvPr>
          <p:cNvSpPr txBox="1"/>
          <p:nvPr/>
        </p:nvSpPr>
        <p:spPr>
          <a:xfrm>
            <a:off x="120402" y="1009851"/>
            <a:ext cx="88105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】NPC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の機能を確認しよう！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B16B129-B309-4AA0-99E4-6C0A751A7EB5}"/>
              </a:ext>
            </a:extLst>
          </p:cNvPr>
          <p:cNvSpPr txBox="1"/>
          <p:nvPr/>
        </p:nvSpPr>
        <p:spPr>
          <a:xfrm>
            <a:off x="2684709" y="1069781"/>
            <a:ext cx="6089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きのう</a:t>
            </a:r>
            <a:endParaRPr kumimoji="1" lang="ja-JP" altLang="en-US" sz="1000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2A5B994-5D17-4CD5-8CBF-F854A9C8EDD6}"/>
              </a:ext>
            </a:extLst>
          </p:cNvPr>
          <p:cNvSpPr txBox="1"/>
          <p:nvPr/>
        </p:nvSpPr>
        <p:spPr>
          <a:xfrm>
            <a:off x="1981442" y="389530"/>
            <a:ext cx="1378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せっていほうほう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DB0700D4-59FD-40DB-BC3C-9DF9CD0C5A2B}"/>
              </a:ext>
            </a:extLst>
          </p:cNvPr>
          <p:cNvSpPr/>
          <p:nvPr/>
        </p:nvSpPr>
        <p:spPr>
          <a:xfrm>
            <a:off x="4350058" y="2734323"/>
            <a:ext cx="1828800" cy="3051682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C000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E364856-E28F-4044-AC1A-85400A205B65}"/>
              </a:ext>
            </a:extLst>
          </p:cNvPr>
          <p:cNvSpPr txBox="1"/>
          <p:nvPr/>
        </p:nvSpPr>
        <p:spPr>
          <a:xfrm>
            <a:off x="3297388" y="1069781"/>
            <a:ext cx="7330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</a:p>
        </p:txBody>
      </p:sp>
    </p:spTree>
    <p:extLst>
      <p:ext uri="{BB962C8B-B14F-4D97-AF65-F5344CB8AC3E}">
        <p14:creationId xmlns:p14="http://schemas.microsoft.com/office/powerpoint/2010/main" val="308699427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6</a:t>
            </a:r>
            <a:r>
              <a:rPr lang="ja-JP" altLang="en-US" dirty="0"/>
              <a:t>．</a:t>
            </a:r>
            <a:r>
              <a:rPr lang="en-US" altLang="ja-JP" dirty="0"/>
              <a:t>NPC</a:t>
            </a:r>
            <a:r>
              <a:rPr lang="ja-JP" altLang="en-US" dirty="0"/>
              <a:t>の設定方法</a:t>
            </a: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22313D65-2BF5-437B-B43C-617BDD845A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51147" y="1405109"/>
            <a:ext cx="3557061" cy="2272635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B03DC79-EC89-4416-94A8-BA914D075A52}"/>
              </a:ext>
            </a:extLst>
          </p:cNvPr>
          <p:cNvSpPr txBox="1"/>
          <p:nvPr/>
        </p:nvSpPr>
        <p:spPr>
          <a:xfrm>
            <a:off x="143038" y="928427"/>
            <a:ext cx="848605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NPC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に話しかけてみましょう。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B2983702-AF58-4185-A3ED-065D913CAAA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610074" y="1909868"/>
            <a:ext cx="6019022" cy="3845602"/>
          </a:xfrm>
          <a:prstGeom prst="rect">
            <a:avLst/>
          </a:prstGeom>
        </p:spPr>
      </p:pic>
      <p:sp>
        <p:nvSpPr>
          <p:cNvPr id="26" name="矢印: 右 25">
            <a:extLst>
              <a:ext uri="{FF2B5EF4-FFF2-40B4-BE49-F238E27FC236}">
                <a16:creationId xmlns:a16="http://schemas.microsoft.com/office/drawing/2014/main" id="{D5DB802A-B4A3-40D6-A080-6F2A89033173}"/>
              </a:ext>
            </a:extLst>
          </p:cNvPr>
          <p:cNvSpPr/>
          <p:nvPr/>
        </p:nvSpPr>
        <p:spPr>
          <a:xfrm>
            <a:off x="2303052" y="3997751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13209308-750A-4DDA-8433-0DF9AD18F980}"/>
              </a:ext>
            </a:extLst>
          </p:cNvPr>
          <p:cNvSpPr/>
          <p:nvPr/>
        </p:nvSpPr>
        <p:spPr>
          <a:xfrm>
            <a:off x="3654940" y="4499585"/>
            <a:ext cx="1330445" cy="301467"/>
          </a:xfrm>
          <a:prstGeom prst="rect">
            <a:avLst/>
          </a:prstGeom>
          <a:noFill/>
          <a:ln w="28575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585D57B-E02C-4026-86D5-53CE60152D40}"/>
              </a:ext>
            </a:extLst>
          </p:cNvPr>
          <p:cNvSpPr txBox="1"/>
          <p:nvPr/>
        </p:nvSpPr>
        <p:spPr>
          <a:xfrm>
            <a:off x="809267" y="1000749"/>
            <a:ext cx="4602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B749D7BB-F761-460D-A818-A96BC20DE16D}"/>
              </a:ext>
            </a:extLst>
          </p:cNvPr>
          <p:cNvSpPr txBox="1"/>
          <p:nvPr/>
        </p:nvSpPr>
        <p:spPr>
          <a:xfrm>
            <a:off x="3195296" y="5690380"/>
            <a:ext cx="396875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イマーシブルリーダーが開きます。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09238B56-B425-4A3F-A930-2D8BD5396691}"/>
              </a:ext>
            </a:extLst>
          </p:cNvPr>
          <p:cNvSpPr txBox="1"/>
          <p:nvPr/>
        </p:nvSpPr>
        <p:spPr>
          <a:xfrm>
            <a:off x="5678905" y="5743156"/>
            <a:ext cx="4843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ひら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E624440B-E1B1-43C2-8AA6-6FDCD6681DF2}"/>
              </a:ext>
            </a:extLst>
          </p:cNvPr>
          <p:cNvSpPr/>
          <p:nvPr/>
        </p:nvSpPr>
        <p:spPr>
          <a:xfrm>
            <a:off x="4404801" y="4196736"/>
            <a:ext cx="334397" cy="301468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7E2F2F9A-2B15-4BCC-A044-C8692D1D8951}"/>
              </a:ext>
            </a:extLst>
          </p:cNvPr>
          <p:cNvSpPr txBox="1"/>
          <p:nvPr/>
        </p:nvSpPr>
        <p:spPr>
          <a:xfrm>
            <a:off x="1981442" y="389530"/>
            <a:ext cx="1378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せっていほうほう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9DC19EB2-E96D-4A93-B2D8-E0A06964CB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862" y="5792083"/>
            <a:ext cx="502190" cy="502190"/>
          </a:xfrm>
          <a:prstGeom prst="rect">
            <a:avLst/>
          </a:prstGeom>
          <a:ln w="28575">
            <a:solidFill>
              <a:srgbClr val="FF0000"/>
            </a:solidFill>
            <a:prstDash val="sysDash"/>
          </a:ln>
        </p:spPr>
      </p:pic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CEEAD84D-B47E-42EB-B253-597365837F63}"/>
              </a:ext>
            </a:extLst>
          </p:cNvPr>
          <p:cNvSpPr txBox="1"/>
          <p:nvPr/>
        </p:nvSpPr>
        <p:spPr>
          <a:xfrm>
            <a:off x="1039387" y="6218631"/>
            <a:ext cx="227984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Minecraft Site</a:t>
            </a:r>
            <a:r>
              <a:rPr lang="ja-JP" altLang="en-US" i="0" dirty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endParaRPr kumimoji="1" lang="ja-JP" altLang="en-US" dirty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3375AC8E-0459-409D-AF38-7D8B61834759}"/>
              </a:ext>
            </a:extLst>
          </p:cNvPr>
          <p:cNvSpPr txBox="1"/>
          <p:nvPr/>
        </p:nvSpPr>
        <p:spPr>
          <a:xfrm>
            <a:off x="3205195" y="6179929"/>
            <a:ext cx="396875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マインクラフトのサイトが開きます。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B8457ED5-86E5-4F72-8201-4FABFCE9EF38}"/>
              </a:ext>
            </a:extLst>
          </p:cNvPr>
          <p:cNvSpPr txBox="1"/>
          <p:nvPr/>
        </p:nvSpPr>
        <p:spPr>
          <a:xfrm>
            <a:off x="5919626" y="6241583"/>
            <a:ext cx="4843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ひら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5910092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6</a:t>
            </a:r>
            <a:r>
              <a:rPr lang="ja-JP" altLang="en-US" dirty="0"/>
              <a:t>．</a:t>
            </a:r>
            <a:r>
              <a:rPr lang="en-US" altLang="ja-JP" dirty="0"/>
              <a:t>NPC</a:t>
            </a:r>
            <a:r>
              <a:rPr lang="ja-JP" altLang="en-US" dirty="0"/>
              <a:t>の設定方法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D8A6ED22-18DD-4526-A896-DEB87182F5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091526" y="2030391"/>
            <a:ext cx="6393020" cy="4084553"/>
          </a:xfrm>
          <a:prstGeom prst="rect">
            <a:avLst/>
          </a:prstGeom>
        </p:spPr>
      </p:pic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2A24D9C5-0762-40F2-8755-3297491F1644}"/>
              </a:ext>
            </a:extLst>
          </p:cNvPr>
          <p:cNvSpPr txBox="1"/>
          <p:nvPr/>
        </p:nvSpPr>
        <p:spPr>
          <a:xfrm>
            <a:off x="932155" y="928427"/>
            <a:ext cx="769694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イマーシブルリーダーとは、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黒板の内容を見やすいように表示する画面です。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0D6D447D-C3C8-40D6-AB53-9E76C2192440}"/>
              </a:ext>
            </a:extLst>
          </p:cNvPr>
          <p:cNvSpPr txBox="1"/>
          <p:nvPr/>
        </p:nvSpPr>
        <p:spPr>
          <a:xfrm>
            <a:off x="861131" y="1542670"/>
            <a:ext cx="7887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こくばん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324C8F61-7EDD-4DD8-AA65-115A286A0098}"/>
              </a:ext>
            </a:extLst>
          </p:cNvPr>
          <p:cNvSpPr txBox="1"/>
          <p:nvPr/>
        </p:nvSpPr>
        <p:spPr>
          <a:xfrm>
            <a:off x="1535794" y="1542670"/>
            <a:ext cx="7887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ないよう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796A08D0-63B8-4DEE-A131-F1C2CE434016}"/>
              </a:ext>
            </a:extLst>
          </p:cNvPr>
          <p:cNvSpPr txBox="1"/>
          <p:nvPr/>
        </p:nvSpPr>
        <p:spPr>
          <a:xfrm>
            <a:off x="3845508" y="1542670"/>
            <a:ext cx="7887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4E8EB849-93C0-4204-9BEB-772742E1E7A6}"/>
              </a:ext>
            </a:extLst>
          </p:cNvPr>
          <p:cNvSpPr txBox="1"/>
          <p:nvPr/>
        </p:nvSpPr>
        <p:spPr>
          <a:xfrm>
            <a:off x="4762870" y="1542670"/>
            <a:ext cx="7887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pic>
        <p:nvPicPr>
          <p:cNvPr id="68" name="図 67">
            <a:extLst>
              <a:ext uri="{FF2B5EF4-FFF2-40B4-BE49-F238E27FC236}">
                <a16:creationId xmlns:a16="http://schemas.microsoft.com/office/drawing/2014/main" id="{81CD8C78-2ABA-4570-9EB4-F385CE16B9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258" y="5014517"/>
            <a:ext cx="900304" cy="1525272"/>
          </a:xfrm>
          <a:prstGeom prst="rect">
            <a:avLst/>
          </a:prstGeom>
        </p:spPr>
      </p:pic>
      <p:sp>
        <p:nvSpPr>
          <p:cNvPr id="69" name="吹き出し: 角を丸めた四角形 68">
            <a:extLst>
              <a:ext uri="{FF2B5EF4-FFF2-40B4-BE49-F238E27FC236}">
                <a16:creationId xmlns:a16="http://schemas.microsoft.com/office/drawing/2014/main" id="{9E8BBF43-76D0-4C11-A8DE-29641998262F}"/>
              </a:ext>
            </a:extLst>
          </p:cNvPr>
          <p:cNvSpPr/>
          <p:nvPr/>
        </p:nvSpPr>
        <p:spPr>
          <a:xfrm>
            <a:off x="1207363" y="5014516"/>
            <a:ext cx="2858609" cy="1574833"/>
          </a:xfrm>
          <a:prstGeom prst="wedgeRoundRectCallout">
            <a:avLst>
              <a:gd name="adj1" fmla="val -56841"/>
              <a:gd name="adj2" fmla="val -14996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72A81565-2351-4A33-AF44-632A5A478211}"/>
              </a:ext>
            </a:extLst>
          </p:cNvPr>
          <p:cNvSpPr txBox="1"/>
          <p:nvPr/>
        </p:nvSpPr>
        <p:spPr>
          <a:xfrm>
            <a:off x="1338850" y="5081244"/>
            <a:ext cx="272712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NPC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との会話画面に戻り、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×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」ボタンを押すと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次のエリアに進めるよ！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1CC3918E-EE83-455F-BF1B-F2125D11D5C5}"/>
              </a:ext>
            </a:extLst>
          </p:cNvPr>
          <p:cNvSpPr txBox="1"/>
          <p:nvPr/>
        </p:nvSpPr>
        <p:spPr>
          <a:xfrm>
            <a:off x="2189180" y="5135785"/>
            <a:ext cx="94407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かいわがめん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56839020-55E1-40E5-AD92-5467E32F5332}"/>
              </a:ext>
            </a:extLst>
          </p:cNvPr>
          <p:cNvSpPr txBox="1"/>
          <p:nvPr/>
        </p:nvSpPr>
        <p:spPr>
          <a:xfrm>
            <a:off x="3106626" y="5135786"/>
            <a:ext cx="4594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もど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A959E8A3-BA9C-49EA-A5B2-F224AE2FD70E}"/>
              </a:ext>
            </a:extLst>
          </p:cNvPr>
          <p:cNvSpPr txBox="1"/>
          <p:nvPr/>
        </p:nvSpPr>
        <p:spPr>
          <a:xfrm>
            <a:off x="2524662" y="6114944"/>
            <a:ext cx="47599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275C318D-65D5-4F25-B243-95579D502822}"/>
              </a:ext>
            </a:extLst>
          </p:cNvPr>
          <p:cNvSpPr txBox="1"/>
          <p:nvPr/>
        </p:nvSpPr>
        <p:spPr>
          <a:xfrm>
            <a:off x="1303739" y="6114944"/>
            <a:ext cx="47599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8670CC5D-3C3A-476A-B1B6-C74B36BAC361}"/>
              </a:ext>
            </a:extLst>
          </p:cNvPr>
          <p:cNvSpPr txBox="1"/>
          <p:nvPr/>
        </p:nvSpPr>
        <p:spPr>
          <a:xfrm>
            <a:off x="2707271" y="5628639"/>
            <a:ext cx="3993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9761083-60CE-40CC-98B8-DEB27B31F165}"/>
              </a:ext>
            </a:extLst>
          </p:cNvPr>
          <p:cNvSpPr txBox="1"/>
          <p:nvPr/>
        </p:nvSpPr>
        <p:spPr>
          <a:xfrm>
            <a:off x="1981442" y="389530"/>
            <a:ext cx="1378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せっていほうほう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E17A907-855E-4EDF-ABCB-9270D758FAF3}"/>
              </a:ext>
            </a:extLst>
          </p:cNvPr>
          <p:cNvSpPr txBox="1"/>
          <p:nvPr/>
        </p:nvSpPr>
        <p:spPr>
          <a:xfrm>
            <a:off x="2341315" y="1542670"/>
            <a:ext cx="3697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</a:t>
            </a:r>
          </a:p>
        </p:txBody>
      </p:sp>
    </p:spTree>
    <p:extLst>
      <p:ext uri="{BB962C8B-B14F-4D97-AF65-F5344CB8AC3E}">
        <p14:creationId xmlns:p14="http://schemas.microsoft.com/office/powerpoint/2010/main" val="164160038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6</a:t>
            </a:r>
            <a:r>
              <a:rPr lang="ja-JP" altLang="en-US" dirty="0"/>
              <a:t>．</a:t>
            </a:r>
            <a:r>
              <a:rPr lang="en-US" altLang="ja-JP" dirty="0"/>
              <a:t>NPC</a:t>
            </a:r>
            <a:r>
              <a:rPr lang="ja-JP" altLang="en-US" dirty="0"/>
              <a:t>の設定方法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528237CE-A637-4661-95E1-C8F417251E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69157" y="1586932"/>
            <a:ext cx="7937464" cy="5071311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E40D1A4-DCC7-4AFA-87E6-8F591A5DED38}"/>
              </a:ext>
            </a:extLst>
          </p:cNvPr>
          <p:cNvSpPr txBox="1"/>
          <p:nvPr/>
        </p:nvSpPr>
        <p:spPr>
          <a:xfrm>
            <a:off x="120402" y="1009851"/>
            <a:ext cx="88105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】NPC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の設定を確認しよう！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B16B129-B309-4AA0-99E4-6C0A751A7EB5}"/>
              </a:ext>
            </a:extLst>
          </p:cNvPr>
          <p:cNvSpPr txBox="1"/>
          <p:nvPr/>
        </p:nvSpPr>
        <p:spPr>
          <a:xfrm>
            <a:off x="2595933" y="1069781"/>
            <a:ext cx="7813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2A5B994-5D17-4CD5-8CBF-F854A9C8EDD6}"/>
              </a:ext>
            </a:extLst>
          </p:cNvPr>
          <p:cNvSpPr txBox="1"/>
          <p:nvPr/>
        </p:nvSpPr>
        <p:spPr>
          <a:xfrm>
            <a:off x="1981442" y="389530"/>
            <a:ext cx="1378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せっていほうほう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DB0700D4-59FD-40DB-BC3C-9DF9CD0C5A2B}"/>
              </a:ext>
            </a:extLst>
          </p:cNvPr>
          <p:cNvSpPr/>
          <p:nvPr/>
        </p:nvSpPr>
        <p:spPr>
          <a:xfrm>
            <a:off x="469156" y="2596746"/>
            <a:ext cx="3152933" cy="448295"/>
          </a:xfrm>
          <a:prstGeom prst="rect">
            <a:avLst/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C000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E364856-E28F-4044-AC1A-85400A205B65}"/>
              </a:ext>
            </a:extLst>
          </p:cNvPr>
          <p:cNvSpPr txBox="1"/>
          <p:nvPr/>
        </p:nvSpPr>
        <p:spPr>
          <a:xfrm>
            <a:off x="3297388" y="1069781"/>
            <a:ext cx="7330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</a:p>
        </p:txBody>
      </p:sp>
      <p:sp>
        <p:nvSpPr>
          <p:cNvPr id="9" name="吹き出し: 角を丸めた四角形 8">
            <a:extLst>
              <a:ext uri="{FF2B5EF4-FFF2-40B4-BE49-F238E27FC236}">
                <a16:creationId xmlns:a16="http://schemas.microsoft.com/office/drawing/2014/main" id="{98BA6B64-612F-4E80-A506-E32D617CE7A5}"/>
              </a:ext>
            </a:extLst>
          </p:cNvPr>
          <p:cNvSpPr/>
          <p:nvPr/>
        </p:nvSpPr>
        <p:spPr>
          <a:xfrm>
            <a:off x="2669850" y="4689376"/>
            <a:ext cx="4765101" cy="1133041"/>
          </a:xfrm>
          <a:prstGeom prst="wedgeRoundRectCallout">
            <a:avLst>
              <a:gd name="adj1" fmla="val 56604"/>
              <a:gd name="adj2" fmla="val -1004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3B94B4D4-A7F6-4291-8C92-E2A1F552C59E}"/>
              </a:ext>
            </a:extLst>
          </p:cNvPr>
          <p:cNvSpPr txBox="1"/>
          <p:nvPr/>
        </p:nvSpPr>
        <p:spPr>
          <a:xfrm>
            <a:off x="2814221" y="4689376"/>
            <a:ext cx="47651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エリアに入ったとき、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コマンドを入力できるモードに切り替わったよ！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E66BC5B-1913-4A24-B03E-40D6FF9D1A8A}"/>
              </a:ext>
            </a:extLst>
          </p:cNvPr>
          <p:cNvSpPr txBox="1"/>
          <p:nvPr/>
        </p:nvSpPr>
        <p:spPr>
          <a:xfrm>
            <a:off x="3600564" y="5233886"/>
            <a:ext cx="10050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D30483A-DC8C-4E66-ACDD-72ACF111638D}"/>
              </a:ext>
            </a:extLst>
          </p:cNvPr>
          <p:cNvSpPr txBox="1"/>
          <p:nvPr/>
        </p:nvSpPr>
        <p:spPr>
          <a:xfrm>
            <a:off x="5630554" y="5242557"/>
            <a:ext cx="44377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83F206E1-AD2C-4A47-8B51-77E13EC16FC4}"/>
              </a:ext>
            </a:extLst>
          </p:cNvPr>
          <p:cNvSpPr txBox="1"/>
          <p:nvPr/>
        </p:nvSpPr>
        <p:spPr>
          <a:xfrm>
            <a:off x="6051160" y="5233886"/>
            <a:ext cx="44377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1A56BCE2-1897-41C1-8C0C-330B089FB7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5530" y="4974220"/>
            <a:ext cx="1003464" cy="1599128"/>
          </a:xfrm>
          <a:prstGeom prst="rect">
            <a:avLst/>
          </a:prstGeom>
        </p:spPr>
      </p:pic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A3E0E28-32BA-4496-893E-B47D33045AEC}"/>
              </a:ext>
            </a:extLst>
          </p:cNvPr>
          <p:cNvSpPr txBox="1"/>
          <p:nvPr/>
        </p:nvSpPr>
        <p:spPr>
          <a:xfrm>
            <a:off x="3575932" y="4734510"/>
            <a:ext cx="44377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747656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FEF5FB57-F59D-491E-936A-0EDB669347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97" y="3451269"/>
            <a:ext cx="3161847" cy="202013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6</a:t>
            </a:r>
            <a:r>
              <a:rPr lang="ja-JP" altLang="en-US" dirty="0"/>
              <a:t>．</a:t>
            </a:r>
            <a:r>
              <a:rPr lang="en-US" altLang="ja-JP" dirty="0"/>
              <a:t>NPC</a:t>
            </a:r>
            <a:r>
              <a:rPr lang="ja-JP" altLang="en-US" dirty="0"/>
              <a:t>の設定方法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B03DC79-EC89-4416-94A8-BA914D075A52}"/>
              </a:ext>
            </a:extLst>
          </p:cNvPr>
          <p:cNvSpPr txBox="1"/>
          <p:nvPr/>
        </p:nvSpPr>
        <p:spPr>
          <a:xfrm>
            <a:off x="143038" y="928427"/>
            <a:ext cx="848605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T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」キーを押してチャット画面を開きます。続いて「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lang="en-US" altLang="ja-JP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wb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」を入力します。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B2983702-AF58-4185-A3ED-065D913CAA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3809"/>
          <a:stretch/>
        </p:blipFill>
        <p:spPr>
          <a:xfrm>
            <a:off x="559334" y="1502106"/>
            <a:ext cx="7091938" cy="1186731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585D57B-E02C-4026-86D5-53CE60152D40}"/>
              </a:ext>
            </a:extLst>
          </p:cNvPr>
          <p:cNvSpPr txBox="1"/>
          <p:nvPr/>
        </p:nvSpPr>
        <p:spPr>
          <a:xfrm>
            <a:off x="1420523" y="1006258"/>
            <a:ext cx="4602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E624440B-E1B1-43C2-8AA6-6FDCD6681DF2}"/>
              </a:ext>
            </a:extLst>
          </p:cNvPr>
          <p:cNvSpPr/>
          <p:nvPr/>
        </p:nvSpPr>
        <p:spPr>
          <a:xfrm>
            <a:off x="1730398" y="2272683"/>
            <a:ext cx="502087" cy="404101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7E2F2F9A-2B15-4BCC-A044-C8692D1D8951}"/>
              </a:ext>
            </a:extLst>
          </p:cNvPr>
          <p:cNvSpPr txBox="1"/>
          <p:nvPr/>
        </p:nvSpPr>
        <p:spPr>
          <a:xfrm>
            <a:off x="1981442" y="389530"/>
            <a:ext cx="1378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せっていほうほう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F817BDA7-CF38-451A-AE7E-58AC0E92BFA2}"/>
              </a:ext>
            </a:extLst>
          </p:cNvPr>
          <p:cNvSpPr/>
          <p:nvPr/>
        </p:nvSpPr>
        <p:spPr>
          <a:xfrm>
            <a:off x="6809905" y="2272683"/>
            <a:ext cx="841367" cy="435505"/>
          </a:xfrm>
          <a:prstGeom prst="rect">
            <a:avLst/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0DE0D55-19D5-415A-B387-A1547DEC4B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335" y="2874188"/>
            <a:ext cx="553036" cy="577081"/>
          </a:xfrm>
          <a:prstGeom prst="rect">
            <a:avLst/>
          </a:prstGeom>
          <a:ln w="28575">
            <a:solidFill>
              <a:srgbClr val="FFC000"/>
            </a:solidFill>
            <a:prstDash val="sysDash"/>
          </a:ln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CD14015-8BA3-447A-BAFD-9E821B26F768}"/>
              </a:ext>
            </a:extLst>
          </p:cNvPr>
          <p:cNvSpPr txBox="1"/>
          <p:nvPr/>
        </p:nvSpPr>
        <p:spPr>
          <a:xfrm>
            <a:off x="3035839" y="1006258"/>
            <a:ext cx="6040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A3025DFB-E536-463C-9E9A-A8D5932455D8}"/>
              </a:ext>
            </a:extLst>
          </p:cNvPr>
          <p:cNvSpPr txBox="1"/>
          <p:nvPr/>
        </p:nvSpPr>
        <p:spPr>
          <a:xfrm>
            <a:off x="6492442" y="1006258"/>
            <a:ext cx="10121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125940E1-23D7-4446-84D5-7ADF0AD02597}"/>
              </a:ext>
            </a:extLst>
          </p:cNvPr>
          <p:cNvSpPr txBox="1"/>
          <p:nvPr/>
        </p:nvSpPr>
        <p:spPr>
          <a:xfrm>
            <a:off x="4846756" y="1006258"/>
            <a:ext cx="4527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つづ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2E06DB1A-936D-4D3F-B2A3-EFBB303B16F8}"/>
              </a:ext>
            </a:extLst>
          </p:cNvPr>
          <p:cNvSpPr txBox="1"/>
          <p:nvPr/>
        </p:nvSpPr>
        <p:spPr>
          <a:xfrm>
            <a:off x="3704538" y="992948"/>
            <a:ext cx="4527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ひら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5C1E9BF7-1EF3-496C-88D9-59E60DF97F42}"/>
              </a:ext>
            </a:extLst>
          </p:cNvPr>
          <p:cNvSpPr txBox="1"/>
          <p:nvPr/>
        </p:nvSpPr>
        <p:spPr>
          <a:xfrm>
            <a:off x="1112371" y="2813492"/>
            <a:ext cx="522628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を押した後、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NPC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に話しかけてみましょう。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C70A9DA5-5D24-4B69-88E9-419B6635860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536" t="18407" r="15145" b="14002"/>
          <a:stretch/>
        </p:blipFill>
        <p:spPr>
          <a:xfrm>
            <a:off x="3537084" y="3451269"/>
            <a:ext cx="4960470" cy="3090242"/>
          </a:xfrm>
          <a:prstGeom prst="rect">
            <a:avLst/>
          </a:prstGeom>
        </p:spPr>
      </p:pic>
      <p:sp>
        <p:nvSpPr>
          <p:cNvPr id="26" name="矢印: 右 25">
            <a:extLst>
              <a:ext uri="{FF2B5EF4-FFF2-40B4-BE49-F238E27FC236}">
                <a16:creationId xmlns:a16="http://schemas.microsoft.com/office/drawing/2014/main" id="{D5DB802A-B4A3-40D6-A080-6F2A89033173}"/>
              </a:ext>
            </a:extLst>
          </p:cNvPr>
          <p:cNvSpPr/>
          <p:nvPr/>
        </p:nvSpPr>
        <p:spPr>
          <a:xfrm>
            <a:off x="3167993" y="4177711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7FC4A040-D34C-43A5-9B81-04D422653839}"/>
              </a:ext>
            </a:extLst>
          </p:cNvPr>
          <p:cNvSpPr txBox="1"/>
          <p:nvPr/>
        </p:nvSpPr>
        <p:spPr>
          <a:xfrm>
            <a:off x="1324347" y="2876276"/>
            <a:ext cx="4602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159707FC-2075-4DAB-9BF2-E4A744A768ED}"/>
              </a:ext>
            </a:extLst>
          </p:cNvPr>
          <p:cNvSpPr txBox="1"/>
          <p:nvPr/>
        </p:nvSpPr>
        <p:spPr>
          <a:xfrm>
            <a:off x="1978985" y="2876276"/>
            <a:ext cx="4602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あと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5667394-CA39-4D59-A45F-00A92D510417}"/>
              </a:ext>
            </a:extLst>
          </p:cNvPr>
          <p:cNvSpPr txBox="1"/>
          <p:nvPr/>
        </p:nvSpPr>
        <p:spPr>
          <a:xfrm>
            <a:off x="3129410" y="2876276"/>
            <a:ext cx="4602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</a:t>
            </a: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53D7BFBD-15B0-48CE-B27D-5F989F372D91}"/>
              </a:ext>
            </a:extLst>
          </p:cNvPr>
          <p:cNvGrpSpPr/>
          <p:nvPr/>
        </p:nvGrpSpPr>
        <p:grpSpPr>
          <a:xfrm>
            <a:off x="5725519" y="3872044"/>
            <a:ext cx="2772035" cy="523220"/>
            <a:chOff x="765048" y="5590132"/>
            <a:chExt cx="2772035" cy="523220"/>
          </a:xfrm>
        </p:grpSpPr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9511380C-1CE6-492A-AE5C-DFAADE395B4B}"/>
                </a:ext>
              </a:extLst>
            </p:cNvPr>
            <p:cNvSpPr txBox="1"/>
            <p:nvPr/>
          </p:nvSpPr>
          <p:spPr>
            <a:xfrm>
              <a:off x="765048" y="5590132"/>
              <a:ext cx="2772035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NPC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の設定を確認できます。</a:t>
              </a:r>
              <a:endParaRPr kumimoji="1"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994570CF-2C66-4133-857B-B259211B6727}"/>
                </a:ext>
              </a:extLst>
            </p:cNvPr>
            <p:cNvSpPr txBox="1"/>
            <p:nvPr/>
          </p:nvSpPr>
          <p:spPr>
            <a:xfrm>
              <a:off x="1294113" y="5645048"/>
              <a:ext cx="68560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E1B93193-260A-408C-B886-EF1545075E61}"/>
                </a:ext>
              </a:extLst>
            </p:cNvPr>
            <p:cNvSpPr txBox="1"/>
            <p:nvPr/>
          </p:nvSpPr>
          <p:spPr>
            <a:xfrm>
              <a:off x="1943473" y="5645048"/>
              <a:ext cx="68560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かくにん</a:t>
              </a:r>
            </a:p>
          </p:txBody>
        </p:sp>
      </p:grpSp>
      <p:pic>
        <p:nvPicPr>
          <p:cNvPr id="44" name="図 43">
            <a:extLst>
              <a:ext uri="{FF2B5EF4-FFF2-40B4-BE49-F238E27FC236}">
                <a16:creationId xmlns:a16="http://schemas.microsoft.com/office/drawing/2014/main" id="{DB75EB24-9652-4991-916C-FFE9EB1C26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3136" y="5285844"/>
            <a:ext cx="900304" cy="1525272"/>
          </a:xfrm>
          <a:prstGeom prst="rect">
            <a:avLst/>
          </a:prstGeom>
        </p:spPr>
      </p:pic>
      <p:sp>
        <p:nvSpPr>
          <p:cNvPr id="45" name="吹き出し: 角を丸めた四角形 44">
            <a:extLst>
              <a:ext uri="{FF2B5EF4-FFF2-40B4-BE49-F238E27FC236}">
                <a16:creationId xmlns:a16="http://schemas.microsoft.com/office/drawing/2014/main" id="{747EBB4D-D2B1-48DD-9993-B528C4FD35CD}"/>
              </a:ext>
            </a:extLst>
          </p:cNvPr>
          <p:cNvSpPr/>
          <p:nvPr/>
        </p:nvSpPr>
        <p:spPr>
          <a:xfrm>
            <a:off x="1207363" y="5064078"/>
            <a:ext cx="3701987" cy="1525271"/>
          </a:xfrm>
          <a:prstGeom prst="wedgeRoundRectCallout">
            <a:avLst>
              <a:gd name="adj1" fmla="val -56841"/>
              <a:gd name="adj2" fmla="val -14996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8579727F-2BD3-47DA-89B4-CFAD2AD419D3}"/>
              </a:ext>
            </a:extLst>
          </p:cNvPr>
          <p:cNvSpPr txBox="1"/>
          <p:nvPr/>
        </p:nvSpPr>
        <p:spPr>
          <a:xfrm>
            <a:off x="1326368" y="5072660"/>
            <a:ext cx="351244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×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」ボタンを押して画面を閉じ、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NPC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をクリックすると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次のエリアに進めるよ！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B7ED2244-DA4B-43F6-ADCA-172AEA86F26D}"/>
              </a:ext>
            </a:extLst>
          </p:cNvPr>
          <p:cNvSpPr txBox="1"/>
          <p:nvPr/>
        </p:nvSpPr>
        <p:spPr>
          <a:xfrm>
            <a:off x="2506906" y="6114944"/>
            <a:ext cx="47599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026191A8-7A2C-45AC-8AE3-A60DBDABC489}"/>
              </a:ext>
            </a:extLst>
          </p:cNvPr>
          <p:cNvSpPr txBox="1"/>
          <p:nvPr/>
        </p:nvSpPr>
        <p:spPr>
          <a:xfrm>
            <a:off x="1303739" y="6114944"/>
            <a:ext cx="47599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A6B13A89-5203-4234-B9E0-8FD11DDC03AB}"/>
              </a:ext>
            </a:extLst>
          </p:cNvPr>
          <p:cNvSpPr txBox="1"/>
          <p:nvPr/>
        </p:nvSpPr>
        <p:spPr>
          <a:xfrm>
            <a:off x="2721178" y="5125062"/>
            <a:ext cx="3993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796685AD-861D-4576-B6DA-0B7DB4B0811A}"/>
              </a:ext>
            </a:extLst>
          </p:cNvPr>
          <p:cNvSpPr txBox="1"/>
          <p:nvPr/>
        </p:nvSpPr>
        <p:spPr>
          <a:xfrm>
            <a:off x="3905626" y="5125062"/>
            <a:ext cx="3993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C0F872A5-AF1A-468A-91AD-272AB92D1A12}"/>
              </a:ext>
            </a:extLst>
          </p:cNvPr>
          <p:cNvSpPr txBox="1"/>
          <p:nvPr/>
        </p:nvSpPr>
        <p:spPr>
          <a:xfrm>
            <a:off x="3316970" y="5125062"/>
            <a:ext cx="61394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8297826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6</a:t>
            </a:r>
            <a:r>
              <a:rPr lang="ja-JP" altLang="en-US" dirty="0"/>
              <a:t>．</a:t>
            </a:r>
            <a:r>
              <a:rPr lang="en-US" altLang="ja-JP" dirty="0"/>
              <a:t>NPC</a:t>
            </a:r>
            <a:r>
              <a:rPr lang="ja-JP" altLang="en-US" dirty="0"/>
              <a:t>の設定方法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528237CE-A637-4661-95E1-C8F417251E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69158" y="1586932"/>
            <a:ext cx="7937462" cy="5071311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E40D1A4-DCC7-4AFA-87E6-8F591A5DED38}"/>
              </a:ext>
            </a:extLst>
          </p:cNvPr>
          <p:cNvSpPr txBox="1"/>
          <p:nvPr/>
        </p:nvSpPr>
        <p:spPr>
          <a:xfrm>
            <a:off x="120402" y="1009851"/>
            <a:ext cx="88105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】NPC</a:t>
            </a:r>
            <a:r>
              <a:rPr lang="ja-JP" altLang="en-US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を設定してみよう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B16B129-B309-4AA0-99E4-6C0A751A7EB5}"/>
              </a:ext>
            </a:extLst>
          </p:cNvPr>
          <p:cNvSpPr txBox="1"/>
          <p:nvPr/>
        </p:nvSpPr>
        <p:spPr>
          <a:xfrm>
            <a:off x="2595933" y="1069781"/>
            <a:ext cx="7813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2A5B994-5D17-4CD5-8CBF-F854A9C8EDD6}"/>
              </a:ext>
            </a:extLst>
          </p:cNvPr>
          <p:cNvSpPr txBox="1"/>
          <p:nvPr/>
        </p:nvSpPr>
        <p:spPr>
          <a:xfrm>
            <a:off x="1981442" y="389530"/>
            <a:ext cx="1378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せっていほうほう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DB0700D4-59FD-40DB-BC3C-9DF9CD0C5A2B}"/>
              </a:ext>
            </a:extLst>
          </p:cNvPr>
          <p:cNvSpPr/>
          <p:nvPr/>
        </p:nvSpPr>
        <p:spPr>
          <a:xfrm>
            <a:off x="469156" y="1784412"/>
            <a:ext cx="3152933" cy="3332096"/>
          </a:xfrm>
          <a:prstGeom prst="rect">
            <a:avLst/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C000"/>
              </a:solidFill>
            </a:endParaRP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1A56BCE2-1897-41C1-8C0C-330B089FB7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5530" y="4974220"/>
            <a:ext cx="1003464" cy="1599128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E722BF11-C558-4A23-BE1D-F718C9E286C1}"/>
              </a:ext>
            </a:extLst>
          </p:cNvPr>
          <p:cNvGrpSpPr/>
          <p:nvPr/>
        </p:nvGrpSpPr>
        <p:grpSpPr>
          <a:xfrm>
            <a:off x="2937557" y="3981232"/>
            <a:ext cx="5168712" cy="1133041"/>
            <a:chOff x="2410610" y="4655178"/>
            <a:chExt cx="5168712" cy="1133041"/>
          </a:xfrm>
        </p:grpSpPr>
        <p:sp>
          <p:nvSpPr>
            <p:cNvPr id="9" name="吹き出し: 角を丸めた四角形 8">
              <a:extLst>
                <a:ext uri="{FF2B5EF4-FFF2-40B4-BE49-F238E27FC236}">
                  <a16:creationId xmlns:a16="http://schemas.microsoft.com/office/drawing/2014/main" id="{98BA6B64-612F-4E80-A506-E32D617CE7A5}"/>
                </a:ext>
              </a:extLst>
            </p:cNvPr>
            <p:cNvSpPr/>
            <p:nvPr/>
          </p:nvSpPr>
          <p:spPr>
            <a:xfrm>
              <a:off x="2410610" y="4655178"/>
              <a:ext cx="5102044" cy="1133041"/>
            </a:xfrm>
            <a:prstGeom prst="wedgeRoundRectCallout">
              <a:avLst>
                <a:gd name="adj1" fmla="val 54168"/>
                <a:gd name="adj2" fmla="val 53059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3B94B4D4-A7F6-4291-8C92-E2A1F552C59E}"/>
                </a:ext>
              </a:extLst>
            </p:cNvPr>
            <p:cNvSpPr txBox="1"/>
            <p:nvPr/>
          </p:nvSpPr>
          <p:spPr>
            <a:xfrm>
              <a:off x="2459115" y="4689376"/>
              <a:ext cx="512020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エリアに入ったとき、設定可能な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NPC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を受けとったよ。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ホットバーに表示されているよ。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3E66BC5B-1913-4A24-B03E-40D6FF9D1A8A}"/>
                </a:ext>
              </a:extLst>
            </p:cNvPr>
            <p:cNvSpPr txBox="1"/>
            <p:nvPr/>
          </p:nvSpPr>
          <p:spPr>
            <a:xfrm>
              <a:off x="3600564" y="5233886"/>
              <a:ext cx="66936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9D30483A-DC8C-4E66-ACDD-72ACF111638D}"/>
                </a:ext>
              </a:extLst>
            </p:cNvPr>
            <p:cNvSpPr txBox="1"/>
            <p:nvPr/>
          </p:nvSpPr>
          <p:spPr>
            <a:xfrm>
              <a:off x="6079289" y="4743388"/>
              <a:ext cx="44377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83F206E1-AD2C-4A47-8B51-77E13EC16FC4}"/>
                </a:ext>
              </a:extLst>
            </p:cNvPr>
            <p:cNvSpPr txBox="1"/>
            <p:nvPr/>
          </p:nvSpPr>
          <p:spPr>
            <a:xfrm>
              <a:off x="3233092" y="4724001"/>
              <a:ext cx="44377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8B627BFC-89C7-41E8-A98E-166BC0E3F1BE}"/>
                </a:ext>
              </a:extLst>
            </p:cNvPr>
            <p:cNvSpPr txBox="1"/>
            <p:nvPr/>
          </p:nvSpPr>
          <p:spPr>
            <a:xfrm>
              <a:off x="4401352" y="4743388"/>
              <a:ext cx="112056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せっていかのう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272186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FEF5FB57-F59D-491E-936A-0EDB6693473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30639" y="3996821"/>
            <a:ext cx="3418434" cy="2184066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6</a:t>
            </a:r>
            <a:r>
              <a:rPr lang="ja-JP" altLang="en-US" dirty="0"/>
              <a:t>．</a:t>
            </a:r>
            <a:r>
              <a:rPr lang="en-US" altLang="ja-JP" dirty="0"/>
              <a:t>NPC</a:t>
            </a:r>
            <a:r>
              <a:rPr lang="ja-JP" altLang="en-US" dirty="0"/>
              <a:t>の設定方法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B03DC79-EC89-4416-94A8-BA914D075A52}"/>
              </a:ext>
            </a:extLst>
          </p:cNvPr>
          <p:cNvSpPr txBox="1"/>
          <p:nvPr/>
        </p:nvSpPr>
        <p:spPr>
          <a:xfrm>
            <a:off x="143038" y="928427"/>
            <a:ext cx="848605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T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」キーを押してチャット画面を開きます。続いて「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lang="en-US" altLang="ja-JP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wb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」を入力します。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B2983702-AF58-4185-A3ED-065D913CAA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3809"/>
          <a:stretch/>
        </p:blipFill>
        <p:spPr>
          <a:xfrm>
            <a:off x="559334" y="1502106"/>
            <a:ext cx="7091938" cy="1186731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585D57B-E02C-4026-86D5-53CE60152D40}"/>
              </a:ext>
            </a:extLst>
          </p:cNvPr>
          <p:cNvSpPr txBox="1"/>
          <p:nvPr/>
        </p:nvSpPr>
        <p:spPr>
          <a:xfrm>
            <a:off x="1420523" y="1006258"/>
            <a:ext cx="4602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E624440B-E1B1-43C2-8AA6-6FDCD6681DF2}"/>
              </a:ext>
            </a:extLst>
          </p:cNvPr>
          <p:cNvSpPr/>
          <p:nvPr/>
        </p:nvSpPr>
        <p:spPr>
          <a:xfrm>
            <a:off x="1730398" y="2272683"/>
            <a:ext cx="502087" cy="404101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7E2F2F9A-2B15-4BCC-A044-C8692D1D8951}"/>
              </a:ext>
            </a:extLst>
          </p:cNvPr>
          <p:cNvSpPr txBox="1"/>
          <p:nvPr/>
        </p:nvSpPr>
        <p:spPr>
          <a:xfrm>
            <a:off x="1981442" y="389530"/>
            <a:ext cx="1378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せっていほうほう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F817BDA7-CF38-451A-AE7E-58AC0E92BFA2}"/>
              </a:ext>
            </a:extLst>
          </p:cNvPr>
          <p:cNvSpPr/>
          <p:nvPr/>
        </p:nvSpPr>
        <p:spPr>
          <a:xfrm>
            <a:off x="6809905" y="2272683"/>
            <a:ext cx="841367" cy="435505"/>
          </a:xfrm>
          <a:prstGeom prst="rect">
            <a:avLst/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0DE0D55-19D5-415A-B387-A1547DEC4B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335" y="2874188"/>
            <a:ext cx="553036" cy="577081"/>
          </a:xfrm>
          <a:prstGeom prst="rect">
            <a:avLst/>
          </a:prstGeom>
          <a:ln w="28575">
            <a:solidFill>
              <a:srgbClr val="FFC000"/>
            </a:solidFill>
            <a:prstDash val="sysDash"/>
          </a:ln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CD14015-8BA3-447A-BAFD-9E821B26F768}"/>
              </a:ext>
            </a:extLst>
          </p:cNvPr>
          <p:cNvSpPr txBox="1"/>
          <p:nvPr/>
        </p:nvSpPr>
        <p:spPr>
          <a:xfrm>
            <a:off x="3035839" y="1006258"/>
            <a:ext cx="6040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A3025DFB-E536-463C-9E9A-A8D5932455D8}"/>
              </a:ext>
            </a:extLst>
          </p:cNvPr>
          <p:cNvSpPr txBox="1"/>
          <p:nvPr/>
        </p:nvSpPr>
        <p:spPr>
          <a:xfrm>
            <a:off x="6492442" y="1006258"/>
            <a:ext cx="10121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125940E1-23D7-4446-84D5-7ADF0AD02597}"/>
              </a:ext>
            </a:extLst>
          </p:cNvPr>
          <p:cNvSpPr txBox="1"/>
          <p:nvPr/>
        </p:nvSpPr>
        <p:spPr>
          <a:xfrm>
            <a:off x="4846756" y="1006258"/>
            <a:ext cx="4527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つづ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2E06DB1A-936D-4D3F-B2A3-EFBB303B16F8}"/>
              </a:ext>
            </a:extLst>
          </p:cNvPr>
          <p:cNvSpPr txBox="1"/>
          <p:nvPr/>
        </p:nvSpPr>
        <p:spPr>
          <a:xfrm>
            <a:off x="3704538" y="992948"/>
            <a:ext cx="4527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ひら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5C1E9BF7-1EF3-496C-88D9-59E60DF97F42}"/>
              </a:ext>
            </a:extLst>
          </p:cNvPr>
          <p:cNvSpPr txBox="1"/>
          <p:nvPr/>
        </p:nvSpPr>
        <p:spPr>
          <a:xfrm>
            <a:off x="1112371" y="2813492"/>
            <a:ext cx="738518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を押した後、金色のブロックにカーソルを当て、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右クリックすると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NPC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を配置できます。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C70A9DA5-5D24-4B69-88E9-419B6635860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247" b="1247"/>
          <a:stretch/>
        </p:blipFill>
        <p:spPr>
          <a:xfrm>
            <a:off x="3930919" y="4016172"/>
            <a:ext cx="4502603" cy="2805003"/>
          </a:xfrm>
          <a:prstGeom prst="rect">
            <a:avLst/>
          </a:prstGeom>
        </p:spPr>
      </p:pic>
      <p:sp>
        <p:nvSpPr>
          <p:cNvPr id="26" name="矢印: 右 25">
            <a:extLst>
              <a:ext uri="{FF2B5EF4-FFF2-40B4-BE49-F238E27FC236}">
                <a16:creationId xmlns:a16="http://schemas.microsoft.com/office/drawing/2014/main" id="{D5DB802A-B4A3-40D6-A080-6F2A89033173}"/>
              </a:ext>
            </a:extLst>
          </p:cNvPr>
          <p:cNvSpPr/>
          <p:nvPr/>
        </p:nvSpPr>
        <p:spPr>
          <a:xfrm>
            <a:off x="3598389" y="4803966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7FC4A040-D34C-43A5-9B81-04D422653839}"/>
              </a:ext>
            </a:extLst>
          </p:cNvPr>
          <p:cNvSpPr txBox="1"/>
          <p:nvPr/>
        </p:nvSpPr>
        <p:spPr>
          <a:xfrm>
            <a:off x="1324347" y="2876276"/>
            <a:ext cx="4602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159707FC-2075-4DAB-9BF2-E4A744A768ED}"/>
              </a:ext>
            </a:extLst>
          </p:cNvPr>
          <p:cNvSpPr txBox="1"/>
          <p:nvPr/>
        </p:nvSpPr>
        <p:spPr>
          <a:xfrm>
            <a:off x="1978985" y="2876276"/>
            <a:ext cx="4602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あと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5667394-CA39-4D59-A45F-00A92D510417}"/>
              </a:ext>
            </a:extLst>
          </p:cNvPr>
          <p:cNvSpPr txBox="1"/>
          <p:nvPr/>
        </p:nvSpPr>
        <p:spPr>
          <a:xfrm>
            <a:off x="2439226" y="2876021"/>
            <a:ext cx="7615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きんいろ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16E68E78-84C8-4105-AE77-1058FDB559D2}"/>
              </a:ext>
            </a:extLst>
          </p:cNvPr>
          <p:cNvSpPr txBox="1"/>
          <p:nvPr/>
        </p:nvSpPr>
        <p:spPr>
          <a:xfrm>
            <a:off x="5415580" y="2876021"/>
            <a:ext cx="4602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2CBE152-BED4-480A-AFC8-6F557D06416A}"/>
              </a:ext>
            </a:extLst>
          </p:cNvPr>
          <p:cNvSpPr txBox="1"/>
          <p:nvPr/>
        </p:nvSpPr>
        <p:spPr>
          <a:xfrm>
            <a:off x="1085436" y="3433462"/>
            <a:ext cx="4602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C0D194AB-D470-47BC-9114-0C04C211AED5}"/>
              </a:ext>
            </a:extLst>
          </p:cNvPr>
          <p:cNvSpPr txBox="1"/>
          <p:nvPr/>
        </p:nvSpPr>
        <p:spPr>
          <a:xfrm>
            <a:off x="3586682" y="3433462"/>
            <a:ext cx="7615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はいち</a:t>
            </a:r>
          </a:p>
        </p:txBody>
      </p:sp>
    </p:spTree>
    <p:extLst>
      <p:ext uri="{BB962C8B-B14F-4D97-AF65-F5344CB8AC3E}">
        <p14:creationId xmlns:p14="http://schemas.microsoft.com/office/powerpoint/2010/main" val="352618681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6</a:t>
            </a:r>
            <a:r>
              <a:rPr lang="ja-JP" altLang="en-US" dirty="0"/>
              <a:t>．</a:t>
            </a:r>
            <a:r>
              <a:rPr lang="en-US" altLang="ja-JP" dirty="0"/>
              <a:t>NPC</a:t>
            </a:r>
            <a:r>
              <a:rPr lang="ja-JP" altLang="en-US" dirty="0"/>
              <a:t>の設定方法</a:t>
            </a: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22313D65-2BF5-437B-B43C-617BDD845A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34735" y="1871390"/>
            <a:ext cx="3557059" cy="2272635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B03DC79-EC89-4416-94A8-BA914D075A52}"/>
              </a:ext>
            </a:extLst>
          </p:cNvPr>
          <p:cNvSpPr txBox="1"/>
          <p:nvPr/>
        </p:nvSpPr>
        <p:spPr>
          <a:xfrm>
            <a:off x="323208" y="1159260"/>
            <a:ext cx="848605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NPC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にカーソルを当て、右クリックします。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B2983702-AF58-4185-A3ED-065D913CAAA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790243" y="2699853"/>
            <a:ext cx="6019022" cy="3710186"/>
          </a:xfrm>
          <a:prstGeom prst="rect">
            <a:avLst/>
          </a:prstGeom>
        </p:spPr>
      </p:pic>
      <p:sp>
        <p:nvSpPr>
          <p:cNvPr id="26" name="矢印: 右 25">
            <a:extLst>
              <a:ext uri="{FF2B5EF4-FFF2-40B4-BE49-F238E27FC236}">
                <a16:creationId xmlns:a16="http://schemas.microsoft.com/office/drawing/2014/main" id="{D5DB802A-B4A3-40D6-A080-6F2A89033173}"/>
              </a:ext>
            </a:extLst>
          </p:cNvPr>
          <p:cNvSpPr/>
          <p:nvPr/>
        </p:nvSpPr>
        <p:spPr>
          <a:xfrm>
            <a:off x="2486639" y="4464032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585D57B-E02C-4026-86D5-53CE60152D40}"/>
              </a:ext>
            </a:extLst>
          </p:cNvPr>
          <p:cNvSpPr txBox="1"/>
          <p:nvPr/>
        </p:nvSpPr>
        <p:spPr>
          <a:xfrm>
            <a:off x="2820218" y="1234600"/>
            <a:ext cx="4602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7E2F2F9A-2B15-4BCC-A044-C8692D1D8951}"/>
              </a:ext>
            </a:extLst>
          </p:cNvPr>
          <p:cNvSpPr txBox="1"/>
          <p:nvPr/>
        </p:nvSpPr>
        <p:spPr>
          <a:xfrm>
            <a:off x="1981442" y="389530"/>
            <a:ext cx="1378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せっていほうほう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41DD99DA-202A-4CB0-9AE2-ABFCF29D593B}"/>
              </a:ext>
            </a:extLst>
          </p:cNvPr>
          <p:cNvSpPr txBox="1"/>
          <p:nvPr/>
        </p:nvSpPr>
        <p:spPr>
          <a:xfrm>
            <a:off x="2113264" y="1218928"/>
            <a:ext cx="4602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5B75BA1-E344-4D6E-B872-671E13A21DD9}"/>
              </a:ext>
            </a:extLst>
          </p:cNvPr>
          <p:cNvSpPr txBox="1"/>
          <p:nvPr/>
        </p:nvSpPr>
        <p:spPr>
          <a:xfrm>
            <a:off x="5105255" y="2122772"/>
            <a:ext cx="361012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設定画面が表示されます。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E3167AD-28F3-408E-8C3A-193A3DD78FC2}"/>
              </a:ext>
            </a:extLst>
          </p:cNvPr>
          <p:cNvSpPr txBox="1"/>
          <p:nvPr/>
        </p:nvSpPr>
        <p:spPr>
          <a:xfrm>
            <a:off x="5077603" y="2180267"/>
            <a:ext cx="11722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せっていがめん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58BC1210-3900-474B-BB4F-A388F487E5EA}"/>
              </a:ext>
            </a:extLst>
          </p:cNvPr>
          <p:cNvSpPr txBox="1"/>
          <p:nvPr/>
        </p:nvSpPr>
        <p:spPr>
          <a:xfrm>
            <a:off x="6188794" y="2178106"/>
            <a:ext cx="7535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17492594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6</a:t>
            </a:r>
            <a:r>
              <a:rPr lang="ja-JP" altLang="en-US" dirty="0"/>
              <a:t>．</a:t>
            </a:r>
            <a:r>
              <a:rPr lang="en-US" altLang="ja-JP" dirty="0"/>
              <a:t>NPC</a:t>
            </a:r>
            <a:r>
              <a:rPr lang="ja-JP" altLang="en-US" dirty="0"/>
              <a:t>の設定方法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D8A6ED22-18DD-4526-A896-DEB87182F5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8945" y="1155482"/>
            <a:ext cx="5752360" cy="354218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47906FB4-BF06-4EB9-B3EC-DE4CE9F4F3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67" r="3467"/>
          <a:stretch/>
        </p:blipFill>
        <p:spPr>
          <a:xfrm>
            <a:off x="6156578" y="2305722"/>
            <a:ext cx="448409" cy="466281"/>
          </a:xfrm>
          <a:prstGeom prst="ellipse">
            <a:avLst/>
          </a:prstGeom>
          <a:ln w="19050">
            <a:solidFill>
              <a:srgbClr val="FF0000"/>
            </a:solidFill>
            <a:prstDash val="sysDash"/>
          </a:ln>
        </p:spPr>
      </p:pic>
      <p:sp>
        <p:nvSpPr>
          <p:cNvPr id="6" name="楕円 5">
            <a:extLst>
              <a:ext uri="{FF2B5EF4-FFF2-40B4-BE49-F238E27FC236}">
                <a16:creationId xmlns:a16="http://schemas.microsoft.com/office/drawing/2014/main" id="{2D310DEA-E641-4A00-82E4-86179F4F9B2A}"/>
              </a:ext>
            </a:extLst>
          </p:cNvPr>
          <p:cNvSpPr/>
          <p:nvPr/>
        </p:nvSpPr>
        <p:spPr>
          <a:xfrm>
            <a:off x="5272976" y="3128994"/>
            <a:ext cx="467061" cy="467061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78173CDE-1B1A-4868-B6F5-840EE4E3C0A5}"/>
              </a:ext>
            </a:extLst>
          </p:cNvPr>
          <p:cNvSpPr txBox="1"/>
          <p:nvPr/>
        </p:nvSpPr>
        <p:spPr>
          <a:xfrm>
            <a:off x="6668730" y="2221048"/>
            <a:ext cx="2414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ページを切り替えます。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2E3E87A-B9A5-4647-BE5A-52C3EB9BAB0E}"/>
              </a:ext>
            </a:extLst>
          </p:cNvPr>
          <p:cNvSpPr txBox="1"/>
          <p:nvPr/>
        </p:nvSpPr>
        <p:spPr>
          <a:xfrm>
            <a:off x="7475999" y="2269582"/>
            <a:ext cx="3645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CA3E791E-3FAF-46C0-B641-EFBD7B7B29A7}"/>
              </a:ext>
            </a:extLst>
          </p:cNvPr>
          <p:cNvSpPr txBox="1"/>
          <p:nvPr/>
        </p:nvSpPr>
        <p:spPr>
          <a:xfrm>
            <a:off x="7876092" y="2260704"/>
            <a:ext cx="3645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84A8E9A5-A7FB-4D2F-BB87-B447A69BAF75}"/>
              </a:ext>
            </a:extLst>
          </p:cNvPr>
          <p:cNvSpPr/>
          <p:nvPr/>
        </p:nvSpPr>
        <p:spPr>
          <a:xfrm>
            <a:off x="2278453" y="2867487"/>
            <a:ext cx="555777" cy="1085810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C6B0E9A7-C96F-42A0-B70F-0785206EFB94}"/>
              </a:ext>
            </a:extLst>
          </p:cNvPr>
          <p:cNvSpPr txBox="1"/>
          <p:nvPr/>
        </p:nvSpPr>
        <p:spPr>
          <a:xfrm>
            <a:off x="6681114" y="3646466"/>
            <a:ext cx="2270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名前を変更できます。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20601B9-5BEB-4982-8808-E28B1B1C0444}"/>
              </a:ext>
            </a:extLst>
          </p:cNvPr>
          <p:cNvSpPr txBox="1"/>
          <p:nvPr/>
        </p:nvSpPr>
        <p:spPr>
          <a:xfrm>
            <a:off x="7201406" y="3691949"/>
            <a:ext cx="7395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64" name="正方形/長方形 63">
            <a:extLst>
              <a:ext uri="{FF2B5EF4-FFF2-40B4-BE49-F238E27FC236}">
                <a16:creationId xmlns:a16="http://schemas.microsoft.com/office/drawing/2014/main" id="{C30B900F-B90E-4778-B2ED-5D45CAF9824C}"/>
              </a:ext>
            </a:extLst>
          </p:cNvPr>
          <p:cNvSpPr/>
          <p:nvPr/>
        </p:nvSpPr>
        <p:spPr>
          <a:xfrm>
            <a:off x="389376" y="1798244"/>
            <a:ext cx="5379389" cy="315651"/>
          </a:xfrm>
          <a:prstGeom prst="rect">
            <a:avLst/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5" name="正方形/長方形 64">
            <a:extLst>
              <a:ext uri="{FF2B5EF4-FFF2-40B4-BE49-F238E27FC236}">
                <a16:creationId xmlns:a16="http://schemas.microsoft.com/office/drawing/2014/main" id="{986C5309-FB10-469C-A5F0-4AAC11A76D7B}"/>
              </a:ext>
            </a:extLst>
          </p:cNvPr>
          <p:cNvSpPr/>
          <p:nvPr/>
        </p:nvSpPr>
        <p:spPr>
          <a:xfrm>
            <a:off x="6169807" y="3671705"/>
            <a:ext cx="475797" cy="469739"/>
          </a:xfrm>
          <a:prstGeom prst="rect">
            <a:avLst/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C4F78930-5A70-4C6F-838F-6F9CE20EC57F}"/>
              </a:ext>
            </a:extLst>
          </p:cNvPr>
          <p:cNvSpPr txBox="1"/>
          <p:nvPr/>
        </p:nvSpPr>
        <p:spPr>
          <a:xfrm>
            <a:off x="6588020" y="3695413"/>
            <a:ext cx="81483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BDE79493-E1EA-4195-82CF-C2FF2D889006}"/>
              </a:ext>
            </a:extLst>
          </p:cNvPr>
          <p:cNvSpPr txBox="1"/>
          <p:nvPr/>
        </p:nvSpPr>
        <p:spPr>
          <a:xfrm>
            <a:off x="239146" y="4681991"/>
            <a:ext cx="51140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「ダイアログの編集」　話す内容を編集できます。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AF367A28-BF49-441E-9AC6-B27124751143}"/>
              </a:ext>
            </a:extLst>
          </p:cNvPr>
          <p:cNvSpPr txBox="1"/>
          <p:nvPr/>
        </p:nvSpPr>
        <p:spPr>
          <a:xfrm>
            <a:off x="2834230" y="4745966"/>
            <a:ext cx="70913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ないよう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4D1F46F1-C428-48DA-8F69-AE9F1835D6CE}"/>
              </a:ext>
            </a:extLst>
          </p:cNvPr>
          <p:cNvSpPr txBox="1"/>
          <p:nvPr/>
        </p:nvSpPr>
        <p:spPr>
          <a:xfrm>
            <a:off x="3370781" y="4745966"/>
            <a:ext cx="83612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へんしゅう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F68DAF6F-C432-441F-990F-F4D74EF9720A}"/>
              </a:ext>
            </a:extLst>
          </p:cNvPr>
          <p:cNvSpPr txBox="1"/>
          <p:nvPr/>
        </p:nvSpPr>
        <p:spPr>
          <a:xfrm>
            <a:off x="2424408" y="4745966"/>
            <a:ext cx="4921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D62F9723-196A-441A-A2C9-4FF7909B61F0}"/>
              </a:ext>
            </a:extLst>
          </p:cNvPr>
          <p:cNvSpPr txBox="1"/>
          <p:nvPr/>
        </p:nvSpPr>
        <p:spPr>
          <a:xfrm>
            <a:off x="1563379" y="4745966"/>
            <a:ext cx="83612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へんしゅう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C22FF0A-5A4E-46CE-B84A-A14151C412AB}"/>
              </a:ext>
            </a:extLst>
          </p:cNvPr>
          <p:cNvSpPr txBox="1"/>
          <p:nvPr/>
        </p:nvSpPr>
        <p:spPr>
          <a:xfrm>
            <a:off x="1981442" y="389530"/>
            <a:ext cx="1378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せっていほうほう</a:t>
            </a:r>
          </a:p>
        </p:txBody>
      </p:sp>
      <p:sp>
        <p:nvSpPr>
          <p:cNvPr id="53" name="正方形/長方形 52">
            <a:extLst>
              <a:ext uri="{FF2B5EF4-FFF2-40B4-BE49-F238E27FC236}">
                <a16:creationId xmlns:a16="http://schemas.microsoft.com/office/drawing/2014/main" id="{9CAF04CF-EBA5-4C44-B2EF-527581CCB869}"/>
              </a:ext>
            </a:extLst>
          </p:cNvPr>
          <p:cNvSpPr/>
          <p:nvPr/>
        </p:nvSpPr>
        <p:spPr>
          <a:xfrm>
            <a:off x="6151971" y="2867487"/>
            <a:ext cx="493633" cy="518690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24DAE08C-17F5-4DD0-B988-42128AD44882}"/>
              </a:ext>
            </a:extLst>
          </p:cNvPr>
          <p:cNvSpPr txBox="1"/>
          <p:nvPr/>
        </p:nvSpPr>
        <p:spPr>
          <a:xfrm>
            <a:off x="6648678" y="2812033"/>
            <a:ext cx="25759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NPC</a:t>
            </a: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の見た目を選べます。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E4326E87-EAE4-497D-B0D0-52DD21025B1A}"/>
              </a:ext>
            </a:extLst>
          </p:cNvPr>
          <p:cNvSpPr txBox="1"/>
          <p:nvPr/>
        </p:nvSpPr>
        <p:spPr>
          <a:xfrm>
            <a:off x="7269890" y="2865843"/>
            <a:ext cx="3645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32DBFE62-F852-48FE-B35A-DA7C1226FBF1}"/>
              </a:ext>
            </a:extLst>
          </p:cNvPr>
          <p:cNvSpPr txBox="1"/>
          <p:nvPr/>
        </p:nvSpPr>
        <p:spPr>
          <a:xfrm>
            <a:off x="7665187" y="2865843"/>
            <a:ext cx="3645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2FA7751B-AD79-4AE7-B5B7-5B69A75FD7EC}"/>
              </a:ext>
            </a:extLst>
          </p:cNvPr>
          <p:cNvSpPr txBox="1"/>
          <p:nvPr/>
        </p:nvSpPr>
        <p:spPr>
          <a:xfrm>
            <a:off x="8029773" y="2872510"/>
            <a:ext cx="4940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947CBF0-D80C-45F2-9B40-AFBDBD012C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6190" y="5143321"/>
            <a:ext cx="3706108" cy="162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05336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6</a:t>
            </a:r>
            <a:r>
              <a:rPr lang="ja-JP" altLang="en-US" dirty="0"/>
              <a:t>．</a:t>
            </a:r>
            <a:r>
              <a:rPr lang="en-US" altLang="ja-JP" dirty="0"/>
              <a:t>NPC</a:t>
            </a:r>
            <a:r>
              <a:rPr lang="ja-JP" altLang="en-US" dirty="0"/>
              <a:t>の設定方法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C22FF0A-5A4E-46CE-B84A-A14151C412AB}"/>
              </a:ext>
            </a:extLst>
          </p:cNvPr>
          <p:cNvSpPr txBox="1"/>
          <p:nvPr/>
        </p:nvSpPr>
        <p:spPr>
          <a:xfrm>
            <a:off x="1981442" y="389530"/>
            <a:ext cx="1378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せっていほうほう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9C909F4B-982F-40D7-A50B-3DC28115DD58}"/>
              </a:ext>
            </a:extLst>
          </p:cNvPr>
          <p:cNvSpPr txBox="1"/>
          <p:nvPr/>
        </p:nvSpPr>
        <p:spPr>
          <a:xfrm>
            <a:off x="265778" y="1041715"/>
            <a:ext cx="838064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「詳細設定」ボタンを押すと、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URL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の設定とコマンドの追加ができます。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5297651-E6AC-408E-8B9D-BA385130BEF9}"/>
              </a:ext>
            </a:extLst>
          </p:cNvPr>
          <p:cNvSpPr txBox="1"/>
          <p:nvPr/>
        </p:nvSpPr>
        <p:spPr>
          <a:xfrm>
            <a:off x="5969000" y="1110773"/>
            <a:ext cx="6093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9F216E72-E165-4776-8587-05D9BADDCF5D}"/>
              </a:ext>
            </a:extLst>
          </p:cNvPr>
          <p:cNvSpPr txBox="1"/>
          <p:nvPr/>
        </p:nvSpPr>
        <p:spPr>
          <a:xfrm>
            <a:off x="4082425" y="1109096"/>
            <a:ext cx="7115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1D5F41B8-5851-41E1-B665-7F882CDAC63A}"/>
              </a:ext>
            </a:extLst>
          </p:cNvPr>
          <p:cNvSpPr txBox="1"/>
          <p:nvPr/>
        </p:nvSpPr>
        <p:spPr>
          <a:xfrm>
            <a:off x="2556769" y="1110773"/>
            <a:ext cx="3864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36681DE3-16FB-4968-9C2D-2DAEC9C9562C}"/>
              </a:ext>
            </a:extLst>
          </p:cNvPr>
          <p:cNvSpPr txBox="1"/>
          <p:nvPr/>
        </p:nvSpPr>
        <p:spPr>
          <a:xfrm>
            <a:off x="334735" y="1077576"/>
            <a:ext cx="14261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しょうさいせってい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B45A2867-0B58-4DC5-AAA7-29B19905CF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33" t="48113" r="52603" b="38299"/>
          <a:stretch/>
        </p:blipFill>
        <p:spPr>
          <a:xfrm>
            <a:off x="372882" y="1730960"/>
            <a:ext cx="2787589" cy="523220"/>
          </a:xfrm>
          <a:prstGeom prst="rect">
            <a:avLst/>
          </a:prstGeom>
        </p:spPr>
      </p:pic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B2C75991-C857-47A1-B444-30F1C3842EFB}"/>
              </a:ext>
            </a:extLst>
          </p:cNvPr>
          <p:cNvSpPr txBox="1"/>
          <p:nvPr/>
        </p:nvSpPr>
        <p:spPr>
          <a:xfrm>
            <a:off x="334736" y="2284880"/>
            <a:ext cx="34471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表示させたいサイトへ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リンクするボタンを作成できます。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7" name="図 36">
            <a:extLst>
              <a:ext uri="{FF2B5EF4-FFF2-40B4-BE49-F238E27FC236}">
                <a16:creationId xmlns:a16="http://schemas.microsoft.com/office/drawing/2014/main" id="{6DC94120-97DE-426E-BBD0-E50D91A913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628" t="48140" r="2608" b="38272"/>
          <a:stretch/>
        </p:blipFill>
        <p:spPr>
          <a:xfrm>
            <a:off x="334735" y="3668449"/>
            <a:ext cx="2787589" cy="52322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1D7751C7-CF2E-4FB6-8C16-4CFF6B9F1C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335" y="1694409"/>
            <a:ext cx="5110184" cy="181783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1443565B-067B-47F3-B56A-9CAE52932F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3012" y="3668449"/>
            <a:ext cx="5132508" cy="2103105"/>
          </a:xfrm>
          <a:prstGeom prst="rect">
            <a:avLst/>
          </a:prstGeom>
        </p:spPr>
      </p:pic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BF166E25-DF69-4EBC-97EC-E001FBA4F8B8}"/>
              </a:ext>
            </a:extLst>
          </p:cNvPr>
          <p:cNvSpPr txBox="1"/>
          <p:nvPr/>
        </p:nvSpPr>
        <p:spPr>
          <a:xfrm>
            <a:off x="291576" y="2347269"/>
            <a:ext cx="676091" cy="2321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C82BF371-8500-455D-83EE-1C42AB118D21}"/>
              </a:ext>
            </a:extLst>
          </p:cNvPr>
          <p:cNvSpPr txBox="1"/>
          <p:nvPr/>
        </p:nvSpPr>
        <p:spPr>
          <a:xfrm>
            <a:off x="2073891" y="2844651"/>
            <a:ext cx="676091" cy="2321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7EE60BAF-AE68-4B06-8574-8A6AAC82FB3D}"/>
              </a:ext>
            </a:extLst>
          </p:cNvPr>
          <p:cNvSpPr txBox="1"/>
          <p:nvPr/>
        </p:nvSpPr>
        <p:spPr>
          <a:xfrm>
            <a:off x="402058" y="4303470"/>
            <a:ext cx="344715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コマンドを設定できます。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ボタンの有無やタイミングも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ここで設定します</a:t>
            </a: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83DF210A-3DE0-4638-BBBF-EA116EC353CE}"/>
              </a:ext>
            </a:extLst>
          </p:cNvPr>
          <p:cNvSpPr txBox="1"/>
          <p:nvPr/>
        </p:nvSpPr>
        <p:spPr>
          <a:xfrm>
            <a:off x="1361444" y="4375846"/>
            <a:ext cx="67609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D6239AAB-C76B-4261-8D58-3B0F75E00E85}"/>
              </a:ext>
            </a:extLst>
          </p:cNvPr>
          <p:cNvSpPr txBox="1"/>
          <p:nvPr/>
        </p:nvSpPr>
        <p:spPr>
          <a:xfrm>
            <a:off x="967667" y="5332658"/>
            <a:ext cx="67609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F87906FE-978A-4FEF-BAD5-D9880CE3876B}"/>
              </a:ext>
            </a:extLst>
          </p:cNvPr>
          <p:cNvSpPr txBox="1"/>
          <p:nvPr/>
        </p:nvSpPr>
        <p:spPr>
          <a:xfrm>
            <a:off x="1272688" y="4844446"/>
            <a:ext cx="4881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うむ</a:t>
            </a:r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B9B8409E-D1C7-46FF-8959-FA95E96949DB}"/>
              </a:ext>
            </a:extLst>
          </p:cNvPr>
          <p:cNvGrpSpPr/>
          <p:nvPr/>
        </p:nvGrpSpPr>
        <p:grpSpPr>
          <a:xfrm>
            <a:off x="3359531" y="5923376"/>
            <a:ext cx="3627684" cy="634058"/>
            <a:chOff x="2943196" y="5893666"/>
            <a:chExt cx="3627684" cy="634058"/>
          </a:xfrm>
        </p:grpSpPr>
        <p:sp>
          <p:nvSpPr>
            <p:cNvPr id="60" name="吹き出し: 角を丸めた四角形 59">
              <a:extLst>
                <a:ext uri="{FF2B5EF4-FFF2-40B4-BE49-F238E27FC236}">
                  <a16:creationId xmlns:a16="http://schemas.microsoft.com/office/drawing/2014/main" id="{57136DE5-799E-49BE-99FC-894906B86DE2}"/>
                </a:ext>
              </a:extLst>
            </p:cNvPr>
            <p:cNvSpPr/>
            <p:nvPr/>
          </p:nvSpPr>
          <p:spPr>
            <a:xfrm>
              <a:off x="2943196" y="5893666"/>
              <a:ext cx="3469224" cy="634058"/>
            </a:xfrm>
            <a:prstGeom prst="wedgeRoundRectCallout">
              <a:avLst>
                <a:gd name="adj1" fmla="val 57445"/>
                <a:gd name="adj2" fmla="val -10796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2F07201A-F2CB-49A4-9120-F0C3D5EA9134}"/>
                </a:ext>
              </a:extLst>
            </p:cNvPr>
            <p:cNvSpPr txBox="1"/>
            <p:nvPr/>
          </p:nvSpPr>
          <p:spPr>
            <a:xfrm>
              <a:off x="3058432" y="5923376"/>
              <a:ext cx="35124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完成したら編集画面を閉じよう！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55EDF2AA-1B05-42B0-A367-47078C254B9A}"/>
                </a:ext>
              </a:extLst>
            </p:cNvPr>
            <p:cNvSpPr txBox="1"/>
            <p:nvPr/>
          </p:nvSpPr>
          <p:spPr>
            <a:xfrm>
              <a:off x="5040757" y="5995928"/>
              <a:ext cx="4759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50FC6640-2550-447B-A8A6-D585F9D977EB}"/>
                </a:ext>
              </a:extLst>
            </p:cNvPr>
            <p:cNvSpPr txBox="1"/>
            <p:nvPr/>
          </p:nvSpPr>
          <p:spPr>
            <a:xfrm>
              <a:off x="3002863" y="6002217"/>
              <a:ext cx="71847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かんせい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4116A9F5-2F59-4C6A-A1AE-A9E75AA98F4E}"/>
                </a:ext>
              </a:extLst>
            </p:cNvPr>
            <p:cNvSpPr txBox="1"/>
            <p:nvPr/>
          </p:nvSpPr>
          <p:spPr>
            <a:xfrm>
              <a:off x="4035126" y="5979863"/>
              <a:ext cx="114215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へんしゅうがめん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73" name="図 72">
            <a:extLst>
              <a:ext uri="{FF2B5EF4-FFF2-40B4-BE49-F238E27FC236}">
                <a16:creationId xmlns:a16="http://schemas.microsoft.com/office/drawing/2014/main" id="{90A33960-BC9F-4EC6-9572-40B10B1E6B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5941" y="5304862"/>
            <a:ext cx="1003464" cy="1599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41226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6</a:t>
            </a:r>
            <a:r>
              <a:rPr lang="ja-JP" altLang="en-US" dirty="0"/>
              <a:t>．</a:t>
            </a:r>
            <a:r>
              <a:rPr lang="en-US" altLang="ja-JP" dirty="0"/>
              <a:t>NPC</a:t>
            </a:r>
            <a:r>
              <a:rPr lang="ja-JP" altLang="en-US" dirty="0"/>
              <a:t>の設定方法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B03DC79-EC89-4416-94A8-BA914D075A52}"/>
              </a:ext>
            </a:extLst>
          </p:cNvPr>
          <p:cNvSpPr txBox="1"/>
          <p:nvPr/>
        </p:nvSpPr>
        <p:spPr>
          <a:xfrm>
            <a:off x="143038" y="928427"/>
            <a:ext cx="848605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T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」キーを押してチャット画面を開きます。続いて「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lang="en-US" altLang="ja-JP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wb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」を入力します。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B2983702-AF58-4185-A3ED-065D913CAA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3809"/>
          <a:stretch/>
        </p:blipFill>
        <p:spPr>
          <a:xfrm>
            <a:off x="559334" y="1502106"/>
            <a:ext cx="7091938" cy="1186731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585D57B-E02C-4026-86D5-53CE60152D40}"/>
              </a:ext>
            </a:extLst>
          </p:cNvPr>
          <p:cNvSpPr txBox="1"/>
          <p:nvPr/>
        </p:nvSpPr>
        <p:spPr>
          <a:xfrm>
            <a:off x="1420523" y="1006258"/>
            <a:ext cx="4602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E624440B-E1B1-43C2-8AA6-6FDCD6681DF2}"/>
              </a:ext>
            </a:extLst>
          </p:cNvPr>
          <p:cNvSpPr/>
          <p:nvPr/>
        </p:nvSpPr>
        <p:spPr>
          <a:xfrm>
            <a:off x="1730398" y="2272683"/>
            <a:ext cx="502087" cy="404101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7E2F2F9A-2B15-4BCC-A044-C8692D1D8951}"/>
              </a:ext>
            </a:extLst>
          </p:cNvPr>
          <p:cNvSpPr txBox="1"/>
          <p:nvPr/>
        </p:nvSpPr>
        <p:spPr>
          <a:xfrm>
            <a:off x="1981442" y="389530"/>
            <a:ext cx="1378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せっていほうほう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F817BDA7-CF38-451A-AE7E-58AC0E92BFA2}"/>
              </a:ext>
            </a:extLst>
          </p:cNvPr>
          <p:cNvSpPr/>
          <p:nvPr/>
        </p:nvSpPr>
        <p:spPr>
          <a:xfrm>
            <a:off x="6809905" y="2272683"/>
            <a:ext cx="841367" cy="435505"/>
          </a:xfrm>
          <a:prstGeom prst="rect">
            <a:avLst/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0DE0D55-19D5-415A-B387-A1547DEC4B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335" y="2874188"/>
            <a:ext cx="553036" cy="577081"/>
          </a:xfrm>
          <a:prstGeom prst="rect">
            <a:avLst/>
          </a:prstGeom>
          <a:ln w="28575">
            <a:solidFill>
              <a:srgbClr val="FFC000"/>
            </a:solidFill>
            <a:prstDash val="sysDash"/>
          </a:ln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CD14015-8BA3-447A-BAFD-9E821B26F768}"/>
              </a:ext>
            </a:extLst>
          </p:cNvPr>
          <p:cNvSpPr txBox="1"/>
          <p:nvPr/>
        </p:nvSpPr>
        <p:spPr>
          <a:xfrm>
            <a:off x="3035839" y="1006258"/>
            <a:ext cx="6040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A3025DFB-E536-463C-9E9A-A8D5932455D8}"/>
              </a:ext>
            </a:extLst>
          </p:cNvPr>
          <p:cNvSpPr txBox="1"/>
          <p:nvPr/>
        </p:nvSpPr>
        <p:spPr>
          <a:xfrm>
            <a:off x="6492442" y="1006258"/>
            <a:ext cx="10121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125940E1-23D7-4446-84D5-7ADF0AD02597}"/>
              </a:ext>
            </a:extLst>
          </p:cNvPr>
          <p:cNvSpPr txBox="1"/>
          <p:nvPr/>
        </p:nvSpPr>
        <p:spPr>
          <a:xfrm>
            <a:off x="4846756" y="1006258"/>
            <a:ext cx="4527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つづ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2E06DB1A-936D-4D3F-B2A3-EFBB303B16F8}"/>
              </a:ext>
            </a:extLst>
          </p:cNvPr>
          <p:cNvSpPr txBox="1"/>
          <p:nvPr/>
        </p:nvSpPr>
        <p:spPr>
          <a:xfrm>
            <a:off x="3704538" y="992948"/>
            <a:ext cx="4527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ひら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5C1E9BF7-1EF3-496C-88D9-59E60DF97F42}"/>
              </a:ext>
            </a:extLst>
          </p:cNvPr>
          <p:cNvSpPr txBox="1"/>
          <p:nvPr/>
        </p:nvSpPr>
        <p:spPr>
          <a:xfrm>
            <a:off x="1112371" y="2813492"/>
            <a:ext cx="738518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を押した後、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NPC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に話しかけてみましょう。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7FC4A040-D34C-43A5-9B81-04D422653839}"/>
              </a:ext>
            </a:extLst>
          </p:cNvPr>
          <p:cNvSpPr txBox="1"/>
          <p:nvPr/>
        </p:nvSpPr>
        <p:spPr>
          <a:xfrm>
            <a:off x="1324347" y="2876276"/>
            <a:ext cx="4602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159707FC-2075-4DAB-9BF2-E4A744A768ED}"/>
              </a:ext>
            </a:extLst>
          </p:cNvPr>
          <p:cNvSpPr txBox="1"/>
          <p:nvPr/>
        </p:nvSpPr>
        <p:spPr>
          <a:xfrm>
            <a:off x="1978985" y="2876276"/>
            <a:ext cx="4602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あと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5667394-CA39-4D59-A45F-00A92D510417}"/>
              </a:ext>
            </a:extLst>
          </p:cNvPr>
          <p:cNvSpPr txBox="1"/>
          <p:nvPr/>
        </p:nvSpPr>
        <p:spPr>
          <a:xfrm>
            <a:off x="3157830" y="2874188"/>
            <a:ext cx="4602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961EFB5E-E4A2-4045-A390-DA05A2885E7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025487" y="3813222"/>
            <a:ext cx="4898237" cy="2454210"/>
          </a:xfrm>
          <a:prstGeom prst="rect">
            <a:avLst/>
          </a:prstGeom>
        </p:spPr>
      </p:pic>
      <p:sp>
        <p:nvSpPr>
          <p:cNvPr id="28" name="吹き出し: 角を丸めた四角形 27">
            <a:extLst>
              <a:ext uri="{FF2B5EF4-FFF2-40B4-BE49-F238E27FC236}">
                <a16:creationId xmlns:a16="http://schemas.microsoft.com/office/drawing/2014/main" id="{124D49EE-F09B-4C71-ACC3-ACEBC2761567}"/>
              </a:ext>
            </a:extLst>
          </p:cNvPr>
          <p:cNvSpPr/>
          <p:nvPr/>
        </p:nvSpPr>
        <p:spPr>
          <a:xfrm>
            <a:off x="143038" y="3818513"/>
            <a:ext cx="3763137" cy="2454209"/>
          </a:xfrm>
          <a:prstGeom prst="wedgeRoundRectCallout">
            <a:avLst>
              <a:gd name="adj1" fmla="val -49066"/>
              <a:gd name="adj2" fmla="val 32582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32" name="図 31">
            <a:extLst>
              <a:ext uri="{FF2B5EF4-FFF2-40B4-BE49-F238E27FC236}">
                <a16:creationId xmlns:a16="http://schemas.microsoft.com/office/drawing/2014/main" id="{A0D2AB62-1272-4510-B5E9-3F94DFEDBE2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538" t="5467" r="8613" b="3363"/>
          <a:stretch/>
        </p:blipFill>
        <p:spPr>
          <a:xfrm>
            <a:off x="2516372" y="4904061"/>
            <a:ext cx="1282916" cy="1314040"/>
          </a:xfrm>
          <a:prstGeom prst="ellipse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627ADA1C-C8C4-40D3-B510-E9387ECAA755}"/>
              </a:ext>
            </a:extLst>
          </p:cNvPr>
          <p:cNvGrpSpPr/>
          <p:nvPr/>
        </p:nvGrpSpPr>
        <p:grpSpPr>
          <a:xfrm>
            <a:off x="143038" y="3872157"/>
            <a:ext cx="3862127" cy="1015663"/>
            <a:chOff x="2369085" y="5493844"/>
            <a:chExt cx="3862127" cy="1015663"/>
          </a:xfrm>
        </p:grpSpPr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F8F1AA02-D3BD-4379-BDCD-E9AB777EDD40}"/>
                </a:ext>
              </a:extLst>
            </p:cNvPr>
            <p:cNvSpPr txBox="1"/>
            <p:nvPr/>
          </p:nvSpPr>
          <p:spPr>
            <a:xfrm>
              <a:off x="2539061" y="5493844"/>
              <a:ext cx="369215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設定した内容が表示されたかな？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終了するときはボタンを押してね！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9FD43F1E-7C58-4A9A-AE80-BD7E13E5C3F0}"/>
                </a:ext>
              </a:extLst>
            </p:cNvPr>
            <p:cNvSpPr txBox="1"/>
            <p:nvPr/>
          </p:nvSpPr>
          <p:spPr>
            <a:xfrm>
              <a:off x="2488397" y="5552277"/>
              <a:ext cx="69450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1DCA9F2E-9E30-47C9-9EF6-FB06667FFF15}"/>
                </a:ext>
              </a:extLst>
            </p:cNvPr>
            <p:cNvSpPr txBox="1"/>
            <p:nvPr/>
          </p:nvSpPr>
          <p:spPr>
            <a:xfrm>
              <a:off x="2369085" y="6045434"/>
              <a:ext cx="96927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しゅうりょう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A5B4C69B-0BFA-4D0B-B118-769664919A99}"/>
                </a:ext>
              </a:extLst>
            </p:cNvPr>
            <p:cNvSpPr txBox="1"/>
            <p:nvPr/>
          </p:nvSpPr>
          <p:spPr>
            <a:xfrm>
              <a:off x="3336304" y="5552277"/>
              <a:ext cx="69450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ないよう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6CEF9453-EAA4-48AD-9F70-03111107BA52}"/>
                </a:ext>
              </a:extLst>
            </p:cNvPr>
            <p:cNvSpPr txBox="1"/>
            <p:nvPr/>
          </p:nvSpPr>
          <p:spPr>
            <a:xfrm>
              <a:off x="4803323" y="6045434"/>
              <a:ext cx="35140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en-US" altLang="ja-JP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F11FE616-AD87-4067-986A-01F8A5B05678}"/>
                </a:ext>
              </a:extLst>
            </p:cNvPr>
            <p:cNvSpPr txBox="1"/>
            <p:nvPr/>
          </p:nvSpPr>
          <p:spPr>
            <a:xfrm>
              <a:off x="3932641" y="5552277"/>
              <a:ext cx="69450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48" name="図 47">
            <a:extLst>
              <a:ext uri="{FF2B5EF4-FFF2-40B4-BE49-F238E27FC236}">
                <a16:creationId xmlns:a16="http://schemas.microsoft.com/office/drawing/2014/main" id="{EABC71DB-A028-41AF-B872-6EAF53776D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3136" y="5285844"/>
            <a:ext cx="900304" cy="1525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25857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4" y="1611382"/>
            <a:ext cx="7822496" cy="1817617"/>
          </a:xfrm>
        </p:spPr>
        <p:txBody>
          <a:bodyPr rtlCol="0"/>
          <a:lstStyle/>
          <a:p>
            <a:pPr rtl="0">
              <a:lnSpc>
                <a:spcPct val="100000"/>
              </a:lnSpc>
            </a:pPr>
            <a:r>
              <a:rPr lang="ja-JP" altLang="en-US" dirty="0"/>
              <a:t>・アプリのダウンロード、</a:t>
            </a:r>
            <a:r>
              <a:rPr lang="ja-JP" altLang="en-US"/>
              <a:t>インストール方法</a:t>
            </a:r>
            <a:br>
              <a:rPr lang="en-US" altLang="ja-JP" dirty="0"/>
            </a:br>
            <a:r>
              <a:rPr lang="ja-JP" altLang="en-US"/>
              <a:t>・</a:t>
            </a:r>
            <a:r>
              <a:rPr lang="ja-JP" altLang="en-US" dirty="0"/>
              <a:t>ライセンスの発行方法</a:t>
            </a:r>
            <a:br>
              <a:rPr lang="en-US" altLang="ja-JP" dirty="0"/>
            </a:br>
            <a:endParaRPr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423B90B-5422-4EAA-895C-B99154BF1E91}"/>
              </a:ext>
            </a:extLst>
          </p:cNvPr>
          <p:cNvSpPr txBox="1"/>
          <p:nvPr/>
        </p:nvSpPr>
        <p:spPr>
          <a:xfrm>
            <a:off x="329951" y="849959"/>
            <a:ext cx="15965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en-US" altLang="ja-JP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指導者向け</a:t>
            </a:r>
            <a:r>
              <a:rPr kumimoji="1" lang="en-US" altLang="ja-JP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  <a:endParaRPr kumimoji="1" lang="ja-JP" altLang="en-US" sz="1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192300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05C205C-1142-46E0-93F2-E128324B19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91173" y="1820730"/>
            <a:ext cx="6359849" cy="4250029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1FF36B3B-92F2-4D65-87BF-FA142D348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インストーラーのダウンロード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E87E821-A424-47EF-9FB4-ED4481D6C5ED}"/>
              </a:ext>
            </a:extLst>
          </p:cNvPr>
          <p:cNvSpPr txBox="1"/>
          <p:nvPr/>
        </p:nvSpPr>
        <p:spPr>
          <a:xfrm>
            <a:off x="610002" y="1167326"/>
            <a:ext cx="78301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のサイトにアクセスします。 　　　　</a:t>
            </a:r>
            <a:b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</a:t>
            </a:r>
            <a:r>
              <a:rPr lang="ja-JP" altLang="en-US" sz="12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sz="1200" i="0" dirty="0">
                <a:solidFill>
                  <a:srgbClr val="067F9C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hlinkClick r:id="rId3"/>
              </a:rPr>
              <a:t>https://education.minecraft.net/ja-jp/homepage</a:t>
            </a:r>
            <a:r>
              <a:rPr lang="ja-JP" altLang="en-US" sz="12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0D593541-9931-4ABF-9ED0-50794F43E123}"/>
              </a:ext>
            </a:extLst>
          </p:cNvPr>
          <p:cNvSpPr/>
          <p:nvPr/>
        </p:nvSpPr>
        <p:spPr>
          <a:xfrm>
            <a:off x="4714043" y="5293326"/>
            <a:ext cx="967667" cy="423983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D20122E-CFFF-4351-9B76-78E1783DCDB3}"/>
              </a:ext>
            </a:extLst>
          </p:cNvPr>
          <p:cNvSpPr txBox="1"/>
          <p:nvPr/>
        </p:nvSpPr>
        <p:spPr>
          <a:xfrm>
            <a:off x="1291173" y="6140648"/>
            <a:ext cx="63598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画面をスクロールし、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「使い始める」の「詳しくはこちら」をクリックします。　　　　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hlinkClick r:id="rId3"/>
            <a:extLst>
              <a:ext uri="{FF2B5EF4-FFF2-40B4-BE49-F238E27FC236}">
                <a16:creationId xmlns:a16="http://schemas.microsoft.com/office/drawing/2014/main" id="{7F729FEF-B450-4CE4-ADEF-F6900DC445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002" y="1167326"/>
            <a:ext cx="1852987" cy="446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55929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05C205C-1142-46E0-93F2-E128324B19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82295" y="2376286"/>
            <a:ext cx="6359849" cy="234467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1FF36B3B-92F2-4D65-87BF-FA142D348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インストーラーのダウンロード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E87E821-A424-47EF-9FB4-ED4481D6C5ED}"/>
              </a:ext>
            </a:extLst>
          </p:cNvPr>
          <p:cNvSpPr txBox="1"/>
          <p:nvPr/>
        </p:nvSpPr>
        <p:spPr>
          <a:xfrm>
            <a:off x="610002" y="1167326"/>
            <a:ext cx="5799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「今すぐダウンロード」をクリックします。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0D593541-9931-4ABF-9ED0-50794F43E123}"/>
              </a:ext>
            </a:extLst>
          </p:cNvPr>
          <p:cNvSpPr/>
          <p:nvPr/>
        </p:nvSpPr>
        <p:spPr>
          <a:xfrm>
            <a:off x="3728622" y="4121474"/>
            <a:ext cx="1464815" cy="477159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47761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1FF36B3B-92F2-4D65-87BF-FA142D348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インストーラーのダウンロード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E87E821-A424-47EF-9FB4-ED4481D6C5ED}"/>
              </a:ext>
            </a:extLst>
          </p:cNvPr>
          <p:cNvSpPr txBox="1"/>
          <p:nvPr/>
        </p:nvSpPr>
        <p:spPr>
          <a:xfrm>
            <a:off x="610001" y="1167326"/>
            <a:ext cx="83806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操作中のプラットフォームが表示されていることを確認し、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Download Now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」をクリックします。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BE83BB2-164E-4FCD-9AFA-A24A2641FB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45" t="2555" r="1380" b="1588"/>
          <a:stretch/>
        </p:blipFill>
        <p:spPr>
          <a:xfrm>
            <a:off x="668984" y="1813657"/>
            <a:ext cx="7806031" cy="470929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5A5CE26C-9BE6-476B-85EF-F3C8F78B5F1E}"/>
              </a:ext>
            </a:extLst>
          </p:cNvPr>
          <p:cNvSpPr/>
          <p:nvPr/>
        </p:nvSpPr>
        <p:spPr>
          <a:xfrm>
            <a:off x="5154765" y="4969583"/>
            <a:ext cx="1269507" cy="477159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A14E10C-896F-4A18-8EBD-AF0B99020C7F}"/>
              </a:ext>
            </a:extLst>
          </p:cNvPr>
          <p:cNvSpPr/>
          <p:nvPr/>
        </p:nvSpPr>
        <p:spPr>
          <a:xfrm>
            <a:off x="7696939" y="3133817"/>
            <a:ext cx="648070" cy="621437"/>
          </a:xfrm>
          <a:prstGeom prst="rect">
            <a:avLst/>
          </a:prstGeom>
          <a:noFill/>
          <a:ln w="28575"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C7391FDA-365D-49E0-BD4B-3D261A842476}"/>
              </a:ext>
            </a:extLst>
          </p:cNvPr>
          <p:cNvCxnSpPr/>
          <p:nvPr/>
        </p:nvCxnSpPr>
        <p:spPr>
          <a:xfrm>
            <a:off x="8025413" y="2734322"/>
            <a:ext cx="0" cy="399495"/>
          </a:xfrm>
          <a:prstGeom prst="straightConnector1">
            <a:avLst/>
          </a:prstGeom>
          <a:ln w="28575">
            <a:solidFill>
              <a:schemeClr val="accent5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D77B1C7-ADC6-4057-9054-65F23ED1F597}"/>
              </a:ext>
            </a:extLst>
          </p:cNvPr>
          <p:cNvSpPr txBox="1"/>
          <p:nvPr/>
        </p:nvSpPr>
        <p:spPr>
          <a:xfrm>
            <a:off x="7093257" y="1951008"/>
            <a:ext cx="1855434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プラットフォームの</a:t>
            </a:r>
            <a:endParaRPr lang="en-US" altLang="ja-JP" sz="12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マークが表示されます。</a:t>
            </a:r>
            <a:endParaRPr lang="en-US" altLang="ja-JP" sz="12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画像は</a:t>
            </a:r>
            <a:r>
              <a:rPr lang="en-US" altLang="ja-JP" sz="12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Windows</a:t>
            </a:r>
            <a:r>
              <a:rPr lang="ja-JP" altLang="en-US" sz="12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</a:t>
            </a:r>
            <a:endParaRPr lang="en-US" altLang="ja-JP" sz="12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操作した場合の例です。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18001297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6E24F162-97F6-441B-9C85-9D4B556FA1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6497" y="2895526"/>
            <a:ext cx="1457325" cy="1857375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5E53D6E5-C369-42E2-A2FD-2427A53E7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インストール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39FC98A-47C3-4FA7-A823-AC286D12F16C}"/>
              </a:ext>
            </a:extLst>
          </p:cNvPr>
          <p:cNvSpPr txBox="1"/>
          <p:nvPr/>
        </p:nvSpPr>
        <p:spPr>
          <a:xfrm>
            <a:off x="459022" y="1332044"/>
            <a:ext cx="8569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ダウンロードしたファイルをダブルクリックするとインストールが始まります。　　　　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055D1D43-DD77-4BE6-97E5-3B49D57E90AB}"/>
              </a:ext>
            </a:extLst>
          </p:cNvPr>
          <p:cNvSpPr/>
          <p:nvPr/>
        </p:nvSpPr>
        <p:spPr>
          <a:xfrm>
            <a:off x="3218000" y="3334292"/>
            <a:ext cx="697296" cy="750525"/>
          </a:xfrm>
          <a:prstGeom prst="rightArrow">
            <a:avLst/>
          </a:prstGeom>
          <a:solidFill>
            <a:schemeClr val="accent3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3F2B0C0-25D9-41F8-AD9F-D4F3C4FA06D7}"/>
              </a:ext>
            </a:extLst>
          </p:cNvPr>
          <p:cNvSpPr txBox="1"/>
          <p:nvPr/>
        </p:nvSpPr>
        <p:spPr>
          <a:xfrm>
            <a:off x="100851" y="4929608"/>
            <a:ext cx="42314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インストールは管理者権限（</a:t>
            </a:r>
            <a:r>
              <a:rPr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Administrator</a:t>
            </a:r>
            <a:r>
              <a:rPr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）の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Windows</a:t>
            </a:r>
            <a:r>
              <a:rPr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ユーザーで行ってください。　　　　</a:t>
            </a:r>
            <a:endParaRPr kumimoji="1" lang="ja-JP" altLang="en-US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3BF36E77-756E-462C-8173-92135A29E4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4734" y="2463098"/>
            <a:ext cx="4436568" cy="3468980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CFE77AC-9095-41D6-BF3A-1229A45D1A5D}"/>
              </a:ext>
            </a:extLst>
          </p:cNvPr>
          <p:cNvSpPr txBox="1"/>
          <p:nvPr/>
        </p:nvSpPr>
        <p:spPr>
          <a:xfrm>
            <a:off x="4030465" y="2155321"/>
            <a:ext cx="4580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「日本語」を選んで次へをクリックします。</a:t>
            </a:r>
            <a:endParaRPr kumimoji="1" lang="ja-JP" altLang="en-US" sz="11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36DA458E-71D1-43AA-B176-A00297B75CF9}"/>
              </a:ext>
            </a:extLst>
          </p:cNvPr>
          <p:cNvSpPr/>
          <p:nvPr/>
        </p:nvSpPr>
        <p:spPr>
          <a:xfrm>
            <a:off x="5798264" y="3824214"/>
            <a:ext cx="2694207" cy="283464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744135B4-D0B3-4BBE-A994-7CFE18418362}"/>
              </a:ext>
            </a:extLst>
          </p:cNvPr>
          <p:cNvSpPr/>
          <p:nvPr/>
        </p:nvSpPr>
        <p:spPr>
          <a:xfrm>
            <a:off x="6965423" y="5563811"/>
            <a:ext cx="841248" cy="283464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矢印: 右 16">
            <a:extLst>
              <a:ext uri="{FF2B5EF4-FFF2-40B4-BE49-F238E27FC236}">
                <a16:creationId xmlns:a16="http://schemas.microsoft.com/office/drawing/2014/main" id="{557B8731-8C3C-4C45-B290-77C8B889A170}"/>
              </a:ext>
            </a:extLst>
          </p:cNvPr>
          <p:cNvSpPr/>
          <p:nvPr/>
        </p:nvSpPr>
        <p:spPr>
          <a:xfrm rot="5400000">
            <a:off x="6084369" y="6020332"/>
            <a:ext cx="697296" cy="750525"/>
          </a:xfrm>
          <a:prstGeom prst="rightArrow">
            <a:avLst/>
          </a:prstGeom>
          <a:solidFill>
            <a:schemeClr val="accent3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952704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3D6E5-C369-42E2-A2FD-2427A53E7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インストール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1B3EB9D7-33D5-4876-8B30-545BFB981A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534" y="2145155"/>
            <a:ext cx="4321467" cy="3378982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AE3F975-27D1-4776-AB79-A56BAC8E7280}"/>
              </a:ext>
            </a:extLst>
          </p:cNvPr>
          <p:cNvSpPr txBox="1"/>
          <p:nvPr/>
        </p:nvSpPr>
        <p:spPr>
          <a:xfrm>
            <a:off x="275798" y="1558383"/>
            <a:ext cx="27619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次へをクリックします。</a:t>
            </a:r>
            <a:endParaRPr kumimoji="1" lang="ja-JP" altLang="en-US" sz="11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矢印: 右 16">
            <a:extLst>
              <a:ext uri="{FF2B5EF4-FFF2-40B4-BE49-F238E27FC236}">
                <a16:creationId xmlns:a16="http://schemas.microsoft.com/office/drawing/2014/main" id="{4493B91A-0AE9-4F32-B5E5-67FB0E2576C3}"/>
              </a:ext>
            </a:extLst>
          </p:cNvPr>
          <p:cNvSpPr/>
          <p:nvPr/>
        </p:nvSpPr>
        <p:spPr>
          <a:xfrm rot="5400000">
            <a:off x="6499494" y="5751518"/>
            <a:ext cx="697296" cy="750525"/>
          </a:xfrm>
          <a:prstGeom prst="rightArrow">
            <a:avLst/>
          </a:prstGeom>
          <a:solidFill>
            <a:schemeClr val="accent3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5C5428E5-A41F-4F34-99B6-A76030C6CD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7409" y="2145155"/>
            <a:ext cx="4321468" cy="3378982"/>
          </a:xfrm>
          <a:prstGeom prst="rect">
            <a:avLst/>
          </a:prstGeom>
        </p:spPr>
      </p:pic>
      <p:sp>
        <p:nvSpPr>
          <p:cNvPr id="18" name="矢印: 右 17">
            <a:extLst>
              <a:ext uri="{FF2B5EF4-FFF2-40B4-BE49-F238E27FC236}">
                <a16:creationId xmlns:a16="http://schemas.microsoft.com/office/drawing/2014/main" id="{1FA3211B-7704-4791-9C28-F601F4D0516F}"/>
              </a:ext>
            </a:extLst>
          </p:cNvPr>
          <p:cNvSpPr/>
          <p:nvPr/>
        </p:nvSpPr>
        <p:spPr>
          <a:xfrm>
            <a:off x="4149088" y="3717368"/>
            <a:ext cx="697296" cy="750525"/>
          </a:xfrm>
          <a:prstGeom prst="rightArrow">
            <a:avLst/>
          </a:prstGeom>
          <a:solidFill>
            <a:schemeClr val="accent3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222DFCDF-5495-485B-AA0A-0B2233E9691D}"/>
              </a:ext>
            </a:extLst>
          </p:cNvPr>
          <p:cNvSpPr txBox="1"/>
          <p:nvPr/>
        </p:nvSpPr>
        <p:spPr>
          <a:xfrm>
            <a:off x="4497736" y="1314158"/>
            <a:ext cx="45111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「使用許諾契約書の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すべての条項に同意します。」を選択して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次へをクリックします。</a:t>
            </a:r>
            <a:endParaRPr kumimoji="1" lang="ja-JP" altLang="en-US" sz="11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D6901ACC-D290-4A8B-8F13-4FB6C0B22628}"/>
              </a:ext>
            </a:extLst>
          </p:cNvPr>
          <p:cNvSpPr/>
          <p:nvPr/>
        </p:nvSpPr>
        <p:spPr>
          <a:xfrm>
            <a:off x="2881692" y="5166451"/>
            <a:ext cx="791449" cy="266684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C7F385CD-8602-4D1A-8AAF-199E94192AEC}"/>
              </a:ext>
            </a:extLst>
          </p:cNvPr>
          <p:cNvSpPr/>
          <p:nvPr/>
        </p:nvSpPr>
        <p:spPr>
          <a:xfrm>
            <a:off x="7364914" y="5166451"/>
            <a:ext cx="841248" cy="283464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3" name="四角形: 角を丸くする 22">
            <a:extLst>
              <a:ext uri="{FF2B5EF4-FFF2-40B4-BE49-F238E27FC236}">
                <a16:creationId xmlns:a16="http://schemas.microsoft.com/office/drawing/2014/main" id="{A61FF8F5-275B-4611-8251-5C091225E489}"/>
              </a:ext>
            </a:extLst>
          </p:cNvPr>
          <p:cNvSpPr/>
          <p:nvPr/>
        </p:nvSpPr>
        <p:spPr>
          <a:xfrm>
            <a:off x="4932433" y="4494527"/>
            <a:ext cx="2308727" cy="244953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283181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3D6E5-C369-42E2-A2FD-2427A53E7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インストール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1B3EB9D7-33D5-4876-8B30-545BFB981A7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01534" y="2145155"/>
            <a:ext cx="4321466" cy="3378982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AE3F975-27D1-4776-AB79-A56BAC8E7280}"/>
              </a:ext>
            </a:extLst>
          </p:cNvPr>
          <p:cNvSpPr txBox="1"/>
          <p:nvPr/>
        </p:nvSpPr>
        <p:spPr>
          <a:xfrm>
            <a:off x="201534" y="1333863"/>
            <a:ext cx="37312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インストール先フォルダを指定して</a:t>
            </a:r>
            <a:endParaRPr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次へをクリックします。</a:t>
            </a:r>
            <a:endParaRPr kumimoji="1" lang="ja-JP" altLang="en-US" sz="11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矢印: 右 16">
            <a:extLst>
              <a:ext uri="{FF2B5EF4-FFF2-40B4-BE49-F238E27FC236}">
                <a16:creationId xmlns:a16="http://schemas.microsoft.com/office/drawing/2014/main" id="{4493B91A-0AE9-4F32-B5E5-67FB0E2576C3}"/>
              </a:ext>
            </a:extLst>
          </p:cNvPr>
          <p:cNvSpPr/>
          <p:nvPr/>
        </p:nvSpPr>
        <p:spPr>
          <a:xfrm rot="5400000">
            <a:off x="6499494" y="5751518"/>
            <a:ext cx="697296" cy="750525"/>
          </a:xfrm>
          <a:prstGeom prst="rightArrow">
            <a:avLst/>
          </a:prstGeom>
          <a:solidFill>
            <a:schemeClr val="accent3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5C5428E5-A41F-4F34-99B6-A76030C6CDD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687410" y="2145155"/>
            <a:ext cx="4321466" cy="3378982"/>
          </a:xfrm>
          <a:prstGeom prst="rect">
            <a:avLst/>
          </a:prstGeom>
        </p:spPr>
      </p:pic>
      <p:sp>
        <p:nvSpPr>
          <p:cNvPr id="18" name="矢印: 右 17">
            <a:extLst>
              <a:ext uri="{FF2B5EF4-FFF2-40B4-BE49-F238E27FC236}">
                <a16:creationId xmlns:a16="http://schemas.microsoft.com/office/drawing/2014/main" id="{1FA3211B-7704-4791-9C28-F601F4D0516F}"/>
              </a:ext>
            </a:extLst>
          </p:cNvPr>
          <p:cNvSpPr/>
          <p:nvPr/>
        </p:nvSpPr>
        <p:spPr>
          <a:xfrm>
            <a:off x="4223352" y="3234875"/>
            <a:ext cx="697296" cy="750525"/>
          </a:xfrm>
          <a:prstGeom prst="rightArrow">
            <a:avLst/>
          </a:prstGeom>
          <a:solidFill>
            <a:schemeClr val="accent3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222DFCDF-5495-485B-AA0A-0B2233E9691D}"/>
              </a:ext>
            </a:extLst>
          </p:cNvPr>
          <p:cNvSpPr txBox="1"/>
          <p:nvPr/>
        </p:nvSpPr>
        <p:spPr>
          <a:xfrm>
            <a:off x="4687410" y="1314158"/>
            <a:ext cx="43214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デスクトップにショートカットを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作成する場合はチェックを入れて、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次へをクリックします。</a:t>
            </a:r>
            <a:endParaRPr kumimoji="1" lang="ja-JP" altLang="en-US" sz="11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FC03179D-3894-4A98-9EFB-FC9FF417C6A0}"/>
              </a:ext>
            </a:extLst>
          </p:cNvPr>
          <p:cNvSpPr/>
          <p:nvPr/>
        </p:nvSpPr>
        <p:spPr>
          <a:xfrm>
            <a:off x="376105" y="3812189"/>
            <a:ext cx="3032920" cy="262661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A4F9A59F-E590-4EB7-8F6F-777931DA1A21}"/>
              </a:ext>
            </a:extLst>
          </p:cNvPr>
          <p:cNvSpPr/>
          <p:nvPr/>
        </p:nvSpPr>
        <p:spPr>
          <a:xfrm>
            <a:off x="2881692" y="5159844"/>
            <a:ext cx="841248" cy="283464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EB928D75-A7CF-4363-8529-2699548E3135}"/>
              </a:ext>
            </a:extLst>
          </p:cNvPr>
          <p:cNvSpPr/>
          <p:nvPr/>
        </p:nvSpPr>
        <p:spPr>
          <a:xfrm>
            <a:off x="5216519" y="3551182"/>
            <a:ext cx="841248" cy="283464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559998AA-A60E-4A88-AE16-81F4B814C282}"/>
              </a:ext>
            </a:extLst>
          </p:cNvPr>
          <p:cNvSpPr/>
          <p:nvPr/>
        </p:nvSpPr>
        <p:spPr>
          <a:xfrm>
            <a:off x="7364915" y="5159844"/>
            <a:ext cx="841248" cy="283464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713859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3D6E5-C369-42E2-A2FD-2427A53E7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インストール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1B3EB9D7-33D5-4876-8B30-545BFB981A7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01534" y="2145155"/>
            <a:ext cx="4321466" cy="3378981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AE3F975-27D1-4776-AB79-A56BAC8E7280}"/>
              </a:ext>
            </a:extLst>
          </p:cNvPr>
          <p:cNvSpPr txBox="1"/>
          <p:nvPr/>
        </p:nvSpPr>
        <p:spPr>
          <a:xfrm>
            <a:off x="201534" y="1475906"/>
            <a:ext cx="37312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インストールをクリックします。</a:t>
            </a:r>
            <a:endParaRPr kumimoji="1" lang="ja-JP" altLang="en-US" sz="11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矢印: 右 16">
            <a:extLst>
              <a:ext uri="{FF2B5EF4-FFF2-40B4-BE49-F238E27FC236}">
                <a16:creationId xmlns:a16="http://schemas.microsoft.com/office/drawing/2014/main" id="{4493B91A-0AE9-4F32-B5E5-67FB0E2576C3}"/>
              </a:ext>
            </a:extLst>
          </p:cNvPr>
          <p:cNvSpPr/>
          <p:nvPr/>
        </p:nvSpPr>
        <p:spPr>
          <a:xfrm rot="5400000">
            <a:off x="6499494" y="5751518"/>
            <a:ext cx="697296" cy="750525"/>
          </a:xfrm>
          <a:prstGeom prst="rightArrow">
            <a:avLst/>
          </a:prstGeom>
          <a:solidFill>
            <a:schemeClr val="accent3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5C5428E5-A41F-4F34-99B6-A76030C6CDD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687410" y="2250108"/>
            <a:ext cx="4321466" cy="3169075"/>
          </a:xfrm>
          <a:prstGeom prst="rect">
            <a:avLst/>
          </a:prstGeom>
        </p:spPr>
      </p:pic>
      <p:sp>
        <p:nvSpPr>
          <p:cNvPr id="18" name="矢印: 右 17">
            <a:extLst>
              <a:ext uri="{FF2B5EF4-FFF2-40B4-BE49-F238E27FC236}">
                <a16:creationId xmlns:a16="http://schemas.microsoft.com/office/drawing/2014/main" id="{1FA3211B-7704-4791-9C28-F601F4D0516F}"/>
              </a:ext>
            </a:extLst>
          </p:cNvPr>
          <p:cNvSpPr/>
          <p:nvPr/>
        </p:nvSpPr>
        <p:spPr>
          <a:xfrm>
            <a:off x="4223352" y="3234875"/>
            <a:ext cx="697296" cy="750525"/>
          </a:xfrm>
          <a:prstGeom prst="rightArrow">
            <a:avLst/>
          </a:prstGeom>
          <a:solidFill>
            <a:schemeClr val="accent3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222DFCDF-5495-485B-AA0A-0B2233E9691D}"/>
              </a:ext>
            </a:extLst>
          </p:cNvPr>
          <p:cNvSpPr txBox="1"/>
          <p:nvPr/>
        </p:nvSpPr>
        <p:spPr>
          <a:xfrm>
            <a:off x="4687410" y="1456201"/>
            <a:ext cx="43214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インストールの許可を求められたら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「はい」をクリックします。</a:t>
            </a:r>
            <a:endParaRPr kumimoji="1" lang="ja-JP" altLang="en-US" sz="11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9D706A75-09CE-458B-A7D5-86E96E9CC6A3}"/>
              </a:ext>
            </a:extLst>
          </p:cNvPr>
          <p:cNvSpPr/>
          <p:nvPr/>
        </p:nvSpPr>
        <p:spPr>
          <a:xfrm>
            <a:off x="2908325" y="5153475"/>
            <a:ext cx="841248" cy="283464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420BABA4-CC6A-45C3-92E8-2C3543BAA8C6}"/>
              </a:ext>
            </a:extLst>
          </p:cNvPr>
          <p:cNvSpPr/>
          <p:nvPr/>
        </p:nvSpPr>
        <p:spPr>
          <a:xfrm>
            <a:off x="4834778" y="4802820"/>
            <a:ext cx="2045415" cy="443884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1411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3D6E5-C369-42E2-A2FD-2427A53E7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インストール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1B3EB9D7-33D5-4876-8B30-545BFB981A7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01534" y="2145155"/>
            <a:ext cx="4321465" cy="3378981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AE3F975-27D1-4776-AB79-A56BAC8E7280}"/>
              </a:ext>
            </a:extLst>
          </p:cNvPr>
          <p:cNvSpPr txBox="1"/>
          <p:nvPr/>
        </p:nvSpPr>
        <p:spPr>
          <a:xfrm>
            <a:off x="201534" y="1333863"/>
            <a:ext cx="37312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インストールが終わるまで待ちます。</a:t>
            </a:r>
            <a:endParaRPr kumimoji="1" lang="ja-JP" altLang="en-US" sz="11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5C5428E5-A41F-4F34-99B6-A76030C6CDD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687409" y="2145154"/>
            <a:ext cx="4321465" cy="3378982"/>
          </a:xfrm>
          <a:prstGeom prst="rect">
            <a:avLst/>
          </a:prstGeom>
        </p:spPr>
      </p:pic>
      <p:sp>
        <p:nvSpPr>
          <p:cNvPr id="18" name="矢印: 右 17">
            <a:extLst>
              <a:ext uri="{FF2B5EF4-FFF2-40B4-BE49-F238E27FC236}">
                <a16:creationId xmlns:a16="http://schemas.microsoft.com/office/drawing/2014/main" id="{1FA3211B-7704-4791-9C28-F601F4D0516F}"/>
              </a:ext>
            </a:extLst>
          </p:cNvPr>
          <p:cNvSpPr/>
          <p:nvPr/>
        </p:nvSpPr>
        <p:spPr>
          <a:xfrm>
            <a:off x="4223352" y="3234875"/>
            <a:ext cx="697296" cy="750525"/>
          </a:xfrm>
          <a:prstGeom prst="rightArrow">
            <a:avLst/>
          </a:prstGeom>
          <a:solidFill>
            <a:schemeClr val="accent3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222DFCDF-5495-485B-AA0A-0B2233E9691D}"/>
              </a:ext>
            </a:extLst>
          </p:cNvPr>
          <p:cNvSpPr txBox="1"/>
          <p:nvPr/>
        </p:nvSpPr>
        <p:spPr>
          <a:xfrm>
            <a:off x="4687410" y="1314158"/>
            <a:ext cx="43214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最後に「完了」ボタンを押します。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（起動するに☑を入れると、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インストール後に</a:t>
            </a:r>
            <a:r>
              <a: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Minecraft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が起動します。）</a:t>
            </a:r>
            <a:endParaRPr kumimoji="1" lang="ja-JP" altLang="en-US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859CFFA7-C805-45A9-8851-856124A873F0}"/>
              </a:ext>
            </a:extLst>
          </p:cNvPr>
          <p:cNvSpPr/>
          <p:nvPr/>
        </p:nvSpPr>
        <p:spPr>
          <a:xfrm>
            <a:off x="7347159" y="5155438"/>
            <a:ext cx="841248" cy="283464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C844E505-1D57-4048-8405-52ACA7B73D23}"/>
              </a:ext>
            </a:extLst>
          </p:cNvPr>
          <p:cNvSpPr/>
          <p:nvPr/>
        </p:nvSpPr>
        <p:spPr>
          <a:xfrm>
            <a:off x="6201940" y="4285427"/>
            <a:ext cx="1912249" cy="283464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322939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3D6E5-C369-42E2-A2FD-2427A53E7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ライセンスの発行方法　</a:t>
            </a:r>
            <a:r>
              <a:rPr kumimoji="1" lang="en-US" altLang="ja-JP" sz="2000" dirty="0"/>
              <a:t>-	Microsoft 365</a:t>
            </a:r>
            <a:r>
              <a:rPr kumimoji="1" lang="ja-JP" altLang="en-US" sz="2000" dirty="0"/>
              <a:t>アカウントのセットアップ　</a:t>
            </a:r>
            <a:r>
              <a:rPr kumimoji="1" lang="en-US" altLang="ja-JP" sz="2000" dirty="0"/>
              <a:t>-</a:t>
            </a:r>
            <a:endParaRPr kumimoji="1" lang="ja-JP" altLang="en-US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2171319-D3F4-443F-92D3-E5023F04CAB2}"/>
              </a:ext>
            </a:extLst>
          </p:cNvPr>
          <p:cNvSpPr txBox="1"/>
          <p:nvPr/>
        </p:nvSpPr>
        <p:spPr>
          <a:xfrm>
            <a:off x="450145" y="1172246"/>
            <a:ext cx="8099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Minecraft: Education Edition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を使うためには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</a:t>
            </a:r>
            <a:r>
              <a:rPr lang="ja-JP" altLang="en-US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企業向け</a:t>
            </a:r>
            <a:r>
              <a:rPr lang="en-US" altLang="ja-JP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Microsoft 365</a:t>
            </a:r>
            <a:r>
              <a:rPr lang="ja-JP" altLang="en-US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アカウント（組織のアカウント）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が必要です。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2EB86F2-64B6-44A7-8837-7ABBB9DA89B6}"/>
              </a:ext>
            </a:extLst>
          </p:cNvPr>
          <p:cNvSpPr txBox="1"/>
          <p:nvPr/>
        </p:nvSpPr>
        <p:spPr>
          <a:xfrm>
            <a:off x="450145" y="1935050"/>
            <a:ext cx="78301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  <a:hlinkClick r:id="rId2"/>
              </a:rPr>
              <a:t>専用サイト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にアクセスし、メールアドレスを入力します。 　　　　</a:t>
            </a:r>
            <a:b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　　　　　　</a:t>
            </a:r>
            <a:r>
              <a:rPr lang="ja-JP" altLang="en-US" sz="12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sz="1200" i="0" dirty="0">
                <a:solidFill>
                  <a:srgbClr val="067F9C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hlinkClick r:id="rId2"/>
              </a:rPr>
              <a:t>https://aka.ms/MEEBuyCommercial</a:t>
            </a:r>
            <a:r>
              <a:rPr lang="ja-JP" altLang="en-US" sz="12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8C2EF0C-0C5D-4179-828D-E1591CEF14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671" y="2511423"/>
            <a:ext cx="7620000" cy="410527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12645728-90A2-4937-9C3F-A857A478C26E}"/>
              </a:ext>
            </a:extLst>
          </p:cNvPr>
          <p:cNvSpPr/>
          <p:nvPr/>
        </p:nvSpPr>
        <p:spPr>
          <a:xfrm>
            <a:off x="1452387" y="3694502"/>
            <a:ext cx="2755629" cy="291571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9528515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3D6E5-C369-42E2-A2FD-2427A53E7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ライセンスの発行方法　</a:t>
            </a:r>
            <a:r>
              <a:rPr kumimoji="1" lang="en-US" altLang="ja-JP" sz="2000" dirty="0"/>
              <a:t>-	Microsoft 365</a:t>
            </a:r>
            <a:r>
              <a:rPr kumimoji="1" lang="ja-JP" altLang="en-US" sz="2000" dirty="0"/>
              <a:t>アカウントのセットアップ　</a:t>
            </a:r>
            <a:r>
              <a:rPr kumimoji="1" lang="en-US" altLang="ja-JP" sz="2000" dirty="0"/>
              <a:t>-</a:t>
            </a:r>
            <a:endParaRPr kumimoji="1" lang="ja-JP" altLang="en-US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2EB86F2-64B6-44A7-8837-7ABBB9DA89B6}"/>
              </a:ext>
            </a:extLst>
          </p:cNvPr>
          <p:cNvSpPr txBox="1"/>
          <p:nvPr/>
        </p:nvSpPr>
        <p:spPr>
          <a:xfrm>
            <a:off x="479565" y="1123793"/>
            <a:ext cx="78301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アカウント作成と判断された時は、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「アカウントのセットアップ」をクリックして登録を進めます。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8C2EF0C-0C5D-4179-828D-E1591CEF14E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48394" y="2216505"/>
            <a:ext cx="7447211" cy="410527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EE9370A-BF37-4584-908A-02E8A4EB2050}"/>
              </a:ext>
            </a:extLst>
          </p:cNvPr>
          <p:cNvSpPr txBox="1"/>
          <p:nvPr/>
        </p:nvSpPr>
        <p:spPr>
          <a:xfrm>
            <a:off x="912044" y="6334780"/>
            <a:ext cx="72260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セットアップがいらないと判断された場合は、既に</a:t>
            </a:r>
            <a:r>
              <a: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Microsoft 365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を使っているため、</a:t>
            </a:r>
          </a:p>
          <a:p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後述の管理センターの作業（ライセンスの割り当て）に進んでください。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BB85503-0341-417A-BCEE-CA4777C27F57}"/>
              </a:ext>
            </a:extLst>
          </p:cNvPr>
          <p:cNvSpPr txBox="1"/>
          <p:nvPr/>
        </p:nvSpPr>
        <p:spPr>
          <a:xfrm>
            <a:off x="834329" y="1754840"/>
            <a:ext cx="6099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連絡用のメールアドレス、確認用の</a:t>
            </a:r>
            <a:r>
              <a:rPr kumimoji="1" lang="en-US" altLang="ja-JP" sz="12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SMS/</a:t>
            </a:r>
            <a:r>
              <a:rPr kumimoji="1" lang="ja-JP" altLang="en-US" sz="12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通話ができるスマホ・携帯電話とその番号、</a:t>
            </a:r>
          </a:p>
          <a:p>
            <a:r>
              <a:rPr kumimoji="1" lang="ja-JP" altLang="en-US" sz="12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購入用のクレジットカードが必要です。準備して進めてください。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D38FEE24-DC73-4D3B-B279-8D6836355763}"/>
              </a:ext>
            </a:extLst>
          </p:cNvPr>
          <p:cNvSpPr/>
          <p:nvPr/>
        </p:nvSpPr>
        <p:spPr>
          <a:xfrm>
            <a:off x="1257079" y="3429000"/>
            <a:ext cx="1210914" cy="291571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C7EE11A1-1585-4FD3-A2FC-F17B2DC212A5}"/>
              </a:ext>
            </a:extLst>
          </p:cNvPr>
          <p:cNvCxnSpPr>
            <a:cxnSpLocks/>
          </p:cNvCxnSpPr>
          <p:nvPr/>
        </p:nvCxnSpPr>
        <p:spPr>
          <a:xfrm flipH="1" flipV="1">
            <a:off x="2467994" y="3429000"/>
            <a:ext cx="1287260" cy="867792"/>
          </a:xfrm>
          <a:prstGeom prst="straightConnector1">
            <a:avLst/>
          </a:prstGeom>
          <a:ln w="28575">
            <a:solidFill>
              <a:schemeClr val="accent5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6CD2048-4C59-49AF-BF9B-19BDADF58DA4}"/>
              </a:ext>
            </a:extLst>
          </p:cNvPr>
          <p:cNvSpPr txBox="1"/>
          <p:nvPr/>
        </p:nvSpPr>
        <p:spPr>
          <a:xfrm>
            <a:off x="3036334" y="4309792"/>
            <a:ext cx="2716567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登録したメールアドレスは</a:t>
            </a:r>
            <a:endParaRPr lang="en-US" altLang="ja-JP" sz="12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そのまま連絡先として使われます。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672919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3D6E5-C369-42E2-A2FD-2427A53E7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ライセンスの発行方法　</a:t>
            </a:r>
            <a:r>
              <a:rPr kumimoji="1" lang="en-US" altLang="ja-JP" sz="2000" dirty="0"/>
              <a:t>-	Microsoft 365</a:t>
            </a:r>
            <a:r>
              <a:rPr kumimoji="1" lang="ja-JP" altLang="en-US" sz="2000" dirty="0"/>
              <a:t>アカウントのセットアップ　</a:t>
            </a:r>
            <a:r>
              <a:rPr kumimoji="1" lang="en-US" altLang="ja-JP" sz="2000" dirty="0"/>
              <a:t>-</a:t>
            </a:r>
            <a:endParaRPr kumimoji="1" lang="ja-JP" altLang="en-US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2EB86F2-64B6-44A7-8837-7ABBB9DA89B6}"/>
              </a:ext>
            </a:extLst>
          </p:cNvPr>
          <p:cNvSpPr txBox="1"/>
          <p:nvPr/>
        </p:nvSpPr>
        <p:spPr>
          <a:xfrm>
            <a:off x="479565" y="1123793"/>
            <a:ext cx="78301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利用者情報を入力します。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氏名、電話番号、組織名を入力して、次へをクリックします。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8C2EF0C-0C5D-4179-828D-E1591CEF14E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48394" y="1865091"/>
            <a:ext cx="7447211" cy="4105274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772722D8-AF7F-4855-8991-54A2672243CE}"/>
              </a:ext>
            </a:extLst>
          </p:cNvPr>
          <p:cNvSpPr/>
          <p:nvPr/>
        </p:nvSpPr>
        <p:spPr>
          <a:xfrm>
            <a:off x="1301466" y="3283214"/>
            <a:ext cx="3030837" cy="303365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A4C5D10F-DE8C-4FF5-B8C1-728216FBAC36}"/>
              </a:ext>
            </a:extLst>
          </p:cNvPr>
          <p:cNvSpPr/>
          <p:nvPr/>
        </p:nvSpPr>
        <p:spPr>
          <a:xfrm>
            <a:off x="1301465" y="3614363"/>
            <a:ext cx="3030837" cy="303365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9DCDA306-2E0D-4A66-ADFA-DE72BC1CCB6C}"/>
              </a:ext>
            </a:extLst>
          </p:cNvPr>
          <p:cNvSpPr/>
          <p:nvPr/>
        </p:nvSpPr>
        <p:spPr>
          <a:xfrm>
            <a:off x="1301464" y="3917728"/>
            <a:ext cx="3030837" cy="303365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C3DE3EE5-7027-402D-A7F6-D3F53195FA23}"/>
              </a:ext>
            </a:extLst>
          </p:cNvPr>
          <p:cNvSpPr/>
          <p:nvPr/>
        </p:nvSpPr>
        <p:spPr>
          <a:xfrm>
            <a:off x="1292585" y="4569998"/>
            <a:ext cx="678257" cy="303365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885785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3D6E5-C369-42E2-A2FD-2427A53E7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ライセンスの発行方法　</a:t>
            </a:r>
            <a:r>
              <a:rPr kumimoji="1" lang="en-US" altLang="ja-JP" sz="2000" dirty="0"/>
              <a:t>-	Microsoft 365</a:t>
            </a:r>
            <a:r>
              <a:rPr kumimoji="1" lang="ja-JP" altLang="en-US" sz="2000" dirty="0"/>
              <a:t>アカウントのセットアップ　</a:t>
            </a:r>
            <a:r>
              <a:rPr kumimoji="1" lang="en-US" altLang="ja-JP" sz="2000" dirty="0"/>
              <a:t>-</a:t>
            </a:r>
            <a:endParaRPr kumimoji="1" lang="ja-JP" altLang="en-US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2EB86F2-64B6-44A7-8837-7ABBB9DA89B6}"/>
              </a:ext>
            </a:extLst>
          </p:cNvPr>
          <p:cNvSpPr txBox="1"/>
          <p:nvPr/>
        </p:nvSpPr>
        <p:spPr>
          <a:xfrm>
            <a:off x="479565" y="1123793"/>
            <a:ext cx="78301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SMS/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電話による認証を行ないます。</a:t>
            </a:r>
            <a:r>
              <a:rPr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（下図は</a:t>
            </a:r>
            <a:r>
              <a:rPr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SMS</a:t>
            </a:r>
            <a:r>
              <a:rPr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による認証の場合です。）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携帯電話番号を入力して、確認コードを送信をクリックします。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8C2EF0C-0C5D-4179-828D-E1591CEF14E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48394" y="1865091"/>
            <a:ext cx="7447210" cy="4105274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9DCDA306-2E0D-4A66-ADFA-DE72BC1CCB6C}"/>
              </a:ext>
            </a:extLst>
          </p:cNvPr>
          <p:cNvSpPr/>
          <p:nvPr/>
        </p:nvSpPr>
        <p:spPr>
          <a:xfrm>
            <a:off x="2325951" y="4030463"/>
            <a:ext cx="1109708" cy="243898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C3DE3EE5-7027-402D-A7F6-D3F53195FA23}"/>
              </a:ext>
            </a:extLst>
          </p:cNvPr>
          <p:cNvSpPr/>
          <p:nvPr/>
        </p:nvSpPr>
        <p:spPr>
          <a:xfrm>
            <a:off x="1274830" y="4392444"/>
            <a:ext cx="900198" cy="303365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175524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3D6E5-C369-42E2-A2FD-2427A53E7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ライセンスの発行方法　</a:t>
            </a:r>
            <a:r>
              <a:rPr kumimoji="1" lang="en-US" altLang="ja-JP" sz="2000" dirty="0"/>
              <a:t>-	Microsoft 365</a:t>
            </a:r>
            <a:r>
              <a:rPr kumimoji="1" lang="ja-JP" altLang="en-US" sz="2000" dirty="0"/>
              <a:t>アカウントのセットアップ　</a:t>
            </a:r>
            <a:r>
              <a:rPr kumimoji="1" lang="en-US" altLang="ja-JP" sz="2000" dirty="0"/>
              <a:t>-</a:t>
            </a:r>
            <a:endParaRPr kumimoji="1" lang="ja-JP" altLang="en-US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2EB86F2-64B6-44A7-8837-7ABBB9DA89B6}"/>
              </a:ext>
            </a:extLst>
          </p:cNvPr>
          <p:cNvSpPr txBox="1"/>
          <p:nvPr/>
        </p:nvSpPr>
        <p:spPr>
          <a:xfrm>
            <a:off x="479565" y="1123793"/>
            <a:ext cx="78301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認証が終わったら、仕事用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ID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を作成します。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最初に組織のドメイン</a:t>
            </a:r>
            <a:r>
              <a:rPr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 </a:t>
            </a:r>
            <a:r>
              <a:rPr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xxxx.onmicrosoft.com</a:t>
            </a:r>
            <a:r>
              <a:rPr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）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を決めます。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dirty="0" err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xxxx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」の部分入力し、利用可能か確認します。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他の組織と重複せず、使用できると判断されたら、次へをクリックします。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8C2EF0C-0C5D-4179-828D-E1591CEF14E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48395" y="2324122"/>
            <a:ext cx="7447210" cy="4105273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C3DE3EE5-7027-402D-A7F6-D3F53195FA23}"/>
              </a:ext>
            </a:extLst>
          </p:cNvPr>
          <p:cNvSpPr/>
          <p:nvPr/>
        </p:nvSpPr>
        <p:spPr>
          <a:xfrm>
            <a:off x="1372485" y="4783062"/>
            <a:ext cx="2977574" cy="303365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BCCFAA3F-22BA-4BF7-BCBD-702EA7ED28F0}"/>
              </a:ext>
            </a:extLst>
          </p:cNvPr>
          <p:cNvSpPr/>
          <p:nvPr/>
        </p:nvSpPr>
        <p:spPr>
          <a:xfrm>
            <a:off x="2350509" y="5181394"/>
            <a:ext cx="738921" cy="303365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3166573-B19C-4594-88C8-468AAB1EF29D}"/>
              </a:ext>
            </a:extLst>
          </p:cNvPr>
          <p:cNvSpPr txBox="1"/>
          <p:nvPr/>
        </p:nvSpPr>
        <p:spPr>
          <a:xfrm>
            <a:off x="3779629" y="6408381"/>
            <a:ext cx="4515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kumimoji="1" lang="ja-JP" altLang="en-US" sz="12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ドメインは、後から変更できません。</a:t>
            </a:r>
            <a:endParaRPr kumimoji="1" lang="en-US" altLang="ja-JP" sz="12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2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手持ちの独自ドメインを割り当てて使うことは可能です。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0575621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3D6E5-C369-42E2-A2FD-2427A53E7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ライセンスの発行方法　</a:t>
            </a:r>
            <a:r>
              <a:rPr kumimoji="1" lang="en-US" altLang="ja-JP" sz="2000" dirty="0"/>
              <a:t>-	 Microsoft 365</a:t>
            </a:r>
            <a:r>
              <a:rPr kumimoji="1" lang="ja-JP" altLang="en-US" sz="2000" dirty="0"/>
              <a:t>アカウントのセットアップ </a:t>
            </a:r>
            <a:r>
              <a:rPr kumimoji="1" lang="en-US" altLang="ja-JP" sz="2000" dirty="0"/>
              <a:t>-</a:t>
            </a:r>
            <a:endParaRPr kumimoji="1" lang="ja-JP" altLang="en-US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2EB86F2-64B6-44A7-8837-7ABBB9DA89B6}"/>
              </a:ext>
            </a:extLst>
          </p:cNvPr>
          <p:cNvSpPr txBox="1"/>
          <p:nvPr/>
        </p:nvSpPr>
        <p:spPr>
          <a:xfrm>
            <a:off x="479565" y="1123793"/>
            <a:ext cx="815840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先程決めたドメイン情報を使ったサインイン情報と、パスワードを決めます。</a:t>
            </a:r>
            <a:r>
              <a:rPr lang="en-US" altLang="ja-JP" sz="16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6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この情報は非常に重要なので、控えておいてください。</a:t>
            </a:r>
            <a:endParaRPr lang="en-US" altLang="ja-JP" sz="16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決定したらサインアップをクリックします。</a:t>
            </a:r>
            <a:endParaRPr kumimoji="1" lang="ja-JP" altLang="en-US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8C2EF0C-0C5D-4179-828D-E1591CEF14E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13901" y="2149178"/>
            <a:ext cx="6716195" cy="4105274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9DCDA306-2E0D-4A66-ADFA-DE72BC1CCB6C}"/>
              </a:ext>
            </a:extLst>
          </p:cNvPr>
          <p:cNvSpPr/>
          <p:nvPr/>
        </p:nvSpPr>
        <p:spPr>
          <a:xfrm>
            <a:off x="1724928" y="4079866"/>
            <a:ext cx="1346745" cy="234683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C3DE3EE5-7027-402D-A7F6-D3F53195FA23}"/>
              </a:ext>
            </a:extLst>
          </p:cNvPr>
          <p:cNvSpPr/>
          <p:nvPr/>
        </p:nvSpPr>
        <p:spPr>
          <a:xfrm>
            <a:off x="1724927" y="4404782"/>
            <a:ext cx="1346745" cy="531204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77CB2814-8798-4699-932C-EC83FD46F390}"/>
              </a:ext>
            </a:extLst>
          </p:cNvPr>
          <p:cNvSpPr/>
          <p:nvPr/>
        </p:nvSpPr>
        <p:spPr>
          <a:xfrm>
            <a:off x="1669003" y="5743814"/>
            <a:ext cx="656948" cy="265602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9471291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3D6E5-C369-42E2-A2FD-2427A53E7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ライセンスの発行方法　</a:t>
            </a:r>
            <a:r>
              <a:rPr kumimoji="1" lang="en-US" altLang="ja-JP" sz="2000" dirty="0"/>
              <a:t>-	Microsoft 365</a:t>
            </a:r>
            <a:r>
              <a:rPr kumimoji="1" lang="ja-JP" altLang="en-US" sz="2000" dirty="0"/>
              <a:t>アカウントのセットアップ　</a:t>
            </a:r>
            <a:r>
              <a:rPr kumimoji="1" lang="en-US" altLang="ja-JP" sz="2000" dirty="0"/>
              <a:t>-</a:t>
            </a:r>
            <a:endParaRPr kumimoji="1" lang="ja-JP" altLang="en-US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2EB86F2-64B6-44A7-8837-7ABBB9DA89B6}"/>
              </a:ext>
            </a:extLst>
          </p:cNvPr>
          <p:cNvSpPr txBox="1"/>
          <p:nvPr/>
        </p:nvSpPr>
        <p:spPr>
          <a:xfrm>
            <a:off x="479565" y="1123793"/>
            <a:ext cx="7830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ライセンスの発注をします。購入数を入力し、決済を進めます。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8C2EF0C-0C5D-4179-828D-E1591CEF14E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13901" y="1865091"/>
            <a:ext cx="6716195" cy="4105274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9DCDA306-2E0D-4A66-ADFA-DE72BC1CCB6C}"/>
              </a:ext>
            </a:extLst>
          </p:cNvPr>
          <p:cNvSpPr/>
          <p:nvPr/>
        </p:nvSpPr>
        <p:spPr>
          <a:xfrm>
            <a:off x="3258277" y="3822412"/>
            <a:ext cx="496977" cy="163662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C3DE3EE5-7027-402D-A7F6-D3F53195FA23}"/>
              </a:ext>
            </a:extLst>
          </p:cNvPr>
          <p:cNvSpPr/>
          <p:nvPr/>
        </p:nvSpPr>
        <p:spPr>
          <a:xfrm>
            <a:off x="1594426" y="4392444"/>
            <a:ext cx="900198" cy="303365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563C582-8AA6-437F-9C0B-A6E6013E8DD2}"/>
              </a:ext>
            </a:extLst>
          </p:cNvPr>
          <p:cNvSpPr txBox="1"/>
          <p:nvPr/>
        </p:nvSpPr>
        <p:spPr>
          <a:xfrm>
            <a:off x="912044" y="6033845"/>
            <a:ext cx="7628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購入したライセンスは、個人ではなく、作った組織に紐付きます。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追加の購入は、後からでもできるため、ここでは最低限の本数にしておくとよいでしょう。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36570885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3D6E5-C369-42E2-A2FD-2427A53E7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ライセンスの発行方法　</a:t>
            </a:r>
            <a:r>
              <a:rPr kumimoji="1" lang="en-US" altLang="ja-JP" sz="2000" dirty="0"/>
              <a:t>-	</a:t>
            </a:r>
            <a:r>
              <a:rPr kumimoji="1" lang="ja-JP" altLang="en-US" sz="2000" dirty="0"/>
              <a:t>ライセンスの割り当て </a:t>
            </a:r>
            <a:r>
              <a:rPr kumimoji="1" lang="en-US" altLang="ja-JP" sz="2000" dirty="0"/>
              <a:t>-</a:t>
            </a:r>
            <a:endParaRPr kumimoji="1" lang="ja-JP" altLang="en-US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2EB86F2-64B6-44A7-8837-7ABBB9DA89B6}"/>
              </a:ext>
            </a:extLst>
          </p:cNvPr>
          <p:cNvSpPr txBox="1"/>
          <p:nvPr/>
        </p:nvSpPr>
        <p:spPr>
          <a:xfrm>
            <a:off x="479565" y="1123793"/>
            <a:ext cx="7830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  <a:hlinkClick r:id="rId2"/>
              </a:rPr>
              <a:t>Microsoft 365 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  <a:hlinkClick r:id="rId2"/>
              </a:rPr>
              <a:t>管理センター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にアクセスします。</a:t>
            </a:r>
            <a:r>
              <a:rPr lang="ja-JP" altLang="en-US" sz="12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sz="1200" i="0" dirty="0">
                <a:solidFill>
                  <a:srgbClr val="067F9C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hlinkClick r:id="rId2"/>
              </a:rPr>
              <a:t>https://admin.microsoft.com/</a:t>
            </a:r>
            <a:r>
              <a:rPr lang="ja-JP" altLang="en-US" sz="12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8C2EF0C-0C5D-4179-828D-E1591CEF14E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213902" y="2548339"/>
            <a:ext cx="6716195" cy="3945764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9DCDA306-2E0D-4A66-ADFA-DE72BC1CCB6C}"/>
              </a:ext>
            </a:extLst>
          </p:cNvPr>
          <p:cNvSpPr/>
          <p:nvPr/>
        </p:nvSpPr>
        <p:spPr>
          <a:xfrm>
            <a:off x="2592451" y="4257418"/>
            <a:ext cx="674531" cy="234683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563C582-8AA6-437F-9C0B-A6E6013E8DD2}"/>
              </a:ext>
            </a:extLst>
          </p:cNvPr>
          <p:cNvSpPr txBox="1"/>
          <p:nvPr/>
        </p:nvSpPr>
        <p:spPr>
          <a:xfrm>
            <a:off x="1087101" y="1540140"/>
            <a:ext cx="76282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サインインが要求されたら、先ほど作った管理者のアカウントでサインインしてください。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E084DB9-5F4E-4D38-BFEA-C80B0D575F83}"/>
              </a:ext>
            </a:extLst>
          </p:cNvPr>
          <p:cNvSpPr txBox="1"/>
          <p:nvPr/>
        </p:nvSpPr>
        <p:spPr>
          <a:xfrm>
            <a:off x="479565" y="2004439"/>
            <a:ext cx="7830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ユーザー管理カードの「ユーザーの追加」ボタンをクリックします。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56541278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3D6E5-C369-42E2-A2FD-2427A53E7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55620"/>
            <a:ext cx="8380640" cy="480131"/>
          </a:xfrm>
        </p:spPr>
        <p:txBody>
          <a:bodyPr/>
          <a:lstStyle/>
          <a:p>
            <a:r>
              <a:rPr kumimoji="1" lang="ja-JP" altLang="en-US" dirty="0"/>
              <a:t>ライセンスの発行方法　</a:t>
            </a:r>
            <a:r>
              <a:rPr kumimoji="1" lang="en-US" altLang="ja-JP" sz="2000" dirty="0"/>
              <a:t>-	</a:t>
            </a:r>
            <a:r>
              <a:rPr kumimoji="1" lang="ja-JP" altLang="en-US" sz="2000" dirty="0"/>
              <a:t>ライセンスの割り当て </a:t>
            </a:r>
            <a:r>
              <a:rPr kumimoji="1" lang="en-US" altLang="ja-JP" sz="2000" dirty="0"/>
              <a:t>-</a:t>
            </a:r>
            <a:endParaRPr kumimoji="1" lang="ja-JP" altLang="en-US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2EB86F2-64B6-44A7-8837-7ABBB9DA89B6}"/>
              </a:ext>
            </a:extLst>
          </p:cNvPr>
          <p:cNvSpPr txBox="1"/>
          <p:nvPr/>
        </p:nvSpPr>
        <p:spPr>
          <a:xfrm>
            <a:off x="479565" y="1123793"/>
            <a:ext cx="7830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姓名、表示名、ユーザー名を入力して次へをクリックします。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8C2EF0C-0C5D-4179-828D-E1591CEF14E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594426" y="1844531"/>
            <a:ext cx="6023476" cy="469831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9DCDA306-2E0D-4A66-ADFA-DE72BC1CCB6C}"/>
              </a:ext>
            </a:extLst>
          </p:cNvPr>
          <p:cNvSpPr/>
          <p:nvPr/>
        </p:nvSpPr>
        <p:spPr>
          <a:xfrm>
            <a:off x="3391442" y="3076688"/>
            <a:ext cx="2991603" cy="216928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C3DE3EE5-7027-402D-A7F6-D3F53195FA23}"/>
              </a:ext>
            </a:extLst>
          </p:cNvPr>
          <p:cNvSpPr/>
          <p:nvPr/>
        </p:nvSpPr>
        <p:spPr>
          <a:xfrm>
            <a:off x="3488924" y="6223821"/>
            <a:ext cx="488272" cy="283510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56CD9A3F-8B6E-45B7-A5D2-3529B7F89056}"/>
              </a:ext>
            </a:extLst>
          </p:cNvPr>
          <p:cNvSpPr/>
          <p:nvPr/>
        </p:nvSpPr>
        <p:spPr>
          <a:xfrm>
            <a:off x="3391442" y="3518802"/>
            <a:ext cx="2991603" cy="216928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77D8A4B1-B6DB-4058-BE2A-63249286739D}"/>
              </a:ext>
            </a:extLst>
          </p:cNvPr>
          <p:cNvSpPr/>
          <p:nvPr/>
        </p:nvSpPr>
        <p:spPr>
          <a:xfrm>
            <a:off x="3391441" y="3943468"/>
            <a:ext cx="2991603" cy="216928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102D618A-2DB5-4403-8310-D3F574067C93}"/>
              </a:ext>
            </a:extLst>
          </p:cNvPr>
          <p:cNvCxnSpPr>
            <a:cxnSpLocks/>
          </p:cNvCxnSpPr>
          <p:nvPr/>
        </p:nvCxnSpPr>
        <p:spPr>
          <a:xfrm>
            <a:off x="3124768" y="3627266"/>
            <a:ext cx="266673" cy="0"/>
          </a:xfrm>
          <a:prstGeom prst="straightConnector1">
            <a:avLst/>
          </a:prstGeom>
          <a:ln w="28575">
            <a:solidFill>
              <a:schemeClr val="accent5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F5F3163-BC6D-4D9E-B943-DF0C379C9BD8}"/>
              </a:ext>
            </a:extLst>
          </p:cNvPr>
          <p:cNvSpPr txBox="1"/>
          <p:nvPr/>
        </p:nvSpPr>
        <p:spPr>
          <a:xfrm>
            <a:off x="70848" y="3293616"/>
            <a:ext cx="3053919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表示名は日本語も使えますが、</a:t>
            </a:r>
            <a:endParaRPr lang="en-US" altLang="ja-JP" sz="12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altLang="ja-JP" sz="12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Minecraft: Education Edition</a:t>
            </a:r>
            <a:r>
              <a:rPr lang="ja-JP" altLang="en-US" sz="12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上で</a:t>
            </a:r>
            <a:endParaRPr lang="en-US" altLang="ja-JP" sz="12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文字化けする可能性があります。</a:t>
            </a:r>
            <a:endParaRPr lang="en-US" altLang="ja-JP" sz="12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英数字で設定することをおすすめします。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DAE5C172-434F-4161-B40B-C3B9FA3116DB}"/>
              </a:ext>
            </a:extLst>
          </p:cNvPr>
          <p:cNvSpPr txBox="1"/>
          <p:nvPr/>
        </p:nvSpPr>
        <p:spPr>
          <a:xfrm>
            <a:off x="5416684" y="4723788"/>
            <a:ext cx="3221289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ユーザー名＠ドメイン名が、</a:t>
            </a:r>
            <a:endParaRPr lang="en-US" altLang="ja-JP" sz="12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このユーザーのサインイン情報になります。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8AD4D9F5-3314-42DE-8F2B-8E691FECDCF6}"/>
              </a:ext>
            </a:extLst>
          </p:cNvPr>
          <p:cNvCxnSpPr>
            <a:cxnSpLocks/>
          </p:cNvCxnSpPr>
          <p:nvPr/>
        </p:nvCxnSpPr>
        <p:spPr>
          <a:xfrm flipH="1" flipV="1">
            <a:off x="5853081" y="4149797"/>
            <a:ext cx="529963" cy="573991"/>
          </a:xfrm>
          <a:prstGeom prst="straightConnector1">
            <a:avLst/>
          </a:prstGeom>
          <a:ln w="28575">
            <a:solidFill>
              <a:schemeClr val="accent5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3112077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3D6E5-C369-42E2-A2FD-2427A53E7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55620"/>
            <a:ext cx="8380640" cy="480131"/>
          </a:xfrm>
        </p:spPr>
        <p:txBody>
          <a:bodyPr/>
          <a:lstStyle/>
          <a:p>
            <a:r>
              <a:rPr kumimoji="1" lang="ja-JP" altLang="en-US" dirty="0"/>
              <a:t>ライセンスの発行方法　</a:t>
            </a:r>
            <a:r>
              <a:rPr kumimoji="1" lang="en-US" altLang="ja-JP" sz="2000" dirty="0"/>
              <a:t>-	</a:t>
            </a:r>
            <a:r>
              <a:rPr kumimoji="1" lang="ja-JP" altLang="en-US" sz="2000" dirty="0"/>
              <a:t>ライセンスの割り当て </a:t>
            </a:r>
            <a:r>
              <a:rPr kumimoji="1" lang="en-US" altLang="ja-JP" sz="2000" dirty="0"/>
              <a:t>-</a:t>
            </a:r>
            <a:endParaRPr kumimoji="1" lang="ja-JP" altLang="en-US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2EB86F2-64B6-44A7-8837-7ABBB9DA89B6}"/>
              </a:ext>
            </a:extLst>
          </p:cNvPr>
          <p:cNvSpPr txBox="1"/>
          <p:nvPr/>
        </p:nvSpPr>
        <p:spPr>
          <a:xfrm>
            <a:off x="479564" y="1123793"/>
            <a:ext cx="85667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必要なライセンスを割り当てます。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（次画面のオプション画面での設定はありません。ナビゲーションに沿って登録を完了してください。）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8C2EF0C-0C5D-4179-828D-E1591CEF14E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594426" y="1867119"/>
            <a:ext cx="6023476" cy="465313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C3DE3EE5-7027-402D-A7F6-D3F53195FA23}"/>
              </a:ext>
            </a:extLst>
          </p:cNvPr>
          <p:cNvSpPr/>
          <p:nvPr/>
        </p:nvSpPr>
        <p:spPr>
          <a:xfrm>
            <a:off x="3906346" y="6236744"/>
            <a:ext cx="488272" cy="283510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77D8A4B1-B6DB-4058-BE2A-63249286739D}"/>
              </a:ext>
            </a:extLst>
          </p:cNvPr>
          <p:cNvSpPr/>
          <p:nvPr/>
        </p:nvSpPr>
        <p:spPr>
          <a:xfrm>
            <a:off x="3334447" y="3721093"/>
            <a:ext cx="2791145" cy="403517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0750453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2EB86F2-64B6-44A7-8837-7ABBB9DA89B6}"/>
              </a:ext>
            </a:extLst>
          </p:cNvPr>
          <p:cNvSpPr txBox="1"/>
          <p:nvPr/>
        </p:nvSpPr>
        <p:spPr>
          <a:xfrm>
            <a:off x="479565" y="1123793"/>
            <a:ext cx="1997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画像引用サイト</a:t>
            </a:r>
            <a:endParaRPr lang="en-US" altLang="ja-JP" sz="14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7F4920B-8A80-43B4-995A-EC5AAD6E6A69}"/>
              </a:ext>
            </a:extLst>
          </p:cNvPr>
          <p:cNvSpPr txBox="1"/>
          <p:nvPr/>
        </p:nvSpPr>
        <p:spPr>
          <a:xfrm>
            <a:off x="720741" y="2279370"/>
            <a:ext cx="4268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ライセンスの発行方法（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P121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～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130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48AF3B8-7A4D-4EA2-81B5-33268F259854}"/>
              </a:ext>
            </a:extLst>
          </p:cNvPr>
          <p:cNvSpPr txBox="1"/>
          <p:nvPr/>
        </p:nvSpPr>
        <p:spPr>
          <a:xfrm>
            <a:off x="1102481" y="2745443"/>
            <a:ext cx="61594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  <a:hlinkClick r:id="rId2"/>
              </a:rPr>
              <a:t>https://www.watch.impress.co.jp/kodomo_it/news/1333202.html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70530016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マインクラフト（リンク）">
      <a:dk1>
        <a:srgbClr val="777777"/>
      </a:dk1>
      <a:lt1>
        <a:sysClr val="window" lastClr="FFFFFF"/>
      </a:lt1>
      <a:dk2>
        <a:srgbClr val="5F5F5F"/>
      </a:dk2>
      <a:lt2>
        <a:srgbClr val="EEECE1"/>
      </a:lt2>
      <a:accent1>
        <a:srgbClr val="DA6272"/>
      </a:accent1>
      <a:accent2>
        <a:srgbClr val="A4C516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BACC6"/>
      </a:hlink>
      <a:folHlink>
        <a:srgbClr val="7B9310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50439D9-8631-4FC1-BCE0-1BDB23425EE1}">
  <ds:schemaRefs>
    <ds:schemaRef ds:uri="http://schemas.microsoft.com/office/2006/metadata/properties"/>
    <ds:schemaRef ds:uri="http://purl.org/dc/dcmitype/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fb0879af-3eba-417a-a55a-ffe6dcd6ca77"/>
    <ds:schemaRef ds:uri="http://schemas.microsoft.com/sharepoint/v3"/>
    <ds:schemaRef ds:uri="http://www.w3.org/XML/1998/namespace"/>
    <ds:schemaRef ds:uri="http://schemas.microsoft.com/office/infopath/2007/PartnerControls"/>
    <ds:schemaRef ds:uri="6dc4bcd6-49db-4c07-9060-8acfc67cef9f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5228</Words>
  <Application>Microsoft Macintosh PowerPoint</Application>
  <PresentationFormat>画面に合わせる (4:3)</PresentationFormat>
  <Paragraphs>1262</Paragraphs>
  <Slides>131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131</vt:i4>
      </vt:variant>
    </vt:vector>
  </HeadingPairs>
  <TitlesOfParts>
    <vt:vector size="137" baseType="lpstr">
      <vt:lpstr>Meiryo UI</vt:lpstr>
      <vt:lpstr>UD デジタル 教科書体 NP-R</vt:lpstr>
      <vt:lpstr>メイリオ</vt:lpstr>
      <vt:lpstr>Arial</vt:lpstr>
      <vt:lpstr>Century Gothic</vt:lpstr>
      <vt:lpstr>曲線</vt:lpstr>
      <vt:lpstr>第1回　Minecraftでプログラミングを始めよう！</vt:lpstr>
      <vt:lpstr>目次</vt:lpstr>
      <vt:lpstr>Minecraft: Education Editionに 　　　　　　　　　　　　　　　　　　ログインしよう</vt:lpstr>
      <vt:lpstr>Minecraft: Education Editionの起動</vt:lpstr>
      <vt:lpstr>Minecraft: Education Editionへのログイン</vt:lpstr>
      <vt:lpstr>Minecraft: Education Editionへのログイン</vt:lpstr>
      <vt:lpstr>基本操作を覚えよう！</vt:lpstr>
      <vt:lpstr>基本操作メニューの表示</vt:lpstr>
      <vt:lpstr>基本操作メニューの表示</vt:lpstr>
      <vt:lpstr>基本操作メニューの表示</vt:lpstr>
      <vt:lpstr>基本操作メニューの表示</vt:lpstr>
      <vt:lpstr>基本操作メニューの表示</vt:lpstr>
      <vt:lpstr>基本操作メニューの表示</vt:lpstr>
      <vt:lpstr>1．移動</vt:lpstr>
      <vt:lpstr>1．移動</vt:lpstr>
      <vt:lpstr>1．移動</vt:lpstr>
      <vt:lpstr>1．移動</vt:lpstr>
      <vt:lpstr>1．移動</vt:lpstr>
      <vt:lpstr>1．移動</vt:lpstr>
      <vt:lpstr>1．移動</vt:lpstr>
      <vt:lpstr>1．移動</vt:lpstr>
      <vt:lpstr>2．設置と破壊</vt:lpstr>
      <vt:lpstr>2．設置と破壊</vt:lpstr>
      <vt:lpstr>2．設置と破壊</vt:lpstr>
      <vt:lpstr>2．設置と破壊</vt:lpstr>
      <vt:lpstr>2．設置と破壊</vt:lpstr>
      <vt:lpstr>2．設置と破壊</vt:lpstr>
      <vt:lpstr>2．設置と破壊</vt:lpstr>
      <vt:lpstr>2．設置と破壊</vt:lpstr>
      <vt:lpstr>2．設置と破壊</vt:lpstr>
      <vt:lpstr>2．設置と破壊</vt:lpstr>
      <vt:lpstr>2．設置と破壊</vt:lpstr>
      <vt:lpstr>2．設置と破壊</vt:lpstr>
      <vt:lpstr>2．設置と破壊</vt:lpstr>
      <vt:lpstr>2．設置と破壊</vt:lpstr>
      <vt:lpstr>2．設置と破壊</vt:lpstr>
      <vt:lpstr>2．設置と破壊</vt:lpstr>
      <vt:lpstr>2．設置と破壊</vt:lpstr>
      <vt:lpstr>2．設置と破壊</vt:lpstr>
      <vt:lpstr>2．設置と破壊</vt:lpstr>
      <vt:lpstr>2．設置と破壊</vt:lpstr>
      <vt:lpstr>2．設置と破壊</vt:lpstr>
      <vt:lpstr>2．設置と破壊</vt:lpstr>
      <vt:lpstr>2．設置と破壊</vt:lpstr>
      <vt:lpstr>2．設置と破壊</vt:lpstr>
      <vt:lpstr>2．設置と破壊</vt:lpstr>
      <vt:lpstr>3．ボタン、レバー、チェストの操作方法</vt:lpstr>
      <vt:lpstr>3．ボタン、レバー、チェストの操作方法</vt:lpstr>
      <vt:lpstr>3．ボタン、レバー、チェストの操作方法</vt:lpstr>
      <vt:lpstr>3．ボタン、レバー、チェストの操作方法</vt:lpstr>
      <vt:lpstr>3．ボタン、レバー、チェストの操作方法</vt:lpstr>
      <vt:lpstr>3．ボタン、レバー、チェストの操作方法</vt:lpstr>
      <vt:lpstr>3．ボタン、レバー、チェストの操作方法</vt:lpstr>
      <vt:lpstr>3．ボタン、レバー、チェストの操作方法</vt:lpstr>
      <vt:lpstr>3．ボタン、レバー、チェストの操作方法</vt:lpstr>
      <vt:lpstr>3．ボタン、レバー、チェストの操作方法</vt:lpstr>
      <vt:lpstr>3．ボタン、レバー、チェストの操作方法</vt:lpstr>
      <vt:lpstr>3．ボタン、レバー、チェストの操作方法</vt:lpstr>
      <vt:lpstr>3．ボタン、レバー、チェストの操作方法</vt:lpstr>
      <vt:lpstr>3．ボタン、レバー、チェストの操作方法</vt:lpstr>
      <vt:lpstr>3．ボタン、レバー、チェストの操作方法</vt:lpstr>
      <vt:lpstr>3．ボタン、レバー、チェストの操作方法</vt:lpstr>
      <vt:lpstr>3．ボタン、レバー、チェストの操作方法</vt:lpstr>
      <vt:lpstr>3．ボタン、レバー、チェストの操作方法</vt:lpstr>
      <vt:lpstr>3．ボタン、レバー、チェストの操作方法</vt:lpstr>
      <vt:lpstr>3．ボタン、レバー、チェストの操作方法</vt:lpstr>
      <vt:lpstr>3．ボタン、レバー、チェストの操作方法</vt:lpstr>
      <vt:lpstr>3．ボタン、レバー、チェストの操作方法</vt:lpstr>
      <vt:lpstr>4．カメラとポートフォリオ</vt:lpstr>
      <vt:lpstr>4．カメラとポートフォリオ</vt:lpstr>
      <vt:lpstr>4．カメラとポートフォリオ</vt:lpstr>
      <vt:lpstr>4．カメラとポートフォリオ</vt:lpstr>
      <vt:lpstr>4．カメラとポートフォリオ</vt:lpstr>
      <vt:lpstr>4．カメラとポートフォリオ</vt:lpstr>
      <vt:lpstr>4．カメラとポートフォリオ</vt:lpstr>
      <vt:lpstr>4．カメラとポートフォリオ</vt:lpstr>
      <vt:lpstr>4．カメラとポートフォリオ</vt:lpstr>
      <vt:lpstr>4．カメラとポートフォリオ</vt:lpstr>
      <vt:lpstr>4．カメラとポートフォリオ</vt:lpstr>
      <vt:lpstr>4．カメラとポートフォリオ</vt:lpstr>
      <vt:lpstr>4．カメラとポートフォリオ</vt:lpstr>
      <vt:lpstr>4．カメラとポートフォリオ</vt:lpstr>
      <vt:lpstr>4．カメラとポートフォリオ</vt:lpstr>
      <vt:lpstr>4．カメラとポートフォリオ</vt:lpstr>
      <vt:lpstr>4．カメラとポートフォリオ</vt:lpstr>
      <vt:lpstr>4．カメラとポートフォリオ</vt:lpstr>
      <vt:lpstr>4．カメラとポートフォリオ</vt:lpstr>
      <vt:lpstr>5．黒板</vt:lpstr>
      <vt:lpstr>5．黒板</vt:lpstr>
      <vt:lpstr>5．黒板</vt:lpstr>
      <vt:lpstr>5．黒板</vt:lpstr>
      <vt:lpstr>5．黒板</vt:lpstr>
      <vt:lpstr>5．黒板</vt:lpstr>
      <vt:lpstr>5．黒板</vt:lpstr>
      <vt:lpstr>5．黒板</vt:lpstr>
      <vt:lpstr>5．黒板</vt:lpstr>
      <vt:lpstr>6．NPCの設定方法</vt:lpstr>
      <vt:lpstr>6．NPCの設定方法</vt:lpstr>
      <vt:lpstr>6．NPCの設定方法</vt:lpstr>
      <vt:lpstr>6．NPCの設定方法</vt:lpstr>
      <vt:lpstr>6．NPCの設定方法</vt:lpstr>
      <vt:lpstr>6．NPCの設定方法</vt:lpstr>
      <vt:lpstr>6．NPCの設定方法</vt:lpstr>
      <vt:lpstr>6．NPCの設定方法</vt:lpstr>
      <vt:lpstr>6．NPCの設定方法</vt:lpstr>
      <vt:lpstr>6．NPCの設定方法</vt:lpstr>
      <vt:lpstr>6．NPCの設定方法</vt:lpstr>
      <vt:lpstr>6．NPCの設定方法</vt:lpstr>
      <vt:lpstr>6．NPCの設定方法</vt:lpstr>
      <vt:lpstr>6．NPCの設定方法</vt:lpstr>
      <vt:lpstr>おつかれさまでした！ がんばったね！</vt:lpstr>
      <vt:lpstr>・アプリのダウンロード、インストール方法 ・ライセンスの発行方法 </vt:lpstr>
      <vt:lpstr>インストーラーのダウンロード</vt:lpstr>
      <vt:lpstr>インストーラーのダウンロード</vt:lpstr>
      <vt:lpstr>インストーラーのダウンロード</vt:lpstr>
      <vt:lpstr>インストール</vt:lpstr>
      <vt:lpstr>インストール</vt:lpstr>
      <vt:lpstr>インストール</vt:lpstr>
      <vt:lpstr>インストール</vt:lpstr>
      <vt:lpstr>インストール</vt:lpstr>
      <vt:lpstr>ライセンスの発行方法　- Microsoft 365アカウントのセットアップ　-</vt:lpstr>
      <vt:lpstr>ライセンスの発行方法　- Microsoft 365アカウントのセットアップ　-</vt:lpstr>
      <vt:lpstr>ライセンスの発行方法　- Microsoft 365アカウントのセットアップ　-</vt:lpstr>
      <vt:lpstr>ライセンスの発行方法　- Microsoft 365アカウントのセットアップ　-</vt:lpstr>
      <vt:lpstr>ライセンスの発行方法　- Microsoft 365アカウントのセットアップ　-</vt:lpstr>
      <vt:lpstr>ライセンスの発行方法　-  Microsoft 365アカウントのセットアップ -</vt:lpstr>
      <vt:lpstr>ライセンスの発行方法　- Microsoft 365アカウントのセットアップ　-</vt:lpstr>
      <vt:lpstr>ライセンスの発行方法　- ライセンスの割り当て -</vt:lpstr>
      <vt:lpstr>ライセンスの発行方法　- ライセンスの割り当て -</vt:lpstr>
      <vt:lpstr>ライセンスの発行方法　- ライセンスの割り当て -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2022-04-19T04:30:57Z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