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310" r:id="rId6"/>
    <p:sldId id="346" r:id="rId7"/>
    <p:sldId id="320" r:id="rId8"/>
    <p:sldId id="259" r:id="rId9"/>
    <p:sldId id="348" r:id="rId10"/>
    <p:sldId id="413" r:id="rId11"/>
    <p:sldId id="414" r:id="rId12"/>
    <p:sldId id="416" r:id="rId13"/>
    <p:sldId id="388" r:id="rId14"/>
    <p:sldId id="525" r:id="rId15"/>
    <p:sldId id="526" r:id="rId16"/>
    <p:sldId id="503" r:id="rId17"/>
    <p:sldId id="528" r:id="rId18"/>
    <p:sldId id="527" r:id="rId19"/>
    <p:sldId id="529" r:id="rId20"/>
    <p:sldId id="543" r:id="rId21"/>
    <p:sldId id="530" r:id="rId22"/>
    <p:sldId id="531" r:id="rId23"/>
    <p:sldId id="532" r:id="rId24"/>
    <p:sldId id="330" r:id="rId25"/>
    <p:sldId id="338" r:id="rId26"/>
    <p:sldId id="490" r:id="rId27"/>
    <p:sldId id="492" r:id="rId28"/>
    <p:sldId id="491" r:id="rId29"/>
    <p:sldId id="514" r:id="rId30"/>
    <p:sldId id="517" r:id="rId31"/>
    <p:sldId id="533" r:id="rId32"/>
    <p:sldId id="493" r:id="rId33"/>
    <p:sldId id="355" r:id="rId34"/>
    <p:sldId id="495" r:id="rId35"/>
    <p:sldId id="534" r:id="rId36"/>
    <p:sldId id="535" r:id="rId37"/>
    <p:sldId id="520" r:id="rId38"/>
    <p:sldId id="522" r:id="rId39"/>
    <p:sldId id="335" r:id="rId4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96D"/>
    <a:srgbClr val="79AE02"/>
    <a:srgbClr val="575E75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01" autoAdjust="0"/>
    <p:restoredTop sz="95244" autoAdjust="0"/>
  </p:normalViewPr>
  <p:slideViewPr>
    <p:cSldViewPr snapToGrid="0">
      <p:cViewPr varScale="1">
        <p:scale>
          <a:sx n="114" d="100"/>
          <a:sy n="114" d="100"/>
        </p:scale>
        <p:origin x="15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2021/11/16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2021/11/16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8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5.PNG"/><Relationship Id="rId4" Type="http://schemas.openxmlformats.org/officeDocument/2006/relationships/image" Target="../media/image40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14</a:t>
            </a:r>
            <a:r>
              <a:rPr lang="ja-JP" altLang="en-US" dirty="0"/>
              <a:t>回　コースを作って車を走らせよう！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544753" y="4845521"/>
            <a:ext cx="59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E73B58-0E18-44E6-A917-8FE8129058B9}"/>
              </a:ext>
            </a:extLst>
          </p:cNvPr>
          <p:cNvSpPr txBox="1"/>
          <p:nvPr/>
        </p:nvSpPr>
        <p:spPr>
          <a:xfrm>
            <a:off x="3583004" y="4857923"/>
            <a:ext cx="44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30F3EB9-6942-4AC0-BDEA-9DC06B6B608A}"/>
              </a:ext>
            </a:extLst>
          </p:cNvPr>
          <p:cNvSpPr txBox="1"/>
          <p:nvPr/>
        </p:nvSpPr>
        <p:spPr>
          <a:xfrm>
            <a:off x="5337912" y="4855526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9" name="サブタイトル 2">
            <a:extLst>
              <a:ext uri="{FF2B5EF4-FFF2-40B4-BE49-F238E27FC236}">
                <a16:creationId xmlns:a16="http://schemas.microsoft.com/office/drawing/2014/main" id="{C49A3F7B-07B9-47F7-9984-F944D320D2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3693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algn="r" rtl="0"/>
            <a:r>
              <a:rPr lang="ja-JP" altLang="en-US" sz="2000" b="1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（ライントレース・スプライト編）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421080-DC1D-4480-844C-3ED3ECEE81D5}"/>
              </a:ext>
            </a:extLst>
          </p:cNvPr>
          <p:cNvSpPr txBox="1"/>
          <p:nvPr/>
        </p:nvSpPr>
        <p:spPr>
          <a:xfrm>
            <a:off x="4070457" y="463286"/>
            <a:ext cx="33068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は使いません。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C722C28-7C1E-4813-8F43-C706D8E1C67E}"/>
              </a:ext>
            </a:extLst>
          </p:cNvPr>
          <p:cNvSpPr txBox="1"/>
          <p:nvPr/>
        </p:nvSpPr>
        <p:spPr>
          <a:xfrm>
            <a:off x="4193016" y="534896"/>
            <a:ext cx="1347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 コーディ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80DFFC2-B645-468B-8AAD-AFC80F3845D5}"/>
              </a:ext>
            </a:extLst>
          </p:cNvPr>
          <p:cNvSpPr txBox="1"/>
          <p:nvPr/>
        </p:nvSpPr>
        <p:spPr>
          <a:xfrm>
            <a:off x="5622324" y="534896"/>
            <a:ext cx="525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旗を押すと、車が走る。コースから外れるとコースに戻る。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603683" y="1054214"/>
            <a:ext cx="5060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54D742-61DA-4FC4-8B2D-68199AF03B72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C4B2B1D-D46A-42F2-B650-5933DE80A474}"/>
              </a:ext>
            </a:extLst>
          </p:cNvPr>
          <p:cNvSpPr txBox="1"/>
          <p:nvPr/>
        </p:nvSpPr>
        <p:spPr>
          <a:xfrm>
            <a:off x="1109711" y="1054214"/>
            <a:ext cx="5060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E798DB-4DC5-4747-B1F4-660675EE8360}"/>
              </a:ext>
            </a:extLst>
          </p:cNvPr>
          <p:cNvSpPr txBox="1"/>
          <p:nvPr/>
        </p:nvSpPr>
        <p:spPr>
          <a:xfrm>
            <a:off x="2031813" y="1054214"/>
            <a:ext cx="6752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E251CF5-A15E-4A37-B1A2-783FA49E0FDF}"/>
              </a:ext>
            </a:extLst>
          </p:cNvPr>
          <p:cNvSpPr txBox="1"/>
          <p:nvPr/>
        </p:nvSpPr>
        <p:spPr>
          <a:xfrm>
            <a:off x="2635493" y="1054214"/>
            <a:ext cx="4876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CFEAC14-360F-4D1D-B136-AA7E76600057}"/>
              </a:ext>
            </a:extLst>
          </p:cNvPr>
          <p:cNvSpPr txBox="1"/>
          <p:nvPr/>
        </p:nvSpPr>
        <p:spPr>
          <a:xfrm>
            <a:off x="4648341" y="1054214"/>
            <a:ext cx="4876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CE11EC-CF8C-472E-8F14-F7243E2A6977}"/>
              </a:ext>
            </a:extLst>
          </p:cNvPr>
          <p:cNvSpPr txBox="1"/>
          <p:nvPr/>
        </p:nvSpPr>
        <p:spPr>
          <a:xfrm>
            <a:off x="6687823" y="1054214"/>
            <a:ext cx="4876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F480577-82CD-4A0C-BF7C-E2756E3A7EBE}"/>
              </a:ext>
            </a:extLst>
          </p:cNvPr>
          <p:cNvGrpSpPr/>
          <p:nvPr/>
        </p:nvGrpSpPr>
        <p:grpSpPr>
          <a:xfrm>
            <a:off x="577454" y="6033547"/>
            <a:ext cx="7483066" cy="630942"/>
            <a:chOff x="577454" y="6033547"/>
            <a:chExt cx="7483066" cy="630942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CDD8D48-7745-4DA0-B360-0D419FCD6FE9}"/>
                </a:ext>
              </a:extLst>
            </p:cNvPr>
            <p:cNvSpPr txBox="1"/>
            <p:nvPr/>
          </p:nvSpPr>
          <p:spPr>
            <a:xfrm>
              <a:off x="603683" y="6033547"/>
              <a:ext cx="745683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線を検知して動きを制御するプログラムを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ライントレース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と言います。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C40DE6BE-A696-4D7B-9E53-83A521C6EF6C}"/>
                </a:ext>
              </a:extLst>
            </p:cNvPr>
            <p:cNvSpPr txBox="1"/>
            <p:nvPr/>
          </p:nvSpPr>
          <p:spPr>
            <a:xfrm flipH="1">
              <a:off x="577454" y="6147253"/>
              <a:ext cx="50602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9493C5B-22FB-4042-971F-87F35A0AB277}"/>
                </a:ext>
              </a:extLst>
            </p:cNvPr>
            <p:cNvSpPr txBox="1"/>
            <p:nvPr/>
          </p:nvSpPr>
          <p:spPr>
            <a:xfrm flipH="1">
              <a:off x="2594719" y="6154948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5BBB92D-AE15-48ED-A6AD-94F81670668E}"/>
                </a:ext>
              </a:extLst>
            </p:cNvPr>
            <p:cNvSpPr txBox="1"/>
            <p:nvPr/>
          </p:nvSpPr>
          <p:spPr>
            <a:xfrm flipH="1">
              <a:off x="1006134" y="6154948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けんち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BC8591-08B8-4B13-848E-BED487B96454}"/>
                </a:ext>
              </a:extLst>
            </p:cNvPr>
            <p:cNvSpPr txBox="1"/>
            <p:nvPr/>
          </p:nvSpPr>
          <p:spPr>
            <a:xfrm flipH="1">
              <a:off x="6949422" y="6146069"/>
              <a:ext cx="420218" cy="25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A148F47-355A-40B0-9FD2-73C7F9E08362}"/>
                </a:ext>
              </a:extLst>
            </p:cNvPr>
            <p:cNvSpPr txBox="1"/>
            <p:nvPr/>
          </p:nvSpPr>
          <p:spPr>
            <a:xfrm flipH="1">
              <a:off x="1961478" y="6154948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" name="14_01">
            <a:hlinkClick r:id="" action="ppaction://media"/>
            <a:extLst>
              <a:ext uri="{FF2B5EF4-FFF2-40B4-BE49-F238E27FC236}">
                <a16:creationId xmlns:a16="http://schemas.microsoft.com/office/drawing/2014/main" id="{CE747395-9F7B-4191-AFB2-58F61465CC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9223" y="1594458"/>
            <a:ext cx="5665756" cy="454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711EE9E-34A1-4BB7-9895-25F26D688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07" y="2531523"/>
            <a:ext cx="2735884" cy="303476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125879" y="2538830"/>
            <a:ext cx="949312" cy="377675"/>
          </a:xfrm>
          <a:prstGeom prst="roundRect">
            <a:avLst>
              <a:gd name="adj" fmla="val 237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「背景」タブを選び、コスチュームボタンを押す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682571" y="128640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2069495" y="1304165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159EC3-451B-47C9-A715-A51BB6272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982" y="2424991"/>
            <a:ext cx="5756868" cy="3489097"/>
          </a:xfrm>
          <a:prstGeom prst="rect">
            <a:avLst/>
          </a:prstGeom>
        </p:spPr>
      </p:pic>
      <p:sp>
        <p:nvSpPr>
          <p:cNvPr id="36" name="矢印: 右 35">
            <a:extLst>
              <a:ext uri="{FF2B5EF4-FFF2-40B4-BE49-F238E27FC236}">
                <a16:creationId xmlns:a16="http://schemas.microsoft.com/office/drawing/2014/main" id="{100B8136-B7A4-42E2-8F01-7402841754C3}"/>
              </a:ext>
            </a:extLst>
          </p:cNvPr>
          <p:cNvSpPr/>
          <p:nvPr/>
        </p:nvSpPr>
        <p:spPr>
          <a:xfrm>
            <a:off x="2832496" y="390080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284971C-E281-48D0-A8F4-8A60E1C6D699}"/>
              </a:ext>
            </a:extLst>
          </p:cNvPr>
          <p:cNvGrpSpPr/>
          <p:nvPr/>
        </p:nvGrpSpPr>
        <p:grpSpPr>
          <a:xfrm>
            <a:off x="5025041" y="1822351"/>
            <a:ext cx="2883025" cy="577081"/>
            <a:chOff x="5160144" y="5838450"/>
            <a:chExt cx="2883025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1958101-8466-44DC-98E1-B120D562F99B}"/>
                </a:ext>
              </a:extLst>
            </p:cNvPr>
            <p:cNvSpPr txBox="1"/>
            <p:nvPr/>
          </p:nvSpPr>
          <p:spPr>
            <a:xfrm>
              <a:off x="5240524" y="5838450"/>
              <a:ext cx="28026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編集画面が表示されます。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99FBEA0-7B85-4F65-B024-853808F5A870}"/>
                </a:ext>
              </a:extLst>
            </p:cNvPr>
            <p:cNvSpPr txBox="1"/>
            <p:nvPr/>
          </p:nvSpPr>
          <p:spPr>
            <a:xfrm>
              <a:off x="5160144" y="5916801"/>
              <a:ext cx="1275238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010871F-E087-4C89-BAC0-A7C46978144A}"/>
                </a:ext>
              </a:extLst>
            </p:cNvPr>
            <p:cNvSpPr txBox="1"/>
            <p:nvPr/>
          </p:nvSpPr>
          <p:spPr>
            <a:xfrm>
              <a:off x="6360420" y="5913223"/>
              <a:ext cx="7099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734F1B-7930-4A5F-A616-1D56361CE995}"/>
              </a:ext>
            </a:extLst>
          </p:cNvPr>
          <p:cNvSpPr txBox="1"/>
          <p:nvPr/>
        </p:nvSpPr>
        <p:spPr>
          <a:xfrm>
            <a:off x="5025041" y="1296922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422676FA-E3D2-44A2-AD44-B247FCE2E122}"/>
              </a:ext>
            </a:extLst>
          </p:cNvPr>
          <p:cNvSpPr/>
          <p:nvPr/>
        </p:nvSpPr>
        <p:spPr>
          <a:xfrm>
            <a:off x="1671736" y="4624699"/>
            <a:ext cx="1266771" cy="34362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68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F04AEDA-8E38-47B7-B82C-90E2AA7AB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23" y="1056212"/>
            <a:ext cx="7787848" cy="538267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771389" y="2649576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3462291" y="1575135"/>
            <a:ext cx="535205" cy="275207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63713" y="269412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4151054" y="366727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122838" y="128833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53012" y="3572387"/>
            <a:ext cx="625680" cy="625680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 flipH="1">
            <a:off x="4178586" y="4087938"/>
            <a:ext cx="388061" cy="3476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8285564-91E4-45E6-A72A-20EB3A518152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ED43E88-04FA-4B3B-8C30-44DC3ED7A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504" y="2071479"/>
            <a:ext cx="1288132" cy="1987721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1AA9024-6941-44D8-9934-F4CAD1A12472}"/>
              </a:ext>
            </a:extLst>
          </p:cNvPr>
          <p:cNvGrpSpPr/>
          <p:nvPr/>
        </p:nvGrpSpPr>
        <p:grpSpPr>
          <a:xfrm>
            <a:off x="1042349" y="6113861"/>
            <a:ext cx="7298077" cy="577081"/>
            <a:chOff x="274568" y="4460798"/>
            <a:chExt cx="7298077" cy="577081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0CAEE49-A924-4FCA-8299-789278128EA3}"/>
                </a:ext>
              </a:extLst>
            </p:cNvPr>
            <p:cNvSpPr txBox="1"/>
            <p:nvPr/>
          </p:nvSpPr>
          <p:spPr>
            <a:xfrm>
              <a:off x="274568" y="4460798"/>
              <a:ext cx="7298077" cy="577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 マウスをクリックしたまま、マウスを移動して線を引く。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7813636-70E5-4DAF-8CD1-B2C8294B17AC}"/>
                </a:ext>
              </a:extLst>
            </p:cNvPr>
            <p:cNvSpPr txBox="1"/>
            <p:nvPr/>
          </p:nvSpPr>
          <p:spPr>
            <a:xfrm>
              <a:off x="4437825" y="4520177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DAF0533-8510-4F03-A7A8-15E615818658}"/>
                </a:ext>
              </a:extLst>
            </p:cNvPr>
            <p:cNvSpPr txBox="1"/>
            <p:nvPr/>
          </p:nvSpPr>
          <p:spPr>
            <a:xfrm>
              <a:off x="5348756" y="4502422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1447864-CAD8-4F51-AC3A-4AC4D9E89153}"/>
                </a:ext>
              </a:extLst>
            </p:cNvPr>
            <p:cNvSpPr txBox="1"/>
            <p:nvPr/>
          </p:nvSpPr>
          <p:spPr>
            <a:xfrm>
              <a:off x="5814115" y="4504910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DD7130D2-2C69-4DEA-8776-8F21E4067FA9}"/>
              </a:ext>
            </a:extLst>
          </p:cNvPr>
          <p:cNvSpPr/>
          <p:nvPr/>
        </p:nvSpPr>
        <p:spPr>
          <a:xfrm>
            <a:off x="973762" y="1517000"/>
            <a:ext cx="535205" cy="364168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33367E-6225-4346-98ED-7970D45A19B1}"/>
              </a:ext>
            </a:extLst>
          </p:cNvPr>
          <p:cNvSpPr txBox="1"/>
          <p:nvPr/>
        </p:nvSpPr>
        <p:spPr>
          <a:xfrm>
            <a:off x="533850" y="128013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7BE47F9-7401-46EF-A60A-B31EC9ACFCF3}"/>
              </a:ext>
            </a:extLst>
          </p:cNvPr>
          <p:cNvGrpSpPr/>
          <p:nvPr/>
        </p:nvGrpSpPr>
        <p:grpSpPr>
          <a:xfrm>
            <a:off x="4696664" y="1087025"/>
            <a:ext cx="3410043" cy="1685077"/>
            <a:chOff x="4437825" y="455598"/>
            <a:chExt cx="3410043" cy="1685077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4437825" y="455598"/>
              <a:ext cx="3410043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①「ペン」を選択する。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②「充填」で色を灰色にする。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太さを「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5747530" y="524379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4691388" y="1626893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414B335-3A3C-4CDB-AA3E-0E66A62F1746}"/>
                </a:ext>
              </a:extLst>
            </p:cNvPr>
            <p:cNvSpPr txBox="1"/>
            <p:nvPr/>
          </p:nvSpPr>
          <p:spPr>
            <a:xfrm>
              <a:off x="4728575" y="1084656"/>
              <a:ext cx="902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D046CEA-1E24-46D5-92A6-6AB90CB33A3F}"/>
                </a:ext>
              </a:extLst>
            </p:cNvPr>
            <p:cNvSpPr txBox="1"/>
            <p:nvPr/>
          </p:nvSpPr>
          <p:spPr>
            <a:xfrm>
              <a:off x="5750655" y="1084656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22F67A4-04D6-4304-9F16-186A8A584389}"/>
                </a:ext>
              </a:extLst>
            </p:cNvPr>
            <p:cNvSpPr txBox="1"/>
            <p:nvPr/>
          </p:nvSpPr>
          <p:spPr>
            <a:xfrm>
              <a:off x="6252192" y="1084656"/>
              <a:ext cx="7088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3AECA02B-599A-4D28-939E-05603A527B66}"/>
              </a:ext>
            </a:extLst>
          </p:cNvPr>
          <p:cNvCxnSpPr>
            <a:cxnSpLocks/>
          </p:cNvCxnSpPr>
          <p:nvPr/>
        </p:nvCxnSpPr>
        <p:spPr>
          <a:xfrm>
            <a:off x="1296132" y="1881168"/>
            <a:ext cx="521372" cy="3560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25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182F947-F3E5-4A0A-9EF6-8670C86091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「スプライト」タブに車のスプライトを追加しよう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629316" y="129788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144CD7E-8DB5-44C4-BFD4-8BE17308A6B9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059C541-F83A-4EBB-9781-2AA0A30368C6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655CC5D-568E-4C6A-8CEB-86B4BDD23738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55B2CD0-D815-4AE9-AB14-892866167C36}"/>
              </a:ext>
            </a:extLst>
          </p:cNvPr>
          <p:cNvGrpSpPr/>
          <p:nvPr/>
        </p:nvGrpSpPr>
        <p:grpSpPr>
          <a:xfrm>
            <a:off x="4364854" y="3564314"/>
            <a:ext cx="3712929" cy="577081"/>
            <a:chOff x="4364854" y="3564314"/>
            <a:chExt cx="3712929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360CF4E-4DDE-4744-8560-A38CB33EC423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730C754-57D9-4EF8-B958-01FB38B19EEB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DA930-629B-460D-B11A-42233781E8F2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4551888" y="130179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4B28D611-0F90-4DA8-8995-6E2646D5ABCE}"/>
              </a:ext>
            </a:extLst>
          </p:cNvPr>
          <p:cNvSpPr/>
          <p:nvPr/>
        </p:nvSpPr>
        <p:spPr>
          <a:xfrm>
            <a:off x="1445949" y="2670700"/>
            <a:ext cx="405190" cy="408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9295DBDD-4CA7-40F4-A691-F92D0D832A3E}"/>
              </a:ext>
            </a:extLst>
          </p:cNvPr>
          <p:cNvCxnSpPr>
            <a:cxnSpLocks/>
          </p:cNvCxnSpPr>
          <p:nvPr/>
        </p:nvCxnSpPr>
        <p:spPr>
          <a:xfrm flipH="1" flipV="1">
            <a:off x="1785491" y="2975948"/>
            <a:ext cx="2579363" cy="2460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F84FF7C-72C3-442F-96B6-9B86834347AB}"/>
              </a:ext>
            </a:extLst>
          </p:cNvPr>
          <p:cNvGrpSpPr/>
          <p:nvPr/>
        </p:nvGrpSpPr>
        <p:grpSpPr>
          <a:xfrm>
            <a:off x="4346019" y="2874750"/>
            <a:ext cx="3712929" cy="577081"/>
            <a:chOff x="4364854" y="3564314"/>
            <a:chExt cx="3712929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06EE4FD-B8DE-42C5-905B-6D89F813DC48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」を削除する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BE297CD-F9DA-4DA7-B7ED-9051E41DC759}"/>
                </a:ext>
              </a:extLst>
            </p:cNvPr>
            <p:cNvSpPr txBox="1"/>
            <p:nvPr/>
          </p:nvSpPr>
          <p:spPr>
            <a:xfrm>
              <a:off x="5659857" y="3606633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44DC1BF1-7F8D-4ECD-BA2A-9DDAD6BAEA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05"/>
          <a:stretch/>
        </p:blipFill>
        <p:spPr>
          <a:xfrm>
            <a:off x="571003" y="5058208"/>
            <a:ext cx="7880539" cy="1633350"/>
          </a:xfrm>
          <a:prstGeom prst="rect">
            <a:avLst/>
          </a:prstGeom>
        </p:spPr>
      </p:pic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B7329215-7AAC-43AA-9432-A2EEC83689FB}"/>
              </a:ext>
            </a:extLst>
          </p:cNvPr>
          <p:cNvSpPr/>
          <p:nvPr/>
        </p:nvSpPr>
        <p:spPr>
          <a:xfrm>
            <a:off x="5344770" y="6058046"/>
            <a:ext cx="628016" cy="282035"/>
          </a:xfrm>
          <a:prstGeom prst="roundRect">
            <a:avLst>
              <a:gd name="adj" fmla="val 4741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A000038B-EAB1-4CF5-B4EB-430D3A042A52}"/>
              </a:ext>
            </a:extLst>
          </p:cNvPr>
          <p:cNvCxnSpPr>
            <a:cxnSpLocks/>
          </p:cNvCxnSpPr>
          <p:nvPr/>
        </p:nvCxnSpPr>
        <p:spPr>
          <a:xfrm>
            <a:off x="5538288" y="4981232"/>
            <a:ext cx="0" cy="8602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0F841A7-E173-436B-BEC7-3162A8D5EBB4}"/>
              </a:ext>
            </a:extLst>
          </p:cNvPr>
          <p:cNvGrpSpPr/>
          <p:nvPr/>
        </p:nvGrpSpPr>
        <p:grpSpPr>
          <a:xfrm>
            <a:off x="4369299" y="4404151"/>
            <a:ext cx="3310329" cy="577081"/>
            <a:chOff x="4369299" y="4404151"/>
            <a:chExt cx="3310329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1B74710-7411-4A3B-917B-A08D942EF09B}"/>
                </a:ext>
              </a:extLst>
            </p:cNvPr>
            <p:cNvSpPr txBox="1"/>
            <p:nvPr/>
          </p:nvSpPr>
          <p:spPr>
            <a:xfrm>
              <a:off x="4369299" y="4404151"/>
              <a:ext cx="33103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乗り物のボタンを押す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97A16D9A-3895-4182-8795-32C34276F0EE}"/>
                </a:ext>
              </a:extLst>
            </p:cNvPr>
            <p:cNvSpPr txBox="1"/>
            <p:nvPr/>
          </p:nvSpPr>
          <p:spPr>
            <a:xfrm>
              <a:off x="6218264" y="4473275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BD29C57-6CB2-43B8-9612-BE90090E6E64}"/>
                </a:ext>
              </a:extLst>
            </p:cNvPr>
            <p:cNvSpPr txBox="1"/>
            <p:nvPr/>
          </p:nvSpPr>
          <p:spPr>
            <a:xfrm>
              <a:off x="4412071" y="4485404"/>
              <a:ext cx="3198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BEF878-40E3-4575-907B-4B6FFA1BAC35}"/>
                </a:ext>
              </a:extLst>
            </p:cNvPr>
            <p:cNvSpPr txBox="1"/>
            <p:nvPr/>
          </p:nvSpPr>
          <p:spPr>
            <a:xfrm>
              <a:off x="4798708" y="4476551"/>
              <a:ext cx="483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806052-C649-4E09-9617-24E550719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72" y="1880742"/>
            <a:ext cx="8668751" cy="328371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4282822" y="4169459"/>
            <a:ext cx="322644" cy="3226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7779240" y="4811697"/>
            <a:ext cx="1147706" cy="34388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D59A6C8-E5AB-4926-9C49-3B02BE66A6AA}"/>
              </a:ext>
            </a:extLst>
          </p:cNvPr>
          <p:cNvGrpSpPr/>
          <p:nvPr/>
        </p:nvGrpSpPr>
        <p:grpSpPr>
          <a:xfrm>
            <a:off x="2151538" y="5164376"/>
            <a:ext cx="4747033" cy="1131079"/>
            <a:chOff x="2454446" y="5172832"/>
            <a:chExt cx="4747033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038DE0A-AD63-4F21-8977-AF3DFE9E0908}"/>
                </a:ext>
              </a:extLst>
            </p:cNvPr>
            <p:cNvSpPr txBox="1"/>
            <p:nvPr/>
          </p:nvSpPr>
          <p:spPr>
            <a:xfrm>
              <a:off x="2488891" y="5172832"/>
              <a:ext cx="471258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画面下の「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Car45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」をクリックし、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F6D327C-3C68-4B51-811F-F68A05B7A1E7}"/>
                </a:ext>
              </a:extLst>
            </p:cNvPr>
            <p:cNvSpPr txBox="1"/>
            <p:nvPr/>
          </p:nvSpPr>
          <p:spPr>
            <a:xfrm>
              <a:off x="2454446" y="5238371"/>
              <a:ext cx="8965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がめんした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EFAE3BB-B26D-460A-A55F-1490EFE100D4}"/>
                </a:ext>
              </a:extLst>
            </p:cNvPr>
            <p:cNvSpPr txBox="1"/>
            <p:nvPr/>
          </p:nvSpPr>
          <p:spPr>
            <a:xfrm>
              <a:off x="5197573" y="5238371"/>
              <a:ext cx="324338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593D3C9-817A-41A8-86AD-F9FF88027AC3}"/>
                </a:ext>
              </a:extLst>
            </p:cNvPr>
            <p:cNvSpPr txBox="1"/>
            <p:nvPr/>
          </p:nvSpPr>
          <p:spPr>
            <a:xfrm>
              <a:off x="6455713" y="5773884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6045973" y="2694355"/>
            <a:ext cx="1329466" cy="1329466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0A313D-1599-442F-8A37-607EDE590465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D72E059-AF13-40CD-9CF0-419245F52BD9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1D6169-751A-4ADA-BB37-442B3D70A654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202731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0A313D-1599-442F-8A37-607EDE590465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D72E059-AF13-40CD-9CF0-419245F52BD9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1D6169-751A-4ADA-BB37-442B3D70A654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379CAB-DF50-4699-AE3F-80B41FE4CB5F}"/>
              </a:ext>
            </a:extLst>
          </p:cNvPr>
          <p:cNvSpPr txBox="1"/>
          <p:nvPr/>
        </p:nvSpPr>
        <p:spPr>
          <a:xfrm>
            <a:off x="500576" y="1245270"/>
            <a:ext cx="28196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車の向きを変更しよう！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E469A57-B2C4-4DDC-8646-D8617A094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23" y="1822351"/>
            <a:ext cx="3460538" cy="379037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8FFB13D-3CAF-48AE-A2FC-02BF5AF2EA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62" b="10628"/>
          <a:stretch/>
        </p:blipFill>
        <p:spPr>
          <a:xfrm>
            <a:off x="4938341" y="1822352"/>
            <a:ext cx="3720391" cy="3790378"/>
          </a:xfrm>
          <a:prstGeom prst="rect">
            <a:avLst/>
          </a:prstGeom>
        </p:spPr>
      </p:pic>
      <p:sp>
        <p:nvSpPr>
          <p:cNvPr id="20" name="矢印: 右 19">
            <a:extLst>
              <a:ext uri="{FF2B5EF4-FFF2-40B4-BE49-F238E27FC236}">
                <a16:creationId xmlns:a16="http://schemas.microsoft.com/office/drawing/2014/main" id="{F31D6596-95B8-4FE1-A179-A5225AD4EBCE}"/>
              </a:ext>
            </a:extLst>
          </p:cNvPr>
          <p:cNvSpPr/>
          <p:nvPr/>
        </p:nvSpPr>
        <p:spPr>
          <a:xfrm>
            <a:off x="4200159" y="334227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CA796F19-9000-4955-80C4-8C7138FC6746}"/>
              </a:ext>
            </a:extLst>
          </p:cNvPr>
          <p:cNvSpPr/>
          <p:nvPr/>
        </p:nvSpPr>
        <p:spPr>
          <a:xfrm>
            <a:off x="789145" y="1908355"/>
            <a:ext cx="292100" cy="295590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2201C87-FB57-4217-B8C4-F406C4BE6F8C}"/>
              </a:ext>
            </a:extLst>
          </p:cNvPr>
          <p:cNvSpPr txBox="1"/>
          <p:nvPr/>
        </p:nvSpPr>
        <p:spPr>
          <a:xfrm>
            <a:off x="318438" y="186396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E824D26-C318-4A3A-8123-AD61BAB6AD04}"/>
              </a:ext>
            </a:extLst>
          </p:cNvPr>
          <p:cNvGrpSpPr/>
          <p:nvPr/>
        </p:nvGrpSpPr>
        <p:grpSpPr>
          <a:xfrm>
            <a:off x="5103254" y="1490610"/>
            <a:ext cx="3056668" cy="1131079"/>
            <a:chOff x="4569250" y="1033037"/>
            <a:chExt cx="3056668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1ED8E03-6998-4B3D-910C-E6744C42965A}"/>
                </a:ext>
              </a:extLst>
            </p:cNvPr>
            <p:cNvSpPr txBox="1"/>
            <p:nvPr/>
          </p:nvSpPr>
          <p:spPr>
            <a:xfrm>
              <a:off x="4569250" y="1033037"/>
              <a:ext cx="3056668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①「選択ツール」を選ぶ。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 車全体を選択する。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910BFB5-07DE-4A44-9EE6-5F8E5868DE89}"/>
                </a:ext>
              </a:extLst>
            </p:cNvPr>
            <p:cNvSpPr txBox="1"/>
            <p:nvPr/>
          </p:nvSpPr>
          <p:spPr>
            <a:xfrm>
              <a:off x="4966030" y="1094354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A518F90-E0E2-4277-AE60-C5EA0B7C7399}"/>
                </a:ext>
              </a:extLst>
            </p:cNvPr>
            <p:cNvSpPr txBox="1"/>
            <p:nvPr/>
          </p:nvSpPr>
          <p:spPr>
            <a:xfrm>
              <a:off x="4696182" y="1648921"/>
              <a:ext cx="11127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くるまぜんたい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B6273D2-AAD4-4125-80F1-819A13D937D0}"/>
                </a:ext>
              </a:extLst>
            </p:cNvPr>
            <p:cNvSpPr txBox="1"/>
            <p:nvPr/>
          </p:nvSpPr>
          <p:spPr>
            <a:xfrm>
              <a:off x="6566726" y="1094354"/>
              <a:ext cx="56726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5C8BFC9-A4B9-4F34-B5C5-89008CCE4D59}"/>
                </a:ext>
              </a:extLst>
            </p:cNvPr>
            <p:cNvSpPr txBox="1"/>
            <p:nvPr/>
          </p:nvSpPr>
          <p:spPr>
            <a:xfrm>
              <a:off x="5707068" y="1648921"/>
              <a:ext cx="7761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BCF87B2-45A5-4C33-84C3-4E588DCB6FFF}"/>
              </a:ext>
            </a:extLst>
          </p:cNvPr>
          <p:cNvCxnSpPr>
            <a:cxnSpLocks/>
          </p:cNvCxnSpPr>
          <p:nvPr/>
        </p:nvCxnSpPr>
        <p:spPr>
          <a:xfrm>
            <a:off x="2010561" y="2094797"/>
            <a:ext cx="240144" cy="2687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2EC988B-0375-4095-BECC-1A609461A331}"/>
              </a:ext>
            </a:extLst>
          </p:cNvPr>
          <p:cNvSpPr txBox="1"/>
          <p:nvPr/>
        </p:nvSpPr>
        <p:spPr>
          <a:xfrm>
            <a:off x="1602535" y="185479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F124A89-6C49-44DE-BC37-CE06ACFF10C8}"/>
              </a:ext>
            </a:extLst>
          </p:cNvPr>
          <p:cNvGrpSpPr/>
          <p:nvPr/>
        </p:nvGrpSpPr>
        <p:grpSpPr>
          <a:xfrm>
            <a:off x="959102" y="6084153"/>
            <a:ext cx="7220296" cy="577081"/>
            <a:chOff x="-1134756" y="5053780"/>
            <a:chExt cx="7220296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006927C-DE2A-4DEA-ACAC-7D95166A3344}"/>
                </a:ext>
              </a:extLst>
            </p:cNvPr>
            <p:cNvSpPr txBox="1"/>
            <p:nvPr/>
          </p:nvSpPr>
          <p:spPr>
            <a:xfrm>
              <a:off x="-1134756" y="5053780"/>
              <a:ext cx="7220296" cy="577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　　をクリックしたままマウスを動かして、車を右向きにする。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EF6ABED-4B0A-4CA1-81FA-0F2ADCAD2C04}"/>
                </a:ext>
              </a:extLst>
            </p:cNvPr>
            <p:cNvSpPr txBox="1"/>
            <p:nvPr/>
          </p:nvSpPr>
          <p:spPr>
            <a:xfrm>
              <a:off x="2527699" y="5115638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6F98D8C-19FF-4853-B90E-826E802DDD8A}"/>
                </a:ext>
              </a:extLst>
            </p:cNvPr>
            <p:cNvSpPr txBox="1"/>
            <p:nvPr/>
          </p:nvSpPr>
          <p:spPr>
            <a:xfrm>
              <a:off x="3615840" y="5106895"/>
              <a:ext cx="6187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D149053-92BD-40B7-9CB4-C56E56098D64}"/>
                </a:ext>
              </a:extLst>
            </p:cNvPr>
            <p:cNvSpPr txBox="1"/>
            <p:nvPr/>
          </p:nvSpPr>
          <p:spPr>
            <a:xfrm>
              <a:off x="4191282" y="5106895"/>
              <a:ext cx="6187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935404F2-D34D-41EE-9CBD-7270B5A25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666828" y="5169569"/>
              <a:ext cx="333375" cy="457200"/>
            </a:xfrm>
            <a:prstGeom prst="rect">
              <a:avLst/>
            </a:prstGeom>
          </p:spPr>
        </p:pic>
      </p:grpSp>
      <p:sp>
        <p:nvSpPr>
          <p:cNvPr id="49" name="楕円 48">
            <a:extLst>
              <a:ext uri="{FF2B5EF4-FFF2-40B4-BE49-F238E27FC236}">
                <a16:creationId xmlns:a16="http://schemas.microsoft.com/office/drawing/2014/main" id="{0A3F88D9-8EEB-49AE-8933-5E1BE9BDEBCB}"/>
              </a:ext>
            </a:extLst>
          </p:cNvPr>
          <p:cNvSpPr/>
          <p:nvPr/>
        </p:nvSpPr>
        <p:spPr>
          <a:xfrm>
            <a:off x="2795355" y="5204630"/>
            <a:ext cx="405190" cy="408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9CA025A1-CABD-47DF-BA30-8101CE15B08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7565" y="4969108"/>
            <a:ext cx="625680" cy="625680"/>
          </a:xfrm>
          <a:prstGeom prst="rect">
            <a:avLst/>
          </a:prstGeom>
        </p:spPr>
      </p:pic>
      <p:sp>
        <p:nvSpPr>
          <p:cNvPr id="33" name="円弧 32">
            <a:extLst>
              <a:ext uri="{FF2B5EF4-FFF2-40B4-BE49-F238E27FC236}">
                <a16:creationId xmlns:a16="http://schemas.microsoft.com/office/drawing/2014/main" id="{3905CD8C-4F5A-4220-8F48-61F3A1962F41}"/>
              </a:ext>
            </a:extLst>
          </p:cNvPr>
          <p:cNvSpPr/>
          <p:nvPr/>
        </p:nvSpPr>
        <p:spPr>
          <a:xfrm rot="1280190" flipH="1" flipV="1">
            <a:off x="2097790" y="4814579"/>
            <a:ext cx="755203" cy="798990"/>
          </a:xfrm>
          <a:prstGeom prst="arc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99C3BF1-FE5F-4CC3-B88F-6094FDAC73DA}"/>
              </a:ext>
            </a:extLst>
          </p:cNvPr>
          <p:cNvSpPr txBox="1"/>
          <p:nvPr/>
        </p:nvSpPr>
        <p:spPr>
          <a:xfrm>
            <a:off x="2436690" y="557942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2A908CB-B35F-42DD-85DB-F784214964FF}"/>
              </a:ext>
            </a:extLst>
          </p:cNvPr>
          <p:cNvSpPr txBox="1"/>
          <p:nvPr/>
        </p:nvSpPr>
        <p:spPr>
          <a:xfrm>
            <a:off x="414952" y="1306990"/>
            <a:ext cx="58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D805FED-26E9-4975-BF20-6277EC0D19ED}"/>
              </a:ext>
            </a:extLst>
          </p:cNvPr>
          <p:cNvSpPr txBox="1"/>
          <p:nvPr/>
        </p:nvSpPr>
        <p:spPr>
          <a:xfrm>
            <a:off x="870199" y="1306989"/>
            <a:ext cx="580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0E31781-FEC3-45A4-89ED-C6E58400A517}"/>
              </a:ext>
            </a:extLst>
          </p:cNvPr>
          <p:cNvSpPr txBox="1"/>
          <p:nvPr/>
        </p:nvSpPr>
        <p:spPr>
          <a:xfrm>
            <a:off x="1603961" y="1293098"/>
            <a:ext cx="7487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2432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0A313D-1599-442F-8A37-607EDE590465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D72E059-AF13-40CD-9CF0-419245F52BD9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1D6169-751A-4ADA-BB37-442B3D70A654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379CAB-DF50-4699-AE3F-80B41FE4CB5F}"/>
              </a:ext>
            </a:extLst>
          </p:cNvPr>
          <p:cNvSpPr txBox="1"/>
          <p:nvPr/>
        </p:nvSpPr>
        <p:spPr>
          <a:xfrm>
            <a:off x="500576" y="1245270"/>
            <a:ext cx="28196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CF9F782-7C55-4D3C-AA53-9A11E047F4F7}"/>
              </a:ext>
            </a:extLst>
          </p:cNvPr>
          <p:cNvSpPr txBox="1"/>
          <p:nvPr/>
        </p:nvSpPr>
        <p:spPr>
          <a:xfrm>
            <a:off x="1557222" y="1293362"/>
            <a:ext cx="831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0C87148-DC47-4C68-81AB-249496C56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168" y="1974872"/>
            <a:ext cx="6669017" cy="4134151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3DD88D3-72D8-42CC-ADEC-CF3DC9A72150}"/>
              </a:ext>
            </a:extLst>
          </p:cNvPr>
          <p:cNvGrpSpPr/>
          <p:nvPr/>
        </p:nvGrpSpPr>
        <p:grpSpPr>
          <a:xfrm>
            <a:off x="4696665" y="1087025"/>
            <a:ext cx="4234272" cy="2239074"/>
            <a:chOff x="4696665" y="1087025"/>
            <a:chExt cx="4234272" cy="2239074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065BC1A-0F27-428E-BF1F-35372D396EC8}"/>
                </a:ext>
              </a:extLst>
            </p:cNvPr>
            <p:cNvSpPr txBox="1"/>
            <p:nvPr/>
          </p:nvSpPr>
          <p:spPr>
            <a:xfrm>
              <a:off x="4696665" y="1087025"/>
              <a:ext cx="4234272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①「円」を選択する。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②「充填」「外形」で色を赤にする。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マウスをクリックしたまま、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マウスを移動して円を描く。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97E49CE-6C04-4708-BD67-A20244DA25FD}"/>
                </a:ext>
              </a:extLst>
            </p:cNvPr>
            <p:cNvSpPr txBox="1"/>
            <p:nvPr/>
          </p:nvSpPr>
          <p:spPr>
            <a:xfrm>
              <a:off x="5789581" y="1154725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0908FFAC-1A07-4C61-8EFB-139CC96B794D}"/>
                </a:ext>
              </a:extLst>
            </p:cNvPr>
            <p:cNvSpPr txBox="1"/>
            <p:nvPr/>
          </p:nvSpPr>
          <p:spPr>
            <a:xfrm>
              <a:off x="4987414" y="1716083"/>
              <a:ext cx="902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1E2B642-DB5A-4191-9244-40157DC3A0E9}"/>
                </a:ext>
              </a:extLst>
            </p:cNvPr>
            <p:cNvSpPr txBox="1"/>
            <p:nvPr/>
          </p:nvSpPr>
          <p:spPr>
            <a:xfrm>
              <a:off x="6941649" y="1695183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E9992FE-741A-4367-AAAA-6FD1AC223CB8}"/>
                </a:ext>
              </a:extLst>
            </p:cNvPr>
            <p:cNvSpPr txBox="1"/>
            <p:nvPr/>
          </p:nvSpPr>
          <p:spPr>
            <a:xfrm>
              <a:off x="7426052" y="1695184"/>
              <a:ext cx="4484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4A6D0B5-F266-43C8-8F0A-625D395A756E}"/>
                </a:ext>
              </a:extLst>
            </p:cNvPr>
            <p:cNvSpPr txBox="1"/>
            <p:nvPr/>
          </p:nvSpPr>
          <p:spPr>
            <a:xfrm>
              <a:off x="5096574" y="1149049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94B226A-DA43-4388-9EFC-26B6BF0002BA}"/>
                </a:ext>
              </a:extLst>
            </p:cNvPr>
            <p:cNvSpPr txBox="1"/>
            <p:nvPr/>
          </p:nvSpPr>
          <p:spPr>
            <a:xfrm>
              <a:off x="5939945" y="1703391"/>
              <a:ext cx="9025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6EA8CB4-F0CC-4675-8E1C-6AB0E6643344}"/>
                </a:ext>
              </a:extLst>
            </p:cNvPr>
            <p:cNvSpPr txBox="1"/>
            <p:nvPr/>
          </p:nvSpPr>
          <p:spPr>
            <a:xfrm>
              <a:off x="5881934" y="2796692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43766A2-8962-4A1E-A272-3D4895C5AEF7}"/>
                </a:ext>
              </a:extLst>
            </p:cNvPr>
            <p:cNvSpPr txBox="1"/>
            <p:nvPr/>
          </p:nvSpPr>
          <p:spPr>
            <a:xfrm>
              <a:off x="6775109" y="2805571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193CC2E-1223-4EBF-8072-E639F74A9FEB}"/>
                </a:ext>
              </a:extLst>
            </p:cNvPr>
            <p:cNvSpPr txBox="1"/>
            <p:nvPr/>
          </p:nvSpPr>
          <p:spPr>
            <a:xfrm>
              <a:off x="7240468" y="2808059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942C181-79EB-45FF-804E-53538D8237EE}"/>
              </a:ext>
            </a:extLst>
          </p:cNvPr>
          <p:cNvGrpSpPr/>
          <p:nvPr/>
        </p:nvGrpSpPr>
        <p:grpSpPr>
          <a:xfrm>
            <a:off x="2417787" y="6109023"/>
            <a:ext cx="5083243" cy="577081"/>
            <a:chOff x="1042349" y="6113861"/>
            <a:chExt cx="5083243" cy="577081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CEEB0670-2D34-4C09-8C87-2B904146BCE9}"/>
                </a:ext>
              </a:extLst>
            </p:cNvPr>
            <p:cNvSpPr txBox="1"/>
            <p:nvPr/>
          </p:nvSpPr>
          <p:spPr>
            <a:xfrm>
              <a:off x="1042349" y="6113861"/>
              <a:ext cx="5083243" cy="577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 車の先頭にくっつけるように円を移動する。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55EC4DC-B85A-463F-92D8-482D5D64DFF7}"/>
                </a:ext>
              </a:extLst>
            </p:cNvPr>
            <p:cNvSpPr txBox="1"/>
            <p:nvPr/>
          </p:nvSpPr>
          <p:spPr>
            <a:xfrm>
              <a:off x="4726055" y="6172344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9526C25-A986-4E03-8346-F8C5E0198D06}"/>
                </a:ext>
              </a:extLst>
            </p:cNvPr>
            <p:cNvSpPr txBox="1"/>
            <p:nvPr/>
          </p:nvSpPr>
          <p:spPr>
            <a:xfrm>
              <a:off x="4264492" y="6172344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F57181F-126A-4EDB-96AB-A5AF0E47A146}"/>
                </a:ext>
              </a:extLst>
            </p:cNvPr>
            <p:cNvSpPr txBox="1"/>
            <p:nvPr/>
          </p:nvSpPr>
          <p:spPr>
            <a:xfrm>
              <a:off x="1250950" y="6172344"/>
              <a:ext cx="6125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F301CD9-90AD-4870-AF87-9DCEBA49FD26}"/>
                </a:ext>
              </a:extLst>
            </p:cNvPr>
            <p:cNvSpPr txBox="1"/>
            <p:nvPr/>
          </p:nvSpPr>
          <p:spPr>
            <a:xfrm>
              <a:off x="1775529" y="6172344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せんとう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42F2A3FD-B377-4224-B7CB-8634FBCE9A46}"/>
              </a:ext>
            </a:extLst>
          </p:cNvPr>
          <p:cNvSpPr/>
          <p:nvPr/>
        </p:nvSpPr>
        <p:spPr>
          <a:xfrm>
            <a:off x="1638073" y="4660432"/>
            <a:ext cx="443123" cy="448417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C01A8E3-9E00-483A-90BE-9754F70C7826}"/>
              </a:ext>
            </a:extLst>
          </p:cNvPr>
          <p:cNvSpPr txBox="1"/>
          <p:nvPr/>
        </p:nvSpPr>
        <p:spPr>
          <a:xfrm>
            <a:off x="1327103" y="435333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EE173759-C1FD-492F-A47B-794FFFFE3A26}"/>
              </a:ext>
            </a:extLst>
          </p:cNvPr>
          <p:cNvSpPr/>
          <p:nvPr/>
        </p:nvSpPr>
        <p:spPr>
          <a:xfrm>
            <a:off x="1003168" y="2456937"/>
            <a:ext cx="1802176" cy="448417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BDBFBE-0A38-4EC1-A742-B257797FED82}"/>
              </a:ext>
            </a:extLst>
          </p:cNvPr>
          <p:cNvSpPr txBox="1"/>
          <p:nvPr/>
        </p:nvSpPr>
        <p:spPr>
          <a:xfrm>
            <a:off x="560045" y="250139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05F2F349-99EF-4EBD-AF74-3BB257A6D7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0468" y="4073087"/>
            <a:ext cx="625680" cy="625680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C507BFB-1264-44A3-ADB4-0F2F3E3AB572}"/>
              </a:ext>
            </a:extLst>
          </p:cNvPr>
          <p:cNvSpPr txBox="1"/>
          <p:nvPr/>
        </p:nvSpPr>
        <p:spPr>
          <a:xfrm>
            <a:off x="7761593" y="411328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B73F6C60-6767-42A6-B435-D518A60FA925}"/>
              </a:ext>
            </a:extLst>
          </p:cNvPr>
          <p:cNvCxnSpPr>
            <a:cxnSpLocks/>
          </p:cNvCxnSpPr>
          <p:nvPr/>
        </p:nvCxnSpPr>
        <p:spPr>
          <a:xfrm flipH="1" flipV="1">
            <a:off x="7035671" y="4920953"/>
            <a:ext cx="517637" cy="5773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EB7799C-5D7A-4BE7-82D1-AD57F528C613}"/>
              </a:ext>
            </a:extLst>
          </p:cNvPr>
          <p:cNvSpPr txBox="1"/>
          <p:nvPr/>
        </p:nvSpPr>
        <p:spPr>
          <a:xfrm>
            <a:off x="7522493" y="541398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0105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746D131-59F7-495A-AB09-6E02C3F8243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85F50A2-2F16-402C-9DB1-5541EE74D424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DFE887F-05B1-46AA-A8E7-0EC8B766134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B912BA7-CEEC-4BE9-BE89-C9B4CC08C5AF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スタート位置に車を配置しよう！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6910DD6-88A2-4AF3-9CB0-4F5A7E3E926A}"/>
              </a:ext>
            </a:extLst>
          </p:cNvPr>
          <p:cNvSpPr txBox="1"/>
          <p:nvPr/>
        </p:nvSpPr>
        <p:spPr>
          <a:xfrm>
            <a:off x="1640262" y="1154709"/>
            <a:ext cx="463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340B21-9A8C-4C4B-A0F8-2008751961F4}"/>
              </a:ext>
            </a:extLst>
          </p:cNvPr>
          <p:cNvSpPr txBox="1"/>
          <p:nvPr/>
        </p:nvSpPr>
        <p:spPr>
          <a:xfrm>
            <a:off x="2104007" y="1154709"/>
            <a:ext cx="630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6E6611-D27F-411A-87C1-5FC8B254FA19}"/>
              </a:ext>
            </a:extLst>
          </p:cNvPr>
          <p:cNvSpPr txBox="1"/>
          <p:nvPr/>
        </p:nvSpPr>
        <p:spPr>
          <a:xfrm>
            <a:off x="2652224" y="1154709"/>
            <a:ext cx="630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0622FE3-5A73-4E50-A0D5-CCDF4E939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28" y="1731790"/>
            <a:ext cx="3234594" cy="244320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288F6C4-E444-4251-B0FF-CE410EA89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52" y="1731791"/>
            <a:ext cx="3271867" cy="2443208"/>
          </a:xfrm>
          <a:prstGeom prst="rect">
            <a:avLst/>
          </a:prstGeom>
        </p:spPr>
      </p:pic>
      <p:sp>
        <p:nvSpPr>
          <p:cNvPr id="16" name="矢印: 右 15">
            <a:extLst>
              <a:ext uri="{FF2B5EF4-FFF2-40B4-BE49-F238E27FC236}">
                <a16:creationId xmlns:a16="http://schemas.microsoft.com/office/drawing/2014/main" id="{FC0A461F-CCCE-49BD-BDA9-BACD2B09D423}"/>
              </a:ext>
            </a:extLst>
          </p:cNvPr>
          <p:cNvSpPr/>
          <p:nvPr/>
        </p:nvSpPr>
        <p:spPr>
          <a:xfrm>
            <a:off x="4029234" y="257813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522A64A-97FB-4929-91AA-85B4CF98B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571" y="4319572"/>
            <a:ext cx="3230568" cy="1982623"/>
          </a:xfrm>
          <a:prstGeom prst="rect">
            <a:avLst/>
          </a:prstGeom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C9595F8-9167-4255-AB7A-EB0B10B6534B}"/>
              </a:ext>
            </a:extLst>
          </p:cNvPr>
          <p:cNvCxnSpPr>
            <a:cxnSpLocks/>
          </p:cNvCxnSpPr>
          <p:nvPr/>
        </p:nvCxnSpPr>
        <p:spPr>
          <a:xfrm>
            <a:off x="765806" y="471259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F21BC58-272F-46C3-99E9-9E85B2145DD3}"/>
              </a:ext>
            </a:extLst>
          </p:cNvPr>
          <p:cNvGrpSpPr/>
          <p:nvPr/>
        </p:nvGrpSpPr>
        <p:grpSpPr>
          <a:xfrm>
            <a:off x="85802" y="4174998"/>
            <a:ext cx="667899" cy="650331"/>
            <a:chOff x="475743" y="2747684"/>
            <a:chExt cx="667899" cy="650331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E67B223-B563-447D-8DA1-A31EABBF3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06C88825-E06B-4C44-82E2-81DA06B32059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A77D70E5-DE8B-4A6B-9264-50135F69B984}"/>
              </a:ext>
            </a:extLst>
          </p:cNvPr>
          <p:cNvGrpSpPr/>
          <p:nvPr/>
        </p:nvGrpSpPr>
        <p:grpSpPr>
          <a:xfrm>
            <a:off x="97884" y="4872478"/>
            <a:ext cx="652422" cy="639195"/>
            <a:chOff x="588875" y="3127860"/>
            <a:chExt cx="652422" cy="639195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F92413F0-88D5-4F1D-B004-D0102FCEE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82C2BF35-43A4-4EB2-9D12-D2ED4E230B97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8FA3BA8A-745F-4B9E-ACE5-5CE6F02F2940}"/>
              </a:ext>
            </a:extLst>
          </p:cNvPr>
          <p:cNvCxnSpPr>
            <a:cxnSpLocks/>
          </p:cNvCxnSpPr>
          <p:nvPr/>
        </p:nvCxnSpPr>
        <p:spPr>
          <a:xfrm>
            <a:off x="758862" y="5195694"/>
            <a:ext cx="3168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CF61A377-2A16-4215-BCB3-0A1BC8162DDE}"/>
              </a:ext>
            </a:extLst>
          </p:cNvPr>
          <p:cNvSpPr/>
          <p:nvPr/>
        </p:nvSpPr>
        <p:spPr>
          <a:xfrm>
            <a:off x="1765688" y="4974908"/>
            <a:ext cx="514726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54FA534B-5A53-44FB-8528-3D7AADF653BE}"/>
              </a:ext>
            </a:extLst>
          </p:cNvPr>
          <p:cNvSpPr/>
          <p:nvPr/>
        </p:nvSpPr>
        <p:spPr>
          <a:xfrm>
            <a:off x="1042411" y="5339837"/>
            <a:ext cx="3289894" cy="91313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CF6C673-1DCA-4A52-AB85-86BD0354D53C}"/>
              </a:ext>
            </a:extLst>
          </p:cNvPr>
          <p:cNvGrpSpPr/>
          <p:nvPr/>
        </p:nvGrpSpPr>
        <p:grpSpPr>
          <a:xfrm>
            <a:off x="3064221" y="4105086"/>
            <a:ext cx="5730352" cy="601756"/>
            <a:chOff x="2157904" y="2069568"/>
            <a:chExt cx="5730352" cy="601756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20F87FF-BB60-4548-87E2-3D98CDCBBDAA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が押された時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580F1B6-DB90-4654-BC2E-8F8FC02AEE63}"/>
                </a:ext>
              </a:extLst>
            </p:cNvPr>
            <p:cNvSpPr txBox="1"/>
            <p:nvPr/>
          </p:nvSpPr>
          <p:spPr>
            <a:xfrm>
              <a:off x="6463186" y="21118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86B0ECB-6DDE-4C0C-A15B-42BABAE387C5}"/>
                </a:ext>
              </a:extLst>
            </p:cNvPr>
            <p:cNvSpPr txBox="1"/>
            <p:nvPr/>
          </p:nvSpPr>
          <p:spPr>
            <a:xfrm>
              <a:off x="4834970" y="210711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B8BBD75-B42A-4BE8-85E8-BA5E23468935}"/>
                </a:ext>
              </a:extLst>
            </p:cNvPr>
            <p:cNvSpPr txBox="1"/>
            <p:nvPr/>
          </p:nvSpPr>
          <p:spPr>
            <a:xfrm>
              <a:off x="5774264" y="211188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6E2D4C74-A9C3-42FA-846D-99A2304B3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639FBEA-10A8-47BA-8095-E011E0F0414D}"/>
              </a:ext>
            </a:extLst>
          </p:cNvPr>
          <p:cNvGrpSpPr/>
          <p:nvPr/>
        </p:nvGrpSpPr>
        <p:grpSpPr>
          <a:xfrm>
            <a:off x="3064221" y="4688005"/>
            <a:ext cx="6148771" cy="587848"/>
            <a:chOff x="3794219" y="4988186"/>
            <a:chExt cx="6148771" cy="587848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A154869-EFC4-467A-906B-A298A61AA880}"/>
                </a:ext>
              </a:extLst>
            </p:cNvPr>
            <p:cNvSpPr txBox="1"/>
            <p:nvPr/>
          </p:nvSpPr>
          <p:spPr>
            <a:xfrm>
              <a:off x="3794219" y="4988186"/>
              <a:ext cx="61487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D77ABE5-E50B-47D0-B38B-FDCAB93AB7A2}"/>
                </a:ext>
              </a:extLst>
            </p:cNvPr>
            <p:cNvSpPr txBox="1"/>
            <p:nvPr/>
          </p:nvSpPr>
          <p:spPr>
            <a:xfrm>
              <a:off x="7191206" y="50425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34BC69FC-7730-4345-8CC9-002702EEE4E5}"/>
                </a:ext>
              </a:extLst>
            </p:cNvPr>
            <p:cNvSpPr txBox="1"/>
            <p:nvPr/>
          </p:nvSpPr>
          <p:spPr>
            <a:xfrm>
              <a:off x="3971407" y="50425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B007D2D-6434-4E1A-9BBE-F6C9F48F6648}"/>
                </a:ext>
              </a:extLst>
            </p:cNvPr>
            <p:cNvSpPr txBox="1"/>
            <p:nvPr/>
          </p:nvSpPr>
          <p:spPr>
            <a:xfrm>
              <a:off x="4388353" y="50425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07AE919-7AF1-4044-8D11-79765E481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94377" y="5134036"/>
              <a:ext cx="1607959" cy="441998"/>
            </a:xfrm>
            <a:prstGeom prst="rect">
              <a:avLst/>
            </a:prstGeom>
          </p:spPr>
        </p:pic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603AD10-ED2A-4138-A093-F3A161A54E5C}"/>
              </a:ext>
            </a:extLst>
          </p:cNvPr>
          <p:cNvSpPr txBox="1"/>
          <p:nvPr/>
        </p:nvSpPr>
        <p:spPr>
          <a:xfrm>
            <a:off x="896683" y="1651974"/>
            <a:ext cx="9754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lang="en-US" altLang="ja-JP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7F98A01-B9D0-44A0-B212-E7E11BB8ADEA}"/>
              </a:ext>
            </a:extLst>
          </p:cNvPr>
          <p:cNvSpPr txBox="1"/>
          <p:nvPr/>
        </p:nvSpPr>
        <p:spPr>
          <a:xfrm>
            <a:off x="4927108" y="1654687"/>
            <a:ext cx="9113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70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endParaRPr lang="en-US" altLang="ja-JP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419B1315-FC8D-464B-9D9B-D15C999692E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B013B221-6292-40A3-9DC5-FBCD5415432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0822CB97-D33E-405E-ABAE-2232FEB0E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pic>
        <p:nvPicPr>
          <p:cNvPr id="77" name="図 76">
            <a:extLst>
              <a:ext uri="{FF2B5EF4-FFF2-40B4-BE49-F238E27FC236}">
                <a16:creationId xmlns:a16="http://schemas.microsoft.com/office/drawing/2014/main" id="{FB273094-1901-4D56-AA2D-83DF4B9559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2243" y="5165435"/>
            <a:ext cx="1062095" cy="1692565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67399E43-40A5-4C71-BE9B-8CDDCFCD979B}"/>
              </a:ext>
            </a:extLst>
          </p:cNvPr>
          <p:cNvGrpSpPr/>
          <p:nvPr/>
        </p:nvGrpSpPr>
        <p:grpSpPr>
          <a:xfrm>
            <a:off x="2023051" y="5542202"/>
            <a:ext cx="4240961" cy="689405"/>
            <a:chOff x="1500326" y="5479245"/>
            <a:chExt cx="4240961" cy="689405"/>
          </a:xfrm>
        </p:grpSpPr>
        <p:sp>
          <p:nvSpPr>
            <p:cNvPr id="79" name="吹き出し: 角を丸めた四角形 78">
              <a:extLst>
                <a:ext uri="{FF2B5EF4-FFF2-40B4-BE49-F238E27FC236}">
                  <a16:creationId xmlns:a16="http://schemas.microsoft.com/office/drawing/2014/main" id="{5821BF45-AC7A-475D-B106-889D18F30EEF}"/>
                </a:ext>
              </a:extLst>
            </p:cNvPr>
            <p:cNvSpPr/>
            <p:nvPr/>
          </p:nvSpPr>
          <p:spPr>
            <a:xfrm>
              <a:off x="1500326" y="5479245"/>
              <a:ext cx="4240961" cy="689405"/>
            </a:xfrm>
            <a:prstGeom prst="wedgeRoundRectCallout">
              <a:avLst>
                <a:gd name="adj1" fmla="val 56777"/>
                <a:gd name="adj2" fmla="val -1041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AB639E95-C179-40F9-8DC4-A9E33A19BF3D}"/>
                </a:ext>
              </a:extLst>
            </p:cNvPr>
            <p:cNvSpPr txBox="1"/>
            <p:nvPr/>
          </p:nvSpPr>
          <p:spPr>
            <a:xfrm>
              <a:off x="1613880" y="5600620"/>
              <a:ext cx="4061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コースに合わせて大きさを調整しよう！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173E8A7E-2336-4310-87CA-8B432103F798}"/>
                </a:ext>
              </a:extLst>
            </p:cNvPr>
            <p:cNvSpPr txBox="1"/>
            <p:nvPr/>
          </p:nvSpPr>
          <p:spPr>
            <a:xfrm>
              <a:off x="3994043" y="5646786"/>
              <a:ext cx="7377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BB99C842-4D11-4E76-B461-6EE1F774C73A}"/>
                </a:ext>
              </a:extLst>
            </p:cNvPr>
            <p:cNvSpPr txBox="1"/>
            <p:nvPr/>
          </p:nvSpPr>
          <p:spPr>
            <a:xfrm>
              <a:off x="2463853" y="5646786"/>
              <a:ext cx="32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CCD788EC-9524-4042-AD87-82505F1DE773}"/>
                </a:ext>
              </a:extLst>
            </p:cNvPr>
            <p:cNvSpPr txBox="1"/>
            <p:nvPr/>
          </p:nvSpPr>
          <p:spPr>
            <a:xfrm>
              <a:off x="3217842" y="5646786"/>
              <a:ext cx="4482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25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746D131-59F7-495A-AB09-6E02C3F8243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85F50A2-2F16-402C-9DB1-5541EE74D424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DFE887F-05B1-46AA-A8E7-0EC8B766134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288F6C4-E444-4251-B0FF-CE410EA89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852" y="1731791"/>
            <a:ext cx="3271867" cy="244320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522A64A-97FB-4929-91AA-85B4CF98B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680" y="1747504"/>
            <a:ext cx="3230568" cy="1982623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419B1315-FC8D-464B-9D9B-D15C999692E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B013B221-6292-40A3-9DC5-FBCD5415432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0822CB97-D33E-405E-ABAE-2232FEB0E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0791A279-8B21-4C0D-BB3E-F27E966818AF}"/>
              </a:ext>
            </a:extLst>
          </p:cNvPr>
          <p:cNvCxnSpPr>
            <a:cxnSpLocks/>
          </p:cNvCxnSpPr>
          <p:nvPr/>
        </p:nvCxnSpPr>
        <p:spPr>
          <a:xfrm>
            <a:off x="1000632" y="3035096"/>
            <a:ext cx="301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1C72AD13-3361-4EEE-B5F3-3C86BC2697A4}"/>
              </a:ext>
            </a:extLst>
          </p:cNvPr>
          <p:cNvGrpSpPr/>
          <p:nvPr/>
        </p:nvGrpSpPr>
        <p:grpSpPr>
          <a:xfrm>
            <a:off x="329388" y="2903077"/>
            <a:ext cx="652422" cy="639195"/>
            <a:chOff x="991935" y="2007140"/>
            <a:chExt cx="652422" cy="639195"/>
          </a:xfrm>
        </p:grpSpPr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C0D7702-667F-4A5D-886A-A8EEFB02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80818831-0209-4011-ACE3-C6A343CFC1F9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46960A7-7246-4FE7-A2D5-9B3A9DFC4066}"/>
              </a:ext>
            </a:extLst>
          </p:cNvPr>
          <p:cNvGrpSpPr/>
          <p:nvPr/>
        </p:nvGrpSpPr>
        <p:grpSpPr>
          <a:xfrm>
            <a:off x="370331" y="5590450"/>
            <a:ext cx="3713993" cy="596504"/>
            <a:chOff x="370331" y="4763470"/>
            <a:chExt cx="3713993" cy="596504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37A9F0A0-28A0-47F4-8308-F88BECA26C99}"/>
                </a:ext>
              </a:extLst>
            </p:cNvPr>
            <p:cNvSpPr txBox="1"/>
            <p:nvPr/>
          </p:nvSpPr>
          <p:spPr>
            <a:xfrm>
              <a:off x="370331" y="4763470"/>
              <a:ext cx="37139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AA18002-5250-41A6-A98C-11964B432AF3}"/>
                </a:ext>
              </a:extLst>
            </p:cNvPr>
            <p:cNvSpPr txBox="1"/>
            <p:nvPr/>
          </p:nvSpPr>
          <p:spPr>
            <a:xfrm>
              <a:off x="3303852" y="483242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BED449F-BDDD-4BCA-BB11-3C1F700E97FA}"/>
                </a:ext>
              </a:extLst>
            </p:cNvPr>
            <p:cNvSpPr txBox="1"/>
            <p:nvPr/>
          </p:nvSpPr>
          <p:spPr>
            <a:xfrm>
              <a:off x="558222" y="483242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9F5445B-4F46-4097-B08A-1021053DB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88257" y="4902734"/>
              <a:ext cx="1280271" cy="457240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BF52EDEA-F30F-41D2-B4A1-36A14471E730}"/>
              </a:ext>
            </a:extLst>
          </p:cNvPr>
          <p:cNvCxnSpPr>
            <a:cxnSpLocks/>
          </p:cNvCxnSpPr>
          <p:nvPr/>
        </p:nvCxnSpPr>
        <p:spPr>
          <a:xfrm>
            <a:off x="1000631" y="3411657"/>
            <a:ext cx="301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7892F13-E72C-4ABB-9171-A90F8380A337}"/>
              </a:ext>
            </a:extLst>
          </p:cNvPr>
          <p:cNvGrpSpPr/>
          <p:nvPr/>
        </p:nvGrpSpPr>
        <p:grpSpPr>
          <a:xfrm>
            <a:off x="370331" y="4094749"/>
            <a:ext cx="7806003" cy="1131079"/>
            <a:chOff x="370331" y="4094749"/>
            <a:chExt cx="7806003" cy="1131079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87DA809-B027-44B3-9F0E-2B70C36D5D19}"/>
                </a:ext>
              </a:extLst>
            </p:cNvPr>
            <p:cNvSpPr txBox="1"/>
            <p:nvPr/>
          </p:nvSpPr>
          <p:spPr>
            <a:xfrm>
              <a:off x="370331" y="4094749"/>
              <a:ext cx="78060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スタート位置を設定する。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（自分の作ったコースに合わせて、スタート位置を決めてください。）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B6990C5-56D4-44C9-99E6-DDBBB74CA695}"/>
                </a:ext>
              </a:extLst>
            </p:cNvPr>
            <p:cNvSpPr txBox="1"/>
            <p:nvPr/>
          </p:nvSpPr>
          <p:spPr>
            <a:xfrm>
              <a:off x="4193949" y="41637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5EE073D0-A3CB-41EA-8CCD-FE9A639F8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05360" y="4226393"/>
              <a:ext cx="2232853" cy="464860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32B95D3-A343-46FF-8573-4F068B5119C0}"/>
                </a:ext>
              </a:extLst>
            </p:cNvPr>
            <p:cNvSpPr txBox="1"/>
            <p:nvPr/>
          </p:nvSpPr>
          <p:spPr>
            <a:xfrm>
              <a:off x="558222" y="41637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E87D853-EE2A-42D5-9C68-5C6D724532D4}"/>
                </a:ext>
              </a:extLst>
            </p:cNvPr>
            <p:cNvSpPr txBox="1"/>
            <p:nvPr/>
          </p:nvSpPr>
          <p:spPr>
            <a:xfrm>
              <a:off x="6135247" y="41637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0E17421-8A60-4B4F-8216-5F726E3ADFBB}"/>
                </a:ext>
              </a:extLst>
            </p:cNvPr>
            <p:cNvSpPr txBox="1"/>
            <p:nvPr/>
          </p:nvSpPr>
          <p:spPr>
            <a:xfrm>
              <a:off x="6676086" y="4163702"/>
              <a:ext cx="76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89734AFE-F179-453C-B55E-EFA6888CE87B}"/>
                </a:ext>
              </a:extLst>
            </p:cNvPr>
            <p:cNvSpPr txBox="1"/>
            <p:nvPr/>
          </p:nvSpPr>
          <p:spPr>
            <a:xfrm>
              <a:off x="4980376" y="47110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62DFEDB8-CA54-4C83-90CC-1440583EFB83}"/>
                </a:ext>
              </a:extLst>
            </p:cNvPr>
            <p:cNvSpPr txBox="1"/>
            <p:nvPr/>
          </p:nvSpPr>
          <p:spPr>
            <a:xfrm>
              <a:off x="530729" y="4711058"/>
              <a:ext cx="6916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F04B4D4D-2331-4AD1-B681-A2FDB4CA152D}"/>
                </a:ext>
              </a:extLst>
            </p:cNvPr>
            <p:cNvSpPr txBox="1"/>
            <p:nvPr/>
          </p:nvSpPr>
          <p:spPr>
            <a:xfrm>
              <a:off x="1195585" y="47110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F9D4022A-7523-4212-961C-0695F82D3099}"/>
                </a:ext>
              </a:extLst>
            </p:cNvPr>
            <p:cNvSpPr txBox="1"/>
            <p:nvPr/>
          </p:nvSpPr>
          <p:spPr>
            <a:xfrm>
              <a:off x="2830971" y="47110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5757A0A9-53A0-448B-A501-769CBB6C1A06}"/>
                </a:ext>
              </a:extLst>
            </p:cNvPr>
            <p:cNvSpPr txBox="1"/>
            <p:nvPr/>
          </p:nvSpPr>
          <p:spPr>
            <a:xfrm>
              <a:off x="5584835" y="47110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5" name="図 94">
            <a:extLst>
              <a:ext uri="{FF2B5EF4-FFF2-40B4-BE49-F238E27FC236}">
                <a16:creationId xmlns:a16="http://schemas.microsoft.com/office/drawing/2014/main" id="{FF04C9CB-4A42-4826-8F4F-B370C4023F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0663" y="4957279"/>
            <a:ext cx="945052" cy="1506045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F5C1DC6-5CBB-455A-B48F-078D267865B0}"/>
              </a:ext>
            </a:extLst>
          </p:cNvPr>
          <p:cNvGrpSpPr/>
          <p:nvPr/>
        </p:nvGrpSpPr>
        <p:grpSpPr>
          <a:xfrm>
            <a:off x="4164355" y="5392794"/>
            <a:ext cx="3770254" cy="1131080"/>
            <a:chOff x="4138213" y="5468270"/>
            <a:chExt cx="3770254" cy="1131080"/>
          </a:xfrm>
        </p:grpSpPr>
        <p:sp>
          <p:nvSpPr>
            <p:cNvPr id="97" name="吹き出し: 角を丸めた四角形 96">
              <a:extLst>
                <a:ext uri="{FF2B5EF4-FFF2-40B4-BE49-F238E27FC236}">
                  <a16:creationId xmlns:a16="http://schemas.microsoft.com/office/drawing/2014/main" id="{5ADEB8FC-AAEC-450D-A822-E3FCFDEB5428}"/>
                </a:ext>
              </a:extLst>
            </p:cNvPr>
            <p:cNvSpPr/>
            <p:nvPr/>
          </p:nvSpPr>
          <p:spPr>
            <a:xfrm>
              <a:off x="4138213" y="5468270"/>
              <a:ext cx="3770254" cy="1131080"/>
            </a:xfrm>
            <a:prstGeom prst="wedgeRoundRectCallout">
              <a:avLst>
                <a:gd name="adj1" fmla="val 56777"/>
                <a:gd name="adj2" fmla="val -1041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5BB5E6D3-28C2-4724-A42A-6952F967507E}"/>
                </a:ext>
              </a:extLst>
            </p:cNvPr>
            <p:cNvSpPr txBox="1"/>
            <p:nvPr/>
          </p:nvSpPr>
          <p:spPr>
            <a:xfrm>
              <a:off x="4266370" y="5555632"/>
              <a:ext cx="23526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車の向きを設定するよ。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は右向きになります。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397DD65-4A3C-4E82-BCC8-65997ED4AAEE}"/>
                </a:ext>
              </a:extLst>
            </p:cNvPr>
            <p:cNvSpPr txBox="1"/>
            <p:nvPr/>
          </p:nvSpPr>
          <p:spPr>
            <a:xfrm>
              <a:off x="5250796" y="5617084"/>
              <a:ext cx="6225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A746E21E-C7FE-4549-9F5E-C3A8308C4E6E}"/>
                </a:ext>
              </a:extLst>
            </p:cNvPr>
            <p:cNvSpPr txBox="1"/>
            <p:nvPr/>
          </p:nvSpPr>
          <p:spPr>
            <a:xfrm>
              <a:off x="4695164" y="5617084"/>
              <a:ext cx="323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F46B0851-4579-4EA8-91C8-ACBC3A5DEBAF}"/>
                </a:ext>
              </a:extLst>
            </p:cNvPr>
            <p:cNvSpPr txBox="1"/>
            <p:nvPr/>
          </p:nvSpPr>
          <p:spPr>
            <a:xfrm>
              <a:off x="4200055" y="5617084"/>
              <a:ext cx="4992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6D931B9-852E-4CD7-A7B7-7213CBFC87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6257" t="26991" r="15227" b="3640"/>
            <a:stretch/>
          </p:blipFill>
          <p:spPr>
            <a:xfrm>
              <a:off x="6806984" y="5555631"/>
              <a:ext cx="904780" cy="982325"/>
            </a:xfrm>
            <a:prstGeom prst="rect">
              <a:avLst/>
            </a:prstGeom>
          </p:spPr>
        </p:pic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7BE3B369-AAF6-4243-A987-5664409CB627}"/>
                </a:ext>
              </a:extLst>
            </p:cNvPr>
            <p:cNvSpPr txBox="1"/>
            <p:nvPr/>
          </p:nvSpPr>
          <p:spPr>
            <a:xfrm>
              <a:off x="4695165" y="6102660"/>
              <a:ext cx="6225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AEB6F2BB-5943-49A1-9F93-AD7A8FC2FD3E}"/>
              </a:ext>
            </a:extLst>
          </p:cNvPr>
          <p:cNvCxnSpPr>
            <a:cxnSpLocks/>
          </p:cNvCxnSpPr>
          <p:nvPr/>
        </p:nvCxnSpPr>
        <p:spPr>
          <a:xfrm>
            <a:off x="5704416" y="3311783"/>
            <a:ext cx="3016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02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746D131-59F7-495A-AB09-6E02C3F8243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85F50A2-2F16-402C-9DB1-5541EE74D424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DFE887F-05B1-46AA-A8E7-0EC8B766134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B912BA7-CEEC-4BE9-BE89-C9B4CC08C5AF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センサーでコースを確認しよう！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6E6611-D27F-411A-87C1-5FC8B254FA19}"/>
              </a:ext>
            </a:extLst>
          </p:cNvPr>
          <p:cNvSpPr txBox="1"/>
          <p:nvPr/>
        </p:nvSpPr>
        <p:spPr>
          <a:xfrm>
            <a:off x="2572628" y="1144522"/>
            <a:ext cx="792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3A435397-EF17-4241-BBF9-992ACB77BF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93" t="9517" r="6693" b="8783"/>
          <a:stretch/>
        </p:blipFill>
        <p:spPr>
          <a:xfrm>
            <a:off x="1551941" y="1671715"/>
            <a:ext cx="5852036" cy="4014526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44752FF-5A8A-4F74-B229-630C3E98DCA8}"/>
              </a:ext>
            </a:extLst>
          </p:cNvPr>
          <p:cNvGrpSpPr/>
          <p:nvPr/>
        </p:nvGrpSpPr>
        <p:grpSpPr>
          <a:xfrm>
            <a:off x="133326" y="5826631"/>
            <a:ext cx="8842866" cy="630942"/>
            <a:chOff x="133326" y="5826631"/>
            <a:chExt cx="8842866" cy="630942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4E4A310-EDE2-424D-958A-4F3B4C0B36CC}"/>
                </a:ext>
              </a:extLst>
            </p:cNvPr>
            <p:cNvSpPr txBox="1"/>
            <p:nvPr/>
          </p:nvSpPr>
          <p:spPr>
            <a:xfrm>
              <a:off x="207359" y="5826631"/>
              <a:ext cx="876883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青い矢印のように動かすには、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前に進みながら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向きを変える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必要があります！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659DF7E-D8A6-444B-AC3B-352ADC6E9573}"/>
                </a:ext>
              </a:extLst>
            </p:cNvPr>
            <p:cNvSpPr txBox="1"/>
            <p:nvPr/>
          </p:nvSpPr>
          <p:spPr>
            <a:xfrm>
              <a:off x="133326" y="594027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B80666C-B8C3-4011-93E5-9E9CC6D51AD5}"/>
                </a:ext>
              </a:extLst>
            </p:cNvPr>
            <p:cNvSpPr txBox="1"/>
            <p:nvPr/>
          </p:nvSpPr>
          <p:spPr>
            <a:xfrm>
              <a:off x="612019" y="5940271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A768F6C3-FB80-4148-9FDD-3BF7D222870D}"/>
                </a:ext>
              </a:extLst>
            </p:cNvPr>
            <p:cNvSpPr txBox="1"/>
            <p:nvPr/>
          </p:nvSpPr>
          <p:spPr>
            <a:xfrm>
              <a:off x="1977983" y="594027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00EB98D-ACED-4204-AFE0-6A7B35838901}"/>
                </a:ext>
              </a:extLst>
            </p:cNvPr>
            <p:cNvSpPr txBox="1"/>
            <p:nvPr/>
          </p:nvSpPr>
          <p:spPr>
            <a:xfrm>
              <a:off x="3345305" y="58958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304403D-D3F9-422E-996F-185DF6282FFE}"/>
                </a:ext>
              </a:extLst>
            </p:cNvPr>
            <p:cNvSpPr txBox="1"/>
            <p:nvPr/>
          </p:nvSpPr>
          <p:spPr>
            <a:xfrm>
              <a:off x="3872966" y="58958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B61A486-FF8A-4A45-8521-1CB114995328}"/>
                </a:ext>
              </a:extLst>
            </p:cNvPr>
            <p:cNvSpPr txBox="1"/>
            <p:nvPr/>
          </p:nvSpPr>
          <p:spPr>
            <a:xfrm>
              <a:off x="5386348" y="58958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C76F3B2-1F64-4690-8135-B9F405F2A346}"/>
                </a:ext>
              </a:extLst>
            </p:cNvPr>
            <p:cNvSpPr txBox="1"/>
            <p:nvPr/>
          </p:nvSpPr>
          <p:spPr>
            <a:xfrm>
              <a:off x="6077140" y="58958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1D0F048-13A4-4143-B9B2-B186AB0EEDDD}"/>
                </a:ext>
              </a:extLst>
            </p:cNvPr>
            <p:cNvSpPr txBox="1"/>
            <p:nvPr/>
          </p:nvSpPr>
          <p:spPr>
            <a:xfrm>
              <a:off x="6866871" y="5940271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7533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746D131-59F7-495A-AB09-6E02C3F8243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85F50A2-2F16-402C-9DB1-5541EE74D424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DFE887F-05B1-46AA-A8E7-0EC8B766134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649D220A-FA57-43E8-8026-E4FDCD9FD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69" y="1970452"/>
            <a:ext cx="2354636" cy="17953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350D2D3-9D5F-429A-8C56-775E28A08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265" y="1954044"/>
            <a:ext cx="2194588" cy="1811732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CECF0AF-BE5E-4DAE-9E3F-105F64996BFE}"/>
              </a:ext>
            </a:extLst>
          </p:cNvPr>
          <p:cNvCxnSpPr>
            <a:cxnSpLocks/>
          </p:cNvCxnSpPr>
          <p:nvPr/>
        </p:nvCxnSpPr>
        <p:spPr>
          <a:xfrm>
            <a:off x="2730338" y="2777264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75EEFC-4CE3-47C6-80CE-7578FB1790C7}"/>
              </a:ext>
            </a:extLst>
          </p:cNvPr>
          <p:cNvSpPr txBox="1"/>
          <p:nvPr/>
        </p:nvSpPr>
        <p:spPr>
          <a:xfrm>
            <a:off x="3270010" y="259353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047E482F-F7B1-48E8-BF05-7AD68E2D2ACB}"/>
              </a:ext>
            </a:extLst>
          </p:cNvPr>
          <p:cNvSpPr/>
          <p:nvPr/>
        </p:nvSpPr>
        <p:spPr>
          <a:xfrm>
            <a:off x="4029234" y="257813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7EDA349-C8EA-4356-A004-04BC07FA93C9}"/>
              </a:ext>
            </a:extLst>
          </p:cNvPr>
          <p:cNvCxnSpPr>
            <a:cxnSpLocks/>
          </p:cNvCxnSpPr>
          <p:nvPr/>
        </p:nvCxnSpPr>
        <p:spPr>
          <a:xfrm rot="-900000">
            <a:off x="6514405" y="2309589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30F92FD-8FAC-4F14-BAEA-9BDC4F5C7FAE}"/>
              </a:ext>
            </a:extLst>
          </p:cNvPr>
          <p:cNvGrpSpPr/>
          <p:nvPr/>
        </p:nvGrpSpPr>
        <p:grpSpPr>
          <a:xfrm>
            <a:off x="820859" y="1417308"/>
            <a:ext cx="7022889" cy="577081"/>
            <a:chOff x="283433" y="1433655"/>
            <a:chExt cx="7022889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BF54FC1-1F94-4B81-A4D9-5B4BE532FAC0}"/>
                </a:ext>
              </a:extLst>
            </p:cNvPr>
            <p:cNvSpPr txBox="1"/>
            <p:nvPr/>
          </p:nvSpPr>
          <p:spPr>
            <a:xfrm>
              <a:off x="283433" y="1433655"/>
              <a:ext cx="70228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センサーがコースの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中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にある時　→　車をコースの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内側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に向ける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9A39DA9-9010-4719-96DB-AC9CD5D6E9CF}"/>
                </a:ext>
              </a:extLst>
            </p:cNvPr>
            <p:cNvSpPr txBox="1"/>
            <p:nvPr/>
          </p:nvSpPr>
          <p:spPr>
            <a:xfrm>
              <a:off x="3172294" y="1511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B2D5D47-06FD-4AF5-8477-05A8E7F88534}"/>
                </a:ext>
              </a:extLst>
            </p:cNvPr>
            <p:cNvSpPr txBox="1"/>
            <p:nvPr/>
          </p:nvSpPr>
          <p:spPr>
            <a:xfrm>
              <a:off x="2284716" y="1511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なか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3796BCA-5450-4489-A579-96539E5A96D8}"/>
                </a:ext>
              </a:extLst>
            </p:cNvPr>
            <p:cNvSpPr txBox="1"/>
            <p:nvPr/>
          </p:nvSpPr>
          <p:spPr>
            <a:xfrm>
              <a:off x="4043633" y="1511485"/>
              <a:ext cx="6793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3B589A4-3007-4751-BC42-6168A129CA7B}"/>
                </a:ext>
              </a:extLst>
            </p:cNvPr>
            <p:cNvSpPr txBox="1"/>
            <p:nvPr/>
          </p:nvSpPr>
          <p:spPr>
            <a:xfrm>
              <a:off x="5462593" y="1511485"/>
              <a:ext cx="7759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うちがわ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1ECF56D-16A7-4D68-8828-54CECF7BB3CA}"/>
                </a:ext>
              </a:extLst>
            </p:cNvPr>
            <p:cNvSpPr txBox="1"/>
            <p:nvPr/>
          </p:nvSpPr>
          <p:spPr>
            <a:xfrm>
              <a:off x="6156669" y="1511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09876AF8-F52F-44CC-A8FD-E8090AADF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948" y="4320281"/>
            <a:ext cx="2346751" cy="187069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0F647AE-92E1-4D50-BEBD-D8CA891EF9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0265" y="4481767"/>
            <a:ext cx="2354248" cy="1920571"/>
          </a:xfrm>
          <a:prstGeom prst="rect">
            <a:avLst/>
          </a:prstGeom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370CEF95-824D-4F74-80F7-39C2866A6118}"/>
              </a:ext>
            </a:extLst>
          </p:cNvPr>
          <p:cNvCxnSpPr>
            <a:cxnSpLocks/>
          </p:cNvCxnSpPr>
          <p:nvPr/>
        </p:nvCxnSpPr>
        <p:spPr>
          <a:xfrm rot="-900000">
            <a:off x="2717126" y="4715558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1BB79B0-2E61-463A-94ED-B7F3E65047C4}"/>
              </a:ext>
            </a:extLst>
          </p:cNvPr>
          <p:cNvSpPr txBox="1"/>
          <p:nvPr/>
        </p:nvSpPr>
        <p:spPr>
          <a:xfrm>
            <a:off x="3199583" y="447434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1376506C-62E5-490F-88CC-C5A2BD45BFFA}"/>
              </a:ext>
            </a:extLst>
          </p:cNvPr>
          <p:cNvCxnSpPr>
            <a:cxnSpLocks/>
          </p:cNvCxnSpPr>
          <p:nvPr/>
        </p:nvCxnSpPr>
        <p:spPr>
          <a:xfrm>
            <a:off x="6937041" y="4781274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矢印: 右 73">
            <a:extLst>
              <a:ext uri="{FF2B5EF4-FFF2-40B4-BE49-F238E27FC236}">
                <a16:creationId xmlns:a16="http://schemas.microsoft.com/office/drawing/2014/main" id="{4FCF8ED1-3E34-4956-B6A6-394590721A4B}"/>
              </a:ext>
            </a:extLst>
          </p:cNvPr>
          <p:cNvSpPr/>
          <p:nvPr/>
        </p:nvSpPr>
        <p:spPr>
          <a:xfrm>
            <a:off x="4042676" y="493600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5B420ED9-B45A-410D-89C6-5B26F4A0D709}"/>
              </a:ext>
            </a:extLst>
          </p:cNvPr>
          <p:cNvGrpSpPr/>
          <p:nvPr/>
        </p:nvGrpSpPr>
        <p:grpSpPr>
          <a:xfrm>
            <a:off x="834301" y="3775182"/>
            <a:ext cx="7022889" cy="577081"/>
            <a:chOff x="283433" y="1433655"/>
            <a:chExt cx="7022889" cy="577081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91421DA-B382-409A-97A6-F170A1841461}"/>
                </a:ext>
              </a:extLst>
            </p:cNvPr>
            <p:cNvSpPr txBox="1"/>
            <p:nvPr/>
          </p:nvSpPr>
          <p:spPr>
            <a:xfrm>
              <a:off x="283433" y="1433655"/>
              <a:ext cx="70228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センサーがコースの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外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にある時　→　車をコースの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外側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に向ける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664EBB1-570A-42DF-9187-1A5155765208}"/>
                </a:ext>
              </a:extLst>
            </p:cNvPr>
            <p:cNvSpPr txBox="1"/>
            <p:nvPr/>
          </p:nvSpPr>
          <p:spPr>
            <a:xfrm>
              <a:off x="3172294" y="1511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39F52CD-7048-4A59-8980-C327F29A596E}"/>
                </a:ext>
              </a:extLst>
            </p:cNvPr>
            <p:cNvSpPr txBox="1"/>
            <p:nvPr/>
          </p:nvSpPr>
          <p:spPr>
            <a:xfrm>
              <a:off x="2284716" y="1511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そと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CC328449-221D-4A7E-8F1E-87AEAA03C8B1}"/>
                </a:ext>
              </a:extLst>
            </p:cNvPr>
            <p:cNvSpPr txBox="1"/>
            <p:nvPr/>
          </p:nvSpPr>
          <p:spPr>
            <a:xfrm>
              <a:off x="4043633" y="1511485"/>
              <a:ext cx="6793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631076E9-D05C-4D20-ACEB-D884CF7C3EE7}"/>
                </a:ext>
              </a:extLst>
            </p:cNvPr>
            <p:cNvSpPr txBox="1"/>
            <p:nvPr/>
          </p:nvSpPr>
          <p:spPr>
            <a:xfrm>
              <a:off x="5462593" y="1511485"/>
              <a:ext cx="7759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そとがわ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4227A7C-BABB-4248-8B7F-24A94962ABBB}"/>
                </a:ext>
              </a:extLst>
            </p:cNvPr>
            <p:cNvSpPr txBox="1"/>
            <p:nvPr/>
          </p:nvSpPr>
          <p:spPr>
            <a:xfrm>
              <a:off x="6156669" y="1511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7" name="円弧 86">
            <a:extLst>
              <a:ext uri="{FF2B5EF4-FFF2-40B4-BE49-F238E27FC236}">
                <a16:creationId xmlns:a16="http://schemas.microsoft.com/office/drawing/2014/main" id="{ECAD07FB-D339-43C9-890D-DDB24EC0E445}"/>
              </a:ext>
            </a:extLst>
          </p:cNvPr>
          <p:cNvSpPr/>
          <p:nvPr/>
        </p:nvSpPr>
        <p:spPr>
          <a:xfrm flipV="1">
            <a:off x="1272635" y="2392450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円弧 87">
            <a:extLst>
              <a:ext uri="{FF2B5EF4-FFF2-40B4-BE49-F238E27FC236}">
                <a16:creationId xmlns:a16="http://schemas.microsoft.com/office/drawing/2014/main" id="{CB1ADC99-58F9-4B47-90B5-7758B86CDDE0}"/>
              </a:ext>
            </a:extLst>
          </p:cNvPr>
          <p:cNvSpPr/>
          <p:nvPr/>
        </p:nvSpPr>
        <p:spPr>
          <a:xfrm>
            <a:off x="1415169" y="4936005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755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7182B8-7C44-E44B-9FEB-D303E840C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solidFill>
                  <a:srgbClr val="FF0000"/>
                </a:solidFill>
              </a:rPr>
              <a:t>注意！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1A5557FD-075D-CD4A-B26C-F379B9BA6F48}"/>
              </a:ext>
            </a:extLst>
          </p:cNvPr>
          <p:cNvSpPr txBox="1">
            <a:spLocks/>
          </p:cNvSpPr>
          <p:nvPr/>
        </p:nvSpPr>
        <p:spPr>
          <a:xfrm>
            <a:off x="334735" y="1392316"/>
            <a:ext cx="8380640" cy="209365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en-GB" sz="2700" b="1" kern="1200" spc="-45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1800" b="0" dirty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macOS</a:t>
            </a:r>
            <a:r>
              <a:rPr lang="ja-JP" altLang="en-US" sz="1800" b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を使っている場合、</a:t>
            </a:r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800" b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色の指定の順番が逆になります。</a:t>
            </a:r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sz="1800" b="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ja-JP" altLang="en-US" sz="1800" b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FFA06AA-53AE-564B-8E18-843E93A442CC}"/>
              </a:ext>
            </a:extLst>
          </p:cNvPr>
          <p:cNvGrpSpPr/>
          <p:nvPr/>
        </p:nvGrpSpPr>
        <p:grpSpPr>
          <a:xfrm>
            <a:off x="-194098" y="1238325"/>
            <a:ext cx="1762768" cy="253916"/>
            <a:chOff x="-157884" y="1548763"/>
            <a:chExt cx="1762768" cy="253916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D8A83E9-05A7-914D-8778-C904328EFD98}"/>
                </a:ext>
              </a:extLst>
            </p:cNvPr>
            <p:cNvSpPr txBox="1"/>
            <p:nvPr/>
          </p:nvSpPr>
          <p:spPr>
            <a:xfrm>
              <a:off x="-157884" y="1548763"/>
              <a:ext cx="1548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マック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4E706D4-485B-BE46-89A7-C4ADAC3CDB95}"/>
                </a:ext>
              </a:extLst>
            </p:cNvPr>
            <p:cNvSpPr txBox="1"/>
            <p:nvPr/>
          </p:nvSpPr>
          <p:spPr>
            <a:xfrm>
              <a:off x="619647" y="1548763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オーエス</a:t>
              </a:r>
            </a:p>
          </p:txBody>
        </p:sp>
      </p:grpSp>
      <p:sp>
        <p:nvSpPr>
          <p:cNvPr id="9" name="矢印: 右 30">
            <a:extLst>
              <a:ext uri="{FF2B5EF4-FFF2-40B4-BE49-F238E27FC236}">
                <a16:creationId xmlns:a16="http://schemas.microsoft.com/office/drawing/2014/main" id="{994CC7C3-2A9F-6041-B40A-2D2797196BF8}"/>
              </a:ext>
            </a:extLst>
          </p:cNvPr>
          <p:cNvSpPr/>
          <p:nvPr/>
        </p:nvSpPr>
        <p:spPr>
          <a:xfrm>
            <a:off x="4040097" y="523636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5DBBB24-9E74-464F-A874-2B5BC52E3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222" y="562545"/>
            <a:ext cx="945052" cy="1506045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162C9B8-B67E-244A-8CB5-269979EC9CEC}"/>
              </a:ext>
            </a:extLst>
          </p:cNvPr>
          <p:cNvGrpSpPr/>
          <p:nvPr/>
        </p:nvGrpSpPr>
        <p:grpSpPr>
          <a:xfrm>
            <a:off x="3693271" y="260219"/>
            <a:ext cx="3770254" cy="1506044"/>
            <a:chOff x="4138213" y="5468270"/>
            <a:chExt cx="3770254" cy="1506044"/>
          </a:xfrm>
        </p:grpSpPr>
        <p:sp>
          <p:nvSpPr>
            <p:cNvPr id="19" name="吹き出し: 角を丸めた四角形 96">
              <a:extLst>
                <a:ext uri="{FF2B5EF4-FFF2-40B4-BE49-F238E27FC236}">
                  <a16:creationId xmlns:a16="http://schemas.microsoft.com/office/drawing/2014/main" id="{282C33E4-E8F8-E542-A5FB-E2CFBB56B681}"/>
                </a:ext>
              </a:extLst>
            </p:cNvPr>
            <p:cNvSpPr/>
            <p:nvPr/>
          </p:nvSpPr>
          <p:spPr>
            <a:xfrm>
              <a:off x="4138213" y="5468270"/>
              <a:ext cx="3770254" cy="1506044"/>
            </a:xfrm>
            <a:prstGeom prst="wedgeRoundRectCallout">
              <a:avLst>
                <a:gd name="adj1" fmla="val 66938"/>
                <a:gd name="adj2" fmla="val 2404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30E2EB9-6870-074A-9DF0-11D373360D29}"/>
                </a:ext>
              </a:extLst>
            </p:cNvPr>
            <p:cNvSpPr txBox="1"/>
            <p:nvPr/>
          </p:nvSpPr>
          <p:spPr>
            <a:xfrm>
              <a:off x="4266871" y="5684900"/>
              <a:ext cx="364159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Windows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を使っている人は、</a:t>
              </a:r>
              <a:b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気にしなくて大丈夫だよ。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33764CA-2483-7047-8092-B16730FEA02F}"/>
              </a:ext>
            </a:extLst>
          </p:cNvPr>
          <p:cNvSpPr txBox="1"/>
          <p:nvPr/>
        </p:nvSpPr>
        <p:spPr>
          <a:xfrm>
            <a:off x="334735" y="2411278"/>
            <a:ext cx="88092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これから先のスライドで色の指定がある場所は、</a:t>
            </a:r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色を逆に指定してください。</a:t>
            </a:r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うまく動かない場合があります。</a:t>
            </a:r>
            <a:endParaRPr lang="en-US" altLang="ja-JP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1F71DBE-5891-A847-9DDC-3DB2811C7135}"/>
              </a:ext>
            </a:extLst>
          </p:cNvPr>
          <p:cNvSpPr txBox="1"/>
          <p:nvPr/>
        </p:nvSpPr>
        <p:spPr>
          <a:xfrm>
            <a:off x="3793042" y="476849"/>
            <a:ext cx="9852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ウィンドウズ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9E17426-A02B-7841-A718-4EE8A2258AD0}"/>
              </a:ext>
            </a:extLst>
          </p:cNvPr>
          <p:cNvGrpSpPr/>
          <p:nvPr/>
        </p:nvGrpSpPr>
        <p:grpSpPr>
          <a:xfrm>
            <a:off x="4778279" y="4426866"/>
            <a:ext cx="3651621" cy="584112"/>
            <a:chOff x="4576733" y="3490723"/>
            <a:chExt cx="3651621" cy="584112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8AD02A2-17C2-AA46-84BB-7CD700D25E70}"/>
                </a:ext>
              </a:extLst>
            </p:cNvPr>
            <p:cNvSpPr txBox="1"/>
            <p:nvPr/>
          </p:nvSpPr>
          <p:spPr>
            <a:xfrm>
              <a:off x="5131448" y="3705503"/>
              <a:ext cx="3096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dirty="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macOS</a:t>
              </a:r>
              <a:r>
                <a:rPr lang="ja-JP" altLang="en-US" b="1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の人</a:t>
              </a:r>
              <a:endParaRPr lang="en-US" altLang="ja-JP" b="1" dirty="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876CEE4-48FE-D041-A41A-49B65F34DF5D}"/>
                </a:ext>
              </a:extLst>
            </p:cNvPr>
            <p:cNvSpPr txBox="1"/>
            <p:nvPr/>
          </p:nvSpPr>
          <p:spPr>
            <a:xfrm>
              <a:off x="4576733" y="3490723"/>
              <a:ext cx="1548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マック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162C21D-69C5-124F-9C74-8A1C901DBE5C}"/>
                </a:ext>
              </a:extLst>
            </p:cNvPr>
            <p:cNvSpPr txBox="1"/>
            <p:nvPr/>
          </p:nvSpPr>
          <p:spPr>
            <a:xfrm>
              <a:off x="5354264" y="3490723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オーエス</a:t>
              </a: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E5706C06-767D-CC46-B804-3CF7CF2561E9}"/>
              </a:ext>
            </a:extLst>
          </p:cNvPr>
          <p:cNvGrpSpPr/>
          <p:nvPr/>
        </p:nvGrpSpPr>
        <p:grpSpPr>
          <a:xfrm>
            <a:off x="334735" y="4485849"/>
            <a:ext cx="3854207" cy="510320"/>
            <a:chOff x="276489" y="3564515"/>
            <a:chExt cx="3854207" cy="510320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16EC91F-76D6-EF43-8233-71621C386FEE}"/>
                </a:ext>
              </a:extLst>
            </p:cNvPr>
            <p:cNvSpPr txBox="1"/>
            <p:nvPr/>
          </p:nvSpPr>
          <p:spPr>
            <a:xfrm>
              <a:off x="276489" y="3705503"/>
              <a:ext cx="38542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スライドの指示</a:t>
              </a:r>
              <a:r>
                <a:rPr lang="en-US" altLang="ja-JP" b="1" dirty="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(Windows</a:t>
              </a:r>
              <a:r>
                <a:rPr lang="ja-JP" altLang="en-US" b="1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の人</a:t>
              </a:r>
              <a:r>
                <a:rPr lang="en-US" altLang="ja-JP" b="1" dirty="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)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2D91DBE-D7B4-BE4E-9A86-8D89AD9F5CBB}"/>
                </a:ext>
              </a:extLst>
            </p:cNvPr>
            <p:cNvSpPr txBox="1"/>
            <p:nvPr/>
          </p:nvSpPr>
          <p:spPr>
            <a:xfrm>
              <a:off x="2057146" y="3564515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ウィンドウズ</a:t>
              </a: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24D7CE17-09C7-5941-8C0B-7829FDB6A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649" y="3947312"/>
            <a:ext cx="5588000" cy="292100"/>
          </a:xfrm>
          <a:prstGeom prst="rect">
            <a:avLst/>
          </a:prstGeom>
        </p:spPr>
      </p:pic>
      <p:sp>
        <p:nvSpPr>
          <p:cNvPr id="46" name="吹き出し: 角を丸めた四角形 96">
            <a:extLst>
              <a:ext uri="{FF2B5EF4-FFF2-40B4-BE49-F238E27FC236}">
                <a16:creationId xmlns:a16="http://schemas.microsoft.com/office/drawing/2014/main" id="{ABAF0AE6-57D2-4E4F-B722-A76129C3599F}"/>
              </a:ext>
            </a:extLst>
          </p:cNvPr>
          <p:cNvSpPr/>
          <p:nvPr/>
        </p:nvSpPr>
        <p:spPr>
          <a:xfrm>
            <a:off x="4566344" y="2713605"/>
            <a:ext cx="4453930" cy="1134780"/>
          </a:xfrm>
          <a:prstGeom prst="wedgeRoundRectCallout">
            <a:avLst>
              <a:gd name="adj1" fmla="val -64159"/>
              <a:gd name="adj2" fmla="val 6179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BBAA6D2-13BF-D948-8C05-68F45AABD374}"/>
              </a:ext>
            </a:extLst>
          </p:cNvPr>
          <p:cNvSpPr txBox="1"/>
          <p:nvPr/>
        </p:nvSpPr>
        <p:spPr>
          <a:xfrm>
            <a:off x="4720249" y="2730322"/>
            <a:ext cx="3995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画面の左上に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りんごのマークがある人は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macOS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A8650C81-DD1C-6D4D-A87B-29F16DE9639E}"/>
              </a:ext>
            </a:extLst>
          </p:cNvPr>
          <p:cNvGrpSpPr/>
          <p:nvPr/>
        </p:nvGrpSpPr>
        <p:grpSpPr>
          <a:xfrm>
            <a:off x="6685994" y="3234688"/>
            <a:ext cx="1762768" cy="253916"/>
            <a:chOff x="6685994" y="3234688"/>
            <a:chExt cx="1762768" cy="253916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A17BEF8-89C7-8E4C-9322-FA2BD65B4FB1}"/>
                </a:ext>
              </a:extLst>
            </p:cNvPr>
            <p:cNvSpPr txBox="1"/>
            <p:nvPr/>
          </p:nvSpPr>
          <p:spPr>
            <a:xfrm>
              <a:off x="6685994" y="3234688"/>
              <a:ext cx="1548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マック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C93A9D4-8318-F44D-905D-C767BA40C407}"/>
                </a:ext>
              </a:extLst>
            </p:cNvPr>
            <p:cNvSpPr txBox="1"/>
            <p:nvPr/>
          </p:nvSpPr>
          <p:spPr>
            <a:xfrm>
              <a:off x="7463525" y="3234688"/>
              <a:ext cx="9852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rgbClr val="575E75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オーエス</a:t>
              </a:r>
            </a:p>
          </p:txBody>
        </p:sp>
      </p:grpSp>
      <p:sp>
        <p:nvSpPr>
          <p:cNvPr id="53" name="楕円 30">
            <a:extLst>
              <a:ext uri="{FF2B5EF4-FFF2-40B4-BE49-F238E27FC236}">
                <a16:creationId xmlns:a16="http://schemas.microsoft.com/office/drawing/2014/main" id="{98A0F7E6-1553-4547-952B-35722128E990}"/>
              </a:ext>
            </a:extLst>
          </p:cNvPr>
          <p:cNvSpPr/>
          <p:nvPr/>
        </p:nvSpPr>
        <p:spPr>
          <a:xfrm>
            <a:off x="3506649" y="3848385"/>
            <a:ext cx="533448" cy="43933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4878893D-4B0C-6A41-8609-7C824A1FF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16" y="4917033"/>
            <a:ext cx="3594100" cy="1714500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6794BB43-2B3F-AC48-A2BD-305DB788D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162" y="4929733"/>
            <a:ext cx="3530600" cy="1701800"/>
          </a:xfrm>
          <a:prstGeom prst="rect">
            <a:avLst/>
          </a:prstGeom>
        </p:spPr>
      </p:pic>
      <p:sp>
        <p:nvSpPr>
          <p:cNvPr id="32" name="タイトル 1">
            <a:extLst>
              <a:ext uri="{FF2B5EF4-FFF2-40B4-BE49-F238E27FC236}">
                <a16:creationId xmlns:a16="http://schemas.microsoft.com/office/drawing/2014/main" id="{24FCCEB0-5E9F-DD45-BF9A-F71C7949F220}"/>
              </a:ext>
            </a:extLst>
          </p:cNvPr>
          <p:cNvSpPr txBox="1">
            <a:spLocks/>
          </p:cNvSpPr>
          <p:nvPr/>
        </p:nvSpPr>
        <p:spPr>
          <a:xfrm>
            <a:off x="428625" y="349612"/>
            <a:ext cx="8380640" cy="23775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en-GB" sz="2700" b="1" kern="1200" spc="-45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1050">
                <a:solidFill>
                  <a:srgbClr val="FF0000"/>
                </a:solidFill>
              </a:rPr>
              <a:t>ちゅうい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44BC382-55F3-F34C-BFEF-A0FBFC6CC052}"/>
              </a:ext>
            </a:extLst>
          </p:cNvPr>
          <p:cNvSpPr txBox="1"/>
          <p:nvPr/>
        </p:nvSpPr>
        <p:spPr>
          <a:xfrm>
            <a:off x="4778280" y="468490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6E32F-168B-494C-84B7-313F95C6CD26}"/>
              </a:ext>
            </a:extLst>
          </p:cNvPr>
          <p:cNvSpPr txBox="1"/>
          <p:nvPr/>
        </p:nvSpPr>
        <p:spPr>
          <a:xfrm>
            <a:off x="5808031" y="448079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057DCDE-C93D-F14D-9CF4-7FB49799C26E}"/>
              </a:ext>
            </a:extLst>
          </p:cNvPr>
          <p:cNvSpPr txBox="1"/>
          <p:nvPr/>
        </p:nvSpPr>
        <p:spPr>
          <a:xfrm>
            <a:off x="3698091" y="970957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8057DB2-4F83-9749-AC3F-119801D1D7E9}"/>
              </a:ext>
            </a:extLst>
          </p:cNvPr>
          <p:cNvSpPr txBox="1"/>
          <p:nvPr/>
        </p:nvSpPr>
        <p:spPr>
          <a:xfrm>
            <a:off x="4997811" y="991607"/>
            <a:ext cx="10914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だいじょうぶ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0652640-C5D2-7E4B-B464-59D78649BA97}"/>
              </a:ext>
            </a:extLst>
          </p:cNvPr>
          <p:cNvSpPr txBox="1"/>
          <p:nvPr/>
        </p:nvSpPr>
        <p:spPr>
          <a:xfrm>
            <a:off x="3205148" y="4459305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EFA069E-C61D-4143-ADBF-7E35499BAB10}"/>
              </a:ext>
            </a:extLst>
          </p:cNvPr>
          <p:cNvSpPr txBox="1"/>
          <p:nvPr/>
        </p:nvSpPr>
        <p:spPr>
          <a:xfrm>
            <a:off x="6228048" y="4431150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3AE5F60-8342-9B4D-80D9-C2BB1E782972}"/>
              </a:ext>
            </a:extLst>
          </p:cNvPr>
          <p:cNvSpPr txBox="1"/>
          <p:nvPr/>
        </p:nvSpPr>
        <p:spPr>
          <a:xfrm>
            <a:off x="6537435" y="3223361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C9E3FFA-1105-4844-B8A0-39F043CE28BB}"/>
              </a:ext>
            </a:extLst>
          </p:cNvPr>
          <p:cNvSpPr txBox="1"/>
          <p:nvPr/>
        </p:nvSpPr>
        <p:spPr>
          <a:xfrm>
            <a:off x="4644758" y="2763212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A6AA36-2ED8-C842-B888-0C3BDE9ACA95}"/>
              </a:ext>
            </a:extLst>
          </p:cNvPr>
          <p:cNvSpPr txBox="1"/>
          <p:nvPr/>
        </p:nvSpPr>
        <p:spPr>
          <a:xfrm>
            <a:off x="5283196" y="2772095"/>
            <a:ext cx="8606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ひだりうえ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8A23D06-AD22-DD43-BB20-67FCAD0419A4}"/>
              </a:ext>
            </a:extLst>
          </p:cNvPr>
          <p:cNvSpPr txBox="1"/>
          <p:nvPr/>
        </p:nvSpPr>
        <p:spPr>
          <a:xfrm>
            <a:off x="1228384" y="1224873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BEEF46A-0ACB-7443-AB73-37CB659566CD}"/>
              </a:ext>
            </a:extLst>
          </p:cNvPr>
          <p:cNvSpPr txBox="1"/>
          <p:nvPr/>
        </p:nvSpPr>
        <p:spPr>
          <a:xfrm>
            <a:off x="2417306" y="1215048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ばあい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16185CD-8878-794D-BFAD-050EB58A4AB3}"/>
              </a:ext>
            </a:extLst>
          </p:cNvPr>
          <p:cNvSpPr txBox="1"/>
          <p:nvPr/>
        </p:nvSpPr>
        <p:spPr>
          <a:xfrm>
            <a:off x="223893" y="1717224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いろ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F56957E-0525-5D48-86EF-2D73A405A49C}"/>
              </a:ext>
            </a:extLst>
          </p:cNvPr>
          <p:cNvSpPr txBox="1"/>
          <p:nvPr/>
        </p:nvSpPr>
        <p:spPr>
          <a:xfrm>
            <a:off x="223893" y="2818256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いろ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C69303E-722C-C246-9B73-526DC941BE89}"/>
              </a:ext>
            </a:extLst>
          </p:cNvPr>
          <p:cNvSpPr txBox="1"/>
          <p:nvPr/>
        </p:nvSpPr>
        <p:spPr>
          <a:xfrm>
            <a:off x="811834" y="1717224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してい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94897F8-0428-3646-8B75-B7128FB827D2}"/>
              </a:ext>
            </a:extLst>
          </p:cNvPr>
          <p:cNvSpPr txBox="1"/>
          <p:nvPr/>
        </p:nvSpPr>
        <p:spPr>
          <a:xfrm>
            <a:off x="1389016" y="1717224"/>
            <a:ext cx="8530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じゅんばん</a:t>
            </a:r>
            <a:endParaRPr kumimoji="1" lang="en-US" altLang="ja-JP" sz="105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CFDF725A-0101-FD48-A5F0-C93D6EA49ADA}"/>
              </a:ext>
            </a:extLst>
          </p:cNvPr>
          <p:cNvSpPr txBox="1"/>
          <p:nvPr/>
        </p:nvSpPr>
        <p:spPr>
          <a:xfrm>
            <a:off x="2046178" y="1717224"/>
            <a:ext cx="742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ぎゃく</a:t>
            </a:r>
            <a:endParaRPr kumimoji="1" lang="en-US" altLang="ja-JP" sz="1050" dirty="0">
              <a:solidFill>
                <a:srgbClr val="575E7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1F28907-222C-1440-861C-BC7B2233E49C}"/>
              </a:ext>
            </a:extLst>
          </p:cNvPr>
          <p:cNvSpPr txBox="1"/>
          <p:nvPr/>
        </p:nvSpPr>
        <p:spPr>
          <a:xfrm>
            <a:off x="2738225" y="2251160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いろ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7080586-06F6-A946-8344-048519EC5C64}"/>
              </a:ext>
            </a:extLst>
          </p:cNvPr>
          <p:cNvSpPr txBox="1"/>
          <p:nvPr/>
        </p:nvSpPr>
        <p:spPr>
          <a:xfrm>
            <a:off x="3296550" y="2251160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してい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BD53A0A-3F50-F444-9A4E-3D7705A341EC}"/>
              </a:ext>
            </a:extLst>
          </p:cNvPr>
          <p:cNvSpPr txBox="1"/>
          <p:nvPr/>
        </p:nvSpPr>
        <p:spPr>
          <a:xfrm>
            <a:off x="4395355" y="2251160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366FEB1-1211-E244-9A66-1BE182F48F3C}"/>
              </a:ext>
            </a:extLst>
          </p:cNvPr>
          <p:cNvSpPr txBox="1"/>
          <p:nvPr/>
        </p:nvSpPr>
        <p:spPr>
          <a:xfrm>
            <a:off x="1262165" y="2818256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してい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56922BB-05CC-284C-90F1-64AC6CDBFD65}"/>
              </a:ext>
            </a:extLst>
          </p:cNvPr>
          <p:cNvSpPr txBox="1"/>
          <p:nvPr/>
        </p:nvSpPr>
        <p:spPr>
          <a:xfrm>
            <a:off x="732039" y="2810311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ぎゃく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1C00C96-BADF-AE40-AEFB-59B3F90EF5BD}"/>
              </a:ext>
            </a:extLst>
          </p:cNvPr>
          <p:cNvSpPr txBox="1"/>
          <p:nvPr/>
        </p:nvSpPr>
        <p:spPr>
          <a:xfrm>
            <a:off x="918153" y="3345486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うご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27F7FA5-9ADB-B949-94F3-EA971FECF852}"/>
              </a:ext>
            </a:extLst>
          </p:cNvPr>
          <p:cNvSpPr txBox="1"/>
          <p:nvPr/>
        </p:nvSpPr>
        <p:spPr>
          <a:xfrm>
            <a:off x="1922329" y="3357548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ばあい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6563359-782F-9448-9C4A-4989EE889C07}"/>
              </a:ext>
            </a:extLst>
          </p:cNvPr>
          <p:cNvSpPr txBox="1"/>
          <p:nvPr/>
        </p:nvSpPr>
        <p:spPr>
          <a:xfrm>
            <a:off x="1066838" y="2251160"/>
            <a:ext cx="6880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さき</a:t>
            </a:r>
          </a:p>
        </p:txBody>
      </p:sp>
    </p:spTree>
    <p:extLst>
      <p:ext uri="{BB962C8B-B14F-4D97-AF65-F5344CB8AC3E}">
        <p14:creationId xmlns:p14="http://schemas.microsoft.com/office/powerpoint/2010/main" val="394223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C8EB08ED-0228-4B27-B111-CDBC6CC36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821" y="1579443"/>
            <a:ext cx="3219450" cy="1485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746D131-59F7-495A-AB09-6E02C3F8243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85F50A2-2F16-402C-9DB1-5541EE74D424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DFE887F-05B1-46AA-A8E7-0EC8B766134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1AD7D7BB-8372-4437-A5BF-8FB80153337C}"/>
              </a:ext>
            </a:extLst>
          </p:cNvPr>
          <p:cNvGrpSpPr/>
          <p:nvPr/>
        </p:nvGrpSpPr>
        <p:grpSpPr>
          <a:xfrm>
            <a:off x="137868" y="1470259"/>
            <a:ext cx="652422" cy="639195"/>
            <a:chOff x="588984" y="3725957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62735B72-19F5-42AA-98E2-5D28D4E6D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AB2C685F-530A-4B30-A929-7F588E8A31A7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BBD31745-A8AE-4252-AEB4-B167B916862A}"/>
              </a:ext>
            </a:extLst>
          </p:cNvPr>
          <p:cNvCxnSpPr>
            <a:cxnSpLocks/>
          </p:cNvCxnSpPr>
          <p:nvPr/>
        </p:nvCxnSpPr>
        <p:spPr>
          <a:xfrm>
            <a:off x="790290" y="1789856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7A3C626-0B47-4FE1-BF49-F45C450BEF08}"/>
              </a:ext>
            </a:extLst>
          </p:cNvPr>
          <p:cNvGrpSpPr/>
          <p:nvPr/>
        </p:nvGrpSpPr>
        <p:grpSpPr>
          <a:xfrm>
            <a:off x="4491700" y="1441405"/>
            <a:ext cx="4501595" cy="1513119"/>
            <a:chOff x="4474597" y="1416579"/>
            <a:chExt cx="4501595" cy="151311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FCBA686-84EB-47D8-A47C-8EB897A0602F}"/>
                </a:ext>
              </a:extLst>
            </p:cNvPr>
            <p:cNvSpPr txBox="1"/>
            <p:nvPr/>
          </p:nvSpPr>
          <p:spPr>
            <a:xfrm>
              <a:off x="4474597" y="1798619"/>
              <a:ext cx="450159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「調べる」の　　　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BA48E44-2726-4A72-AF4A-D5C640F87BF7}"/>
                </a:ext>
              </a:extLst>
            </p:cNvPr>
            <p:cNvSpPr txBox="1"/>
            <p:nvPr/>
          </p:nvSpPr>
          <p:spPr>
            <a:xfrm>
              <a:off x="4648138" y="1852004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DC60C29-7642-49BA-959D-159F24FDDF9A}"/>
                </a:ext>
              </a:extLst>
            </p:cNvPr>
            <p:cNvSpPr txBox="1"/>
            <p:nvPr/>
          </p:nvSpPr>
          <p:spPr>
            <a:xfrm>
              <a:off x="7213026" y="1852004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2BECB04-14D7-4702-8CC9-9011D4FE92AB}"/>
                </a:ext>
              </a:extLst>
            </p:cNvPr>
            <p:cNvSpPr txBox="1"/>
            <p:nvPr/>
          </p:nvSpPr>
          <p:spPr>
            <a:xfrm>
              <a:off x="7864547" y="2412526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D76FE47-3E94-4A3E-8FA9-4313B239F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5506" y="1416579"/>
              <a:ext cx="1150720" cy="1242168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CC129B6-8C39-45A0-89C7-D59982760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5506" y="2533424"/>
              <a:ext cx="1836579" cy="396274"/>
            </a:xfrm>
            <a:prstGeom prst="rect">
              <a:avLst/>
            </a:prstGeom>
          </p:spPr>
        </p:pic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4E6E02E-D8EE-4EC6-98A4-5F10F5F159E1}"/>
                </a:ext>
              </a:extLst>
            </p:cNvPr>
            <p:cNvSpPr txBox="1"/>
            <p:nvPr/>
          </p:nvSpPr>
          <p:spPr>
            <a:xfrm>
              <a:off x="4671140" y="239085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D0E8AC14-230D-4A74-8B4F-498BF25DDA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7001" y="4636390"/>
            <a:ext cx="2866979" cy="211482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83DA8041-A36D-4F66-8754-2ACEC2F9F972}"/>
              </a:ext>
            </a:extLst>
          </p:cNvPr>
          <p:cNvGrpSpPr/>
          <p:nvPr/>
        </p:nvGrpSpPr>
        <p:grpSpPr>
          <a:xfrm>
            <a:off x="137868" y="2243720"/>
            <a:ext cx="652422" cy="639195"/>
            <a:chOff x="314021" y="2772610"/>
            <a:chExt cx="652422" cy="639195"/>
          </a:xfrm>
        </p:grpSpPr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C941444E-8120-4B61-9694-C2A8B0234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1205" y="2846462"/>
              <a:ext cx="609600" cy="523875"/>
            </a:xfrm>
            <a:prstGeom prst="rect">
              <a:avLst/>
            </a:prstGeom>
          </p:spPr>
        </p:pic>
        <p:sp>
          <p:nvSpPr>
            <p:cNvPr id="68" name="四角形: 角を丸くする 67">
              <a:extLst>
                <a:ext uri="{FF2B5EF4-FFF2-40B4-BE49-F238E27FC236}">
                  <a16:creationId xmlns:a16="http://schemas.microsoft.com/office/drawing/2014/main" id="{C0A5A1D8-36FD-40B5-B6A9-16460B7DE698}"/>
                </a:ext>
              </a:extLst>
            </p:cNvPr>
            <p:cNvSpPr/>
            <p:nvPr/>
          </p:nvSpPr>
          <p:spPr>
            <a:xfrm>
              <a:off x="314021" y="277261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AC9AB33D-C5BE-4035-8816-3C0E47F69BD7}"/>
              </a:ext>
            </a:extLst>
          </p:cNvPr>
          <p:cNvCxnSpPr>
            <a:cxnSpLocks/>
            <a:stCxn id="68" idx="3"/>
          </p:cNvCxnSpPr>
          <p:nvPr/>
        </p:nvCxnSpPr>
        <p:spPr>
          <a:xfrm flipV="1">
            <a:off x="790290" y="1952966"/>
            <a:ext cx="840258" cy="610352"/>
          </a:xfrm>
          <a:prstGeom prst="bentConnector3">
            <a:avLst>
              <a:gd name="adj1" fmla="val 1196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8305FBC-52DE-49D2-8848-E33C10CCD728}"/>
              </a:ext>
            </a:extLst>
          </p:cNvPr>
          <p:cNvGrpSpPr/>
          <p:nvPr/>
        </p:nvGrpSpPr>
        <p:grpSpPr>
          <a:xfrm>
            <a:off x="20107" y="3095097"/>
            <a:ext cx="9103786" cy="1131079"/>
            <a:chOff x="20107" y="3119377"/>
            <a:chExt cx="9103786" cy="113107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718B471-2B38-4DE2-9893-E43CB76A7049}"/>
                </a:ext>
              </a:extLst>
            </p:cNvPr>
            <p:cNvSpPr txBox="1"/>
            <p:nvPr/>
          </p:nvSpPr>
          <p:spPr>
            <a:xfrm>
              <a:off x="20107" y="3119377"/>
              <a:ext cx="910378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ブロック内の色をクリック→スポイトツールを選択する。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ステージにマウスを移動し、円の色が設定したい色に変わったらクリックして指定する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31B86C5E-D3E3-4412-90B7-842829CA4C1D}"/>
                </a:ext>
              </a:extLst>
            </p:cNvPr>
            <p:cNvSpPr txBox="1"/>
            <p:nvPr/>
          </p:nvSpPr>
          <p:spPr>
            <a:xfrm>
              <a:off x="4812331" y="3182779"/>
              <a:ext cx="709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A8B1AF31-EAEB-403B-B31B-5BFCEA9FDEFD}"/>
                </a:ext>
              </a:extLst>
            </p:cNvPr>
            <p:cNvSpPr txBox="1"/>
            <p:nvPr/>
          </p:nvSpPr>
          <p:spPr>
            <a:xfrm>
              <a:off x="1339566" y="31932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F9872498-E750-43ED-9A59-248C90186AC5}"/>
                </a:ext>
              </a:extLst>
            </p:cNvPr>
            <p:cNvSpPr txBox="1"/>
            <p:nvPr/>
          </p:nvSpPr>
          <p:spPr>
            <a:xfrm>
              <a:off x="7979104" y="3735620"/>
              <a:ext cx="709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B7716FD9-4CDA-4057-B8C7-FBEDA4C8EF25}"/>
                </a:ext>
              </a:extLst>
            </p:cNvPr>
            <p:cNvSpPr txBox="1"/>
            <p:nvPr/>
          </p:nvSpPr>
          <p:spPr>
            <a:xfrm>
              <a:off x="2030990" y="3726742"/>
              <a:ext cx="709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E98E5A8A-FA8F-40A6-B5CF-13BCC69E61CD}"/>
                </a:ext>
              </a:extLst>
            </p:cNvPr>
            <p:cNvSpPr txBox="1"/>
            <p:nvPr/>
          </p:nvSpPr>
          <p:spPr>
            <a:xfrm>
              <a:off x="3409962" y="37267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D3548D06-9DEB-486B-BAD9-E8ED99F52D82}"/>
                </a:ext>
              </a:extLst>
            </p:cNvPr>
            <p:cNvSpPr txBox="1"/>
            <p:nvPr/>
          </p:nvSpPr>
          <p:spPr>
            <a:xfrm>
              <a:off x="861282" y="31890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993E0D7C-03A6-4EF0-A81F-2964EE870587}"/>
                </a:ext>
              </a:extLst>
            </p:cNvPr>
            <p:cNvSpPr txBox="1"/>
            <p:nvPr/>
          </p:nvSpPr>
          <p:spPr>
            <a:xfrm>
              <a:off x="2904254" y="37267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A8C56BAC-A90B-493D-B62B-748BE9F5F34E}"/>
                </a:ext>
              </a:extLst>
            </p:cNvPr>
            <p:cNvSpPr txBox="1"/>
            <p:nvPr/>
          </p:nvSpPr>
          <p:spPr>
            <a:xfrm>
              <a:off x="3849489" y="3726742"/>
              <a:ext cx="7093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15F2D24-C1D5-47BF-9C68-D86128D9B49A}"/>
                </a:ext>
              </a:extLst>
            </p:cNvPr>
            <p:cNvSpPr txBox="1"/>
            <p:nvPr/>
          </p:nvSpPr>
          <p:spPr>
            <a:xfrm>
              <a:off x="4980817" y="37267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058E6AFB-CC6E-453F-BACC-47A56F5EB4B1}"/>
                </a:ext>
              </a:extLst>
            </p:cNvPr>
            <p:cNvSpPr txBox="1"/>
            <p:nvPr/>
          </p:nvSpPr>
          <p:spPr>
            <a:xfrm>
              <a:off x="5422620" y="37267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1349A8B-9439-4617-A0B1-F7C5336B7F99}"/>
              </a:ext>
            </a:extLst>
          </p:cNvPr>
          <p:cNvGrpSpPr/>
          <p:nvPr/>
        </p:nvGrpSpPr>
        <p:grpSpPr>
          <a:xfrm>
            <a:off x="652674" y="4100904"/>
            <a:ext cx="2269375" cy="2750115"/>
            <a:chOff x="1007782" y="4100904"/>
            <a:chExt cx="2269375" cy="2750115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835FCFA6-C60D-454B-86AA-64B64AD55273}"/>
                </a:ext>
              </a:extLst>
            </p:cNvPr>
            <p:cNvGrpSpPr/>
            <p:nvPr/>
          </p:nvGrpSpPr>
          <p:grpSpPr>
            <a:xfrm>
              <a:off x="1007782" y="4100904"/>
              <a:ext cx="2269375" cy="2750115"/>
              <a:chOff x="6555793" y="2954524"/>
              <a:chExt cx="2269375" cy="2750115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0BC6978A-0310-4576-AE39-6CDC1EA0F5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55793" y="2954524"/>
                <a:ext cx="2269375" cy="2750115"/>
              </a:xfrm>
              <a:prstGeom prst="rect">
                <a:avLst/>
              </a:prstGeom>
            </p:spPr>
          </p:pic>
          <p:sp>
            <p:nvSpPr>
              <p:cNvPr id="59" name="四角形: 角を丸くする 58">
                <a:extLst>
                  <a:ext uri="{FF2B5EF4-FFF2-40B4-BE49-F238E27FC236}">
                    <a16:creationId xmlns:a16="http://schemas.microsoft.com/office/drawing/2014/main" id="{398FF0BB-E4C0-493C-BFC0-0868EDF9C168}"/>
                  </a:ext>
                </a:extLst>
              </p:cNvPr>
              <p:cNvSpPr/>
              <p:nvPr/>
            </p:nvSpPr>
            <p:spPr>
              <a:xfrm>
                <a:off x="7214554" y="5279675"/>
                <a:ext cx="343097" cy="325159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8" name="四角形: 角を丸くする 97">
              <a:extLst>
                <a:ext uri="{FF2B5EF4-FFF2-40B4-BE49-F238E27FC236}">
                  <a16:creationId xmlns:a16="http://schemas.microsoft.com/office/drawing/2014/main" id="{02B6F5B6-7E95-4864-8651-80DA72FD0237}"/>
                </a:ext>
              </a:extLst>
            </p:cNvPr>
            <p:cNvSpPr/>
            <p:nvPr/>
          </p:nvSpPr>
          <p:spPr>
            <a:xfrm>
              <a:off x="1666001" y="4182165"/>
              <a:ext cx="343097" cy="256193"/>
            </a:xfrm>
            <a:prstGeom prst="roundRect">
              <a:avLst>
                <a:gd name="adj" fmla="val 46773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9" name="矢印: 右 98">
            <a:extLst>
              <a:ext uri="{FF2B5EF4-FFF2-40B4-BE49-F238E27FC236}">
                <a16:creationId xmlns:a16="http://schemas.microsoft.com/office/drawing/2014/main" id="{A2CAB052-F205-496B-AAD5-C4071B8E780B}"/>
              </a:ext>
            </a:extLst>
          </p:cNvPr>
          <p:cNvSpPr/>
          <p:nvPr/>
        </p:nvSpPr>
        <p:spPr>
          <a:xfrm>
            <a:off x="2493548" y="5423043"/>
            <a:ext cx="532611" cy="541517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矢印: 右 99">
            <a:extLst>
              <a:ext uri="{FF2B5EF4-FFF2-40B4-BE49-F238E27FC236}">
                <a16:creationId xmlns:a16="http://schemas.microsoft.com/office/drawing/2014/main" id="{1EA06242-164A-4AC8-8844-99B765E29ACE}"/>
              </a:ext>
            </a:extLst>
          </p:cNvPr>
          <p:cNvSpPr/>
          <p:nvPr/>
        </p:nvSpPr>
        <p:spPr>
          <a:xfrm>
            <a:off x="5941554" y="5475961"/>
            <a:ext cx="532611" cy="541517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E3335D0-8F2A-49F9-AD1A-2987630A21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65685" y="5526410"/>
            <a:ext cx="2276475" cy="438150"/>
          </a:xfrm>
          <a:prstGeom prst="rect">
            <a:avLst/>
          </a:prstGeom>
        </p:spPr>
      </p:pic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416C0694-2C7E-4F14-AAEA-47D99EDAC35F}"/>
              </a:ext>
            </a:extLst>
          </p:cNvPr>
          <p:cNvSpPr/>
          <p:nvPr/>
        </p:nvSpPr>
        <p:spPr>
          <a:xfrm>
            <a:off x="6644213" y="5571899"/>
            <a:ext cx="526086" cy="347172"/>
          </a:xfrm>
          <a:prstGeom prst="roundRect">
            <a:avLst>
              <a:gd name="adj" fmla="val 2120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A251069B-8929-4398-BE65-AE6809A0D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145" y="1264497"/>
            <a:ext cx="3162300" cy="2628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746D131-59F7-495A-AB09-6E02C3F8243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85F50A2-2F16-402C-9DB1-5541EE74D424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DFE887F-05B1-46AA-A8E7-0EC8B766134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3250C1F1-E781-4A26-A363-BD00461B7197}"/>
              </a:ext>
            </a:extLst>
          </p:cNvPr>
          <p:cNvCxnSpPr>
            <a:cxnSpLocks/>
          </p:cNvCxnSpPr>
          <p:nvPr/>
        </p:nvCxnSpPr>
        <p:spPr>
          <a:xfrm>
            <a:off x="2715934" y="1906688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652E91BD-2605-4338-9B1E-29377E6ADF5A}"/>
              </a:ext>
            </a:extLst>
          </p:cNvPr>
          <p:cNvGrpSpPr/>
          <p:nvPr/>
        </p:nvGrpSpPr>
        <p:grpSpPr>
          <a:xfrm>
            <a:off x="2063512" y="1587467"/>
            <a:ext cx="652422" cy="639195"/>
            <a:chOff x="991935" y="2007140"/>
            <a:chExt cx="652422" cy="639195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B1AB7FFC-762D-4622-BDB0-239939991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23B64E55-560A-47E7-BDC3-9E35439C421D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2" name="コネクタ: カギ線 21">
            <a:extLst>
              <a:ext uri="{FF2B5EF4-FFF2-40B4-BE49-F238E27FC236}">
                <a16:creationId xmlns:a16="http://schemas.microsoft.com/office/drawing/2014/main" id="{815598F9-B402-46E9-9894-B1BA321F143C}"/>
              </a:ext>
            </a:extLst>
          </p:cNvPr>
          <p:cNvCxnSpPr>
            <a:cxnSpLocks/>
          </p:cNvCxnSpPr>
          <p:nvPr/>
        </p:nvCxnSpPr>
        <p:spPr>
          <a:xfrm>
            <a:off x="2715934" y="2071463"/>
            <a:ext cx="546418" cy="485062"/>
          </a:xfrm>
          <a:prstGeom prst="bentConnector3">
            <a:avLst>
              <a:gd name="adj1" fmla="val 3862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5567729-52C7-4E21-B7EF-4551C162751E}"/>
              </a:ext>
            </a:extLst>
          </p:cNvPr>
          <p:cNvGrpSpPr/>
          <p:nvPr/>
        </p:nvGrpSpPr>
        <p:grpSpPr>
          <a:xfrm>
            <a:off x="1232902" y="3787979"/>
            <a:ext cx="6358602" cy="1154103"/>
            <a:chOff x="610369" y="4132953"/>
            <a:chExt cx="6358602" cy="115410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2C2B98F-5729-4003-BB75-F2BC31164AD7}"/>
                </a:ext>
              </a:extLst>
            </p:cNvPr>
            <p:cNvSpPr txBox="1"/>
            <p:nvPr/>
          </p:nvSpPr>
          <p:spPr>
            <a:xfrm>
              <a:off x="714300" y="4132953"/>
              <a:ext cx="625467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条件に一致するとき　：「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条件に一致しないとき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AD34D9D-6C13-4E22-882B-C57D5209FE32}"/>
                </a:ext>
              </a:extLst>
            </p:cNvPr>
            <p:cNvSpPr txBox="1"/>
            <p:nvPr/>
          </p:nvSpPr>
          <p:spPr>
            <a:xfrm>
              <a:off x="3409584" y="42019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5BB251B7-051E-4856-B14F-550DC785B8E6}"/>
                </a:ext>
              </a:extLst>
            </p:cNvPr>
            <p:cNvSpPr txBox="1"/>
            <p:nvPr/>
          </p:nvSpPr>
          <p:spPr>
            <a:xfrm>
              <a:off x="610369" y="4215208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8D44505F-BCED-4E33-A3B7-33F3BF00D465}"/>
                </a:ext>
              </a:extLst>
            </p:cNvPr>
            <p:cNvSpPr txBox="1"/>
            <p:nvPr/>
          </p:nvSpPr>
          <p:spPr>
            <a:xfrm>
              <a:off x="6170495" y="42019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2AA8060-2E98-43A2-ACA7-9251432C6165}"/>
                </a:ext>
              </a:extLst>
            </p:cNvPr>
            <p:cNvSpPr txBox="1"/>
            <p:nvPr/>
          </p:nvSpPr>
          <p:spPr>
            <a:xfrm>
              <a:off x="1276145" y="4213006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A8BD1EA-DC01-4BCF-BD7F-585C3DF0B826}"/>
                </a:ext>
              </a:extLst>
            </p:cNvPr>
            <p:cNvSpPr txBox="1"/>
            <p:nvPr/>
          </p:nvSpPr>
          <p:spPr>
            <a:xfrm>
              <a:off x="3409584" y="476374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CEC74726-1195-4685-96D3-8509C7DEA2DE}"/>
                </a:ext>
              </a:extLst>
            </p:cNvPr>
            <p:cNvSpPr txBox="1"/>
            <p:nvPr/>
          </p:nvSpPr>
          <p:spPr>
            <a:xfrm>
              <a:off x="610369" y="4777049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A9DA79E-89BB-46DE-85B3-F437405666F3}"/>
                </a:ext>
              </a:extLst>
            </p:cNvPr>
            <p:cNvSpPr txBox="1"/>
            <p:nvPr/>
          </p:nvSpPr>
          <p:spPr>
            <a:xfrm>
              <a:off x="6170495" y="476374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FBA0D63-7330-4669-843A-64954322050A}"/>
                </a:ext>
              </a:extLst>
            </p:cNvPr>
            <p:cNvSpPr txBox="1"/>
            <p:nvPr/>
          </p:nvSpPr>
          <p:spPr>
            <a:xfrm>
              <a:off x="1276145" y="4774847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5E5F7C5-4ABE-42B6-B2E8-112BF3261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7594" y="4806954"/>
              <a:ext cx="1150720" cy="480102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A5ED098-2EC6-43B7-AB4D-112B40199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71405" y="4273740"/>
              <a:ext cx="1143099" cy="441998"/>
            </a:xfrm>
            <a:prstGeom prst="rect">
              <a:avLst/>
            </a:prstGeom>
          </p:spPr>
        </p:pic>
      </p:grpSp>
      <p:cxnSp>
        <p:nvCxnSpPr>
          <p:cNvPr id="37" name="コネクタ: カギ線 36">
            <a:extLst>
              <a:ext uri="{FF2B5EF4-FFF2-40B4-BE49-F238E27FC236}">
                <a16:creationId xmlns:a16="http://schemas.microsoft.com/office/drawing/2014/main" id="{2039769D-5C82-464F-9BF2-FA127671CC06}"/>
              </a:ext>
            </a:extLst>
          </p:cNvPr>
          <p:cNvCxnSpPr>
            <a:cxnSpLocks/>
            <a:stCxn id="58" idx="2"/>
          </p:cNvCxnSpPr>
          <p:nvPr/>
        </p:nvCxnSpPr>
        <p:spPr>
          <a:xfrm rot="16200000" flipH="1">
            <a:off x="2217604" y="2398780"/>
            <a:ext cx="1047551" cy="703313"/>
          </a:xfrm>
          <a:prstGeom prst="bentConnector3">
            <a:avLst>
              <a:gd name="adj1" fmla="val 10000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608565D-7908-4B7B-9730-CB5DD6678270}"/>
              </a:ext>
            </a:extLst>
          </p:cNvPr>
          <p:cNvGrpSpPr/>
          <p:nvPr/>
        </p:nvGrpSpPr>
        <p:grpSpPr>
          <a:xfrm>
            <a:off x="1146659" y="4876377"/>
            <a:ext cx="3769095" cy="602936"/>
            <a:chOff x="1060357" y="5718374"/>
            <a:chExt cx="3769095" cy="602936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7FC4E72-8BD8-43E0-80CC-55C4D9C49302}"/>
                </a:ext>
              </a:extLst>
            </p:cNvPr>
            <p:cNvSpPr txBox="1"/>
            <p:nvPr/>
          </p:nvSpPr>
          <p:spPr>
            <a:xfrm>
              <a:off x="1060357" y="5718374"/>
              <a:ext cx="37690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7539BA1-5171-4DB8-BC0F-93DA4E6BCD70}"/>
                </a:ext>
              </a:extLst>
            </p:cNvPr>
            <p:cNvSpPr txBox="1"/>
            <p:nvPr/>
          </p:nvSpPr>
          <p:spPr>
            <a:xfrm>
              <a:off x="3984216" y="576885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20DCB52-CB43-486D-9815-22ABD6A4780A}"/>
                </a:ext>
              </a:extLst>
            </p:cNvPr>
            <p:cNvSpPr txBox="1"/>
            <p:nvPr/>
          </p:nvSpPr>
          <p:spPr>
            <a:xfrm>
              <a:off x="1248247" y="57873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81EF3149-BF6B-49A0-9FAC-48FD8B0E9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06922" y="5856450"/>
              <a:ext cx="1287892" cy="464860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FABA1D5B-53D8-4A09-B511-F750036E96A1}"/>
              </a:ext>
            </a:extLst>
          </p:cNvPr>
          <p:cNvGrpSpPr/>
          <p:nvPr/>
        </p:nvGrpSpPr>
        <p:grpSpPr>
          <a:xfrm>
            <a:off x="610347" y="6194183"/>
            <a:ext cx="6638081" cy="523220"/>
            <a:chOff x="610347" y="6194183"/>
            <a:chExt cx="6638081" cy="523220"/>
          </a:xfrm>
        </p:grpSpPr>
        <p:sp>
          <p:nvSpPr>
            <p:cNvPr id="56" name="吹き出し: 角を丸めた四角形 55">
              <a:extLst>
                <a:ext uri="{FF2B5EF4-FFF2-40B4-BE49-F238E27FC236}">
                  <a16:creationId xmlns:a16="http://schemas.microsoft.com/office/drawing/2014/main" id="{A7A0DABB-C522-4896-B67E-7043E4DDDCA4}"/>
                </a:ext>
              </a:extLst>
            </p:cNvPr>
            <p:cNvSpPr/>
            <p:nvPr/>
          </p:nvSpPr>
          <p:spPr>
            <a:xfrm>
              <a:off x="610347" y="6213379"/>
              <a:ext cx="6638081" cy="495121"/>
            </a:xfrm>
            <a:prstGeom prst="wedgeRoundRectCallout">
              <a:avLst>
                <a:gd name="adj1" fmla="val 52188"/>
                <a:gd name="adj2" fmla="val -136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0B8DC3DD-C9EC-4F37-B34B-BCF43DF24CAC}"/>
                </a:ext>
              </a:extLst>
            </p:cNvPr>
            <p:cNvGrpSpPr/>
            <p:nvPr/>
          </p:nvGrpSpPr>
          <p:grpSpPr>
            <a:xfrm>
              <a:off x="956804" y="6194183"/>
              <a:ext cx="5945168" cy="523220"/>
              <a:chOff x="-2056748" y="5564163"/>
              <a:chExt cx="5945168" cy="523220"/>
            </a:xfrm>
          </p:grpSpPr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E2BA01D6-AB1E-45D2-8A1C-0EB373F65DA5}"/>
                  </a:ext>
                </a:extLst>
              </p:cNvPr>
              <p:cNvSpPr txBox="1"/>
              <p:nvPr/>
            </p:nvSpPr>
            <p:spPr>
              <a:xfrm>
                <a:off x="-2056748" y="5564163"/>
                <a:ext cx="5945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どのタイミングでこのプログラムは実行されるといいのかな？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8CC086BF-C8DC-4C62-8704-D485F8E02A0D}"/>
                  </a:ext>
                </a:extLst>
              </p:cNvPr>
              <p:cNvSpPr txBox="1"/>
              <p:nvPr/>
            </p:nvSpPr>
            <p:spPr>
              <a:xfrm>
                <a:off x="1140257" y="5610329"/>
                <a:ext cx="650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じっこう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pic>
        <p:nvPicPr>
          <p:cNvPr id="62" name="図 61">
            <a:extLst>
              <a:ext uri="{FF2B5EF4-FFF2-40B4-BE49-F238E27FC236}">
                <a16:creationId xmlns:a16="http://schemas.microsoft.com/office/drawing/2014/main" id="{EC0E895A-B067-4623-8901-08B3A2E0C2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3214" y="6141093"/>
            <a:ext cx="1076546" cy="759526"/>
          </a:xfrm>
          <a:prstGeom prst="rect">
            <a:avLst/>
          </a:prstGeom>
        </p:spPr>
      </p:pic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A838F689-E995-4BC1-8B57-3CA0A854AADB}"/>
              </a:ext>
            </a:extLst>
          </p:cNvPr>
          <p:cNvGrpSpPr/>
          <p:nvPr/>
        </p:nvGrpSpPr>
        <p:grpSpPr>
          <a:xfrm>
            <a:off x="5236717" y="3246304"/>
            <a:ext cx="652422" cy="639195"/>
            <a:chOff x="588984" y="3725957"/>
            <a:chExt cx="652422" cy="639195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6DBE0BE5-0D49-4AD4-8F0A-E1E234B01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53860C9C-146C-4E69-BF27-A9F187C32903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92E2ED2B-8756-45C2-8817-8E1FD439AA0D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4352291" y="3561737"/>
            <a:ext cx="884426" cy="41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97C321F-2D48-4BEB-8729-F64F9AAF320F}"/>
              </a:ext>
            </a:extLst>
          </p:cNvPr>
          <p:cNvGrpSpPr/>
          <p:nvPr/>
        </p:nvGrpSpPr>
        <p:grpSpPr>
          <a:xfrm>
            <a:off x="1115840" y="5342020"/>
            <a:ext cx="5968541" cy="586503"/>
            <a:chOff x="1115840" y="5342020"/>
            <a:chExt cx="5968541" cy="586503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CF81734E-8278-42D0-A240-B937B7612508}"/>
                </a:ext>
              </a:extLst>
            </p:cNvPr>
            <p:cNvSpPr txBox="1"/>
            <p:nvPr/>
          </p:nvSpPr>
          <p:spPr>
            <a:xfrm>
              <a:off x="1115840" y="5342020"/>
              <a:ext cx="596854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」秒にする。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F2C0E48F-2D10-485B-B0E4-5E2A1E43F182}"/>
                </a:ext>
              </a:extLst>
            </p:cNvPr>
            <p:cNvSpPr txBox="1"/>
            <p:nvPr/>
          </p:nvSpPr>
          <p:spPr>
            <a:xfrm>
              <a:off x="4039699" y="54102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CBB929A5-430B-460E-8912-8BCF18C67D17}"/>
                </a:ext>
              </a:extLst>
            </p:cNvPr>
            <p:cNvSpPr txBox="1"/>
            <p:nvPr/>
          </p:nvSpPr>
          <p:spPr>
            <a:xfrm>
              <a:off x="1303730" y="5410253"/>
              <a:ext cx="7597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D124379F-3EBB-433D-B349-4C9D048C4587}"/>
                </a:ext>
              </a:extLst>
            </p:cNvPr>
            <p:cNvSpPr txBox="1"/>
            <p:nvPr/>
          </p:nvSpPr>
          <p:spPr>
            <a:xfrm>
              <a:off x="5518926" y="5410253"/>
              <a:ext cx="6589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9F56541A-997B-4A7B-A41F-9F77BDB4C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45549" y="5456042"/>
              <a:ext cx="1127858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6440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74FA34C-EE81-4289-9E80-FA633995D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807" y="1366949"/>
            <a:ext cx="3352800" cy="49339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746D131-59F7-495A-AB09-6E02C3F8243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85F50A2-2F16-402C-9DB1-5541EE74D424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DFE887F-05B1-46AA-A8E7-0EC8B766134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99C51EB-679B-4634-AAAC-62F72013140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31457673-AD03-4CC7-A853-E504F823154A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97885C13-60FA-4D26-9ABB-261EC062A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F54C5596-C6E4-459F-8CC7-00F6557E9A98}"/>
              </a:ext>
            </a:extLst>
          </p:cNvPr>
          <p:cNvGrpSpPr/>
          <p:nvPr/>
        </p:nvGrpSpPr>
        <p:grpSpPr>
          <a:xfrm>
            <a:off x="492975" y="3006096"/>
            <a:ext cx="652422" cy="639195"/>
            <a:chOff x="588984" y="3725957"/>
            <a:chExt cx="652422" cy="639195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BF0435E3-1E77-4036-9BE5-CD2AD7BF8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5BA30CB2-46CF-42D0-9488-B56E84DDC157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169BC64E-98BB-4057-83E9-CD8A1F5C25A7}"/>
              </a:ext>
            </a:extLst>
          </p:cNvPr>
          <p:cNvCxnSpPr>
            <a:cxnSpLocks/>
          </p:cNvCxnSpPr>
          <p:nvPr/>
        </p:nvCxnSpPr>
        <p:spPr>
          <a:xfrm>
            <a:off x="1145397" y="3325693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E7E922A-95AA-407A-99CB-A08DF475507A}"/>
              </a:ext>
            </a:extLst>
          </p:cNvPr>
          <p:cNvGrpSpPr/>
          <p:nvPr/>
        </p:nvGrpSpPr>
        <p:grpSpPr>
          <a:xfrm>
            <a:off x="4851324" y="2228789"/>
            <a:ext cx="3799701" cy="777307"/>
            <a:chOff x="0" y="5162102"/>
            <a:chExt cx="3799701" cy="777307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968D87-8570-48E6-9476-A33CB932C1EA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40E4D06-E640-4E52-B962-C983AD7C195E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09997E5-8069-4B82-905A-8E853FEC027A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1457D5F2-268E-4BB1-A6CB-832A7AFF9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2360" y="5162102"/>
              <a:ext cx="1097375" cy="777307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68E3CB7-5ECD-4440-8F08-7C788E8E8D44}"/>
              </a:ext>
            </a:extLst>
          </p:cNvPr>
          <p:cNvGrpSpPr/>
          <p:nvPr/>
        </p:nvGrpSpPr>
        <p:grpSpPr>
          <a:xfrm>
            <a:off x="4927108" y="3421244"/>
            <a:ext cx="4071273" cy="577081"/>
            <a:chOff x="4927108" y="3421244"/>
            <a:chExt cx="4071273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CA4ED48-EDD6-4977-BBAA-A522983846CC}"/>
                </a:ext>
              </a:extLst>
            </p:cNvPr>
            <p:cNvSpPr txBox="1"/>
            <p:nvPr/>
          </p:nvSpPr>
          <p:spPr>
            <a:xfrm>
              <a:off x="4980913" y="3421244"/>
              <a:ext cx="40174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作成したブロックを入れてつなげる。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9EB7037-AAE9-4B05-921A-6844F59DB631}"/>
                </a:ext>
              </a:extLst>
            </p:cNvPr>
            <p:cNvSpPr txBox="1"/>
            <p:nvPr/>
          </p:nvSpPr>
          <p:spPr>
            <a:xfrm>
              <a:off x="4927108" y="3463563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4B23189-0E71-45E6-8C6A-2360356F0738}"/>
                </a:ext>
              </a:extLst>
            </p:cNvPr>
            <p:cNvSpPr txBox="1"/>
            <p:nvPr/>
          </p:nvSpPr>
          <p:spPr>
            <a:xfrm>
              <a:off x="6999716" y="3463563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8AF56F4-46E5-470A-9913-913821ACC7FB}"/>
              </a:ext>
            </a:extLst>
          </p:cNvPr>
          <p:cNvSpPr/>
          <p:nvPr/>
        </p:nvSpPr>
        <p:spPr>
          <a:xfrm>
            <a:off x="1486809" y="3463562"/>
            <a:ext cx="3244439" cy="25732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27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0A83B1-2FEE-4EF2-B224-9C4B0F21A83A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5DEF97-49E8-47E7-AFB1-6BCE8227503E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9E6C37F-3393-4E83-87C7-045E18FB3092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ミッション：コースを作って車を走らせよう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じぶんのなまえ）１４ライントレース（スプライト）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3160023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ファイル名を「（自分の名前）１４ライントレース（スプライト）」にして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79C44B-828D-47D4-907A-73D07C4E829F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3C01A6C-FF00-4BD2-8718-85B8F8F60291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FEDB4C3-5B47-458E-8937-B3E1A9E6FB6E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ミッション：コースを作って車を走らせよう</a:t>
            </a:r>
            <a:endParaRPr lang="ja-JP" altLang="en-US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E096ACA-79DA-E845-9B1E-D997BA664D57}"/>
              </a:ext>
            </a:extLst>
          </p:cNvPr>
          <p:cNvSpPr txBox="1"/>
          <p:nvPr/>
        </p:nvSpPr>
        <p:spPr>
          <a:xfrm>
            <a:off x="3031207" y="379300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35690BD-4074-7046-86BA-4D6CF7FDB47B}"/>
              </a:ext>
            </a:extLst>
          </p:cNvPr>
          <p:cNvSpPr txBox="1"/>
          <p:nvPr/>
        </p:nvSpPr>
        <p:spPr>
          <a:xfrm>
            <a:off x="3792341" y="379300"/>
            <a:ext cx="53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85282F3-8565-BE4D-9CE2-B8B0D5AC5291}"/>
              </a:ext>
            </a:extLst>
          </p:cNvPr>
          <p:cNvSpPr txBox="1"/>
          <p:nvPr/>
        </p:nvSpPr>
        <p:spPr>
          <a:xfrm>
            <a:off x="4474597" y="379300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車がコースの上を走るようにしよう。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007FA59-6499-44B4-89A8-2FC992F5D506}"/>
              </a:ext>
            </a:extLst>
          </p:cNvPr>
          <p:cNvSpPr txBox="1"/>
          <p:nvPr/>
        </p:nvSpPr>
        <p:spPr>
          <a:xfrm>
            <a:off x="465583" y="1069965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2704E67-A2C5-4F57-9B7C-7260D9EBFF73}"/>
              </a:ext>
            </a:extLst>
          </p:cNvPr>
          <p:cNvSpPr txBox="1"/>
          <p:nvPr/>
        </p:nvSpPr>
        <p:spPr>
          <a:xfrm>
            <a:off x="1985145" y="1071950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B0782A-F072-49AD-9A86-43EE5BC28578}"/>
              </a:ext>
            </a:extLst>
          </p:cNvPr>
          <p:cNvSpPr txBox="1"/>
          <p:nvPr/>
        </p:nvSpPr>
        <p:spPr>
          <a:xfrm>
            <a:off x="2514667" y="1071912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pic>
        <p:nvPicPr>
          <p:cNvPr id="2" name="14_02">
            <a:hlinkClick r:id="" action="ppaction://media"/>
            <a:extLst>
              <a:ext uri="{FF2B5EF4-FFF2-40B4-BE49-F238E27FC236}">
                <a16:creationId xmlns:a16="http://schemas.microsoft.com/office/drawing/2014/main" id="{0A8E42EB-A601-4F7E-B3C9-EED267F60F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2900" y="1662023"/>
            <a:ext cx="6364309" cy="510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62237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最初に作成したライントレースとの違いを見つけよう！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C63305-7A7C-4165-AF94-FD41DE556B76}"/>
              </a:ext>
            </a:extLst>
          </p:cNvPr>
          <p:cNvSpPr txBox="1"/>
          <p:nvPr/>
        </p:nvSpPr>
        <p:spPr>
          <a:xfrm>
            <a:off x="595519" y="114644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0DC8CB-A6CC-4D35-B89E-B46ECBD77CE9}"/>
              </a:ext>
            </a:extLst>
          </p:cNvPr>
          <p:cNvSpPr txBox="1"/>
          <p:nvPr/>
        </p:nvSpPr>
        <p:spPr>
          <a:xfrm>
            <a:off x="4999114" y="1136953"/>
            <a:ext cx="305227" cy="255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518C7EE-96E0-477C-8452-F7482FBC2E1D}"/>
              </a:ext>
            </a:extLst>
          </p:cNvPr>
          <p:cNvSpPr txBox="1"/>
          <p:nvPr/>
        </p:nvSpPr>
        <p:spPr>
          <a:xfrm>
            <a:off x="1261075" y="114644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2CBDD27-0607-4975-A29C-52A31ED6B29A}"/>
              </a:ext>
            </a:extLst>
          </p:cNvPr>
          <p:cNvSpPr txBox="1"/>
          <p:nvPr/>
        </p:nvSpPr>
        <p:spPr>
          <a:xfrm>
            <a:off x="4252402" y="1136953"/>
            <a:ext cx="467893" cy="255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7DC459F-3800-4E95-9851-12EF521F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73" y="2373737"/>
            <a:ext cx="2610730" cy="150552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C2790FF-E205-46E7-933B-0518E2A3A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341" y="2280164"/>
            <a:ext cx="2541134" cy="1692668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D5C9B27-4EE3-454F-BB25-E96965463B15}"/>
              </a:ext>
            </a:extLst>
          </p:cNvPr>
          <p:cNvGrpSpPr/>
          <p:nvPr/>
        </p:nvGrpSpPr>
        <p:grpSpPr>
          <a:xfrm>
            <a:off x="670309" y="4228649"/>
            <a:ext cx="2929726" cy="1131079"/>
            <a:chOff x="461544" y="4477224"/>
            <a:chExt cx="2929726" cy="113107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9E9D65C-4E27-4DE0-A3D4-9DE1FBB6184B}"/>
                </a:ext>
              </a:extLst>
            </p:cNvPr>
            <p:cNvSpPr txBox="1"/>
            <p:nvPr/>
          </p:nvSpPr>
          <p:spPr>
            <a:xfrm>
              <a:off x="500877" y="4477224"/>
              <a:ext cx="28903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赤色のセンサー（</a:t>
              </a:r>
              <a:r>
                <a:rPr lang="ja-JP" altLang="en-US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●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）で、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コースを判定する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C618B61-8094-472E-82B0-2B3CBAE788EC}"/>
                </a:ext>
              </a:extLst>
            </p:cNvPr>
            <p:cNvSpPr txBox="1"/>
            <p:nvPr/>
          </p:nvSpPr>
          <p:spPr>
            <a:xfrm>
              <a:off x="461544" y="4510055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28396E8-5BAB-4CC3-9B4F-873FD414C0F2}"/>
                </a:ext>
              </a:extLst>
            </p:cNvPr>
            <p:cNvSpPr txBox="1"/>
            <p:nvPr/>
          </p:nvSpPr>
          <p:spPr>
            <a:xfrm>
              <a:off x="1323219" y="5054519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BDE7D47-507A-4498-AFCF-ED0CBD99CF49}"/>
              </a:ext>
            </a:extLst>
          </p:cNvPr>
          <p:cNvGrpSpPr/>
          <p:nvPr/>
        </p:nvGrpSpPr>
        <p:grpSpPr>
          <a:xfrm>
            <a:off x="4572000" y="4261480"/>
            <a:ext cx="4374013" cy="1131079"/>
            <a:chOff x="5151727" y="4228648"/>
            <a:chExt cx="4374013" cy="1131079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940F6ED-61FC-4F38-8349-E5D31B9FFAC8}"/>
                </a:ext>
              </a:extLst>
            </p:cNvPr>
            <p:cNvSpPr txBox="1"/>
            <p:nvPr/>
          </p:nvSpPr>
          <p:spPr>
            <a:xfrm>
              <a:off x="5191060" y="4228648"/>
              <a:ext cx="43346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赤色（</a:t>
              </a:r>
              <a:r>
                <a:rPr lang="ja-JP" altLang="en-US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●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）と青色の（</a:t>
              </a:r>
              <a:r>
                <a:rPr lang="ja-JP" altLang="en-US" i="0" dirty="0">
                  <a:solidFill>
                    <a:srgbClr val="0070C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●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）センサーで、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コースを判定する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696D197-FEFC-408D-9186-97A4D1EF4ED8}"/>
                </a:ext>
              </a:extLst>
            </p:cNvPr>
            <p:cNvSpPr txBox="1"/>
            <p:nvPr/>
          </p:nvSpPr>
          <p:spPr>
            <a:xfrm>
              <a:off x="5151727" y="4261479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21807E0-12A5-4342-90C7-CE7C3CC77C1D}"/>
                </a:ext>
              </a:extLst>
            </p:cNvPr>
            <p:cNvSpPr txBox="1"/>
            <p:nvPr/>
          </p:nvSpPr>
          <p:spPr>
            <a:xfrm>
              <a:off x="6036275" y="4805943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5E59A88-B234-4E15-B9A1-76AEE94B4A38}"/>
                </a:ext>
              </a:extLst>
            </p:cNvPr>
            <p:cNvSpPr txBox="1"/>
            <p:nvPr/>
          </p:nvSpPr>
          <p:spPr>
            <a:xfrm>
              <a:off x="6465892" y="4252159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4" name="矢印: 右 53">
            <a:extLst>
              <a:ext uri="{FF2B5EF4-FFF2-40B4-BE49-F238E27FC236}">
                <a16:creationId xmlns:a16="http://schemas.microsoft.com/office/drawing/2014/main" id="{4D1679A1-BE1C-40DC-9AA6-987A394E2D2A}"/>
              </a:ext>
            </a:extLst>
          </p:cNvPr>
          <p:cNvSpPr/>
          <p:nvPr/>
        </p:nvSpPr>
        <p:spPr>
          <a:xfrm>
            <a:off x="3982113" y="275123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C512E83-7F63-439D-8558-B549EE331CEF}"/>
              </a:ext>
            </a:extLst>
          </p:cNvPr>
          <p:cNvGrpSpPr/>
          <p:nvPr/>
        </p:nvGrpSpPr>
        <p:grpSpPr>
          <a:xfrm>
            <a:off x="4341644" y="3972832"/>
            <a:ext cx="4466527" cy="2301117"/>
            <a:chOff x="4479486" y="3996557"/>
            <a:chExt cx="4466527" cy="2301117"/>
          </a:xfrm>
        </p:grpSpPr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E7E0E99E-E1A8-42E1-A3B3-89E59B03935D}"/>
                </a:ext>
              </a:extLst>
            </p:cNvPr>
            <p:cNvSpPr/>
            <p:nvPr/>
          </p:nvSpPr>
          <p:spPr>
            <a:xfrm>
              <a:off x="4479486" y="3996557"/>
              <a:ext cx="4466527" cy="230111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734DE232-AB5C-4A33-A2DB-6A9B93DA8343}"/>
                </a:ext>
              </a:extLst>
            </p:cNvPr>
            <p:cNvGrpSpPr/>
            <p:nvPr/>
          </p:nvGrpSpPr>
          <p:grpSpPr>
            <a:xfrm>
              <a:off x="4817274" y="4248597"/>
              <a:ext cx="3790950" cy="1007525"/>
              <a:chOff x="967665" y="4682977"/>
              <a:chExt cx="3790950" cy="1007525"/>
            </a:xfrm>
          </p:grpSpPr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967F32CC-7EDE-4864-B066-5D45D0EA43E3}"/>
                  </a:ext>
                </a:extLst>
              </p:cNvPr>
              <p:cNvSpPr txBox="1"/>
              <p:nvPr/>
            </p:nvSpPr>
            <p:spPr>
              <a:xfrm>
                <a:off x="967665" y="4713311"/>
                <a:ext cx="3790950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スプライトを変更したよ。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どこが変わったかな？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9516A668-14DA-48B6-A364-A157EDD5E85D}"/>
                  </a:ext>
                </a:extLst>
              </p:cNvPr>
              <p:cNvSpPr txBox="1"/>
              <p:nvPr/>
            </p:nvSpPr>
            <p:spPr>
              <a:xfrm>
                <a:off x="2766628" y="4682977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へんこう</a:t>
                </a: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18A90325-ED1F-41A2-9C72-01EE9541ACB8}"/>
                  </a:ext>
                </a:extLst>
              </p:cNvPr>
              <p:cNvSpPr txBox="1"/>
              <p:nvPr/>
            </p:nvSpPr>
            <p:spPr>
              <a:xfrm>
                <a:off x="2225852" y="5128997"/>
                <a:ext cx="486877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</a:t>
                </a:r>
              </a:p>
            </p:txBody>
          </p:sp>
        </p:grp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624E0877-20DC-46CA-97F0-45B04BC6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1689" y="5278956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5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DB26E2CF-A5F3-45AD-BF1C-B39905E0D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693" y="4875680"/>
            <a:ext cx="2385193" cy="151483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F320704-B4F5-460B-8970-00E80CBE7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79" y="4682949"/>
            <a:ext cx="2471097" cy="145651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EAB17D0-9606-4350-9EEE-7D25AE533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517" y="2542083"/>
            <a:ext cx="2362825" cy="147761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7927410-5EB4-4A05-8E75-6EA775594B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01" y="2569269"/>
            <a:ext cx="2525398" cy="146796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２つのセンサーでコースを判定するようにしよう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0DC8CB-A6CC-4D35-B89E-B46ECBD77CE9}"/>
              </a:ext>
            </a:extLst>
          </p:cNvPr>
          <p:cNvSpPr txBox="1"/>
          <p:nvPr/>
        </p:nvSpPr>
        <p:spPr>
          <a:xfrm>
            <a:off x="3328208" y="115470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54BC69EE-6BE8-4278-AC6E-CBB5870D691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3155F05A-9267-4E5E-9ED1-CCC6EB2A729F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9F2CCD72-51C5-44E1-825D-543025B6B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75ED5D30-43E9-405E-B5C9-DD7EB51F7AA9}"/>
              </a:ext>
            </a:extLst>
          </p:cNvPr>
          <p:cNvCxnSpPr>
            <a:cxnSpLocks/>
          </p:cNvCxnSpPr>
          <p:nvPr/>
        </p:nvCxnSpPr>
        <p:spPr>
          <a:xfrm>
            <a:off x="2725777" y="2901301"/>
            <a:ext cx="512373" cy="133417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17A96C1-FC27-4D20-8D6C-1D68792CC4B0}"/>
              </a:ext>
            </a:extLst>
          </p:cNvPr>
          <p:cNvSpPr txBox="1"/>
          <p:nvPr/>
        </p:nvSpPr>
        <p:spPr>
          <a:xfrm>
            <a:off x="3270010" y="285099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60" name="矢印: 右 59">
            <a:extLst>
              <a:ext uri="{FF2B5EF4-FFF2-40B4-BE49-F238E27FC236}">
                <a16:creationId xmlns:a16="http://schemas.microsoft.com/office/drawing/2014/main" id="{9519DA94-B968-4050-ABCA-A78416612A1C}"/>
              </a:ext>
            </a:extLst>
          </p:cNvPr>
          <p:cNvSpPr/>
          <p:nvPr/>
        </p:nvSpPr>
        <p:spPr>
          <a:xfrm>
            <a:off x="4029234" y="283558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C6F4E3BA-AE7B-48C3-9731-EDBBA2769D03}"/>
              </a:ext>
            </a:extLst>
          </p:cNvPr>
          <p:cNvCxnSpPr>
            <a:cxnSpLocks/>
          </p:cNvCxnSpPr>
          <p:nvPr/>
        </p:nvCxnSpPr>
        <p:spPr>
          <a:xfrm>
            <a:off x="6613030" y="2835585"/>
            <a:ext cx="577917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0F13947-5629-4762-965F-95F47611B414}"/>
              </a:ext>
            </a:extLst>
          </p:cNvPr>
          <p:cNvSpPr txBox="1"/>
          <p:nvPr/>
        </p:nvSpPr>
        <p:spPr>
          <a:xfrm>
            <a:off x="820859" y="1674762"/>
            <a:ext cx="7479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赤色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のセンサーがコースに触れた時　→　車をコースの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内側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に向ける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197B7D8-A884-4CCF-8057-B7FFB755B0F6}"/>
              </a:ext>
            </a:extLst>
          </p:cNvPr>
          <p:cNvSpPr txBox="1"/>
          <p:nvPr/>
        </p:nvSpPr>
        <p:spPr>
          <a:xfrm>
            <a:off x="3493673" y="172902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7363307-62EF-43BC-A1D7-282E456B765F}"/>
              </a:ext>
            </a:extLst>
          </p:cNvPr>
          <p:cNvSpPr txBox="1"/>
          <p:nvPr/>
        </p:nvSpPr>
        <p:spPr>
          <a:xfrm>
            <a:off x="5042696" y="1729022"/>
            <a:ext cx="679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1892BBA-82C1-418D-8E68-347FCFEC7A92}"/>
              </a:ext>
            </a:extLst>
          </p:cNvPr>
          <p:cNvSpPr txBox="1"/>
          <p:nvPr/>
        </p:nvSpPr>
        <p:spPr>
          <a:xfrm>
            <a:off x="6461656" y="1729022"/>
            <a:ext cx="775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うちがわ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B765CB5-4FFB-4286-850F-E14D16F778EE}"/>
              </a:ext>
            </a:extLst>
          </p:cNvPr>
          <p:cNvSpPr txBox="1"/>
          <p:nvPr/>
        </p:nvSpPr>
        <p:spPr>
          <a:xfrm>
            <a:off x="7155732" y="172902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80DA7CEA-01D5-432C-A20F-3827B61F1E8B}"/>
              </a:ext>
            </a:extLst>
          </p:cNvPr>
          <p:cNvCxnSpPr>
            <a:cxnSpLocks/>
          </p:cNvCxnSpPr>
          <p:nvPr/>
        </p:nvCxnSpPr>
        <p:spPr>
          <a:xfrm rot="-900000">
            <a:off x="2717126" y="4973012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1FCF965-36FB-44E0-AA58-71C7D256157D}"/>
              </a:ext>
            </a:extLst>
          </p:cNvPr>
          <p:cNvSpPr txBox="1"/>
          <p:nvPr/>
        </p:nvSpPr>
        <p:spPr>
          <a:xfrm>
            <a:off x="3199583" y="473179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E53988C6-74FC-4C76-9850-8DD94401A2F9}"/>
              </a:ext>
            </a:extLst>
          </p:cNvPr>
          <p:cNvCxnSpPr>
            <a:cxnSpLocks/>
          </p:cNvCxnSpPr>
          <p:nvPr/>
        </p:nvCxnSpPr>
        <p:spPr>
          <a:xfrm>
            <a:off x="6937041" y="5038728"/>
            <a:ext cx="50781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矢印: 右 73">
            <a:extLst>
              <a:ext uri="{FF2B5EF4-FFF2-40B4-BE49-F238E27FC236}">
                <a16:creationId xmlns:a16="http://schemas.microsoft.com/office/drawing/2014/main" id="{2AF77118-C2D8-4444-9F50-E28851E761F7}"/>
              </a:ext>
            </a:extLst>
          </p:cNvPr>
          <p:cNvSpPr/>
          <p:nvPr/>
        </p:nvSpPr>
        <p:spPr>
          <a:xfrm>
            <a:off x="4042676" y="519345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EA9944E1-4032-429A-A806-BFA952415002}"/>
              </a:ext>
            </a:extLst>
          </p:cNvPr>
          <p:cNvSpPr txBox="1"/>
          <p:nvPr/>
        </p:nvSpPr>
        <p:spPr>
          <a:xfrm>
            <a:off x="834301" y="4032636"/>
            <a:ext cx="78810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青色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のセンサーがコースに触れた時　→　車をコースの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外側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に向ける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円弧 81">
            <a:extLst>
              <a:ext uri="{FF2B5EF4-FFF2-40B4-BE49-F238E27FC236}">
                <a16:creationId xmlns:a16="http://schemas.microsoft.com/office/drawing/2014/main" id="{EDB218D2-9079-4A81-AC8E-49BB1AE192CF}"/>
              </a:ext>
            </a:extLst>
          </p:cNvPr>
          <p:cNvSpPr/>
          <p:nvPr/>
        </p:nvSpPr>
        <p:spPr>
          <a:xfrm flipV="1">
            <a:off x="1272635" y="2649904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円弧 82">
            <a:extLst>
              <a:ext uri="{FF2B5EF4-FFF2-40B4-BE49-F238E27FC236}">
                <a16:creationId xmlns:a16="http://schemas.microsoft.com/office/drawing/2014/main" id="{55C744CF-BFD3-47E1-A6BB-74C3D6A3D1E1}"/>
              </a:ext>
            </a:extLst>
          </p:cNvPr>
          <p:cNvSpPr/>
          <p:nvPr/>
        </p:nvSpPr>
        <p:spPr>
          <a:xfrm>
            <a:off x="1415169" y="5193459"/>
            <a:ext cx="755203" cy="798990"/>
          </a:xfrm>
          <a:prstGeom prst="arc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4852EE5-5CB7-48BD-A612-33A4BB7F5BE0}"/>
              </a:ext>
            </a:extLst>
          </p:cNvPr>
          <p:cNvSpPr txBox="1"/>
          <p:nvPr/>
        </p:nvSpPr>
        <p:spPr>
          <a:xfrm>
            <a:off x="813579" y="1729022"/>
            <a:ext cx="7049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あかいろ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39ED6841-EB27-4CA4-AAEE-312E6AE7919E}"/>
              </a:ext>
            </a:extLst>
          </p:cNvPr>
          <p:cNvSpPr txBox="1"/>
          <p:nvPr/>
        </p:nvSpPr>
        <p:spPr>
          <a:xfrm>
            <a:off x="4168226" y="172902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0ED19612-D688-4BC6-B5FA-42A746758493}"/>
              </a:ext>
            </a:extLst>
          </p:cNvPr>
          <p:cNvSpPr txBox="1"/>
          <p:nvPr/>
        </p:nvSpPr>
        <p:spPr>
          <a:xfrm>
            <a:off x="3502131" y="408288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8CB8473-D568-4081-BA93-D8A97B17D344}"/>
              </a:ext>
            </a:extLst>
          </p:cNvPr>
          <p:cNvSpPr txBox="1"/>
          <p:nvPr/>
        </p:nvSpPr>
        <p:spPr>
          <a:xfrm>
            <a:off x="5051154" y="4082883"/>
            <a:ext cx="6793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533EDE9-FC01-4C26-96E1-C766463218CD}"/>
              </a:ext>
            </a:extLst>
          </p:cNvPr>
          <p:cNvSpPr txBox="1"/>
          <p:nvPr/>
        </p:nvSpPr>
        <p:spPr>
          <a:xfrm>
            <a:off x="6470114" y="4082883"/>
            <a:ext cx="775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そとがわ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165173A-4305-4CE3-AB48-33197D5AAE6A}"/>
              </a:ext>
            </a:extLst>
          </p:cNvPr>
          <p:cNvSpPr txBox="1"/>
          <p:nvPr/>
        </p:nvSpPr>
        <p:spPr>
          <a:xfrm>
            <a:off x="7164190" y="408288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C720887A-2E0B-4ED9-B041-8D3F5384A14D}"/>
              </a:ext>
            </a:extLst>
          </p:cNvPr>
          <p:cNvSpPr txBox="1"/>
          <p:nvPr/>
        </p:nvSpPr>
        <p:spPr>
          <a:xfrm>
            <a:off x="822037" y="4082883"/>
            <a:ext cx="7049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あおいろ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8777695-0A8C-4A8A-AB29-B7C18723AA3B}"/>
              </a:ext>
            </a:extLst>
          </p:cNvPr>
          <p:cNvSpPr txBox="1"/>
          <p:nvPr/>
        </p:nvSpPr>
        <p:spPr>
          <a:xfrm>
            <a:off x="4176684" y="408288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092ABF3C-FDBD-4935-B788-B02835C7C0EE}"/>
              </a:ext>
            </a:extLst>
          </p:cNvPr>
          <p:cNvSpPr/>
          <p:nvPr/>
        </p:nvSpPr>
        <p:spPr>
          <a:xfrm>
            <a:off x="2388798" y="2999678"/>
            <a:ext cx="367072" cy="367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EB598BF8-A199-481B-8BF4-742CACA7A14A}"/>
              </a:ext>
            </a:extLst>
          </p:cNvPr>
          <p:cNvSpPr/>
          <p:nvPr/>
        </p:nvSpPr>
        <p:spPr>
          <a:xfrm>
            <a:off x="2481113" y="5607635"/>
            <a:ext cx="367072" cy="367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93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54C45BAC-9EEE-4997-AC9F-0CDB0DDB7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85" y="1059869"/>
            <a:ext cx="3093340" cy="455213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17C247-0CEB-4213-9582-7F27A0537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114" y="1001005"/>
            <a:ext cx="3242734" cy="4903647"/>
          </a:xfrm>
          <a:prstGeom prst="rect">
            <a:avLst/>
          </a:prstGeom>
        </p:spPr>
      </p:pic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CDF1B6CE-282F-4616-8E33-BD1CE5BC5032}"/>
              </a:ext>
            </a:extLst>
          </p:cNvPr>
          <p:cNvSpPr/>
          <p:nvPr/>
        </p:nvSpPr>
        <p:spPr>
          <a:xfrm>
            <a:off x="5150989" y="2929630"/>
            <a:ext cx="3070732" cy="198859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9EAC935-FA53-4F59-AE6C-860F29DF1C99}"/>
              </a:ext>
            </a:extLst>
          </p:cNvPr>
          <p:cNvSpPr/>
          <p:nvPr/>
        </p:nvSpPr>
        <p:spPr>
          <a:xfrm>
            <a:off x="785593" y="2996028"/>
            <a:ext cx="3070732" cy="16019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C1929597-81D1-494A-86E5-06FAE721E72D}"/>
              </a:ext>
            </a:extLst>
          </p:cNvPr>
          <p:cNvSpPr/>
          <p:nvPr/>
        </p:nvSpPr>
        <p:spPr>
          <a:xfrm>
            <a:off x="4108050" y="3106605"/>
            <a:ext cx="681057" cy="69244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54BC69EE-6BE8-4278-AC6E-CBB5870D691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3155F05A-9267-4E5E-9ED1-CCC6EB2A729F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9F2CCD72-51C5-44E1-825D-543025B6B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5570" y="396264"/>
              <a:ext cx="1050622" cy="605858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4EDD6EA-8137-4152-AC9A-F7FE48A0DF20}"/>
              </a:ext>
            </a:extLst>
          </p:cNvPr>
          <p:cNvGrpSpPr/>
          <p:nvPr/>
        </p:nvGrpSpPr>
        <p:grpSpPr>
          <a:xfrm>
            <a:off x="63390" y="5839032"/>
            <a:ext cx="9142753" cy="577081"/>
            <a:chOff x="63390" y="5759131"/>
            <a:chExt cx="9142753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CC3DFF2-2C41-4374-93E2-8B7BFA709486}"/>
                </a:ext>
              </a:extLst>
            </p:cNvPr>
            <p:cNvSpPr txBox="1"/>
            <p:nvPr/>
          </p:nvSpPr>
          <p:spPr>
            <a:xfrm>
              <a:off x="63390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141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AE093FD-7271-421E-8308-6A0635E6EA97}"/>
                </a:ext>
              </a:extLst>
            </p:cNvPr>
            <p:cNvSpPr txBox="1"/>
            <p:nvPr/>
          </p:nvSpPr>
          <p:spPr>
            <a:xfrm>
              <a:off x="1696222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EE14D05-DC40-49D9-B4C7-328FE5366EF0}"/>
                </a:ext>
              </a:extLst>
            </p:cNvPr>
            <p:cNvSpPr txBox="1"/>
            <p:nvPr/>
          </p:nvSpPr>
          <p:spPr>
            <a:xfrm>
              <a:off x="4108050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31830E0-0407-48F8-ACE9-656775882463}"/>
                </a:ext>
              </a:extLst>
            </p:cNvPr>
            <p:cNvSpPr txBox="1"/>
            <p:nvPr/>
          </p:nvSpPr>
          <p:spPr>
            <a:xfrm>
              <a:off x="5125561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FA5510A-8374-4D75-AF29-1373A0F4C827}"/>
                </a:ext>
              </a:extLst>
            </p:cNvPr>
            <p:cNvSpPr txBox="1"/>
            <p:nvPr/>
          </p:nvSpPr>
          <p:spPr>
            <a:xfrm>
              <a:off x="5806560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38D224E-1C58-4828-ABFA-10EC8615132F}"/>
              </a:ext>
            </a:extLst>
          </p:cNvPr>
          <p:cNvGrpSpPr/>
          <p:nvPr/>
        </p:nvGrpSpPr>
        <p:grpSpPr>
          <a:xfrm>
            <a:off x="4856084" y="2565647"/>
            <a:ext cx="4137211" cy="3291348"/>
            <a:chOff x="4856084" y="2565647"/>
            <a:chExt cx="4137211" cy="3291348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708A311B-0F96-400D-8EB6-6FD38B67E7E1}"/>
                </a:ext>
              </a:extLst>
            </p:cNvPr>
            <p:cNvSpPr/>
            <p:nvPr/>
          </p:nvSpPr>
          <p:spPr>
            <a:xfrm>
              <a:off x="4856084" y="2565647"/>
              <a:ext cx="4137211" cy="329134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53EBCAD-258F-460C-BB2D-BC69E6A76AF6}"/>
                </a:ext>
              </a:extLst>
            </p:cNvPr>
            <p:cNvSpPr txBox="1"/>
            <p:nvPr/>
          </p:nvSpPr>
          <p:spPr>
            <a:xfrm>
              <a:off x="5046413" y="2977413"/>
              <a:ext cx="3790950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青色センサーの処理を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追加してみよう！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3340BCA8-1451-41B6-9310-FD68726ABCB5}"/>
                </a:ext>
              </a:extLst>
            </p:cNvPr>
            <p:cNvSpPr txBox="1"/>
            <p:nvPr/>
          </p:nvSpPr>
          <p:spPr>
            <a:xfrm>
              <a:off x="5567139" y="2929630"/>
              <a:ext cx="737461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8FD4601-47CC-47D6-A498-99DF3A516C64}"/>
                </a:ext>
              </a:extLst>
            </p:cNvPr>
            <p:cNvSpPr txBox="1"/>
            <p:nvPr/>
          </p:nvSpPr>
          <p:spPr>
            <a:xfrm>
              <a:off x="5825846" y="3420528"/>
              <a:ext cx="661713" cy="247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3158DC6-4730-4094-89E3-481373AF3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70828" y="4439203"/>
              <a:ext cx="1342120" cy="1018718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115A897E-96D5-4D41-92D6-4B10C6726139}"/>
                </a:ext>
              </a:extLst>
            </p:cNvPr>
            <p:cNvSpPr txBox="1"/>
            <p:nvPr/>
          </p:nvSpPr>
          <p:spPr>
            <a:xfrm>
              <a:off x="7308929" y="2940790"/>
              <a:ext cx="737461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687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スタートとゴールを設定しよう！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BD7EE7A-8694-481E-8441-B57D8EC1A877}"/>
              </a:ext>
            </a:extLst>
          </p:cNvPr>
          <p:cNvSpPr txBox="1"/>
          <p:nvPr/>
        </p:nvSpPr>
        <p:spPr>
          <a:xfrm>
            <a:off x="2907933" y="1057444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pic>
        <p:nvPicPr>
          <p:cNvPr id="3" name="14_03">
            <a:hlinkClick r:id="" action="ppaction://media"/>
            <a:extLst>
              <a:ext uri="{FF2B5EF4-FFF2-40B4-BE49-F238E27FC236}">
                <a16:creationId xmlns:a16="http://schemas.microsoft.com/office/drawing/2014/main" id="{98A6C615-EDFB-48AE-AF5E-FF56DB0B4B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1821" y="1535858"/>
            <a:ext cx="6420358" cy="515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39CDBEA8-B568-4870-8804-F95F03E71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2425"/>
            <a:ext cx="9144000" cy="104088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559CA07-5CE8-4665-B93C-4F1828C44F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1273AFD-B55C-4E1E-8203-31AC8E68C2FB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911274B-FE39-4CC0-ABA6-FF1612AD2B87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F09CE81-8452-4B9C-9335-6C7FF2C95EF0}"/>
              </a:ext>
            </a:extLst>
          </p:cNvPr>
          <p:cNvSpPr txBox="1"/>
          <p:nvPr/>
        </p:nvSpPr>
        <p:spPr>
          <a:xfrm>
            <a:off x="500575" y="1245270"/>
            <a:ext cx="46218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スタートとゴールのスプライトを作ろう！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10DC94D5-C6A7-49F1-8EAC-CFC1B5D099E6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7665228B-5A99-48CA-92BF-C24BC1FAC231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64FCA34A-D66C-493E-BC31-10A344F2008F}"/>
              </a:ext>
            </a:extLst>
          </p:cNvPr>
          <p:cNvSpPr/>
          <p:nvPr/>
        </p:nvSpPr>
        <p:spPr>
          <a:xfrm>
            <a:off x="6347366" y="5208055"/>
            <a:ext cx="988941" cy="353150"/>
          </a:xfrm>
          <a:prstGeom prst="roundRect">
            <a:avLst>
              <a:gd name="adj" fmla="val 364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860CA39C-5E6E-41B9-B18E-28F2B6C21B15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78402F4-ED77-4CDE-A83C-3E6E0B651FE4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AE87217-1EA0-4969-B201-59C097CA6313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C21F704-9D9B-4C95-B1D8-EBFDF4DA2507}"/>
              </a:ext>
            </a:extLst>
          </p:cNvPr>
          <p:cNvGrpSpPr/>
          <p:nvPr/>
        </p:nvGrpSpPr>
        <p:grpSpPr>
          <a:xfrm>
            <a:off x="4364854" y="3564314"/>
            <a:ext cx="3712929" cy="577081"/>
            <a:chOff x="4364854" y="3564314"/>
            <a:chExt cx="371292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B5BE7EC-91EC-49B1-8074-CBD325606365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BEB13CB-B85C-481A-9DA6-954CD8EAC691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90CAB7C-6A13-4424-B721-926303C4CB6F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E83255B9-5BCD-459A-8A02-42D5A01644DC}"/>
              </a:ext>
            </a:extLst>
          </p:cNvPr>
          <p:cNvGrpSpPr/>
          <p:nvPr/>
        </p:nvGrpSpPr>
        <p:grpSpPr>
          <a:xfrm>
            <a:off x="4364854" y="4404322"/>
            <a:ext cx="3310329" cy="577081"/>
            <a:chOff x="4364854" y="4404322"/>
            <a:chExt cx="331032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D81C039-86E6-4557-9E2A-690048193827}"/>
                </a:ext>
              </a:extLst>
            </p:cNvPr>
            <p:cNvSpPr txBox="1"/>
            <p:nvPr/>
          </p:nvSpPr>
          <p:spPr>
            <a:xfrm>
              <a:off x="4364854" y="4404322"/>
              <a:ext cx="33103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「ペイント」を押す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BF6C462-3E4A-485B-80AD-27853EC5493C}"/>
                </a:ext>
              </a:extLst>
            </p:cNvPr>
            <p:cNvSpPr txBox="1"/>
            <p:nvPr/>
          </p:nvSpPr>
          <p:spPr>
            <a:xfrm>
              <a:off x="5996321" y="4473275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403488C-9A78-4CF8-8F66-C3AF0A1A8745}"/>
              </a:ext>
            </a:extLst>
          </p:cNvPr>
          <p:cNvCxnSpPr>
            <a:cxnSpLocks/>
          </p:cNvCxnSpPr>
          <p:nvPr/>
        </p:nvCxnSpPr>
        <p:spPr>
          <a:xfrm>
            <a:off x="6949837" y="4794323"/>
            <a:ext cx="0" cy="4137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FB2CE7CC-F3A1-48A3-AD3E-8ED3046C2713}"/>
              </a:ext>
            </a:extLst>
          </p:cNvPr>
          <p:cNvCxnSpPr>
            <a:cxnSpLocks/>
          </p:cNvCxnSpPr>
          <p:nvPr/>
        </p:nvCxnSpPr>
        <p:spPr>
          <a:xfrm flipH="1">
            <a:off x="6733837" y="4794323"/>
            <a:ext cx="216000" cy="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B63EB89-E09B-4A70-AF7F-521A66AD35A0}"/>
              </a:ext>
            </a:extLst>
          </p:cNvPr>
          <p:cNvSpPr txBox="1"/>
          <p:nvPr/>
        </p:nvSpPr>
        <p:spPr>
          <a:xfrm>
            <a:off x="3879028" y="1291753"/>
            <a:ext cx="522223" cy="252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9436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A06573-8145-421F-93C3-B519DB08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6C28449-3046-4E04-B4E4-1A0F7D6E6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7" y="1190625"/>
            <a:ext cx="7362825" cy="447675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EA3FDF7-EA88-4815-A8C2-260BD249EFCF}"/>
              </a:ext>
            </a:extLst>
          </p:cNvPr>
          <p:cNvSpPr txBox="1"/>
          <p:nvPr/>
        </p:nvSpPr>
        <p:spPr>
          <a:xfrm>
            <a:off x="3243666" y="932125"/>
            <a:ext cx="5651760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①「四角形」や「直線」を選択する。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②「充填」の ▼を押し、色調整パネルを開く。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　　　　の 〇 を移動して、好きな色にする。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同様に「外形」も好きな色にする。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7DFA87-7146-47D8-83D1-08399B9A3B1C}"/>
              </a:ext>
            </a:extLst>
          </p:cNvPr>
          <p:cNvSpPr txBox="1"/>
          <p:nvPr/>
        </p:nvSpPr>
        <p:spPr>
          <a:xfrm>
            <a:off x="5917559" y="979858"/>
            <a:ext cx="741038" cy="250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61A68FE-6CB8-417A-A19C-FB22BAE3082B}"/>
              </a:ext>
            </a:extLst>
          </p:cNvPr>
          <p:cNvSpPr txBox="1"/>
          <p:nvPr/>
        </p:nvSpPr>
        <p:spPr>
          <a:xfrm>
            <a:off x="3536501" y="2652948"/>
            <a:ext cx="709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どうよう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0CF0951-36B3-4A65-8F10-4B5587B8C1D5}"/>
              </a:ext>
            </a:extLst>
          </p:cNvPr>
          <p:cNvSpPr txBox="1"/>
          <p:nvPr/>
        </p:nvSpPr>
        <p:spPr>
          <a:xfrm>
            <a:off x="3683493" y="993285"/>
            <a:ext cx="828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FAA5591-795E-4267-ADF1-AAC745C22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4667" y="2244476"/>
            <a:ext cx="609653" cy="36579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BA1E32D-7206-4F8B-AA69-E3095683C189}"/>
              </a:ext>
            </a:extLst>
          </p:cNvPr>
          <p:cNvSpPr txBox="1"/>
          <p:nvPr/>
        </p:nvSpPr>
        <p:spPr>
          <a:xfrm>
            <a:off x="3606398" y="1558483"/>
            <a:ext cx="828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じゅうてん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4BC75B-FCCB-476B-A0AC-04976F6DA439}"/>
              </a:ext>
            </a:extLst>
          </p:cNvPr>
          <p:cNvSpPr txBox="1"/>
          <p:nvPr/>
        </p:nvSpPr>
        <p:spPr>
          <a:xfrm>
            <a:off x="5097216" y="1558483"/>
            <a:ext cx="521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675746F-7BB5-49DE-8E37-23EF5826702C}"/>
              </a:ext>
            </a:extLst>
          </p:cNvPr>
          <p:cNvSpPr txBox="1"/>
          <p:nvPr/>
        </p:nvSpPr>
        <p:spPr>
          <a:xfrm>
            <a:off x="5692832" y="1558483"/>
            <a:ext cx="1190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いろちょうせい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20492B3-2D29-42ED-86B1-366CF3EB0427}"/>
              </a:ext>
            </a:extLst>
          </p:cNvPr>
          <p:cNvSpPr txBox="1"/>
          <p:nvPr/>
        </p:nvSpPr>
        <p:spPr>
          <a:xfrm>
            <a:off x="7387300" y="1558483"/>
            <a:ext cx="484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9CA640E-0B77-4C11-A21C-62AF028196AB}"/>
              </a:ext>
            </a:extLst>
          </p:cNvPr>
          <p:cNvSpPr txBox="1"/>
          <p:nvPr/>
        </p:nvSpPr>
        <p:spPr>
          <a:xfrm>
            <a:off x="5235712" y="2097059"/>
            <a:ext cx="7394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4C65041-2205-4DB0-919D-1ECE790B73D1}"/>
              </a:ext>
            </a:extLst>
          </p:cNvPr>
          <p:cNvSpPr txBox="1"/>
          <p:nvPr/>
        </p:nvSpPr>
        <p:spPr>
          <a:xfrm>
            <a:off x="6363607" y="2112487"/>
            <a:ext cx="554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6690B9D-D1D2-47DF-B327-4D158BB6075B}"/>
              </a:ext>
            </a:extLst>
          </p:cNvPr>
          <p:cNvSpPr txBox="1"/>
          <p:nvPr/>
        </p:nvSpPr>
        <p:spPr>
          <a:xfrm>
            <a:off x="7112552" y="2112487"/>
            <a:ext cx="484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E4E483E-A390-4713-9C16-1362BAEE4595}"/>
              </a:ext>
            </a:extLst>
          </p:cNvPr>
          <p:cNvSpPr txBox="1"/>
          <p:nvPr/>
        </p:nvSpPr>
        <p:spPr>
          <a:xfrm>
            <a:off x="4444215" y="2652948"/>
            <a:ext cx="709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がいけい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7A5D5B-D4F8-454F-B39A-BD3174FED0F7}"/>
              </a:ext>
            </a:extLst>
          </p:cNvPr>
          <p:cNvSpPr txBox="1"/>
          <p:nvPr/>
        </p:nvSpPr>
        <p:spPr>
          <a:xfrm>
            <a:off x="5297998" y="2652948"/>
            <a:ext cx="554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460C397-85B6-4A6B-A239-F4A4AFEF864C}"/>
              </a:ext>
            </a:extLst>
          </p:cNvPr>
          <p:cNvSpPr txBox="1"/>
          <p:nvPr/>
        </p:nvSpPr>
        <p:spPr>
          <a:xfrm>
            <a:off x="6010644" y="2643007"/>
            <a:ext cx="554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38E2F96-C710-4983-94FF-F41A072B22AF}"/>
              </a:ext>
            </a:extLst>
          </p:cNvPr>
          <p:cNvSpPr txBox="1"/>
          <p:nvPr/>
        </p:nvSpPr>
        <p:spPr>
          <a:xfrm>
            <a:off x="5013660" y="986409"/>
            <a:ext cx="828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ちょくせん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6AD501E-944B-438B-9ECD-C256F6E66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200" y="5280779"/>
            <a:ext cx="873394" cy="1479683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AEE0D25-4C7C-46F9-9ABD-C30763DA8791}"/>
              </a:ext>
            </a:extLst>
          </p:cNvPr>
          <p:cNvGrpSpPr/>
          <p:nvPr/>
        </p:nvGrpSpPr>
        <p:grpSpPr>
          <a:xfrm>
            <a:off x="3569014" y="5259066"/>
            <a:ext cx="4040707" cy="716092"/>
            <a:chOff x="3990290" y="5270260"/>
            <a:chExt cx="4040707" cy="716092"/>
          </a:xfrm>
        </p:grpSpPr>
        <p:sp>
          <p:nvSpPr>
            <p:cNvPr id="24" name="吹き出し: 角を丸めた四角形 23">
              <a:extLst>
                <a:ext uri="{FF2B5EF4-FFF2-40B4-BE49-F238E27FC236}">
                  <a16:creationId xmlns:a16="http://schemas.microsoft.com/office/drawing/2014/main" id="{B40AACC6-1B5F-4E6C-B508-91C885319B0A}"/>
                </a:ext>
              </a:extLst>
            </p:cNvPr>
            <p:cNvSpPr/>
            <p:nvPr/>
          </p:nvSpPr>
          <p:spPr>
            <a:xfrm>
              <a:off x="3990290" y="5270260"/>
              <a:ext cx="4040707" cy="71609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8706A135-7E9C-4E96-83B7-BB5144FE5543}"/>
                </a:ext>
              </a:extLst>
            </p:cNvPr>
            <p:cNvGrpSpPr/>
            <p:nvPr/>
          </p:nvGrpSpPr>
          <p:grpSpPr>
            <a:xfrm>
              <a:off x="4083077" y="5328180"/>
              <a:ext cx="3947920" cy="523220"/>
              <a:chOff x="1670421" y="5171002"/>
              <a:chExt cx="3947920" cy="523220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A082B52-D33D-448B-916C-7DDC03E14B67}"/>
                  </a:ext>
                </a:extLst>
              </p:cNvPr>
              <p:cNvSpPr txBox="1"/>
              <p:nvPr/>
            </p:nvSpPr>
            <p:spPr>
              <a:xfrm>
                <a:off x="1686158" y="5171002"/>
                <a:ext cx="39321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自分の好きな旗を自由に描いてみよう！</a:t>
                </a:r>
                <a:endPara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FDFAC38-2635-4B2D-A0B3-68AAB9412E81}"/>
                  </a:ext>
                </a:extLst>
              </p:cNvPr>
              <p:cNvSpPr txBox="1"/>
              <p:nvPr/>
            </p:nvSpPr>
            <p:spPr>
              <a:xfrm>
                <a:off x="3971612" y="5219533"/>
                <a:ext cx="32831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A02E1A8E-2E8A-40E6-982E-E2972B964B47}"/>
                  </a:ext>
                </a:extLst>
              </p:cNvPr>
              <p:cNvSpPr txBox="1"/>
              <p:nvPr/>
            </p:nvSpPr>
            <p:spPr>
              <a:xfrm>
                <a:off x="2326708" y="5211190"/>
                <a:ext cx="30489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2E05B7C4-5A63-42FD-A602-A0D873A2D770}"/>
                  </a:ext>
                </a:extLst>
              </p:cNvPr>
              <p:cNvSpPr txBox="1"/>
              <p:nvPr/>
            </p:nvSpPr>
            <p:spPr>
              <a:xfrm>
                <a:off x="3307053" y="5201780"/>
                <a:ext cx="67186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じゆう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3A536EAC-1286-45CD-80C8-2EC8502B9FFF}"/>
                  </a:ext>
                </a:extLst>
              </p:cNvPr>
              <p:cNvSpPr txBox="1"/>
              <p:nvPr/>
            </p:nvSpPr>
            <p:spPr>
              <a:xfrm>
                <a:off x="1670421" y="5211190"/>
                <a:ext cx="58526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93303D97-1FB1-4335-BFA0-82DC95240708}"/>
                  </a:ext>
                </a:extLst>
              </p:cNvPr>
              <p:cNvSpPr txBox="1"/>
              <p:nvPr/>
            </p:nvSpPr>
            <p:spPr>
              <a:xfrm>
                <a:off x="2861708" y="5201780"/>
                <a:ext cx="48676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はた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12BCC6E1-E94F-415D-B335-F4BC6CCE7B4C}"/>
              </a:ext>
            </a:extLst>
          </p:cNvPr>
          <p:cNvSpPr/>
          <p:nvPr/>
        </p:nvSpPr>
        <p:spPr>
          <a:xfrm>
            <a:off x="988930" y="4418283"/>
            <a:ext cx="539750" cy="1085872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26E7946-A0A0-40FE-ABAD-6ECD5F020547}"/>
              </a:ext>
            </a:extLst>
          </p:cNvPr>
          <p:cNvSpPr txBox="1"/>
          <p:nvPr/>
        </p:nvSpPr>
        <p:spPr>
          <a:xfrm>
            <a:off x="545807" y="418745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11D97A5-86D4-4239-B2E0-2AF3223500B5}"/>
              </a:ext>
            </a:extLst>
          </p:cNvPr>
          <p:cNvSpPr txBox="1"/>
          <p:nvPr/>
        </p:nvSpPr>
        <p:spPr>
          <a:xfrm>
            <a:off x="1800113" y="146855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A93774BB-9957-43C5-9A0A-C5E54E0C1F2A}"/>
              </a:ext>
            </a:extLst>
          </p:cNvPr>
          <p:cNvSpPr/>
          <p:nvPr/>
        </p:nvSpPr>
        <p:spPr>
          <a:xfrm>
            <a:off x="970600" y="1795969"/>
            <a:ext cx="1000243" cy="461665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CE9D559-1A2D-45E7-9A20-DD0600B4DCEB}"/>
              </a:ext>
            </a:extLst>
          </p:cNvPr>
          <p:cNvSpPr txBox="1"/>
          <p:nvPr/>
        </p:nvSpPr>
        <p:spPr>
          <a:xfrm>
            <a:off x="641330" y="148423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5E813AA8-C2E9-4416-B9F0-78C8B9CC3ED3}"/>
              </a:ext>
            </a:extLst>
          </p:cNvPr>
          <p:cNvSpPr/>
          <p:nvPr/>
        </p:nvSpPr>
        <p:spPr>
          <a:xfrm>
            <a:off x="2039431" y="1804704"/>
            <a:ext cx="1000243" cy="461665"/>
          </a:xfrm>
          <a:prstGeom prst="roundRect">
            <a:avLst>
              <a:gd name="adj" fmla="val 109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233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A06573-8145-421F-93C3-B519DB08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D119E39-A328-4664-8D64-5241590DB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448" y="1340897"/>
            <a:ext cx="3457575" cy="4495800"/>
          </a:xfrm>
          <a:prstGeom prst="rect">
            <a:avLst/>
          </a:prstGeom>
        </p:spPr>
      </p:pic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2AFDAEBF-A42D-4042-9A7A-1FEA2D7FCAAA}"/>
              </a:ext>
            </a:extLst>
          </p:cNvPr>
          <p:cNvSpPr/>
          <p:nvPr/>
        </p:nvSpPr>
        <p:spPr>
          <a:xfrm>
            <a:off x="2272516" y="2313936"/>
            <a:ext cx="1695803" cy="35315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43A7CB4-8AB5-4A9C-BE90-9B3CB8AA5292}"/>
              </a:ext>
            </a:extLst>
          </p:cNvPr>
          <p:cNvGrpSpPr/>
          <p:nvPr/>
        </p:nvGrpSpPr>
        <p:grpSpPr>
          <a:xfrm>
            <a:off x="4401251" y="2139525"/>
            <a:ext cx="4538563" cy="577081"/>
            <a:chOff x="4401251" y="2139525"/>
            <a:chExt cx="4538563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14D9AE6-6737-47BB-8EB0-7BBAAFDCB1F6}"/>
                </a:ext>
              </a:extLst>
            </p:cNvPr>
            <p:cNvSpPr txBox="1"/>
            <p:nvPr/>
          </p:nvSpPr>
          <p:spPr>
            <a:xfrm>
              <a:off x="4401251" y="2139525"/>
              <a:ext cx="45385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スプライトの名前を「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75034AF-426D-44E5-9EA9-7843130005C2}"/>
                </a:ext>
              </a:extLst>
            </p:cNvPr>
            <p:cNvSpPr txBox="1"/>
            <p:nvPr/>
          </p:nvSpPr>
          <p:spPr>
            <a:xfrm>
              <a:off x="5730091" y="2181844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AB1D0109-2B3E-401D-9A35-DC997FC38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280" y="4695919"/>
            <a:ext cx="1062095" cy="1692565"/>
          </a:xfrm>
          <a:prstGeom prst="rect">
            <a:avLst/>
          </a:prstGeom>
        </p:spPr>
      </p:pic>
      <p:sp>
        <p:nvSpPr>
          <p:cNvPr id="40" name="吹き出し: 角を丸めた四角形 39">
            <a:extLst>
              <a:ext uri="{FF2B5EF4-FFF2-40B4-BE49-F238E27FC236}">
                <a16:creationId xmlns:a16="http://schemas.microsoft.com/office/drawing/2014/main" id="{FB527378-F9AB-43BC-B750-BDCA259A320D}"/>
              </a:ext>
            </a:extLst>
          </p:cNvPr>
          <p:cNvSpPr/>
          <p:nvPr/>
        </p:nvSpPr>
        <p:spPr>
          <a:xfrm>
            <a:off x="4550051" y="3407818"/>
            <a:ext cx="4238842" cy="1199693"/>
          </a:xfrm>
          <a:prstGeom prst="wedgeRoundRectCallout">
            <a:avLst>
              <a:gd name="adj1" fmla="val 32345"/>
              <a:gd name="adj2" fmla="val 6654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0C1CA482-46F5-41D5-A19A-BCCF64FA4567}"/>
              </a:ext>
            </a:extLst>
          </p:cNvPr>
          <p:cNvGrpSpPr/>
          <p:nvPr/>
        </p:nvGrpSpPr>
        <p:grpSpPr>
          <a:xfrm>
            <a:off x="4627975" y="3429000"/>
            <a:ext cx="4082994" cy="1015663"/>
            <a:chOff x="4550897" y="2844247"/>
            <a:chExt cx="4082994" cy="1015663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3F0DAE1-2B48-439B-8FE8-72F298E596F3}"/>
                </a:ext>
              </a:extLst>
            </p:cNvPr>
            <p:cNvSpPr txBox="1"/>
            <p:nvPr/>
          </p:nvSpPr>
          <p:spPr>
            <a:xfrm>
              <a:off x="4572000" y="2844247"/>
              <a:ext cx="406189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同じようにして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「ゴール」のスプライトも作ってみよう！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5DC3A45-9839-41A1-8B6D-875C5B4FD490}"/>
                </a:ext>
              </a:extLst>
            </p:cNvPr>
            <p:cNvSpPr txBox="1"/>
            <p:nvPr/>
          </p:nvSpPr>
          <p:spPr>
            <a:xfrm>
              <a:off x="4550897" y="2892532"/>
              <a:ext cx="4482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41A5924-A628-4152-A01F-6A752FC0E067}"/>
                </a:ext>
              </a:extLst>
            </p:cNvPr>
            <p:cNvSpPr txBox="1"/>
            <p:nvPr/>
          </p:nvSpPr>
          <p:spPr>
            <a:xfrm>
              <a:off x="6975980" y="3399987"/>
              <a:ext cx="4482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9994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EA6BD57-C9F3-43B8-A08B-C5FBD0F40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836" y="1211357"/>
            <a:ext cx="5878785" cy="37690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101961C-3BC1-408F-9638-19BF0DB8DE67}"/>
              </a:ext>
            </a:extLst>
          </p:cNvPr>
          <p:cNvGrpSpPr/>
          <p:nvPr/>
        </p:nvGrpSpPr>
        <p:grpSpPr>
          <a:xfrm>
            <a:off x="1402102" y="5358776"/>
            <a:ext cx="6021398" cy="577081"/>
            <a:chOff x="1402102" y="5358776"/>
            <a:chExt cx="6021398" cy="57708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4E2C0CA-0731-4228-A141-5F5C8CF555FB}"/>
                </a:ext>
              </a:extLst>
            </p:cNvPr>
            <p:cNvSpPr txBox="1"/>
            <p:nvPr/>
          </p:nvSpPr>
          <p:spPr>
            <a:xfrm>
              <a:off x="1402102" y="5358776"/>
              <a:ext cx="602139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ステージ上の好きな位置にスタートとゴールを配置する。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108F79C-CB21-4E3A-BC58-16B72B83371D}"/>
                </a:ext>
              </a:extLst>
            </p:cNvPr>
            <p:cNvSpPr txBox="1"/>
            <p:nvPr/>
          </p:nvSpPr>
          <p:spPr>
            <a:xfrm>
              <a:off x="3521199" y="5393843"/>
              <a:ext cx="5468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B08BCAE-D3E2-43FB-B5D7-76E3DCC2A693}"/>
                </a:ext>
              </a:extLst>
            </p:cNvPr>
            <p:cNvSpPr txBox="1"/>
            <p:nvPr/>
          </p:nvSpPr>
          <p:spPr>
            <a:xfrm>
              <a:off x="6148373" y="5393843"/>
              <a:ext cx="799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EE31A68-2865-42E1-999E-934A772C8D5C}"/>
                </a:ext>
              </a:extLst>
            </p:cNvPr>
            <p:cNvSpPr txBox="1"/>
            <p:nvPr/>
          </p:nvSpPr>
          <p:spPr>
            <a:xfrm>
              <a:off x="2234246" y="5393843"/>
              <a:ext cx="6332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6D452F3-9DD8-4713-97B3-F12B768920B7}"/>
                </a:ext>
              </a:extLst>
            </p:cNvPr>
            <p:cNvSpPr txBox="1"/>
            <p:nvPr/>
          </p:nvSpPr>
          <p:spPr>
            <a:xfrm>
              <a:off x="2840852" y="5393843"/>
              <a:ext cx="3033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楕円 29">
            <a:extLst>
              <a:ext uri="{FF2B5EF4-FFF2-40B4-BE49-F238E27FC236}">
                <a16:creationId xmlns:a16="http://schemas.microsoft.com/office/drawing/2014/main" id="{D9954BC8-9597-47F3-8A69-C1FEE2F4E50F}"/>
              </a:ext>
            </a:extLst>
          </p:cNvPr>
          <p:cNvSpPr/>
          <p:nvPr/>
        </p:nvSpPr>
        <p:spPr>
          <a:xfrm>
            <a:off x="1951975" y="3718265"/>
            <a:ext cx="752893" cy="75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0B4AFA02-2AC4-445C-953B-1A7A9112700A}"/>
              </a:ext>
            </a:extLst>
          </p:cNvPr>
          <p:cNvSpPr/>
          <p:nvPr/>
        </p:nvSpPr>
        <p:spPr>
          <a:xfrm>
            <a:off x="4356714" y="3718265"/>
            <a:ext cx="752893" cy="7583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9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3ACC39E-2D1A-49FC-B376-6C24F8F04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811" y="1002195"/>
            <a:ext cx="3149076" cy="571467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FC699281-9146-4F97-94EB-38A835684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71" y="1870873"/>
            <a:ext cx="3242734" cy="4903647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9BB572D5-F9F5-4CBA-8694-46972713D940}"/>
              </a:ext>
            </a:extLst>
          </p:cNvPr>
          <p:cNvSpPr/>
          <p:nvPr/>
        </p:nvSpPr>
        <p:spPr>
          <a:xfrm>
            <a:off x="5120195" y="5459769"/>
            <a:ext cx="2585622" cy="104691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8C326EE-75E7-468A-9D1A-961E4374F1E8}"/>
              </a:ext>
            </a:extLst>
          </p:cNvPr>
          <p:cNvSpPr/>
          <p:nvPr/>
        </p:nvSpPr>
        <p:spPr>
          <a:xfrm>
            <a:off x="5016657" y="1846670"/>
            <a:ext cx="1836904" cy="43308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4C64F83-6DBC-4661-B28D-1AF9EACEC1DF}"/>
              </a:ext>
            </a:extLst>
          </p:cNvPr>
          <p:cNvSpPr/>
          <p:nvPr/>
        </p:nvSpPr>
        <p:spPr>
          <a:xfrm>
            <a:off x="616427" y="2736703"/>
            <a:ext cx="2882746" cy="44980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6BF788F1-6EEB-4050-A167-41CF4E88E300}"/>
              </a:ext>
            </a:extLst>
          </p:cNvPr>
          <p:cNvSpPr/>
          <p:nvPr/>
        </p:nvSpPr>
        <p:spPr>
          <a:xfrm>
            <a:off x="3797275" y="3168204"/>
            <a:ext cx="681057" cy="69244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8E47A22-4836-47DA-83D3-F9B596F1A5F1}"/>
              </a:ext>
            </a:extLst>
          </p:cNvPr>
          <p:cNvGrpSpPr/>
          <p:nvPr/>
        </p:nvGrpSpPr>
        <p:grpSpPr>
          <a:xfrm>
            <a:off x="4572000" y="1822351"/>
            <a:ext cx="3872885" cy="4933707"/>
            <a:chOff x="4714043" y="1924293"/>
            <a:chExt cx="3872885" cy="4933707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BEE07058-5B73-4487-B5AE-48E3BF4AAD4E}"/>
                </a:ext>
              </a:extLst>
            </p:cNvPr>
            <p:cNvSpPr/>
            <p:nvPr/>
          </p:nvSpPr>
          <p:spPr>
            <a:xfrm>
              <a:off x="4714043" y="1924293"/>
              <a:ext cx="3872885" cy="49337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5C8A1E10-C59E-4DC5-BD38-C5FC03B1B182}"/>
                </a:ext>
              </a:extLst>
            </p:cNvPr>
            <p:cNvGrpSpPr/>
            <p:nvPr/>
          </p:nvGrpSpPr>
          <p:grpSpPr>
            <a:xfrm>
              <a:off x="4752785" y="3332984"/>
              <a:ext cx="3790950" cy="1016260"/>
              <a:chOff x="4752785" y="3332984"/>
              <a:chExt cx="3790950" cy="1016260"/>
            </a:xfrm>
          </p:grpSpPr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D4F5216-B372-4632-80E0-29A9691B94A1}"/>
                  </a:ext>
                </a:extLst>
              </p:cNvPr>
              <p:cNvSpPr txBox="1"/>
              <p:nvPr/>
            </p:nvSpPr>
            <p:spPr>
              <a:xfrm>
                <a:off x="4752785" y="3372053"/>
                <a:ext cx="3790950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スタート位置から動きだし、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ゴールしたらストップしたい！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C1E51C7-C7D9-41FE-871E-24BE4DFB091D}"/>
                  </a:ext>
                </a:extLst>
              </p:cNvPr>
              <p:cNvSpPr txBox="1"/>
              <p:nvPr/>
            </p:nvSpPr>
            <p:spPr>
              <a:xfrm>
                <a:off x="5901486" y="3332984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いち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F748FFE4-6694-4D53-9D4D-071DC75F717C}"/>
                  </a:ext>
                </a:extLst>
              </p:cNvPr>
              <p:cNvSpPr txBox="1"/>
              <p:nvPr/>
            </p:nvSpPr>
            <p:spPr>
              <a:xfrm>
                <a:off x="6849359" y="3339283"/>
                <a:ext cx="661713" cy="247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</p:grp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00A93717-68AE-42D0-8BB6-8B62337A1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5049" y="4778286"/>
              <a:ext cx="1342120" cy="101871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46218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スタートとゴールの処理を追加しよう！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B3B4A80-7D53-432B-B0C8-74E592533C3A}"/>
              </a:ext>
            </a:extLst>
          </p:cNvPr>
          <p:cNvSpPr txBox="1"/>
          <p:nvPr/>
        </p:nvSpPr>
        <p:spPr>
          <a:xfrm>
            <a:off x="2520340" y="130662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9A43CAE-DB40-4E51-8E1C-BDB6C25E5AFC}"/>
              </a:ext>
            </a:extLst>
          </p:cNvPr>
          <p:cNvSpPr txBox="1"/>
          <p:nvPr/>
        </p:nvSpPr>
        <p:spPr>
          <a:xfrm>
            <a:off x="3203575" y="131826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1633</Words>
  <Application>Microsoft Office PowerPoint</Application>
  <PresentationFormat>画面に合わせる (4:3)</PresentationFormat>
  <Paragraphs>512</Paragraphs>
  <Slides>36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4" baseType="lpstr">
      <vt:lpstr>Meiryo UI</vt:lpstr>
      <vt:lpstr>UD デジタル 教科書体 NP-R</vt:lpstr>
      <vt:lpstr>メイリオ</vt:lpstr>
      <vt:lpstr>メイリオ</vt:lpstr>
      <vt:lpstr>Arial</vt:lpstr>
      <vt:lpstr>Century Gothic</vt:lpstr>
      <vt:lpstr>Wingdings</vt:lpstr>
      <vt:lpstr>曲線</vt:lpstr>
      <vt:lpstr>第14回　コースを作って車を走らせよう！</vt:lpstr>
      <vt:lpstr>目次</vt:lpstr>
      <vt:lpstr>プログラミングの準備</vt:lpstr>
      <vt:lpstr>mBlockを起動しよう</vt:lpstr>
      <vt:lpstr>本日のミッション！</vt:lpstr>
      <vt:lpstr>ミッション：コースを作って車を走らせよう</vt:lpstr>
      <vt:lpstr>【準備①】　コースを作る</vt:lpstr>
      <vt:lpstr>【準備①】　コースを作る</vt:lpstr>
      <vt:lpstr>【準備②】　車のスプライトを作る</vt:lpstr>
      <vt:lpstr>【準備②】　車のスプライトを作る</vt:lpstr>
      <vt:lpstr>【準備②】　車のスプライトを作る</vt:lpstr>
      <vt:lpstr>【準備②】　車のスプライトを作る</vt:lpstr>
      <vt:lpstr>ミッション：コースを作って車を走らせよう</vt:lpstr>
      <vt:lpstr>ミッション：コースを作って車を走らせよう</vt:lpstr>
      <vt:lpstr>ミッション：コースを作って車を走らせよう</vt:lpstr>
      <vt:lpstr>ミッション：コースを作って車を走らせよう</vt:lpstr>
      <vt:lpstr>注意！</vt:lpstr>
      <vt:lpstr>ミッション：コースを作って車を走らせよう</vt:lpstr>
      <vt:lpstr>ミッション：コースを作って車を走らせよう</vt:lpstr>
      <vt:lpstr>ミッション：コースを作って車を走らせよう</vt:lpstr>
      <vt:lpstr>ミッション：コースを作って車を走らせよう</vt:lpstr>
      <vt:lpstr>ミッション：コースを作って車を走らせよう</vt:lpstr>
      <vt:lpstr>ミッション：コースを作って車を走らせよう</vt:lpstr>
      <vt:lpstr>ステップアップ！</vt:lpstr>
      <vt:lpstr>考えてみよう！　</vt:lpstr>
      <vt:lpstr>考えてみよう！　</vt:lpstr>
      <vt:lpstr>考えてみよう！　</vt:lpstr>
      <vt:lpstr>考えてみよう！　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2021-11-15T20:30:14Z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