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2"/>
  </p:notesMasterIdLst>
  <p:sldIdLst>
    <p:sldId id="399" r:id="rId2"/>
    <p:sldId id="257" r:id="rId3"/>
    <p:sldId id="335" r:id="rId4"/>
    <p:sldId id="259" r:id="rId5"/>
    <p:sldId id="260" r:id="rId6"/>
    <p:sldId id="261" r:id="rId7"/>
    <p:sldId id="291" r:id="rId8"/>
    <p:sldId id="292" r:id="rId9"/>
    <p:sldId id="293" r:id="rId10"/>
    <p:sldId id="294" r:id="rId11"/>
    <p:sldId id="295" r:id="rId12"/>
    <p:sldId id="296" r:id="rId13"/>
    <p:sldId id="297" r:id="rId14"/>
    <p:sldId id="298" r:id="rId15"/>
    <p:sldId id="299" r:id="rId16"/>
    <p:sldId id="300" r:id="rId17"/>
    <p:sldId id="301" r:id="rId18"/>
    <p:sldId id="302" r:id="rId19"/>
    <p:sldId id="303" r:id="rId20"/>
    <p:sldId id="304" r:id="rId21"/>
    <p:sldId id="305" r:id="rId22"/>
    <p:sldId id="306" r:id="rId23"/>
    <p:sldId id="307" r:id="rId24"/>
    <p:sldId id="308" r:id="rId25"/>
    <p:sldId id="309" r:id="rId26"/>
    <p:sldId id="310" r:id="rId27"/>
    <p:sldId id="311" r:id="rId28"/>
    <p:sldId id="312" r:id="rId29"/>
    <p:sldId id="313" r:id="rId30"/>
    <p:sldId id="314" r:id="rId31"/>
  </p:sldIdLst>
  <p:sldSz cx="9144000" cy="5143500" type="screen16x9"/>
  <p:notesSz cx="6858000" cy="9144000"/>
  <p:embeddedFontLst>
    <p:embeddedFont>
      <p:font typeface="Lato" panose="020F0502020204030203" pitchFamily="34" charset="0"/>
      <p:regular r:id="rId33"/>
      <p:bold r:id="rId34"/>
      <p:italic r:id="rId35"/>
      <p:boldItalic r:id="rId36"/>
    </p:embeddedFont>
    <p:embeddedFont>
      <p:font typeface="Playfair Display" panose="00000500000000000000" pitchFamily="2" charset="0"/>
      <p:regular r:id="rId37"/>
      <p:bold r:id="rId38"/>
      <p:italic r:id="rId39"/>
      <p:boldItalic r:id="rId4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FE8BE8F-7899-4105-A460-58411A253186}" v="149" dt="2021-03-05T07:31:55.036"/>
    <p1510:client id="{24E3AC46-6E8B-48F4-9905-ACCCBBBA6A70}" v="3" dt="2021-03-05T08:26:09.223"/>
    <p1510:client id="{389C582C-4D47-46EB-BBC8-8F5D52964EFD}" v="6" dt="2021-03-03T09:33:04.596"/>
    <p1510:client id="{3FBF3125-B800-4A58-A211-D47071572D9F}" v="336" dt="2021-03-04T08:41:07.860"/>
    <p1510:client id="{63CF68AD-77C7-4C22-8DEB-9D634253C957}" v="1" dt="2021-03-03T09:36:14.353"/>
    <p1510:client id="{A2A508A5-EEAA-4A68-9FC4-E5588CA0FD7D}" v="150" dt="2021-02-26T09:42:06.6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5" d="100"/>
          <a:sy n="135" d="100"/>
        </p:scale>
        <p:origin x="100" y="11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7.fntdata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63CF68AD-77C7-4C22-8DEB-9D634253C957}"/>
    <pc:docChg chg="modSld">
      <pc:chgData name="" userId="" providerId="" clId="Web-{63CF68AD-77C7-4C22-8DEB-9D634253C957}" dt="2021-03-03T09:36:14.353" v="0" actId="1076"/>
      <pc:docMkLst>
        <pc:docMk/>
      </pc:docMkLst>
      <pc:sldChg chg="modSp">
        <pc:chgData name="" userId="" providerId="" clId="Web-{63CF68AD-77C7-4C22-8DEB-9D634253C957}" dt="2021-03-03T09:36:14.353" v="0" actId="1076"/>
        <pc:sldMkLst>
          <pc:docMk/>
          <pc:sldMk cId="0" sldId="305"/>
        </pc:sldMkLst>
        <pc:picChg chg="mod">
          <ac:chgData name="" userId="" providerId="" clId="Web-{63CF68AD-77C7-4C22-8DEB-9D634253C957}" dt="2021-03-03T09:36:14.353" v="0" actId="1076"/>
          <ac:picMkLst>
            <pc:docMk/>
            <pc:sldMk cId="0" sldId="305"/>
            <ac:picMk id="842" creationId="{00000000-0000-0000-0000-000000000000}"/>
          </ac:picMkLst>
        </pc:picChg>
      </pc:sldChg>
    </pc:docChg>
  </pc:docChgLst>
  <pc:docChgLst>
    <pc:chgData name="Masaki Suzuki" userId="2c4feb2ed34ad1a7" providerId="Windows Live" clId="Web-{3FBF3125-B800-4A58-A211-D47071572D9F}"/>
    <pc:docChg chg="modSld">
      <pc:chgData name="Masaki Suzuki" userId="2c4feb2ed34ad1a7" providerId="Windows Live" clId="Web-{3FBF3125-B800-4A58-A211-D47071572D9F}" dt="2021-03-04T08:41:07.860" v="335"/>
      <pc:docMkLst>
        <pc:docMk/>
      </pc:docMkLst>
      <pc:sldChg chg="modSp">
        <pc:chgData name="Masaki Suzuki" userId="2c4feb2ed34ad1a7" providerId="Windows Live" clId="Web-{3FBF3125-B800-4A58-A211-D47071572D9F}" dt="2021-03-04T08:33:59.459" v="7"/>
        <pc:sldMkLst>
          <pc:docMk/>
          <pc:sldMk cId="0" sldId="256"/>
        </pc:sldMkLst>
        <pc:spChg chg="mod">
          <ac:chgData name="Masaki Suzuki" userId="2c4feb2ed34ad1a7" providerId="Windows Live" clId="Web-{3FBF3125-B800-4A58-A211-D47071572D9F}" dt="2021-03-04T08:33:59.412" v="0"/>
          <ac:spMkLst>
            <pc:docMk/>
            <pc:sldMk cId="0" sldId="256"/>
            <ac:spMk id="6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3:59.412" v="1"/>
          <ac:spMkLst>
            <pc:docMk/>
            <pc:sldMk cId="0" sldId="256"/>
            <ac:spMk id="6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3:59.428" v="2"/>
          <ac:spMkLst>
            <pc:docMk/>
            <pc:sldMk cId="0" sldId="256"/>
            <ac:spMk id="6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3:59.428" v="3"/>
          <ac:spMkLst>
            <pc:docMk/>
            <pc:sldMk cId="0" sldId="256"/>
            <ac:spMk id="6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3:59.443" v="4"/>
          <ac:spMkLst>
            <pc:docMk/>
            <pc:sldMk cId="0" sldId="256"/>
            <ac:spMk id="6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3:59.443" v="5"/>
          <ac:spMkLst>
            <pc:docMk/>
            <pc:sldMk cId="0" sldId="256"/>
            <ac:spMk id="6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3:59.459" v="6"/>
          <ac:spMkLst>
            <pc:docMk/>
            <pc:sldMk cId="0" sldId="256"/>
            <ac:spMk id="6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3:59.459" v="7"/>
          <ac:spMkLst>
            <pc:docMk/>
            <pc:sldMk cId="0" sldId="256"/>
            <ac:spMk id="67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4:08.553" v="18"/>
        <pc:sldMkLst>
          <pc:docMk/>
          <pc:sldMk cId="0" sldId="257"/>
        </pc:sldMkLst>
        <pc:spChg chg="mod">
          <ac:chgData name="Masaki Suzuki" userId="2c4feb2ed34ad1a7" providerId="Windows Live" clId="Web-{3FBF3125-B800-4A58-A211-D47071572D9F}" dt="2021-03-04T08:34:08.412" v="8"/>
          <ac:spMkLst>
            <pc:docMk/>
            <pc:sldMk cId="0" sldId="257"/>
            <ac:spMk id="7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08.428" v="9"/>
          <ac:spMkLst>
            <pc:docMk/>
            <pc:sldMk cId="0" sldId="257"/>
            <ac:spMk id="7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08.443" v="10"/>
          <ac:spMkLst>
            <pc:docMk/>
            <pc:sldMk cId="0" sldId="257"/>
            <ac:spMk id="7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08.459" v="11"/>
          <ac:spMkLst>
            <pc:docMk/>
            <pc:sldMk cId="0" sldId="257"/>
            <ac:spMk id="7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08.475" v="12"/>
          <ac:spMkLst>
            <pc:docMk/>
            <pc:sldMk cId="0" sldId="257"/>
            <ac:spMk id="7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08.490" v="13"/>
          <ac:spMkLst>
            <pc:docMk/>
            <pc:sldMk cId="0" sldId="257"/>
            <ac:spMk id="8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08.506" v="14"/>
          <ac:spMkLst>
            <pc:docMk/>
            <pc:sldMk cId="0" sldId="257"/>
            <ac:spMk id="8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08.522" v="15"/>
          <ac:spMkLst>
            <pc:docMk/>
            <pc:sldMk cId="0" sldId="257"/>
            <ac:spMk id="8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08.537" v="16"/>
          <ac:spMkLst>
            <pc:docMk/>
            <pc:sldMk cId="0" sldId="257"/>
            <ac:spMk id="8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08.553" v="17"/>
          <ac:spMkLst>
            <pc:docMk/>
            <pc:sldMk cId="0" sldId="257"/>
            <ac:spMk id="8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08.553" v="18"/>
          <ac:spMkLst>
            <pc:docMk/>
            <pc:sldMk cId="0" sldId="257"/>
            <ac:spMk id="86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4:15.147" v="24"/>
        <pc:sldMkLst>
          <pc:docMk/>
          <pc:sldMk cId="0" sldId="258"/>
        </pc:sldMkLst>
        <pc:spChg chg="mod">
          <ac:chgData name="Masaki Suzuki" userId="2c4feb2ed34ad1a7" providerId="Windows Live" clId="Web-{3FBF3125-B800-4A58-A211-D47071572D9F}" dt="2021-03-04T08:34:15.100" v="19"/>
          <ac:spMkLst>
            <pc:docMk/>
            <pc:sldMk cId="0" sldId="258"/>
            <ac:spMk id="9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15.115" v="20"/>
          <ac:spMkLst>
            <pc:docMk/>
            <pc:sldMk cId="0" sldId="258"/>
            <ac:spMk id="9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15.115" v="21"/>
          <ac:spMkLst>
            <pc:docMk/>
            <pc:sldMk cId="0" sldId="258"/>
            <ac:spMk id="9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15.131" v="22"/>
          <ac:spMkLst>
            <pc:docMk/>
            <pc:sldMk cId="0" sldId="258"/>
            <ac:spMk id="9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15.131" v="23"/>
          <ac:spMkLst>
            <pc:docMk/>
            <pc:sldMk cId="0" sldId="258"/>
            <ac:spMk id="10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15.147" v="24"/>
          <ac:spMkLst>
            <pc:docMk/>
            <pc:sldMk cId="0" sldId="258"/>
            <ac:spMk id="101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4:23.350" v="35"/>
        <pc:sldMkLst>
          <pc:docMk/>
          <pc:sldMk cId="0" sldId="259"/>
        </pc:sldMkLst>
        <pc:spChg chg="mod">
          <ac:chgData name="Masaki Suzuki" userId="2c4feb2ed34ad1a7" providerId="Windows Live" clId="Web-{3FBF3125-B800-4A58-A211-D47071572D9F}" dt="2021-03-04T08:34:23.178" v="25"/>
          <ac:spMkLst>
            <pc:docMk/>
            <pc:sldMk cId="0" sldId="259"/>
            <ac:spMk id="10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23.194" v="26"/>
          <ac:spMkLst>
            <pc:docMk/>
            <pc:sldMk cId="0" sldId="259"/>
            <ac:spMk id="11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23.209" v="27"/>
          <ac:spMkLst>
            <pc:docMk/>
            <pc:sldMk cId="0" sldId="259"/>
            <ac:spMk id="11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23.225" v="28"/>
          <ac:spMkLst>
            <pc:docMk/>
            <pc:sldMk cId="0" sldId="259"/>
            <ac:spMk id="11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23.241" v="29"/>
          <ac:spMkLst>
            <pc:docMk/>
            <pc:sldMk cId="0" sldId="259"/>
            <ac:spMk id="11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23.256" v="30"/>
          <ac:spMkLst>
            <pc:docMk/>
            <pc:sldMk cId="0" sldId="259"/>
            <ac:spMk id="11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23.288" v="31"/>
          <ac:spMkLst>
            <pc:docMk/>
            <pc:sldMk cId="0" sldId="259"/>
            <ac:spMk id="11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23.303" v="32"/>
          <ac:spMkLst>
            <pc:docMk/>
            <pc:sldMk cId="0" sldId="259"/>
            <ac:spMk id="12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23.319" v="33"/>
          <ac:spMkLst>
            <pc:docMk/>
            <pc:sldMk cId="0" sldId="259"/>
            <ac:spMk id="12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23.334" v="34"/>
          <ac:spMkLst>
            <pc:docMk/>
            <pc:sldMk cId="0" sldId="259"/>
            <ac:spMk id="12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23.350" v="35"/>
          <ac:spMkLst>
            <pc:docMk/>
            <pc:sldMk cId="0" sldId="259"/>
            <ac:spMk id="123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4:29.835" v="44"/>
        <pc:sldMkLst>
          <pc:docMk/>
          <pc:sldMk cId="0" sldId="260"/>
        </pc:sldMkLst>
        <pc:spChg chg="mod">
          <ac:chgData name="Masaki Suzuki" userId="2c4feb2ed34ad1a7" providerId="Windows Live" clId="Web-{3FBF3125-B800-4A58-A211-D47071572D9F}" dt="2021-03-04T08:34:29.725" v="36"/>
          <ac:spMkLst>
            <pc:docMk/>
            <pc:sldMk cId="0" sldId="260"/>
            <ac:spMk id="12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29.725" v="37"/>
          <ac:spMkLst>
            <pc:docMk/>
            <pc:sldMk cId="0" sldId="260"/>
            <ac:spMk id="13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29.741" v="38"/>
          <ac:spMkLst>
            <pc:docMk/>
            <pc:sldMk cId="0" sldId="260"/>
            <ac:spMk id="13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29.756" v="39"/>
          <ac:spMkLst>
            <pc:docMk/>
            <pc:sldMk cId="0" sldId="260"/>
            <ac:spMk id="13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29.772" v="40"/>
          <ac:spMkLst>
            <pc:docMk/>
            <pc:sldMk cId="0" sldId="260"/>
            <ac:spMk id="13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29.788" v="41"/>
          <ac:spMkLst>
            <pc:docMk/>
            <pc:sldMk cId="0" sldId="260"/>
            <ac:spMk id="14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29.803" v="42"/>
          <ac:spMkLst>
            <pc:docMk/>
            <pc:sldMk cId="0" sldId="260"/>
            <ac:spMk id="14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29.819" v="43"/>
          <ac:spMkLst>
            <pc:docMk/>
            <pc:sldMk cId="0" sldId="260"/>
            <ac:spMk id="14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29.835" v="44"/>
          <ac:spMkLst>
            <pc:docMk/>
            <pc:sldMk cId="0" sldId="260"/>
            <ac:spMk id="143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4:36.882" v="46"/>
        <pc:sldMkLst>
          <pc:docMk/>
          <pc:sldMk cId="0" sldId="261"/>
        </pc:sldMkLst>
        <pc:spChg chg="mod">
          <ac:chgData name="Masaki Suzuki" userId="2c4feb2ed34ad1a7" providerId="Windows Live" clId="Web-{3FBF3125-B800-4A58-A211-D47071572D9F}" dt="2021-03-04T08:34:36.882" v="45"/>
          <ac:spMkLst>
            <pc:docMk/>
            <pc:sldMk cId="0" sldId="261"/>
            <ac:spMk id="14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36.882" v="46"/>
          <ac:spMkLst>
            <pc:docMk/>
            <pc:sldMk cId="0" sldId="261"/>
            <ac:spMk id="149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4:45.022" v="52"/>
        <pc:sldMkLst>
          <pc:docMk/>
          <pc:sldMk cId="0" sldId="262"/>
        </pc:sldMkLst>
        <pc:spChg chg="mod">
          <ac:chgData name="Masaki Suzuki" userId="2c4feb2ed34ad1a7" providerId="Windows Live" clId="Web-{3FBF3125-B800-4A58-A211-D47071572D9F}" dt="2021-03-04T08:34:44.929" v="47"/>
          <ac:spMkLst>
            <pc:docMk/>
            <pc:sldMk cId="0" sldId="262"/>
            <ac:spMk id="15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44.960" v="48"/>
          <ac:spMkLst>
            <pc:docMk/>
            <pc:sldMk cId="0" sldId="262"/>
            <ac:spMk id="15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44.976" v="49"/>
          <ac:spMkLst>
            <pc:docMk/>
            <pc:sldMk cId="0" sldId="262"/>
            <ac:spMk id="15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44.991" v="50"/>
          <ac:spMkLst>
            <pc:docMk/>
            <pc:sldMk cId="0" sldId="262"/>
            <ac:spMk id="15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45.007" v="51"/>
          <ac:spMkLst>
            <pc:docMk/>
            <pc:sldMk cId="0" sldId="262"/>
            <ac:spMk id="16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45.022" v="52"/>
          <ac:spMkLst>
            <pc:docMk/>
            <pc:sldMk cId="0" sldId="262"/>
            <ac:spMk id="161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4:58.101" v="57"/>
        <pc:sldMkLst>
          <pc:docMk/>
          <pc:sldMk cId="0" sldId="264"/>
        </pc:sldMkLst>
        <pc:spChg chg="mod">
          <ac:chgData name="Masaki Suzuki" userId="2c4feb2ed34ad1a7" providerId="Windows Live" clId="Web-{3FBF3125-B800-4A58-A211-D47071572D9F}" dt="2021-03-04T08:34:58.054" v="53"/>
          <ac:spMkLst>
            <pc:docMk/>
            <pc:sldMk cId="0" sldId="264"/>
            <ac:spMk id="17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58.070" v="54"/>
          <ac:spMkLst>
            <pc:docMk/>
            <pc:sldMk cId="0" sldId="264"/>
            <ac:spMk id="18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58.085" v="55"/>
          <ac:spMkLst>
            <pc:docMk/>
            <pc:sldMk cId="0" sldId="264"/>
            <ac:spMk id="18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58.101" v="56"/>
          <ac:spMkLst>
            <pc:docMk/>
            <pc:sldMk cId="0" sldId="264"/>
            <ac:spMk id="18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58.101" v="57"/>
          <ac:spMkLst>
            <pc:docMk/>
            <pc:sldMk cId="0" sldId="264"/>
            <ac:spMk id="189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5:14.304" v="60"/>
        <pc:sldMkLst>
          <pc:docMk/>
          <pc:sldMk cId="0" sldId="266"/>
        </pc:sldMkLst>
        <pc:spChg chg="mod">
          <ac:chgData name="Masaki Suzuki" userId="2c4feb2ed34ad1a7" providerId="Windows Live" clId="Web-{3FBF3125-B800-4A58-A211-D47071572D9F}" dt="2021-03-04T08:35:14.273" v="58"/>
          <ac:spMkLst>
            <pc:docMk/>
            <pc:sldMk cId="0" sldId="266"/>
            <ac:spMk id="20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5:14.289" v="59"/>
          <ac:spMkLst>
            <pc:docMk/>
            <pc:sldMk cId="0" sldId="266"/>
            <ac:spMk id="21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5:14.304" v="60"/>
          <ac:spMkLst>
            <pc:docMk/>
            <pc:sldMk cId="0" sldId="266"/>
            <ac:spMk id="211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5:37.977" v="66"/>
        <pc:sldMkLst>
          <pc:docMk/>
          <pc:sldMk cId="0" sldId="268"/>
        </pc:sldMkLst>
        <pc:spChg chg="mod">
          <ac:chgData name="Masaki Suzuki" userId="2c4feb2ed34ad1a7" providerId="Windows Live" clId="Web-{3FBF3125-B800-4A58-A211-D47071572D9F}" dt="2021-03-04T08:35:37.899" v="61"/>
          <ac:spMkLst>
            <pc:docMk/>
            <pc:sldMk cId="0" sldId="268"/>
            <ac:spMk id="22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5:37.914" v="62"/>
          <ac:spMkLst>
            <pc:docMk/>
            <pc:sldMk cId="0" sldId="268"/>
            <ac:spMk id="23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5:37.946" v="63"/>
          <ac:spMkLst>
            <pc:docMk/>
            <pc:sldMk cId="0" sldId="268"/>
            <ac:spMk id="23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5:37.946" v="64"/>
          <ac:spMkLst>
            <pc:docMk/>
            <pc:sldMk cId="0" sldId="268"/>
            <ac:spMk id="23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5:37.961" v="65"/>
          <ac:spMkLst>
            <pc:docMk/>
            <pc:sldMk cId="0" sldId="268"/>
            <ac:spMk id="23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5:37.977" v="66"/>
          <ac:spMkLst>
            <pc:docMk/>
            <pc:sldMk cId="0" sldId="268"/>
            <ac:spMk id="236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5:56.102" v="76"/>
        <pc:sldMkLst>
          <pc:docMk/>
          <pc:sldMk cId="0" sldId="269"/>
        </pc:sldMkLst>
        <pc:spChg chg="mod">
          <ac:chgData name="Masaki Suzuki" userId="2c4feb2ed34ad1a7" providerId="Windows Live" clId="Web-{3FBF3125-B800-4A58-A211-D47071572D9F}" dt="2021-03-04T08:35:55.930" v="67"/>
          <ac:spMkLst>
            <pc:docMk/>
            <pc:sldMk cId="0" sldId="269"/>
            <ac:spMk id="24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5:55.946" v="68"/>
          <ac:spMkLst>
            <pc:docMk/>
            <pc:sldMk cId="0" sldId="269"/>
            <ac:spMk id="25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5:55.962" v="69"/>
          <ac:spMkLst>
            <pc:docMk/>
            <pc:sldMk cId="0" sldId="269"/>
            <ac:spMk id="25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5:55.993" v="70"/>
          <ac:spMkLst>
            <pc:docMk/>
            <pc:sldMk cId="0" sldId="269"/>
            <ac:spMk id="25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5:56.009" v="71"/>
          <ac:spMkLst>
            <pc:docMk/>
            <pc:sldMk cId="0" sldId="269"/>
            <ac:spMk id="25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5:56.024" v="72"/>
          <ac:spMkLst>
            <pc:docMk/>
            <pc:sldMk cId="0" sldId="269"/>
            <ac:spMk id="25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5:56.040" v="73"/>
          <ac:spMkLst>
            <pc:docMk/>
            <pc:sldMk cId="0" sldId="269"/>
            <ac:spMk id="25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5:56.055" v="74"/>
          <ac:spMkLst>
            <pc:docMk/>
            <pc:sldMk cId="0" sldId="269"/>
            <ac:spMk id="25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5:56.087" v="75"/>
          <ac:spMkLst>
            <pc:docMk/>
            <pc:sldMk cId="0" sldId="269"/>
            <ac:spMk id="25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5:56.102" v="76"/>
          <ac:spMkLst>
            <pc:docMk/>
            <pc:sldMk cId="0" sldId="269"/>
            <ac:spMk id="260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6:05.431" v="79"/>
        <pc:sldMkLst>
          <pc:docMk/>
          <pc:sldMk cId="0" sldId="270"/>
        </pc:sldMkLst>
        <pc:spChg chg="mod">
          <ac:chgData name="Masaki Suzuki" userId="2c4feb2ed34ad1a7" providerId="Windows Live" clId="Web-{3FBF3125-B800-4A58-A211-D47071572D9F}" dt="2021-03-04T08:36:05.415" v="77"/>
          <ac:spMkLst>
            <pc:docMk/>
            <pc:sldMk cId="0" sldId="270"/>
            <ac:spMk id="26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05.431" v="78"/>
          <ac:spMkLst>
            <pc:docMk/>
            <pc:sldMk cId="0" sldId="270"/>
            <ac:spMk id="27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05.431" v="79"/>
          <ac:spMkLst>
            <pc:docMk/>
            <pc:sldMk cId="0" sldId="270"/>
            <ac:spMk id="279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6:12.321" v="86"/>
        <pc:sldMkLst>
          <pc:docMk/>
          <pc:sldMk cId="0" sldId="271"/>
        </pc:sldMkLst>
        <pc:spChg chg="mod">
          <ac:chgData name="Masaki Suzuki" userId="2c4feb2ed34ad1a7" providerId="Windows Live" clId="Web-{3FBF3125-B800-4A58-A211-D47071572D9F}" dt="2021-03-04T08:36:12.196" v="80"/>
          <ac:spMkLst>
            <pc:docMk/>
            <pc:sldMk cId="0" sldId="271"/>
            <ac:spMk id="28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12.212" v="81"/>
          <ac:spMkLst>
            <pc:docMk/>
            <pc:sldMk cId="0" sldId="271"/>
            <ac:spMk id="30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12.243" v="82"/>
          <ac:spMkLst>
            <pc:docMk/>
            <pc:sldMk cId="0" sldId="271"/>
            <ac:spMk id="30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12.259" v="83"/>
          <ac:spMkLst>
            <pc:docMk/>
            <pc:sldMk cId="0" sldId="271"/>
            <ac:spMk id="30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12.275" v="84"/>
          <ac:spMkLst>
            <pc:docMk/>
            <pc:sldMk cId="0" sldId="271"/>
            <ac:spMk id="30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12.290" v="85"/>
          <ac:spMkLst>
            <pc:docMk/>
            <pc:sldMk cId="0" sldId="271"/>
            <ac:spMk id="30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12.321" v="86"/>
          <ac:spMkLst>
            <pc:docMk/>
            <pc:sldMk cId="0" sldId="271"/>
            <ac:spMk id="306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6:24.853" v="91"/>
        <pc:sldMkLst>
          <pc:docMk/>
          <pc:sldMk cId="0" sldId="272"/>
        </pc:sldMkLst>
        <pc:spChg chg="mod">
          <ac:chgData name="Masaki Suzuki" userId="2c4feb2ed34ad1a7" providerId="Windows Live" clId="Web-{3FBF3125-B800-4A58-A211-D47071572D9F}" dt="2021-03-04T08:36:24.806" v="87"/>
          <ac:spMkLst>
            <pc:docMk/>
            <pc:sldMk cId="0" sldId="272"/>
            <ac:spMk id="31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24.822" v="88"/>
          <ac:spMkLst>
            <pc:docMk/>
            <pc:sldMk cId="0" sldId="272"/>
            <ac:spMk id="32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24.837" v="89"/>
          <ac:spMkLst>
            <pc:docMk/>
            <pc:sldMk cId="0" sldId="272"/>
            <ac:spMk id="33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24.853" v="90"/>
          <ac:spMkLst>
            <pc:docMk/>
            <pc:sldMk cId="0" sldId="272"/>
            <ac:spMk id="33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24.853" v="91"/>
          <ac:spMkLst>
            <pc:docMk/>
            <pc:sldMk cId="0" sldId="272"/>
            <ac:spMk id="332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6:32.088" v="96"/>
        <pc:sldMkLst>
          <pc:docMk/>
          <pc:sldMk cId="0" sldId="273"/>
        </pc:sldMkLst>
        <pc:spChg chg="mod">
          <ac:chgData name="Masaki Suzuki" userId="2c4feb2ed34ad1a7" providerId="Windows Live" clId="Web-{3FBF3125-B800-4A58-A211-D47071572D9F}" dt="2021-03-04T08:36:32.025" v="92"/>
          <ac:spMkLst>
            <pc:docMk/>
            <pc:sldMk cId="0" sldId="273"/>
            <ac:spMk id="33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32.041" v="93"/>
          <ac:spMkLst>
            <pc:docMk/>
            <pc:sldMk cId="0" sldId="273"/>
            <ac:spMk id="35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32.056" v="94"/>
          <ac:spMkLst>
            <pc:docMk/>
            <pc:sldMk cId="0" sldId="273"/>
            <ac:spMk id="35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32.072" v="95"/>
          <ac:spMkLst>
            <pc:docMk/>
            <pc:sldMk cId="0" sldId="273"/>
            <ac:spMk id="35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32.088" v="96"/>
          <ac:spMkLst>
            <pc:docMk/>
            <pc:sldMk cId="0" sldId="273"/>
            <ac:spMk id="359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6:45.088" v="104"/>
        <pc:sldMkLst>
          <pc:docMk/>
          <pc:sldMk cId="0" sldId="274"/>
        </pc:sldMkLst>
        <pc:spChg chg="mod">
          <ac:chgData name="Masaki Suzuki" userId="2c4feb2ed34ad1a7" providerId="Windows Live" clId="Web-{3FBF3125-B800-4A58-A211-D47071572D9F}" dt="2021-03-04T08:36:44.994" v="97"/>
          <ac:spMkLst>
            <pc:docMk/>
            <pc:sldMk cId="0" sldId="274"/>
            <ac:spMk id="36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45.010" v="98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45.025" v="99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45.041" v="100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45.057" v="101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45.072" v="102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45.072" v="103"/>
          <ac:spMkLst>
            <pc:docMk/>
            <pc:sldMk cId="0" sldId="274"/>
            <ac:spMk id="37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45.088" v="104"/>
          <ac:spMkLst>
            <pc:docMk/>
            <pc:sldMk cId="0" sldId="274"/>
            <ac:spMk id="376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6:54.838" v="114"/>
        <pc:sldMkLst>
          <pc:docMk/>
          <pc:sldMk cId="0" sldId="275"/>
        </pc:sldMkLst>
        <pc:spChg chg="mod">
          <ac:chgData name="Masaki Suzuki" userId="2c4feb2ed34ad1a7" providerId="Windows Live" clId="Web-{3FBF3125-B800-4A58-A211-D47071572D9F}" dt="2021-03-04T08:36:54.682" v="105"/>
          <ac:spMkLst>
            <pc:docMk/>
            <pc:sldMk cId="0" sldId="275"/>
            <ac:spMk id="38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54.697" v="106"/>
          <ac:spMkLst>
            <pc:docMk/>
            <pc:sldMk cId="0" sldId="275"/>
            <ac:spMk id="38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54.713" v="107"/>
          <ac:spMkLst>
            <pc:docMk/>
            <pc:sldMk cId="0" sldId="275"/>
            <ac:spMk id="38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54.729" v="108"/>
          <ac:spMkLst>
            <pc:docMk/>
            <pc:sldMk cId="0" sldId="275"/>
            <ac:spMk id="38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54.744" v="109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54.760" v="110"/>
          <ac:spMkLst>
            <pc:docMk/>
            <pc:sldMk cId="0" sldId="275"/>
            <ac:spMk id="38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54.791" v="111"/>
          <ac:spMkLst>
            <pc:docMk/>
            <pc:sldMk cId="0" sldId="275"/>
            <ac:spMk id="39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54.807" v="112"/>
          <ac:spMkLst>
            <pc:docMk/>
            <pc:sldMk cId="0" sldId="275"/>
            <ac:spMk id="39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54.822" v="113"/>
          <ac:spMkLst>
            <pc:docMk/>
            <pc:sldMk cId="0" sldId="275"/>
            <ac:spMk id="39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54.838" v="114"/>
          <ac:spMkLst>
            <pc:docMk/>
            <pc:sldMk cId="0" sldId="275"/>
            <ac:spMk id="393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7:04.416" v="120"/>
        <pc:sldMkLst>
          <pc:docMk/>
          <pc:sldMk cId="0" sldId="276"/>
        </pc:sldMkLst>
        <pc:spChg chg="mod">
          <ac:chgData name="Masaki Suzuki" userId="2c4feb2ed34ad1a7" providerId="Windows Live" clId="Web-{3FBF3125-B800-4A58-A211-D47071572D9F}" dt="2021-03-04T08:37:04.354" v="115"/>
          <ac:spMkLst>
            <pc:docMk/>
            <pc:sldMk cId="0" sldId="276"/>
            <ac:spMk id="39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04.370" v="116"/>
          <ac:spMkLst>
            <pc:docMk/>
            <pc:sldMk cId="0" sldId="276"/>
            <ac:spMk id="40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04.370" v="117"/>
          <ac:spMkLst>
            <pc:docMk/>
            <pc:sldMk cId="0" sldId="276"/>
            <ac:spMk id="40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04.385" v="118"/>
          <ac:spMkLst>
            <pc:docMk/>
            <pc:sldMk cId="0" sldId="276"/>
            <ac:spMk id="40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04.401" v="119"/>
          <ac:spMkLst>
            <pc:docMk/>
            <pc:sldMk cId="0" sldId="276"/>
            <ac:spMk id="40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04.416" v="120"/>
          <ac:spMkLst>
            <pc:docMk/>
            <pc:sldMk cId="0" sldId="276"/>
            <ac:spMk id="409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7:14.026" v="128"/>
        <pc:sldMkLst>
          <pc:docMk/>
          <pc:sldMk cId="0" sldId="277"/>
        </pc:sldMkLst>
        <pc:spChg chg="mod">
          <ac:chgData name="Masaki Suzuki" userId="2c4feb2ed34ad1a7" providerId="Windows Live" clId="Web-{3FBF3125-B800-4A58-A211-D47071572D9F}" dt="2021-03-04T08:37:13.948" v="121"/>
          <ac:spMkLst>
            <pc:docMk/>
            <pc:sldMk cId="0" sldId="277"/>
            <ac:spMk id="41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13.964" v="122"/>
          <ac:spMkLst>
            <pc:docMk/>
            <pc:sldMk cId="0" sldId="277"/>
            <ac:spMk id="42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13.964" v="123"/>
          <ac:spMkLst>
            <pc:docMk/>
            <pc:sldMk cId="0" sldId="277"/>
            <ac:spMk id="42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13.979" v="124"/>
          <ac:spMkLst>
            <pc:docMk/>
            <pc:sldMk cId="0" sldId="277"/>
            <ac:spMk id="42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13.995" v="125"/>
          <ac:spMkLst>
            <pc:docMk/>
            <pc:sldMk cId="0" sldId="277"/>
            <ac:spMk id="42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14.010" v="126"/>
          <ac:spMkLst>
            <pc:docMk/>
            <pc:sldMk cId="0" sldId="277"/>
            <ac:spMk id="42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14.010" v="127"/>
          <ac:spMkLst>
            <pc:docMk/>
            <pc:sldMk cId="0" sldId="277"/>
            <ac:spMk id="42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14.026" v="128"/>
          <ac:spMkLst>
            <pc:docMk/>
            <pc:sldMk cId="0" sldId="277"/>
            <ac:spMk id="428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7:21.886" v="133"/>
        <pc:sldMkLst>
          <pc:docMk/>
          <pc:sldMk cId="0" sldId="278"/>
        </pc:sldMkLst>
        <pc:spChg chg="mod">
          <ac:chgData name="Masaki Suzuki" userId="2c4feb2ed34ad1a7" providerId="Windows Live" clId="Web-{3FBF3125-B800-4A58-A211-D47071572D9F}" dt="2021-03-04T08:37:21.839" v="129"/>
          <ac:spMkLst>
            <pc:docMk/>
            <pc:sldMk cId="0" sldId="278"/>
            <ac:spMk id="43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21.854" v="130"/>
          <ac:spMkLst>
            <pc:docMk/>
            <pc:sldMk cId="0" sldId="278"/>
            <ac:spMk id="43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21.854" v="131"/>
          <ac:spMkLst>
            <pc:docMk/>
            <pc:sldMk cId="0" sldId="278"/>
            <ac:spMk id="44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21.870" v="132"/>
          <ac:spMkLst>
            <pc:docMk/>
            <pc:sldMk cId="0" sldId="278"/>
            <ac:spMk id="44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21.886" v="133"/>
          <ac:spMkLst>
            <pc:docMk/>
            <pc:sldMk cId="0" sldId="278"/>
            <ac:spMk id="442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7:29.839" v="137"/>
        <pc:sldMkLst>
          <pc:docMk/>
          <pc:sldMk cId="0" sldId="279"/>
        </pc:sldMkLst>
        <pc:spChg chg="mod">
          <ac:chgData name="Masaki Suzuki" userId="2c4feb2ed34ad1a7" providerId="Windows Live" clId="Web-{3FBF3125-B800-4A58-A211-D47071572D9F}" dt="2021-03-04T08:37:29.823" v="134"/>
          <ac:spMkLst>
            <pc:docMk/>
            <pc:sldMk cId="0" sldId="279"/>
            <ac:spMk id="44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29.823" v="135"/>
          <ac:spMkLst>
            <pc:docMk/>
            <pc:sldMk cId="0" sldId="279"/>
            <ac:spMk id="45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29.839" v="136"/>
          <ac:spMkLst>
            <pc:docMk/>
            <pc:sldMk cId="0" sldId="279"/>
            <ac:spMk id="45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29.839" v="137"/>
          <ac:spMkLst>
            <pc:docMk/>
            <pc:sldMk cId="0" sldId="279"/>
            <ac:spMk id="459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7:44.730" v="141"/>
        <pc:sldMkLst>
          <pc:docMk/>
          <pc:sldMk cId="0" sldId="281"/>
        </pc:sldMkLst>
        <pc:spChg chg="mod">
          <ac:chgData name="Masaki Suzuki" userId="2c4feb2ed34ad1a7" providerId="Windows Live" clId="Web-{3FBF3125-B800-4A58-A211-D47071572D9F}" dt="2021-03-04T08:37:44.699" v="138"/>
          <ac:spMkLst>
            <pc:docMk/>
            <pc:sldMk cId="0" sldId="281"/>
            <ac:spMk id="47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44.714" v="139"/>
          <ac:spMkLst>
            <pc:docMk/>
            <pc:sldMk cId="0" sldId="281"/>
            <ac:spMk id="48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44.730" v="140"/>
          <ac:spMkLst>
            <pc:docMk/>
            <pc:sldMk cId="0" sldId="281"/>
            <ac:spMk id="48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44.730" v="141"/>
          <ac:spMkLst>
            <pc:docMk/>
            <pc:sldMk cId="0" sldId="281"/>
            <ac:spMk id="482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7:54.636" v="146"/>
        <pc:sldMkLst>
          <pc:docMk/>
          <pc:sldMk cId="0" sldId="283"/>
        </pc:sldMkLst>
        <pc:spChg chg="mod">
          <ac:chgData name="Masaki Suzuki" userId="2c4feb2ed34ad1a7" providerId="Windows Live" clId="Web-{3FBF3125-B800-4A58-A211-D47071572D9F}" dt="2021-03-04T08:37:54.605" v="142"/>
          <ac:spMkLst>
            <pc:docMk/>
            <pc:sldMk cId="0" sldId="283"/>
            <ac:spMk id="49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54.605" v="143"/>
          <ac:spMkLst>
            <pc:docMk/>
            <pc:sldMk cId="0" sldId="283"/>
            <ac:spMk id="50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54.621" v="144"/>
          <ac:spMkLst>
            <pc:docMk/>
            <pc:sldMk cId="0" sldId="283"/>
            <ac:spMk id="50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54.636" v="145"/>
          <ac:spMkLst>
            <pc:docMk/>
            <pc:sldMk cId="0" sldId="283"/>
            <ac:spMk id="50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54.636" v="146"/>
          <ac:spMkLst>
            <pc:docMk/>
            <pc:sldMk cId="0" sldId="283"/>
            <ac:spMk id="508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8:00.621" v="149"/>
        <pc:sldMkLst>
          <pc:docMk/>
          <pc:sldMk cId="0" sldId="284"/>
        </pc:sldMkLst>
        <pc:spChg chg="mod">
          <ac:chgData name="Masaki Suzuki" userId="2c4feb2ed34ad1a7" providerId="Windows Live" clId="Web-{3FBF3125-B800-4A58-A211-D47071572D9F}" dt="2021-03-04T08:38:00.590" v="147"/>
          <ac:spMkLst>
            <pc:docMk/>
            <pc:sldMk cId="0" sldId="284"/>
            <ac:spMk id="51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00.605" v="148"/>
          <ac:spMkLst>
            <pc:docMk/>
            <pc:sldMk cId="0" sldId="284"/>
            <ac:spMk id="52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00.621" v="149"/>
          <ac:spMkLst>
            <pc:docMk/>
            <pc:sldMk cId="0" sldId="284"/>
            <ac:spMk id="521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8:07.590" v="161"/>
        <pc:sldMkLst>
          <pc:docMk/>
          <pc:sldMk cId="0" sldId="285"/>
        </pc:sldMkLst>
        <pc:spChg chg="mod">
          <ac:chgData name="Masaki Suzuki" userId="2c4feb2ed34ad1a7" providerId="Windows Live" clId="Web-{3FBF3125-B800-4A58-A211-D47071572D9F}" dt="2021-03-04T08:38:07.324" v="150"/>
          <ac:spMkLst>
            <pc:docMk/>
            <pc:sldMk cId="0" sldId="285"/>
            <ac:spMk id="52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07.355" v="151"/>
          <ac:spMkLst>
            <pc:docMk/>
            <pc:sldMk cId="0" sldId="285"/>
            <ac:spMk id="53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07.371" v="152"/>
          <ac:spMkLst>
            <pc:docMk/>
            <pc:sldMk cId="0" sldId="285"/>
            <ac:spMk id="53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07.434" v="153"/>
          <ac:spMkLst>
            <pc:docMk/>
            <pc:sldMk cId="0" sldId="285"/>
            <ac:spMk id="53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07.449" v="154"/>
          <ac:spMkLst>
            <pc:docMk/>
            <pc:sldMk cId="0" sldId="285"/>
            <ac:spMk id="53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07.480" v="155"/>
          <ac:spMkLst>
            <pc:docMk/>
            <pc:sldMk cId="0" sldId="285"/>
            <ac:spMk id="53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07.480" v="156"/>
          <ac:spMkLst>
            <pc:docMk/>
            <pc:sldMk cId="0" sldId="285"/>
            <ac:spMk id="53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07.496" v="157"/>
          <ac:spMkLst>
            <pc:docMk/>
            <pc:sldMk cId="0" sldId="285"/>
            <ac:spMk id="53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07.543" v="158"/>
          <ac:spMkLst>
            <pc:docMk/>
            <pc:sldMk cId="0" sldId="285"/>
            <ac:spMk id="53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07.559" v="159"/>
          <ac:spMkLst>
            <pc:docMk/>
            <pc:sldMk cId="0" sldId="285"/>
            <ac:spMk id="54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07.574" v="160"/>
          <ac:spMkLst>
            <pc:docMk/>
            <pc:sldMk cId="0" sldId="285"/>
            <ac:spMk id="54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07.590" v="161"/>
          <ac:spMkLst>
            <pc:docMk/>
            <pc:sldMk cId="0" sldId="285"/>
            <ac:spMk id="542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8:12.434" v="166"/>
        <pc:sldMkLst>
          <pc:docMk/>
          <pc:sldMk cId="0" sldId="286"/>
        </pc:sldMkLst>
        <pc:spChg chg="mod">
          <ac:chgData name="Masaki Suzuki" userId="2c4feb2ed34ad1a7" providerId="Windows Live" clId="Web-{3FBF3125-B800-4A58-A211-D47071572D9F}" dt="2021-03-04T08:38:12.402" v="162"/>
          <ac:spMkLst>
            <pc:docMk/>
            <pc:sldMk cId="0" sldId="286"/>
            <ac:spMk id="54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12.402" v="163"/>
          <ac:spMkLst>
            <pc:docMk/>
            <pc:sldMk cId="0" sldId="286"/>
            <ac:spMk id="55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12.418" v="164"/>
          <ac:spMkLst>
            <pc:docMk/>
            <pc:sldMk cId="0" sldId="286"/>
            <ac:spMk id="55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12.434" v="165"/>
          <ac:spMkLst>
            <pc:docMk/>
            <pc:sldMk cId="0" sldId="286"/>
            <ac:spMk id="55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12.434" v="166"/>
          <ac:spMkLst>
            <pc:docMk/>
            <pc:sldMk cId="0" sldId="286"/>
            <ac:spMk id="557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8:21.653" v="178"/>
        <pc:sldMkLst>
          <pc:docMk/>
          <pc:sldMk cId="0" sldId="287"/>
        </pc:sldMkLst>
        <pc:spChg chg="mod">
          <ac:chgData name="Masaki Suzuki" userId="2c4feb2ed34ad1a7" providerId="Windows Live" clId="Web-{3FBF3125-B800-4A58-A211-D47071572D9F}" dt="2021-03-04T08:38:21.496" v="167"/>
          <ac:spMkLst>
            <pc:docMk/>
            <pc:sldMk cId="0" sldId="287"/>
            <ac:spMk id="56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21.512" v="168"/>
          <ac:spMkLst>
            <pc:docMk/>
            <pc:sldMk cId="0" sldId="287"/>
            <ac:spMk id="56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21.528" v="169"/>
          <ac:spMkLst>
            <pc:docMk/>
            <pc:sldMk cId="0" sldId="287"/>
            <ac:spMk id="56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21.543" v="170"/>
          <ac:spMkLst>
            <pc:docMk/>
            <pc:sldMk cId="0" sldId="287"/>
            <ac:spMk id="57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21.559" v="171"/>
          <ac:spMkLst>
            <pc:docMk/>
            <pc:sldMk cId="0" sldId="287"/>
            <ac:spMk id="57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21.575" v="172"/>
          <ac:spMkLst>
            <pc:docMk/>
            <pc:sldMk cId="0" sldId="287"/>
            <ac:spMk id="57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21.590" v="173"/>
          <ac:spMkLst>
            <pc:docMk/>
            <pc:sldMk cId="0" sldId="287"/>
            <ac:spMk id="57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21.606" v="174"/>
          <ac:spMkLst>
            <pc:docMk/>
            <pc:sldMk cId="0" sldId="287"/>
            <ac:spMk id="57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21.621" v="175"/>
          <ac:spMkLst>
            <pc:docMk/>
            <pc:sldMk cId="0" sldId="287"/>
            <ac:spMk id="57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21.621" v="176"/>
          <ac:spMkLst>
            <pc:docMk/>
            <pc:sldMk cId="0" sldId="287"/>
            <ac:spMk id="57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21.637" v="177"/>
          <ac:spMkLst>
            <pc:docMk/>
            <pc:sldMk cId="0" sldId="287"/>
            <ac:spMk id="57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21.653" v="178"/>
          <ac:spMkLst>
            <pc:docMk/>
            <pc:sldMk cId="0" sldId="287"/>
            <ac:spMk id="578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8:30.465" v="182"/>
        <pc:sldMkLst>
          <pc:docMk/>
          <pc:sldMk cId="0" sldId="288"/>
        </pc:sldMkLst>
        <pc:spChg chg="mod">
          <ac:chgData name="Masaki Suzuki" userId="2c4feb2ed34ad1a7" providerId="Windows Live" clId="Web-{3FBF3125-B800-4A58-A211-D47071572D9F}" dt="2021-03-04T08:38:30.434" v="179"/>
          <ac:spMkLst>
            <pc:docMk/>
            <pc:sldMk cId="0" sldId="288"/>
            <ac:spMk id="58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30.450" v="180"/>
          <ac:spMkLst>
            <pc:docMk/>
            <pc:sldMk cId="0" sldId="288"/>
            <ac:spMk id="59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30.450" v="181"/>
          <ac:spMkLst>
            <pc:docMk/>
            <pc:sldMk cId="0" sldId="288"/>
            <ac:spMk id="59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30.465" v="182"/>
          <ac:spMkLst>
            <pc:docMk/>
            <pc:sldMk cId="0" sldId="288"/>
            <ac:spMk id="594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8:39.122" v="192"/>
        <pc:sldMkLst>
          <pc:docMk/>
          <pc:sldMk cId="0" sldId="289"/>
        </pc:sldMkLst>
        <pc:spChg chg="mod">
          <ac:chgData name="Masaki Suzuki" userId="2c4feb2ed34ad1a7" providerId="Windows Live" clId="Web-{3FBF3125-B800-4A58-A211-D47071572D9F}" dt="2021-03-04T08:38:38.966" v="183"/>
          <ac:spMkLst>
            <pc:docMk/>
            <pc:sldMk cId="0" sldId="289"/>
            <ac:spMk id="60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38.997" v="184"/>
          <ac:spMkLst>
            <pc:docMk/>
            <pc:sldMk cId="0" sldId="289"/>
            <ac:spMk id="60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39.012" v="185"/>
          <ac:spMkLst>
            <pc:docMk/>
            <pc:sldMk cId="0" sldId="289"/>
            <ac:spMk id="60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39.028" v="186"/>
          <ac:spMkLst>
            <pc:docMk/>
            <pc:sldMk cId="0" sldId="289"/>
            <ac:spMk id="61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39.044" v="187"/>
          <ac:spMkLst>
            <pc:docMk/>
            <pc:sldMk cId="0" sldId="289"/>
            <ac:spMk id="61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39.059" v="188"/>
          <ac:spMkLst>
            <pc:docMk/>
            <pc:sldMk cId="0" sldId="289"/>
            <ac:spMk id="61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39.075" v="189"/>
          <ac:spMkLst>
            <pc:docMk/>
            <pc:sldMk cId="0" sldId="289"/>
            <ac:spMk id="61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39.091" v="190"/>
          <ac:spMkLst>
            <pc:docMk/>
            <pc:sldMk cId="0" sldId="289"/>
            <ac:spMk id="61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39.106" v="191"/>
          <ac:spMkLst>
            <pc:docMk/>
            <pc:sldMk cId="0" sldId="289"/>
            <ac:spMk id="61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39.122" v="192"/>
          <ac:spMkLst>
            <pc:docMk/>
            <pc:sldMk cId="0" sldId="289"/>
            <ac:spMk id="616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8:44.919" v="195"/>
        <pc:sldMkLst>
          <pc:docMk/>
          <pc:sldMk cId="0" sldId="290"/>
        </pc:sldMkLst>
        <pc:spChg chg="mod">
          <ac:chgData name="Masaki Suzuki" userId="2c4feb2ed34ad1a7" providerId="Windows Live" clId="Web-{3FBF3125-B800-4A58-A211-D47071572D9F}" dt="2021-03-04T08:38:44.903" v="193"/>
          <ac:spMkLst>
            <pc:docMk/>
            <pc:sldMk cId="0" sldId="290"/>
            <ac:spMk id="62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44.919" v="194"/>
          <ac:spMkLst>
            <pc:docMk/>
            <pc:sldMk cId="0" sldId="290"/>
            <ac:spMk id="62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44.919" v="195"/>
          <ac:spMkLst>
            <pc:docMk/>
            <pc:sldMk cId="0" sldId="290"/>
            <ac:spMk id="628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8:51.138" v="201"/>
        <pc:sldMkLst>
          <pc:docMk/>
          <pc:sldMk cId="0" sldId="291"/>
        </pc:sldMkLst>
        <pc:spChg chg="mod">
          <ac:chgData name="Masaki Suzuki" userId="2c4feb2ed34ad1a7" providerId="Windows Live" clId="Web-{3FBF3125-B800-4A58-A211-D47071572D9F}" dt="2021-03-04T08:38:51.075" v="196"/>
          <ac:spMkLst>
            <pc:docMk/>
            <pc:sldMk cId="0" sldId="291"/>
            <ac:spMk id="63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51.091" v="197"/>
          <ac:spMkLst>
            <pc:docMk/>
            <pc:sldMk cId="0" sldId="291"/>
            <ac:spMk id="64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51.107" v="198"/>
          <ac:spMkLst>
            <pc:docMk/>
            <pc:sldMk cId="0" sldId="291"/>
            <ac:spMk id="64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51.122" v="199"/>
          <ac:spMkLst>
            <pc:docMk/>
            <pc:sldMk cId="0" sldId="291"/>
            <ac:spMk id="64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51.122" v="200"/>
          <ac:spMkLst>
            <pc:docMk/>
            <pc:sldMk cId="0" sldId="291"/>
            <ac:spMk id="64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51.138" v="201"/>
          <ac:spMkLst>
            <pc:docMk/>
            <pc:sldMk cId="0" sldId="291"/>
            <ac:spMk id="644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8:55.607" v="206"/>
        <pc:sldMkLst>
          <pc:docMk/>
          <pc:sldMk cId="0" sldId="292"/>
        </pc:sldMkLst>
        <pc:spChg chg="mod">
          <ac:chgData name="Masaki Suzuki" userId="2c4feb2ed34ad1a7" providerId="Windows Live" clId="Web-{3FBF3125-B800-4A58-A211-D47071572D9F}" dt="2021-03-04T08:38:55.575" v="202"/>
          <ac:spMkLst>
            <pc:docMk/>
            <pc:sldMk cId="0" sldId="292"/>
            <ac:spMk id="64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55.575" v="203"/>
          <ac:spMkLst>
            <pc:docMk/>
            <pc:sldMk cId="0" sldId="292"/>
            <ac:spMk id="65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55.591" v="204"/>
          <ac:spMkLst>
            <pc:docMk/>
            <pc:sldMk cId="0" sldId="292"/>
            <ac:spMk id="65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55.607" v="205"/>
          <ac:spMkLst>
            <pc:docMk/>
            <pc:sldMk cId="0" sldId="292"/>
            <ac:spMk id="65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55.607" v="206"/>
          <ac:spMkLst>
            <pc:docMk/>
            <pc:sldMk cId="0" sldId="292"/>
            <ac:spMk id="658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9:03.091" v="213"/>
        <pc:sldMkLst>
          <pc:docMk/>
          <pc:sldMk cId="0" sldId="293"/>
        </pc:sldMkLst>
        <pc:spChg chg="mod">
          <ac:chgData name="Masaki Suzuki" userId="2c4feb2ed34ad1a7" providerId="Windows Live" clId="Web-{3FBF3125-B800-4A58-A211-D47071572D9F}" dt="2021-03-04T08:39:02.982" v="207"/>
          <ac:spMkLst>
            <pc:docMk/>
            <pc:sldMk cId="0" sldId="293"/>
            <ac:spMk id="66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02.997" v="208"/>
          <ac:spMkLst>
            <pc:docMk/>
            <pc:sldMk cId="0" sldId="293"/>
            <ac:spMk id="67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03.029" v="209"/>
          <ac:spMkLst>
            <pc:docMk/>
            <pc:sldMk cId="0" sldId="293"/>
            <ac:spMk id="67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03.044" v="210"/>
          <ac:spMkLst>
            <pc:docMk/>
            <pc:sldMk cId="0" sldId="293"/>
            <ac:spMk id="67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03.060" v="211"/>
          <ac:spMkLst>
            <pc:docMk/>
            <pc:sldMk cId="0" sldId="293"/>
            <ac:spMk id="67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03.076" v="212"/>
          <ac:spMkLst>
            <pc:docMk/>
            <pc:sldMk cId="0" sldId="293"/>
            <ac:spMk id="67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03.091" v="213"/>
          <ac:spMkLst>
            <pc:docMk/>
            <pc:sldMk cId="0" sldId="293"/>
            <ac:spMk id="678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9:08.357" v="220"/>
        <pc:sldMkLst>
          <pc:docMk/>
          <pc:sldMk cId="0" sldId="294"/>
        </pc:sldMkLst>
        <pc:spChg chg="mod">
          <ac:chgData name="Masaki Suzuki" userId="2c4feb2ed34ad1a7" providerId="Windows Live" clId="Web-{3FBF3125-B800-4A58-A211-D47071572D9F}" dt="2021-03-04T08:39:08.279" v="214"/>
          <ac:spMkLst>
            <pc:docMk/>
            <pc:sldMk cId="0" sldId="294"/>
            <ac:spMk id="68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08.294" v="215"/>
          <ac:spMkLst>
            <pc:docMk/>
            <pc:sldMk cId="0" sldId="294"/>
            <ac:spMk id="68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08.310" v="216"/>
          <ac:spMkLst>
            <pc:docMk/>
            <pc:sldMk cId="0" sldId="294"/>
            <ac:spMk id="69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08.326" v="217"/>
          <ac:spMkLst>
            <pc:docMk/>
            <pc:sldMk cId="0" sldId="294"/>
            <ac:spMk id="69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08.341" v="218"/>
          <ac:spMkLst>
            <pc:docMk/>
            <pc:sldMk cId="0" sldId="294"/>
            <ac:spMk id="69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08.341" v="219"/>
          <ac:spMkLst>
            <pc:docMk/>
            <pc:sldMk cId="0" sldId="294"/>
            <ac:spMk id="69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08.357" v="220"/>
          <ac:spMkLst>
            <pc:docMk/>
            <pc:sldMk cId="0" sldId="294"/>
            <ac:spMk id="694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9:15.998" v="224"/>
        <pc:sldMkLst>
          <pc:docMk/>
          <pc:sldMk cId="0" sldId="295"/>
        </pc:sldMkLst>
        <pc:spChg chg="mod">
          <ac:chgData name="Masaki Suzuki" userId="2c4feb2ed34ad1a7" providerId="Windows Live" clId="Web-{3FBF3125-B800-4A58-A211-D47071572D9F}" dt="2021-03-04T08:39:15.967" v="221"/>
          <ac:spMkLst>
            <pc:docMk/>
            <pc:sldMk cId="0" sldId="295"/>
            <ac:spMk id="69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15.982" v="222"/>
          <ac:spMkLst>
            <pc:docMk/>
            <pc:sldMk cId="0" sldId="295"/>
            <ac:spMk id="70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15.982" v="223"/>
          <ac:spMkLst>
            <pc:docMk/>
            <pc:sldMk cId="0" sldId="295"/>
            <ac:spMk id="70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15.998" v="224"/>
          <ac:spMkLst>
            <pc:docMk/>
            <pc:sldMk cId="0" sldId="295"/>
            <ac:spMk id="708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9:20.717" v="227"/>
        <pc:sldMkLst>
          <pc:docMk/>
          <pc:sldMk cId="0" sldId="296"/>
        </pc:sldMkLst>
        <pc:spChg chg="mod">
          <ac:chgData name="Masaki Suzuki" userId="2c4feb2ed34ad1a7" providerId="Windows Live" clId="Web-{3FBF3125-B800-4A58-A211-D47071572D9F}" dt="2021-03-04T08:39:20.701" v="225"/>
          <ac:spMkLst>
            <pc:docMk/>
            <pc:sldMk cId="0" sldId="296"/>
            <ac:spMk id="71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20.717" v="226"/>
          <ac:spMkLst>
            <pc:docMk/>
            <pc:sldMk cId="0" sldId="296"/>
            <ac:spMk id="71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20.717" v="227"/>
          <ac:spMkLst>
            <pc:docMk/>
            <pc:sldMk cId="0" sldId="296"/>
            <ac:spMk id="720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9:25.920" v="235"/>
        <pc:sldMkLst>
          <pc:docMk/>
          <pc:sldMk cId="0" sldId="297"/>
        </pc:sldMkLst>
        <pc:spChg chg="mod">
          <ac:chgData name="Masaki Suzuki" userId="2c4feb2ed34ad1a7" providerId="Windows Live" clId="Web-{3FBF3125-B800-4A58-A211-D47071572D9F}" dt="2021-03-04T08:39:25.826" v="228"/>
          <ac:spMkLst>
            <pc:docMk/>
            <pc:sldMk cId="0" sldId="297"/>
            <ac:spMk id="72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25.842" v="229"/>
          <ac:spMkLst>
            <pc:docMk/>
            <pc:sldMk cId="0" sldId="297"/>
            <ac:spMk id="73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25.857" v="230"/>
          <ac:spMkLst>
            <pc:docMk/>
            <pc:sldMk cId="0" sldId="297"/>
            <ac:spMk id="73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25.857" v="231"/>
          <ac:spMkLst>
            <pc:docMk/>
            <pc:sldMk cId="0" sldId="297"/>
            <ac:spMk id="73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25.873" v="232"/>
          <ac:spMkLst>
            <pc:docMk/>
            <pc:sldMk cId="0" sldId="297"/>
            <ac:spMk id="73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25.889" v="233"/>
          <ac:spMkLst>
            <pc:docMk/>
            <pc:sldMk cId="0" sldId="297"/>
            <ac:spMk id="73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25.904" v="234"/>
          <ac:spMkLst>
            <pc:docMk/>
            <pc:sldMk cId="0" sldId="297"/>
            <ac:spMk id="73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25.920" v="235"/>
          <ac:spMkLst>
            <pc:docMk/>
            <pc:sldMk cId="0" sldId="297"/>
            <ac:spMk id="738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9:31.592" v="241"/>
        <pc:sldMkLst>
          <pc:docMk/>
          <pc:sldMk cId="0" sldId="298"/>
        </pc:sldMkLst>
        <pc:spChg chg="mod">
          <ac:chgData name="Masaki Suzuki" userId="2c4feb2ed34ad1a7" providerId="Windows Live" clId="Web-{3FBF3125-B800-4A58-A211-D47071572D9F}" dt="2021-03-04T08:39:31.545" v="236"/>
          <ac:spMkLst>
            <pc:docMk/>
            <pc:sldMk cId="0" sldId="298"/>
            <ac:spMk id="74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31.561" v="237"/>
          <ac:spMkLst>
            <pc:docMk/>
            <pc:sldMk cId="0" sldId="298"/>
            <ac:spMk id="75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31.561" v="238"/>
          <ac:spMkLst>
            <pc:docMk/>
            <pc:sldMk cId="0" sldId="298"/>
            <ac:spMk id="75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31.576" v="239"/>
          <ac:spMkLst>
            <pc:docMk/>
            <pc:sldMk cId="0" sldId="298"/>
            <ac:spMk id="75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31.592" v="240"/>
          <ac:spMkLst>
            <pc:docMk/>
            <pc:sldMk cId="0" sldId="298"/>
            <ac:spMk id="75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31.592" v="241"/>
          <ac:spMkLst>
            <pc:docMk/>
            <pc:sldMk cId="0" sldId="298"/>
            <ac:spMk id="754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9:37.764" v="247"/>
        <pc:sldMkLst>
          <pc:docMk/>
          <pc:sldMk cId="0" sldId="299"/>
        </pc:sldMkLst>
        <pc:spChg chg="mod">
          <ac:chgData name="Masaki Suzuki" userId="2c4feb2ed34ad1a7" providerId="Windows Live" clId="Web-{3FBF3125-B800-4A58-A211-D47071572D9F}" dt="2021-03-04T08:39:37.686" v="242"/>
          <ac:spMkLst>
            <pc:docMk/>
            <pc:sldMk cId="0" sldId="299"/>
            <ac:spMk id="75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37.701" v="243"/>
          <ac:spMkLst>
            <pc:docMk/>
            <pc:sldMk cId="0" sldId="299"/>
            <ac:spMk id="76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37.717" v="244"/>
          <ac:spMkLst>
            <pc:docMk/>
            <pc:sldMk cId="0" sldId="299"/>
            <ac:spMk id="76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37.733" v="245"/>
          <ac:spMkLst>
            <pc:docMk/>
            <pc:sldMk cId="0" sldId="299"/>
            <ac:spMk id="76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37.748" v="246"/>
          <ac:spMkLst>
            <pc:docMk/>
            <pc:sldMk cId="0" sldId="299"/>
            <ac:spMk id="76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37.764" v="247"/>
          <ac:spMkLst>
            <pc:docMk/>
            <pc:sldMk cId="0" sldId="299"/>
            <ac:spMk id="769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9:42.170" v="252"/>
        <pc:sldMkLst>
          <pc:docMk/>
          <pc:sldMk cId="0" sldId="300"/>
        </pc:sldMkLst>
        <pc:spChg chg="mod">
          <ac:chgData name="Masaki Suzuki" userId="2c4feb2ed34ad1a7" providerId="Windows Live" clId="Web-{3FBF3125-B800-4A58-A211-D47071572D9F}" dt="2021-03-04T08:39:42.108" v="248"/>
          <ac:spMkLst>
            <pc:docMk/>
            <pc:sldMk cId="0" sldId="300"/>
            <ac:spMk id="77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42.123" v="249"/>
          <ac:spMkLst>
            <pc:docMk/>
            <pc:sldMk cId="0" sldId="300"/>
            <ac:spMk id="78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42.139" v="250"/>
          <ac:spMkLst>
            <pc:docMk/>
            <pc:sldMk cId="0" sldId="300"/>
            <ac:spMk id="78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42.155" v="251"/>
          <ac:spMkLst>
            <pc:docMk/>
            <pc:sldMk cId="0" sldId="300"/>
            <ac:spMk id="78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42.170" v="252"/>
          <ac:spMkLst>
            <pc:docMk/>
            <pc:sldMk cId="0" sldId="300"/>
            <ac:spMk id="783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9:48.436" v="256"/>
        <pc:sldMkLst>
          <pc:docMk/>
          <pc:sldMk cId="0" sldId="301"/>
        </pc:sldMkLst>
        <pc:spChg chg="mod">
          <ac:chgData name="Masaki Suzuki" userId="2c4feb2ed34ad1a7" providerId="Windows Live" clId="Web-{3FBF3125-B800-4A58-A211-D47071572D9F}" dt="2021-03-04T08:39:48.389" v="253"/>
          <ac:spMkLst>
            <pc:docMk/>
            <pc:sldMk cId="0" sldId="301"/>
            <ac:spMk id="78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48.389" v="254"/>
          <ac:spMkLst>
            <pc:docMk/>
            <pc:sldMk cId="0" sldId="301"/>
            <ac:spMk id="79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48.420" v="255"/>
          <ac:spMkLst>
            <pc:docMk/>
            <pc:sldMk cId="0" sldId="301"/>
            <ac:spMk id="79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48.436" v="256"/>
          <ac:spMkLst>
            <pc:docMk/>
            <pc:sldMk cId="0" sldId="301"/>
            <ac:spMk id="796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9:53.311" v="258"/>
        <pc:sldMkLst>
          <pc:docMk/>
          <pc:sldMk cId="0" sldId="302"/>
        </pc:sldMkLst>
        <pc:spChg chg="mod">
          <ac:chgData name="Masaki Suzuki" userId="2c4feb2ed34ad1a7" providerId="Windows Live" clId="Web-{3FBF3125-B800-4A58-A211-D47071572D9F}" dt="2021-03-04T08:39:53.311" v="257"/>
          <ac:spMkLst>
            <pc:docMk/>
            <pc:sldMk cId="0" sldId="302"/>
            <ac:spMk id="80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53.311" v="258"/>
          <ac:spMkLst>
            <pc:docMk/>
            <pc:sldMk cId="0" sldId="302"/>
            <ac:spMk id="807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40:11.280" v="263"/>
        <pc:sldMkLst>
          <pc:docMk/>
          <pc:sldMk cId="0" sldId="305"/>
        </pc:sldMkLst>
        <pc:spChg chg="mod">
          <ac:chgData name="Masaki Suzuki" userId="2c4feb2ed34ad1a7" providerId="Windows Live" clId="Web-{3FBF3125-B800-4A58-A211-D47071572D9F}" dt="2021-03-04T08:40:11.171" v="259"/>
          <ac:spMkLst>
            <pc:docMk/>
            <pc:sldMk cId="0" sldId="305"/>
            <ac:spMk id="83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11.187" v="260"/>
          <ac:spMkLst>
            <pc:docMk/>
            <pc:sldMk cId="0" sldId="305"/>
            <ac:spMk id="84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11.234" v="261"/>
          <ac:spMkLst>
            <pc:docMk/>
            <pc:sldMk cId="0" sldId="305"/>
            <ac:spMk id="84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11.249" v="262"/>
          <ac:spMkLst>
            <pc:docMk/>
            <pc:sldMk cId="0" sldId="305"/>
            <ac:spMk id="84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11.280" v="263"/>
          <ac:spMkLst>
            <pc:docMk/>
            <pc:sldMk cId="0" sldId="305"/>
            <ac:spMk id="847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40:18.296" v="272"/>
        <pc:sldMkLst>
          <pc:docMk/>
          <pc:sldMk cId="0" sldId="306"/>
        </pc:sldMkLst>
        <pc:spChg chg="mod">
          <ac:chgData name="Masaki Suzuki" userId="2c4feb2ed34ad1a7" providerId="Windows Live" clId="Web-{3FBF3125-B800-4A58-A211-D47071572D9F}" dt="2021-03-04T08:40:18.202" v="264"/>
          <ac:spMkLst>
            <pc:docMk/>
            <pc:sldMk cId="0" sldId="306"/>
            <ac:spMk id="85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18.202" v="265"/>
          <ac:spMkLst>
            <pc:docMk/>
            <pc:sldMk cId="0" sldId="306"/>
            <ac:spMk id="85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18.218" v="266"/>
          <ac:spMkLst>
            <pc:docMk/>
            <pc:sldMk cId="0" sldId="306"/>
            <ac:spMk id="86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18.234" v="267"/>
          <ac:spMkLst>
            <pc:docMk/>
            <pc:sldMk cId="0" sldId="306"/>
            <ac:spMk id="86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18.249" v="268"/>
          <ac:spMkLst>
            <pc:docMk/>
            <pc:sldMk cId="0" sldId="306"/>
            <ac:spMk id="86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18.249" v="269"/>
          <ac:spMkLst>
            <pc:docMk/>
            <pc:sldMk cId="0" sldId="306"/>
            <ac:spMk id="86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18.265" v="270"/>
          <ac:spMkLst>
            <pc:docMk/>
            <pc:sldMk cId="0" sldId="306"/>
            <ac:spMk id="86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18.281" v="271"/>
          <ac:spMkLst>
            <pc:docMk/>
            <pc:sldMk cId="0" sldId="306"/>
            <ac:spMk id="86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18.296" v="272"/>
          <ac:spMkLst>
            <pc:docMk/>
            <pc:sldMk cId="0" sldId="306"/>
            <ac:spMk id="866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40:28.781" v="297"/>
        <pc:sldMkLst>
          <pc:docMk/>
          <pc:sldMk cId="0" sldId="307"/>
        </pc:sldMkLst>
        <pc:spChg chg="mod">
          <ac:chgData name="Masaki Suzuki" userId="2c4feb2ed34ad1a7" providerId="Windows Live" clId="Web-{3FBF3125-B800-4A58-A211-D47071572D9F}" dt="2021-03-04T08:40:28.296" v="273"/>
          <ac:spMkLst>
            <pc:docMk/>
            <pc:sldMk cId="0" sldId="307"/>
            <ac:spMk id="87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312" v="274"/>
          <ac:spMkLst>
            <pc:docMk/>
            <pc:sldMk cId="0" sldId="307"/>
            <ac:spMk id="87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343" v="275"/>
          <ac:spMkLst>
            <pc:docMk/>
            <pc:sldMk cId="0" sldId="307"/>
            <ac:spMk id="87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359" v="276"/>
          <ac:spMkLst>
            <pc:docMk/>
            <pc:sldMk cId="0" sldId="307"/>
            <ac:spMk id="88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390" v="277"/>
          <ac:spMkLst>
            <pc:docMk/>
            <pc:sldMk cId="0" sldId="307"/>
            <ac:spMk id="88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406" v="278"/>
          <ac:spMkLst>
            <pc:docMk/>
            <pc:sldMk cId="0" sldId="307"/>
            <ac:spMk id="88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421" v="279"/>
          <ac:spMkLst>
            <pc:docMk/>
            <pc:sldMk cId="0" sldId="307"/>
            <ac:spMk id="88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437" v="280"/>
          <ac:spMkLst>
            <pc:docMk/>
            <pc:sldMk cId="0" sldId="307"/>
            <ac:spMk id="88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468" v="281"/>
          <ac:spMkLst>
            <pc:docMk/>
            <pc:sldMk cId="0" sldId="307"/>
            <ac:spMk id="88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484" v="282"/>
          <ac:spMkLst>
            <pc:docMk/>
            <pc:sldMk cId="0" sldId="307"/>
            <ac:spMk id="88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500" v="283"/>
          <ac:spMkLst>
            <pc:docMk/>
            <pc:sldMk cId="0" sldId="307"/>
            <ac:spMk id="88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515" v="284"/>
          <ac:spMkLst>
            <pc:docMk/>
            <pc:sldMk cId="0" sldId="307"/>
            <ac:spMk id="88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531" v="285"/>
          <ac:spMkLst>
            <pc:docMk/>
            <pc:sldMk cId="0" sldId="307"/>
            <ac:spMk id="89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546" v="286"/>
          <ac:spMkLst>
            <pc:docMk/>
            <pc:sldMk cId="0" sldId="307"/>
            <ac:spMk id="89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578" v="287"/>
          <ac:spMkLst>
            <pc:docMk/>
            <pc:sldMk cId="0" sldId="307"/>
            <ac:spMk id="89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593" v="288"/>
          <ac:spMkLst>
            <pc:docMk/>
            <pc:sldMk cId="0" sldId="307"/>
            <ac:spMk id="89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609" v="289"/>
          <ac:spMkLst>
            <pc:docMk/>
            <pc:sldMk cId="0" sldId="307"/>
            <ac:spMk id="89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625" v="290"/>
          <ac:spMkLst>
            <pc:docMk/>
            <pc:sldMk cId="0" sldId="307"/>
            <ac:spMk id="89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656" v="291"/>
          <ac:spMkLst>
            <pc:docMk/>
            <pc:sldMk cId="0" sldId="307"/>
            <ac:spMk id="89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671" v="292"/>
          <ac:spMkLst>
            <pc:docMk/>
            <pc:sldMk cId="0" sldId="307"/>
            <ac:spMk id="89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687" v="293"/>
          <ac:spMkLst>
            <pc:docMk/>
            <pc:sldMk cId="0" sldId="307"/>
            <ac:spMk id="89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718" v="294"/>
          <ac:spMkLst>
            <pc:docMk/>
            <pc:sldMk cId="0" sldId="307"/>
            <ac:spMk id="89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734" v="295"/>
          <ac:spMkLst>
            <pc:docMk/>
            <pc:sldMk cId="0" sldId="307"/>
            <ac:spMk id="90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750" v="296"/>
          <ac:spMkLst>
            <pc:docMk/>
            <pc:sldMk cId="0" sldId="307"/>
            <ac:spMk id="90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781" v="297"/>
          <ac:spMkLst>
            <pc:docMk/>
            <pc:sldMk cId="0" sldId="307"/>
            <ac:spMk id="902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40:37.359" v="305"/>
        <pc:sldMkLst>
          <pc:docMk/>
          <pc:sldMk cId="0" sldId="309"/>
        </pc:sldMkLst>
        <pc:spChg chg="mod">
          <ac:chgData name="Masaki Suzuki" userId="2c4feb2ed34ad1a7" providerId="Windows Live" clId="Web-{3FBF3125-B800-4A58-A211-D47071572D9F}" dt="2021-03-04T08:40:37.250" v="298"/>
          <ac:spMkLst>
            <pc:docMk/>
            <pc:sldMk cId="0" sldId="309"/>
            <ac:spMk id="92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37.265" v="299"/>
          <ac:spMkLst>
            <pc:docMk/>
            <pc:sldMk cId="0" sldId="309"/>
            <ac:spMk id="93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37.281" v="300"/>
          <ac:spMkLst>
            <pc:docMk/>
            <pc:sldMk cId="0" sldId="309"/>
            <ac:spMk id="93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37.297" v="301"/>
          <ac:spMkLst>
            <pc:docMk/>
            <pc:sldMk cId="0" sldId="309"/>
            <ac:spMk id="93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37.312" v="302"/>
          <ac:spMkLst>
            <pc:docMk/>
            <pc:sldMk cId="0" sldId="309"/>
            <ac:spMk id="93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37.328" v="303"/>
          <ac:spMkLst>
            <pc:docMk/>
            <pc:sldMk cId="0" sldId="309"/>
            <ac:spMk id="93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37.343" v="304"/>
          <ac:spMkLst>
            <pc:docMk/>
            <pc:sldMk cId="0" sldId="309"/>
            <ac:spMk id="93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37.359" v="305"/>
          <ac:spMkLst>
            <pc:docMk/>
            <pc:sldMk cId="0" sldId="309"/>
            <ac:spMk id="939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40:43.828" v="312"/>
        <pc:sldMkLst>
          <pc:docMk/>
          <pc:sldMk cId="0" sldId="310"/>
        </pc:sldMkLst>
        <pc:spChg chg="mod">
          <ac:chgData name="Masaki Suzuki" userId="2c4feb2ed34ad1a7" providerId="Windows Live" clId="Web-{3FBF3125-B800-4A58-A211-D47071572D9F}" dt="2021-03-04T08:40:43.750" v="306"/>
          <ac:spMkLst>
            <pc:docMk/>
            <pc:sldMk cId="0" sldId="310"/>
            <ac:spMk id="94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43.766" v="307"/>
          <ac:spMkLst>
            <pc:docMk/>
            <pc:sldMk cId="0" sldId="310"/>
            <ac:spMk id="95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43.781" v="308"/>
          <ac:spMkLst>
            <pc:docMk/>
            <pc:sldMk cId="0" sldId="310"/>
            <ac:spMk id="95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43.781" v="309"/>
          <ac:spMkLst>
            <pc:docMk/>
            <pc:sldMk cId="0" sldId="310"/>
            <ac:spMk id="95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43.797" v="310"/>
          <ac:spMkLst>
            <pc:docMk/>
            <pc:sldMk cId="0" sldId="310"/>
            <ac:spMk id="95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43.812" v="311"/>
          <ac:spMkLst>
            <pc:docMk/>
            <pc:sldMk cId="0" sldId="310"/>
            <ac:spMk id="95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43.828" v="312"/>
          <ac:spMkLst>
            <pc:docMk/>
            <pc:sldMk cId="0" sldId="310"/>
            <ac:spMk id="956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40:49.969" v="314"/>
        <pc:sldMkLst>
          <pc:docMk/>
          <pc:sldMk cId="0" sldId="311"/>
        </pc:sldMkLst>
        <pc:spChg chg="mod">
          <ac:chgData name="Masaki Suzuki" userId="2c4feb2ed34ad1a7" providerId="Windows Live" clId="Web-{3FBF3125-B800-4A58-A211-D47071572D9F}" dt="2021-03-04T08:40:49.969" v="313"/>
          <ac:spMkLst>
            <pc:docMk/>
            <pc:sldMk cId="0" sldId="311"/>
            <ac:spMk id="96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49.969" v="314"/>
          <ac:spMkLst>
            <pc:docMk/>
            <pc:sldMk cId="0" sldId="311"/>
            <ac:spMk id="967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40:55.641" v="318"/>
        <pc:sldMkLst>
          <pc:docMk/>
          <pc:sldMk cId="0" sldId="312"/>
        </pc:sldMkLst>
        <pc:spChg chg="mod">
          <ac:chgData name="Masaki Suzuki" userId="2c4feb2ed34ad1a7" providerId="Windows Live" clId="Web-{3FBF3125-B800-4A58-A211-D47071572D9F}" dt="2021-03-04T08:40:55.610" v="315"/>
          <ac:spMkLst>
            <pc:docMk/>
            <pc:sldMk cId="0" sldId="312"/>
            <ac:spMk id="97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55.610" v="316"/>
          <ac:spMkLst>
            <pc:docMk/>
            <pc:sldMk cId="0" sldId="312"/>
            <ac:spMk id="98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55.625" v="317"/>
          <ac:spMkLst>
            <pc:docMk/>
            <pc:sldMk cId="0" sldId="312"/>
            <ac:spMk id="98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55.641" v="318"/>
          <ac:spMkLst>
            <pc:docMk/>
            <pc:sldMk cId="0" sldId="312"/>
            <ac:spMk id="983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41:02.047" v="321"/>
        <pc:sldMkLst>
          <pc:docMk/>
          <pc:sldMk cId="0" sldId="313"/>
        </pc:sldMkLst>
        <pc:spChg chg="mod">
          <ac:chgData name="Masaki Suzuki" userId="2c4feb2ed34ad1a7" providerId="Windows Live" clId="Web-{3FBF3125-B800-4A58-A211-D47071572D9F}" dt="2021-03-04T08:41:02.032" v="319"/>
          <ac:spMkLst>
            <pc:docMk/>
            <pc:sldMk cId="0" sldId="313"/>
            <ac:spMk id="98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1:02.047" v="320"/>
          <ac:spMkLst>
            <pc:docMk/>
            <pc:sldMk cId="0" sldId="313"/>
            <ac:spMk id="99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1:02.047" v="321"/>
          <ac:spMkLst>
            <pc:docMk/>
            <pc:sldMk cId="0" sldId="313"/>
            <ac:spMk id="995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41:07.860" v="335"/>
        <pc:sldMkLst>
          <pc:docMk/>
          <pc:sldMk cId="0" sldId="314"/>
        </pc:sldMkLst>
        <pc:spChg chg="mod">
          <ac:chgData name="Masaki Suzuki" userId="2c4feb2ed34ad1a7" providerId="Windows Live" clId="Web-{3FBF3125-B800-4A58-A211-D47071572D9F}" dt="2021-03-04T08:41:07.657" v="322"/>
          <ac:spMkLst>
            <pc:docMk/>
            <pc:sldMk cId="0" sldId="314"/>
            <ac:spMk id="100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1:07.672" v="323"/>
          <ac:spMkLst>
            <pc:docMk/>
            <pc:sldMk cId="0" sldId="314"/>
            <ac:spMk id="100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1:07.688" v="324"/>
          <ac:spMkLst>
            <pc:docMk/>
            <pc:sldMk cId="0" sldId="314"/>
            <ac:spMk id="100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1:07.704" v="325"/>
          <ac:spMkLst>
            <pc:docMk/>
            <pc:sldMk cId="0" sldId="314"/>
            <ac:spMk id="100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1:07.719" v="326"/>
          <ac:spMkLst>
            <pc:docMk/>
            <pc:sldMk cId="0" sldId="314"/>
            <ac:spMk id="100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1:07.735" v="327"/>
          <ac:spMkLst>
            <pc:docMk/>
            <pc:sldMk cId="0" sldId="314"/>
            <ac:spMk id="100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1:07.750" v="328"/>
          <ac:spMkLst>
            <pc:docMk/>
            <pc:sldMk cId="0" sldId="314"/>
            <ac:spMk id="100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1:07.766" v="329"/>
          <ac:spMkLst>
            <pc:docMk/>
            <pc:sldMk cId="0" sldId="314"/>
            <ac:spMk id="100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1:07.782" v="330"/>
          <ac:spMkLst>
            <pc:docMk/>
            <pc:sldMk cId="0" sldId="314"/>
            <ac:spMk id="101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1:07.797" v="331"/>
          <ac:spMkLst>
            <pc:docMk/>
            <pc:sldMk cId="0" sldId="314"/>
            <ac:spMk id="101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1:07.813" v="332"/>
          <ac:spMkLst>
            <pc:docMk/>
            <pc:sldMk cId="0" sldId="314"/>
            <ac:spMk id="101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1:07.829" v="333"/>
          <ac:spMkLst>
            <pc:docMk/>
            <pc:sldMk cId="0" sldId="314"/>
            <ac:spMk id="101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1:07.844" v="334"/>
          <ac:spMkLst>
            <pc:docMk/>
            <pc:sldMk cId="0" sldId="314"/>
            <ac:spMk id="101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1:07.860" v="335"/>
          <ac:spMkLst>
            <pc:docMk/>
            <pc:sldMk cId="0" sldId="314"/>
            <ac:spMk id="1015" creationId="{00000000-0000-0000-0000-000000000000}"/>
          </ac:spMkLst>
        </pc:spChg>
      </pc:sldChg>
    </pc:docChg>
  </pc:docChgLst>
  <pc:docChgLst>
    <pc:chgData name="ゲスト ユーザー" providerId="Windows Live" clId="Web-{389C582C-4D47-46EB-BBC8-8F5D52964EFD}"/>
    <pc:docChg chg="modSld">
      <pc:chgData name="ゲスト ユーザー" userId="" providerId="Windows Live" clId="Web-{389C582C-4D47-46EB-BBC8-8F5D52964EFD}" dt="2021-03-03T09:33:04.596" v="5" actId="1076"/>
      <pc:docMkLst>
        <pc:docMk/>
      </pc:docMkLst>
      <pc:sldChg chg="modSp">
        <pc:chgData name="ゲスト ユーザー" userId="" providerId="Windows Live" clId="Web-{389C582C-4D47-46EB-BBC8-8F5D52964EFD}" dt="2021-03-03T09:31:43.642" v="1" actId="1076"/>
        <pc:sldMkLst>
          <pc:docMk/>
          <pc:sldMk cId="0" sldId="271"/>
        </pc:sldMkLst>
        <pc:spChg chg="mod">
          <ac:chgData name="ゲスト ユーザー" userId="" providerId="Windows Live" clId="Web-{389C582C-4D47-46EB-BBC8-8F5D52964EFD}" dt="2021-03-03T09:31:43.642" v="1" actId="1076"/>
          <ac:spMkLst>
            <pc:docMk/>
            <pc:sldMk cId="0" sldId="271"/>
            <ac:spMk id="306" creationId="{00000000-0000-0000-0000-000000000000}"/>
          </ac:spMkLst>
        </pc:spChg>
      </pc:sldChg>
      <pc:sldChg chg="modSp">
        <pc:chgData name="ゲスト ユーザー" userId="" providerId="Windows Live" clId="Web-{389C582C-4D47-46EB-BBC8-8F5D52964EFD}" dt="2021-03-03T09:32:01.189" v="3" actId="1076"/>
        <pc:sldMkLst>
          <pc:docMk/>
          <pc:sldMk cId="0" sldId="272"/>
        </pc:sldMkLst>
        <pc:spChg chg="mod">
          <ac:chgData name="ゲスト ユーザー" userId="" providerId="Windows Live" clId="Web-{389C582C-4D47-46EB-BBC8-8F5D52964EFD}" dt="2021-03-03T09:32:01.189" v="3" actId="1076"/>
          <ac:spMkLst>
            <pc:docMk/>
            <pc:sldMk cId="0" sldId="272"/>
            <ac:spMk id="330" creationId="{00000000-0000-0000-0000-000000000000}"/>
          </ac:spMkLst>
        </pc:spChg>
        <pc:spChg chg="mod">
          <ac:chgData name="ゲスト ユーザー" userId="" providerId="Windows Live" clId="Web-{389C582C-4D47-46EB-BBC8-8F5D52964EFD}" dt="2021-03-03T09:31:52.157" v="2" actId="1076"/>
          <ac:spMkLst>
            <pc:docMk/>
            <pc:sldMk cId="0" sldId="272"/>
            <ac:spMk id="332" creationId="{00000000-0000-0000-0000-000000000000}"/>
          </ac:spMkLst>
        </pc:spChg>
      </pc:sldChg>
      <pc:sldChg chg="modSp">
        <pc:chgData name="ゲスト ユーザー" userId="" providerId="Windows Live" clId="Web-{389C582C-4D47-46EB-BBC8-8F5D52964EFD}" dt="2021-03-03T09:33:04.596" v="5" actId="1076"/>
        <pc:sldMkLst>
          <pc:docMk/>
          <pc:sldMk cId="0" sldId="305"/>
        </pc:sldMkLst>
        <pc:picChg chg="mod">
          <ac:chgData name="ゲスト ユーザー" userId="" providerId="Windows Live" clId="Web-{389C582C-4D47-46EB-BBC8-8F5D52964EFD}" dt="2021-03-03T09:33:04.596" v="5" actId="1076"/>
          <ac:picMkLst>
            <pc:docMk/>
            <pc:sldMk cId="0" sldId="305"/>
            <ac:picMk id="842" creationId="{00000000-0000-0000-0000-000000000000}"/>
          </ac:picMkLst>
        </pc:picChg>
      </pc:sldChg>
    </pc:docChg>
  </pc:docChgLst>
  <pc:docChgLst>
    <pc:chgData name="ゲスト ユーザー" providerId="Windows Live" clId="Web-{0FE8BE8F-7899-4105-A460-58411A253186}"/>
    <pc:docChg chg="modSld">
      <pc:chgData name="ゲスト ユーザー" userId="" providerId="Windows Live" clId="Web-{0FE8BE8F-7899-4105-A460-58411A253186}" dt="2021-03-05T07:31:55.036" v="146" actId="1076"/>
      <pc:docMkLst>
        <pc:docMk/>
      </pc:docMkLst>
      <pc:sldChg chg="addSp delSp modSp">
        <pc:chgData name="ゲスト ユーザー" userId="" providerId="Windows Live" clId="Web-{0FE8BE8F-7899-4105-A460-58411A253186}" dt="2021-03-05T07:14:22.156" v="10" actId="20577"/>
        <pc:sldMkLst>
          <pc:docMk/>
          <pc:sldMk cId="0" sldId="256"/>
        </pc:sldMkLst>
        <pc:spChg chg="add mod">
          <ac:chgData name="ゲスト ユーザー" userId="" providerId="Windows Live" clId="Web-{0FE8BE8F-7899-4105-A460-58411A253186}" dt="2021-03-05T07:14:22.156" v="10" actId="20577"/>
          <ac:spMkLst>
            <pc:docMk/>
            <pc:sldMk cId="0" sldId="256"/>
            <ac:spMk id="10" creationId="{2A573D81-0E2C-49A0-8881-E73D94036227}"/>
          </ac:spMkLst>
        </pc:spChg>
        <pc:spChg chg="mod">
          <ac:chgData name="ゲスト ユーザー" userId="" providerId="Windows Live" clId="Web-{0FE8BE8F-7899-4105-A460-58411A253186}" dt="2021-03-05T07:14:05.077" v="4" actId="1076"/>
          <ac:spMkLst>
            <pc:docMk/>
            <pc:sldMk cId="0" sldId="256"/>
            <ac:spMk id="62" creationId="{00000000-0000-0000-0000-000000000000}"/>
          </ac:spMkLst>
        </pc:spChg>
        <pc:spChg chg="del">
          <ac:chgData name="ゲスト ユーザー" userId="" providerId="Windows Live" clId="Web-{0FE8BE8F-7899-4105-A460-58411A253186}" dt="2021-03-05T07:14:05.093" v="5"/>
          <ac:spMkLst>
            <pc:docMk/>
            <pc:sldMk cId="0" sldId="256"/>
            <ac:spMk id="67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15:10.251" v="12" actId="1076"/>
        <pc:sldMkLst>
          <pc:docMk/>
          <pc:sldMk cId="0" sldId="258"/>
        </pc:sldMkLst>
        <pc:spChg chg="mod">
          <ac:chgData name="ゲスト ユーザー" userId="" providerId="Windows Live" clId="Web-{0FE8BE8F-7899-4105-A460-58411A253186}" dt="2021-03-05T07:15:07.376" v="11" actId="1076"/>
          <ac:spMkLst>
            <pc:docMk/>
            <pc:sldMk cId="0" sldId="258"/>
            <ac:spMk id="98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15:10.251" v="12" actId="1076"/>
          <ac:spMkLst>
            <pc:docMk/>
            <pc:sldMk cId="0" sldId="258"/>
            <ac:spMk id="99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15:27.220" v="14" actId="1076"/>
        <pc:sldMkLst>
          <pc:docMk/>
          <pc:sldMk cId="0" sldId="259"/>
        </pc:sldMkLst>
        <pc:spChg chg="mod">
          <ac:chgData name="ゲスト ユーザー" userId="" providerId="Windows Live" clId="Web-{0FE8BE8F-7899-4105-A460-58411A253186}" dt="2021-03-05T07:15:25.220" v="13" actId="1076"/>
          <ac:spMkLst>
            <pc:docMk/>
            <pc:sldMk cId="0" sldId="259"/>
            <ac:spMk id="116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15:27.220" v="14" actId="1076"/>
          <ac:spMkLst>
            <pc:docMk/>
            <pc:sldMk cId="0" sldId="259"/>
            <ac:spMk id="123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15:46.392" v="18" actId="1076"/>
        <pc:sldMkLst>
          <pc:docMk/>
          <pc:sldMk cId="0" sldId="260"/>
        </pc:sldMkLst>
        <pc:spChg chg="mod">
          <ac:chgData name="ゲスト ユーザー" userId="" providerId="Windows Live" clId="Web-{0FE8BE8F-7899-4105-A460-58411A253186}" dt="2021-03-05T07:15:33.439" v="15" actId="1076"/>
          <ac:spMkLst>
            <pc:docMk/>
            <pc:sldMk cId="0" sldId="260"/>
            <ac:spMk id="138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15:39.251" v="17" actId="1076"/>
          <ac:spMkLst>
            <pc:docMk/>
            <pc:sldMk cId="0" sldId="260"/>
            <ac:spMk id="139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15:36.048" v="16" actId="1076"/>
          <ac:spMkLst>
            <pc:docMk/>
            <pc:sldMk cId="0" sldId="260"/>
            <ac:spMk id="140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15:46.392" v="18" actId="1076"/>
          <ac:spMkLst>
            <pc:docMk/>
            <pc:sldMk cId="0" sldId="260"/>
            <ac:spMk id="143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16:54.237" v="26" actId="1076"/>
        <pc:sldMkLst>
          <pc:docMk/>
          <pc:sldMk cId="0" sldId="262"/>
        </pc:sldMkLst>
        <pc:spChg chg="mod">
          <ac:chgData name="ゲスト ユーザー" userId="" providerId="Windows Live" clId="Web-{0FE8BE8F-7899-4105-A460-58411A253186}" dt="2021-03-05T07:16:27.033" v="23" actId="14100"/>
          <ac:spMkLst>
            <pc:docMk/>
            <pc:sldMk cId="0" sldId="262"/>
            <ac:spMk id="155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16:54.237" v="26" actId="1076"/>
          <ac:spMkLst>
            <pc:docMk/>
            <pc:sldMk cId="0" sldId="262"/>
            <ac:spMk id="161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17:14.253" v="27" actId="1076"/>
        <pc:sldMkLst>
          <pc:docMk/>
          <pc:sldMk cId="0" sldId="264"/>
        </pc:sldMkLst>
        <pc:spChg chg="mod">
          <ac:chgData name="ゲスト ユーザー" userId="" providerId="Windows Live" clId="Web-{0FE8BE8F-7899-4105-A460-58411A253186}" dt="2021-03-05T07:17:14.253" v="27" actId="1076"/>
          <ac:spMkLst>
            <pc:docMk/>
            <pc:sldMk cId="0" sldId="264"/>
            <ac:spMk id="186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17:30.722" v="28" actId="1076"/>
        <pc:sldMkLst>
          <pc:docMk/>
          <pc:sldMk cId="0" sldId="266"/>
        </pc:sldMkLst>
        <pc:spChg chg="mod">
          <ac:chgData name="ゲスト ユーザー" userId="" providerId="Windows Live" clId="Web-{0FE8BE8F-7899-4105-A460-58411A253186}" dt="2021-03-05T07:17:30.722" v="28" actId="1076"/>
          <ac:spMkLst>
            <pc:docMk/>
            <pc:sldMk cId="0" sldId="266"/>
            <ac:spMk id="211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18:10.285" v="31" actId="1076"/>
        <pc:sldMkLst>
          <pc:docMk/>
          <pc:sldMk cId="0" sldId="269"/>
        </pc:sldMkLst>
        <pc:spChg chg="mod">
          <ac:chgData name="ゲスト ユーザー" userId="" providerId="Windows Live" clId="Web-{0FE8BE8F-7899-4105-A460-58411A253186}" dt="2021-03-05T07:17:55.379" v="30" actId="1076"/>
          <ac:spMkLst>
            <pc:docMk/>
            <pc:sldMk cId="0" sldId="269"/>
            <ac:spMk id="254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17:49.504" v="29" actId="1076"/>
          <ac:spMkLst>
            <pc:docMk/>
            <pc:sldMk cId="0" sldId="269"/>
            <ac:spMk id="259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18:10.285" v="31" actId="1076"/>
          <ac:spMkLst>
            <pc:docMk/>
            <pc:sldMk cId="0" sldId="269"/>
            <ac:spMk id="260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18:25.880" v="32" actId="1076"/>
        <pc:sldMkLst>
          <pc:docMk/>
          <pc:sldMk cId="0" sldId="271"/>
        </pc:sldMkLst>
        <pc:spChg chg="mod">
          <ac:chgData name="ゲスト ユーザー" userId="" providerId="Windows Live" clId="Web-{0FE8BE8F-7899-4105-A460-58411A253186}" dt="2021-03-05T07:18:25.880" v="32" actId="1076"/>
          <ac:spMkLst>
            <pc:docMk/>
            <pc:sldMk cId="0" sldId="271"/>
            <ac:spMk id="303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19:02.427" v="35" actId="1076"/>
        <pc:sldMkLst>
          <pc:docMk/>
          <pc:sldMk cId="0" sldId="273"/>
        </pc:sldMkLst>
        <pc:spChg chg="mod">
          <ac:chgData name="ゲスト ユーザー" userId="" providerId="Windows Live" clId="Web-{0FE8BE8F-7899-4105-A460-58411A253186}" dt="2021-03-05T07:18:44.849" v="33" actId="1076"/>
          <ac:spMkLst>
            <pc:docMk/>
            <pc:sldMk cId="0" sldId="273"/>
            <ac:spMk id="357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19:02.427" v="35" actId="1076"/>
          <ac:spMkLst>
            <pc:docMk/>
            <pc:sldMk cId="0" sldId="273"/>
            <ac:spMk id="359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19:38.522" v="42" actId="1076"/>
        <pc:sldMkLst>
          <pc:docMk/>
          <pc:sldMk cId="0" sldId="275"/>
        </pc:sldMkLst>
        <pc:spChg chg="mod">
          <ac:chgData name="ゲスト ユーザー" userId="" providerId="Windows Live" clId="Web-{0FE8BE8F-7899-4105-A460-58411A253186}" dt="2021-03-05T07:19:30.178" v="39" actId="1076"/>
          <ac:spMkLst>
            <pc:docMk/>
            <pc:sldMk cId="0" sldId="275"/>
            <ac:spMk id="387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19:16.834" v="36" actId="1076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19:20.381" v="37" actId="1076"/>
          <ac:spMkLst>
            <pc:docMk/>
            <pc:sldMk cId="0" sldId="275"/>
            <ac:spMk id="389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19:38.522" v="42" actId="1076"/>
          <ac:spMkLst>
            <pc:docMk/>
            <pc:sldMk cId="0" sldId="275"/>
            <ac:spMk id="392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19:35.287" v="41" actId="1076"/>
          <ac:spMkLst>
            <pc:docMk/>
            <pc:sldMk cId="0" sldId="275"/>
            <ac:spMk id="393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19:47.631" v="43" actId="1076"/>
        <pc:sldMkLst>
          <pc:docMk/>
          <pc:sldMk cId="0" sldId="276"/>
        </pc:sldMkLst>
        <pc:spChg chg="mod">
          <ac:chgData name="ゲスト ユーザー" userId="" providerId="Windows Live" clId="Web-{0FE8BE8F-7899-4105-A460-58411A253186}" dt="2021-03-05T07:19:47.631" v="43" actId="1076"/>
          <ac:spMkLst>
            <pc:docMk/>
            <pc:sldMk cId="0" sldId="276"/>
            <ac:spMk id="408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20:07.741" v="46" actId="1076"/>
        <pc:sldMkLst>
          <pc:docMk/>
          <pc:sldMk cId="0" sldId="277"/>
        </pc:sldMkLst>
        <pc:spChg chg="mod">
          <ac:chgData name="ゲスト ユーザー" userId="" providerId="Windows Live" clId="Web-{0FE8BE8F-7899-4105-A460-58411A253186}" dt="2021-03-05T07:20:03.850" v="45" actId="1076"/>
          <ac:spMkLst>
            <pc:docMk/>
            <pc:sldMk cId="0" sldId="277"/>
            <ac:spMk id="423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0:07.741" v="46" actId="1076"/>
          <ac:spMkLst>
            <pc:docMk/>
            <pc:sldMk cId="0" sldId="277"/>
            <ac:spMk id="427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0:00.835" v="44" actId="1076"/>
          <ac:spMkLst>
            <pc:docMk/>
            <pc:sldMk cId="0" sldId="277"/>
            <ac:spMk id="428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20:53.695" v="49" actId="1076"/>
        <pc:sldMkLst>
          <pc:docMk/>
          <pc:sldMk cId="0" sldId="278"/>
        </pc:sldMkLst>
        <pc:spChg chg="mod">
          <ac:chgData name="ゲスト ユーザー" userId="" providerId="Windows Live" clId="Web-{0FE8BE8F-7899-4105-A460-58411A253186}" dt="2021-03-05T07:20:15.694" v="47" actId="1076"/>
          <ac:spMkLst>
            <pc:docMk/>
            <pc:sldMk cId="0" sldId="278"/>
            <ac:spMk id="440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0:19.241" v="48" actId="1076"/>
          <ac:spMkLst>
            <pc:docMk/>
            <pc:sldMk cId="0" sldId="278"/>
            <ac:spMk id="441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0:53.695" v="49" actId="1076"/>
          <ac:spMkLst>
            <pc:docMk/>
            <pc:sldMk cId="0" sldId="278"/>
            <ac:spMk id="442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21:07.039" v="50" actId="1076"/>
        <pc:sldMkLst>
          <pc:docMk/>
          <pc:sldMk cId="0" sldId="280"/>
        </pc:sldMkLst>
        <pc:picChg chg="mod">
          <ac:chgData name="ゲスト ユーザー" userId="" providerId="Windows Live" clId="Web-{0FE8BE8F-7899-4105-A460-58411A253186}" dt="2021-03-05T07:21:07.039" v="50" actId="1076"/>
          <ac:picMkLst>
            <pc:docMk/>
            <pc:sldMk cId="0" sldId="280"/>
            <ac:picMk id="465" creationId="{00000000-0000-0000-0000-000000000000}"/>
          </ac:picMkLst>
        </pc:picChg>
      </pc:sldChg>
      <pc:sldChg chg="modSp">
        <pc:chgData name="ゲスト ユーザー" userId="" providerId="Windows Live" clId="Web-{0FE8BE8F-7899-4105-A460-58411A253186}" dt="2021-03-05T07:21:19.977" v="52" actId="1076"/>
        <pc:sldMkLst>
          <pc:docMk/>
          <pc:sldMk cId="0" sldId="281"/>
        </pc:sldMkLst>
        <pc:spChg chg="mod">
          <ac:chgData name="ゲスト ユーザー" userId="" providerId="Windows Live" clId="Web-{0FE8BE8F-7899-4105-A460-58411A253186}" dt="2021-03-05T07:21:15.149" v="51" actId="1076"/>
          <ac:spMkLst>
            <pc:docMk/>
            <pc:sldMk cId="0" sldId="281"/>
            <ac:spMk id="482" creationId="{00000000-0000-0000-0000-000000000000}"/>
          </ac:spMkLst>
        </pc:spChg>
        <pc:picChg chg="mod">
          <ac:chgData name="ゲスト ユーザー" userId="" providerId="Windows Live" clId="Web-{0FE8BE8F-7899-4105-A460-58411A253186}" dt="2021-03-05T07:21:19.977" v="52" actId="1076"/>
          <ac:picMkLst>
            <pc:docMk/>
            <pc:sldMk cId="0" sldId="281"/>
            <ac:picMk id="477" creationId="{00000000-0000-0000-0000-000000000000}"/>
          </ac:picMkLst>
        </pc:picChg>
      </pc:sldChg>
      <pc:sldChg chg="modSp">
        <pc:chgData name="ゲスト ユーザー" userId="" providerId="Windows Live" clId="Web-{0FE8BE8F-7899-4105-A460-58411A253186}" dt="2021-03-05T07:21:47.165" v="60" actId="20577"/>
        <pc:sldMkLst>
          <pc:docMk/>
          <pc:sldMk cId="0" sldId="283"/>
        </pc:sldMkLst>
        <pc:spChg chg="mod">
          <ac:chgData name="ゲスト ユーザー" userId="" providerId="Windows Live" clId="Web-{0FE8BE8F-7899-4105-A460-58411A253186}" dt="2021-03-05T07:21:41.071" v="59" actId="20577"/>
          <ac:spMkLst>
            <pc:docMk/>
            <pc:sldMk cId="0" sldId="283"/>
            <ac:spMk id="502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1:47.165" v="60" actId="20577"/>
          <ac:spMkLst>
            <pc:docMk/>
            <pc:sldMk cId="0" sldId="283"/>
            <ac:spMk id="504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1:32.399" v="53" actId="1076"/>
          <ac:spMkLst>
            <pc:docMk/>
            <pc:sldMk cId="0" sldId="283"/>
            <ac:spMk id="507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22:17.009" v="64" actId="1076"/>
        <pc:sldMkLst>
          <pc:docMk/>
          <pc:sldMk cId="0" sldId="285"/>
        </pc:sldMkLst>
        <pc:spChg chg="mod">
          <ac:chgData name="ゲスト ユーザー" userId="" providerId="Windows Live" clId="Web-{0FE8BE8F-7899-4105-A460-58411A253186}" dt="2021-03-05T07:22:03.212" v="61" actId="1076"/>
          <ac:spMkLst>
            <pc:docMk/>
            <pc:sldMk cId="0" sldId="285"/>
            <ac:spMk id="533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2:06.884" v="62" actId="1076"/>
          <ac:spMkLst>
            <pc:docMk/>
            <pc:sldMk cId="0" sldId="285"/>
            <ac:spMk id="536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2:10.665" v="63" actId="1076"/>
          <ac:spMkLst>
            <pc:docMk/>
            <pc:sldMk cId="0" sldId="285"/>
            <ac:spMk id="540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2:17.009" v="64" actId="1076"/>
          <ac:spMkLst>
            <pc:docMk/>
            <pc:sldMk cId="0" sldId="285"/>
            <ac:spMk id="542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23:55.824" v="68" actId="1076"/>
        <pc:sldMkLst>
          <pc:docMk/>
          <pc:sldMk cId="0" sldId="287"/>
        </pc:sldMkLst>
        <pc:spChg chg="mod">
          <ac:chgData name="ゲスト ユーザー" userId="" providerId="Windows Live" clId="Web-{0FE8BE8F-7899-4105-A460-58411A253186}" dt="2021-03-05T07:23:47.605" v="67" actId="20577"/>
          <ac:spMkLst>
            <pc:docMk/>
            <pc:sldMk cId="0" sldId="287"/>
            <ac:spMk id="564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3:55.824" v="68" actId="1076"/>
          <ac:spMkLst>
            <pc:docMk/>
            <pc:sldMk cId="0" sldId="287"/>
            <ac:spMk id="574" creationId="{00000000-0000-0000-0000-000000000000}"/>
          </ac:spMkLst>
        </pc:spChg>
        <pc:picChg chg="mod">
          <ac:chgData name="ゲスト ユーザー" userId="" providerId="Windows Live" clId="Web-{0FE8BE8F-7899-4105-A460-58411A253186}" dt="2021-03-05T07:23:26.511" v="65" actId="1076"/>
          <ac:picMkLst>
            <pc:docMk/>
            <pc:sldMk cId="0" sldId="287"/>
            <ac:picMk id="567" creationId="{00000000-0000-0000-0000-000000000000}"/>
          </ac:picMkLst>
        </pc:picChg>
      </pc:sldChg>
      <pc:sldChg chg="modSp">
        <pc:chgData name="ゲスト ユーザー" userId="" providerId="Windows Live" clId="Web-{0FE8BE8F-7899-4105-A460-58411A253186}" dt="2021-03-05T07:24:07.183" v="69" actId="1076"/>
        <pc:sldMkLst>
          <pc:docMk/>
          <pc:sldMk cId="0" sldId="288"/>
        </pc:sldMkLst>
        <pc:spChg chg="mod">
          <ac:chgData name="ゲスト ユーザー" userId="" providerId="Windows Live" clId="Web-{0FE8BE8F-7899-4105-A460-58411A253186}" dt="2021-03-05T07:24:07.183" v="69" actId="1076"/>
          <ac:spMkLst>
            <pc:docMk/>
            <pc:sldMk cId="0" sldId="288"/>
            <ac:spMk id="593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24:24.246" v="72" actId="1076"/>
        <pc:sldMkLst>
          <pc:docMk/>
          <pc:sldMk cId="0" sldId="289"/>
        </pc:sldMkLst>
        <pc:spChg chg="mod">
          <ac:chgData name="ゲスト ユーザー" userId="" providerId="Windows Live" clId="Web-{0FE8BE8F-7899-4105-A460-58411A253186}" dt="2021-03-05T07:24:18.371" v="71" actId="1076"/>
          <ac:spMkLst>
            <pc:docMk/>
            <pc:sldMk cId="0" sldId="289"/>
            <ac:spMk id="611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4:15.012" v="70" actId="1076"/>
          <ac:spMkLst>
            <pc:docMk/>
            <pc:sldMk cId="0" sldId="289"/>
            <ac:spMk id="612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4:24.246" v="72" actId="1076"/>
          <ac:spMkLst>
            <pc:docMk/>
            <pc:sldMk cId="0" sldId="289"/>
            <ac:spMk id="614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24:52.356" v="73" actId="1076"/>
        <pc:sldMkLst>
          <pc:docMk/>
          <pc:sldMk cId="0" sldId="293"/>
        </pc:sldMkLst>
        <pc:spChg chg="mod">
          <ac:chgData name="ゲスト ユーザー" userId="" providerId="Windows Live" clId="Web-{0FE8BE8F-7899-4105-A460-58411A253186}" dt="2021-03-05T07:24:52.356" v="73" actId="1076"/>
          <ac:spMkLst>
            <pc:docMk/>
            <pc:sldMk cId="0" sldId="293"/>
            <ac:spMk id="675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25:07.356" v="74" actId="1076"/>
        <pc:sldMkLst>
          <pc:docMk/>
          <pc:sldMk cId="0" sldId="294"/>
        </pc:sldMkLst>
        <pc:spChg chg="mod">
          <ac:chgData name="ゲスト ユーザー" userId="" providerId="Windows Live" clId="Web-{0FE8BE8F-7899-4105-A460-58411A253186}" dt="2021-03-05T07:25:07.356" v="74" actId="1076"/>
          <ac:spMkLst>
            <pc:docMk/>
            <pc:sldMk cId="0" sldId="294"/>
            <ac:spMk id="694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25:17.216" v="75" actId="1076"/>
        <pc:sldMkLst>
          <pc:docMk/>
          <pc:sldMk cId="0" sldId="296"/>
        </pc:sldMkLst>
        <pc:spChg chg="mod">
          <ac:chgData name="ゲスト ユーザー" userId="" providerId="Windows Live" clId="Web-{0FE8BE8F-7899-4105-A460-58411A253186}" dt="2021-03-05T07:25:17.216" v="75" actId="1076"/>
          <ac:spMkLst>
            <pc:docMk/>
            <pc:sldMk cId="0" sldId="296"/>
            <ac:spMk id="718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25:57.185" v="81" actId="1076"/>
        <pc:sldMkLst>
          <pc:docMk/>
          <pc:sldMk cId="0" sldId="297"/>
        </pc:sldMkLst>
        <pc:spChg chg="mod">
          <ac:chgData name="ゲスト ユーザー" userId="" providerId="Windows Live" clId="Web-{0FE8BE8F-7899-4105-A460-58411A253186}" dt="2021-03-05T07:25:25.591" v="76" actId="1076"/>
          <ac:spMkLst>
            <pc:docMk/>
            <pc:sldMk cId="0" sldId="297"/>
            <ac:spMk id="733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5:29.294" v="77" actId="1076"/>
          <ac:spMkLst>
            <pc:docMk/>
            <pc:sldMk cId="0" sldId="297"/>
            <ac:spMk id="734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5:57.185" v="81" actId="1076"/>
          <ac:spMkLst>
            <pc:docMk/>
            <pc:sldMk cId="0" sldId="297"/>
            <ac:spMk id="735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5:37.685" v="78" actId="1076"/>
          <ac:spMkLst>
            <pc:docMk/>
            <pc:sldMk cId="0" sldId="297"/>
            <ac:spMk id="736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5:51.435" v="80" actId="1076"/>
          <ac:spMkLst>
            <pc:docMk/>
            <pc:sldMk cId="0" sldId="297"/>
            <ac:spMk id="737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5:47.717" v="79" actId="1076"/>
          <ac:spMkLst>
            <pc:docMk/>
            <pc:sldMk cId="0" sldId="297"/>
            <ac:spMk id="738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26:08.670" v="83" actId="1076"/>
        <pc:sldMkLst>
          <pc:docMk/>
          <pc:sldMk cId="0" sldId="298"/>
        </pc:sldMkLst>
        <pc:spChg chg="mod">
          <ac:chgData name="ゲスト ユーザー" userId="" providerId="Windows Live" clId="Web-{0FE8BE8F-7899-4105-A460-58411A253186}" dt="2021-03-05T07:26:05.045" v="82" actId="1076"/>
          <ac:spMkLst>
            <pc:docMk/>
            <pc:sldMk cId="0" sldId="298"/>
            <ac:spMk id="753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6:08.670" v="83" actId="1076"/>
          <ac:spMkLst>
            <pc:docMk/>
            <pc:sldMk cId="0" sldId="298"/>
            <ac:spMk id="754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26:29.796" v="87" actId="1076"/>
        <pc:sldMkLst>
          <pc:docMk/>
          <pc:sldMk cId="0" sldId="299"/>
        </pc:sldMkLst>
        <pc:spChg chg="mod">
          <ac:chgData name="ゲスト ユーザー" userId="" providerId="Windows Live" clId="Web-{0FE8BE8F-7899-4105-A460-58411A253186}" dt="2021-03-05T07:26:19.561" v="85" actId="20577"/>
          <ac:spMkLst>
            <pc:docMk/>
            <pc:sldMk cId="0" sldId="299"/>
            <ac:spMk id="763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6:25.999" v="86" actId="1076"/>
          <ac:spMkLst>
            <pc:docMk/>
            <pc:sldMk cId="0" sldId="299"/>
            <ac:spMk id="766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6:29.796" v="87" actId="1076"/>
          <ac:spMkLst>
            <pc:docMk/>
            <pc:sldMk cId="0" sldId="299"/>
            <ac:spMk id="767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6:16.967" v="84" actId="1076"/>
          <ac:spMkLst>
            <pc:docMk/>
            <pc:sldMk cId="0" sldId="299"/>
            <ac:spMk id="768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26:54.765" v="91" actId="1076"/>
        <pc:sldMkLst>
          <pc:docMk/>
          <pc:sldMk cId="0" sldId="300"/>
        </pc:sldMkLst>
        <pc:spChg chg="mod">
          <ac:chgData name="ゲスト ユーザー" userId="" providerId="Windows Live" clId="Web-{0FE8BE8F-7899-4105-A460-58411A253186}" dt="2021-03-05T07:26:40.905" v="88" actId="20577"/>
          <ac:spMkLst>
            <pc:docMk/>
            <pc:sldMk cId="0" sldId="300"/>
            <ac:spMk id="776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6:46.827" v="89" actId="1076"/>
          <ac:spMkLst>
            <pc:docMk/>
            <pc:sldMk cId="0" sldId="300"/>
            <ac:spMk id="780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6:50.593" v="90" actId="1076"/>
          <ac:spMkLst>
            <pc:docMk/>
            <pc:sldMk cId="0" sldId="300"/>
            <ac:spMk id="781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6:54.765" v="91" actId="1076"/>
          <ac:spMkLst>
            <pc:docMk/>
            <pc:sldMk cId="0" sldId="300"/>
            <ac:spMk id="782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27:10.421" v="92" actId="20577"/>
        <pc:sldMkLst>
          <pc:docMk/>
          <pc:sldMk cId="0" sldId="302"/>
        </pc:sldMkLst>
        <pc:spChg chg="mod">
          <ac:chgData name="ゲスト ユーザー" userId="" providerId="Windows Live" clId="Web-{0FE8BE8F-7899-4105-A460-58411A253186}" dt="2021-03-05T07:27:10.421" v="92" actId="20577"/>
          <ac:spMkLst>
            <pc:docMk/>
            <pc:sldMk cId="0" sldId="302"/>
            <ac:spMk id="803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28:04.907" v="101" actId="1076"/>
        <pc:sldMkLst>
          <pc:docMk/>
          <pc:sldMk cId="0" sldId="303"/>
        </pc:sldMkLst>
        <pc:spChg chg="mod">
          <ac:chgData name="ゲスト ユーザー" userId="" providerId="Windows Live" clId="Web-{0FE8BE8F-7899-4105-A460-58411A253186}" dt="2021-03-05T07:27:31.531" v="94" actId="1076"/>
          <ac:spMkLst>
            <pc:docMk/>
            <pc:sldMk cId="0" sldId="303"/>
            <ac:spMk id="814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7:23.187" v="93" actId="1076"/>
          <ac:spMkLst>
            <pc:docMk/>
            <pc:sldMk cId="0" sldId="303"/>
            <ac:spMk id="816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8:00.704" v="100" actId="1076"/>
          <ac:spMkLst>
            <pc:docMk/>
            <pc:sldMk cId="0" sldId="303"/>
            <ac:spMk id="818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7:38.953" v="96" actId="1076"/>
          <ac:spMkLst>
            <pc:docMk/>
            <pc:sldMk cId="0" sldId="303"/>
            <ac:spMk id="819" creationId="{00000000-0000-0000-0000-000000000000}"/>
          </ac:spMkLst>
        </pc:spChg>
        <pc:picChg chg="mod">
          <ac:chgData name="ゲスト ユーザー" userId="" providerId="Windows Live" clId="Web-{0FE8BE8F-7899-4105-A460-58411A253186}" dt="2021-03-05T07:28:04.907" v="101" actId="1076"/>
          <ac:picMkLst>
            <pc:docMk/>
            <pc:sldMk cId="0" sldId="303"/>
            <ac:picMk id="817" creationId="{00000000-0000-0000-0000-000000000000}"/>
          </ac:picMkLst>
        </pc:picChg>
      </pc:sldChg>
      <pc:sldChg chg="modSp">
        <pc:chgData name="ゲスト ユーザー" userId="" providerId="Windows Live" clId="Web-{0FE8BE8F-7899-4105-A460-58411A253186}" dt="2021-03-05T07:28:29.751" v="103" actId="1076"/>
        <pc:sldMkLst>
          <pc:docMk/>
          <pc:sldMk cId="0" sldId="305"/>
        </pc:sldMkLst>
        <pc:spChg chg="mod">
          <ac:chgData name="ゲスト ユーザー" userId="" providerId="Windows Live" clId="Web-{0FE8BE8F-7899-4105-A460-58411A253186}" dt="2021-03-05T07:28:21.610" v="102" actId="1076"/>
          <ac:spMkLst>
            <pc:docMk/>
            <pc:sldMk cId="0" sldId="305"/>
            <ac:spMk id="844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8:29.751" v="103" actId="1076"/>
          <ac:spMkLst>
            <pc:docMk/>
            <pc:sldMk cId="0" sldId="305"/>
            <ac:spMk id="847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28:38.095" v="104" actId="1076"/>
        <pc:sldMkLst>
          <pc:docMk/>
          <pc:sldMk cId="0" sldId="306"/>
        </pc:sldMkLst>
        <pc:spChg chg="mod">
          <ac:chgData name="ゲスト ユーザー" userId="" providerId="Windows Live" clId="Web-{0FE8BE8F-7899-4105-A460-58411A253186}" dt="2021-03-05T07:28:38.095" v="104" actId="1076"/>
          <ac:spMkLst>
            <pc:docMk/>
            <pc:sldMk cId="0" sldId="306"/>
            <ac:spMk id="863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28:59.814" v="108" actId="1076"/>
        <pc:sldMkLst>
          <pc:docMk/>
          <pc:sldMk cId="0" sldId="307"/>
        </pc:sldMkLst>
        <pc:spChg chg="mod">
          <ac:chgData name="ゲスト ユーザー" userId="" providerId="Windows Live" clId="Web-{0FE8BE8F-7899-4105-A460-58411A253186}" dt="2021-03-05T07:28:44.929" v="105" actId="1076"/>
          <ac:spMkLst>
            <pc:docMk/>
            <pc:sldMk cId="0" sldId="307"/>
            <ac:spMk id="886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8:59.814" v="108" actId="1076"/>
          <ac:spMkLst>
            <pc:docMk/>
            <pc:sldMk cId="0" sldId="307"/>
            <ac:spMk id="890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8:50.439" v="106" actId="1076"/>
          <ac:spMkLst>
            <pc:docMk/>
            <pc:sldMk cId="0" sldId="307"/>
            <ac:spMk id="894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8:56.814" v="107" actId="1076"/>
          <ac:spMkLst>
            <pc:docMk/>
            <pc:sldMk cId="0" sldId="307"/>
            <ac:spMk id="896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29:18.455" v="109" actId="20577"/>
        <pc:sldMkLst>
          <pc:docMk/>
          <pc:sldMk cId="0" sldId="309"/>
        </pc:sldMkLst>
        <pc:spChg chg="mod">
          <ac:chgData name="ゲスト ユーザー" userId="" providerId="Windows Live" clId="Web-{0FE8BE8F-7899-4105-A460-58411A253186}" dt="2021-03-05T07:29:18.455" v="109" actId="20577"/>
          <ac:spMkLst>
            <pc:docMk/>
            <pc:sldMk cId="0" sldId="309"/>
            <ac:spMk id="927" creationId="{00000000-0000-0000-0000-000000000000}"/>
          </ac:spMkLst>
        </pc:spChg>
      </pc:sldChg>
      <pc:sldChg chg="addSp modSp">
        <pc:chgData name="ゲスト ユーザー" userId="" providerId="Windows Live" clId="Web-{0FE8BE8F-7899-4105-A460-58411A253186}" dt="2021-03-05T07:30:14.613" v="125" actId="1076"/>
        <pc:sldMkLst>
          <pc:docMk/>
          <pc:sldMk cId="0" sldId="310"/>
        </pc:sldMkLst>
        <pc:spChg chg="add mod">
          <ac:chgData name="ゲスト ユーザー" userId="" providerId="Windows Live" clId="Web-{0FE8BE8F-7899-4105-A460-58411A253186}" dt="2021-03-05T07:30:14.613" v="125" actId="1076"/>
          <ac:spMkLst>
            <pc:docMk/>
            <pc:sldMk cId="0" sldId="310"/>
            <ac:spMk id="15" creationId="{49F78F1B-5BBD-4B64-9698-97005C284A25}"/>
          </ac:spMkLst>
        </pc:spChg>
        <pc:spChg chg="mod">
          <ac:chgData name="ゲスト ユーザー" userId="" providerId="Windows Live" clId="Web-{0FE8BE8F-7899-4105-A460-58411A253186}" dt="2021-03-05T07:29:32.784" v="112" actId="1076"/>
          <ac:spMkLst>
            <pc:docMk/>
            <pc:sldMk cId="0" sldId="310"/>
            <ac:spMk id="952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9:30.909" v="111" actId="1076"/>
          <ac:spMkLst>
            <pc:docMk/>
            <pc:sldMk cId="0" sldId="310"/>
            <ac:spMk id="953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9:34.752" v="113" actId="1076"/>
          <ac:spMkLst>
            <pc:docMk/>
            <pc:sldMk cId="0" sldId="310"/>
            <ac:spMk id="954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9:28.033" v="110" actId="1076"/>
          <ac:spMkLst>
            <pc:docMk/>
            <pc:sldMk cId="0" sldId="310"/>
            <ac:spMk id="956" creationId="{00000000-0000-0000-0000-000000000000}"/>
          </ac:spMkLst>
        </pc:spChg>
        <pc:picChg chg="mod">
          <ac:chgData name="ゲスト ユーザー" userId="" providerId="Windows Live" clId="Web-{0FE8BE8F-7899-4105-A460-58411A253186}" dt="2021-03-05T07:29:39.034" v="114" actId="1076"/>
          <ac:picMkLst>
            <pc:docMk/>
            <pc:sldMk cId="0" sldId="310"/>
            <ac:picMk id="947" creationId="{00000000-0000-0000-0000-000000000000}"/>
          </ac:picMkLst>
        </pc:picChg>
      </pc:sldChg>
      <pc:sldChg chg="modSp">
        <pc:chgData name="ゲスト ユーザー" userId="" providerId="Windows Live" clId="Web-{0FE8BE8F-7899-4105-A460-58411A253186}" dt="2021-03-05T07:30:33.863" v="127" actId="1076"/>
        <pc:sldMkLst>
          <pc:docMk/>
          <pc:sldMk cId="0" sldId="311"/>
        </pc:sldMkLst>
        <pc:spChg chg="mod">
          <ac:chgData name="ゲスト ユーザー" userId="" providerId="Windows Live" clId="Web-{0FE8BE8F-7899-4105-A460-58411A253186}" dt="2021-03-05T07:30:24.410" v="126" actId="20577"/>
          <ac:spMkLst>
            <pc:docMk/>
            <pc:sldMk cId="0" sldId="311"/>
            <ac:spMk id="966" creationId="{00000000-0000-0000-0000-000000000000}"/>
          </ac:spMkLst>
        </pc:spChg>
        <pc:picChg chg="mod">
          <ac:chgData name="ゲスト ユーザー" userId="" providerId="Windows Live" clId="Web-{0FE8BE8F-7899-4105-A460-58411A253186}" dt="2021-03-05T07:30:33.863" v="127" actId="1076"/>
          <ac:picMkLst>
            <pc:docMk/>
            <pc:sldMk cId="0" sldId="311"/>
            <ac:picMk id="962" creationId="{00000000-0000-0000-0000-000000000000}"/>
          </ac:picMkLst>
        </pc:picChg>
      </pc:sldChg>
      <pc:sldChg chg="modSp">
        <pc:chgData name="ゲスト ユーザー" userId="" providerId="Windows Live" clId="Web-{0FE8BE8F-7899-4105-A460-58411A253186}" dt="2021-03-05T07:30:48.207" v="129" actId="20577"/>
        <pc:sldMkLst>
          <pc:docMk/>
          <pc:sldMk cId="0" sldId="312"/>
        </pc:sldMkLst>
        <pc:spChg chg="mod">
          <ac:chgData name="ゲスト ユーザー" userId="" providerId="Windows Live" clId="Web-{0FE8BE8F-7899-4105-A460-58411A253186}" dt="2021-03-05T07:30:48.207" v="129" actId="20577"/>
          <ac:spMkLst>
            <pc:docMk/>
            <pc:sldMk cId="0" sldId="312"/>
            <ac:spMk id="979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31:08.442" v="136" actId="20577"/>
        <pc:sldMkLst>
          <pc:docMk/>
          <pc:sldMk cId="0" sldId="313"/>
        </pc:sldMkLst>
        <pc:spChg chg="mod">
          <ac:chgData name="ゲスト ユーザー" userId="" providerId="Windows Live" clId="Web-{0FE8BE8F-7899-4105-A460-58411A253186}" dt="2021-03-05T07:31:08.442" v="136" actId="20577"/>
          <ac:spMkLst>
            <pc:docMk/>
            <pc:sldMk cId="0" sldId="313"/>
            <ac:spMk id="994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31:55.036" v="146" actId="1076"/>
        <pc:sldMkLst>
          <pc:docMk/>
          <pc:sldMk cId="0" sldId="314"/>
        </pc:sldMkLst>
        <pc:spChg chg="mod">
          <ac:chgData name="ゲスト ユーザー" userId="" providerId="Windows Live" clId="Web-{0FE8BE8F-7899-4105-A460-58411A253186}" dt="2021-03-05T07:31:55.036" v="146" actId="1076"/>
          <ac:spMkLst>
            <pc:docMk/>
            <pc:sldMk cId="0" sldId="314"/>
            <ac:spMk id="1006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31:22.958" v="137" actId="1076"/>
          <ac:spMkLst>
            <pc:docMk/>
            <pc:sldMk cId="0" sldId="314"/>
            <ac:spMk id="1007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31:29.708" v="138" actId="1076"/>
          <ac:spMkLst>
            <pc:docMk/>
            <pc:sldMk cId="0" sldId="314"/>
            <ac:spMk id="1008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31:36.833" v="140" actId="1076"/>
          <ac:spMkLst>
            <pc:docMk/>
            <pc:sldMk cId="0" sldId="314"/>
            <ac:spMk id="1009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31:39.208" v="141" actId="1076"/>
          <ac:spMkLst>
            <pc:docMk/>
            <pc:sldMk cId="0" sldId="314"/>
            <ac:spMk id="1010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31:41.396" v="142" actId="1076"/>
          <ac:spMkLst>
            <pc:docMk/>
            <pc:sldMk cId="0" sldId="314"/>
            <ac:spMk id="1011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31:44.927" v="143" actId="1076"/>
          <ac:spMkLst>
            <pc:docMk/>
            <pc:sldMk cId="0" sldId="314"/>
            <ac:spMk id="1012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31:47.427" v="144" actId="1076"/>
          <ac:spMkLst>
            <pc:docMk/>
            <pc:sldMk cId="0" sldId="314"/>
            <ac:spMk id="1013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31:50.068" v="145" actId="1076"/>
          <ac:spMkLst>
            <pc:docMk/>
            <pc:sldMk cId="0" sldId="314"/>
            <ac:spMk id="1014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31:34.302" v="139" actId="1076"/>
          <ac:spMkLst>
            <pc:docMk/>
            <pc:sldMk cId="0" sldId="314"/>
            <ac:spMk id="1015" creationId="{00000000-0000-0000-0000-000000000000}"/>
          </ac:spMkLst>
        </pc:spChg>
      </pc:sldChg>
    </pc:docChg>
  </pc:docChgLst>
  <pc:docChgLst>
    <pc:chgData name="ゲスト ユーザー" providerId="Windows Live" clId="Web-{A2A508A5-EEAA-4A68-9FC4-E5588CA0FD7D}"/>
    <pc:docChg chg="modSld">
      <pc:chgData name="ゲスト ユーザー" userId="" providerId="Windows Live" clId="Web-{A2A508A5-EEAA-4A68-9FC4-E5588CA0FD7D}" dt="2021-02-26T09:42:06.659" v="149" actId="1076"/>
      <pc:docMkLst>
        <pc:docMk/>
      </pc:docMkLst>
      <pc:sldChg chg="modSp">
        <pc:chgData name="ゲスト ユーザー" userId="" providerId="Windows Live" clId="Web-{A2A508A5-EEAA-4A68-9FC4-E5588CA0FD7D}" dt="2021-02-26T09:26:15.982" v="0" actId="1076"/>
        <pc:sldMkLst>
          <pc:docMk/>
          <pc:sldMk cId="0" sldId="256"/>
        </pc:sldMkLst>
        <pc:spChg chg="mod">
          <ac:chgData name="ゲスト ユーザー" userId="" providerId="Windows Live" clId="Web-{A2A508A5-EEAA-4A68-9FC4-E5588CA0FD7D}" dt="2021-02-26T09:26:15.982" v="0" actId="1076"/>
          <ac:spMkLst>
            <pc:docMk/>
            <pc:sldMk cId="0" sldId="256"/>
            <ac:spMk id="63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26:26.139" v="2" actId="1076"/>
        <pc:sldMkLst>
          <pc:docMk/>
          <pc:sldMk cId="0" sldId="257"/>
        </pc:sldMkLst>
        <pc:spChg chg="mod">
          <ac:chgData name="ゲスト ユーザー" userId="" providerId="Windows Live" clId="Web-{A2A508A5-EEAA-4A68-9FC4-E5588CA0FD7D}" dt="2021-02-26T09:26:26.123" v="1" actId="1076"/>
          <ac:spMkLst>
            <pc:docMk/>
            <pc:sldMk cId="0" sldId="257"/>
            <ac:spMk id="80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6:26.139" v="2" actId="1076"/>
          <ac:spMkLst>
            <pc:docMk/>
            <pc:sldMk cId="0" sldId="257"/>
            <ac:spMk id="85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26:35.967" v="3" actId="1076"/>
        <pc:sldMkLst>
          <pc:docMk/>
          <pc:sldMk cId="0" sldId="258"/>
        </pc:sldMkLst>
        <pc:spChg chg="mod">
          <ac:chgData name="ゲスト ユーザー" userId="" providerId="Windows Live" clId="Web-{A2A508A5-EEAA-4A68-9FC4-E5588CA0FD7D}" dt="2021-02-26T09:26:35.967" v="3" actId="1076"/>
          <ac:spMkLst>
            <pc:docMk/>
            <pc:sldMk cId="0" sldId="258"/>
            <ac:spMk id="99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26:59.326" v="10" actId="1076"/>
        <pc:sldMkLst>
          <pc:docMk/>
          <pc:sldMk cId="0" sldId="259"/>
        </pc:sldMkLst>
        <pc:spChg chg="mod">
          <ac:chgData name="ゲスト ユーザー" userId="" providerId="Windows Live" clId="Web-{A2A508A5-EEAA-4A68-9FC4-E5588CA0FD7D}" dt="2021-02-26T09:26:46.436" v="5" actId="1076"/>
          <ac:spMkLst>
            <pc:docMk/>
            <pc:sldMk cId="0" sldId="259"/>
            <ac:spMk id="112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6:46.467" v="6" actId="1076"/>
          <ac:spMkLst>
            <pc:docMk/>
            <pc:sldMk cId="0" sldId="259"/>
            <ac:spMk id="113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6:41.654" v="4" actId="1076"/>
          <ac:spMkLst>
            <pc:docMk/>
            <pc:sldMk cId="0" sldId="259"/>
            <ac:spMk id="115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6:52.092" v="7" actId="1076"/>
          <ac:spMkLst>
            <pc:docMk/>
            <pc:sldMk cId="0" sldId="259"/>
            <ac:spMk id="116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6:52.107" v="8" actId="1076"/>
          <ac:spMkLst>
            <pc:docMk/>
            <pc:sldMk cId="0" sldId="259"/>
            <ac:spMk id="119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6:55.201" v="9" actId="1076"/>
          <ac:spMkLst>
            <pc:docMk/>
            <pc:sldMk cId="0" sldId="259"/>
            <ac:spMk id="122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6:59.326" v="10" actId="1076"/>
          <ac:spMkLst>
            <pc:docMk/>
            <pc:sldMk cId="0" sldId="259"/>
            <ac:spMk id="123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27:19.076" v="13" actId="1076"/>
        <pc:sldMkLst>
          <pc:docMk/>
          <pc:sldMk cId="0" sldId="260"/>
        </pc:sldMkLst>
        <pc:spChg chg="mod">
          <ac:chgData name="ゲスト ユーザー" userId="" providerId="Windows Live" clId="Web-{A2A508A5-EEAA-4A68-9FC4-E5588CA0FD7D}" dt="2021-02-26T09:27:10.217" v="11" actId="1076"/>
          <ac:spMkLst>
            <pc:docMk/>
            <pc:sldMk cId="0" sldId="260"/>
            <ac:spMk id="139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7:19.061" v="12" actId="1076"/>
          <ac:spMkLst>
            <pc:docMk/>
            <pc:sldMk cId="0" sldId="260"/>
            <ac:spMk id="141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7:19.076" v="13" actId="1076"/>
          <ac:spMkLst>
            <pc:docMk/>
            <pc:sldMk cId="0" sldId="260"/>
            <ac:spMk id="142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27:37.279" v="17" actId="1076"/>
        <pc:sldMkLst>
          <pc:docMk/>
          <pc:sldMk cId="0" sldId="264"/>
        </pc:sldMkLst>
        <pc:spChg chg="mod">
          <ac:chgData name="ゲスト ユーザー" userId="" providerId="Windows Live" clId="Web-{A2A508A5-EEAA-4A68-9FC4-E5588CA0FD7D}" dt="2021-02-26T09:27:37.279" v="17" actId="1076"/>
          <ac:spMkLst>
            <pc:docMk/>
            <pc:sldMk cId="0" sldId="264"/>
            <ac:spMk id="186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7:31.248" v="14" actId="1076"/>
          <ac:spMkLst>
            <pc:docMk/>
            <pc:sldMk cId="0" sldId="264"/>
            <ac:spMk id="187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7:31.264" v="15" actId="1076"/>
          <ac:spMkLst>
            <pc:docMk/>
            <pc:sldMk cId="0" sldId="264"/>
            <ac:spMk id="188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7:33.951" v="16" actId="1076"/>
          <ac:spMkLst>
            <pc:docMk/>
            <pc:sldMk cId="0" sldId="264"/>
            <ac:spMk id="189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27:45.045" v="18" actId="1076"/>
        <pc:sldMkLst>
          <pc:docMk/>
          <pc:sldMk cId="0" sldId="266"/>
        </pc:sldMkLst>
        <pc:spChg chg="mod">
          <ac:chgData name="ゲスト ユーザー" userId="" providerId="Windows Live" clId="Web-{A2A508A5-EEAA-4A68-9FC4-E5588CA0FD7D}" dt="2021-02-26T09:27:45.045" v="18" actId="1076"/>
          <ac:spMkLst>
            <pc:docMk/>
            <pc:sldMk cId="0" sldId="266"/>
            <ac:spMk id="211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27:59.404" v="21" actId="1076"/>
        <pc:sldMkLst>
          <pc:docMk/>
          <pc:sldMk cId="0" sldId="268"/>
        </pc:sldMkLst>
        <pc:spChg chg="mod">
          <ac:chgData name="ゲスト ユーザー" userId="" providerId="Windows Live" clId="Web-{A2A508A5-EEAA-4A68-9FC4-E5588CA0FD7D}" dt="2021-02-26T09:27:54.170" v="19" actId="1076"/>
          <ac:spMkLst>
            <pc:docMk/>
            <pc:sldMk cId="0" sldId="268"/>
            <ac:spMk id="233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7:56.967" v="20" actId="1076"/>
          <ac:spMkLst>
            <pc:docMk/>
            <pc:sldMk cId="0" sldId="268"/>
            <ac:spMk id="234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7:59.404" v="21" actId="1076"/>
          <ac:spMkLst>
            <pc:docMk/>
            <pc:sldMk cId="0" sldId="268"/>
            <ac:spMk id="235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28:14.936" v="26" actId="1076"/>
        <pc:sldMkLst>
          <pc:docMk/>
          <pc:sldMk cId="0" sldId="269"/>
        </pc:sldMkLst>
        <pc:spChg chg="mod">
          <ac:chgData name="ゲスト ユーザー" userId="" providerId="Windows Live" clId="Web-{A2A508A5-EEAA-4A68-9FC4-E5588CA0FD7D}" dt="2021-02-26T09:28:14.936" v="26" actId="1076"/>
          <ac:spMkLst>
            <pc:docMk/>
            <pc:sldMk cId="0" sldId="269"/>
            <ac:spMk id="255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8:04.217" v="22" actId="1076"/>
          <ac:spMkLst>
            <pc:docMk/>
            <pc:sldMk cId="0" sldId="269"/>
            <ac:spMk id="257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8:06.779" v="23" actId="1076"/>
          <ac:spMkLst>
            <pc:docMk/>
            <pc:sldMk cId="0" sldId="269"/>
            <ac:spMk id="258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8:09.498" v="24" actId="1076"/>
          <ac:spMkLst>
            <pc:docMk/>
            <pc:sldMk cId="0" sldId="269"/>
            <ac:spMk id="260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28:21.545" v="27" actId="1076"/>
        <pc:sldMkLst>
          <pc:docMk/>
          <pc:sldMk cId="0" sldId="270"/>
        </pc:sldMkLst>
        <pc:spChg chg="mod">
          <ac:chgData name="ゲスト ユーザー" userId="" providerId="Windows Live" clId="Web-{A2A508A5-EEAA-4A68-9FC4-E5588CA0FD7D}" dt="2021-02-26T09:28:21.545" v="27" actId="1076"/>
          <ac:spMkLst>
            <pc:docMk/>
            <pc:sldMk cId="0" sldId="270"/>
            <ac:spMk id="279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28:38.045" v="30" actId="1076"/>
        <pc:sldMkLst>
          <pc:docMk/>
          <pc:sldMk cId="0" sldId="271"/>
        </pc:sldMkLst>
        <pc:spChg chg="mod">
          <ac:chgData name="ゲスト ユーザー" userId="" providerId="Windows Live" clId="Web-{A2A508A5-EEAA-4A68-9FC4-E5588CA0FD7D}" dt="2021-02-26T09:28:38.045" v="30" actId="1076"/>
          <ac:spMkLst>
            <pc:docMk/>
            <pc:sldMk cId="0" sldId="271"/>
            <ac:spMk id="303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8:28.139" v="28" actId="1076"/>
          <ac:spMkLst>
            <pc:docMk/>
            <pc:sldMk cId="0" sldId="271"/>
            <ac:spMk id="304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8:32.186" v="29" actId="1076"/>
          <ac:spMkLst>
            <pc:docMk/>
            <pc:sldMk cId="0" sldId="271"/>
            <ac:spMk id="305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28:52.967" v="32" actId="1076"/>
        <pc:sldMkLst>
          <pc:docMk/>
          <pc:sldMk cId="0" sldId="273"/>
        </pc:sldMkLst>
        <pc:spChg chg="mod">
          <ac:chgData name="ゲスト ユーザー" userId="" providerId="Windows Live" clId="Web-{A2A508A5-EEAA-4A68-9FC4-E5588CA0FD7D}" dt="2021-02-26T09:28:47.842" v="31" actId="1076"/>
          <ac:spMkLst>
            <pc:docMk/>
            <pc:sldMk cId="0" sldId="273"/>
            <ac:spMk id="358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8:52.967" v="32" actId="1076"/>
          <ac:spMkLst>
            <pc:docMk/>
            <pc:sldMk cId="0" sldId="273"/>
            <ac:spMk id="359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29:16.108" v="37" actId="1076"/>
        <pc:sldMkLst>
          <pc:docMk/>
          <pc:sldMk cId="0" sldId="274"/>
        </pc:sldMkLst>
        <pc:spChg chg="mod">
          <ac:chgData name="ゲスト ユーザー" userId="" providerId="Windows Live" clId="Web-{A2A508A5-EEAA-4A68-9FC4-E5588CA0FD7D}" dt="2021-02-26T09:29:13.561" v="36" actId="1076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9:10.139" v="34" actId="1076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9:10.155" v="35" actId="1076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9:16.108" v="37" actId="1076"/>
          <ac:spMkLst>
            <pc:docMk/>
            <pc:sldMk cId="0" sldId="274"/>
            <ac:spMk id="375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9:03.920" v="33" actId="1076"/>
          <ac:spMkLst>
            <pc:docMk/>
            <pc:sldMk cId="0" sldId="274"/>
            <ac:spMk id="376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29:36.655" v="43" actId="1076"/>
        <pc:sldMkLst>
          <pc:docMk/>
          <pc:sldMk cId="0" sldId="275"/>
        </pc:sldMkLst>
        <pc:spChg chg="mod">
          <ac:chgData name="ゲスト ユーザー" userId="" providerId="Windows Live" clId="Web-{A2A508A5-EEAA-4A68-9FC4-E5588CA0FD7D}" dt="2021-02-26T09:29:31.577" v="41" actId="1076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9:28.217" v="38" actId="1076"/>
          <ac:spMkLst>
            <pc:docMk/>
            <pc:sldMk cId="0" sldId="275"/>
            <ac:spMk id="389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9:28.233" v="39" actId="1076"/>
          <ac:spMkLst>
            <pc:docMk/>
            <pc:sldMk cId="0" sldId="275"/>
            <ac:spMk id="390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9:29.967" v="40" actId="1076"/>
          <ac:spMkLst>
            <pc:docMk/>
            <pc:sldMk cId="0" sldId="275"/>
            <ac:spMk id="391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9:34.061" v="42" actId="1076"/>
          <ac:spMkLst>
            <pc:docMk/>
            <pc:sldMk cId="0" sldId="275"/>
            <ac:spMk id="392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9:36.655" v="43" actId="1076"/>
          <ac:spMkLst>
            <pc:docMk/>
            <pc:sldMk cId="0" sldId="275"/>
            <ac:spMk id="393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29:47.483" v="46" actId="1076"/>
        <pc:sldMkLst>
          <pc:docMk/>
          <pc:sldMk cId="0" sldId="276"/>
        </pc:sldMkLst>
        <pc:spChg chg="mod">
          <ac:chgData name="ゲスト ユーザー" userId="" providerId="Windows Live" clId="Web-{A2A508A5-EEAA-4A68-9FC4-E5588CA0FD7D}" dt="2021-02-26T09:29:42.764" v="44" actId="1076"/>
          <ac:spMkLst>
            <pc:docMk/>
            <pc:sldMk cId="0" sldId="276"/>
            <ac:spMk id="407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9:47.483" v="46" actId="1076"/>
          <ac:spMkLst>
            <pc:docMk/>
            <pc:sldMk cId="0" sldId="276"/>
            <ac:spMk id="408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9:44.873" v="45" actId="1076"/>
          <ac:spMkLst>
            <pc:docMk/>
            <pc:sldMk cId="0" sldId="276"/>
            <ac:spMk id="409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0:09.889" v="52" actId="1076"/>
        <pc:sldMkLst>
          <pc:docMk/>
          <pc:sldMk cId="0" sldId="277"/>
        </pc:sldMkLst>
        <pc:spChg chg="mod">
          <ac:chgData name="ゲスト ユーザー" userId="" providerId="Windows Live" clId="Web-{A2A508A5-EEAA-4A68-9FC4-E5588CA0FD7D}" dt="2021-02-26T09:30:04.811" v="50" actId="1076"/>
          <ac:spMkLst>
            <pc:docMk/>
            <pc:sldMk cId="0" sldId="277"/>
            <ac:spMk id="423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0:02.420" v="49" actId="1076"/>
          <ac:spMkLst>
            <pc:docMk/>
            <pc:sldMk cId="0" sldId="277"/>
            <ac:spMk id="424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9:54.030" v="47" actId="1076"/>
          <ac:spMkLst>
            <pc:docMk/>
            <pc:sldMk cId="0" sldId="277"/>
            <ac:spMk id="425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9:55.920" v="48" actId="1076"/>
          <ac:spMkLst>
            <pc:docMk/>
            <pc:sldMk cId="0" sldId="277"/>
            <ac:spMk id="426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0:07.170" v="51" actId="1076"/>
          <ac:spMkLst>
            <pc:docMk/>
            <pc:sldMk cId="0" sldId="277"/>
            <ac:spMk id="427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0:09.889" v="52" actId="1076"/>
          <ac:spMkLst>
            <pc:docMk/>
            <pc:sldMk cId="0" sldId="277"/>
            <ac:spMk id="428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0:33.155" v="53" actId="1076"/>
        <pc:sldMkLst>
          <pc:docMk/>
          <pc:sldMk cId="0" sldId="278"/>
        </pc:sldMkLst>
        <pc:spChg chg="mod">
          <ac:chgData name="ゲスト ユーザー" userId="" providerId="Windows Live" clId="Web-{A2A508A5-EEAA-4A68-9FC4-E5588CA0FD7D}" dt="2021-02-26T09:30:33.155" v="53" actId="1076"/>
          <ac:spMkLst>
            <pc:docMk/>
            <pc:sldMk cId="0" sldId="278"/>
            <ac:spMk id="441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0:48.296" v="56" actId="1076"/>
        <pc:sldMkLst>
          <pc:docMk/>
          <pc:sldMk cId="0" sldId="281"/>
        </pc:sldMkLst>
        <pc:spChg chg="mod">
          <ac:chgData name="ゲスト ユーザー" userId="" providerId="Windows Live" clId="Web-{A2A508A5-EEAA-4A68-9FC4-E5588CA0FD7D}" dt="2021-02-26T09:30:48.296" v="56" actId="1076"/>
          <ac:spMkLst>
            <pc:docMk/>
            <pc:sldMk cId="0" sldId="281"/>
            <ac:spMk id="481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0:41.764" v="54" actId="1076"/>
          <ac:spMkLst>
            <pc:docMk/>
            <pc:sldMk cId="0" sldId="281"/>
            <ac:spMk id="482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0:59.046" v="59" actId="1076"/>
        <pc:sldMkLst>
          <pc:docMk/>
          <pc:sldMk cId="0" sldId="283"/>
        </pc:sldMkLst>
        <pc:spChg chg="mod">
          <ac:chgData name="ゲスト ユーザー" userId="" providerId="Windows Live" clId="Web-{A2A508A5-EEAA-4A68-9FC4-E5588CA0FD7D}" dt="2021-02-26T09:30:56.702" v="58" actId="1076"/>
          <ac:spMkLst>
            <pc:docMk/>
            <pc:sldMk cId="0" sldId="283"/>
            <ac:spMk id="506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0:53.514" v="57" actId="1076"/>
          <ac:spMkLst>
            <pc:docMk/>
            <pc:sldMk cId="0" sldId="283"/>
            <ac:spMk id="507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0:59.046" v="59" actId="1076"/>
          <ac:spMkLst>
            <pc:docMk/>
            <pc:sldMk cId="0" sldId="283"/>
            <ac:spMk id="508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1:04.608" v="60" actId="1076"/>
        <pc:sldMkLst>
          <pc:docMk/>
          <pc:sldMk cId="0" sldId="284"/>
        </pc:sldMkLst>
        <pc:spChg chg="mod">
          <ac:chgData name="ゲスト ユーザー" userId="" providerId="Windows Live" clId="Web-{A2A508A5-EEAA-4A68-9FC4-E5588CA0FD7D}" dt="2021-02-26T09:31:04.608" v="60" actId="1076"/>
          <ac:spMkLst>
            <pc:docMk/>
            <pc:sldMk cId="0" sldId="284"/>
            <ac:spMk id="521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1:30.530" v="67" actId="1076"/>
        <pc:sldMkLst>
          <pc:docMk/>
          <pc:sldMk cId="0" sldId="285"/>
        </pc:sldMkLst>
        <pc:spChg chg="mod">
          <ac:chgData name="ゲスト ユーザー" userId="" providerId="Windows Live" clId="Web-{A2A508A5-EEAA-4A68-9FC4-E5588CA0FD7D}" dt="2021-02-26T09:31:09.967" v="61" actId="1076"/>
          <ac:spMkLst>
            <pc:docMk/>
            <pc:sldMk cId="0" sldId="285"/>
            <ac:spMk id="533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1:27.983" v="66" actId="1076"/>
          <ac:spMkLst>
            <pc:docMk/>
            <pc:sldMk cId="0" sldId="285"/>
            <ac:spMk id="534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1:30.530" v="67" actId="1076"/>
          <ac:spMkLst>
            <pc:docMk/>
            <pc:sldMk cId="0" sldId="285"/>
            <ac:spMk id="535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1:16.452" v="62" actId="1076"/>
          <ac:spMkLst>
            <pc:docMk/>
            <pc:sldMk cId="0" sldId="285"/>
            <ac:spMk id="537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1:18.296" v="63" actId="1076"/>
          <ac:spMkLst>
            <pc:docMk/>
            <pc:sldMk cId="0" sldId="285"/>
            <ac:spMk id="539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1:22.749" v="64" actId="1076"/>
          <ac:spMkLst>
            <pc:docMk/>
            <pc:sldMk cId="0" sldId="285"/>
            <ac:spMk id="541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1:25.624" v="65" actId="1076"/>
          <ac:spMkLst>
            <pc:docMk/>
            <pc:sldMk cId="0" sldId="285"/>
            <ac:spMk id="542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2:06.218" v="70" actId="1076"/>
        <pc:sldMkLst>
          <pc:docMk/>
          <pc:sldMk cId="0" sldId="286"/>
        </pc:sldMkLst>
        <pc:spChg chg="mod">
          <ac:chgData name="ゲスト ユーザー" userId="" providerId="Windows Live" clId="Web-{A2A508A5-EEAA-4A68-9FC4-E5588CA0FD7D}" dt="2021-02-26T09:32:06.218" v="70" actId="1076"/>
          <ac:spMkLst>
            <pc:docMk/>
            <pc:sldMk cId="0" sldId="286"/>
            <ac:spMk id="555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2:00.593" v="68" actId="1076"/>
          <ac:spMkLst>
            <pc:docMk/>
            <pc:sldMk cId="0" sldId="286"/>
            <ac:spMk id="556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2:03.483" v="69" actId="1076"/>
          <ac:spMkLst>
            <pc:docMk/>
            <pc:sldMk cId="0" sldId="286"/>
            <ac:spMk id="557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2:47.593" v="81" actId="1076"/>
        <pc:sldMkLst>
          <pc:docMk/>
          <pc:sldMk cId="0" sldId="287"/>
        </pc:sldMkLst>
        <pc:spChg chg="mod">
          <ac:chgData name="ゲスト ユーザー" userId="" providerId="Windows Live" clId="Web-{A2A508A5-EEAA-4A68-9FC4-E5588CA0FD7D}" dt="2021-02-26T09:32:31.843" v="77" actId="20577"/>
          <ac:spMkLst>
            <pc:docMk/>
            <pc:sldMk cId="0" sldId="287"/>
            <ac:spMk id="566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2:12.702" v="71" actId="1076"/>
          <ac:spMkLst>
            <pc:docMk/>
            <pc:sldMk cId="0" sldId="287"/>
            <ac:spMk id="570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2:15.639" v="72" actId="1076"/>
          <ac:spMkLst>
            <pc:docMk/>
            <pc:sldMk cId="0" sldId="287"/>
            <ac:spMk id="571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2:18.124" v="73" actId="1076"/>
          <ac:spMkLst>
            <pc:docMk/>
            <pc:sldMk cId="0" sldId="287"/>
            <ac:spMk id="572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2:21.514" v="74" actId="1076"/>
          <ac:spMkLst>
            <pc:docMk/>
            <pc:sldMk cId="0" sldId="287"/>
            <ac:spMk id="573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2:24.671" v="75" actId="1076"/>
          <ac:spMkLst>
            <pc:docMk/>
            <pc:sldMk cId="0" sldId="287"/>
            <ac:spMk id="574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2:47.593" v="81" actId="1076"/>
          <ac:spMkLst>
            <pc:docMk/>
            <pc:sldMk cId="0" sldId="287"/>
            <ac:spMk id="575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2:43.671" v="80" actId="1076"/>
          <ac:spMkLst>
            <pc:docMk/>
            <pc:sldMk cId="0" sldId="287"/>
            <ac:spMk id="576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2:41.030" v="79" actId="1076"/>
          <ac:spMkLst>
            <pc:docMk/>
            <pc:sldMk cId="0" sldId="287"/>
            <ac:spMk id="577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2:36.436" v="78" actId="1076"/>
          <ac:spMkLst>
            <pc:docMk/>
            <pc:sldMk cId="0" sldId="287"/>
            <ac:spMk id="578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3:18.171" v="83" actId="1076"/>
        <pc:sldMkLst>
          <pc:docMk/>
          <pc:sldMk cId="0" sldId="288"/>
        </pc:sldMkLst>
        <pc:spChg chg="mod">
          <ac:chgData name="ゲスト ユーザー" userId="" providerId="Windows Live" clId="Web-{A2A508A5-EEAA-4A68-9FC4-E5588CA0FD7D}" dt="2021-02-26T09:33:18.171" v="83" actId="1076"/>
          <ac:spMkLst>
            <pc:docMk/>
            <pc:sldMk cId="0" sldId="288"/>
            <ac:spMk id="592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3:14.905" v="82" actId="1076"/>
          <ac:spMkLst>
            <pc:docMk/>
            <pc:sldMk cId="0" sldId="288"/>
            <ac:spMk id="594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3:32.577" v="85" actId="1076"/>
        <pc:sldMkLst>
          <pc:docMk/>
          <pc:sldMk cId="0" sldId="289"/>
        </pc:sldMkLst>
        <pc:spChg chg="mod">
          <ac:chgData name="ゲスト ユーザー" userId="" providerId="Windows Live" clId="Web-{A2A508A5-EEAA-4A68-9FC4-E5588CA0FD7D}" dt="2021-02-26T09:33:25.327" v="84" actId="1076"/>
          <ac:spMkLst>
            <pc:docMk/>
            <pc:sldMk cId="0" sldId="289"/>
            <ac:spMk id="612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3:32.577" v="85" actId="1076"/>
          <ac:spMkLst>
            <pc:docMk/>
            <pc:sldMk cId="0" sldId="289"/>
            <ac:spMk id="613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5:28.799" v="86" actId="1076"/>
        <pc:sldMkLst>
          <pc:docMk/>
          <pc:sldMk cId="0" sldId="290"/>
        </pc:sldMkLst>
        <pc:spChg chg="mod">
          <ac:chgData name="ゲスト ユーザー" userId="" providerId="Windows Live" clId="Web-{A2A508A5-EEAA-4A68-9FC4-E5588CA0FD7D}" dt="2021-02-26T09:35:28.799" v="86" actId="1076"/>
          <ac:spMkLst>
            <pc:docMk/>
            <pc:sldMk cId="0" sldId="290"/>
            <ac:spMk id="626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5:44.392" v="90" actId="1076"/>
        <pc:sldMkLst>
          <pc:docMk/>
          <pc:sldMk cId="0" sldId="291"/>
        </pc:sldMkLst>
        <pc:spChg chg="mod">
          <ac:chgData name="ゲスト ユーザー" userId="" providerId="Windows Live" clId="Web-{A2A508A5-EEAA-4A68-9FC4-E5588CA0FD7D}" dt="2021-02-26T09:35:37.689" v="88" actId="1076"/>
          <ac:spMkLst>
            <pc:docMk/>
            <pc:sldMk cId="0" sldId="291"/>
            <ac:spMk id="641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5:33.861" v="87" actId="1076"/>
          <ac:spMkLst>
            <pc:docMk/>
            <pc:sldMk cId="0" sldId="291"/>
            <ac:spMk id="642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5:40.205" v="89" actId="1076"/>
          <ac:spMkLst>
            <pc:docMk/>
            <pc:sldMk cId="0" sldId="291"/>
            <ac:spMk id="643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5:44.392" v="90" actId="1076"/>
          <ac:spMkLst>
            <pc:docMk/>
            <pc:sldMk cId="0" sldId="291"/>
            <ac:spMk id="644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5:56.971" v="93" actId="1076"/>
        <pc:sldMkLst>
          <pc:docMk/>
          <pc:sldMk cId="0" sldId="292"/>
        </pc:sldMkLst>
        <pc:spChg chg="mod">
          <ac:chgData name="ゲスト ユーザー" userId="" providerId="Windows Live" clId="Web-{A2A508A5-EEAA-4A68-9FC4-E5588CA0FD7D}" dt="2021-02-26T09:35:51.846" v="91" actId="1076"/>
          <ac:spMkLst>
            <pc:docMk/>
            <pc:sldMk cId="0" sldId="292"/>
            <ac:spMk id="656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5:53.892" v="92" actId="1076"/>
          <ac:spMkLst>
            <pc:docMk/>
            <pc:sldMk cId="0" sldId="292"/>
            <ac:spMk id="657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5:56.971" v="93" actId="1076"/>
          <ac:spMkLst>
            <pc:docMk/>
            <pc:sldMk cId="0" sldId="292"/>
            <ac:spMk id="658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7:53.955" v="105" actId="1076"/>
        <pc:sldMkLst>
          <pc:docMk/>
          <pc:sldMk cId="0" sldId="293"/>
        </pc:sldMkLst>
        <pc:spChg chg="mod">
          <ac:chgData name="ゲスト ユーザー" userId="" providerId="Windows Live" clId="Web-{A2A508A5-EEAA-4A68-9FC4-E5588CA0FD7D}" dt="2021-02-26T09:37:53.955" v="105" actId="1076"/>
          <ac:spMkLst>
            <pc:docMk/>
            <pc:sldMk cId="0" sldId="293"/>
            <ac:spMk id="673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6:03.517" v="95" actId="1076"/>
          <ac:spMkLst>
            <pc:docMk/>
            <pc:sldMk cId="0" sldId="293"/>
            <ac:spMk id="674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6:25.924" v="99" actId="1076"/>
          <ac:spMkLst>
            <pc:docMk/>
            <pc:sldMk cId="0" sldId="293"/>
            <ac:spMk id="675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6:08.814" v="97" actId="1076"/>
          <ac:spMkLst>
            <pc:docMk/>
            <pc:sldMk cId="0" sldId="293"/>
            <ac:spMk id="676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6:16.393" v="98" actId="1076"/>
          <ac:spMkLst>
            <pc:docMk/>
            <pc:sldMk cId="0" sldId="293"/>
            <ac:spMk id="677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6:47.908" v="104" actId="1076"/>
        <pc:sldMkLst>
          <pc:docMk/>
          <pc:sldMk cId="0" sldId="294"/>
        </pc:sldMkLst>
        <pc:spChg chg="mod">
          <ac:chgData name="ゲスト ユーザー" userId="" providerId="Windows Live" clId="Web-{A2A508A5-EEAA-4A68-9FC4-E5588CA0FD7D}" dt="2021-02-26T09:36:38.783" v="102" actId="1076"/>
          <ac:spMkLst>
            <pc:docMk/>
            <pc:sldMk cId="0" sldId="294"/>
            <ac:spMk id="690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6:44.158" v="103" actId="1076"/>
          <ac:spMkLst>
            <pc:docMk/>
            <pc:sldMk cId="0" sldId="294"/>
            <ac:spMk id="691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6:36.627" v="101" actId="1076"/>
          <ac:spMkLst>
            <pc:docMk/>
            <pc:sldMk cId="0" sldId="294"/>
            <ac:spMk id="692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6:32.455" v="100" actId="1076"/>
          <ac:spMkLst>
            <pc:docMk/>
            <pc:sldMk cId="0" sldId="294"/>
            <ac:spMk id="693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6:47.908" v="104" actId="1076"/>
          <ac:spMkLst>
            <pc:docMk/>
            <pc:sldMk cId="0" sldId="294"/>
            <ac:spMk id="694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8:15.424" v="108" actId="1076"/>
        <pc:sldMkLst>
          <pc:docMk/>
          <pc:sldMk cId="0" sldId="295"/>
        </pc:sldMkLst>
        <pc:spChg chg="mod">
          <ac:chgData name="ゲスト ユーザー" userId="" providerId="Windows Live" clId="Web-{A2A508A5-EEAA-4A68-9FC4-E5588CA0FD7D}" dt="2021-02-26T09:38:15.424" v="108" actId="1076"/>
          <ac:spMkLst>
            <pc:docMk/>
            <pc:sldMk cId="0" sldId="295"/>
            <ac:spMk id="707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8:12.237" v="107" actId="1076"/>
          <ac:spMkLst>
            <pc:docMk/>
            <pc:sldMk cId="0" sldId="295"/>
            <ac:spMk id="708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8:27.049" v="109" actId="1076"/>
        <pc:sldMkLst>
          <pc:docMk/>
          <pc:sldMk cId="0" sldId="297"/>
        </pc:sldMkLst>
        <pc:spChg chg="mod">
          <ac:chgData name="ゲスト ユーザー" userId="" providerId="Windows Live" clId="Web-{A2A508A5-EEAA-4A68-9FC4-E5588CA0FD7D}" dt="2021-02-26T09:38:27.049" v="109" actId="1076"/>
          <ac:spMkLst>
            <pc:docMk/>
            <pc:sldMk cId="0" sldId="297"/>
            <ac:spMk id="735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8:47.471" v="114" actId="1076"/>
        <pc:sldMkLst>
          <pc:docMk/>
          <pc:sldMk cId="0" sldId="299"/>
        </pc:sldMkLst>
        <pc:spChg chg="mod">
          <ac:chgData name="ゲスト ユーザー" userId="" providerId="Windows Live" clId="Web-{A2A508A5-EEAA-4A68-9FC4-E5588CA0FD7D}" dt="2021-02-26T09:38:34.940" v="110" actId="1076"/>
          <ac:spMkLst>
            <pc:docMk/>
            <pc:sldMk cId="0" sldId="299"/>
            <ac:spMk id="766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8:41.346" v="112" actId="1076"/>
          <ac:spMkLst>
            <pc:docMk/>
            <pc:sldMk cId="0" sldId="299"/>
            <ac:spMk id="767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8:47.471" v="114" actId="1076"/>
          <ac:spMkLst>
            <pc:docMk/>
            <pc:sldMk cId="0" sldId="299"/>
            <ac:spMk id="769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8:57.893" v="117" actId="1076"/>
        <pc:sldMkLst>
          <pc:docMk/>
          <pc:sldMk cId="0" sldId="300"/>
        </pc:sldMkLst>
        <pc:spChg chg="mod">
          <ac:chgData name="ゲスト ユーザー" userId="" providerId="Windows Live" clId="Web-{A2A508A5-EEAA-4A68-9FC4-E5588CA0FD7D}" dt="2021-02-26T09:38:57.893" v="117" actId="1076"/>
          <ac:spMkLst>
            <pc:docMk/>
            <pc:sldMk cId="0" sldId="300"/>
            <ac:spMk id="781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8:55.112" v="116" actId="1076"/>
          <ac:spMkLst>
            <pc:docMk/>
            <pc:sldMk cId="0" sldId="300"/>
            <ac:spMk id="782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9:14.534" v="120" actId="1076"/>
        <pc:sldMkLst>
          <pc:docMk/>
          <pc:sldMk cId="0" sldId="305"/>
        </pc:sldMkLst>
        <pc:spChg chg="mod">
          <ac:chgData name="ゲスト ユーザー" userId="" providerId="Windows Live" clId="Web-{A2A508A5-EEAA-4A68-9FC4-E5588CA0FD7D}" dt="2021-02-26T09:39:11.018" v="119" actId="1076"/>
          <ac:spMkLst>
            <pc:docMk/>
            <pc:sldMk cId="0" sldId="305"/>
            <ac:spMk id="845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9:08.987" v="118" actId="1076"/>
          <ac:spMkLst>
            <pc:docMk/>
            <pc:sldMk cId="0" sldId="305"/>
            <ac:spMk id="846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9:14.534" v="120" actId="1076"/>
          <ac:spMkLst>
            <pc:docMk/>
            <pc:sldMk cId="0" sldId="305"/>
            <ac:spMk id="847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9:28.362" v="124" actId="1076"/>
        <pc:sldMkLst>
          <pc:docMk/>
          <pc:sldMk cId="0" sldId="306"/>
        </pc:sldMkLst>
        <pc:spChg chg="mod">
          <ac:chgData name="ゲスト ユーザー" userId="" providerId="Windows Live" clId="Web-{A2A508A5-EEAA-4A68-9FC4-E5588CA0FD7D}" dt="2021-02-26T09:39:26.143" v="123" actId="20577"/>
          <ac:spMkLst>
            <pc:docMk/>
            <pc:sldMk cId="0" sldId="306"/>
            <ac:spMk id="858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9:22.737" v="122" actId="1076"/>
          <ac:spMkLst>
            <pc:docMk/>
            <pc:sldMk cId="0" sldId="306"/>
            <ac:spMk id="862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9:28.362" v="124" actId="1076"/>
          <ac:spMkLst>
            <pc:docMk/>
            <pc:sldMk cId="0" sldId="306"/>
            <ac:spMk id="863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9:20.049" v="121" actId="1076"/>
          <ac:spMkLst>
            <pc:docMk/>
            <pc:sldMk cId="0" sldId="306"/>
            <ac:spMk id="866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40:11.112" v="135" actId="1076"/>
        <pc:sldMkLst>
          <pc:docMk/>
          <pc:sldMk cId="0" sldId="307"/>
        </pc:sldMkLst>
        <pc:spChg chg="mod">
          <ac:chgData name="ゲスト ユーザー" userId="" providerId="Windows Live" clId="Web-{A2A508A5-EEAA-4A68-9FC4-E5588CA0FD7D}" dt="2021-02-26T09:40:08.424" v="134" actId="1076"/>
          <ac:spMkLst>
            <pc:docMk/>
            <pc:sldMk cId="0" sldId="307"/>
            <ac:spMk id="887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9:34.081" v="125" actId="1076"/>
          <ac:spMkLst>
            <pc:docMk/>
            <pc:sldMk cId="0" sldId="307"/>
            <ac:spMk id="888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9:46.174" v="128" actId="1076"/>
          <ac:spMkLst>
            <pc:docMk/>
            <pc:sldMk cId="0" sldId="307"/>
            <ac:spMk id="889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9:42.409" v="127" actId="1076"/>
          <ac:spMkLst>
            <pc:docMk/>
            <pc:sldMk cId="0" sldId="307"/>
            <ac:spMk id="890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40:06.065" v="133" actId="1076"/>
          <ac:spMkLst>
            <pc:docMk/>
            <pc:sldMk cId="0" sldId="307"/>
            <ac:spMk id="891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40:11.112" v="135" actId="1076"/>
          <ac:spMkLst>
            <pc:docMk/>
            <pc:sldMk cId="0" sldId="307"/>
            <ac:spMk id="892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40:00.659" v="131" actId="1076"/>
          <ac:spMkLst>
            <pc:docMk/>
            <pc:sldMk cId="0" sldId="307"/>
            <ac:spMk id="893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9:57.424" v="130" actId="1076"/>
          <ac:spMkLst>
            <pc:docMk/>
            <pc:sldMk cId="0" sldId="307"/>
            <ac:spMk id="894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40:03.471" v="132" actId="1076"/>
          <ac:spMkLst>
            <pc:docMk/>
            <pc:sldMk cId="0" sldId="307"/>
            <ac:spMk id="895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9:51.815" v="129" actId="1076"/>
          <ac:spMkLst>
            <pc:docMk/>
            <pc:sldMk cId="0" sldId="307"/>
            <ac:spMk id="896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40:22.674" v="137" actId="1076"/>
        <pc:sldMkLst>
          <pc:docMk/>
          <pc:sldMk cId="0" sldId="308"/>
        </pc:sldMkLst>
        <pc:picChg chg="mod">
          <ac:chgData name="ゲスト ユーザー" userId="" providerId="Windows Live" clId="Web-{A2A508A5-EEAA-4A68-9FC4-E5588CA0FD7D}" dt="2021-02-26T09:40:22.674" v="137" actId="1076"/>
          <ac:picMkLst>
            <pc:docMk/>
            <pc:sldMk cId="0" sldId="308"/>
            <ac:picMk id="916" creationId="{00000000-0000-0000-0000-000000000000}"/>
          </ac:picMkLst>
        </pc:picChg>
        <pc:picChg chg="mod">
          <ac:chgData name="ゲスト ユーザー" userId="" providerId="Windows Live" clId="Web-{A2A508A5-EEAA-4A68-9FC4-E5588CA0FD7D}" dt="2021-02-26T09:40:19.143" v="136" actId="1076"/>
          <ac:picMkLst>
            <pc:docMk/>
            <pc:sldMk cId="0" sldId="308"/>
            <ac:picMk id="917" creationId="{00000000-0000-0000-0000-000000000000}"/>
          </ac:picMkLst>
        </pc:picChg>
      </pc:sldChg>
      <pc:sldChg chg="modSp">
        <pc:chgData name="ゲスト ユーザー" userId="" providerId="Windows Live" clId="Web-{A2A508A5-EEAA-4A68-9FC4-E5588CA0FD7D}" dt="2021-02-26T09:40:32.128" v="140" actId="1076"/>
        <pc:sldMkLst>
          <pc:docMk/>
          <pc:sldMk cId="0" sldId="309"/>
        </pc:sldMkLst>
        <pc:spChg chg="mod">
          <ac:chgData name="ゲスト ユーザー" userId="" providerId="Windows Live" clId="Web-{A2A508A5-EEAA-4A68-9FC4-E5588CA0FD7D}" dt="2021-02-26T09:40:26.221" v="138" actId="1076"/>
          <ac:spMkLst>
            <pc:docMk/>
            <pc:sldMk cId="0" sldId="309"/>
            <ac:spMk id="937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40:32.128" v="140" actId="1076"/>
          <ac:spMkLst>
            <pc:docMk/>
            <pc:sldMk cId="0" sldId="309"/>
            <ac:spMk id="938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40:28.831" v="139" actId="1076"/>
          <ac:spMkLst>
            <pc:docMk/>
            <pc:sldMk cId="0" sldId="309"/>
            <ac:spMk id="939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40:47.393" v="144" actId="1076"/>
        <pc:sldMkLst>
          <pc:docMk/>
          <pc:sldMk cId="0" sldId="310"/>
        </pc:sldMkLst>
        <pc:spChg chg="mod">
          <ac:chgData name="ゲスト ユーザー" userId="" providerId="Windows Live" clId="Web-{A2A508A5-EEAA-4A68-9FC4-E5588CA0FD7D}" dt="2021-02-26T09:40:44.331" v="143" actId="1076"/>
          <ac:spMkLst>
            <pc:docMk/>
            <pc:sldMk cId="0" sldId="310"/>
            <ac:spMk id="952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40:37.034" v="141" actId="1076"/>
          <ac:spMkLst>
            <pc:docMk/>
            <pc:sldMk cId="0" sldId="310"/>
            <ac:spMk id="953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40:41.909" v="142" actId="1076"/>
          <ac:spMkLst>
            <pc:docMk/>
            <pc:sldMk cId="0" sldId="310"/>
            <ac:spMk id="954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40:47.393" v="144" actId="1076"/>
          <ac:spMkLst>
            <pc:docMk/>
            <pc:sldMk cId="0" sldId="310"/>
            <ac:spMk id="955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41:52.706" v="145" actId="1076"/>
        <pc:sldMkLst>
          <pc:docMk/>
          <pc:sldMk cId="0" sldId="312"/>
        </pc:sldMkLst>
        <pc:spChg chg="mod">
          <ac:chgData name="ゲスト ユーザー" userId="" providerId="Windows Live" clId="Web-{A2A508A5-EEAA-4A68-9FC4-E5588CA0FD7D}" dt="2021-02-26T09:41:52.706" v="145" actId="1076"/>
          <ac:spMkLst>
            <pc:docMk/>
            <pc:sldMk cId="0" sldId="312"/>
            <ac:spMk id="983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41:57.378" v="146" actId="1076"/>
        <pc:sldMkLst>
          <pc:docMk/>
          <pc:sldMk cId="0" sldId="313"/>
        </pc:sldMkLst>
        <pc:spChg chg="mod">
          <ac:chgData name="ゲスト ユーザー" userId="" providerId="Windows Live" clId="Web-{A2A508A5-EEAA-4A68-9FC4-E5588CA0FD7D}" dt="2021-02-26T09:41:57.378" v="146" actId="1076"/>
          <ac:spMkLst>
            <pc:docMk/>
            <pc:sldMk cId="0" sldId="313"/>
            <ac:spMk id="995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42:06.659" v="149" actId="1076"/>
        <pc:sldMkLst>
          <pc:docMk/>
          <pc:sldMk cId="0" sldId="314"/>
        </pc:sldMkLst>
        <pc:spChg chg="mod">
          <ac:chgData name="ゲスト ユーザー" userId="" providerId="Windows Live" clId="Web-{A2A508A5-EEAA-4A68-9FC4-E5588CA0FD7D}" dt="2021-02-26T09:42:02.128" v="147" actId="1076"/>
          <ac:spMkLst>
            <pc:docMk/>
            <pc:sldMk cId="0" sldId="314"/>
            <ac:spMk id="1005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42:06.659" v="149" actId="1076"/>
          <ac:spMkLst>
            <pc:docMk/>
            <pc:sldMk cId="0" sldId="314"/>
            <ac:spMk id="1006" creationId="{00000000-0000-0000-0000-000000000000}"/>
          </ac:spMkLst>
        </pc:spChg>
      </pc:sldChg>
    </pc:docChg>
  </pc:docChgLst>
  <pc:docChgLst>
    <pc:chgData name="Masaki Suzuki" userId="2c4feb2ed34ad1a7" providerId="Windows Live" clId="Web-{24E3AC46-6E8B-48F4-9905-ACCCBBBA6A70}"/>
    <pc:docChg chg="modSld">
      <pc:chgData name="Masaki Suzuki" userId="2c4feb2ed34ad1a7" providerId="Windows Live" clId="Web-{24E3AC46-6E8B-48F4-9905-ACCCBBBA6A70}" dt="2021-03-05T08:26:09.223" v="2" actId="1076"/>
      <pc:docMkLst>
        <pc:docMk/>
      </pc:docMkLst>
      <pc:sldChg chg="modSp">
        <pc:chgData name="Masaki Suzuki" userId="2c4feb2ed34ad1a7" providerId="Windows Live" clId="Web-{24E3AC46-6E8B-48F4-9905-ACCCBBBA6A70}" dt="2021-03-05T08:25:41.364" v="0" actId="1076"/>
        <pc:sldMkLst>
          <pc:docMk/>
          <pc:sldMk cId="0" sldId="291"/>
        </pc:sldMkLst>
        <pc:spChg chg="mod">
          <ac:chgData name="Masaki Suzuki" userId="2c4feb2ed34ad1a7" providerId="Windows Live" clId="Web-{24E3AC46-6E8B-48F4-9905-ACCCBBBA6A70}" dt="2021-03-05T08:25:41.364" v="0" actId="1076"/>
          <ac:spMkLst>
            <pc:docMk/>
            <pc:sldMk cId="0" sldId="291"/>
            <ac:spMk id="644" creationId="{00000000-0000-0000-0000-000000000000}"/>
          </ac:spMkLst>
        </pc:spChg>
      </pc:sldChg>
      <pc:sldChg chg="modSp">
        <pc:chgData name="Masaki Suzuki" userId="2c4feb2ed34ad1a7" providerId="Windows Live" clId="Web-{24E3AC46-6E8B-48F4-9905-ACCCBBBA6A70}" dt="2021-03-05T08:26:09.223" v="2" actId="1076"/>
        <pc:sldMkLst>
          <pc:docMk/>
          <pc:sldMk cId="0" sldId="297"/>
        </pc:sldMkLst>
        <pc:spChg chg="mod">
          <ac:chgData name="Masaki Suzuki" userId="2c4feb2ed34ad1a7" providerId="Windows Live" clId="Web-{24E3AC46-6E8B-48F4-9905-ACCCBBBA6A70}" dt="2021-03-05T08:26:09.223" v="2" actId="1076"/>
          <ac:spMkLst>
            <pc:docMk/>
            <pc:sldMk cId="0" sldId="297"/>
            <ac:spMk id="736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b797d51dce_1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" name="Google Shape;70;gb797d51dce_1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aed582751d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" name="Google Shape;141;gaed582751d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a806634d32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a806634d32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aaf4342027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aaf4342027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ac479dc08d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6" name="Google Shape;146;gac479dc08d_0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gb0746425c2_1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1" name="Google Shape;631;gb0746425c2_1_1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gb0746425c2_1_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7" name="Google Shape;647;gb0746425c2_1_1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gb0746425c2_1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1" name="Google Shape;661;gb0746425c2_1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ga83b9de0d0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1" name="Google Shape;681;ga83b9de0d0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ga83b9de0d0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7" name="Google Shape;697;ga83b9de0d0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ga83b9de0d0_2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1" name="Google Shape;711;ga83b9de0d0_2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ga83b9de0d0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3" name="Google Shape;723;ga83b9de0d0_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ga8573cacf7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1" name="Google Shape;741;ga8573cacf7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ga83b9de0d0_3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7" name="Google Shape;757;ga83b9de0d0_3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ga83b9de0d0_3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2" name="Google Shape;772;ga83b9de0d0_3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ga8576f5d0e_1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6" name="Google Shape;786;ga8576f5d0e_1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Google Shape;798;ga8576f5d0e_1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9" name="Google Shape;799;ga8576f5d0e_1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ga8576f5d0e_1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0" name="Google Shape;810;ga8576f5d0e_1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ga8576f5d0e_1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2" name="Google Shape;822;ga8576f5d0e_1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ga8573cacf7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3" name="Google Shape;833;ga8573cacf7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ga8573cacf7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0" name="Google Shape;850;ga8573cacf7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ga8573cacf7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9" name="Google Shape;869;ga8573cacf7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Google Shape;904;ga8576f5d0e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5" name="Google Shape;905;ga8576f5d0e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" name="Google Shape;920;ga8573cacf7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1" name="Google Shape;921;ga8573cacf7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gac93d14ab3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2" name="Google Shape;942;gac93d14ab3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ga32c685fcf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9" name="Google Shape;959;ga32c685fcf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9" name="Google Shape;969;ga32c685fcf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0" name="Google Shape;970;ga32c685fcf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gac33b19ef9_0_2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6" name="Google Shape;986;gac33b19ef9_0_2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7" name="Google Shape;997;gac479dc08d_0_2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98" name="Google Shape;998;gac479dc08d_0_2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23" name="Google Shape;23;p4"/>
          <p:cNvSpPr txBox="1"/>
          <p:nvPr/>
        </p:nvSpPr>
        <p:spPr>
          <a:xfrm>
            <a:off x="428625" y="4959816"/>
            <a:ext cx="8097900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※Scratchは、MITメディア・ラボのライフロング・キンダーガーテン・グループの協力により、Scratch財団が進めているプロジェクトです。https://scratch.mit.edu から自由に入手できます。</a:t>
            </a:r>
            <a:endParaRPr sz="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2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2" name="Google Shape;42;p9"/>
          <p:cNvSpPr txBox="1">
            <a:spLocks noGrp="1"/>
          </p:cNvSpPr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52" name="Google Shape;52;p11"/>
          <p:cNvSpPr txBox="1">
            <a:spLocks noGrp="1"/>
          </p:cNvSpPr>
          <p:nvPr>
            <p:ph type="body" idx="1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coral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scratch.mit.edu/" TargetMode="External"/><Relationship Id="rId5" Type="http://schemas.openxmlformats.org/officeDocument/2006/relationships/hyperlink" Target="https://scratch.mit.edu/educators" TargetMode="Externa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.png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21.pn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7.pn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3118800" cy="15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sz="2800" dirty="0">
                <a:latin typeface="Arial"/>
                <a:cs typeface="Arial"/>
              </a:rPr>
              <a:t>Scratch</a:t>
            </a:r>
            <a:r>
              <a:rPr lang="ja" sz="2800" dirty="0">
                <a:latin typeface="Arial"/>
                <a:ea typeface="Arial"/>
                <a:cs typeface="Arial"/>
                <a:sym typeface="Arial"/>
              </a:rPr>
              <a:t>で</a:t>
            </a:r>
            <a:endParaRPr sz="28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ゲームを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作ろう！</a:t>
            </a:r>
          </a:p>
        </p:txBody>
      </p:sp>
      <p:sp>
        <p:nvSpPr>
          <p:cNvPr id="61" name="Google Shape;61;p13"/>
          <p:cNvSpPr txBox="1"/>
          <p:nvPr/>
        </p:nvSpPr>
        <p:spPr>
          <a:xfrm>
            <a:off x="3429675" y="3290225"/>
            <a:ext cx="2418900" cy="6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第</a:t>
            </a:r>
            <a:r>
              <a:rPr lang="ja-JP" altLang="en-US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９</a:t>
            </a:r>
            <a:r>
              <a:rPr lang="ja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回</a:t>
            </a:r>
            <a:endParaRPr sz="2800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962127" y="3796060"/>
            <a:ext cx="133243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ea typeface="Lato"/>
                <a:sym typeface="Lato"/>
              </a:rPr>
              <a:t>Scratch3.0版</a:t>
            </a:r>
            <a:endParaRPr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3893200" y="2498682"/>
            <a:ext cx="867600" cy="1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lt1"/>
                </a:solidFill>
                <a:ea typeface="Lato"/>
                <a:sym typeface="Lato"/>
              </a:rPr>
              <a:t>つく</a:t>
            </a:r>
            <a:endParaRPr sz="900" b="1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4102550" y="3168775"/>
            <a:ext cx="551100" cy="27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lt1"/>
                </a:solidFill>
                <a:ea typeface="Lato"/>
                <a:sym typeface="Lato"/>
              </a:rPr>
              <a:t>だい</a:t>
            </a:r>
            <a:endParaRPr sz="900"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4760800" y="3184074"/>
            <a:ext cx="6888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lt1"/>
                </a:solidFill>
                <a:ea typeface="Lato"/>
                <a:sym typeface="Lato"/>
              </a:rPr>
              <a:t>かい</a:t>
            </a:r>
            <a:endParaRPr sz="900"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4001017" y="1500897"/>
            <a:ext cx="12246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4831484" y="3674275"/>
            <a:ext cx="5511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rgbClr val="FFFFFF"/>
                </a:solidFill>
                <a:ea typeface="Lato"/>
                <a:sym typeface="Lato"/>
              </a:rPr>
              <a:t>ばん</a:t>
            </a:r>
            <a:endParaRPr sz="900" b="1">
              <a:solidFill>
                <a:srgbClr val="FFFFFF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登場人物紹介</a:t>
            </a:r>
            <a:endParaRPr>
              <a:latin typeface="Arial"/>
              <a:cs typeface="Arial"/>
            </a:endParaRPr>
          </a:p>
        </p:txBody>
      </p:sp>
      <p:pic>
        <p:nvPicPr>
          <p:cNvPr id="73" name="Google Shape;73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15275" y="1169850"/>
            <a:ext cx="1563750" cy="156375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4"/>
          <p:cNvSpPr txBox="1"/>
          <p:nvPr/>
        </p:nvSpPr>
        <p:spPr>
          <a:xfrm>
            <a:off x="4422950" y="1424925"/>
            <a:ext cx="3385500" cy="7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名前　　：　めんた</a:t>
            </a:r>
            <a:endParaRPr sz="2100" b="1" i="0" u="none" strike="noStrike" cap="none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とくぎ　：　プログラム</a:t>
            </a:r>
            <a:r>
              <a:rPr lang="ja" sz="2100" b="1" i="0" u="none" strike="noStrike" cap="none">
                <a:solidFill>
                  <a:schemeClr val="accent1"/>
                </a:solidFill>
                <a:ea typeface="Lato"/>
                <a:sym typeface="Lato"/>
              </a:rPr>
              <a:t>　</a:t>
            </a:r>
            <a:endParaRPr sz="2100" b="1" i="0" u="none" strike="noStrike" cap="none">
              <a:solidFill>
                <a:schemeClr val="accent1"/>
              </a:solidFill>
              <a:ea typeface="Lato"/>
              <a:sym typeface="Lato"/>
            </a:endParaRPr>
          </a:p>
        </p:txBody>
      </p:sp>
      <p:pic>
        <p:nvPicPr>
          <p:cNvPr id="75" name="Google Shape;75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39875" y="2976850"/>
            <a:ext cx="1286000" cy="1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4"/>
          <p:cNvSpPr txBox="1"/>
          <p:nvPr/>
        </p:nvSpPr>
        <p:spPr>
          <a:xfrm>
            <a:off x="4499150" y="3252750"/>
            <a:ext cx="3000000" cy="9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名前　　：　せいと</a:t>
            </a:r>
            <a:endParaRPr sz="2100" b="1" i="0" u="none" strike="noStrike" cap="none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とくぎ　：　ゲーム</a:t>
            </a:r>
            <a:endParaRPr sz="1400" b="0" i="0" u="none" strike="noStrike" cap="none">
              <a:solidFill>
                <a:schemeClr val="dk2"/>
              </a:solidFill>
              <a:sym typeface="Arial"/>
            </a:endParaRPr>
          </a:p>
        </p:txBody>
      </p:sp>
      <p:sp>
        <p:nvSpPr>
          <p:cNvPr id="81" name="Google Shape;81;p14"/>
          <p:cNvSpPr txBox="1"/>
          <p:nvPr/>
        </p:nvSpPr>
        <p:spPr>
          <a:xfrm>
            <a:off x="3199375" y="107150"/>
            <a:ext cx="2801400" cy="3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とうじょうじんぶつしょうかい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82" name="Google Shape;82;p14"/>
          <p:cNvSpPr txBox="1"/>
          <p:nvPr/>
        </p:nvSpPr>
        <p:spPr>
          <a:xfrm>
            <a:off x="4439343" y="1255267"/>
            <a:ext cx="795900" cy="2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endParaRPr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83" name="Google Shape;83;p14"/>
          <p:cNvSpPr txBox="1"/>
          <p:nvPr/>
        </p:nvSpPr>
        <p:spPr>
          <a:xfrm>
            <a:off x="4515543" y="3084067"/>
            <a:ext cx="795900" cy="2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endParaRPr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84" name="Google Shape;84;p14"/>
          <p:cNvSpPr/>
          <p:nvPr/>
        </p:nvSpPr>
        <p:spPr>
          <a:xfrm>
            <a:off x="382700" y="3179850"/>
            <a:ext cx="2129400" cy="1167600"/>
          </a:xfrm>
          <a:prstGeom prst="wedgeRoundRectCallout">
            <a:avLst>
              <a:gd name="adj1" fmla="val 61054"/>
              <a:gd name="adj2" fmla="val 542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Scratch</a:t>
            </a:r>
            <a:r>
              <a:rPr lang="ja" sz="1600" b="1">
                <a:solidFill>
                  <a:schemeClr val="dk2"/>
                </a:solidFill>
              </a:rPr>
              <a:t>にもなれてきたよ。</a:t>
            </a:r>
            <a:endParaRPr sz="16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4"/>
          <p:cNvSpPr txBox="1"/>
          <p:nvPr/>
        </p:nvSpPr>
        <p:spPr>
          <a:xfrm>
            <a:off x="524550" y="3312325"/>
            <a:ext cx="7959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7" name="Google Shape;78;p14">
            <a:extLst>
              <a:ext uri="{FF2B5EF4-FFF2-40B4-BE49-F238E27FC236}">
                <a16:creationId xmlns:a16="http://schemas.microsoft.com/office/drawing/2014/main" id="{2B669425-EC30-43B6-A074-9F23BD425D14}"/>
              </a:ext>
            </a:extLst>
          </p:cNvPr>
          <p:cNvSpPr/>
          <p:nvPr/>
        </p:nvSpPr>
        <p:spPr>
          <a:xfrm>
            <a:off x="382700" y="1178725"/>
            <a:ext cx="2020500" cy="1167600"/>
          </a:xfrm>
          <a:prstGeom prst="wedgeRoundRectCallout">
            <a:avLst>
              <a:gd name="adj1" fmla="val 64404"/>
              <a:gd name="adj2" fmla="val -18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いっしょにScratch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でゲームを作ろう！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79;p14">
            <a:extLst>
              <a:ext uri="{FF2B5EF4-FFF2-40B4-BE49-F238E27FC236}">
                <a16:creationId xmlns:a16="http://schemas.microsoft.com/office/drawing/2014/main" id="{FAB1645B-248F-4989-BD41-4B2BDA4C718C}"/>
              </a:ext>
            </a:extLst>
          </p:cNvPr>
          <p:cNvSpPr txBox="1"/>
          <p:nvPr/>
        </p:nvSpPr>
        <p:spPr>
          <a:xfrm>
            <a:off x="734775" y="1668575"/>
            <a:ext cx="3981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19" name="Google Shape;80;p14">
            <a:extLst>
              <a:ext uri="{FF2B5EF4-FFF2-40B4-BE49-F238E27FC236}">
                <a16:creationId xmlns:a16="http://schemas.microsoft.com/office/drawing/2014/main" id="{065DAFE6-5385-4D2E-B015-3CA63CB3F32B}"/>
              </a:ext>
            </a:extLst>
          </p:cNvPr>
          <p:cNvSpPr txBox="1"/>
          <p:nvPr/>
        </p:nvSpPr>
        <p:spPr>
          <a:xfrm>
            <a:off x="750100" y="1668575"/>
            <a:ext cx="3828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20" name="Google Shape;81;p14">
            <a:extLst>
              <a:ext uri="{FF2B5EF4-FFF2-40B4-BE49-F238E27FC236}">
                <a16:creationId xmlns:a16="http://schemas.microsoft.com/office/drawing/2014/main" id="{4D1F9AE7-2B4B-4339-9B77-77D569B49013}"/>
              </a:ext>
            </a:extLst>
          </p:cNvPr>
          <p:cNvSpPr txBox="1"/>
          <p:nvPr/>
        </p:nvSpPr>
        <p:spPr>
          <a:xfrm>
            <a:off x="1302156" y="1616672"/>
            <a:ext cx="795900" cy="2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つく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1" name="Google Shape;122;p17">
            <a:extLst>
              <a:ext uri="{FF2B5EF4-FFF2-40B4-BE49-F238E27FC236}">
                <a16:creationId xmlns:a16="http://schemas.microsoft.com/office/drawing/2014/main" id="{43118883-58D7-43A1-A7EA-97DA7687C741}"/>
              </a:ext>
            </a:extLst>
          </p:cNvPr>
          <p:cNvSpPr txBox="1"/>
          <p:nvPr/>
        </p:nvSpPr>
        <p:spPr>
          <a:xfrm>
            <a:off x="1384767" y="1299363"/>
            <a:ext cx="101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3675" y="1086300"/>
            <a:ext cx="4922974" cy="371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Scratchを開いてね</a:t>
            </a:r>
            <a:endParaRPr>
              <a:latin typeface="Arial"/>
              <a:cs typeface="Arial"/>
            </a:endParaRPr>
          </a:p>
        </p:txBody>
      </p:sp>
      <p:pic>
        <p:nvPicPr>
          <p:cNvPr id="145" name="Google Shape;145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38175" y="694475"/>
            <a:ext cx="1272050" cy="127205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7"/>
          <p:cNvSpPr/>
          <p:nvPr/>
        </p:nvSpPr>
        <p:spPr>
          <a:xfrm>
            <a:off x="2635021" y="1069572"/>
            <a:ext cx="442500" cy="2790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>
            <a:hlinkClick r:id="rId5"/>
          </p:cNvPr>
          <p:cNvSpPr/>
          <p:nvPr/>
        </p:nvSpPr>
        <p:spPr>
          <a:xfrm>
            <a:off x="6460000" y="2319750"/>
            <a:ext cx="2586900" cy="1522500"/>
          </a:xfrm>
          <a:prstGeom prst="wedgeRoundRectCallout">
            <a:avLst>
              <a:gd name="adj1" fmla="val 12657"/>
              <a:gd name="adj2" fmla="val -7157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ウェブブラウザで</a:t>
            </a:r>
            <a:r>
              <a:rPr lang="ja" sz="1500" b="1" u="sng" dirty="0">
                <a:solidFill>
                  <a:schemeClr val="accent5"/>
                </a:solidFill>
                <a:ea typeface="Lato"/>
                <a:sym typeface="Lato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https://scratch.mit.edu/</a:t>
            </a: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にアクセスして、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作る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」を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左クリック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してね。</a:t>
            </a:r>
            <a:endParaRPr sz="1100" b="0" i="0" u="none" strike="noStrike" cap="none" dirty="0">
              <a:solidFill>
                <a:schemeClr val="dk2"/>
              </a:solidFill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3459650" y="1484875"/>
            <a:ext cx="1049100" cy="1386300"/>
          </a:xfrm>
          <a:prstGeom prst="wedgeRoundRectCallout">
            <a:avLst>
              <a:gd name="adj1" fmla="val -82104"/>
              <a:gd name="adj2" fmla="val -65458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2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529766" y="1515484"/>
            <a:ext cx="908871" cy="13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7"/>
          <p:cNvSpPr txBox="1"/>
          <p:nvPr/>
        </p:nvSpPr>
        <p:spPr>
          <a:xfrm>
            <a:off x="7975316" y="2933061"/>
            <a:ext cx="5052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つく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51" name="Google Shape;151;p27"/>
          <p:cNvSpPr txBox="1"/>
          <p:nvPr/>
        </p:nvSpPr>
        <p:spPr>
          <a:xfrm>
            <a:off x="6394642" y="3177089"/>
            <a:ext cx="5817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52" name="Google Shape;152;p27"/>
          <p:cNvSpPr txBox="1"/>
          <p:nvPr/>
        </p:nvSpPr>
        <p:spPr>
          <a:xfrm>
            <a:off x="4607707" y="183700"/>
            <a:ext cx="7194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ひら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53" name="Google Shape;153;p27"/>
          <p:cNvSpPr txBox="1"/>
          <p:nvPr/>
        </p:nvSpPr>
        <p:spPr>
          <a:xfrm>
            <a:off x="3106175" y="183700"/>
            <a:ext cx="1637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保存しておいたゲームを開こう</a:t>
            </a:r>
            <a:endParaRPr>
              <a:latin typeface="Arial"/>
              <a:cs typeface="Arial"/>
            </a:endParaRPr>
          </a:p>
        </p:txBody>
      </p:sp>
      <p:sp>
        <p:nvSpPr>
          <p:cNvPr id="107" name="Google Shape;107;p16"/>
          <p:cNvSpPr/>
          <p:nvPr/>
        </p:nvSpPr>
        <p:spPr>
          <a:xfrm>
            <a:off x="5070650" y="1410925"/>
            <a:ext cx="3226200" cy="1898700"/>
          </a:xfrm>
          <a:prstGeom prst="wedgeRoundRectCallout">
            <a:avLst>
              <a:gd name="adj1" fmla="val 40432"/>
              <a:gd name="adj2" fmla="val 7141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ファイル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</a:t>
            </a:r>
            <a:r>
              <a:rPr lang="ja" sz="1500" b="1">
                <a:solidFill>
                  <a:schemeClr val="dk2"/>
                </a:solidFill>
              </a:rPr>
              <a:t>→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コンピューターから読み込む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」を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左クリック</a:t>
            </a:r>
            <a:r>
              <a:rPr lang="ja" sz="1500" b="1">
                <a:solidFill>
                  <a:schemeClr val="dk2"/>
                </a:solidFill>
              </a:rPr>
              <a:t>して、前回保存したゲームを開いてね。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108" name="Google Shape;108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92050" y="3790675"/>
            <a:ext cx="1012651" cy="1012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6"/>
          <p:cNvPicPr preferRelativeResize="0"/>
          <p:nvPr/>
        </p:nvPicPr>
        <p:blipFill rotWithShape="1">
          <a:blip r:embed="rId4">
            <a:alphaModFix/>
          </a:blip>
          <a:srcRect t="11743" r="71384" b="40322"/>
          <a:stretch/>
        </p:blipFill>
        <p:spPr>
          <a:xfrm>
            <a:off x="720325" y="1071575"/>
            <a:ext cx="4037026" cy="3804025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6"/>
          <p:cNvSpPr/>
          <p:nvPr/>
        </p:nvSpPr>
        <p:spPr>
          <a:xfrm>
            <a:off x="2009945" y="1071583"/>
            <a:ext cx="690300" cy="460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6"/>
          <p:cNvSpPr/>
          <p:nvPr/>
        </p:nvSpPr>
        <p:spPr>
          <a:xfrm>
            <a:off x="1948050" y="1791925"/>
            <a:ext cx="1845300" cy="3834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6"/>
          <p:cNvSpPr txBox="1"/>
          <p:nvPr/>
        </p:nvSpPr>
        <p:spPr>
          <a:xfrm>
            <a:off x="7002958" y="1868308"/>
            <a:ext cx="321600" cy="3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よ</a:t>
            </a:r>
            <a:endParaRPr sz="4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13" name="Google Shape;113;p16"/>
          <p:cNvSpPr txBox="1"/>
          <p:nvPr/>
        </p:nvSpPr>
        <p:spPr>
          <a:xfrm>
            <a:off x="7370350" y="1868292"/>
            <a:ext cx="5217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こ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14" name="Google Shape;114;p16"/>
          <p:cNvSpPr txBox="1"/>
          <p:nvPr/>
        </p:nvSpPr>
        <p:spPr>
          <a:xfrm>
            <a:off x="5357825" y="2587050"/>
            <a:ext cx="4593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115" name="Google Shape;115;p16"/>
          <p:cNvSpPr txBox="1"/>
          <p:nvPr/>
        </p:nvSpPr>
        <p:spPr>
          <a:xfrm>
            <a:off x="5199336" y="2207991"/>
            <a:ext cx="6123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16" name="Google Shape;116;p16"/>
          <p:cNvSpPr txBox="1"/>
          <p:nvPr/>
        </p:nvSpPr>
        <p:spPr>
          <a:xfrm>
            <a:off x="7216868" y="2224650"/>
            <a:ext cx="690300" cy="2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ほぞん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pic>
        <p:nvPicPr>
          <p:cNvPr id="117" name="Google Shape;117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89698" y="3904451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6"/>
          <p:cNvSpPr/>
          <p:nvPr/>
        </p:nvSpPr>
        <p:spPr>
          <a:xfrm>
            <a:off x="4948950" y="3566775"/>
            <a:ext cx="2337600" cy="1308900"/>
          </a:xfrm>
          <a:prstGeom prst="wedgeRoundRectCallout">
            <a:avLst>
              <a:gd name="adj1" fmla="val -61867"/>
              <a:gd name="adj2" fmla="val 1803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「〇〇〇.sb3」っていう名前のファイルだよね。</a:t>
            </a:r>
            <a:endParaRPr sz="1500" b="1" i="0" u="none" strike="noStrike" cap="none">
              <a:solidFill>
                <a:schemeClr val="dk2"/>
              </a:solidFill>
            </a:endParaRPr>
          </a:p>
        </p:txBody>
      </p:sp>
      <p:sp>
        <p:nvSpPr>
          <p:cNvPr id="119" name="Google Shape;119;p16"/>
          <p:cNvSpPr txBox="1"/>
          <p:nvPr/>
        </p:nvSpPr>
        <p:spPr>
          <a:xfrm>
            <a:off x="6761175" y="2227709"/>
            <a:ext cx="753300" cy="3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ぜんかい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20" name="Google Shape;120;p16"/>
          <p:cNvSpPr txBox="1"/>
          <p:nvPr/>
        </p:nvSpPr>
        <p:spPr>
          <a:xfrm>
            <a:off x="1806351" y="199017"/>
            <a:ext cx="964500" cy="2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ほぞん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21" name="Google Shape;121;p16"/>
          <p:cNvSpPr txBox="1"/>
          <p:nvPr/>
        </p:nvSpPr>
        <p:spPr>
          <a:xfrm>
            <a:off x="6122541" y="229292"/>
            <a:ext cx="9525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ひら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22" name="Google Shape;122;p16"/>
          <p:cNvSpPr txBox="1"/>
          <p:nvPr/>
        </p:nvSpPr>
        <p:spPr>
          <a:xfrm>
            <a:off x="5811725" y="2574686"/>
            <a:ext cx="459300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ひら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23" name="Google Shape;123;p16"/>
          <p:cNvSpPr txBox="1"/>
          <p:nvPr/>
        </p:nvSpPr>
        <p:spPr>
          <a:xfrm>
            <a:off x="4986239" y="4084718"/>
            <a:ext cx="658200" cy="36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rgbClr val="5E696C"/>
                </a:solidFill>
                <a:ea typeface="Lato"/>
                <a:sym typeface="Lato"/>
              </a:rPr>
              <a:t>なまえ</a:t>
            </a:r>
            <a:endParaRPr sz="900" b="1">
              <a:solidFill>
                <a:srgbClr val="5E696C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638;p48">
            <a:extLst>
              <a:ext uri="{FF2B5EF4-FFF2-40B4-BE49-F238E27FC236}">
                <a16:creationId xmlns:a16="http://schemas.microsoft.com/office/drawing/2014/main" id="{326AB997-5BA3-42E0-81F6-C1857A7D749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65900" y="1213055"/>
            <a:ext cx="3927475" cy="3297215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開いたゲームを実行してみよう</a:t>
            </a:r>
            <a:endParaRPr>
              <a:latin typeface="Arial"/>
              <a:cs typeface="Arial"/>
            </a:endParaRPr>
          </a:p>
        </p:txBody>
      </p:sp>
      <p:pic>
        <p:nvPicPr>
          <p:cNvPr id="130" name="Google Shape;130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6420" y="1823075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7"/>
          <p:cNvSpPr/>
          <p:nvPr/>
        </p:nvSpPr>
        <p:spPr>
          <a:xfrm>
            <a:off x="1316550" y="1532275"/>
            <a:ext cx="2826600" cy="1039500"/>
          </a:xfrm>
          <a:prstGeom prst="wedgeRoundRectCallout">
            <a:avLst>
              <a:gd name="adj1" fmla="val -60375"/>
              <a:gd name="adj2" fmla="val 3969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はたを押してみよう！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前とおなじ</a:t>
            </a:r>
            <a:r>
              <a:rPr lang="ja" sz="1500" b="1">
                <a:solidFill>
                  <a:srgbClr val="5E696C"/>
                </a:solidFill>
              </a:rPr>
              <a:t>動きをするかな？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132" name="Google Shape;132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6426" y="32388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7"/>
          <p:cNvSpPr/>
          <p:nvPr/>
        </p:nvSpPr>
        <p:spPr>
          <a:xfrm>
            <a:off x="1316425" y="2799500"/>
            <a:ext cx="2826600" cy="1979700"/>
          </a:xfrm>
          <a:prstGeom prst="wedgeRoundRectCallout">
            <a:avLst>
              <a:gd name="adj1" fmla="val -56786"/>
              <a:gd name="adj2" fmla="val -856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altLang="en-US" sz="1500" b="1" dirty="0">
                <a:solidFill>
                  <a:schemeClr val="dk2"/>
                </a:solidFill>
              </a:rPr>
              <a:t>つかまえ</a:t>
            </a:r>
            <a:r>
              <a:rPr lang="ja-JP" altLang="en-US" sz="1500" b="1" dirty="0">
                <a:solidFill>
                  <a:schemeClr val="dk2"/>
                </a:solidFill>
              </a:rPr>
              <a:t>たら</a:t>
            </a:r>
            <a:r>
              <a:rPr lang="ja-JP" altLang="en-US" sz="1500" b="1" dirty="0">
                <a:solidFill>
                  <a:schemeClr val="accent5"/>
                </a:solidFill>
              </a:rPr>
              <a:t>ネズミがきえて、数がわかる</a:t>
            </a:r>
            <a:r>
              <a:rPr lang="ja" sz="1500" b="1" dirty="0">
                <a:solidFill>
                  <a:schemeClr val="dk2"/>
                </a:solidFill>
              </a:rPr>
              <a:t>ゲームにしたよね。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うん！</a:t>
            </a:r>
            <a:r>
              <a:rPr lang="ja" sz="1500" b="1" dirty="0">
                <a:solidFill>
                  <a:schemeClr val="accent5"/>
                </a:solidFill>
              </a:rPr>
              <a:t>前に作ったゲームと</a:t>
            </a:r>
            <a:endParaRPr sz="1500" b="1" dirty="0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おなじ</a:t>
            </a:r>
            <a:r>
              <a:rPr lang="ja" sz="1500" b="1" dirty="0">
                <a:solidFill>
                  <a:srgbClr val="5E696C"/>
                </a:solidFill>
              </a:rPr>
              <a:t>だ！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135" name="Google Shape;135;p17"/>
          <p:cNvSpPr/>
          <p:nvPr/>
        </p:nvSpPr>
        <p:spPr>
          <a:xfrm>
            <a:off x="4665900" y="1152475"/>
            <a:ext cx="381300" cy="379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17"/>
          <p:cNvSpPr txBox="1"/>
          <p:nvPr/>
        </p:nvSpPr>
        <p:spPr>
          <a:xfrm>
            <a:off x="1622650" y="199000"/>
            <a:ext cx="5970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ひら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37" name="Google Shape;137;p17"/>
          <p:cNvSpPr txBox="1"/>
          <p:nvPr/>
        </p:nvSpPr>
        <p:spPr>
          <a:xfrm>
            <a:off x="4485250" y="229625"/>
            <a:ext cx="9183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じっこう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38" name="Google Shape;138;p17"/>
          <p:cNvSpPr txBox="1"/>
          <p:nvPr/>
        </p:nvSpPr>
        <p:spPr>
          <a:xfrm>
            <a:off x="1927911" y="1566347"/>
            <a:ext cx="3813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39" name="Google Shape;139;p17"/>
          <p:cNvSpPr txBox="1"/>
          <p:nvPr/>
        </p:nvSpPr>
        <p:spPr>
          <a:xfrm>
            <a:off x="1294899" y="1903688"/>
            <a:ext cx="5970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まえ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40" name="Google Shape;140;p17"/>
          <p:cNvSpPr txBox="1"/>
          <p:nvPr/>
        </p:nvSpPr>
        <p:spPr>
          <a:xfrm>
            <a:off x="2267091" y="1900833"/>
            <a:ext cx="505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うご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41" name="Google Shape;141;p17"/>
          <p:cNvSpPr txBox="1"/>
          <p:nvPr/>
        </p:nvSpPr>
        <p:spPr>
          <a:xfrm>
            <a:off x="1881830" y="3665596"/>
            <a:ext cx="505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accent5"/>
                </a:solidFill>
                <a:ea typeface="Lato"/>
                <a:sym typeface="Lato"/>
              </a:rPr>
              <a:t>まえ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42" name="Google Shape;142;p17"/>
          <p:cNvSpPr txBox="1"/>
          <p:nvPr/>
        </p:nvSpPr>
        <p:spPr>
          <a:xfrm>
            <a:off x="2279838" y="3666950"/>
            <a:ext cx="505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accent5"/>
                </a:solidFill>
                <a:ea typeface="Lato"/>
                <a:sym typeface="Lato"/>
              </a:rPr>
              <a:t>つく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1" name="Google Shape;141;p17">
            <a:extLst>
              <a:ext uri="{FF2B5EF4-FFF2-40B4-BE49-F238E27FC236}">
                <a16:creationId xmlns:a16="http://schemas.microsoft.com/office/drawing/2014/main" id="{AA991305-208F-4CDA-B59D-EF6B981BF0EB}"/>
              </a:ext>
            </a:extLst>
          </p:cNvPr>
          <p:cNvSpPr txBox="1"/>
          <p:nvPr/>
        </p:nvSpPr>
        <p:spPr>
          <a:xfrm>
            <a:off x="1294899" y="3297719"/>
            <a:ext cx="505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accent5"/>
                </a:solidFill>
                <a:ea typeface="Lato"/>
                <a:sym typeface="Lato"/>
              </a:rPr>
              <a:t>かず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8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" dirty="0">
                <a:latin typeface="Arial"/>
                <a:cs typeface="Arial"/>
              </a:rPr>
              <a:t>ゲームを作ろう！</a:t>
            </a:r>
            <a:endParaRPr dirty="0">
              <a:latin typeface="Arial"/>
              <a:cs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" sz="4000" dirty="0">
                <a:latin typeface="Arial"/>
                <a:cs typeface="Arial"/>
              </a:rPr>
              <a:t>レベル３</a:t>
            </a:r>
            <a:r>
              <a:rPr lang="ja-JP" altLang="en-US" sz="4000" dirty="0">
                <a:latin typeface="Arial"/>
                <a:cs typeface="Arial"/>
              </a:rPr>
              <a:t>の続き</a:t>
            </a:r>
            <a:endParaRPr sz="4000" dirty="0">
              <a:latin typeface="Arial"/>
              <a:cs typeface="Arial"/>
            </a:endParaRPr>
          </a:p>
        </p:txBody>
      </p:sp>
      <p:sp>
        <p:nvSpPr>
          <p:cNvPr id="149" name="Google Shape;149;p18"/>
          <p:cNvSpPr txBox="1"/>
          <p:nvPr/>
        </p:nvSpPr>
        <p:spPr>
          <a:xfrm>
            <a:off x="4607050" y="1361725"/>
            <a:ext cx="949200" cy="45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solidFill>
                  <a:srgbClr val="FFFFFF"/>
                </a:solidFill>
                <a:ea typeface="Lato"/>
                <a:sym typeface="Lato"/>
              </a:rPr>
              <a:t>つく</a:t>
            </a:r>
            <a:endParaRPr>
              <a:solidFill>
                <a:srgbClr val="FFFFFF"/>
              </a:solidFill>
              <a:ea typeface="Lato"/>
              <a:sym typeface="Lato"/>
            </a:endParaRPr>
          </a:p>
        </p:txBody>
      </p:sp>
      <p:sp>
        <p:nvSpPr>
          <p:cNvPr id="4" name="Google Shape;149;p18">
            <a:extLst>
              <a:ext uri="{FF2B5EF4-FFF2-40B4-BE49-F238E27FC236}">
                <a16:creationId xmlns:a16="http://schemas.microsoft.com/office/drawing/2014/main" id="{BBB7B221-D559-4DD8-A0B1-B7C68E437604}"/>
              </a:ext>
            </a:extLst>
          </p:cNvPr>
          <p:cNvSpPr txBox="1"/>
          <p:nvPr/>
        </p:nvSpPr>
        <p:spPr>
          <a:xfrm>
            <a:off x="5332104" y="2206852"/>
            <a:ext cx="949200" cy="45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solidFill>
                  <a:srgbClr val="FFFFFF"/>
                </a:solidFill>
                <a:ea typeface="Lato"/>
                <a:sym typeface="Lato"/>
              </a:rPr>
              <a:t>つ</a:t>
            </a:r>
            <a:r>
              <a:rPr lang="ja-JP" altLang="en-US" dirty="0">
                <a:solidFill>
                  <a:srgbClr val="FFFFFF"/>
                </a:solidFill>
                <a:ea typeface="Lato"/>
                <a:sym typeface="Lato"/>
              </a:rPr>
              <a:t>づ</a:t>
            </a:r>
            <a:endParaRPr dirty="0">
              <a:solidFill>
                <a:srgbClr val="FFFFFF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4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「つかまえた数」はリセットしよう</a:t>
            </a:r>
            <a:endParaRPr>
              <a:latin typeface="Arial"/>
              <a:cs typeface="Arial"/>
            </a:endParaRPr>
          </a:p>
        </p:txBody>
      </p:sp>
      <p:pic>
        <p:nvPicPr>
          <p:cNvPr id="634" name="Google Shape;634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137" y="1247400"/>
            <a:ext cx="942001" cy="942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35" name="Google Shape;635;p4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124" y="3148025"/>
            <a:ext cx="1054850" cy="1054850"/>
          </a:xfrm>
          <a:prstGeom prst="rect">
            <a:avLst/>
          </a:prstGeom>
          <a:noFill/>
          <a:ln>
            <a:noFill/>
          </a:ln>
        </p:spPr>
      </p:pic>
      <p:sp>
        <p:nvSpPr>
          <p:cNvPr id="636" name="Google Shape;636;p48"/>
          <p:cNvSpPr/>
          <p:nvPr/>
        </p:nvSpPr>
        <p:spPr>
          <a:xfrm>
            <a:off x="1496600" y="1105675"/>
            <a:ext cx="3307200" cy="1800600"/>
          </a:xfrm>
          <a:prstGeom prst="wedgeRoundRectCallout">
            <a:avLst>
              <a:gd name="adj1" fmla="val -67747"/>
              <a:gd name="adj2" fmla="val -11360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あれ？なんだかつかまえた数が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おおいな。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あ、前回実行したときのつづきになっちゃってるんだ。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637" name="Google Shape;637;p48"/>
          <p:cNvSpPr/>
          <p:nvPr/>
        </p:nvSpPr>
        <p:spPr>
          <a:xfrm>
            <a:off x="1566350" y="3070800"/>
            <a:ext cx="3404400" cy="1396200"/>
          </a:xfrm>
          <a:prstGeom prst="wedgeRoundRectCallout">
            <a:avLst>
              <a:gd name="adj1" fmla="val -63781"/>
              <a:gd name="adj2" fmla="val -5189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つかまえた数</a:t>
            </a:r>
            <a:r>
              <a:rPr lang="ja" sz="1500" b="1">
                <a:solidFill>
                  <a:schemeClr val="dk2"/>
                </a:solidFill>
              </a:rPr>
              <a:t>をゲームがはじまるたびに</a:t>
            </a:r>
            <a:r>
              <a:rPr lang="ja" sz="1500" b="1">
                <a:solidFill>
                  <a:schemeClr val="accent5"/>
                </a:solidFill>
              </a:rPr>
              <a:t>「０」でリセット</a:t>
            </a:r>
            <a:r>
              <a:rPr lang="ja" sz="1500" b="1">
                <a:solidFill>
                  <a:schemeClr val="dk2"/>
                </a:solidFill>
              </a:rPr>
              <a:t>しないとね。</a:t>
            </a:r>
            <a:r>
              <a:rPr lang="ja" sz="1500" b="1">
                <a:solidFill>
                  <a:schemeClr val="accent5"/>
                </a:solidFill>
              </a:rPr>
              <a:t>リセット処理</a:t>
            </a:r>
            <a:r>
              <a:rPr lang="ja" sz="1500" b="1">
                <a:solidFill>
                  <a:schemeClr val="dk2"/>
                </a:solidFill>
              </a:rPr>
              <a:t>はおぼえてる？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638" name="Google Shape;638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70775" y="1169850"/>
            <a:ext cx="3927475" cy="3297215"/>
          </a:xfrm>
          <a:prstGeom prst="rect">
            <a:avLst/>
          </a:prstGeom>
          <a:noFill/>
          <a:ln>
            <a:noFill/>
          </a:ln>
        </p:spPr>
      </p:pic>
      <p:sp>
        <p:nvSpPr>
          <p:cNvPr id="639" name="Google Shape;639;p48"/>
          <p:cNvSpPr/>
          <p:nvPr/>
        </p:nvSpPr>
        <p:spPr>
          <a:xfrm>
            <a:off x="5771474" y="1546100"/>
            <a:ext cx="581700" cy="2451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0" name="Google Shape;640;p48"/>
          <p:cNvSpPr txBox="1"/>
          <p:nvPr/>
        </p:nvSpPr>
        <p:spPr>
          <a:xfrm>
            <a:off x="3659385" y="204725"/>
            <a:ext cx="10071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かず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641" name="Google Shape;641;p48"/>
          <p:cNvSpPr txBox="1"/>
          <p:nvPr/>
        </p:nvSpPr>
        <p:spPr>
          <a:xfrm>
            <a:off x="3806555" y="1166752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かず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642" name="Google Shape;642;p48"/>
          <p:cNvSpPr txBox="1"/>
          <p:nvPr/>
        </p:nvSpPr>
        <p:spPr>
          <a:xfrm>
            <a:off x="1840559" y="1868350"/>
            <a:ext cx="13161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ぜんかいじっこう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643" name="Google Shape;643;p48"/>
          <p:cNvSpPr txBox="1"/>
          <p:nvPr/>
        </p:nvSpPr>
        <p:spPr>
          <a:xfrm>
            <a:off x="2497216" y="3113508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かず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644" name="Google Shape;644;p48"/>
          <p:cNvSpPr txBox="1"/>
          <p:nvPr/>
        </p:nvSpPr>
        <p:spPr>
          <a:xfrm>
            <a:off x="2356407" y="3802132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しょり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4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100">
                <a:latin typeface="Arial"/>
                <a:cs typeface="Arial"/>
              </a:rPr>
              <a:t>「つかまえた数」を「０」にリセットするよ</a:t>
            </a:r>
            <a:endParaRPr sz="3100">
              <a:latin typeface="Arial"/>
              <a:cs typeface="Arial"/>
            </a:endParaRPr>
          </a:p>
        </p:txBody>
      </p:sp>
      <p:pic>
        <p:nvPicPr>
          <p:cNvPr id="650" name="Google Shape;650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4937" y="1247400"/>
            <a:ext cx="942001" cy="942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51" name="Google Shape;651;p4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2099" y="3148025"/>
            <a:ext cx="1054850" cy="1054850"/>
          </a:xfrm>
          <a:prstGeom prst="rect">
            <a:avLst/>
          </a:prstGeom>
          <a:noFill/>
          <a:ln>
            <a:noFill/>
          </a:ln>
        </p:spPr>
      </p:pic>
      <p:sp>
        <p:nvSpPr>
          <p:cNvPr id="652" name="Google Shape;652;p49"/>
          <p:cNvSpPr/>
          <p:nvPr/>
        </p:nvSpPr>
        <p:spPr>
          <a:xfrm>
            <a:off x="1685925" y="1105675"/>
            <a:ext cx="3966600" cy="1425900"/>
          </a:xfrm>
          <a:prstGeom prst="wedgeRoundRectCallout">
            <a:avLst>
              <a:gd name="adj1" fmla="val -60938"/>
              <a:gd name="adj2" fmla="val -16843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リセットって、「緑のはたを押したら」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のすぐしたにブロックをおいて、</a:t>
            </a:r>
            <a:r>
              <a:rPr lang="ja" sz="1500" b="1">
                <a:solidFill>
                  <a:schemeClr val="accent5"/>
                </a:solidFill>
              </a:rPr>
              <a:t>ゲームを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はじめのじょうたいにもどすこと</a:t>
            </a:r>
            <a:r>
              <a:rPr lang="ja" sz="1500" b="1">
                <a:solidFill>
                  <a:schemeClr val="dk2"/>
                </a:solidFill>
              </a:rPr>
              <a:t>だよね。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653" name="Google Shape;653;p49"/>
          <p:cNvSpPr/>
          <p:nvPr/>
        </p:nvSpPr>
        <p:spPr>
          <a:xfrm>
            <a:off x="1818525" y="3148025"/>
            <a:ext cx="3966600" cy="1605300"/>
          </a:xfrm>
          <a:prstGeom prst="wedgeRoundRectCallout">
            <a:avLst>
              <a:gd name="adj1" fmla="val -65264"/>
              <a:gd name="adj2" fmla="val -2391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そうそう。</a:t>
            </a:r>
            <a:r>
              <a:rPr lang="ja" sz="1500" b="1">
                <a:solidFill>
                  <a:schemeClr val="accent5"/>
                </a:solidFill>
              </a:rPr>
              <a:t>ゲームがはじまるときは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「つかまえた数」は「０」</a:t>
            </a:r>
            <a:r>
              <a:rPr lang="ja" sz="1500" b="1">
                <a:solidFill>
                  <a:schemeClr val="dk2"/>
                </a:solidFill>
              </a:rPr>
              <a:t>じゃないと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おかしいよね。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このブロックをつかってリセットしよう。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654" name="Google Shape;654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46950" y="2710975"/>
            <a:ext cx="2600325" cy="600075"/>
          </a:xfrm>
          <a:prstGeom prst="rect">
            <a:avLst/>
          </a:prstGeom>
          <a:noFill/>
          <a:ln>
            <a:noFill/>
          </a:ln>
        </p:spPr>
      </p:pic>
      <p:sp>
        <p:nvSpPr>
          <p:cNvPr id="655" name="Google Shape;655;p49"/>
          <p:cNvSpPr txBox="1"/>
          <p:nvPr/>
        </p:nvSpPr>
        <p:spPr>
          <a:xfrm>
            <a:off x="2923900" y="180050"/>
            <a:ext cx="10071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かず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656" name="Google Shape;656;p49"/>
          <p:cNvSpPr txBox="1"/>
          <p:nvPr/>
        </p:nvSpPr>
        <p:spPr>
          <a:xfrm>
            <a:off x="3129710" y="1247400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みどり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657" name="Google Shape;657;p49"/>
          <p:cNvSpPr txBox="1"/>
          <p:nvPr/>
        </p:nvSpPr>
        <p:spPr>
          <a:xfrm>
            <a:off x="4195083" y="1247400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658" name="Google Shape;658;p49"/>
          <p:cNvSpPr txBox="1"/>
          <p:nvPr/>
        </p:nvSpPr>
        <p:spPr>
          <a:xfrm>
            <a:off x="2955631" y="3449258"/>
            <a:ext cx="4182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かず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50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ブロックはどこにおいたらいいかな？</a:t>
            </a:r>
            <a:endParaRPr>
              <a:latin typeface="Arial"/>
              <a:cs typeface="Arial"/>
            </a:endParaRPr>
          </a:p>
        </p:txBody>
      </p:sp>
      <p:pic>
        <p:nvPicPr>
          <p:cNvPr id="664" name="Google Shape;664;p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2537" y="1247400"/>
            <a:ext cx="942001" cy="942001"/>
          </a:xfrm>
          <a:prstGeom prst="rect">
            <a:avLst/>
          </a:prstGeom>
          <a:noFill/>
          <a:ln>
            <a:noFill/>
          </a:ln>
        </p:spPr>
      </p:pic>
      <p:sp>
        <p:nvSpPr>
          <p:cNvPr id="665" name="Google Shape;665;p50"/>
          <p:cNvSpPr/>
          <p:nvPr/>
        </p:nvSpPr>
        <p:spPr>
          <a:xfrm>
            <a:off x="1595275" y="1105675"/>
            <a:ext cx="3749700" cy="1605300"/>
          </a:xfrm>
          <a:prstGeom prst="wedgeRoundRectCallout">
            <a:avLst>
              <a:gd name="adj1" fmla="val -60938"/>
              <a:gd name="adj2" fmla="val -16843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うーん、</a:t>
            </a:r>
            <a:r>
              <a:rPr lang="ja" sz="1500" b="1">
                <a:solidFill>
                  <a:schemeClr val="accent5"/>
                </a:solidFill>
              </a:rPr>
              <a:t>リセットするブロックはどのスプライトにおいたらいい</a:t>
            </a:r>
            <a:r>
              <a:rPr lang="ja" sz="1500" b="1">
                <a:solidFill>
                  <a:schemeClr val="dk2"/>
                </a:solidFill>
              </a:rPr>
              <a:t>んだろう？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ネコ？ネズミ？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それともぜんぶにおくの？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666" name="Google Shape;666;p5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2524" y="3148025"/>
            <a:ext cx="1054850" cy="1054850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50"/>
          <p:cNvSpPr/>
          <p:nvPr/>
        </p:nvSpPr>
        <p:spPr>
          <a:xfrm>
            <a:off x="1595275" y="2817025"/>
            <a:ext cx="3749700" cy="2173500"/>
          </a:xfrm>
          <a:prstGeom prst="wedgeRoundRectCallout">
            <a:avLst>
              <a:gd name="adj1" fmla="val -62918"/>
              <a:gd name="adj2" fmla="val -1691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変数「つかまえた数」は「</a:t>
            </a:r>
            <a:r>
              <a:rPr lang="ja" sz="1500" b="1">
                <a:solidFill>
                  <a:schemeClr val="accent5"/>
                </a:solidFill>
              </a:rPr>
              <a:t>すべての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スプライト用</a:t>
            </a:r>
            <a:r>
              <a:rPr lang="ja" sz="1500" b="1">
                <a:solidFill>
                  <a:schemeClr val="dk2"/>
                </a:solidFill>
              </a:rPr>
              <a:t>」でつくったから、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ぜんぶのスプライトがおなじものを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つかっている</a:t>
            </a:r>
            <a:r>
              <a:rPr lang="ja" sz="1500" b="1">
                <a:solidFill>
                  <a:schemeClr val="dk2"/>
                </a:solidFill>
              </a:rPr>
              <a:t>んだ。だから、</a:t>
            </a:r>
            <a:r>
              <a:rPr lang="ja" sz="1500" b="1">
                <a:solidFill>
                  <a:schemeClr val="accent5"/>
                </a:solidFill>
              </a:rPr>
              <a:t>どこかの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スプライトで1回リセットすれば、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それでだいじょうぶ</a:t>
            </a:r>
            <a:r>
              <a:rPr lang="ja" sz="1500" b="1">
                <a:solidFill>
                  <a:schemeClr val="dk2"/>
                </a:solidFill>
              </a:rPr>
              <a:t>だよ。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668" name="Google Shape;668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82950" y="3170625"/>
            <a:ext cx="2592150" cy="1682025"/>
          </a:xfrm>
          <a:prstGeom prst="rect">
            <a:avLst/>
          </a:prstGeom>
          <a:noFill/>
          <a:ln>
            <a:noFill/>
          </a:ln>
        </p:spPr>
      </p:pic>
      <p:sp>
        <p:nvSpPr>
          <p:cNvPr id="669" name="Google Shape;669;p50"/>
          <p:cNvSpPr/>
          <p:nvPr/>
        </p:nvSpPr>
        <p:spPr>
          <a:xfrm>
            <a:off x="6462025" y="4059900"/>
            <a:ext cx="874800" cy="626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 b="1"/>
              <a:t>つかまえた</a:t>
            </a:r>
            <a:endParaRPr sz="1000" b="1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 b="1"/>
              <a:t>数</a:t>
            </a:r>
            <a:endParaRPr sz="1000" b="1"/>
          </a:p>
        </p:txBody>
      </p:sp>
      <p:pic>
        <p:nvPicPr>
          <p:cNvPr id="670" name="Google Shape;670;p5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08900" y="880699"/>
            <a:ext cx="2849700" cy="2356275"/>
          </a:xfrm>
          <a:prstGeom prst="rect">
            <a:avLst/>
          </a:prstGeom>
          <a:noFill/>
          <a:ln>
            <a:noFill/>
          </a:ln>
        </p:spPr>
      </p:pic>
      <p:sp>
        <p:nvSpPr>
          <p:cNvPr id="671" name="Google Shape;671;p50"/>
          <p:cNvSpPr/>
          <p:nvPr/>
        </p:nvSpPr>
        <p:spPr>
          <a:xfrm>
            <a:off x="6846650" y="2571751"/>
            <a:ext cx="444300" cy="6261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/>
              <a:t>０</a:t>
            </a:r>
            <a:endParaRPr b="1"/>
          </a:p>
        </p:txBody>
      </p:sp>
      <p:sp>
        <p:nvSpPr>
          <p:cNvPr id="672" name="Google Shape;672;p50"/>
          <p:cNvSpPr/>
          <p:nvPr/>
        </p:nvSpPr>
        <p:spPr>
          <a:xfrm>
            <a:off x="6935224" y="3245316"/>
            <a:ext cx="249300" cy="3828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3" name="Google Shape;673;p50"/>
          <p:cNvSpPr txBox="1"/>
          <p:nvPr/>
        </p:nvSpPr>
        <p:spPr>
          <a:xfrm>
            <a:off x="1597713" y="2983347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へんすう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674" name="Google Shape;674;p50"/>
          <p:cNvSpPr txBox="1"/>
          <p:nvPr/>
        </p:nvSpPr>
        <p:spPr>
          <a:xfrm>
            <a:off x="3121865" y="2962181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かず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675" name="Google Shape;675;p50"/>
          <p:cNvSpPr txBox="1"/>
          <p:nvPr/>
        </p:nvSpPr>
        <p:spPr>
          <a:xfrm>
            <a:off x="6728600" y="4279929"/>
            <a:ext cx="65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700" b="1">
                <a:ea typeface="Lato"/>
                <a:sym typeface="Lato"/>
              </a:rPr>
              <a:t>かず</a:t>
            </a:r>
            <a:endParaRPr sz="700" b="1">
              <a:ea typeface="Lato"/>
              <a:sym typeface="Lato"/>
            </a:endParaRPr>
          </a:p>
        </p:txBody>
      </p:sp>
      <p:sp>
        <p:nvSpPr>
          <p:cNvPr id="676" name="Google Shape;676;p50"/>
          <p:cNvSpPr txBox="1"/>
          <p:nvPr/>
        </p:nvSpPr>
        <p:spPr>
          <a:xfrm>
            <a:off x="2550248" y="3259436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よう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677" name="Google Shape;677;p50"/>
          <p:cNvSpPr txBox="1"/>
          <p:nvPr/>
        </p:nvSpPr>
        <p:spPr>
          <a:xfrm>
            <a:off x="2832990" y="4058675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かい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678" name="Google Shape;678;p50"/>
          <p:cNvSpPr txBox="1"/>
          <p:nvPr/>
        </p:nvSpPr>
        <p:spPr>
          <a:xfrm>
            <a:off x="6767179" y="1760757"/>
            <a:ext cx="810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">
                <a:solidFill>
                  <a:schemeClr val="dk2"/>
                </a:solidFill>
                <a:ea typeface="Lato"/>
                <a:sym typeface="Lato"/>
              </a:rPr>
              <a:t>だいひょう</a:t>
            </a:r>
            <a:endParaRPr sz="600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5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300">
                <a:latin typeface="Arial"/>
                <a:cs typeface="Arial"/>
              </a:rPr>
              <a:t>「すべてのスプライト用」と「このスプライトのみ」のちがい</a:t>
            </a:r>
            <a:endParaRPr sz="2300">
              <a:latin typeface="Arial"/>
              <a:cs typeface="Arial"/>
            </a:endParaRPr>
          </a:p>
        </p:txBody>
      </p:sp>
      <p:pic>
        <p:nvPicPr>
          <p:cNvPr id="684" name="Google Shape;684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2812" y="3436450"/>
            <a:ext cx="942001" cy="942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85" name="Google Shape;685;p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099" y="1516900"/>
            <a:ext cx="1054850" cy="1054850"/>
          </a:xfrm>
          <a:prstGeom prst="rect">
            <a:avLst/>
          </a:prstGeom>
          <a:noFill/>
          <a:ln>
            <a:noFill/>
          </a:ln>
        </p:spPr>
      </p:pic>
      <p:sp>
        <p:nvSpPr>
          <p:cNvPr id="686" name="Google Shape;686;p51"/>
          <p:cNvSpPr/>
          <p:nvPr/>
        </p:nvSpPr>
        <p:spPr>
          <a:xfrm>
            <a:off x="1586300" y="3599600"/>
            <a:ext cx="3685800" cy="1345800"/>
          </a:xfrm>
          <a:prstGeom prst="wedgeRoundRectCallout">
            <a:avLst>
              <a:gd name="adj1" fmla="val -60938"/>
              <a:gd name="adj2" fmla="val -16843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変数をつくったとき、なにも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かんがえずにいわれたまま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つくったけど、そういういみが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あったんだね。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687" name="Google Shape;687;p51"/>
          <p:cNvSpPr/>
          <p:nvPr/>
        </p:nvSpPr>
        <p:spPr>
          <a:xfrm>
            <a:off x="1484250" y="888075"/>
            <a:ext cx="3685800" cy="2491500"/>
          </a:xfrm>
          <a:prstGeom prst="wedgeRoundRectCallout">
            <a:avLst>
              <a:gd name="adj1" fmla="val -62918"/>
              <a:gd name="adj2" fmla="val -1691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「つかまえた数」はゲームぜんたいでつかいたいから、変数を「</a:t>
            </a:r>
            <a:r>
              <a:rPr lang="ja" sz="1500" b="1">
                <a:solidFill>
                  <a:schemeClr val="accent5"/>
                </a:solidFill>
              </a:rPr>
              <a:t>すべての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スプライト用</a:t>
            </a:r>
            <a:r>
              <a:rPr lang="ja" sz="1500" b="1">
                <a:solidFill>
                  <a:schemeClr val="dk2"/>
                </a:solidFill>
              </a:rPr>
              <a:t>」でつくったんだよ。「</a:t>
            </a:r>
            <a:r>
              <a:rPr lang="ja" sz="1500" b="1">
                <a:solidFill>
                  <a:schemeClr val="accent5"/>
                </a:solidFill>
              </a:rPr>
              <a:t>このスプライトのみ</a:t>
            </a:r>
            <a:r>
              <a:rPr lang="ja" sz="1500" b="1">
                <a:solidFill>
                  <a:schemeClr val="dk2"/>
                </a:solidFill>
              </a:rPr>
              <a:t>」でつくると、</a:t>
            </a:r>
            <a:r>
              <a:rPr lang="ja" sz="1500" b="1">
                <a:solidFill>
                  <a:schemeClr val="accent5"/>
                </a:solidFill>
              </a:rPr>
              <a:t>そのときえらんでいるスプライトから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しか変数のなかみをみたりかえたりができない</a:t>
            </a:r>
            <a:r>
              <a:rPr lang="ja" sz="1500" b="1">
                <a:solidFill>
                  <a:schemeClr val="dk2"/>
                </a:solidFill>
              </a:rPr>
              <a:t>んだ。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688" name="Google Shape;688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71999" y="1169850"/>
            <a:ext cx="3500900" cy="3437875"/>
          </a:xfrm>
          <a:prstGeom prst="rect">
            <a:avLst/>
          </a:prstGeom>
          <a:noFill/>
          <a:ln>
            <a:noFill/>
          </a:ln>
        </p:spPr>
      </p:pic>
      <p:sp>
        <p:nvSpPr>
          <p:cNvPr id="689" name="Google Shape;689;p51"/>
          <p:cNvSpPr txBox="1"/>
          <p:nvPr/>
        </p:nvSpPr>
        <p:spPr>
          <a:xfrm>
            <a:off x="3256900" y="155350"/>
            <a:ext cx="10071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よう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690" name="Google Shape;690;p51"/>
          <p:cNvSpPr txBox="1"/>
          <p:nvPr/>
        </p:nvSpPr>
        <p:spPr>
          <a:xfrm>
            <a:off x="2446240" y="1587456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よう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691" name="Google Shape;691;p51"/>
          <p:cNvSpPr txBox="1"/>
          <p:nvPr/>
        </p:nvSpPr>
        <p:spPr>
          <a:xfrm>
            <a:off x="1866937" y="2572361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へんすう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692" name="Google Shape;692;p51"/>
          <p:cNvSpPr txBox="1"/>
          <p:nvPr/>
        </p:nvSpPr>
        <p:spPr>
          <a:xfrm>
            <a:off x="2835340" y="1240406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へんすう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693" name="Google Shape;693;p51"/>
          <p:cNvSpPr txBox="1"/>
          <p:nvPr/>
        </p:nvSpPr>
        <p:spPr>
          <a:xfrm>
            <a:off x="2617896" y="893297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かず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694" name="Google Shape;694;p51"/>
          <p:cNvSpPr txBox="1"/>
          <p:nvPr/>
        </p:nvSpPr>
        <p:spPr>
          <a:xfrm>
            <a:off x="1576424" y="3592481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へんすう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p5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つかまえた数をリセットしよう</a:t>
            </a:r>
            <a:endParaRPr>
              <a:latin typeface="Arial"/>
              <a:cs typeface="Arial"/>
            </a:endParaRPr>
          </a:p>
        </p:txBody>
      </p:sp>
      <p:pic>
        <p:nvPicPr>
          <p:cNvPr id="700" name="Google Shape;700;p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1499" y="1516900"/>
            <a:ext cx="1054850" cy="1054850"/>
          </a:xfrm>
          <a:prstGeom prst="rect">
            <a:avLst/>
          </a:prstGeom>
          <a:noFill/>
          <a:ln>
            <a:noFill/>
          </a:ln>
        </p:spPr>
      </p:pic>
      <p:sp>
        <p:nvSpPr>
          <p:cNvPr id="701" name="Google Shape;701;p52"/>
          <p:cNvSpPr/>
          <p:nvPr/>
        </p:nvSpPr>
        <p:spPr>
          <a:xfrm>
            <a:off x="1817300" y="1147100"/>
            <a:ext cx="3248700" cy="1715700"/>
          </a:xfrm>
          <a:prstGeom prst="wedgeRoundRectCallout">
            <a:avLst>
              <a:gd name="adj1" fmla="val -66974"/>
              <a:gd name="adj2" fmla="val -2099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だからどのスプライトでリセット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してもいいんだけど、</a:t>
            </a:r>
            <a:r>
              <a:rPr lang="ja" sz="1500" b="1">
                <a:solidFill>
                  <a:schemeClr val="accent5"/>
                </a:solidFill>
              </a:rPr>
              <a:t>代表して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ネコに「つかまえた数」を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リセットしてもらう</a:t>
            </a:r>
            <a:r>
              <a:rPr lang="ja" sz="1500" b="1">
                <a:solidFill>
                  <a:schemeClr val="dk2"/>
                </a:solidFill>
              </a:rPr>
              <a:t>ことに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しよう。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702" name="Google Shape;702;p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9012" y="3436450"/>
            <a:ext cx="942001" cy="942001"/>
          </a:xfrm>
          <a:prstGeom prst="rect">
            <a:avLst/>
          </a:prstGeom>
          <a:noFill/>
          <a:ln>
            <a:noFill/>
          </a:ln>
        </p:spPr>
      </p:pic>
      <p:sp>
        <p:nvSpPr>
          <p:cNvPr id="703" name="Google Shape;703;p52"/>
          <p:cNvSpPr/>
          <p:nvPr/>
        </p:nvSpPr>
        <p:spPr>
          <a:xfrm>
            <a:off x="1905297" y="3187575"/>
            <a:ext cx="3160800" cy="1191000"/>
          </a:xfrm>
          <a:prstGeom prst="wedgeRoundRectCallout">
            <a:avLst>
              <a:gd name="adj1" fmla="val -65104"/>
              <a:gd name="adj2" fmla="val 29898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はーい！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じゃあ、このあたりに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ブロックをおけばいいね。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704" name="Google Shape;704;p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65950" y="941250"/>
            <a:ext cx="3530745" cy="3821250"/>
          </a:xfrm>
          <a:prstGeom prst="rect">
            <a:avLst/>
          </a:prstGeom>
          <a:noFill/>
          <a:ln>
            <a:noFill/>
          </a:ln>
        </p:spPr>
      </p:pic>
      <p:sp>
        <p:nvSpPr>
          <p:cNvPr id="705" name="Google Shape;705;p52"/>
          <p:cNvSpPr/>
          <p:nvPr/>
        </p:nvSpPr>
        <p:spPr>
          <a:xfrm>
            <a:off x="5388425" y="2234975"/>
            <a:ext cx="2051400" cy="4134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6" name="Google Shape;706;p52"/>
          <p:cNvSpPr txBox="1"/>
          <p:nvPr/>
        </p:nvSpPr>
        <p:spPr>
          <a:xfrm>
            <a:off x="3737950" y="192375"/>
            <a:ext cx="10071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かず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707" name="Google Shape;707;p52"/>
          <p:cNvSpPr txBox="1"/>
          <p:nvPr/>
        </p:nvSpPr>
        <p:spPr>
          <a:xfrm>
            <a:off x="3652354" y="1517025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だいひょう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708" name="Google Shape;708;p52"/>
          <p:cNvSpPr txBox="1"/>
          <p:nvPr/>
        </p:nvSpPr>
        <p:spPr>
          <a:xfrm>
            <a:off x="3497854" y="1831497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かず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5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600">
                <a:latin typeface="Arial"/>
                <a:cs typeface="Arial"/>
              </a:rPr>
              <a:t>ほかにもリセット処理をしないといけないことがあるよ</a:t>
            </a:r>
            <a:endParaRPr sz="2600">
              <a:latin typeface="Arial"/>
              <a:cs typeface="Arial"/>
            </a:endParaRPr>
          </a:p>
        </p:txBody>
      </p:sp>
      <p:pic>
        <p:nvPicPr>
          <p:cNvPr id="714" name="Google Shape;714;p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2499" y="1516900"/>
            <a:ext cx="1054850" cy="1054850"/>
          </a:xfrm>
          <a:prstGeom prst="rect">
            <a:avLst/>
          </a:prstGeom>
          <a:noFill/>
          <a:ln>
            <a:noFill/>
          </a:ln>
        </p:spPr>
      </p:pic>
      <p:sp>
        <p:nvSpPr>
          <p:cNvPr id="715" name="Google Shape;715;p53"/>
          <p:cNvSpPr/>
          <p:nvPr/>
        </p:nvSpPr>
        <p:spPr>
          <a:xfrm>
            <a:off x="2061750" y="1362425"/>
            <a:ext cx="2775600" cy="1500300"/>
          </a:xfrm>
          <a:prstGeom prst="wedgeRoundRectCallout">
            <a:avLst>
              <a:gd name="adj1" fmla="val -66974"/>
              <a:gd name="adj2" fmla="val -2099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実行してみよう。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どうかな？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716" name="Google Shape;716;p5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0012" y="3436450"/>
            <a:ext cx="942001" cy="942001"/>
          </a:xfrm>
          <a:prstGeom prst="rect">
            <a:avLst/>
          </a:prstGeom>
          <a:noFill/>
          <a:ln>
            <a:noFill/>
          </a:ln>
        </p:spPr>
      </p:pic>
      <p:sp>
        <p:nvSpPr>
          <p:cNvPr id="717" name="Google Shape;717;p53"/>
          <p:cNvSpPr/>
          <p:nvPr/>
        </p:nvSpPr>
        <p:spPr>
          <a:xfrm>
            <a:off x="2143125" y="3187575"/>
            <a:ext cx="2694300" cy="1191000"/>
          </a:xfrm>
          <a:prstGeom prst="wedgeRoundRectCallout">
            <a:avLst>
              <a:gd name="adj1" fmla="val -65104"/>
              <a:gd name="adj2" fmla="val 29898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うっ！</a:t>
            </a:r>
            <a:r>
              <a:rPr lang="ja" sz="1500" b="1">
                <a:solidFill>
                  <a:schemeClr val="accent5"/>
                </a:solidFill>
              </a:rPr>
              <a:t>ネズミがいっぴきもでてこない！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こ、これは...。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718" name="Google Shape;718;p53"/>
          <p:cNvSpPr txBox="1"/>
          <p:nvPr/>
        </p:nvSpPr>
        <p:spPr>
          <a:xfrm>
            <a:off x="2059582" y="1666552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じっこう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pic>
        <p:nvPicPr>
          <p:cNvPr id="719" name="Google Shape;719;p5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13550" y="1169850"/>
            <a:ext cx="4001850" cy="3330306"/>
          </a:xfrm>
          <a:prstGeom prst="rect">
            <a:avLst/>
          </a:prstGeom>
          <a:noFill/>
          <a:ln>
            <a:noFill/>
          </a:ln>
        </p:spPr>
      </p:pic>
      <p:sp>
        <p:nvSpPr>
          <p:cNvPr id="720" name="Google Shape;720;p53"/>
          <p:cNvSpPr txBox="1"/>
          <p:nvPr/>
        </p:nvSpPr>
        <p:spPr>
          <a:xfrm>
            <a:off x="3022550" y="167725"/>
            <a:ext cx="10071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しょり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p5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900">
                <a:latin typeface="Arial"/>
                <a:cs typeface="Arial"/>
              </a:rPr>
              <a:t>隠したネズミはみえないままだよ</a:t>
            </a:r>
            <a:endParaRPr sz="2900">
              <a:latin typeface="Arial"/>
              <a:cs typeface="Arial"/>
            </a:endParaRPr>
          </a:p>
        </p:txBody>
      </p:sp>
      <p:pic>
        <p:nvPicPr>
          <p:cNvPr id="726" name="Google Shape;726;p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099" y="1516900"/>
            <a:ext cx="1054850" cy="1054850"/>
          </a:xfrm>
          <a:prstGeom prst="rect">
            <a:avLst/>
          </a:prstGeom>
          <a:noFill/>
          <a:ln>
            <a:noFill/>
          </a:ln>
        </p:spPr>
      </p:pic>
      <p:sp>
        <p:nvSpPr>
          <p:cNvPr id="727" name="Google Shape;727;p54"/>
          <p:cNvSpPr/>
          <p:nvPr/>
        </p:nvSpPr>
        <p:spPr>
          <a:xfrm>
            <a:off x="1422575" y="1362425"/>
            <a:ext cx="3925200" cy="1500300"/>
          </a:xfrm>
          <a:prstGeom prst="wedgeRoundRectCallout">
            <a:avLst>
              <a:gd name="adj1" fmla="val -59333"/>
              <a:gd name="adj2" fmla="val -918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さすがにきづいたよね？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隠したネズミはリセット処理で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表示してあげないと、隠れたままに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なっちゃう</a:t>
            </a:r>
            <a:r>
              <a:rPr lang="ja" sz="1500" b="1">
                <a:solidFill>
                  <a:schemeClr val="dk2"/>
                </a:solidFill>
              </a:rPr>
              <a:t>ことに。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728" name="Google Shape;728;p5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6612" y="3436450"/>
            <a:ext cx="942001" cy="942001"/>
          </a:xfrm>
          <a:prstGeom prst="rect">
            <a:avLst/>
          </a:prstGeom>
          <a:noFill/>
          <a:ln>
            <a:noFill/>
          </a:ln>
        </p:spPr>
      </p:pic>
      <p:sp>
        <p:nvSpPr>
          <p:cNvPr id="729" name="Google Shape;729;p54"/>
          <p:cNvSpPr/>
          <p:nvPr/>
        </p:nvSpPr>
        <p:spPr>
          <a:xfrm>
            <a:off x="1519779" y="3106875"/>
            <a:ext cx="3828000" cy="1500300"/>
          </a:xfrm>
          <a:prstGeom prst="wedgeRoundRectCallout">
            <a:avLst>
              <a:gd name="adj1" fmla="val -58508"/>
              <a:gd name="adj2" fmla="val 8467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そうなんだ～。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見た目</a:t>
            </a:r>
            <a:r>
              <a:rPr lang="ja" sz="1500" b="1">
                <a:solidFill>
                  <a:schemeClr val="dk2"/>
                </a:solidFill>
              </a:rPr>
              <a:t>」カテゴリに、「</a:t>
            </a:r>
            <a:r>
              <a:rPr lang="ja" sz="1500" b="1">
                <a:solidFill>
                  <a:schemeClr val="accent5"/>
                </a:solidFill>
              </a:rPr>
              <a:t>表示する</a:t>
            </a:r>
            <a:r>
              <a:rPr lang="ja" sz="1500" b="1">
                <a:solidFill>
                  <a:schemeClr val="dk2"/>
                </a:solidFill>
              </a:rPr>
              <a:t>」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っていうブロックがあるね。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これをつかえばいいのかな？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730" name="Google Shape;730;p5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47025" y="1017450"/>
            <a:ext cx="1899891" cy="3821251"/>
          </a:xfrm>
          <a:prstGeom prst="rect">
            <a:avLst/>
          </a:prstGeom>
          <a:noFill/>
          <a:ln>
            <a:noFill/>
          </a:ln>
        </p:spPr>
      </p:pic>
      <p:sp>
        <p:nvSpPr>
          <p:cNvPr id="731" name="Google Shape;731;p54"/>
          <p:cNvSpPr/>
          <p:nvPr/>
        </p:nvSpPr>
        <p:spPr>
          <a:xfrm>
            <a:off x="5817050" y="2816675"/>
            <a:ext cx="535800" cy="3522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2" name="Google Shape;732;p54"/>
          <p:cNvSpPr txBox="1"/>
          <p:nvPr/>
        </p:nvSpPr>
        <p:spPr>
          <a:xfrm>
            <a:off x="1752100" y="180025"/>
            <a:ext cx="10071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かく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733" name="Google Shape;733;p54"/>
          <p:cNvSpPr txBox="1"/>
          <p:nvPr/>
        </p:nvSpPr>
        <p:spPr>
          <a:xfrm>
            <a:off x="1417421" y="1740639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かく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734" name="Google Shape;734;p54"/>
          <p:cNvSpPr txBox="1"/>
          <p:nvPr/>
        </p:nvSpPr>
        <p:spPr>
          <a:xfrm>
            <a:off x="3545346" y="1732109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しょり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735" name="Google Shape;735;p54"/>
          <p:cNvSpPr txBox="1"/>
          <p:nvPr/>
        </p:nvSpPr>
        <p:spPr>
          <a:xfrm>
            <a:off x="1406890" y="2042117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ひょうじ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736" name="Google Shape;736;p54"/>
          <p:cNvSpPr txBox="1"/>
          <p:nvPr/>
        </p:nvSpPr>
        <p:spPr>
          <a:xfrm>
            <a:off x="3314864" y="2054774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かく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737" name="Google Shape;737;p54"/>
          <p:cNvSpPr txBox="1"/>
          <p:nvPr/>
        </p:nvSpPr>
        <p:spPr>
          <a:xfrm>
            <a:off x="1766665" y="3383600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み　　め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738" name="Google Shape;738;p54"/>
          <p:cNvSpPr txBox="1"/>
          <p:nvPr/>
        </p:nvSpPr>
        <p:spPr>
          <a:xfrm>
            <a:off x="3800616" y="3357579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ひょうじ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3" name="Google Shape;743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89825" y="1169850"/>
            <a:ext cx="3013329" cy="3821251"/>
          </a:xfrm>
          <a:prstGeom prst="rect">
            <a:avLst/>
          </a:prstGeom>
          <a:noFill/>
          <a:ln>
            <a:noFill/>
          </a:ln>
        </p:spPr>
      </p:pic>
      <p:sp>
        <p:nvSpPr>
          <p:cNvPr id="744" name="Google Shape;744;p5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900">
                <a:latin typeface="Arial"/>
                <a:cs typeface="Arial"/>
              </a:rPr>
              <a:t>隠したネズミを表示するリセット処理を入れよう</a:t>
            </a:r>
            <a:endParaRPr>
              <a:latin typeface="Arial"/>
              <a:cs typeface="Arial"/>
            </a:endParaRPr>
          </a:p>
        </p:txBody>
      </p:sp>
      <p:pic>
        <p:nvPicPr>
          <p:cNvPr id="745" name="Google Shape;745;p5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1499" y="1516900"/>
            <a:ext cx="1054850" cy="1054850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55"/>
          <p:cNvSpPr/>
          <p:nvPr/>
        </p:nvSpPr>
        <p:spPr>
          <a:xfrm>
            <a:off x="1756950" y="1362425"/>
            <a:ext cx="3119400" cy="1500300"/>
          </a:xfrm>
          <a:prstGeom prst="wedgeRoundRectCallout">
            <a:avLst>
              <a:gd name="adj1" fmla="val -66974"/>
              <a:gd name="adj2" fmla="val -2099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そう！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ぜんぶのネズミに「</a:t>
            </a:r>
            <a:r>
              <a:rPr lang="ja" sz="1500" b="1">
                <a:solidFill>
                  <a:schemeClr val="accent5"/>
                </a:solidFill>
              </a:rPr>
              <a:t>表示する</a:t>
            </a:r>
            <a:r>
              <a:rPr lang="ja" sz="1500" b="1">
                <a:solidFill>
                  <a:schemeClr val="dk2"/>
                </a:solidFill>
              </a:rPr>
              <a:t>」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ブロックをおこう。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747" name="Google Shape;747;p5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79012" y="3436450"/>
            <a:ext cx="942001" cy="942001"/>
          </a:xfrm>
          <a:prstGeom prst="rect">
            <a:avLst/>
          </a:prstGeom>
          <a:noFill/>
          <a:ln>
            <a:noFill/>
          </a:ln>
        </p:spPr>
      </p:pic>
      <p:sp>
        <p:nvSpPr>
          <p:cNvPr id="748" name="Google Shape;748;p55"/>
          <p:cNvSpPr/>
          <p:nvPr/>
        </p:nvSpPr>
        <p:spPr>
          <a:xfrm>
            <a:off x="1762125" y="3106875"/>
            <a:ext cx="2694300" cy="1500300"/>
          </a:xfrm>
          <a:prstGeom prst="wedgeRoundRectCallout">
            <a:avLst>
              <a:gd name="adj1" fmla="val -68181"/>
              <a:gd name="adj2" fmla="val 31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リセット処理だから、このへんだね。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749" name="Google Shape;749;p55"/>
          <p:cNvSpPr/>
          <p:nvPr/>
        </p:nvSpPr>
        <p:spPr>
          <a:xfrm>
            <a:off x="5158800" y="2433975"/>
            <a:ext cx="566400" cy="4287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0" name="Google Shape;750;p55"/>
          <p:cNvSpPr txBox="1"/>
          <p:nvPr/>
        </p:nvSpPr>
        <p:spPr>
          <a:xfrm>
            <a:off x="370625" y="217050"/>
            <a:ext cx="10071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かく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751" name="Google Shape;751;p55"/>
          <p:cNvSpPr txBox="1"/>
          <p:nvPr/>
        </p:nvSpPr>
        <p:spPr>
          <a:xfrm>
            <a:off x="2946000" y="217050"/>
            <a:ext cx="10071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ひょうじ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752" name="Google Shape;752;p55"/>
          <p:cNvSpPr txBox="1"/>
          <p:nvPr/>
        </p:nvSpPr>
        <p:spPr>
          <a:xfrm>
            <a:off x="5886000" y="217050"/>
            <a:ext cx="10071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しょり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753" name="Google Shape;753;p55"/>
          <p:cNvSpPr txBox="1"/>
          <p:nvPr/>
        </p:nvSpPr>
        <p:spPr>
          <a:xfrm>
            <a:off x="3480950" y="1789569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ひょうじ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754" name="Google Shape;754;p55"/>
          <p:cNvSpPr txBox="1"/>
          <p:nvPr/>
        </p:nvSpPr>
        <p:spPr>
          <a:xfrm>
            <a:off x="2549451" y="3410860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しょり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p5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ゲームクリアの処理をつくろう</a:t>
            </a:r>
            <a:endParaRPr>
              <a:latin typeface="Arial"/>
              <a:cs typeface="Arial"/>
            </a:endParaRPr>
          </a:p>
        </p:txBody>
      </p:sp>
      <p:pic>
        <p:nvPicPr>
          <p:cNvPr id="760" name="Google Shape;760;p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637" y="1186350"/>
            <a:ext cx="942001" cy="942001"/>
          </a:xfrm>
          <a:prstGeom prst="rect">
            <a:avLst/>
          </a:prstGeom>
          <a:noFill/>
          <a:ln>
            <a:noFill/>
          </a:ln>
        </p:spPr>
      </p:pic>
      <p:sp>
        <p:nvSpPr>
          <p:cNvPr id="761" name="Google Shape;761;p56"/>
          <p:cNvSpPr/>
          <p:nvPr/>
        </p:nvSpPr>
        <p:spPr>
          <a:xfrm>
            <a:off x="1693301" y="1071450"/>
            <a:ext cx="3228000" cy="1500300"/>
          </a:xfrm>
          <a:prstGeom prst="wedgeRoundRectCallout">
            <a:avLst>
              <a:gd name="adj1" fmla="val -68181"/>
              <a:gd name="adj2" fmla="val 31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実行してみよう！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おお～！いいかんじ～！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...あれ、</a:t>
            </a:r>
            <a:r>
              <a:rPr lang="ja" sz="1500" b="1" dirty="0">
                <a:solidFill>
                  <a:schemeClr val="accent5"/>
                </a:solidFill>
              </a:rPr>
              <a:t>３びきつかまえたけど、</a:t>
            </a:r>
            <a:r>
              <a:rPr lang="ja-JP" altLang="en-US" sz="1500" b="1" dirty="0">
                <a:solidFill>
                  <a:schemeClr val="accent5"/>
                </a:solidFill>
              </a:rPr>
              <a:t>ねこは動けるままだ</a:t>
            </a:r>
            <a:r>
              <a:rPr lang="ja" sz="1500" b="1" dirty="0">
                <a:solidFill>
                  <a:schemeClr val="dk2"/>
                </a:solidFill>
              </a:rPr>
              <a:t>ね。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762" name="Google Shape;762;p5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201" y="3200800"/>
            <a:ext cx="1054850" cy="1054850"/>
          </a:xfrm>
          <a:prstGeom prst="rect">
            <a:avLst/>
          </a:prstGeom>
          <a:noFill/>
          <a:ln>
            <a:noFill/>
          </a:ln>
        </p:spPr>
      </p:pic>
      <p:sp>
        <p:nvSpPr>
          <p:cNvPr id="763" name="Google Shape;763;p56"/>
          <p:cNvSpPr/>
          <p:nvPr/>
        </p:nvSpPr>
        <p:spPr>
          <a:xfrm>
            <a:off x="1447250" y="2625750"/>
            <a:ext cx="3675000" cy="2012100"/>
          </a:xfrm>
          <a:prstGeom prst="wedgeRoundRectCallout">
            <a:avLst>
              <a:gd name="adj1" fmla="val -62769"/>
              <a:gd name="adj2" fmla="val -7626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sz="1500" b="1">
                <a:solidFill>
                  <a:schemeClr val="dk2"/>
                </a:solidFill>
              </a:rPr>
              <a:t>「すべてを止める」をけしちゃって、</a:t>
            </a:r>
            <a:endParaRPr lang="ja-JP" altLang="en-US" sz="1500" b="1">
              <a:solidFill>
                <a:schemeClr val="dk2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ゲームクリアの処理を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作っていない</a:t>
            </a:r>
            <a:r>
              <a:rPr lang="ja" sz="1500" b="1">
                <a:solidFill>
                  <a:schemeClr val="dk2"/>
                </a:solidFill>
              </a:rPr>
              <a:t>からね。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ゲームクリアのじょうけんは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なんだっけ？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764" name="Google Shape;764;p5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22325" y="1169850"/>
            <a:ext cx="3869275" cy="3234317"/>
          </a:xfrm>
          <a:prstGeom prst="rect">
            <a:avLst/>
          </a:prstGeom>
          <a:noFill/>
          <a:ln>
            <a:noFill/>
          </a:ln>
        </p:spPr>
      </p:pic>
      <p:sp>
        <p:nvSpPr>
          <p:cNvPr id="765" name="Google Shape;765;p56"/>
          <p:cNvSpPr txBox="1"/>
          <p:nvPr/>
        </p:nvSpPr>
        <p:spPr>
          <a:xfrm>
            <a:off x="4572000" y="217050"/>
            <a:ext cx="10071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しょり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766" name="Google Shape;766;p56"/>
          <p:cNvSpPr txBox="1"/>
          <p:nvPr/>
        </p:nvSpPr>
        <p:spPr>
          <a:xfrm>
            <a:off x="2799883" y="3169268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accent5"/>
                </a:solidFill>
                <a:ea typeface="Lato"/>
                <a:sym typeface="Lato"/>
              </a:rPr>
              <a:t>しょり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767" name="Google Shape;767;p56"/>
          <p:cNvSpPr txBox="1"/>
          <p:nvPr/>
        </p:nvSpPr>
        <p:spPr>
          <a:xfrm>
            <a:off x="1438019" y="3429329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つく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768" name="Google Shape;768;p56"/>
          <p:cNvSpPr txBox="1"/>
          <p:nvPr/>
        </p:nvSpPr>
        <p:spPr>
          <a:xfrm>
            <a:off x="1693301" y="999562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dk2"/>
                </a:solidFill>
                <a:ea typeface="Lato"/>
                <a:sym typeface="Lato"/>
              </a:rPr>
              <a:t>じっこう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769" name="Google Shape;769;p56"/>
          <p:cNvSpPr txBox="1"/>
          <p:nvPr/>
        </p:nvSpPr>
        <p:spPr>
          <a:xfrm>
            <a:off x="2444015" y="2822795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と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3" name="Google Shape;766;p56">
            <a:extLst>
              <a:ext uri="{FF2B5EF4-FFF2-40B4-BE49-F238E27FC236}">
                <a16:creationId xmlns:a16="http://schemas.microsoft.com/office/drawing/2014/main" id="{AAEC2C1B-4AA2-40E6-90A7-0504B0E0BBD2}"/>
              </a:ext>
            </a:extLst>
          </p:cNvPr>
          <p:cNvSpPr txBox="1"/>
          <p:nvPr/>
        </p:nvSpPr>
        <p:spPr>
          <a:xfrm>
            <a:off x="2074829" y="2034101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accent5"/>
                </a:solidFill>
                <a:ea typeface="Lato"/>
                <a:sym typeface="Lato"/>
              </a:rPr>
              <a:t>うご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Google Shape;774;p5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もし～ならすべてを止める</a:t>
            </a:r>
            <a:endParaRPr>
              <a:latin typeface="Arial"/>
              <a:cs typeface="Arial"/>
            </a:endParaRPr>
          </a:p>
        </p:txBody>
      </p:sp>
      <p:pic>
        <p:nvPicPr>
          <p:cNvPr id="775" name="Google Shape;775;p5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1237" y="1567350"/>
            <a:ext cx="942001" cy="942001"/>
          </a:xfrm>
          <a:prstGeom prst="rect">
            <a:avLst/>
          </a:prstGeom>
          <a:noFill/>
          <a:ln>
            <a:noFill/>
          </a:ln>
        </p:spPr>
      </p:pic>
      <p:sp>
        <p:nvSpPr>
          <p:cNvPr id="776" name="Google Shape;776;p57"/>
          <p:cNvSpPr/>
          <p:nvPr/>
        </p:nvSpPr>
        <p:spPr>
          <a:xfrm>
            <a:off x="2234975" y="1071450"/>
            <a:ext cx="3085200" cy="1500300"/>
          </a:xfrm>
          <a:prstGeom prst="wedgeRoundRectCallout">
            <a:avLst>
              <a:gd name="adj1" fmla="val -67613"/>
              <a:gd name="adj2" fmla="val 14289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ja" sz="1500" b="1">
                <a:solidFill>
                  <a:schemeClr val="accent5"/>
                </a:solidFill>
              </a:rPr>
              <a:t>つかまえた数が３になったら</a:t>
            </a:r>
            <a:r>
              <a:rPr lang="ja" sz="1500" b="1">
                <a:solidFill>
                  <a:schemeClr val="dk2"/>
                </a:solidFill>
              </a:rPr>
              <a:t>、</a:t>
            </a:r>
            <a:endParaRPr lang="ja-JP" altLang="en-US" sz="1500" b="1">
              <a:solidFill>
                <a:schemeClr val="dk2"/>
              </a:solidFill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だよね。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もし～なら</a:t>
            </a:r>
            <a:r>
              <a:rPr lang="ja" sz="1500" b="1">
                <a:solidFill>
                  <a:schemeClr val="dk2"/>
                </a:solidFill>
              </a:rPr>
              <a:t>」のブロックを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つかうのかな？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777" name="Google Shape;777;p5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8399" y="3200800"/>
            <a:ext cx="1054850" cy="1054850"/>
          </a:xfrm>
          <a:prstGeom prst="rect">
            <a:avLst/>
          </a:prstGeom>
          <a:noFill/>
          <a:ln>
            <a:noFill/>
          </a:ln>
        </p:spPr>
      </p:pic>
      <p:sp>
        <p:nvSpPr>
          <p:cNvPr id="778" name="Google Shape;778;p57"/>
          <p:cNvSpPr/>
          <p:nvPr/>
        </p:nvSpPr>
        <p:spPr>
          <a:xfrm>
            <a:off x="2102475" y="2831975"/>
            <a:ext cx="3217800" cy="1679700"/>
          </a:xfrm>
          <a:prstGeom prst="wedgeRoundRectCallout">
            <a:avLst>
              <a:gd name="adj1" fmla="val -63488"/>
              <a:gd name="adj2" fmla="val -7149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そうそう。そのとおり！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もしつかまえた数が３なら</a:t>
            </a:r>
            <a:r>
              <a:rPr lang="ja" sz="1500" b="1">
                <a:solidFill>
                  <a:schemeClr val="dk2"/>
                </a:solidFill>
              </a:rPr>
              <a:t>」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すべてを止める</a:t>
            </a:r>
            <a:r>
              <a:rPr lang="ja" sz="1500" b="1">
                <a:solidFill>
                  <a:schemeClr val="dk2"/>
                </a:solidFill>
              </a:rPr>
              <a:t>」で</a:t>
            </a:r>
            <a:r>
              <a:rPr lang="ja" sz="1500" b="1">
                <a:solidFill>
                  <a:schemeClr val="accent5"/>
                </a:solidFill>
              </a:rPr>
              <a:t>ゲームを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おわらせることができる</a:t>
            </a:r>
            <a:r>
              <a:rPr lang="ja" sz="1500" b="1">
                <a:solidFill>
                  <a:schemeClr val="dk2"/>
                </a:solidFill>
              </a:rPr>
              <a:t>よ。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779" name="Google Shape;779;p5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01000" y="2026575"/>
            <a:ext cx="19335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780" name="Google Shape;780;p57"/>
          <p:cNvSpPr txBox="1"/>
          <p:nvPr/>
        </p:nvSpPr>
        <p:spPr>
          <a:xfrm>
            <a:off x="3180990" y="1151025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かず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781" name="Google Shape;781;p57"/>
          <p:cNvSpPr txBox="1"/>
          <p:nvPr/>
        </p:nvSpPr>
        <p:spPr>
          <a:xfrm>
            <a:off x="3609440" y="3277252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かず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782" name="Google Shape;782;p57"/>
          <p:cNvSpPr txBox="1"/>
          <p:nvPr/>
        </p:nvSpPr>
        <p:spPr>
          <a:xfrm>
            <a:off x="3096388" y="3584663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と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783" name="Google Shape;783;p57"/>
          <p:cNvSpPr txBox="1"/>
          <p:nvPr/>
        </p:nvSpPr>
        <p:spPr>
          <a:xfrm>
            <a:off x="5801750" y="168400"/>
            <a:ext cx="535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と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p5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どのスプライトにブロックをおく？</a:t>
            </a:r>
            <a:endParaRPr>
              <a:latin typeface="Arial"/>
              <a:cs typeface="Arial"/>
            </a:endParaRPr>
          </a:p>
        </p:txBody>
      </p:sp>
      <p:pic>
        <p:nvPicPr>
          <p:cNvPr id="789" name="Google Shape;789;p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1237" y="1567350"/>
            <a:ext cx="942001" cy="942001"/>
          </a:xfrm>
          <a:prstGeom prst="rect">
            <a:avLst/>
          </a:prstGeom>
          <a:noFill/>
          <a:ln>
            <a:noFill/>
          </a:ln>
        </p:spPr>
      </p:pic>
      <p:sp>
        <p:nvSpPr>
          <p:cNvPr id="790" name="Google Shape;790;p58"/>
          <p:cNvSpPr/>
          <p:nvPr/>
        </p:nvSpPr>
        <p:spPr>
          <a:xfrm>
            <a:off x="2143125" y="1105675"/>
            <a:ext cx="2856600" cy="1605300"/>
          </a:xfrm>
          <a:prstGeom prst="wedgeRoundRectCallout">
            <a:avLst>
              <a:gd name="adj1" fmla="val -60938"/>
              <a:gd name="adj2" fmla="val -16843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ところでこのブロックは、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どのスプライトにおいたら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いい</a:t>
            </a:r>
            <a:r>
              <a:rPr lang="ja" sz="1500" b="1">
                <a:solidFill>
                  <a:schemeClr val="dk2"/>
                </a:solidFill>
              </a:rPr>
              <a:t>んだろう？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ネコ？ネズミ？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それともぜんぶにおくの？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791" name="Google Shape;791;p5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8399" y="3200800"/>
            <a:ext cx="1054850" cy="105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3" name="Google Shape;793;p5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60275" y="3013850"/>
            <a:ext cx="1933575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794" name="Google Shape;794;p58"/>
          <p:cNvSpPr txBox="1"/>
          <p:nvPr/>
        </p:nvSpPr>
        <p:spPr>
          <a:xfrm>
            <a:off x="5602050" y="1848875"/>
            <a:ext cx="7653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5500" b="1">
                <a:ea typeface="Lato"/>
                <a:sym typeface="Lato"/>
              </a:rPr>
              <a:t>？</a:t>
            </a:r>
            <a:endParaRPr sz="5500" b="1">
              <a:ea typeface="Lato"/>
              <a:sym typeface="Lato"/>
            </a:endParaRPr>
          </a:p>
        </p:txBody>
      </p:sp>
      <p:sp>
        <p:nvSpPr>
          <p:cNvPr id="795" name="Google Shape;795;p58"/>
          <p:cNvSpPr txBox="1"/>
          <p:nvPr/>
        </p:nvSpPr>
        <p:spPr>
          <a:xfrm>
            <a:off x="7791100" y="2019975"/>
            <a:ext cx="7653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5500" b="1">
                <a:ea typeface="Lato"/>
                <a:sym typeface="Lato"/>
              </a:rPr>
              <a:t>？</a:t>
            </a:r>
            <a:endParaRPr sz="5500" b="1">
              <a:ea typeface="Lato"/>
              <a:sym typeface="Lato"/>
            </a:endParaRPr>
          </a:p>
        </p:txBody>
      </p:sp>
      <p:sp>
        <p:nvSpPr>
          <p:cNvPr id="796" name="Google Shape;796;p58"/>
          <p:cNvSpPr txBox="1"/>
          <p:nvPr/>
        </p:nvSpPr>
        <p:spPr>
          <a:xfrm>
            <a:off x="6811500" y="1162575"/>
            <a:ext cx="7653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5500" b="1">
                <a:ea typeface="Lato"/>
                <a:sym typeface="Lato"/>
              </a:rPr>
              <a:t>？</a:t>
            </a:r>
            <a:endParaRPr sz="5500" b="1">
              <a:ea typeface="Lato"/>
              <a:sym typeface="Lato"/>
            </a:endParaRPr>
          </a:p>
        </p:txBody>
      </p:sp>
      <p:sp>
        <p:nvSpPr>
          <p:cNvPr id="11" name="Google Shape;826;p61">
            <a:extLst>
              <a:ext uri="{FF2B5EF4-FFF2-40B4-BE49-F238E27FC236}">
                <a16:creationId xmlns:a16="http://schemas.microsoft.com/office/drawing/2014/main" id="{4AC561FA-9449-4E3F-BECA-D4708429C090}"/>
              </a:ext>
            </a:extLst>
          </p:cNvPr>
          <p:cNvSpPr/>
          <p:nvPr/>
        </p:nvSpPr>
        <p:spPr>
          <a:xfrm>
            <a:off x="2143125" y="3172514"/>
            <a:ext cx="3010500" cy="1648200"/>
          </a:xfrm>
          <a:prstGeom prst="wedgeRoundRectCallout">
            <a:avLst>
              <a:gd name="adj1" fmla="val -66960"/>
              <a:gd name="adj2" fmla="val -2534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いっしょに考えてみよう！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12" name="Google Shape;768;p56">
            <a:extLst>
              <a:ext uri="{FF2B5EF4-FFF2-40B4-BE49-F238E27FC236}">
                <a16:creationId xmlns:a16="http://schemas.microsoft.com/office/drawing/2014/main" id="{2113E494-8A54-4383-AE51-C9029DFE4BC2}"/>
              </a:ext>
            </a:extLst>
          </p:cNvPr>
          <p:cNvSpPr txBox="1"/>
          <p:nvPr/>
        </p:nvSpPr>
        <p:spPr>
          <a:xfrm>
            <a:off x="3060282" y="3645780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かんが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Google Shape;801;p5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ネズミのスプライトにおくと？（１）</a:t>
            </a:r>
            <a:endParaRPr>
              <a:latin typeface="Arial"/>
              <a:cs typeface="Arial"/>
            </a:endParaRPr>
          </a:p>
        </p:txBody>
      </p:sp>
      <p:pic>
        <p:nvPicPr>
          <p:cNvPr id="802" name="Google Shape;802;p5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099" y="1576450"/>
            <a:ext cx="1054850" cy="1054850"/>
          </a:xfrm>
          <a:prstGeom prst="rect">
            <a:avLst/>
          </a:prstGeom>
          <a:noFill/>
          <a:ln>
            <a:noFill/>
          </a:ln>
        </p:spPr>
      </p:pic>
      <p:sp>
        <p:nvSpPr>
          <p:cNvPr id="803" name="Google Shape;803;p59"/>
          <p:cNvSpPr/>
          <p:nvPr/>
        </p:nvSpPr>
        <p:spPr>
          <a:xfrm>
            <a:off x="1499400" y="1322250"/>
            <a:ext cx="3845700" cy="1737900"/>
          </a:xfrm>
          <a:prstGeom prst="wedgeRoundRectCallout">
            <a:avLst>
              <a:gd name="adj1" fmla="val -59931"/>
              <a:gd name="adj2" fmla="val -1509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ja" sz="1500" b="1">
                <a:solidFill>
                  <a:schemeClr val="dk2"/>
                </a:solidFill>
              </a:rPr>
              <a:t>これも1かしょでだいじょうぶだけど、</a:t>
            </a:r>
            <a:endParaRPr lang="ja-JP" altLang="en-US" sz="1500" b="1">
              <a:solidFill>
                <a:schemeClr val="dk2"/>
              </a:solidFill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さすがにどのスプライトでもいい、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とはいえないかな。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ネズミのスプライトはじぶんが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つかまったらとまってしまう</a:t>
            </a:r>
            <a:r>
              <a:rPr lang="ja" sz="1500" b="1">
                <a:solidFill>
                  <a:schemeClr val="dk2"/>
                </a:solidFill>
              </a:rPr>
              <a:t>しね。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804" name="Google Shape;804;p5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525" y="3251225"/>
            <a:ext cx="942001" cy="942001"/>
          </a:xfrm>
          <a:prstGeom prst="rect">
            <a:avLst/>
          </a:prstGeom>
          <a:noFill/>
          <a:ln>
            <a:noFill/>
          </a:ln>
        </p:spPr>
      </p:pic>
      <p:sp>
        <p:nvSpPr>
          <p:cNvPr id="805" name="Google Shape;805;p59"/>
          <p:cNvSpPr/>
          <p:nvPr/>
        </p:nvSpPr>
        <p:spPr>
          <a:xfrm>
            <a:off x="1499400" y="3172250"/>
            <a:ext cx="3845700" cy="1054800"/>
          </a:xfrm>
          <a:prstGeom prst="wedgeRoundRectCallout">
            <a:avLst>
              <a:gd name="adj1" fmla="val -60075"/>
              <a:gd name="adj2" fmla="val 465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じゃあ、とめるまえにおけば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いいんじゃない？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806" name="Google Shape;806;p5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34850" y="1017450"/>
            <a:ext cx="2863085" cy="3821250"/>
          </a:xfrm>
          <a:prstGeom prst="rect">
            <a:avLst/>
          </a:prstGeom>
          <a:noFill/>
          <a:ln>
            <a:noFill/>
          </a:ln>
        </p:spPr>
      </p:pic>
      <p:sp>
        <p:nvSpPr>
          <p:cNvPr id="807" name="Google Shape;807;p59"/>
          <p:cNvSpPr txBox="1"/>
          <p:nvPr/>
        </p:nvSpPr>
        <p:spPr>
          <a:xfrm>
            <a:off x="5938475" y="3885875"/>
            <a:ext cx="7653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5500" b="1">
                <a:ea typeface="Lato"/>
                <a:sym typeface="Lato"/>
              </a:rPr>
              <a:t>？</a:t>
            </a:r>
            <a:endParaRPr sz="5500" b="1"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p60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ネズミのスプライトにおくと？（２）</a:t>
            </a:r>
            <a:endParaRPr/>
          </a:p>
        </p:txBody>
      </p:sp>
      <p:pic>
        <p:nvPicPr>
          <p:cNvPr id="813" name="Google Shape;813;p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6499" y="1576450"/>
            <a:ext cx="1054850" cy="1054850"/>
          </a:xfrm>
          <a:prstGeom prst="rect">
            <a:avLst/>
          </a:prstGeom>
          <a:noFill/>
          <a:ln>
            <a:noFill/>
          </a:ln>
        </p:spPr>
      </p:pic>
      <p:sp>
        <p:nvSpPr>
          <p:cNvPr id="814" name="Google Shape;814;p60"/>
          <p:cNvSpPr/>
          <p:nvPr/>
        </p:nvSpPr>
        <p:spPr>
          <a:xfrm>
            <a:off x="1600948" y="1576450"/>
            <a:ext cx="2939100" cy="1224900"/>
          </a:xfrm>
          <a:prstGeom prst="wedgeRoundRectCallout">
            <a:avLst>
              <a:gd name="adj1" fmla="val -63721"/>
              <a:gd name="adj2" fmla="val -1165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それでもいいけど、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ぜんぶのネズミに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おかないといけない</a:t>
            </a:r>
            <a:r>
              <a:rPr lang="ja" sz="1500" b="1">
                <a:solidFill>
                  <a:schemeClr val="dk2"/>
                </a:solidFill>
              </a:rPr>
              <a:t>よ。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815" name="Google Shape;815;p6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2925" y="3251225"/>
            <a:ext cx="942001" cy="942001"/>
          </a:xfrm>
          <a:prstGeom prst="rect">
            <a:avLst/>
          </a:prstGeom>
          <a:noFill/>
          <a:ln>
            <a:noFill/>
          </a:ln>
        </p:spPr>
      </p:pic>
      <p:sp>
        <p:nvSpPr>
          <p:cNvPr id="816" name="Google Shape;816;p60"/>
          <p:cNvSpPr/>
          <p:nvPr/>
        </p:nvSpPr>
        <p:spPr>
          <a:xfrm>
            <a:off x="1593558" y="3172250"/>
            <a:ext cx="3580800" cy="1054800"/>
          </a:xfrm>
          <a:prstGeom prst="wedgeRoundRectCallout">
            <a:avLst>
              <a:gd name="adj1" fmla="val -60075"/>
              <a:gd name="adj2" fmla="val 465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なんだかややこしくなっちゃうね。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ネコはとまらないから、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ネコのところにおくのがいい</a:t>
            </a:r>
            <a:r>
              <a:rPr lang="ja" sz="1500" b="1">
                <a:solidFill>
                  <a:schemeClr val="dk2"/>
                </a:solidFill>
              </a:rPr>
              <a:t>のかな。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817" name="Google Shape;817;p6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08262" y="1151031"/>
            <a:ext cx="3190383" cy="3821250"/>
          </a:xfrm>
          <a:prstGeom prst="rect">
            <a:avLst/>
          </a:prstGeom>
          <a:noFill/>
          <a:ln>
            <a:noFill/>
          </a:ln>
        </p:spPr>
      </p:pic>
      <p:sp>
        <p:nvSpPr>
          <p:cNvPr id="818" name="Google Shape;818;p60"/>
          <p:cNvSpPr/>
          <p:nvPr/>
        </p:nvSpPr>
        <p:spPr>
          <a:xfrm>
            <a:off x="5643177" y="3345461"/>
            <a:ext cx="1178700" cy="7794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9" name="Google Shape;819;p60"/>
          <p:cNvSpPr/>
          <p:nvPr/>
        </p:nvSpPr>
        <p:spPr>
          <a:xfrm>
            <a:off x="7308116" y="2067325"/>
            <a:ext cx="1776000" cy="1346400"/>
          </a:xfrm>
          <a:prstGeom prst="wedgeRoundRectCallout">
            <a:avLst>
              <a:gd name="adj1" fmla="val -73613"/>
              <a:gd name="adj2" fmla="val 60296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こんなふうに</a:t>
            </a:r>
            <a:endParaRPr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ぜんぶのネズミに</a:t>
            </a:r>
            <a:endParaRPr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おかないと</a:t>
            </a:r>
            <a:endParaRPr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いけなく</a:t>
            </a:r>
            <a:endParaRPr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なっちゃうよ</a:t>
            </a:r>
            <a:endParaRPr b="1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p6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ネコのスプライトにおこう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25" name="Google Shape;825;p6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3699" y="1195450"/>
            <a:ext cx="1054850" cy="1054850"/>
          </a:xfrm>
          <a:prstGeom prst="rect">
            <a:avLst/>
          </a:prstGeom>
          <a:noFill/>
          <a:ln>
            <a:noFill/>
          </a:ln>
        </p:spPr>
      </p:pic>
      <p:sp>
        <p:nvSpPr>
          <p:cNvPr id="826" name="Google Shape;826;p61"/>
          <p:cNvSpPr/>
          <p:nvPr/>
        </p:nvSpPr>
        <p:spPr>
          <a:xfrm>
            <a:off x="2087150" y="1251875"/>
            <a:ext cx="3010500" cy="1648200"/>
          </a:xfrm>
          <a:prstGeom prst="wedgeRoundRectCallout">
            <a:avLst>
              <a:gd name="adj1" fmla="val -66960"/>
              <a:gd name="adj2" fmla="val -2534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そうだね。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ネコにおねがいしよう</a:t>
            </a:r>
            <a:r>
              <a:rPr lang="ja" sz="1500" b="1">
                <a:solidFill>
                  <a:schemeClr val="dk2"/>
                </a:solidFill>
              </a:rPr>
              <a:t>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827" name="Google Shape;827;p6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0125" y="3251225"/>
            <a:ext cx="942001" cy="942001"/>
          </a:xfrm>
          <a:prstGeom prst="rect">
            <a:avLst/>
          </a:prstGeom>
          <a:noFill/>
          <a:ln>
            <a:noFill/>
          </a:ln>
        </p:spPr>
      </p:pic>
      <p:sp>
        <p:nvSpPr>
          <p:cNvPr id="828" name="Google Shape;828;p61"/>
          <p:cNvSpPr/>
          <p:nvPr/>
        </p:nvSpPr>
        <p:spPr>
          <a:xfrm>
            <a:off x="2087150" y="3172250"/>
            <a:ext cx="1054800" cy="1054800"/>
          </a:xfrm>
          <a:prstGeom prst="wedgeRoundRectCallout">
            <a:avLst>
              <a:gd name="adj1" fmla="val -82426"/>
              <a:gd name="adj2" fmla="val 9172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うん！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829" name="Google Shape;829;p6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50050" y="1169850"/>
            <a:ext cx="2980209" cy="3821250"/>
          </a:xfrm>
          <a:prstGeom prst="rect">
            <a:avLst/>
          </a:prstGeom>
          <a:noFill/>
          <a:ln>
            <a:noFill/>
          </a:ln>
        </p:spPr>
      </p:pic>
      <p:sp>
        <p:nvSpPr>
          <p:cNvPr id="830" name="Google Shape;830;p61"/>
          <p:cNvSpPr/>
          <p:nvPr/>
        </p:nvSpPr>
        <p:spPr>
          <a:xfrm>
            <a:off x="5587425" y="4056625"/>
            <a:ext cx="1194000" cy="7653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p6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500">
                <a:latin typeface="Arial"/>
                <a:cs typeface="Arial"/>
              </a:rPr>
              <a:t>「つかまえた数」が３はどうあらわす？</a:t>
            </a:r>
            <a:endParaRPr sz="2500">
              <a:latin typeface="Arial"/>
              <a:cs typeface="Arial"/>
            </a:endParaRPr>
          </a:p>
        </p:txBody>
      </p:sp>
      <p:pic>
        <p:nvPicPr>
          <p:cNvPr id="836" name="Google Shape;836;p6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4037" y="1567350"/>
            <a:ext cx="942001" cy="942001"/>
          </a:xfrm>
          <a:prstGeom prst="rect">
            <a:avLst/>
          </a:prstGeom>
          <a:noFill/>
          <a:ln>
            <a:noFill/>
          </a:ln>
        </p:spPr>
      </p:pic>
      <p:sp>
        <p:nvSpPr>
          <p:cNvPr id="837" name="Google Shape;837;p62"/>
          <p:cNvSpPr/>
          <p:nvPr/>
        </p:nvSpPr>
        <p:spPr>
          <a:xfrm>
            <a:off x="1669275" y="1025300"/>
            <a:ext cx="3259800" cy="2175600"/>
          </a:xfrm>
          <a:prstGeom prst="wedgeRoundRectCallout">
            <a:avLst>
              <a:gd name="adj1" fmla="val -67613"/>
              <a:gd name="adj2" fmla="val 14289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変数【つかまえた数】の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なかみが【３】</a:t>
            </a:r>
            <a:r>
              <a:rPr lang="ja" sz="1500" b="1">
                <a:solidFill>
                  <a:schemeClr val="dk2"/>
                </a:solidFill>
              </a:rPr>
              <a:t>」っていう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じょうけんを　　のところにいれればいいんだろうけど、どのブロックをつかえばいいの？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838" name="Google Shape;838;p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11150" y="1000400"/>
            <a:ext cx="1939214" cy="1299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9" name="Google Shape;839;p6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1199" y="3200800"/>
            <a:ext cx="1054850" cy="1054850"/>
          </a:xfrm>
          <a:prstGeom prst="rect">
            <a:avLst/>
          </a:prstGeom>
          <a:noFill/>
          <a:ln>
            <a:noFill/>
          </a:ln>
        </p:spPr>
      </p:pic>
      <p:sp>
        <p:nvSpPr>
          <p:cNvPr id="840" name="Google Shape;840;p62"/>
          <p:cNvSpPr/>
          <p:nvPr/>
        </p:nvSpPr>
        <p:spPr>
          <a:xfrm>
            <a:off x="1669270" y="3434375"/>
            <a:ext cx="2299200" cy="1357500"/>
          </a:xfrm>
          <a:prstGeom prst="wedgeRoundRectCallout">
            <a:avLst>
              <a:gd name="adj1" fmla="val -65021"/>
              <a:gd name="adj2" fmla="val -2586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それはね、「</a:t>
            </a:r>
            <a:r>
              <a:rPr lang="ja" sz="1500" b="1">
                <a:solidFill>
                  <a:schemeClr val="accent5"/>
                </a:solidFill>
              </a:rPr>
              <a:t>演算</a:t>
            </a:r>
            <a:r>
              <a:rPr lang="ja" sz="1500" b="1">
                <a:solidFill>
                  <a:schemeClr val="dk2"/>
                </a:solidFill>
              </a:rPr>
              <a:t>」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カテゴリにある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このブロックを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つかうよ。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842" name="Google Shape;842;p6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932098" y="1925815"/>
            <a:ext cx="342900" cy="323850"/>
          </a:xfrm>
          <a:prstGeom prst="rect">
            <a:avLst/>
          </a:prstGeom>
          <a:noFill/>
          <a:ln>
            <a:noFill/>
          </a:ln>
        </p:spPr>
      </p:pic>
      <p:sp>
        <p:nvSpPr>
          <p:cNvPr id="843" name="Google Shape;843;p62"/>
          <p:cNvSpPr/>
          <p:nvPr/>
        </p:nvSpPr>
        <p:spPr>
          <a:xfrm>
            <a:off x="5503119" y="1186825"/>
            <a:ext cx="342900" cy="3240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4" name="Google Shape;844;p62"/>
          <p:cNvSpPr txBox="1"/>
          <p:nvPr/>
        </p:nvSpPr>
        <p:spPr>
          <a:xfrm>
            <a:off x="3504206" y="241725"/>
            <a:ext cx="10071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かず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845" name="Google Shape;845;p62"/>
          <p:cNvSpPr txBox="1"/>
          <p:nvPr/>
        </p:nvSpPr>
        <p:spPr>
          <a:xfrm>
            <a:off x="1826298" y="1231825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へんすう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846" name="Google Shape;846;p62"/>
          <p:cNvSpPr txBox="1"/>
          <p:nvPr/>
        </p:nvSpPr>
        <p:spPr>
          <a:xfrm>
            <a:off x="3355213" y="1260047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かず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847" name="Google Shape;847;p62"/>
          <p:cNvSpPr txBox="1"/>
          <p:nvPr/>
        </p:nvSpPr>
        <p:spPr>
          <a:xfrm>
            <a:off x="2752362" y="3422896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えんざん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pic>
        <p:nvPicPr>
          <p:cNvPr id="15" name="Google Shape;912;p65">
            <a:extLst>
              <a:ext uri="{FF2B5EF4-FFF2-40B4-BE49-F238E27FC236}">
                <a16:creationId xmlns:a16="http://schemas.microsoft.com/office/drawing/2014/main" id="{DC82AFDA-24F7-4772-A0B5-1F298C4D539B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r="59904" b="21926"/>
          <a:stretch/>
        </p:blipFill>
        <p:spPr>
          <a:xfrm>
            <a:off x="5008280" y="2344395"/>
            <a:ext cx="1712910" cy="2572239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843;p62">
            <a:extLst>
              <a:ext uri="{FF2B5EF4-FFF2-40B4-BE49-F238E27FC236}">
                <a16:creationId xmlns:a16="http://schemas.microsoft.com/office/drawing/2014/main" id="{C01ADAC7-04C3-4434-A799-5B3CA2994674}"/>
              </a:ext>
            </a:extLst>
          </p:cNvPr>
          <p:cNvSpPr/>
          <p:nvPr/>
        </p:nvSpPr>
        <p:spPr>
          <a:xfrm>
            <a:off x="5008269" y="4238113"/>
            <a:ext cx="296006" cy="3240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843;p62">
            <a:extLst>
              <a:ext uri="{FF2B5EF4-FFF2-40B4-BE49-F238E27FC236}">
                <a16:creationId xmlns:a16="http://schemas.microsoft.com/office/drawing/2014/main" id="{8C82F0F7-AD76-433D-89FA-14053339D5AB}"/>
              </a:ext>
            </a:extLst>
          </p:cNvPr>
          <p:cNvSpPr/>
          <p:nvPr/>
        </p:nvSpPr>
        <p:spPr>
          <a:xfrm>
            <a:off x="5383480" y="4312004"/>
            <a:ext cx="655782" cy="3240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吹き出し: 四角形 21">
            <a:extLst>
              <a:ext uri="{FF2B5EF4-FFF2-40B4-BE49-F238E27FC236}">
                <a16:creationId xmlns:a16="http://schemas.microsoft.com/office/drawing/2014/main" id="{8951F247-6AE3-42D0-AF8E-A200846EAF9B}"/>
              </a:ext>
            </a:extLst>
          </p:cNvPr>
          <p:cNvSpPr/>
          <p:nvPr/>
        </p:nvSpPr>
        <p:spPr>
          <a:xfrm>
            <a:off x="6144518" y="2912656"/>
            <a:ext cx="2687782" cy="1299479"/>
          </a:xfrm>
          <a:prstGeom prst="wedgeRectCallout">
            <a:avLst>
              <a:gd name="adj1" fmla="val -51418"/>
              <a:gd name="adj2" fmla="val 69883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lang="ja-JP" altLang="en-US" b="1">
              <a:solidFill>
                <a:schemeClr val="dk2"/>
              </a:solidFill>
              <a:latin typeface="Arial"/>
              <a:cs typeface="Arial"/>
            </a:endParaRPr>
          </a:p>
        </p:txBody>
      </p:sp>
      <p:pic>
        <p:nvPicPr>
          <p:cNvPr id="23" name="Google Shape;841;p62">
            <a:extLst>
              <a:ext uri="{FF2B5EF4-FFF2-40B4-BE49-F238E27FC236}">
                <a16:creationId xmlns:a16="http://schemas.microsoft.com/office/drawing/2014/main" id="{87427560-1647-4700-9C48-D56CBCCF40E8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352609" y="3108372"/>
            <a:ext cx="2271600" cy="821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p6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２つのものがおなじかどうか調べるブロック</a:t>
            </a:r>
            <a:endParaRPr>
              <a:latin typeface="Arial"/>
              <a:cs typeface="Arial"/>
            </a:endParaRPr>
          </a:p>
        </p:txBody>
      </p:sp>
      <p:pic>
        <p:nvPicPr>
          <p:cNvPr id="853" name="Google Shape;853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64300" y="1231100"/>
            <a:ext cx="2535350" cy="80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4" name="Google Shape;854;p6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5199" y="1363850"/>
            <a:ext cx="1054850" cy="105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5" name="Google Shape;855;p6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1625" y="3254975"/>
            <a:ext cx="942001" cy="942001"/>
          </a:xfrm>
          <a:prstGeom prst="rect">
            <a:avLst/>
          </a:prstGeom>
          <a:noFill/>
          <a:ln>
            <a:noFill/>
          </a:ln>
        </p:spPr>
      </p:pic>
      <p:sp>
        <p:nvSpPr>
          <p:cNvPr id="856" name="Google Shape;856;p63"/>
          <p:cNvSpPr/>
          <p:nvPr/>
        </p:nvSpPr>
        <p:spPr>
          <a:xfrm>
            <a:off x="1796650" y="1363850"/>
            <a:ext cx="3591600" cy="1357500"/>
          </a:xfrm>
          <a:prstGeom prst="wedgeRoundRectCallout">
            <a:avLst>
              <a:gd name="adj1" fmla="val -63488"/>
              <a:gd name="adj2" fmla="val -7149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これは、左にいれたものと右に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いれたものが</a:t>
            </a:r>
            <a:r>
              <a:rPr lang="ja" sz="1500" b="1">
                <a:solidFill>
                  <a:schemeClr val="accent5"/>
                </a:solidFill>
              </a:rPr>
              <a:t>おなじ</a:t>
            </a:r>
            <a:r>
              <a:rPr lang="ja" sz="1500" b="1">
                <a:solidFill>
                  <a:schemeClr val="dk2"/>
                </a:solidFill>
              </a:rPr>
              <a:t>かどうか、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ということをしらべるブロックだよ。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857" name="Google Shape;857;p63"/>
          <p:cNvSpPr/>
          <p:nvPr/>
        </p:nvSpPr>
        <p:spPr>
          <a:xfrm>
            <a:off x="6490600" y="1423650"/>
            <a:ext cx="367500" cy="4593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8" name="Google Shape;858;p63"/>
          <p:cNvSpPr/>
          <p:nvPr/>
        </p:nvSpPr>
        <p:spPr>
          <a:xfrm>
            <a:off x="1796650" y="3067750"/>
            <a:ext cx="4014900" cy="1500300"/>
          </a:xfrm>
          <a:prstGeom prst="wedgeRoundRectCallout">
            <a:avLst>
              <a:gd name="adj1" fmla="val -67613"/>
              <a:gd name="adj2" fmla="val 14289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sz="1500" b="1">
                <a:solidFill>
                  <a:schemeClr val="dk2"/>
                </a:solidFill>
              </a:rPr>
              <a:t>まんなかに「</a:t>
            </a:r>
            <a:r>
              <a:rPr lang="ja" sz="1500" b="1">
                <a:solidFill>
                  <a:schemeClr val="accent5"/>
                </a:solidFill>
              </a:rPr>
              <a:t>＝</a:t>
            </a:r>
            <a:r>
              <a:rPr lang="ja" sz="1500" b="1">
                <a:solidFill>
                  <a:schemeClr val="dk2"/>
                </a:solidFill>
              </a:rPr>
              <a:t>」（</a:t>
            </a:r>
            <a:r>
              <a:rPr lang="ja" sz="1500" b="1">
                <a:solidFill>
                  <a:schemeClr val="accent5"/>
                </a:solidFill>
              </a:rPr>
              <a:t>イコール</a:t>
            </a:r>
            <a:r>
              <a:rPr lang="ja" sz="1500" b="1">
                <a:solidFill>
                  <a:schemeClr val="dk2"/>
                </a:solidFill>
              </a:rPr>
              <a:t>）があるね。</a:t>
            </a:r>
            <a:endParaRPr lang="ja-JP" altLang="en-US" sz="1500" b="1">
              <a:solidFill>
                <a:schemeClr val="dk2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等号</a:t>
            </a:r>
            <a:r>
              <a:rPr lang="ja" sz="1500" b="1">
                <a:solidFill>
                  <a:schemeClr val="dk2"/>
                </a:solidFill>
              </a:rPr>
              <a:t>っていうんだっけ。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859" name="Google Shape;859;p63"/>
          <p:cNvSpPr txBox="1"/>
          <p:nvPr/>
        </p:nvSpPr>
        <p:spPr>
          <a:xfrm>
            <a:off x="5740525" y="2035975"/>
            <a:ext cx="780600" cy="61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300" b="1">
                <a:ea typeface="Lato"/>
                <a:sym typeface="Lato"/>
              </a:rPr>
              <a:t>左</a:t>
            </a:r>
            <a:endParaRPr sz="2300" b="1">
              <a:ea typeface="Lato"/>
              <a:sym typeface="Lato"/>
            </a:endParaRPr>
          </a:p>
        </p:txBody>
      </p:sp>
      <p:sp>
        <p:nvSpPr>
          <p:cNvPr id="860" name="Google Shape;860;p63"/>
          <p:cNvSpPr txBox="1"/>
          <p:nvPr/>
        </p:nvSpPr>
        <p:spPr>
          <a:xfrm>
            <a:off x="6807325" y="2035975"/>
            <a:ext cx="780600" cy="61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300" b="1">
                <a:ea typeface="Lato"/>
                <a:sym typeface="Lato"/>
              </a:rPr>
              <a:t>右</a:t>
            </a:r>
            <a:endParaRPr sz="2300" b="1">
              <a:ea typeface="Lato"/>
              <a:sym typeface="Lato"/>
            </a:endParaRPr>
          </a:p>
        </p:txBody>
      </p:sp>
      <p:sp>
        <p:nvSpPr>
          <p:cNvPr id="861" name="Google Shape;861;p63"/>
          <p:cNvSpPr txBox="1"/>
          <p:nvPr/>
        </p:nvSpPr>
        <p:spPr>
          <a:xfrm>
            <a:off x="5627275" y="217075"/>
            <a:ext cx="10071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しら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862" name="Google Shape;862;p63"/>
          <p:cNvSpPr txBox="1"/>
          <p:nvPr/>
        </p:nvSpPr>
        <p:spPr>
          <a:xfrm>
            <a:off x="2479998" y="1494038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863" name="Google Shape;863;p63"/>
          <p:cNvSpPr txBox="1"/>
          <p:nvPr/>
        </p:nvSpPr>
        <p:spPr>
          <a:xfrm>
            <a:off x="1761316" y="3671142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とうごう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864" name="Google Shape;864;p63"/>
          <p:cNvSpPr txBox="1"/>
          <p:nvPr/>
        </p:nvSpPr>
        <p:spPr>
          <a:xfrm>
            <a:off x="5883029" y="1903088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ea typeface="Lato"/>
                <a:sym typeface="Lato"/>
              </a:rPr>
              <a:t>ひだり</a:t>
            </a:r>
            <a:endParaRPr sz="900" b="1">
              <a:ea typeface="Lato"/>
              <a:sym typeface="Lato"/>
            </a:endParaRPr>
          </a:p>
        </p:txBody>
      </p:sp>
      <p:sp>
        <p:nvSpPr>
          <p:cNvPr id="865" name="Google Shape;865;p63"/>
          <p:cNvSpPr txBox="1"/>
          <p:nvPr/>
        </p:nvSpPr>
        <p:spPr>
          <a:xfrm>
            <a:off x="7009854" y="1903088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ea typeface="Lato"/>
                <a:sym typeface="Lato"/>
              </a:rPr>
              <a:t>みぎ</a:t>
            </a:r>
            <a:endParaRPr sz="900" b="1">
              <a:ea typeface="Lato"/>
              <a:sym typeface="Lato"/>
            </a:endParaRPr>
          </a:p>
        </p:txBody>
      </p:sp>
      <p:sp>
        <p:nvSpPr>
          <p:cNvPr id="866" name="Google Shape;866;p63"/>
          <p:cNvSpPr txBox="1"/>
          <p:nvPr/>
        </p:nvSpPr>
        <p:spPr>
          <a:xfrm>
            <a:off x="4068429" y="1494025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みぎ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6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100">
                <a:latin typeface="Arial"/>
                <a:cs typeface="Arial"/>
              </a:rPr>
              <a:t>大きいか小さいかをくらべるブロックもあるよ</a:t>
            </a:r>
            <a:endParaRPr sz="3100">
              <a:latin typeface="Arial"/>
              <a:cs typeface="Arial"/>
            </a:endParaRPr>
          </a:p>
        </p:txBody>
      </p:sp>
      <p:pic>
        <p:nvPicPr>
          <p:cNvPr id="872" name="Google Shape;872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91775" y="1963150"/>
            <a:ext cx="2264225" cy="157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3" name="Google Shape;873;p6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7201" y="1363850"/>
            <a:ext cx="1054850" cy="105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4" name="Google Shape;874;p6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225" y="3254975"/>
            <a:ext cx="942001" cy="942001"/>
          </a:xfrm>
          <a:prstGeom prst="rect">
            <a:avLst/>
          </a:prstGeom>
          <a:noFill/>
          <a:ln>
            <a:noFill/>
          </a:ln>
        </p:spPr>
      </p:pic>
      <p:sp>
        <p:nvSpPr>
          <p:cNvPr id="875" name="Google Shape;875;p64"/>
          <p:cNvSpPr/>
          <p:nvPr/>
        </p:nvSpPr>
        <p:spPr>
          <a:xfrm>
            <a:off x="1491775" y="1363850"/>
            <a:ext cx="3231900" cy="942000"/>
          </a:xfrm>
          <a:prstGeom prst="wedgeRoundRectCallout">
            <a:avLst>
              <a:gd name="adj1" fmla="val -63488"/>
              <a:gd name="adj2" fmla="val -7149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ちなみに、</a:t>
            </a:r>
            <a:r>
              <a:rPr lang="ja" sz="1500" b="1">
                <a:solidFill>
                  <a:schemeClr val="accent5"/>
                </a:solidFill>
              </a:rPr>
              <a:t>大きさをくらべる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ブロックもあるよ。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876" name="Google Shape;876;p64"/>
          <p:cNvSpPr txBox="1"/>
          <p:nvPr/>
        </p:nvSpPr>
        <p:spPr>
          <a:xfrm>
            <a:off x="5220050" y="1379158"/>
            <a:ext cx="780600" cy="61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300" b="1">
                <a:ea typeface="Lato"/>
                <a:sym typeface="Lato"/>
              </a:rPr>
              <a:t>左</a:t>
            </a:r>
            <a:endParaRPr sz="2300" b="1">
              <a:ea typeface="Lato"/>
              <a:sym typeface="Lato"/>
            </a:endParaRPr>
          </a:p>
        </p:txBody>
      </p:sp>
      <p:sp>
        <p:nvSpPr>
          <p:cNvPr id="877" name="Google Shape;877;p64"/>
          <p:cNvSpPr txBox="1"/>
          <p:nvPr/>
        </p:nvSpPr>
        <p:spPr>
          <a:xfrm>
            <a:off x="6165415" y="1348882"/>
            <a:ext cx="780600" cy="61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300" b="1">
                <a:ea typeface="Lato"/>
                <a:sym typeface="Lato"/>
              </a:rPr>
              <a:t>右</a:t>
            </a:r>
            <a:endParaRPr sz="2300" b="1">
              <a:ea typeface="Lato"/>
              <a:sym typeface="Lato"/>
            </a:endParaRPr>
          </a:p>
        </p:txBody>
      </p:sp>
      <p:sp>
        <p:nvSpPr>
          <p:cNvPr id="878" name="Google Shape;878;p64"/>
          <p:cNvSpPr/>
          <p:nvPr/>
        </p:nvSpPr>
        <p:spPr>
          <a:xfrm>
            <a:off x="1415575" y="2491575"/>
            <a:ext cx="3557100" cy="2159400"/>
          </a:xfrm>
          <a:prstGeom prst="wedgeRoundRectCallout">
            <a:avLst>
              <a:gd name="adj1" fmla="val -62001"/>
              <a:gd name="adj2" fmla="val 1683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これは</a:t>
            </a:r>
            <a:r>
              <a:rPr lang="ja" sz="1500" b="1">
                <a:solidFill>
                  <a:schemeClr val="accent5"/>
                </a:solidFill>
              </a:rPr>
              <a:t>不等号</a:t>
            </a:r>
            <a:r>
              <a:rPr lang="ja" sz="1500" b="1">
                <a:solidFill>
                  <a:schemeClr val="dk2"/>
                </a:solidFill>
              </a:rPr>
              <a:t>だよね。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&gt;</a:t>
            </a:r>
            <a:r>
              <a:rPr lang="ja" sz="1500" b="1">
                <a:solidFill>
                  <a:schemeClr val="dk2"/>
                </a:solidFill>
              </a:rPr>
              <a:t>」（</a:t>
            </a:r>
            <a:r>
              <a:rPr lang="ja" sz="1500" b="1">
                <a:solidFill>
                  <a:schemeClr val="accent5"/>
                </a:solidFill>
              </a:rPr>
              <a:t>大なり</a:t>
            </a:r>
            <a:r>
              <a:rPr lang="ja" sz="1500" b="1">
                <a:solidFill>
                  <a:schemeClr val="dk2"/>
                </a:solidFill>
              </a:rPr>
              <a:t>）は</a:t>
            </a:r>
            <a:r>
              <a:rPr lang="ja" sz="1500" b="1">
                <a:solidFill>
                  <a:schemeClr val="accent5"/>
                </a:solidFill>
              </a:rPr>
              <a:t>左が右より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大きく</a:t>
            </a:r>
            <a:r>
              <a:rPr lang="ja" sz="1500" b="1">
                <a:solidFill>
                  <a:schemeClr val="dk2"/>
                </a:solidFill>
              </a:rPr>
              <a:t>て、「</a:t>
            </a:r>
            <a:r>
              <a:rPr lang="ja" sz="1500" b="1">
                <a:solidFill>
                  <a:schemeClr val="accent5"/>
                </a:solidFill>
              </a:rPr>
              <a:t>&lt;</a:t>
            </a:r>
            <a:r>
              <a:rPr lang="ja" sz="1500" b="1">
                <a:solidFill>
                  <a:schemeClr val="dk2"/>
                </a:solidFill>
              </a:rPr>
              <a:t>」（</a:t>
            </a:r>
            <a:r>
              <a:rPr lang="ja" sz="1500" b="1">
                <a:solidFill>
                  <a:schemeClr val="accent5"/>
                </a:solidFill>
              </a:rPr>
              <a:t>小なり</a:t>
            </a:r>
            <a:r>
              <a:rPr lang="ja" sz="1500" b="1">
                <a:solidFill>
                  <a:schemeClr val="dk2"/>
                </a:solidFill>
              </a:rPr>
              <a:t>）は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左が右より小さい</a:t>
            </a:r>
            <a:r>
              <a:rPr lang="ja" sz="1500" b="1">
                <a:solidFill>
                  <a:schemeClr val="dk2"/>
                </a:solidFill>
              </a:rPr>
              <a:t>ってことだよね。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算数でならったよ。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879" name="Google Shape;879;p64"/>
          <p:cNvSpPr/>
          <p:nvPr/>
        </p:nvSpPr>
        <p:spPr>
          <a:xfrm>
            <a:off x="5970125" y="2219675"/>
            <a:ext cx="290700" cy="3522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0" name="Google Shape;880;p64"/>
          <p:cNvSpPr/>
          <p:nvPr/>
        </p:nvSpPr>
        <p:spPr>
          <a:xfrm>
            <a:off x="5970125" y="2981675"/>
            <a:ext cx="290700" cy="3522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2" name="Google Shape;882;p64"/>
          <p:cNvSpPr txBox="1"/>
          <p:nvPr/>
        </p:nvSpPr>
        <p:spPr>
          <a:xfrm>
            <a:off x="311700" y="241700"/>
            <a:ext cx="10071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おお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883" name="Google Shape;883;p64"/>
          <p:cNvSpPr txBox="1"/>
          <p:nvPr/>
        </p:nvSpPr>
        <p:spPr>
          <a:xfrm>
            <a:off x="1872850" y="241700"/>
            <a:ext cx="10071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ちい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884" name="Google Shape;884;p64"/>
          <p:cNvSpPr txBox="1"/>
          <p:nvPr/>
        </p:nvSpPr>
        <p:spPr>
          <a:xfrm>
            <a:off x="5336529" y="1261713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ea typeface="Lato"/>
                <a:sym typeface="Lato"/>
              </a:rPr>
              <a:t>ひだり</a:t>
            </a:r>
            <a:endParaRPr sz="900" b="1">
              <a:ea typeface="Lato"/>
              <a:sym typeface="Lato"/>
            </a:endParaRPr>
          </a:p>
        </p:txBody>
      </p:sp>
      <p:sp>
        <p:nvSpPr>
          <p:cNvPr id="885" name="Google Shape;885;p64"/>
          <p:cNvSpPr txBox="1"/>
          <p:nvPr/>
        </p:nvSpPr>
        <p:spPr>
          <a:xfrm>
            <a:off x="6405704" y="1261713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ea typeface="Lato"/>
                <a:sym typeface="Lato"/>
              </a:rPr>
              <a:t>みぎ</a:t>
            </a:r>
            <a:endParaRPr sz="900" b="1">
              <a:ea typeface="Lato"/>
              <a:sym typeface="Lato"/>
            </a:endParaRPr>
          </a:p>
        </p:txBody>
      </p:sp>
      <p:sp>
        <p:nvSpPr>
          <p:cNvPr id="886" name="Google Shape;886;p64"/>
          <p:cNvSpPr txBox="1"/>
          <p:nvPr/>
        </p:nvSpPr>
        <p:spPr>
          <a:xfrm>
            <a:off x="2441235" y="1395588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おお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887" name="Google Shape;887;p64"/>
          <p:cNvSpPr txBox="1"/>
          <p:nvPr/>
        </p:nvSpPr>
        <p:spPr>
          <a:xfrm>
            <a:off x="2010926" y="2574016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ふとうごう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888" name="Google Shape;888;p64"/>
          <p:cNvSpPr txBox="1"/>
          <p:nvPr/>
        </p:nvSpPr>
        <p:spPr>
          <a:xfrm>
            <a:off x="2106985" y="2914924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だい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889" name="Google Shape;889;p64"/>
          <p:cNvSpPr txBox="1"/>
          <p:nvPr/>
        </p:nvSpPr>
        <p:spPr>
          <a:xfrm>
            <a:off x="2967785" y="2914924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890" name="Google Shape;890;p64"/>
          <p:cNvSpPr txBox="1"/>
          <p:nvPr/>
        </p:nvSpPr>
        <p:spPr>
          <a:xfrm>
            <a:off x="3406492" y="2914924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みぎ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891" name="Google Shape;891;p64"/>
          <p:cNvSpPr txBox="1"/>
          <p:nvPr/>
        </p:nvSpPr>
        <p:spPr>
          <a:xfrm>
            <a:off x="1414168" y="3255832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おお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892" name="Google Shape;892;p64"/>
          <p:cNvSpPr txBox="1"/>
          <p:nvPr/>
        </p:nvSpPr>
        <p:spPr>
          <a:xfrm>
            <a:off x="3031285" y="3255832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しょう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893" name="Google Shape;893;p64"/>
          <p:cNvSpPr txBox="1"/>
          <p:nvPr/>
        </p:nvSpPr>
        <p:spPr>
          <a:xfrm>
            <a:off x="1364779" y="3584230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894" name="Google Shape;894;p64"/>
          <p:cNvSpPr txBox="1"/>
          <p:nvPr/>
        </p:nvSpPr>
        <p:spPr>
          <a:xfrm>
            <a:off x="1784407" y="3584230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みぎ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895" name="Google Shape;895;p64"/>
          <p:cNvSpPr txBox="1"/>
          <p:nvPr/>
        </p:nvSpPr>
        <p:spPr>
          <a:xfrm>
            <a:off x="2341298" y="3584230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ちい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896" name="Google Shape;896;p64"/>
          <p:cNvSpPr txBox="1"/>
          <p:nvPr/>
        </p:nvSpPr>
        <p:spPr>
          <a:xfrm>
            <a:off x="1388578" y="3926730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さんすう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Google Shape;907;p6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「＝」ブロックをじょうけんにいれよう</a:t>
            </a:r>
            <a:endParaRPr/>
          </a:p>
        </p:txBody>
      </p:sp>
      <p:pic>
        <p:nvPicPr>
          <p:cNvPr id="908" name="Google Shape;908;p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9999" y="1363850"/>
            <a:ext cx="1054850" cy="1054850"/>
          </a:xfrm>
          <a:prstGeom prst="rect">
            <a:avLst/>
          </a:prstGeom>
          <a:noFill/>
          <a:ln>
            <a:noFill/>
          </a:ln>
        </p:spPr>
      </p:pic>
      <p:sp>
        <p:nvSpPr>
          <p:cNvPr id="909" name="Google Shape;909;p65"/>
          <p:cNvSpPr/>
          <p:nvPr/>
        </p:nvSpPr>
        <p:spPr>
          <a:xfrm>
            <a:off x="1872850" y="1211450"/>
            <a:ext cx="2846700" cy="1728300"/>
          </a:xfrm>
          <a:prstGeom prst="wedgeRoundRectCallout">
            <a:avLst>
              <a:gd name="adj1" fmla="val -63488"/>
              <a:gd name="adj2" fmla="val -7149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じゃあ、「もし～なら」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の　　に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のブロックをいれてみてね。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910" name="Google Shape;910;p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6425" y="3254975"/>
            <a:ext cx="942001" cy="942001"/>
          </a:xfrm>
          <a:prstGeom prst="rect">
            <a:avLst/>
          </a:prstGeom>
          <a:noFill/>
          <a:ln>
            <a:noFill/>
          </a:ln>
        </p:spPr>
      </p:pic>
      <p:sp>
        <p:nvSpPr>
          <p:cNvPr id="911" name="Google Shape;911;p65"/>
          <p:cNvSpPr/>
          <p:nvPr/>
        </p:nvSpPr>
        <p:spPr>
          <a:xfrm>
            <a:off x="1872850" y="3045625"/>
            <a:ext cx="2694300" cy="1674900"/>
          </a:xfrm>
          <a:prstGeom prst="wedgeRoundRectCallout">
            <a:avLst>
              <a:gd name="adj1" fmla="val -62695"/>
              <a:gd name="adj2" fmla="val -64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ぴったりはまった！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きもちいい～！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912" name="Google Shape;912;p6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19550" y="1169850"/>
            <a:ext cx="4272050" cy="3294628"/>
          </a:xfrm>
          <a:prstGeom prst="rect">
            <a:avLst/>
          </a:prstGeom>
          <a:noFill/>
          <a:ln>
            <a:noFill/>
          </a:ln>
        </p:spPr>
      </p:pic>
      <p:sp>
        <p:nvSpPr>
          <p:cNvPr id="913" name="Google Shape;913;p65"/>
          <p:cNvSpPr/>
          <p:nvPr/>
        </p:nvSpPr>
        <p:spPr>
          <a:xfrm>
            <a:off x="5112875" y="3184075"/>
            <a:ext cx="566400" cy="2601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4" name="Google Shape;914;p65"/>
          <p:cNvSpPr/>
          <p:nvPr/>
        </p:nvSpPr>
        <p:spPr>
          <a:xfrm>
            <a:off x="7087625" y="3643309"/>
            <a:ext cx="642900" cy="2601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915" name="Google Shape;915;p65"/>
          <p:cNvCxnSpPr>
            <a:stCxn id="913" idx="3"/>
            <a:endCxn id="914" idx="1"/>
          </p:cNvCxnSpPr>
          <p:nvPr/>
        </p:nvCxnSpPr>
        <p:spPr>
          <a:xfrm>
            <a:off x="5679275" y="3314125"/>
            <a:ext cx="1408500" cy="4593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916" name="Google Shape;916;p6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67798" y="1923383"/>
            <a:ext cx="842050" cy="26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7" name="Google Shape;917;p6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193526" y="1888275"/>
            <a:ext cx="342900" cy="32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8" name="Google Shape;918;p6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912520" y="3536175"/>
            <a:ext cx="942000" cy="14368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3" name="Google Shape;923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67147" y="1017450"/>
            <a:ext cx="4489379" cy="3733801"/>
          </a:xfrm>
          <a:prstGeom prst="rect">
            <a:avLst/>
          </a:prstGeom>
          <a:noFill/>
          <a:ln>
            <a:noFill/>
          </a:ln>
        </p:spPr>
      </p:pic>
      <p:sp>
        <p:nvSpPr>
          <p:cNvPr id="924" name="Google Shape;924;p6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左に変数「つかまえた数」をいれよう</a:t>
            </a:r>
            <a:endParaRPr>
              <a:latin typeface="Arial"/>
              <a:cs typeface="Arial"/>
            </a:endParaRPr>
          </a:p>
        </p:txBody>
      </p:sp>
      <p:pic>
        <p:nvPicPr>
          <p:cNvPr id="925" name="Google Shape;925;p6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7201" y="1363850"/>
            <a:ext cx="1054850" cy="105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6" name="Google Shape;926;p6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225" y="3254975"/>
            <a:ext cx="942001" cy="942001"/>
          </a:xfrm>
          <a:prstGeom prst="rect">
            <a:avLst/>
          </a:prstGeom>
          <a:noFill/>
          <a:ln>
            <a:noFill/>
          </a:ln>
        </p:spPr>
      </p:pic>
      <p:sp>
        <p:nvSpPr>
          <p:cNvPr id="927" name="Google Shape;927;p66"/>
          <p:cNvSpPr/>
          <p:nvPr/>
        </p:nvSpPr>
        <p:spPr>
          <a:xfrm>
            <a:off x="1496600" y="1211450"/>
            <a:ext cx="2912100" cy="1728300"/>
          </a:xfrm>
          <a:prstGeom prst="wedgeRoundRectCallout">
            <a:avLst>
              <a:gd name="adj1" fmla="val -63488"/>
              <a:gd name="adj2" fmla="val -7149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左に、</a:t>
            </a:r>
            <a:r>
              <a:rPr lang="ja" sz="1500" b="1">
                <a:solidFill>
                  <a:schemeClr val="accent5"/>
                </a:solidFill>
              </a:rPr>
              <a:t>変数「つかまえた数」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をはめるよ。</a:t>
            </a:r>
            <a:endParaRPr sz="1500" b="1">
              <a:solidFill>
                <a:schemeClr val="dk2"/>
              </a:solidFill>
            </a:endParaRPr>
          </a:p>
          <a:p>
            <a:pPr>
              <a:lnSpc>
                <a:spcPct val="115000"/>
              </a:lnSpc>
            </a:pPr>
            <a:r>
              <a:rPr lang="ja" sz="1500" b="1">
                <a:solidFill>
                  <a:schemeClr val="dk2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変数</a:t>
            </a:r>
            <a:r>
              <a:rPr lang="ja" sz="1500" b="1">
                <a:solidFill>
                  <a:schemeClr val="dk2"/>
                </a:solidFill>
              </a:rPr>
              <a:t>」カテゴリのところに</a:t>
            </a:r>
            <a:endParaRPr lang="ja" altLang="en-US" sz="1500" b="1">
              <a:solidFill>
                <a:schemeClr val="dk2"/>
              </a:solidFill>
            </a:endParaRPr>
          </a:p>
          <a:p>
            <a:pPr marL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あるこのブロックだよ。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928" name="Google Shape;928;p66"/>
          <p:cNvSpPr/>
          <p:nvPr/>
        </p:nvSpPr>
        <p:spPr>
          <a:xfrm>
            <a:off x="1496600" y="3045625"/>
            <a:ext cx="2912100" cy="1674900"/>
          </a:xfrm>
          <a:prstGeom prst="wedgeRoundRectCallout">
            <a:avLst>
              <a:gd name="adj1" fmla="val -65903"/>
              <a:gd name="adj2" fmla="val -10659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はめられるかどうかは、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かたちでもわかるね。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パズルみたい。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929" name="Google Shape;929;p66"/>
          <p:cNvSpPr/>
          <p:nvPr/>
        </p:nvSpPr>
        <p:spPr>
          <a:xfrm>
            <a:off x="5067300" y="1668916"/>
            <a:ext cx="642900" cy="2601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0" name="Google Shape;930;p66"/>
          <p:cNvSpPr/>
          <p:nvPr/>
        </p:nvSpPr>
        <p:spPr>
          <a:xfrm>
            <a:off x="7041700" y="3551475"/>
            <a:ext cx="642900" cy="3213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931" name="Google Shape;931;p66"/>
          <p:cNvCxnSpPr>
            <a:stCxn id="929" idx="3"/>
            <a:endCxn id="930" idx="1"/>
          </p:cNvCxnSpPr>
          <p:nvPr/>
        </p:nvCxnSpPr>
        <p:spPr>
          <a:xfrm>
            <a:off x="5710200" y="1798966"/>
            <a:ext cx="1331400" cy="19131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932" name="Google Shape;932;p6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98649" y="3254972"/>
            <a:ext cx="942000" cy="1436832"/>
          </a:xfrm>
          <a:prstGeom prst="rect">
            <a:avLst/>
          </a:prstGeom>
          <a:noFill/>
          <a:ln>
            <a:noFill/>
          </a:ln>
        </p:spPr>
      </p:pic>
      <p:sp>
        <p:nvSpPr>
          <p:cNvPr id="933" name="Google Shape;933;p66"/>
          <p:cNvSpPr txBox="1"/>
          <p:nvPr/>
        </p:nvSpPr>
        <p:spPr>
          <a:xfrm>
            <a:off x="977750" y="190675"/>
            <a:ext cx="10071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ひだり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934" name="Google Shape;934;p66"/>
          <p:cNvSpPr txBox="1"/>
          <p:nvPr/>
        </p:nvSpPr>
        <p:spPr>
          <a:xfrm>
            <a:off x="1872850" y="244400"/>
            <a:ext cx="10071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へんすう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935" name="Google Shape;935;p66"/>
          <p:cNvSpPr txBox="1"/>
          <p:nvPr/>
        </p:nvSpPr>
        <p:spPr>
          <a:xfrm>
            <a:off x="5128975" y="190675"/>
            <a:ext cx="10071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かず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936" name="Google Shape;936;p66"/>
          <p:cNvSpPr txBox="1"/>
          <p:nvPr/>
        </p:nvSpPr>
        <p:spPr>
          <a:xfrm>
            <a:off x="1496604" y="1283638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937" name="Google Shape;937;p66"/>
          <p:cNvSpPr txBox="1"/>
          <p:nvPr/>
        </p:nvSpPr>
        <p:spPr>
          <a:xfrm>
            <a:off x="2027768" y="1283638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へんすう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938" name="Google Shape;938;p66"/>
          <p:cNvSpPr txBox="1"/>
          <p:nvPr/>
        </p:nvSpPr>
        <p:spPr>
          <a:xfrm>
            <a:off x="1683246" y="1920247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へんすう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939" name="Google Shape;939;p66"/>
          <p:cNvSpPr txBox="1"/>
          <p:nvPr/>
        </p:nvSpPr>
        <p:spPr>
          <a:xfrm>
            <a:off x="3599471" y="1283650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かず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" name="Google Shape;944;p6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右に「３」と入力しよう</a:t>
            </a:r>
            <a:endParaRPr>
              <a:latin typeface="Arial"/>
              <a:cs typeface="Arial"/>
            </a:endParaRPr>
          </a:p>
        </p:txBody>
      </p:sp>
      <p:pic>
        <p:nvPicPr>
          <p:cNvPr id="945" name="Google Shape;945;p6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222" y="1268125"/>
            <a:ext cx="942000" cy="942000"/>
          </a:xfrm>
          <a:prstGeom prst="rect">
            <a:avLst/>
          </a:prstGeom>
          <a:noFill/>
          <a:ln>
            <a:noFill/>
          </a:ln>
        </p:spPr>
      </p:pic>
      <p:sp>
        <p:nvSpPr>
          <p:cNvPr id="946" name="Google Shape;946;p67"/>
          <p:cNvSpPr/>
          <p:nvPr/>
        </p:nvSpPr>
        <p:spPr>
          <a:xfrm>
            <a:off x="1514157" y="1349225"/>
            <a:ext cx="2910000" cy="1221758"/>
          </a:xfrm>
          <a:prstGeom prst="wedgeRoundRectCallout">
            <a:avLst>
              <a:gd name="adj1" fmla="val -67109"/>
              <a:gd name="adj2" fmla="val -3683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右にはさいしょ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「50」ってはいってるけど、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3</a:t>
            </a:r>
            <a:r>
              <a:rPr lang="ja" sz="1500" b="1" dirty="0">
                <a:solidFill>
                  <a:schemeClr val="dk2"/>
                </a:solidFill>
              </a:rPr>
              <a:t>」にかえてね。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947" name="Google Shape;947;p6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285" y="3254975"/>
            <a:ext cx="942001" cy="942001"/>
          </a:xfrm>
          <a:prstGeom prst="rect">
            <a:avLst/>
          </a:prstGeom>
          <a:noFill/>
          <a:ln>
            <a:noFill/>
          </a:ln>
        </p:spPr>
      </p:pic>
      <p:sp>
        <p:nvSpPr>
          <p:cNvPr id="948" name="Google Shape;948;p67"/>
          <p:cNvSpPr/>
          <p:nvPr/>
        </p:nvSpPr>
        <p:spPr>
          <a:xfrm>
            <a:off x="1514156" y="3121825"/>
            <a:ext cx="2910000" cy="1674900"/>
          </a:xfrm>
          <a:prstGeom prst="wedgeRoundRectCallout">
            <a:avLst>
              <a:gd name="adj1" fmla="val -65903"/>
              <a:gd name="adj2" fmla="val -10659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オッケー！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これでゲームクリアの処理ができたね！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949" name="Google Shape;949;p6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6450" y="1169850"/>
            <a:ext cx="4415149" cy="3573708"/>
          </a:xfrm>
          <a:prstGeom prst="rect">
            <a:avLst/>
          </a:prstGeom>
          <a:noFill/>
          <a:ln>
            <a:noFill/>
          </a:ln>
        </p:spPr>
      </p:pic>
      <p:sp>
        <p:nvSpPr>
          <p:cNvPr id="950" name="Google Shape;950;p67"/>
          <p:cNvSpPr/>
          <p:nvPr/>
        </p:nvSpPr>
        <p:spPr>
          <a:xfrm>
            <a:off x="7608092" y="3673925"/>
            <a:ext cx="321600" cy="3216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1" name="Google Shape;951;p67"/>
          <p:cNvSpPr txBox="1"/>
          <p:nvPr/>
        </p:nvSpPr>
        <p:spPr>
          <a:xfrm>
            <a:off x="2279900" y="244400"/>
            <a:ext cx="6597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みぎ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955" name="Google Shape;955;p67"/>
          <p:cNvSpPr txBox="1"/>
          <p:nvPr/>
        </p:nvSpPr>
        <p:spPr>
          <a:xfrm>
            <a:off x="1497416" y="1289292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みぎ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956" name="Google Shape;956;p67"/>
          <p:cNvSpPr txBox="1"/>
          <p:nvPr/>
        </p:nvSpPr>
        <p:spPr>
          <a:xfrm>
            <a:off x="3397483" y="3603535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しょり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5" name="Google Shape;951;p67">
            <a:extLst>
              <a:ext uri="{FF2B5EF4-FFF2-40B4-BE49-F238E27FC236}">
                <a16:creationId xmlns:a16="http://schemas.microsoft.com/office/drawing/2014/main" id="{49F78F1B-5BBD-4B64-9698-97005C284A25}"/>
              </a:ext>
            </a:extLst>
          </p:cNvPr>
          <p:cNvSpPr txBox="1"/>
          <p:nvPr/>
        </p:nvSpPr>
        <p:spPr>
          <a:xfrm>
            <a:off x="4582960" y="244400"/>
            <a:ext cx="1299438" cy="379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にゅうりょく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6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実行してみよう</a:t>
            </a:r>
            <a:endParaRPr>
              <a:latin typeface="Arial"/>
              <a:cs typeface="Arial"/>
            </a:endParaRPr>
          </a:p>
        </p:txBody>
      </p:sp>
      <p:pic>
        <p:nvPicPr>
          <p:cNvPr id="962" name="Google Shape;962;p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5075" y="1640129"/>
            <a:ext cx="942001" cy="942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63" name="Google Shape;963;p6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5072" y="2997925"/>
            <a:ext cx="942000" cy="942000"/>
          </a:xfrm>
          <a:prstGeom prst="rect">
            <a:avLst/>
          </a:prstGeom>
          <a:noFill/>
          <a:ln>
            <a:noFill/>
          </a:ln>
        </p:spPr>
      </p:pic>
      <p:sp>
        <p:nvSpPr>
          <p:cNvPr id="964" name="Google Shape;964;p68"/>
          <p:cNvSpPr/>
          <p:nvPr/>
        </p:nvSpPr>
        <p:spPr>
          <a:xfrm>
            <a:off x="1397925" y="1162400"/>
            <a:ext cx="2796600" cy="1674900"/>
          </a:xfrm>
          <a:prstGeom prst="wedgeRoundRectCallout">
            <a:avLst>
              <a:gd name="adj1" fmla="val -65903"/>
              <a:gd name="adj2" fmla="val -10659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おお～！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３びきつかまえたら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おわるようになった</a:t>
            </a:r>
            <a:r>
              <a:rPr lang="ja" sz="1500" b="1">
                <a:solidFill>
                  <a:schemeClr val="dk2"/>
                </a:solidFill>
              </a:rPr>
              <a:t>よ！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965" name="Google Shape;965;p6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46825" y="1169850"/>
            <a:ext cx="4559093" cy="3821250"/>
          </a:xfrm>
          <a:prstGeom prst="rect">
            <a:avLst/>
          </a:prstGeom>
          <a:noFill/>
          <a:ln>
            <a:noFill/>
          </a:ln>
        </p:spPr>
      </p:pic>
      <p:sp>
        <p:nvSpPr>
          <p:cNvPr id="966" name="Google Shape;966;p68"/>
          <p:cNvSpPr/>
          <p:nvPr/>
        </p:nvSpPr>
        <p:spPr>
          <a:xfrm>
            <a:off x="1397925" y="3140275"/>
            <a:ext cx="2796600" cy="1728300"/>
          </a:xfrm>
          <a:prstGeom prst="wedgeRoundRectCallout">
            <a:avLst>
              <a:gd name="adj1" fmla="val -62884"/>
              <a:gd name="adj2" fmla="val -2709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クリアしたかんじがさらにでるように、ゲームが</a:t>
            </a:r>
            <a:endParaRPr sz="1500" b="1">
              <a:solidFill>
                <a:schemeClr val="dk2"/>
              </a:solidFill>
            </a:endParaRPr>
          </a:p>
          <a:p>
            <a:pPr>
              <a:lnSpc>
                <a:spcPct val="115000"/>
              </a:lnSpc>
            </a:pPr>
            <a:r>
              <a:rPr lang="ja" sz="1500" b="1">
                <a:solidFill>
                  <a:schemeClr val="dk2"/>
                </a:solidFill>
              </a:rPr>
              <a:t>おわるまえに、ネコが</a:t>
            </a:r>
            <a:endParaRPr lang="ja" altLang="en-US" sz="1500" b="1">
              <a:solidFill>
                <a:schemeClr val="dk2"/>
              </a:solidFill>
            </a:endParaRPr>
          </a:p>
          <a:p>
            <a:pPr marL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「ゲームクリア！」って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いう</a:t>
            </a:r>
            <a:r>
              <a:rPr lang="ja" sz="1500" b="1">
                <a:solidFill>
                  <a:schemeClr val="dk2"/>
                </a:solidFill>
              </a:rPr>
              <a:t>ようにしてみよう。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967" name="Google Shape;967;p68"/>
          <p:cNvSpPr txBox="1"/>
          <p:nvPr/>
        </p:nvSpPr>
        <p:spPr>
          <a:xfrm>
            <a:off x="3187325" y="219750"/>
            <a:ext cx="10071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じっこう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" name="Google Shape;972;p6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700">
                <a:latin typeface="Arial"/>
                <a:cs typeface="Arial"/>
              </a:rPr>
              <a:t>ネコが「ゲームクリア！」と言うようにしよう</a:t>
            </a:r>
            <a:endParaRPr sz="2700">
              <a:latin typeface="Arial"/>
              <a:cs typeface="Arial"/>
            </a:endParaRPr>
          </a:p>
        </p:txBody>
      </p:sp>
      <p:pic>
        <p:nvPicPr>
          <p:cNvPr id="973" name="Google Shape;973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18175" y="1017450"/>
            <a:ext cx="4659064" cy="382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4" name="Google Shape;974;p6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675" y="1258900"/>
            <a:ext cx="942001" cy="942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75" name="Google Shape;975;p6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847" y="3267825"/>
            <a:ext cx="942000" cy="942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6" name="Google Shape;976;p69"/>
          <p:cNvSpPr/>
          <p:nvPr/>
        </p:nvSpPr>
        <p:spPr>
          <a:xfrm>
            <a:off x="6306900" y="3934175"/>
            <a:ext cx="1469700" cy="2145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7" name="Google Shape;977;p69"/>
          <p:cNvSpPr/>
          <p:nvPr/>
        </p:nvSpPr>
        <p:spPr>
          <a:xfrm>
            <a:off x="4301550" y="1469575"/>
            <a:ext cx="1301100" cy="2757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8" name="Google Shape;978;p69"/>
          <p:cNvSpPr/>
          <p:nvPr/>
        </p:nvSpPr>
        <p:spPr>
          <a:xfrm>
            <a:off x="1397925" y="1094650"/>
            <a:ext cx="2520300" cy="1798500"/>
          </a:xfrm>
          <a:prstGeom prst="wedgeRoundRectCallout">
            <a:avLst>
              <a:gd name="adj1" fmla="val -66617"/>
              <a:gd name="adj2" fmla="val -20336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～と２秒言う</a:t>
            </a:r>
            <a:r>
              <a:rPr lang="ja" sz="1500" b="1">
                <a:solidFill>
                  <a:schemeClr val="dk2"/>
                </a:solidFill>
              </a:rPr>
              <a:t>」の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ブロックを、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「すべてを止める」の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まえ</a:t>
            </a:r>
            <a:r>
              <a:rPr lang="ja" sz="1500" b="1">
                <a:solidFill>
                  <a:schemeClr val="dk2"/>
                </a:solidFill>
              </a:rPr>
              <a:t>におけばいいかな</a:t>
            </a:r>
            <a:r>
              <a:rPr lang="ja" sz="1500"/>
              <a:t>。</a:t>
            </a:r>
            <a:endParaRPr sz="1500"/>
          </a:p>
        </p:txBody>
      </p:sp>
      <p:sp>
        <p:nvSpPr>
          <p:cNvPr id="979" name="Google Shape;979;p69"/>
          <p:cNvSpPr/>
          <p:nvPr/>
        </p:nvSpPr>
        <p:spPr>
          <a:xfrm>
            <a:off x="1397925" y="3145250"/>
            <a:ext cx="2375400" cy="1270500"/>
          </a:xfrm>
          <a:prstGeom prst="wedgeRoundRectCallout">
            <a:avLst>
              <a:gd name="adj1" fmla="val -64231"/>
              <a:gd name="adj2" fmla="val -20437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そうだね。</a:t>
            </a:r>
            <a:endParaRPr sz="1500" b="1">
              <a:solidFill>
                <a:schemeClr val="dk2"/>
              </a:solidFill>
            </a:endParaRPr>
          </a:p>
          <a:p>
            <a:r>
              <a:rPr lang="ja" sz="1500" b="1">
                <a:solidFill>
                  <a:schemeClr val="dk2"/>
                </a:solidFill>
              </a:rPr>
              <a:t>「こんにちは！」を</a:t>
            </a:r>
            <a:endParaRPr lang="ja" altLang="en-US" sz="1500" b="1">
              <a:solidFill>
                <a:schemeClr val="dk2"/>
              </a:solidFill>
            </a:endParaRPr>
          </a:p>
          <a:p>
            <a:r>
              <a:rPr lang="ja" sz="1500" b="1">
                <a:solidFill>
                  <a:schemeClr val="dk2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ゲームクリア！</a:t>
            </a:r>
            <a:r>
              <a:rPr lang="ja" sz="1500" b="1">
                <a:solidFill>
                  <a:schemeClr val="dk2"/>
                </a:solidFill>
              </a:rPr>
              <a:t>」に</a:t>
            </a:r>
            <a:endParaRPr lang="ja" altLang="en-US" sz="1500" b="1">
              <a:solidFill>
                <a:schemeClr val="dk2"/>
              </a:solidFill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かえてね。</a:t>
            </a:r>
            <a:endParaRPr sz="1500" b="1">
              <a:solidFill>
                <a:schemeClr val="dk2"/>
              </a:solidFill>
            </a:endParaRPr>
          </a:p>
        </p:txBody>
      </p:sp>
      <p:cxnSp>
        <p:nvCxnSpPr>
          <p:cNvPr id="980" name="Google Shape;980;p69"/>
          <p:cNvCxnSpPr>
            <a:stCxn id="977" idx="3"/>
            <a:endCxn id="976" idx="1"/>
          </p:cNvCxnSpPr>
          <p:nvPr/>
        </p:nvCxnSpPr>
        <p:spPr>
          <a:xfrm>
            <a:off x="5602650" y="1607425"/>
            <a:ext cx="704400" cy="2433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981" name="Google Shape;981;p69"/>
          <p:cNvSpPr txBox="1"/>
          <p:nvPr/>
        </p:nvSpPr>
        <p:spPr>
          <a:xfrm>
            <a:off x="5389625" y="182725"/>
            <a:ext cx="10071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い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982" name="Google Shape;982;p69"/>
          <p:cNvSpPr txBox="1"/>
          <p:nvPr/>
        </p:nvSpPr>
        <p:spPr>
          <a:xfrm>
            <a:off x="2175954" y="1258900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びょうい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983" name="Google Shape;983;p69"/>
          <p:cNvSpPr txBox="1"/>
          <p:nvPr/>
        </p:nvSpPr>
        <p:spPr>
          <a:xfrm>
            <a:off x="2404037" y="1854400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と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" name="Google Shape;988;p70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完成！</a:t>
            </a:r>
            <a:endParaRPr>
              <a:latin typeface="Arial"/>
              <a:cs typeface="Arial"/>
            </a:endParaRPr>
          </a:p>
        </p:txBody>
      </p:sp>
      <p:pic>
        <p:nvPicPr>
          <p:cNvPr id="989" name="Google Shape;989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53050" y="1017450"/>
            <a:ext cx="4579249" cy="382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0" name="Google Shape;990;p7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7475" y="1258900"/>
            <a:ext cx="942001" cy="942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91" name="Google Shape;991;p7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59647" y="3267825"/>
            <a:ext cx="942000" cy="942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2" name="Google Shape;992;p70"/>
          <p:cNvSpPr/>
          <p:nvPr/>
        </p:nvSpPr>
        <p:spPr>
          <a:xfrm>
            <a:off x="1630725" y="1094650"/>
            <a:ext cx="1936200" cy="1270500"/>
          </a:xfrm>
          <a:prstGeom prst="wedgeRoundRectCallout">
            <a:avLst>
              <a:gd name="adj1" fmla="val -68190"/>
              <a:gd name="adj2" fmla="val -662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やった！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完成したよ！</a:t>
            </a:r>
            <a:endParaRPr sz="1500"/>
          </a:p>
        </p:txBody>
      </p:sp>
      <p:sp>
        <p:nvSpPr>
          <p:cNvPr id="993" name="Google Shape;993;p70"/>
          <p:cNvSpPr/>
          <p:nvPr/>
        </p:nvSpPr>
        <p:spPr>
          <a:xfrm>
            <a:off x="1630725" y="3145250"/>
            <a:ext cx="2142600" cy="1270500"/>
          </a:xfrm>
          <a:prstGeom prst="wedgeRoundRectCallout">
            <a:avLst>
              <a:gd name="adj1" fmla="val -64231"/>
              <a:gd name="adj2" fmla="val -20437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よくがんばったね！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994" name="Google Shape;994;p70"/>
          <p:cNvSpPr txBox="1"/>
          <p:nvPr/>
        </p:nvSpPr>
        <p:spPr>
          <a:xfrm>
            <a:off x="3932700" y="182725"/>
            <a:ext cx="10071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かん</a:t>
            </a:r>
            <a:r>
              <a:rPr lang="ja" altLang="en-US" b="1">
                <a:solidFill>
                  <a:schemeClr val="dk1"/>
                </a:solidFill>
                <a:ea typeface="Lato"/>
                <a:sym typeface="Lato"/>
              </a:rPr>
              <a:t>せい</a:t>
            </a:r>
            <a:endParaRPr lang="ja" altLang="en-US" b="1">
              <a:solidFill>
                <a:schemeClr val="dk1"/>
              </a:solidFill>
              <a:ea typeface="Lato"/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995" name="Google Shape;995;p70"/>
          <p:cNvSpPr txBox="1"/>
          <p:nvPr/>
        </p:nvSpPr>
        <p:spPr>
          <a:xfrm>
            <a:off x="1631404" y="1590400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かんせい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Google Shape;1000;p7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このレッスンで習ったこと</a:t>
            </a:r>
            <a:endParaRPr>
              <a:latin typeface="Arial"/>
              <a:cs typeface="Arial"/>
            </a:endParaRPr>
          </a:p>
        </p:txBody>
      </p:sp>
      <p:sp>
        <p:nvSpPr>
          <p:cNvPr id="1001" name="Google Shape;1001;p71"/>
          <p:cNvSpPr txBox="1"/>
          <p:nvPr/>
        </p:nvSpPr>
        <p:spPr>
          <a:xfrm>
            <a:off x="4515025" y="929100"/>
            <a:ext cx="4501500" cy="34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スプライトを表示する</a:t>
            </a:r>
            <a:endParaRPr sz="15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＝（イコール）、＞（大なり）、＜（小なり）</a:t>
            </a:r>
            <a:endParaRPr sz="15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～と～秒言う</a:t>
            </a:r>
            <a:endParaRPr sz="15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pic>
        <p:nvPicPr>
          <p:cNvPr id="1002" name="Google Shape;1002;p7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9776" y="1339625"/>
            <a:ext cx="1073926" cy="1073895"/>
          </a:xfrm>
          <a:prstGeom prst="rect">
            <a:avLst/>
          </a:prstGeom>
          <a:noFill/>
          <a:ln>
            <a:noFill/>
          </a:ln>
        </p:spPr>
      </p:pic>
      <p:sp>
        <p:nvSpPr>
          <p:cNvPr id="1003" name="Google Shape;1003;p71"/>
          <p:cNvSpPr/>
          <p:nvPr/>
        </p:nvSpPr>
        <p:spPr>
          <a:xfrm>
            <a:off x="1323900" y="1339625"/>
            <a:ext cx="3132900" cy="2679300"/>
          </a:xfrm>
          <a:prstGeom prst="wedgeRoundRectCallout">
            <a:avLst>
              <a:gd name="adj1" fmla="val -61789"/>
              <a:gd name="adj2" fmla="val -28643"/>
              <a:gd name="adj3" fmla="val 0"/>
            </a:avLst>
          </a:prstGeom>
          <a:solidFill>
            <a:srgbClr val="F6CD4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このレッスンでは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こんな</a:t>
            </a:r>
            <a:r>
              <a:rPr lang="ja" sz="1500" b="1">
                <a:solidFill>
                  <a:schemeClr val="dk2"/>
                </a:solidFill>
              </a:rPr>
              <a:t>こと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を勉強したよ！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変数をつかうといろんなことができるようになるから、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むずかしいけどちょっとずつ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おぼえていこうね。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1004" name="Google Shape;1004;p71"/>
          <p:cNvSpPr txBox="1"/>
          <p:nvPr/>
        </p:nvSpPr>
        <p:spPr>
          <a:xfrm>
            <a:off x="4894825" y="219725"/>
            <a:ext cx="10071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なら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005" name="Google Shape;1005;p71"/>
          <p:cNvSpPr txBox="1"/>
          <p:nvPr/>
        </p:nvSpPr>
        <p:spPr>
          <a:xfrm>
            <a:off x="2385487" y="2071317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べんきょう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006" name="Google Shape;1006;p71"/>
          <p:cNvSpPr txBox="1"/>
          <p:nvPr/>
        </p:nvSpPr>
        <p:spPr>
          <a:xfrm>
            <a:off x="1279348" y="2362233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へんすう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011" name="Google Shape;1011;p71"/>
          <p:cNvSpPr txBox="1"/>
          <p:nvPr/>
        </p:nvSpPr>
        <p:spPr>
          <a:xfrm>
            <a:off x="5626710" y="1094375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dk2"/>
                </a:solidFill>
                <a:ea typeface="Lato"/>
                <a:sym typeface="Lato"/>
              </a:rPr>
              <a:t>ひょうじ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012" name="Google Shape;1012;p71"/>
          <p:cNvSpPr txBox="1"/>
          <p:nvPr/>
        </p:nvSpPr>
        <p:spPr>
          <a:xfrm>
            <a:off x="6396235" y="1619448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だい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013" name="Google Shape;1013;p71"/>
          <p:cNvSpPr txBox="1"/>
          <p:nvPr/>
        </p:nvSpPr>
        <p:spPr>
          <a:xfrm>
            <a:off x="7664700" y="1606191"/>
            <a:ext cx="6936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しょう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014" name="Google Shape;1014;p71"/>
          <p:cNvSpPr txBox="1"/>
          <p:nvPr/>
        </p:nvSpPr>
        <p:spPr>
          <a:xfrm>
            <a:off x="5007904" y="2161750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びょうい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</TotalTime>
  <Words>1519</Words>
  <Application>Microsoft Office PowerPoint</Application>
  <PresentationFormat>画面に合わせる (16:9)</PresentationFormat>
  <Paragraphs>349</Paragraphs>
  <Slides>30</Slides>
  <Notes>30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30</vt:i4>
      </vt:variant>
    </vt:vector>
  </HeadingPairs>
  <TitlesOfParts>
    <vt:vector size="34" baseType="lpstr">
      <vt:lpstr>Playfair Display</vt:lpstr>
      <vt:lpstr>Lato</vt:lpstr>
      <vt:lpstr>Arial</vt:lpstr>
      <vt:lpstr>Coral</vt:lpstr>
      <vt:lpstr>Scratchで ゲームを 作ろう！</vt:lpstr>
      <vt:lpstr>登場人物紹介</vt:lpstr>
      <vt:lpstr>Scratchを開いてね</vt:lpstr>
      <vt:lpstr>保存しておいたゲームを開こう</vt:lpstr>
      <vt:lpstr>開いたゲームを実行してみよう</vt:lpstr>
      <vt:lpstr>ゲームを作ろう！ レベル３の続き</vt:lpstr>
      <vt:lpstr>「つかまえた数」はリセットしよう</vt:lpstr>
      <vt:lpstr>「つかまえた数」を「０」にリセットするよ</vt:lpstr>
      <vt:lpstr>ブロックはどこにおいたらいいかな？</vt:lpstr>
      <vt:lpstr>「すべてのスプライト用」と「このスプライトのみ」のちがい</vt:lpstr>
      <vt:lpstr>つかまえた数をリセットしよう</vt:lpstr>
      <vt:lpstr>ほかにもリセット処理をしないといけないことがあるよ</vt:lpstr>
      <vt:lpstr>隠したネズミはみえないままだよ</vt:lpstr>
      <vt:lpstr>隠したネズミを表示するリセット処理を入れよう</vt:lpstr>
      <vt:lpstr>ゲームクリアの処理をつくろう</vt:lpstr>
      <vt:lpstr>もし～ならすべてを止める</vt:lpstr>
      <vt:lpstr>どのスプライトにブロックをおく？</vt:lpstr>
      <vt:lpstr>ネズミのスプライトにおくと？（１）</vt:lpstr>
      <vt:lpstr>ネズミのスプライトにおくと？（２）</vt:lpstr>
      <vt:lpstr>ネコのスプライトにおこう </vt:lpstr>
      <vt:lpstr>「つかまえた数」が３はどうあらわす？</vt:lpstr>
      <vt:lpstr>２つのものがおなじかどうか調べるブロック</vt:lpstr>
      <vt:lpstr>大きいか小さいかをくらべるブロックもあるよ</vt:lpstr>
      <vt:lpstr>「＝」ブロックをじょうけんにいれよう</vt:lpstr>
      <vt:lpstr>左に変数「つかまえた数」をいれよう</vt:lpstr>
      <vt:lpstr>右に「３」と入力しよう</vt:lpstr>
      <vt:lpstr>実行してみよう</vt:lpstr>
      <vt:lpstr>ネコが「ゲームクリア！」と言うようにしよう</vt:lpstr>
      <vt:lpstr>完成！</vt:lpstr>
      <vt:lpstr>このレッスンで習ったこと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Scratchで プログラミングを 勉強しよう</dc:title>
  <cp:lastModifiedBy>中山 大資</cp:lastModifiedBy>
  <cp:revision>247</cp:revision>
  <dcterms:modified xsi:type="dcterms:W3CDTF">2021-11-25T06:40:19Z</dcterms:modified>
</cp:coreProperties>
</file>