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5.xml" ContentType="application/vnd.openxmlformats-officedocument.presentationml.notesSlide+xml"/>
  <Override PartName="/ppt/ink/ink6.xml" ContentType="application/inkml+xml"/>
  <Override PartName="/ppt/notesSlides/notesSlide6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0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89" r:id="rId2"/>
    <p:sldId id="256" r:id="rId3"/>
    <p:sldId id="257" r:id="rId4"/>
    <p:sldId id="258" r:id="rId5"/>
    <p:sldId id="262" r:id="rId6"/>
    <p:sldId id="260" r:id="rId7"/>
    <p:sldId id="261" r:id="rId8"/>
    <p:sldId id="273" r:id="rId9"/>
    <p:sldId id="291" r:id="rId10"/>
    <p:sldId id="264" r:id="rId11"/>
    <p:sldId id="265" r:id="rId12"/>
    <p:sldId id="266" r:id="rId13"/>
    <p:sldId id="297" r:id="rId14"/>
    <p:sldId id="268" r:id="rId15"/>
    <p:sldId id="293" r:id="rId16"/>
    <p:sldId id="298" r:id="rId17"/>
    <p:sldId id="270" r:id="rId18"/>
    <p:sldId id="301" r:id="rId19"/>
    <p:sldId id="300" r:id="rId20"/>
    <p:sldId id="302" r:id="rId21"/>
    <p:sldId id="271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FFDC00"/>
    <a:srgbClr val="FFF26B"/>
    <a:srgbClr val="FFFA9A"/>
    <a:srgbClr val="FFD600"/>
    <a:srgbClr val="FCBC00"/>
    <a:srgbClr val="FF7900"/>
    <a:srgbClr val="FF2600"/>
    <a:srgbClr val="FFD57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9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69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90 16383,'34'7'0,"0"1"0,-18-4 0,-1 1 0,-1 0 0,-5 0 0,5 0 0,-4-1 0,4 1 0,0 0 0,-3-1 0,3 2 0,-6-4 0,6 3 0,-4-3 0,4 4 0,0-4 0,-3 2 0,3-2 0,-6 4 0,2-5 0,-1 4 0,0-3 0,-1 1 0,2 1 0,-1-2 0,0 3 0,0 0 0,5-1 0,-4 2 0,4-4 0,-6 2 0,2-1 0,-1-1 0,1 3 0,2-5 0,-2 4 0,4-3 0,-6 1 0,5 0 0,-4-2 0,5 2 0,-5-2 0,4 0 0,-3 0 0,9 0 0,-10 0 0,11 0 0,-10 0 0,4 0 0,-6 0 0,6 0 0,-3 0 0,3 0 0,-6 0 0,2 0 0,3 0 0,-3 0 0,3-2 0,1 2 0,-4-4 0,4 0 0,-5 1 0,1-2 0,-2 0 0,2 1 0,-1-1 0,-1 2 0,1-1 0,0 2 0,0-1 0,0 0 0,1-1 0,4 0 0,-4-2 0,4 3 0,0-3 0,-5 2 0,5-2 0,1 2 0,-5-2 0,4 3 0,-5 0 0,5 0 0,-5-1 0,7-3 0,-3 1 0,-2-2 0,3 3 0,-5 1 0,0 0 0,1-1 0,-2 0 0,2 0 0,-1 1 0,-1-1 0,1 0 0,0 1 0,1-1 0,-2 0 0,2 1 0,-1 0 0,0-2 0,-1 2 0,2 0 0,-1 2 0,0-1 0,0 0 0,0-1 0,4 2 0,-3-1 0,4 0 0,-6 1 0,2 0 0,8-1 0,-8 0 0,14 2 0,-14-2 0,9 2 0,-9-1 0,3 0 0,2 0 0,-6 2 0,11-3 0,-11 3 0,6 0 0,-6 0 0,-1 0 0,6 0 0,-4 0 0,3 0 0,-4 0 0,5 0 0,-6 0 0,7 0 0,-3 0 0,-2 0 0,3 2 0,-3 1 0,3 2 0,-3 0 0,5-1 0,-1 1 0,-5 0 0,5 0 0,-4 0 0,-2-2 0,2 1 0,-1-2 0,0 2 0,-1 2 0,2-2 0,-5 0 0,6 0 0,-5 2 0,3-2 0,-1 0 0,-3 2 0,4-2 0,-4 0 0,7 2 0,-11-3 0,13 2 0,-11 0 0,7-3 0,-1 3 0,0-3 0,0 3 0,-1 0 0,1-3 0,0 2 0,0-2 0,1 1 0,-2 3 0,2-6 0,-2 7 0,5-4 0,-3 2 0,4-3 0,-9 2 0,7-1 0,-6-1 0,7 2 0,-5-4 0,2 5 0,2-2 0,0-1 0,0 2 0,-4-2 0,2-2 0,3 3 0,-3-3 0,3 5 0,-4-5 0,-1 2 0,6 0 0,-4-1 0,3 1 0,-4 0 0,0-2 0,4 3 0,-4-3 0,4 0 0,0 0 0,-4 0 0,3 0 0,7 0 0,-7 0 0,5 0 0,-8 0 0,-1 0 0,5 0 0,-2 0 0,0 0 0,3 0 0,-5 0 0,9 0 0,-3-3 0,6 0 0,-1-2 0,0 3 0,-1-4 0,2 5 0,-1-5 0,-6 3 0,0-2 0,-4 5 0,-2-2 0,5-2 0,-3 1 0,3-3 0,-4-2 0,5 2 0,1-3 0,5 4 0,0-5 0,-5 4 0,5-4 0,-11 5 0,10-2 0,-8 2 0,3 1 0,-5-1 0,0 0 0,0 0 0,0 1 0,0 1 0,0 0 0,0-1 0,-1 0 0,2 0 0,-6-1 0,8 3 0,-2 0 0,4 2 0,6 0 0,-11 0 0,11-2 0,-10 1 0,4-1 0,-6 0 0,2 2 0,3-3 0,-3 3 0,3-2 0,-4 1 0,4-1 0,-4 2 0,5 0 0,-1 0 0,-3 0 0,2 0 0,-2 0 0,2 0 0,0 0 0,0 0 0,2 0 0,-3 0 0,3 0 0,0 0 0,-5 0 0,5 0 0,-5 0 0,5 0 0,-3 2 0,3-1 0,0 4 0,-4-5 0,3 2 0,-3 0 0,-1-1 0,8 3 0,-5-2 0,7 3 0,-11-2 0,1 1 0,4-2 0,-3 4 0,4-2 0,-6-2 0,1 2 0,0 0 0,0-1 0,0 0 0,0 1 0,1-1 0,-2 2 0,2-1 0,-2 1 0,2-3 0,-2 3 0,2-1 0,-1 1 0,0 1 0,0 0 0,0-2 0,0 1 0,1 0 0,-2-1 0,1 1 0,0 0 0,0-1 0,0-2 0,-1 2 0,1-1 0,1-1 0,-2 3 0,5-3 0,-3 0 0,3 0 0,-5 1 0,5-3 0,-3 3 0,2-3 0,1 0 0,-2 0 0,2 0 0,2 0 0,-4 0 0,11 0 0,-7 0 0,-1 0 0,6 0 0,-10 0 0,4 0 0,-6 0 0,2 0 0,2 0 0,-2 0 0,2 0 0,-2-6 0,4 5 0,2-5 0,4 2 0,-1-1 0,-3 1 0,2-2 0,-7 1 0,3 3 0,-6-2 0,2 1 0,-1 0 0,0-1 0,-1 2 0,2-3 0,-1 1 0,1-1 0,-2 2 0,1-1 0,0 2 0,1-3 0,-2 0 0,2 1 0,-1-1 0,0 0 0,-5 1 0,5-4 0,-4 3 0,5-1 0,-2 2 0,-2 1 0,5-2 0,-9 0 0,10 1 0,-7-3 0,5 6 0,-1-5 0,0 3 0,-1-1 0,1-1 0,1 1 0,-2 2 0,2-3 0,2 2 0,-2 1 0,4 0 0,0 0 0,1 1 0,0-1 0,4 2 0,-4 0 0,5 0 0,-1 0 0,2 0 0,-6 0 0,4 0 0,-9 0 0,9 0 0,-9 0 0,4 0 0,0 0 0,-3 0 0,7 0 0,-2 0 0,-1 0 0,3 2 0,-2-1 0,-1 3 0,4-1 0,-9-1 0,4 3 0,-1-2 0,-2-1 0,2 2 0,-4-3 0,1 4 0,-2-3 0,2 0 0,-1 2 0,3-3 0,-5 3 0,8-2 0,-9 3 0,7-1 0,-3 0 0,-2 2 0,6 0 0,-4-1 0,4 3 0,0-3 0,-4 0 0,5 0 0,-7-1 0,2 0 0,-6 2 0,4-1 0,-7 0 0,7 2 0,-3-3 0,4 1 0,-1-1 0,2 1 0,-1 0 0,4 2 0,3-1 0,-1 0 0,4 2 0,-9-3 0,10 2 0,-11-1 0,10-2 0,-9 2 0,5-3 0,-7 1 0,1 0 0,5-2 0,-4 0 0,2 0 0,1-2 0,-3 0 0,1 0 0,3 0 0,1 0 0,1 0 0,2 0 0,-7 0 0,3 0 0,-6 0 0,2 0 0,3 0 0,-4 0 0,4 0 0,0 0 0,-4 0 0,4-2 0,-4 2 0,4-2 0,3 0 0,-1-1 0,-1 1 0,1-3 0,-6 4 0,5-1 0,-5 0 0,0 2 0,4-4 0,-4 1 0,4-2 0,-4 1 0,0 0 0,0-1 0,5-2 0,-4 2 0,4-2 0,-4 2 0,-2 0 0,2 3 0,-2-3 0,1 3 0,-3-4 0,2 1 0,-4-2 0,6 0 0,-1 2 0,1-2 0,-2 2 0,2 0 0,-1 2 0,-1-2 0,1 4 0,9-8 0,-2 8 0,7-6 0,-2 4 0,-1-2 0,-6 2 0,6-1 0,-11 1 0,5 1 0,-4-1 0,-2 3 0,5-2 0,-4 0 0,5-1 0,-6 1 0,6 2 0,-4-1 0,4 0 0,1-2 0,-5 1 0,4 2 0,-6-2 0,5 2 0,-4 0 0,5 0 0,-2 0 0,-2 0 0,3 0 0,-4 0 0,4 0 0,-4 0 0,5 0 0,-6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16383,'31'0'0,"0"0"0,-20 0 0,9 0 0,-4 0 0,5 0 0,-5 0 0,5 0 0,-5 0 0,4 0 0,1 0 0,-5 0 0,5 0 0,-11 0 0,5 0 0,0 0 0,-4 0 0,4 0 0,-6 0 0,1 0 0,4 0 0,-3 0 0,1 0 0,-2 0 0,0 0 0,5 0 0,1 0 0,-3 0 0,3 0 0,-7 0 0,6 0 0,-3 0 0,2 0 0,0 0 0,-3 0 0,4 0 0,-5 0 0,-1 0 0,5 0 0,-3 0 0,3 0 0,-5 0 0,1 0 0,3 0 0,-1 0 0,1 0 0,-3 0 0,3 0 0,-2 0 0,1 0 0,-2 0 0,5 0 0,-4 0 0,1 0 0,-2 0 0,4 0 0,-3 0 0,2 0 0,-3 0 0,3 0 0,-2 0 0,2 0 0,-1 0 0,-1 0 0,3 0 0,-5 0 0,10 0 0,-1 0 0,7 0 0,-9 0 0,5 0 0,-5 0 0,5 0 0,-5 0 0,3 0 0,-3 0 0,0 0 0,5 0 0,-11 0 0,9 0 0,-7 0 0,2 0 0,-4 0 0,6 0 0,-6 0 0,4 0 0,-3 0 0,-1 0 0,2 0 0,-1 0 0,3 0 0,-4 0 0,3 0 0,-2 0 0,2 0 0,-4 0 0,6 0 0,-5 0 0,4 0 0,-4 0 0,-1 0 0,5 0 0,-3 0 0,3 0 0,-5 0 0,0 0 0,7 0 0,-6 0 0,5 0 0,-5 0 0,0 0 0,3 0 0,-1 0 0,2 0 0,-4 0 0,-1 0 0,6 0 0,0 0 0,0 0 0,0 0 0,0 0 0,-4 0 0,4 0 0,-6 0 0,5 0 0,-2 0 0,3 0 0,0 0 0,-4 0 0,2 0 0,2 0 0,-4 0 0,5 0 0,-2 0 0,-2 0 0,7 0 0,-8 0 0,9 0 0,-9 0 0,9 0 0,-4 0 0,0 0 0,3 0 0,-3 0 0,7 0 0,-9 0 0,7 0 0,-5 0 0,0 0 0,4 0 0,-9 0 0,8 0 0,-8 0 0,9 0 0,-8 0 0,2 0 0,2 0 0,-7 0 0,6 0 0,-5 0 0,5 0 0,-5 0 0,5 0 0,0 4 0,-4-4 0,4 5 0,-5-5 0,4 0 0,-3 0 0,3 0 0,-3 0 0,3 0 0,-4 0 0,6 0 0,-7 0 0,6 0 0,-3 0 0,7 0 0,-3 0 0,0 0 0,4 0 0,-4 0 0,0 0 0,4 0 0,-5 0 0,1 0 0,0 0 0,-2 0 0,2 0 0,0 0 0,-1 0 0,0 0 0,-4 0 0,9 0 0,-9 0 0,8 0 0,-8 0 0,9 0 0,-8 0 0,7 0 0,-8 0 0,9 0 0,-4 0 0,0 0 0,-1 0 0,-1 0 0,-2 0 0,8 0 0,-9 0 0,8 0 0,-9 0 0,11 0 0,-10 0 0,3 0 0,1 0 0,-4 0 0,9 0 0,-9 0 0,9 0 0,-9 0 0,4 0 0,0 0 0,-5 0 0,4 0 0,-4 0 0,6 0 0,-6 0 0,6 0 0,-3 0 0,-1 0 0,2 0 0,1 0 0,-4 0 0,4 0 0,-6 0 0,6 0 0,-4 0 0,4 0 0,0 0 0,-5 0 0,5 0 0,-5 0 0,0 0 0,5 0 0,-5 0 0,5 0 0,-1 0 0,-3 0 0,4 0 0,-6 0 0,6 0 0,-3 0 0,2 0 0,-4 0 0,4 0 0,-3 0 0,4 0 0,-5 0 0,-1 0 0,5 0 0,-3 0 0,3 0 0,0 0 0,-3 0 0,4 0 0,0 0 0,-4 0 0,3 0 0,1 0 0,-5 0 0,5 0 0,0 0 0,-3 0 0,7 0 0,-3 0 0,0 0 0,5 0 0,-5 0 0,5 0 0,-5 0 0,3 0 0,-2 0 0,4 0 0,0 0 0,-5 0 0,4 0 0,-4 0 0,6 0 0,-6 0 0,3 0 0,-3 0 0,0 0 0,0 0 0,-6 0 0,3 0 0,-2 0 0,4 0 0,-5 0 0,-1 0 0,4 0 0,-3 0 0,4 0 0,-2 0 0,6 0 0,1 0 0,2 0 0,7 0 0,-6 0 0,12 0 0,-11 0 0,10 0 0,-11 0 0,6 0 0,0 0 0,-7 0 0,7 0 0,0 0 0,-5 0 0,4 0 0,1 0 0,-6 0 0,5 0 0,1 0 0,-5 0 0,10 0 0,-10 0 0,11 0 0,-6 0 0,0 0 0,-1 0 0,1 0 0,-5 0 0,5 0 0,-1 0 0,-5 0 0,6 0 0,-1 0 0,-5 0 0,6 0 0,-1 0 0,-4 0 0,5 0 0,-1 0 0,-5 0 0,11 0 0,-9 0 0,3 0 0,0 0 0,-5 0 0,6 0 0,-6 0 0,-1 0 0,-1 0 0,8 0 0,-5 0 0,4 0 0,-6 0 0,6 0 0,-3 0 0,3 0 0,0 0 0,-4 0 0,10 0 0,-5 0 0,2 0 0,3 0 0,-4 0 0,0 0 0,4 0 0,-4 0 0,6 0 0,-6 0 0,4 0 0,-4 0 0,6 0 0,-1 0 0,-4 0 0,3 0 0,-4 0 0,5 5 0,-4-4 0,-3 4 0,1-5 0,-6 0 0,5 0 0,-5 0 0,0 0 0,-2 0 0,1 0 0,1 0 0,-1 0 0,-6 0 0,5 0 0,-4 0 0,6 0 0,0 0 0,-7 0 0,5 0 0,-4 0 0,5 0 0,0 0 0,1 0 0,-1 0 0,0 0 0,0 0 0,1 0 0,-1 0 0,-5 0 0,4 0 0,-9 0 0,8 0 0,-8 0 0,9 0 0,-8 0 0,2 0 0,-4 0 0,-1 0 0,10 0 0,-6 0 0,5 0 0,-8 0 0,0 0 0,9 0 0,-7 0 0,7 0 0,-5 0 0,-3 0 0,10 0 0,-11 0 0,10 0 0,-3 0 0,-1 0 0,4 0 0,-5 0 0,6 0 0,1 0 0,-6 0 0,4 0 0,-5 0 0,7 0 0,0 0 0,-2 0 0,8 0 0,-5 0 0,4 0 0,-7 0 0,3 0 0,-3 0 0,8 0 0,-6 0 0,6 0 0,-7 0 0,-5 0 0,10 0 0,-8 0 0,3 0 0,0 0 0,-5 0 0,5 0 0,0 0 0,0 0 0,-4 0 0,2 0 0,-2 0 0,-1 0 0,4 0 0,-5 0 0,13 0 0,-6 0 0,5 0 0,-4 0 0,-3 0 0,8 0 0,-6 0 0,6 0 0,-8 0 0,1 0 0,2 0 0,-3 0 0,2 0 0,-1 0 0,0 0 0,1 0 0,-1 0 0,-1 0 0,3 4 0,-3-3 0,1 4 0,1-5 0,-1 0 0,0 0 0,1 0 0,-2 0 0,1 0 0,2 0 0,-3 0 0,1 0 0,1 0 0,-6 0 0,4 0 0,-4 0 0,4 0 0,2 0 0,0 0 0,-1 0 0,0 0 0,0 0 0,-5 0 0,5 0 0,-5 0 0,0 0 0,3 0 0,-3 0 0,0 0 0,4 0 0,-4 0 0,5 0 0,1 3 0,-2-2 0,3 4 0,-3-5 0,1 0 0,7 0 0,1 0 0,5 0 0,-4 0 0,3 0 0,-4 5 0,12-4 0,-4 3 0,4-4 0,-5 0 0,-1 0 0,0 0 0,-1 0 0,1 0 0,-6 0 0,4 0 0,-9 0 0,9 5 0,-11-4 0,5 4 0,-4-5 0,-2 0 0,-1 0 0,2 0 0,-1 0 0,0 0 0,-5 0 0,3 0 0,-2 0 0,0 0 0,2 0 0,-9 0 0,11 0 0,-5 0 0,0 0 0,4 0 0,-4 0 0,0 0 0,3 0 0,-7 0 0,7 0 0,-7 0 0,7 0 0,-8 0 0,9 0 0,-9 0 0,4 0 0,0 0 0,1 0 0,0 0 0,-2 0 0,2 0 0,-6 4 0,10-4 0,-9 4 0,9-4 0,-9 0 0,3 0 0,1 0 0,-4 0 0,5 0 0,-8 0 0,7 0 0,-3 0 0,6 0 0,-6 0 0,3 0 0,0 0 0,1 0 0,-1 0 0,5 0 0,-8 0 0,8 0 0,-5 0 0,1 0 0,4 0 0,-9 0 0,9 0 0,-9 0 0,9 0 0,-9 0 0,9 0 0,-10 0 0,10 0 0,-8 0 0,2 0 0,1 0 0,-3 0 0,7 0 0,-3 0 0,0 0 0,4 0 0,-9 0 0,8 0 0,-3 0 0,5 5 0,-5-5 0,5 5 0,-5-5 0,5 0 0,0 0 0,1 0 0,-1 0 0,-1 0 0,2 0 0,0 0 0,-1 0 0,0 0 0,0 0 0,7 0 0,-6 0 0,5 0 0,-4 0 0,-3 0 0,1 0 0,1 0 0,-1 0 0,0 0 0,-5 0 0,5 0 0,-7 0 0,9 0 0,-8 0 0,5 0 0,-9 0 0,9 0 0,-9 0 0,9 0 0,-9 0 0,8 0 0,-7 0 0,8 0 0,-9 0 0,8 0 0,-8 0 0,9 0 0,-9 0 0,9 0 0,-4 0 0,0 0 0,4 3 0,-4-1 0,6 3 0,-2-5 0,1 0 0,2 0 0,-3 0 0,8 0 0,-6 0 0,6 0 0,0 0 0,-7 0 0,12 0 0,-9 0 0,9 0 0,-3 0 0,-2 0 0,5 0 0,-10 0 0,11 0 0,-13 0 0,7 0 0,-6 0 0,-1 0 0,0 0 0,1 0 0,-2 0 0,-3 0 0,2 0 0,-2 0 0,4 0 0,0 0 0,0 0 0,1 0 0,-1 0 0,-1 0 0,2 0 0,0 0 0,-2 0 0,2 0 0,5 0 0,-4 0 0,11 0 0,-6 0 0,7 0 0,0 0 0,-1 0 0,8 0 0,-5 0 0,5 0 0,-7 0 0,1 0 0,-1 0 0,-1 0 0,1 0 0,-1 0 0,2 0 0,-1 0 0,-6 0 0,4 0 0,-4 0 0,-1 0 0,6 0 0,-11 0 0,10 0 0,-4 0 0,6 0 0,-1 0 0,2 0 0,-1 0 0,-1-5 0,9 3 0,-6-3 0,5 5 0,-8 0 0,9 0 0,-8-3 0,8 1 0,-8-3 0,0 5 0,7 0 0,-11-3 0,8 1 0,-10-3 0,0 5 0,4 0 0,-4-3 0,6 1 0,0-3 0,-1 5 0,3 0 0,-3 0 0,1-5 0,7 4 0,-6-3 0,6 4 0,0 0 0,-5 0 0,4 0 0,-5 0 0,-2 0 0,1 0 0,-6 0 0,4 0 0,-4-5 0,0 4 0,-2-4 0,1 5 0,-5 0 0,3 0 0,2 0 0,-4 0 0,2 0 0,-5 0 0,1 0 0,-1 0 0,0 0 0,0 0 0,1 0 0,-1 0 0,-5 0 0,4 0 0,-4 0 0,5 0 0,-6 0 0,6 0 0,-5 0 0,1 0 0,2 0 0,-2 0 0,3 0 0,-4 0 0,5 0 0,-6 0 0,7 0 0,-1 0 0,-5 0 0,5 0 0,-6 0 0,1 0 0,4 0 0,-4 0 0,5 0 0,1 0 0,-1 0 0,0 0 0,0 0 0,0 0 0,-5 0 0,4 0 0,-4 0 0,6 0 0,-2 0 0,2 0 0,0 0 0,-6 0 0,4 0 0,-5 0 0,1 0 0,4 0 0,-8 0 0,7 0 0,-8 0 0,9 0 0,-5 0 0,2 0 0,2 0 0,-1 0 0,2 0 0,1 0 0,-5 0 0,4 5 0,-4-5 0,6 5 0,-2-5 0,3 0 0,-2 0 0,-1 0 0,2 0 0,5 0 0,-4 0 0,5 0 0,-2 0 0,-2 0 0,3 0 0,-6 4 0,7-3 0,-6 4 0,6-5 0,-1 0 0,-5 0 0,11 4 0,-3-3 0,-1 4 0,4-5 0,-10 0 0,10 0 0,-4 5 0,0-4 0,4 3 0,-10-4 0,4 0 0,-5 0 0,-1 0 0,-1 0 0,3 0 0,-3 0 0,1 0 0,1 0 0,-1 0 0,0 0 0,-5 0 0,4 0 0,-4 0 0,5 0 0,-5 0 0,4 0 0,-4 0 0,0 0 0,5 0 0,-11 0 0,4 0 0,-4 0 0,-1 0 0,6 0 0,-5 0 0,5 0 0,-5 0 0,-1 0 0,4 0 0,-2 0 0,3 0 0,-5 0 0,4 0 0,-2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0,4-14 0,-4 20 0,10-24 0,-10 36 0,4-15 0,-4 14 0,4-14 0,-4-9 0,5-4 0,-5-8 0,0 4 0,0 4 0,3-15 0,-2 12 0,2-14 0,-3 12 0,0 8 0,4 8 0,-2-3 0,1 10 0,-3-6 0,0-13 0,0 6 0,0-24 0,0 21 0,0-8 0,0 12 0,0-9 0,0 17 0,0 6 0,0 12 0,0 2 0,0 11 0,0-9 0,0 1 0,0-17 0,0-9 0,0-7 0,0 2 0,0-17 0,0-5 0,0-14 0,0-11 0,0 4 0,0-5 0,0 9 0,0-9 0,0-2 0,0 14 0,0 5 0,0 14 0,0-16 0,0-21 0,0-13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18 16383,'77'0'0,"12"0"0,-8 0 0,15 0 0,-15 0 0,-4 0 0,-6 3 0,6 3 0,-17-2 0,12 5 0,-35-8 0,18 4 0,-23-2 0,29-2 0,-6 4 0,21-5 0,12 0 0,-7 0 0,3 0 0,-18 0 0,-20 0 0,5 0 0,-20 0 0,11 0 0,-14 0 0,10 0 0,-4 0 0,3 0 0,3 0 0,3 0 0,1 0 0,16 0 0,-12 0 0,25 0 0,-19 0 0,16 0 0,-19 0 0,0 0 0,-8 0 0,1 0 0,-6 0 0,-9 0 0,-11 3 0,-6-2 0,21 3 0,10-4 0,25 0 0,5 0 0,5 0 0,-19 0 0,18 0 0,-28 0 0,20 0 0,-14 0 0,1 0 0,-1 0 0,4 0 0,3 0 0,4 0 0,-14 0 0,13 0 0,-22 0 0,27 0 0,-30 0 0,21 0 0,-12 0 0,27 3 0,-3-1 0,5 1 0,-22-3 0,-16 0 0,0 0 0,-12 0 0,25 0 0,-4 0 0,6 0 0,3 0 0,5 0 0,-10 0 0,25 0 0,-23 0 0,23 0 0,-26 0 0,12 0 0,-17 0 0,5 0 0,-7 0 0,-1 0 0,5 0 0,-4 0 0,0 0 0,8 0 0,-17 0 0,15 0 0,-16 0 0,9 0 0,-2 0 0,3 0 0,4 0 0,-4 0 0,4 0 0,0 0 0,3 0 0,6 0 0,12 0 0,-6 0 0,16 0 0,-4 0 0,-7 0 0,2 0 0,-17 0 0,-3 0 0,-2 0 0,-4-3 0,-2 1 0,-4-1 0,0-1 0,3 3 0,-2-3 0,2 4 0,2-4 0,0 3 0,11-3 0,3 4 0,-2 0 0,7 0 0,-14 0 0,13 0 0,-20 0 0,6 0 0,-4 0 0,6 0 0,5 0 0,8-5 0,4 4 0,1-2 0,16 3 0,2 0 0,-9 0 0,2 0 0,-20 0 0,-3 0 0,-3 0 0,-13 0 0,9 0 0,-11 0 0,-7 0 0,11 0 0,0 0 0,22 0 0,21 0 0,6 0 0,-6 0 0,-10 0 0,-15 0 0,-4 0 0,1 0 0,19 0 0,-22 0 0,46 0 0,-36 0 0,25 0 0,-31 0 0,1 0 0,-14 0 0,-2 0 0,-8 0 0,-7 0 0,-9 0 0,-7 0 0,5 0 0,8 0 0,9 0 0,12 0 0,5 0 0,18 0 0,-14 0 0,12 0 0,-25 0 0,10 0 0,-11 0 0,11 0 0,-7 0 0,13 0 0,-17 0 0,11 0 0,-6 0 0,9 0 0,10 0 0,-13 0 0,-1 0 0,-7 0 0,-4 0 0,8 0 0,1 0 0,2 0 0,-15 0 0,16 0 0,-5 0 0,13 0 0,24 0 0,-23 0 0,11 0 0,-22 0 0,-7 0 0,-5 0 0,5 0 0,-8 0 0,11 0 0,-11 0 0,24 0 0,-1 0 0,12-5 0,-1 4 0,1-3 0,15 1 0,-13 1 0,22-1 0,-32 3 0,-1 0 0,-6 0 0,-3 0 0,9 0 0,0 0 0,-3-4 0,-5 3 0,7-3 0,-9 4 0,22-4 0,-25 3 0,24-3 0,-20 4 0,19 0 0,-8 0 0,5 0 0,-8 0 0,20 0 0,-8 0 0,29 0 0,-25 0 0,20 0 0,-23 0 0,12 0 0,-19 0 0,-1 0 0,-11 0 0,6 0 0,-3 0 0,22 0 0,-15 0 0,17 0 0,-34 0 0,14 4 0,-25-3 0,12 4 0,-9-5 0,0 0 0,4 0 0,11 4 0,-6-3 0,14 3 0,-25-4 0,24 0 0,-17 0 0,20 0 0,-12 4 0,8-4 0,-3 4 0,5 0 0,-1-2 0,5 2 0,-13-4 0,15 0 0,-25 0 0,26 0 0,-16 0 0,7 0 0,1 0 0,-10 0 0,9 0 0,-4 0 0,1 0 0,7 0 0,-15 0 0,9 0 0,-22 0 0,-8 0 0,3 0 0,-6 0 0,18 0 0,2 0 0,6 0 0,4 0 0,6 0 0,-4 0 0,10 0 0,0 0 0,-4 0 0,-17 0 0,5 0 0,-13 0 0,23 0 0,-5 0 0,-8 0 0,-6 0 0,2 0 0,-5-4 0,17 2 0,5 0 0,0 2 0,3 0 0,-19 0 0,-6 0 0,-10 0 0,-11 0 0,-8 0 0,-7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0,4-14 0,-4 20 0,10-24 0,-10 36 0,4-15 0,-4 14 0,4-14 0,-4-9 0,5-4 0,-5-8 0,0 4 0,0 4 0,3-15 0,-2 12 0,2-14 0,-3 12 0,0 8 0,4 8 0,-2-3 0,1 10 0,-3-6 0,0-13 0,0 6 0,0-24 0,0 21 0,0-8 0,0 12 0,0-9 0,0 17 0,0 6 0,0 12 0,0 2 0,0 11 0,0-9 0,0 1 0,0-17 0,0-9 0,0-7 0,0 2 0,0-17 0,0-5 0,0-14 0,0-11 0,0 4 0,0-5 0,0 9 0,0-9 0,0-2 0,0 14 0,0 5 0,0 14 0,0-16 0,0-21 0,0-13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0 132 16383,'69'0'0,"-6"0"0,4 0 0,18 0 0,-10 0 0,29 0 0,-14 0 0,8 0 0,-44 0 0,-2 0 0,40 0 0,10 0 0,-12 0 0,-5 0 0,0-6 0,-19 0 0,17 1 0,-11-6 0,15 4 0,-25 0 0,-20 2 0,-19 5 0,9 0 0,37 0 0,-18 0 0,4 0 0,15 0 0,-2 0 0,16 0 0,10 0 0,-54 0 0,26 0 0,2 0 0,9-5 0,-25 4 0,2 1 0,13-3 0,1 2 0,-4 1 0,0 0 0,1-3 0,-5 0 0,29 2 0,3-4 0,1 5 0,-29-3 0,4 0 0,5 2 0,3 1 0,-2-6 0,1 0 0,3 4 0,-1-3 0,-20 0 0,-1-1 0,46-2 0,-33-1 0,-30 7 0,0-2 0,36 4 0,-25 0 0,23 0 0,-54 0 0,3 0 0,43 0 0,-22 0 0,7 0 0,7 0 0,42 0 0,-36 0 0,3 0 0,1 0 0,-1 0 0,23 0 0,5 0 0,-5 0 0,-23 0 0,5 0 0,11 0 0,3 0 0,5 0 0,0 0 0,-14 0 0,-2 0 0,-1 0 0,-2 0 0,22 0 0,6 0 0,4 0 0,-5 0 0,-37 3 0,0 0 0,-4-3 0,-1 1 0,9 0 0,-3 2 0,-3 1 0,-4-2 0,37-1 0,8 6 0,-3-7 0,-16 0 0,-3 0 0,15 0 0,-23 0 0,-12 0 0,-46 0 0,19 0 0,-34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02.292"/>
    </inkml:context>
    <inkml:brush xml:id="br0">
      <inkml:brushProperty name="width" value="0.35" units="cm"/>
      <inkml:brushProperty name="height" value="2.1" units="cm"/>
      <inkml:brushProperty name="color" value="#EEFDC9"/>
      <inkml:brushProperty name="inkEffects" value="pencil"/>
    </inkml:brush>
  </inkml:definitions>
  <inkml:trace contextRef="#ctx0" brushRef="#br0">0 112 16383,'177'0'0,"-3"0"0,-63 0 0,-1 0 0,73 0 0,-78 7 0,-2 1 0,50 6 0,17 12 0,19 0 0,-36-14 0,-28 5 0,0-2 0,10-10 0,-14 2 0,1 3 0,14-10 0,8 0 0,-19 0 0,-16 0 0,43 0 0,-18-17 0,44-5 0,-58-2 0,-1-1 0,59-8 0,0-2 0,-1 4 0,8 12 0,-64 1 0,-2 2 0,-3 7 0,-10 8 0,-12-1 0,56-2 0,12 1 0,7 3 0,-19 0 0,-1 0 0,41 0 0,-79 0 0,-3 0 0,44 0 0,28 0 0,-69 0 0,8 0 0,-16 7 0,27 14 0,3 5 0,20 3 0,-32-9 0,-15-6 0,-45-12 0,-12 6 0,32-8 0,-27 0 0,84-8 0,-82-1 0,55 0 0,-78 2 0,21 7 0,-38 0 0,0 0 0,-9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24.781"/>
    </inkml:context>
    <inkml:brush xml:id="br0">
      <inkml:brushProperty name="width" value="0.35" units="cm"/>
      <inkml:brushProperty name="height" value="2.1" units="cm"/>
      <inkml:brushProperty name="color" value="#D3F4FF"/>
      <inkml:brushProperty name="inkEffects" value="pencil"/>
    </inkml:brush>
  </inkml:definitions>
  <inkml:trace contextRef="#ctx0" brushRef="#br0">1 1 16383,'106'0'0,"-9"0"0,4 0 0,1 0 0,20 0 0,1 0 0,26 0 0,-9 0 0,-29 0 0,18 0 0,5 0 0,12 0 0,-34 0 0,5 0 0,34 0 0,16 0 0,-12 0 0,2 0 0,2 0 0,0 3 0,11 0 0,-16 1 0,-28 0 0,5 1 0,29 3 0,19 3 0,-18 0 0,-29 1 0,2 2 0,13 2 0,15 1 0,-8 0 0,26 4 0,-2 2 0,0 2 0,1 1 0,-20-2 0,-4 1 0,-19-3 0,0-1 0,-8 3 0,4-2 0,12 3 0,1 2 0,-13-4 0,-1 1 0,8 0 0,-5 3 0,-11-3 0,-2 2 0,8 2 0,-7-3 0,45 14 0,-56-11 0,-12-5 0,-41-10 0,35 3 0,-63-34 0,-6 10 0,-14-11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0 121 16383,'46'10'0,"0"0"0,-24-4 0,-2 1 0,-2 0 0,-6-1 0,7 1 0,-5-1 0,5 0 0,0 1 0,-5-1 0,5 1 0,-8-4 0,8 4 0,-5-4 0,5 4 0,0-4 0,-5 3 0,5-4 0,-8 6 0,2-6 0,-1 4 0,1-3 0,-2 1 0,2 2 0,-1-3 0,1 3 0,-2 1 0,8-1 0,-5 1 0,5-4 0,-8 3 0,2-2 0,-1-1 0,1 3 0,4-6 0,-4 5 0,6-3 0,-8 1 0,6-1 0,-4-2 0,6 3 0,-7-3 0,5 0 0,-3 0 0,11 0 0,-12 0 0,13 0 0,-12 0 0,5 0 0,-8 0 0,8 0 0,-5 0 0,5 0 0,-8 0 0,2 0 0,5 0 0,-4 0 0,3-3 0,2 3 0,-5-5 0,5 0 0,-7 0 0,1-1 0,-2-1 0,2 1 0,-1 0 0,0 2 0,0-2 0,-1 3 0,2-1 0,-1 0 0,1-1 0,6 0 0,-5-3 0,5 3 0,-1-3 0,-5 3 0,6-3 0,1 3 0,-7-3 0,6 4 0,-6 0 0,5 0 0,-5-2 0,8-4 0,-3 3 0,-3-4 0,3 4 0,-5 1 0,-1 1 0,1-2 0,-2 1 0,2-1 0,-1 1 0,-1 0 0,2-1 0,-1 1 0,1 0 0,-2-1 0,2 1 0,-1 1 0,1-3 0,-2 3 0,2 0 0,-1 1 0,0 0 0,0 1 0,1-3 0,4 3 0,-4-1 0,6 1 0,-8 0 0,2 0 0,12-1 0,-11 0 0,18 2 0,-19-1 0,13 1 0,-13 0 0,5-1 0,2 0 0,-7 3 0,13-4 0,-13 4 0,7 0 0,-8 0 0,-1 0 0,8 0 0,-6 0 0,4 0 0,-4 0 0,5 0 0,-6 0 0,7 0 0,-2 0 0,-4 0 0,5 3 0,-5 1 0,5 2 0,-5 1 0,7-1 0,-1 1 0,-6-1 0,6 1 0,-6-1 0,-2-2 0,2 2 0,-1-3 0,1 2 0,-2 3 0,2-3 0,-7 1 0,10 0 0,-8 1 0,4-1 0,-1 0 0,-5 1 0,6-1 0,-5-1 0,9 3 0,-14-3 0,16 1 0,-13 1 0,8-4 0,-1 3 0,1-3 0,-2 4 0,1-1 0,-1-3 0,2 2 0,-1-2 0,1 2 0,-2 2 0,2-6 0,-1 8 0,5-5 0,-3 2 0,4-3 0,-11 3 0,9-2 0,-8-1 0,10 2 0,-7-5 0,2 6 0,4-1 0,-2-3 0,2 4 0,-6-4 0,2-1 0,5 2 0,-5-2 0,4 5 0,-4-6 0,-2 3 0,8 0 0,-6-2 0,4 2 0,-4-1 0,-1-1 0,5 2 0,-4-3 0,4 0 0,0 0 0,-5 0 0,5 0 0,8 0 0,-9 0 0,7 0 0,-10 0 0,-2 0 0,6 0 0,-2 0 0,0 0 0,3 0 0,-5 0 0,11 0 0,-4-3 0,8-1 0,-1-3 0,0 4 0,-1-5 0,2 6 0,-1-6 0,-7 4 0,-1-2 0,-6 6 0,-2-3 0,6-2 0,-4 0 0,5-3 0,-5-2 0,5 2 0,2-4 0,8 4 0,-1-5 0,-7 5 0,6-5 0,-13 6 0,13-3 0,-12 4 0,5 0 0,-7-1 0,1 1 0,-2-1 0,2 1 0,-1 3 0,0-2 0,0 0 0,-1-1 0,2 1 0,-7-1 0,10 3 0,-2 0 0,5 3 0,7 0 0,-13 0 0,13-3 0,-12 2 0,5-2 0,-8 0 0,2 3 0,5-3 0,-5 3 0,5-3 0,-6 2 0,5-2 0,-4 3 0,6 0 0,-2 0 0,-4 0 0,4 0 0,-4 0 0,4 0 0,-2 0 0,2 0 0,2 0 0,-5 0 0,5 0 0,0 0 0,-6 0 0,5 0 0,-5 0 0,6 0 0,-5 3 0,5-2 0,0 5 0,-6-6 0,5 3 0,-5 0 0,-1-2 0,12 5 0,-8-3 0,9 3 0,-14-2 0,2 2 0,4-3 0,-4 4 0,6-1 0,-8-4 0,1 4 0,1-1 0,-2 0 0,2-2 0,-1 3 0,1-2 0,-2 2 0,2 0 0,-1 1 0,1-4 0,-2 3 0,2-1 0,-1 3 0,1 0 0,-2-1 0,2-1 0,-1 1 0,1-1 0,-2 0 0,1 0 0,0 1 0,0-1 0,1-4 0,-2 4 0,1-2 0,1-1 0,-2 3 0,7-3 0,-5 0 0,4 0 0,-6 0 0,7-2 0,-5 2 0,4-3 0,0 0 0,-2 0 0,2 0 0,4 0 0,-6 0 0,14 0 0,-9 0 0,0 0 0,6 0 0,-12 0 0,5 0 0,-8 0 0,2 0 0,3 0 0,-2 0 0,2 0 0,-3-7 0,6 5 0,3-6 0,5 3 0,-1-2 0,-5 1 0,4-1 0,-11 0 0,5 4 0,-8-3 0,2 3 0,-1-1 0,1-2 0,-2 4 0,2-6 0,-1 3 0,1-1 0,-2 2 0,2-2 0,-1 3 0,1-3 0,-2-1 0,2 1 0,-1 0 0,1-1 0,-8 1 0,7-4 0,-5 3 0,6-1 0,-2 3 0,-3 0 0,7-1 0,-12-1 0,13 1 0,-9-3 0,6 8 0,-1-8 0,1 6 0,-2-3 0,1-1 0,1 2 0,-2 2 0,2-3 0,4 2 0,-4 1 0,6 0 0,0 0 0,1 2 0,0-2 0,6 3 0,-6 0 0,7 0 0,-1 0 0,2 0 0,-8 0 0,6 0 0,-12 0 0,11 0 0,-11 0 0,5 0 0,-1 0 0,-3 0 0,9 0 0,-2 0 0,-2 0 0,4 3 0,-2-2 0,-2 5 0,6-2 0,-13-1 0,6 3 0,-1-2 0,-3-1 0,3 3 0,-6-5 0,1 5 0,-2-3 0,2 0 0,-1 2 0,5-3 0,-8 3 0,12-2 0,-13 3 0,9 0 0,-4 0 0,-2 1 0,8 1 0,-5 0 0,5 2 0,0-3 0,-6-1 0,7 1 0,-9-1 0,2-1 0,-7 3 0,4-1 0,-8 0 0,9 2 0,-5-4 0,7 3 0,-2-3 0,2 1 0,-1 1 0,6 2 0,3 0 0,0-1 0,4 2 0,-11-3 0,12 3 0,-13-2 0,13-3 0,-13 3 0,7-3 0,-9 0 0,1 0 0,7-2 0,-6 0 0,4 0 0,0-3 0,-4 0 0,3 0 0,3 0 0,1 0 0,1 0 0,4 0 0,-11 0 0,5 0 0,-8 0 0,2 0 0,5 0 0,-6 0 0,6 0 0,-1 0 0,-4 0 0,4-3 0,-5 3 0,6-3 0,3 0 0,-1-1 0,0 1 0,-1-3 0,-6 5 0,5-2 0,-5 0 0,-1 3 0,5-5 0,-4 0 0,4-1 0,-5 1 0,1-1 0,-2-1 0,8-2 0,-5 2 0,5-3 0,-6 4 0,-2-1 0,2 4 0,-1-3 0,-1 3 0,-3-5 0,3 1 0,-5-2 0,7-1 0,0 3 0,0-2 0,-2 2 0,2 1 0,-1 2 0,-1-3 0,1 5 0,12-9 0,-2 9 0,9-8 0,-3 7 0,-1-4 0,-7 3 0,6-2 0,-13 2 0,6 1 0,-6 0 0,-2 3 0,6-3 0,-4 0 0,5-1 0,-7 1 0,8 3 0,-5-1 0,5-1 0,0-1 0,-5 0 0,5 3 0,-8-3 0,6 3 0,-4 0 0,5 0 0,-1 0 0,-4 0 0,4 0 0,-4 0 0,4 0 0,-4 0 0,5 0 0,-7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2 0,-4-1 0,4 2 0,-5-3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4 0,-4-4 0,-3 3 0,1-3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3 0,-2-2 0,1 2 0,0-3 0,0 0 0,0 0 0,0 0 0,-1 0 0,1 0 0,1 0 0,-2 0 0,1 0 0,0 0 0,-5 0 0,4 0 0,-4 0 0,4 0 0,1 0 0,1 0 0,-2 0 0,1 0 0,0 0 0,-5 0 0,4 0 0,-4 0 0,0 0 0,3 0 0,-3 0 0,0 0 0,4 0 0,-4 0 0,5 0 0,0 2 0,-1-1 0,2 2 0,-2-3 0,1 0 0,6 0 0,1 0 0,5 0 0,-4 0 0,3 0 0,-4 3 0,12-2 0,-5 2 0,5-3 0,-6 0 0,0 0 0,0 0 0,-1 0 0,1 0 0,-6 0 0,4 0 0,-9 0 0,9 3 0,-10-3 0,4 4 0,-4-4 0,-1 0 0,-1 0 0,1 0 0,0 0 0,0 0 0,-5 0 0,3 0 0,-3 0 0,1 0 0,2 0 0,-8 0 0,9 0 0,-4 0 0,0 0 0,4 0 0,-4 0 0,0 0 0,3 0 0,-7 0 0,7 0 0,-7 0 0,7 0 0,-8 0 0,9 0 0,-9 0 0,4 0 0,0 0 0,1 0 0,0 0 0,-2 0 0,2 0 0,-5 2 0,8-1 0,-7 1 0,7-2 0,-7 0 0,2 0 0,1 0 0,-4 0 0,5 0 0,-7 0 0,6 0 0,-3 0 0,6 0 0,-6 0 0,3 0 0,0 0 0,1 0 0,-1 0 0,5 0 0,-8 0 0,8 0 0,-5 0 0,1 0 0,4 0 0,-9 0 0,9 0 0,-9 0 0,9 0 0,-9 0 0,9 0 0,-10 0 0,10 0 0,-8 0 0,2 0 0,1 0 0,-3 0 0,7 0 0,-3 0 0,0 0 0,4 0 0,-9 0 0,8 0 0,-3 0 0,5 3 0,-5-2 0,4 2 0,-4-3 0,5 0 0,0 0 0,0 0 0,0 0 0,-1 0 0,1 0 0,1 0 0,-2 0 0,1 0 0,0 0 0,6 0 0,-5 0 0,4 0 0,-4 0 0,-2 0 0,1 0 0,0 0 0,0 0 0,0 0 0,-5 0 0,4 0 0,-5 0 0,7 0 0,-7 0 0,5 0 0,-9 0 0,9 0 0,-9 0 0,9 0 0,-9 0 0,8 0 0,-7 0 0,8 0 0,-9 0 0,8 0 0,-8 0 0,9 0 0,-9 0 0,9 0 0,-4 0 0,0 0 0,4 2 0,-4-1 0,5 2 0,-1-3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0,-1-3 0,8 2 0,-5-2 0,4 3 0,-7 0 0,8 0 0,-7-3 0,7 2 0,-7-2 0,0 3 0,6 0 0,-10-2 0,8 1 0,-10-2 0,0 3 0,4 0 0,-4-3 0,6 2 0,0-3 0,-1 4 0,2 0 0,-2 0 0,1-3 0,6 3 0,-5-3 0,5 3 0,1 0 0,-6 0 0,5 0 0,-6 0 0,-1 0 0,1 0 0,-6 0 0,4 0 0,-4-3 0,0 2 0,-1-2 0,0 3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3 0,-4-3 0,5 3 0,-1-3 0,2 0 0,-1 0 0,-1 0 0,1 0 0,6 0 0,-5 0 0,5 0 0,-1 0 0,-3 0 0,4 0 0,-7 3 0,7-2 0,-5 2 0,5-3 0,0 0 0,-6 0 0,11 3 0,-3-3 0,-1 3 0,4-3 0,-9 0 0,9 0 0,-4 4 0,0-3 0,4 2 0,-10-3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12 16383,'72'0'0,"11"0"0,-7 0 0,14 0 0,-14 0 0,-4 0 0,-5 2 0,5 2 0,-16-1 0,11 3 0,-32-6 0,17 3 0,-22 0 0,27-3 0,-6 3 0,20-3 0,12 0 0,-7 0 0,2 0 0,-16 0 0,-19 0 0,5 0 0,-19 0 0,10 0 0,-12 0 0,8 0 0,-3 0 0,3 0 0,2 0 0,3 0 0,2 0 0,14 0 0,-11 0 0,23 0 0,-17 0 0,14 0 0,-17 0 0,0 0 0,-8 0 0,1 0 0,-5 0 0,-9 0 0,-10 3 0,-6-3 0,20 3 0,9-3 0,24 0 0,4 0 0,5 0 0,-17 0 0,16 0 0,-26 0 0,18 0 0,-12 0 0,0 0 0,0 0 0,3 0 0,3 0 0,4 0 0,-14 0 0,13 0 0,-20 0 0,24 0 0,-27 0 0,19 0 0,-11 0 0,25 2 0,-3-1 0,5 1 0,-20-2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0,-4-2 0,-2 1 0,-3-1 0,-1-1 0,3 3 0,-1-3 0,1 3 0,2-3 0,1 3 0,9-3 0,3 3 0,-1 0 0,6 0 0,-13 0 0,12 0 0,-19 0 0,6 0 0,-4 0 0,6 0 0,5 0 0,7-3 0,3 2 0,2-1 0,15 2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0,12-3 0,-1 2 0,0-2 0,15 2 0,-13-1 0,21 0 0,-30 2 0,-1 0 0,-5 0 0,-3 0 0,8 0 0,0 0 0,-3-2 0,-4 1 0,6-2 0,-8 3 0,20-2 0,-23 1 0,23-2 0,-20 3 0,19 0 0,-8 0 0,4 0 0,-6 0 0,18 0 0,-8 0 0,28 0 0,-24 0 0,19 0 0,-22 0 0,12 0 0,-19 0 0,0 0 0,-10 0 0,5 0 0,-3 0 0,21 0 0,-14 0 0,16 0 0,-32 0 0,13 3 0,-23-2 0,11 2 0,-8-3 0,-1 0 0,4 0 0,11 3 0,-6-3 0,13 3 0,-23-3 0,22 0 0,-16 0 0,19 0 0,-11 3 0,7-3 0,-3 2 0,5 1 0,-1-2 0,5 1 0,-12-2 0,13 0 0,-22 0 0,23 0 0,-14 0 0,6 0 0,1 0 0,-9 0 0,8 0 0,-3 0 0,0 0 0,7 0 0,-14 0 0,8 0 0,-20 0 0,-8 0 0,3 0 0,-5 0 0,16 0 0,2 0 0,6 0 0,3 0 0,6 0 0,-3 0 0,9 0 0,-1 0 0,-3 0 0,-16 0 0,5 0 0,-12 0 0,21 0 0,-5 0 0,-7 0 0,-5 0 0,1 0 0,-5-2 0,17 1 0,4-1 0,0 2 0,3 0 0,-18 0 0,-5 0 0,-10 0 0,-10 0 0,-8 0 0,-6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0 106 16383,'40'9'0,"1"0"0,-22-4 0,-2 1 0,-1 0 0,-5-1 0,5 2 0,-3-2 0,3 0 0,1 1 0,-5-1 0,5 2 0,-7-5 0,6 4 0,-4-3 0,5 3 0,0-3 0,-5 2 0,5-3 0,-8 5 0,3-5 0,-2 3 0,2-3 0,-3 2 0,3 1 0,-2-2 0,2 2 0,-3 1 0,8-1 0,-5 2 0,5-5 0,-8 3 0,3-1 0,-2-1 0,2 2 0,3-5 0,-4 4 0,6-2 0,-8 1 0,6-2 0,-3-1 0,4 3 0,-5-3 0,4 0 0,-3 0 0,10 0 0,-11 0 0,12 0 0,-11 0 0,5 0 0,-7 0 0,6 0 0,-3 0 0,3 0 0,-6 0 0,1 0 0,5 0 0,-4 0 0,3-3 0,2 3 0,-5-4 0,5 0 0,-7-1 0,2 0 0,-3-1 0,3 1 0,-2-1 0,1 3 0,-1-2 0,0 2 0,1-1 0,0 1 0,0-1 0,6-1 0,-5-2 0,5 3 0,-1-3 0,-5 2 0,6-2 0,0 3 0,-5-3 0,4 3 0,-4 1 0,3-1 0,-3-1 0,6-4 0,-2 3 0,-3-3 0,3 2 0,-5 2 0,0 1 0,0-2 0,-1 0 0,1 0 0,0 1 0,-2 0 0,3-1 0,-2 0 0,2 1 0,-3-1 0,3 1 0,-2 0 0,2-2 0,-3 3 0,3 0 0,-2 0 0,1 1 0,-1 0 0,2-2 0,3 2 0,-4 0 0,6 0 0,-8 0 0,3 1 0,10-2 0,-10 1 0,16 1 0,-17-1 0,12 2 0,-11-1 0,3-1 0,3 1 0,-7 2 0,12-4 0,-12 4 0,7 0 0,-8 0 0,0 0 0,7 0 0,-6 0 0,4 0 0,-4 0 0,5 0 0,-5 0 0,5 0 0,-1 0 0,-3 0 0,3 3 0,-3 0 0,4 2 0,-5 2 0,7-2 0,-2 1 0,-4-1 0,4 1 0,-4 0 0,-3-3 0,3 2 0,-2-2 0,2 1 0,-3 3 0,3-2 0,-7 0 0,9 0 0,-7 1 0,3 0 0,0-1 0,-5 1 0,6-1 0,-5 0 0,8 2 0,-12-3 0,14 1 0,-12 1 0,7-3 0,0 2 0,0-2 0,-1 3 0,0-1 0,0-2 0,1 1 0,0-1 0,0 1 0,-1 3 0,1-7 0,0 8 0,4-4 0,-3 1 0,4-2 0,-10 2 0,8-2 0,-7 0 0,9 2 0,-6-5 0,1 5 0,4-1 0,-2-2 0,2 3 0,-6-3 0,3-1 0,4 1 0,-5-1 0,4 5 0,-4-6 0,-1 2 0,7 1 0,-6-2 0,4 1 0,-4 0 0,0-1 0,4 2 0,-4-3 0,4 0 0,0 0 0,-5 0 0,5 0 0,7 0 0,-8 0 0,6 0 0,-8 0 0,-2 0 0,4 0 0,0 0 0,-1 0 0,3 0 0,-5 0 0,10 0 0,-4-3 0,8-1 0,-1-2 0,-1 4 0,0-5 0,2 5 0,-2-5 0,-5 3 0,-1-1 0,-6 5 0,-1-2 0,4-3 0,-2 1 0,4-3 0,-5-2 0,5 2 0,1-4 0,8 4 0,-1-4 0,-7 4 0,6-4 0,-12 4 0,12-1 0,-11 2 0,5 1 0,-6-1 0,0 1 0,-1-1 0,1 0 0,-1 4 0,1-3 0,-1 1 0,0-1 0,2 0 0,-7 0 0,9 2 0,-2 1 0,5 2 0,6 0 0,-12 0 0,12-3 0,-11 2 0,5-1 0,-8-1 0,3 3 0,3-3 0,-3 3 0,4-2 0,-6 1 0,5-2 0,-4 3 0,6 0 0,-2 0 0,-4 0 0,4 0 0,-3 0 0,3 0 0,-2 0 0,2 0 0,1 0 0,-3 0 0,3 0 0,1 0 0,-6 0 0,5 0 0,-5 0 0,6 0 0,-5 3 0,5-2 0,0 4 0,-6-5 0,5 3 0,-5-1 0,0-1 0,10 4 0,-7-2 0,8 2 0,-13-1 0,3 1 0,3-2 0,-4 3 0,6-1 0,-8-3 0,2 3 0,0 0 0,-1-1 0,1-1 0,0 2 0,0-2 0,-1 3 0,1-1 0,0 1 0,0-3 0,-1 2 0,1-1 0,0 3 0,0 0 0,-1-1 0,1 0 0,0 0 0,0-1 0,-1 0 0,0 1 0,1 0 0,-1-1 0,2-3 0,-3 3 0,2-1 0,0-2 0,-1 3 0,6-2 0,-5 0 0,4-1 0,-5 1 0,5-2 0,-3 1 0,3-2 0,0 0 0,-2 0 0,2 0 0,3 0 0,-5 0 0,13 0 0,-9 0 0,1 0 0,4 0 0,-9 0 0,3 0 0,-6 0 0,1 0 0,3 0 0,-1 0 0,1 0 0,-3-6 0,6 5 0,2-6 0,5 2 0,-1-1 0,-5 1 0,4-1 0,-10-1 0,5 5 0,-8-3 0,3 2 0,-2-1 0,2-1 0,-3 3 0,3-5 0,-2 3 0,2-1 0,-3 1 0,3-1 0,-2 2 0,2-2 0,-3-1 0,3 1 0,-2-1 0,2 0 0,-8 1 0,6-4 0,-3 3 0,4-1 0,-1 3 0,-3-1 0,6 0 0,-11-1 0,12 1 0,-7-3 0,4 7 0,0-7 0,0 5 0,-1-2 0,0-1 0,1 2 0,-1 1 0,2-2 0,2 1 0,-2 2 0,4-1 0,1 0 0,1 3 0,-1-3 0,6 3 0,-5 0 0,5 0 0,0 0 0,2 0 0,-8 0 0,6 0 0,-11 0 0,10 0 0,-10 0 0,5 0 0,-1 0 0,-3 0 0,8 0 0,-2 0 0,-1 0 0,3 3 0,-2-3 0,-1 6 0,4-3 0,-10 0 0,4 2 0,0-1 0,-3-2 0,3 3 0,-5-4 0,0 5 0,-1-4 0,1 1 0,0 1 0,3-2 0,-6 2 0,11-1 0,-12 2 0,8 1 0,-4-1 0,-1 1 0,6 1 0,-3 0 0,3 2 0,1-3 0,-6-1 0,7 1 0,-8-1 0,1 0 0,-6 2 0,4-1 0,-7 0 0,7 2 0,-3-4 0,5 3 0,-1-2 0,1 0 0,0 1 0,4 2 0,4 0 0,-1-1 0,4 2 0,-10-3 0,11 3 0,-11-2 0,10-3 0,-10 3 0,5-3 0,-7 1 0,0-1 0,7-1 0,-6-1 0,4 1 0,0-3 0,-3 0 0,2 0 0,2 0 0,2 0 0,0 0 0,4 0 0,-10 0 0,5 0 0,-7 0 0,1 0 0,5 0 0,-6 0 0,6 0 0,-1 0 0,-3 0 0,2-3 0,-3 3 0,5-2 0,2-1 0,0 0 0,-1 0 0,0-2 0,-6 4 0,5-2 0,-5 1 0,0 2 0,4-5 0,-4 1 0,4-1 0,-4 0 0,0 0 0,-1-1 0,6-2 0,-3 2 0,3-3 0,-4 4 0,-3-1 0,3 3 0,-2-2 0,0 2 0,-3-4 0,3 1 0,-5-2 0,6-1 0,1 3 0,-1-2 0,-1 2 0,1 1 0,0 1 0,-2-2 0,2 5 0,10-9 0,-2 8 0,8-7 0,-2 7 0,-2-4 0,-5 2 0,5-1 0,-12 1 0,6 2 0,-6-1 0,-1 3 0,5-3 0,-4 1 0,5-2 0,-6 2 0,6 2 0,-4-1 0,5-1 0,0-1 0,-5 1 0,5 2 0,-8-3 0,6 3 0,-3 0 0,3 0 0,0 0 0,-3 0 0,3 0 0,-4 0 0,4 0 0,-4 0 0,5 0 0,-6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2 0,-4-1 0,4 2 0,-5-3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4 0,-4-4 0,-3 3 0,1-3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3 0,-2-2 0,1 2 0,0-3 0,0 0 0,0 0 0,0 0 0,-1 0 0,1 0 0,1 0 0,-2 0 0,1 0 0,0 0 0,-5 0 0,4 0 0,-4 0 0,4 0 0,1 0 0,1 0 0,-2 0 0,1 0 0,0 0 0,-5 0 0,4 0 0,-4 0 0,0 0 0,3 0 0,-3 0 0,0 0 0,4 0 0,-4 0 0,5 0 0,0 2 0,-1-1 0,2 2 0,-2-3 0,1 0 0,6 0 0,1 0 0,5 0 0,-4 0 0,3 0 0,-4 3 0,12-2 0,-5 2 0,5-3 0,-6 0 0,0 0 0,0 0 0,-1 0 0,1 0 0,-6 0 0,4 0 0,-9 0 0,9 3 0,-10-3 0,4 4 0,-4-4 0,-1 0 0,-1 0 0,1 0 0,0 0 0,0 0 0,-5 0 0,3 0 0,-3 0 0,1 0 0,2 0 0,-8 0 0,9 0 0,-4 0 0,0 0 0,4 0 0,-4 0 0,0 0 0,3 0 0,-7 0 0,7 0 0,-7 0 0,7 0 0,-8 0 0,9 0 0,-9 0 0,4 0 0,0 0 0,1 0 0,0 0 0,-2 0 0,2 0 0,-5 2 0,8-1 0,-7 1 0,7-2 0,-7 0 0,2 0 0,1 0 0,-4 0 0,5 0 0,-7 0 0,6 0 0,-3 0 0,6 0 0,-6 0 0,3 0 0,0 0 0,1 0 0,-1 0 0,5 0 0,-8 0 0,8 0 0,-5 0 0,1 0 0,4 0 0,-9 0 0,9 0 0,-9 0 0,9 0 0,-9 0 0,9 0 0,-10 0 0,10 0 0,-8 0 0,2 0 0,1 0 0,-3 0 0,7 0 0,-3 0 0,0 0 0,4 0 0,-9 0 0,8 0 0,-3 0 0,5 3 0,-5-2 0,4 2 0,-4-3 0,5 0 0,0 0 0,0 0 0,0 0 0,-1 0 0,1 0 0,1 0 0,-2 0 0,1 0 0,0 0 0,6 0 0,-5 0 0,4 0 0,-4 0 0,-2 0 0,1 0 0,0 0 0,0 0 0,0 0 0,-5 0 0,4 0 0,-5 0 0,7 0 0,-7 0 0,5 0 0,-9 0 0,9 0 0,-9 0 0,9 0 0,-9 0 0,8 0 0,-7 0 0,8 0 0,-9 0 0,8 0 0,-8 0 0,9 0 0,-9 0 0,9 0 0,-4 0 0,0 0 0,4 2 0,-4-1 0,5 2 0,-1-3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0,-1-3 0,8 2 0,-5-2 0,4 3 0,-7 0 0,8 0 0,-7-3 0,7 2 0,-7-2 0,0 3 0,6 0 0,-10-2 0,8 1 0,-10-2 0,0 3 0,4 0 0,-4-3 0,6 2 0,0-3 0,-1 4 0,2 0 0,-2 0 0,1-3 0,6 3 0,-5-3 0,5 3 0,1 0 0,-6 0 0,5 0 0,-6 0 0,-1 0 0,1 0 0,-6 0 0,4 0 0,-4-3 0,0 2 0,-1-2 0,0 3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3 0,-4-3 0,5 3 0,-1-3 0,2 0 0,-1 0 0,-1 0 0,1 0 0,6 0 0,-5 0 0,5 0 0,-1 0 0,-3 0 0,4 0 0,-7 3 0,7-2 0,-5 2 0,5-3 0,0 0 0,-6 0 0,11 3 0,-3-3 0,-1 3 0,4-3 0,-9 0 0,9 0 0,-4 4 0,0-3 0,4 2 0,-10-3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12 16383,'72'0'0,"11"0"0,-7 0 0,14 0 0,-14 0 0,-4 0 0,-5 2 0,5 2 0,-16-1 0,11 3 0,-32-6 0,17 3 0,-22 0 0,27-3 0,-6 3 0,20-3 0,12 0 0,-7 0 0,2 0 0,-16 0 0,-19 0 0,5 0 0,-19 0 0,10 0 0,-12 0 0,8 0 0,-3 0 0,3 0 0,2 0 0,3 0 0,2 0 0,14 0 0,-11 0 0,23 0 0,-17 0 0,14 0 0,-17 0 0,0 0 0,-8 0 0,1 0 0,-5 0 0,-9 0 0,-10 3 0,-6-3 0,20 3 0,9-3 0,24 0 0,4 0 0,5 0 0,-17 0 0,16 0 0,-26 0 0,18 0 0,-12 0 0,0 0 0,0 0 0,3 0 0,3 0 0,4 0 0,-14 0 0,13 0 0,-20 0 0,24 0 0,-27 0 0,19 0 0,-11 0 0,25 2 0,-3-1 0,5 1 0,-20-2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0,-4-2 0,-2 1 0,-3-1 0,-1-1 0,3 3 0,-1-3 0,1 3 0,2-3 0,1 3 0,9-3 0,3 3 0,-1 0 0,6 0 0,-13 0 0,12 0 0,-19 0 0,6 0 0,-4 0 0,6 0 0,5 0 0,7-3 0,3 2 0,2-1 0,15 2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0,12-3 0,-1 2 0,0-2 0,15 2 0,-13-1 0,21 0 0,-30 2 0,-1 0 0,-5 0 0,-3 0 0,8 0 0,0 0 0,-3-2 0,-4 1 0,6-2 0,-8 3 0,20-2 0,-23 1 0,23-2 0,-20 3 0,19 0 0,-8 0 0,4 0 0,-6 0 0,18 0 0,-8 0 0,28 0 0,-24 0 0,19 0 0,-22 0 0,12 0 0,-19 0 0,0 0 0,-10 0 0,5 0 0,-3 0 0,21 0 0,-14 0 0,16 0 0,-32 0 0,13 3 0,-23-2 0,11 2 0,-8-3 0,-1 0 0,4 0 0,11 3 0,-6-3 0,13 3 0,-23-3 0,22 0 0,-16 0 0,19 0 0,-11 3 0,7-3 0,-3 2 0,5 1 0,-1-2 0,5 1 0,-12-2 0,13 0 0,-22 0 0,23 0 0,-14 0 0,6 0 0,1 0 0,-9 0 0,8 0 0,-3 0 0,0 0 0,7 0 0,-14 0 0,8 0 0,-20 0 0,-8 0 0,3 0 0,-5 0 0,16 0 0,2 0 0,6 0 0,3 0 0,6 0 0,-3 0 0,9 0 0,-1 0 0,-3 0 0,-16 0 0,5 0 0,-12 0 0,21 0 0,-5 0 0,-7 0 0,-5 0 0,1 0 0,-5-2 0,17 1 0,4-1 0,0 2 0,3 0 0,-18 0 0,-5 0 0,-10 0 0,-10 0 0,-8 0 0,-6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2T04:56:24.82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0 144 16383,'55'12'0,"0"0"0,-29-5 0,-2 1 0,-3 1 0,-7-2 0,9 1 0,-6-1 0,5 0 0,1 2 0,-7-2 0,7 1 0,-10-4 0,10 4 0,-7-4 0,7 4 0,0-4 0,-7 3 0,7-5 0,-10 8 0,2-8 0,0 5 0,0-3 0,-2 0 0,3 4 0,-2-5 0,2 4 0,-3 2 0,9-2 0,-5 1 0,6-4 0,-10 3 0,2-2 0,-1-2 0,2 4 0,4-7 0,-4 6 0,6-3 0,-9 0 0,8 0 0,-6-3 0,8 3 0,-9-3 0,6 0 0,-3 0 0,13 0 0,-15 0 0,16 0 0,-14 0 0,5 0 0,-9 0 0,10 0 0,-6 0 0,5 0 0,-9 0 0,3 0 0,5 0 0,-4 0 0,3-3 0,3 3 0,-7-6 0,7 0 0,-9 0 0,2-1 0,-3-2 0,2 2 0,0 0 0,-1 2 0,0-2 0,-1 4 0,3-2 0,-2 0 0,2-1 0,6 0 0,-5-3 0,6 3 0,-2-4 0,-6 4 0,8-3 0,1 3 0,-9-4 0,8 5 0,-8 1 0,7-1 0,-7-2 0,10-5 0,-3 4 0,-4-6 0,3 6 0,-6 1 0,0 1 0,0-2 0,-2 1 0,3-2 0,-2 2 0,-1 0 0,3-1 0,-2 0 0,1 1 0,-1-1 0,1 1 0,-1 1 0,2-4 0,-3 4 0,2 0 0,0 2 0,-1-1 0,0 1 0,2-3 0,4 4 0,-5-2 0,8 1 0,-10 1 0,3-1 0,13-1 0,-12 1 0,21 1 0,-22 0 0,14 0 0,-14 1 0,5-2 0,3 1 0,-8 3 0,15-5 0,-16 5 0,9 0 0,-10 0 0,-1 0 0,10 0 0,-8 0 0,6 0 0,-6 0 0,7 0 0,-8 0 0,8 0 0,-1 0 0,-6 0 0,7 4 0,-7 0 0,6 3 0,-5 2 0,8-2 0,-2 1 0,-6-1 0,6 2 0,-6-2 0,-3-2 0,2 2 0,0-4 0,0 3 0,-2 4 0,3-4 0,-9 1 0,12 0 0,-9 1 0,4 0 0,-1-1 0,-6 1 0,7-1 0,-5-1 0,10 4 0,-17-4 0,20 1 0,-17 1 0,11-4 0,-2 3 0,2-4 0,-3 6 0,1-2 0,-1-4 0,3 3 0,-2-2 0,1 2 0,-1 2 0,1-7 0,-1 10 0,7-6 0,-5 2 0,6-3 0,-14 3 0,11-2 0,-9-2 0,11 3 0,-8-6 0,3 7 0,4-1 0,-2-4 0,2 6 0,-7-6 0,2-1 0,7 3 0,-7-3 0,6 6 0,-6-7 0,-2 4 0,10-1 0,-8-2 0,5 3 0,-4-2 0,-2 0 0,6 1 0,-4-3 0,4 0 0,0 0 0,-5 0 0,5 0 0,10 0 0,-11 0 0,8 0 0,-11 0 0,-3 0 0,7 0 0,-2 0 0,0 0 0,3 0 0,-5 0 0,12 0 0,-4-3 0,9-2 0,-1-4 0,0 6 0,-1-7 0,3 8 0,-2-8 0,-8 6 0,-2-3 0,-6 7 0,-3-4 0,7-2 0,-4 0 0,5-3 0,-5-3 0,5 2 0,3-4 0,9 4 0,-1-5 0,-8 5 0,7-5 0,-16 7 0,16-4 0,-14 5 0,6-1 0,-9 0 0,1 1 0,-1-1 0,1 0 0,-1 5 0,1-3 0,-1 0 0,-1-1 0,2 1 0,-7-1 0,11 3 0,-3 1 0,7 3 0,8 0 0,-16 0 0,16-4 0,-14 3 0,6-3 0,-10 1 0,2 3 0,7-4 0,-7 4 0,6-3 0,-6 1 0,5-1 0,-5 3 0,8 0 0,-3 0 0,-4 0 0,4 0 0,-4 0 0,4 0 0,-2 0 0,2 0 0,2 0 0,-5 0 0,6 0 0,-1 0 0,-6 0 0,5 0 0,-5 0 0,6 0 0,-5 3 0,6-1 0,-1 5 0,-6-7 0,5 3 0,-5 1 0,-2-3 0,14 6 0,-8-3 0,9 3 0,-16-2 0,3 2 0,4-4 0,-4 6 0,6-2 0,-9-5 0,2 5 0,0-1 0,-2 0 0,3-2 0,-2 3 0,1-2 0,-2 2 0,3 0 0,-2 1 0,2-4 0,-3 3 0,2-1 0,0 4 0,0-1 0,-2-1 0,3 0 0,-2 0 0,1-1 0,-2 0 0,2 0 0,-1 2 0,0-2 0,2-5 0,-3 5 0,1-2 0,2-1 0,-3 3 0,8-4 0,-5 1 0,4-1 0,-7 1 0,8-3 0,-5 3 0,4-4 0,0 0 0,-2 0 0,2 0 0,5 0 0,-7 0 0,17 0 0,-11 0 0,-1 0 0,8 0 0,-14 0 0,6 0 0,-10 0 0,2 0 0,4 0 0,-2 0 0,2 0 0,-4-9 0,8 7 0,3-7 0,6 3 0,-1-3 0,-6 2 0,5-1 0,-13-1 0,5 6 0,-9-4 0,3 3 0,-2-1 0,2-2 0,-3 5 0,2-8 0,0 4 0,0-1 0,-2 3 0,3-4 0,-2 5 0,1-4 0,-2-2 0,3 2 0,-2 0 0,2-1 0,-10 1 0,8-5 0,-6 3 0,8 0 0,-3 3 0,-4 0 0,9-1 0,-14-2 0,15 2 0,-11-3 0,8 8 0,-2-8 0,1 6 0,-2-3 0,2-1 0,0 2 0,-2 2 0,3-3 0,4 2 0,-4 2 0,6-1 0,1 0 0,1 3 0,-1-2 0,8 3 0,-7 0 0,8 0 0,-1 0 0,3 0 0,-11 0 0,8 0 0,-14 0 0,13 0 0,-14 0 0,7 0 0,-2 0 0,-3 0 0,11 0 0,-3 0 0,-2 0 0,4 3 0,-1-2 0,-4 7 0,8-4 0,-15 0 0,6 3 0,0-2 0,-4-2 0,3 5 0,-7-7 0,2 6 0,-3-4 0,3 1 0,-2 2 0,6-4 0,-9 4 0,14-2 0,-16 3 0,12 0 0,-6 0 0,-2 2 0,10 0 0,-7 1 0,7 2 0,0-4 0,-8-1 0,9 1 0,-11 0 0,2-2 0,-7 3 0,3-1 0,-8 1 0,10 1 0,-6-4 0,9 4 0,-3-4 0,2 1 0,-1 1 0,8 3 0,3 0 0,0-2 0,5 3 0,-14-4 0,15 4 0,-15-2 0,15-4 0,-16 3 0,9-3 0,-11 0 0,1 0 0,9-2 0,-8-1 0,6 1 0,-1-4 0,-5 0 0,4 0 0,4 0 0,1 0 0,1 0 0,5 0 0,-14 0 0,7 0 0,-10 0 0,2 0 0,7 0 0,-8 0 0,8 0 0,-2 0 0,-5 0 0,6-4 0,-7 4 0,7-3 0,4-1 0,-1-1 0,0 2 0,-2-4 0,-6 6 0,5-3 0,-5 0 0,-2 4 0,6-6 0,-4 1 0,4-3 0,-6 2 0,2-1 0,-3-1 0,10-3 0,-7 3 0,7-4 0,-8 5 0,-2-1 0,3 4 0,-2-3 0,-1 3 0,-3-5 0,3 0 0,-6-1 0,8-2 0,1 3 0,-1-1 0,-1 1 0,1 2 0,-1 3 0,-1-5 0,2 7 0,13-11 0,-2 10 0,11-9 0,-3 9 0,-2-5 0,-8 3 0,7-2 0,-16 2 0,8 1 0,-8 1 0,-2 3 0,7-4 0,-4 1 0,5-2 0,-8 1 0,10 4 0,-6-1 0,5-1 0,1-2 0,-6 1 0,5 3 0,-9-4 0,8 4 0,-6 0 0,6 0 0,0 0 0,-6 0 0,5 0 0,-4 0 0,4 0 0,-4 0 0,5 0 0,-8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16383,'29'0'0,"3"0"0,-21 0 0,9 0 0,-4 0 0,5 0 0,-6 0 0,6 0 0,-6 0 0,7 0 0,-3 0 0,-2 0 0,2 0 0,-9 0 0,7 0 0,-3 0 0,-3 0 0,3 0 0,-4 0 0,-2 0 0,8 0 0,-8 0 0,7 0 0,-7 0 0,2 0 0,4 0 0,3 0 0,-3 0 0,1 0 0,-6 0 0,5 0 0,-2 0 0,2 0 0,0 0 0,-3 0 0,5 0 0,-8 0 0,2 0 0,3 0 0,-2 0 0,3 0 0,-5 0 0,1 0 0,3 0 0,-1 0 0,1 0 0,-3 0 0,3 0 0,-3 0 0,3 0 0,-3 0 0,4 0 0,-3 0 0,2 0 0,-3 0 0,3 0 0,-2 0 0,2 0 0,-3 0 0,3 0 0,-2 0 0,2 0 0,-1 0 0,-4 0 0,7 0 0,-7 0 0,12 0 0,-4 0 0,12 0 0,-13 0 0,3 0 0,0 0 0,3 0 0,-6 0 0,3 0 0,0 0 0,-3 0 0,5 0 0,-9 0 0,8 0 0,-8 0 0,3 0 0,-4 0 0,4 0 0,-3 0 0,5 0 0,-8 0 0,2 0 0,3 0 0,-2 0 0,3 0 0,-5 0 0,5 0 0,-4 0 0,3 0 0,-3 0 0,4 0 0,-3 0 0,2 0 0,-3 0 0,-1 0 0,5 0 0,-3 0 0,2 0 0,-3 0 0,-2 0 0,8 0 0,-5 0 0,4 0 0,-6 0 0,-1 0 0,8 0 0,-7 0 0,7 0 0,-8 0 0,2 0 0,4 0 0,2 0 0,-1 0 0,-1 0 0,0 0 0,-3 0 0,6 0 0,-9 0 0,5 0 0,-1 0 0,4 0 0,-2 0 0,-3 0 0,3 0 0,0 0 0,-3 0 0,3 0 0,0 0 0,-2 0 0,7 0 0,-7 0 0,8 0 0,-11 0 0,12 0 0,-6 0 0,2 0 0,1 0 0,-1 0 0,6 0 0,-9 0 0,5 0 0,-2 0 0,-2 0 0,6 0 0,-10 0 0,7 0 0,-7 0 0,9 0 0,-8 0 0,2 0 0,0 0 0,-3 0 0,3 0 0,-5 0 0,6 0 0,-4 0 0,3 0 0,2 2 0,-4-2 0,1 2 0,-5-2 0,9 0 0,-7 0 0,4 0 0,-3 0 0,3 0 0,-4 0 0,5 0 0,-5 0 0,4 0 0,-3 0 0,10 0 0,-7 0 0,2 0 0,4 0 0,-5 0 0,1 0 0,4 0 0,-5 0 0,2 0 0,-2 0 0,-1 0 0,1 0 0,2 0 0,-3 0 0,1 0 0,-4 0 0,9 0 0,-9 0 0,7 0 0,-7 0 0,9 0 0,-8 0 0,6 0 0,-7 0 0,10 0 0,-6 0 0,2 0 0,-3 0 0,0 0 0,-3 0 0,10 0 0,-12 0 0,11 0 0,-9 0 0,9 0 0,-8 0 0,1 0 0,2 0 0,-4 0 0,7 0 0,-7 0 0,9 0 0,-8 0 0,2 0 0,0 0 0,-3 0 0,3 0 0,-4 0 0,4 0 0,-3 0 0,5 0 0,-2 0 0,-2 0 0,1 0 0,2 0 0,-4 0 0,3 0 0,-5 0 0,6 0 0,-4 0 0,3 0 0,2 0 0,-7 0 0,7 0 0,-8 0 0,2 0 0,7 0 0,-9 0 0,9 0 0,-3 0 0,-4 0 0,5 0 0,-5 0 0,4 0 0,-3 0 0,3 0 0,-4 0 0,4 0 0,-3 0 0,4 0 0,-6 0 0,1 0 0,3 0 0,-2 0 0,3 0 0,0 0 0,-3 0 0,3 0 0,0 0 0,-3 0 0,5 0 0,-2 0 0,-3 0 0,4 0 0,-2 0 0,-1 0 0,8 0 0,-5 0 0,0 0 0,6 0 0,-6 0 0,7 0 0,-7 0 0,6 0 0,-6 0 0,6 0 0,1 0 0,-7 0 0,5 0 0,-4 0 0,5 0 0,-6 0 0,5 0 0,-4 0 0,-1 0 0,2 0 0,-10 0 0,9 0 0,-5 0 0,3 0 0,-4 0 0,-2 0 0,5 0 0,-3 0 0,3 0 0,0 0 0,4 0 0,2 0 0,2 0 0,6 0 0,-4 0 0,11 0 0,-12 0 0,12 0 0,-12 0 0,5 0 0,0 0 0,-5 0 0,5 0 0,-1 0 0,-3 0 0,5 0 0,-1 0 0,-4 0 0,3 0 0,1 0 0,-4 0 0,10 0 0,-10 0 0,11 0 0,-7 0 0,1 0 0,-2 0 0,3 0 0,-6 0 0,4 0 0,-1 0 0,-4 0 0,5 0 0,-1 0 0,-3 0 0,6 0 0,-3 0 0,-3 0 0,4 0 0,-1 0 0,-3 0 0,10 0 0,-10 0 0,4 0 0,-1 0 0,-3 0 0,4 0 0,-6 0 0,0 0 0,1 0 0,4 0 0,-3 0 0,3 0 0,-4 0 0,4 0 0,-3 0 0,4 0 0,-1 0 0,-3 0 0,11 0 0,-7 0 0,4 0 0,1 0 0,-3 0 0,-2 0 0,7 0 0,-6 0 0,7 0 0,-6 0 0,3 0 0,-3 0 0,6 0 0,-1 0 0,-5 0 0,5 0 0,-7 0 0,8 3 0,-7-2 0,-1 1 0,1-2 0,-5 0 0,3 0 0,-4 0 0,-3 0 0,3 0 0,-1 0 0,0 0 0,-1 0 0,-3 0 0,1 0 0,0 0 0,1 0 0,3 0 0,-6 0 0,3 0 0,-2 0 0,3 0 0,1 0 0,1 0 0,-1 0 0,-1 0 0,1 0 0,1 0 0,-1 0 0,-5 0 0,4 0 0,-11 0 0,12 0 0,-11 0 0,10 0 0,-10 0 0,6 0 0,-8 0 0,2 0 0,10 0 0,-8 0 0,6 0 0,-8 0 0,-1 0 0,10 0 0,-7 0 0,6 0 0,-4 0 0,-2 0 0,8 0 0,-9 0 0,7 0 0,0 0 0,-3 0 0,6 0 0,-7 0 0,8 0 0,-1 0 0,-5 0 0,2 0 0,-1 0 0,4 0 0,-1 0 0,2 0 0,5 0 0,-5 0 0,4 0 0,-4 0 0,0 0 0,-1 0 0,5 0 0,-3 0 0,4 0 0,-6 0 0,-5 0 0,9 0 0,-6 0 0,2 0 0,-2 0 0,-2 0 0,3 0 0,1 0 0,1 0 0,-7 0 0,6 0 0,-6 0 0,0 0 0,6 0 0,-6 0 0,12 0 0,-5 0 0,6 0 0,-8 0 0,2 0 0,4 0 0,-3 0 0,4 0 0,-6 0 0,0 0 0,1 0 0,-2 0 0,1 0 0,0 0 0,1 0 0,-2 0 0,1 0 0,0 0 0,1 2 0,0-1 0,-3 1 0,2-2 0,1 0 0,0 0 0,-3 0 0,2 0 0,0 0 0,2 0 0,-4 0 0,2 0 0,0 0 0,-5 0 0,4 0 0,-4 0 0,5 0 0,-1 0 0,1 0 0,1 0 0,-1 0 0,-1 0 0,-3 0 0,2 0 0,-2 0 0,-2 0 0,5 0 0,-5 0 0,2 0 0,2 0 0,-4 0 0,7 0 0,-1 1 0,0 0 0,1 1 0,-2-2 0,1 0 0,6 0 0,3 0 0,2 0 0,-2 0 0,3 0 0,-5 3 0,13-3 0,-5 3 0,7-3 0,-9 0 0,0 0 0,1 0 0,-2 0 0,3 0 0,-8 0 0,5 0 0,-10 0 0,10 2 0,-10-2 0,3 3 0,-4-3 0,-2 0 0,1 0 0,0 0 0,0 0 0,0 0 0,-4 0 0,2 0 0,-3 0 0,-1 0 0,6 0 0,-10 0 0,7 0 0,-1 0 0,-1 0 0,4 0 0,-4 0 0,-2 0 0,7 0 0,-10 0 0,8 0 0,-9 0 0,11 0 0,-10 0 0,8 0 0,-8 0 0,4 0 0,-1 0 0,2 0 0,0 0 0,-1 0 0,-1 0 0,-3 2 0,9-2 0,-9 2 0,8-2 0,-8 0 0,3 0 0,2 0 0,-7 0 0,7 0 0,-7 0 0,5 0 0,-2 0 0,7 0 0,-8 0 0,3 0 0,0 0 0,4 0 0,-4 0 0,7 0 0,-11 0 0,10 0 0,-4 0 0,0 0 0,3 0 0,-9 0 0,11 0 0,-10 0 0,10 0 0,-12 0 0,11 0 0,-10 0 0,11 0 0,-11 0 0,5 0 0,-1 0 0,-3 0 0,9 0 0,-4 0 0,-1 0 0,5 0 0,-8 0 0,6 0 0,-1 0 0,2 2 0,-1-1 0,0 1 0,0-2 0,2 0 0,0 0 0,2 0 0,0 0 0,-2 0 0,0 0 0,2 0 0,0 0 0,-2 0 0,0 0 0,8 0 0,-6 0 0,5 0 0,-6 0 0,0 0 0,1 0 0,-2 0 0,1 0 0,0 0 0,-4 0 0,2 0 0,-4 0 0,7 0 0,-6 0 0,3 0 0,-7 0 0,8 0 0,-10 0 0,9 0 0,-8 0 0,9 0 0,-8 0 0,6 0 0,-7 0 0,10 0 0,-11 0 0,9 0 0,-9 0 0,11 0 0,-6 0 0,2 0 0,2 2 0,-2-1 0,3 1 0,1-2 0,1 0 0,-1 0 0,-1 0 0,8 0 0,-7 0 0,8 0 0,-3 0 0,-3 0 0,9 0 0,-10 0 0,12 0 0,-5 0 0,0 0 0,4 0 0,-11 0 0,11 0 0,-11 0 0,4 0 0,-4 0 0,0 0 0,-1 0 0,-2 0 0,3 0 0,-6 0 0,4 0 0,-4 0 0,4 0 0,2 0 0,-1 0 0,0 0 0,-1 0 0,2 0 0,-1 0 0,0 0 0,-1 0 0,2 0 0,5 0 0,-5 0 0,12 0 0,-6 0 0,6 0 0,1 0 0,-1 0 0,7 0 0,-4 0 0,5 0 0,-8 0 0,1 0 0,0 0 0,-2 0 0,2 0 0,0 0 0,0 0 0,0 0 0,-8 0 0,7 0 0,-6 0 0,0 0 0,6 0 0,-12 0 0,11 0 0,-4 0 0,5 0 0,0 0 0,1 0 0,0 0 0,0-2 0,5 1 0,-3-2 0,6 3 0,-10 0 0,9 0 0,-6-2 0,5 2 0,-6-3 0,-1 3 0,9 0 0,-14-2 0,11 2 0,-11-3 0,-2 3 0,7 0 0,-5-2 0,6 2 0,-1-3 0,0 3 0,1 0 0,0 0 0,0-2 0,5 1 0,-4-1 0,7 2 0,-3 0 0,-4 0 0,6 0 0,-7 0 0,-2 0 0,3 0 0,-8 0 0,6 0 0,-6-2 0,0 1 0,0-1 0,0 2 0,-7 0 0,6 0 0,0 0 0,-4 0 0,3 0 0,-5 0 0,2 0 0,-3 0 0,0 0 0,2 0 0,0 0 0,-2 0 0,-4 0 0,4 0 0,-6 0 0,9 0 0,-8 0 0,5 0 0,-4 0 0,-1 0 0,6 0 0,-6 0 0,7 0 0,-7 0 0,6 0 0,-7 0 0,8 0 0,-1 0 0,-5 0 0,3 0 0,-3 0 0,-1 0 0,6 0 0,-6 0 0,7 0 0,0 0 0,-2 0 0,0 0 0,2 0 0,-2 0 0,-4 0 0,4 0 0,-4 0 0,6 0 0,-2 0 0,1 0 0,0 0 0,-5 0 0,4 0 0,-5 0 0,1 0 0,4 0 0,-9 0 0,9 0 0,-10 0 0,10 0 0,-5 0 0,2 0 0,2 0 0,-2 0 0,3 0 0,0 0 0,-2 0 0,0 2 0,0-2 0,2 2 0,0-2 0,2 0 0,0 0 0,-2 0 0,0 0 0,8 0 0,-6 0 0,6 0 0,-1 0 0,-4 0 0,3 0 0,-4 3 0,5-3 0,-5 2 0,4-2 0,1 0 0,-5 0 0,12 3 0,-6-3 0,1 2 0,4-2 0,-11 0 0,12 0 0,-5 3 0,-1-2 0,5 1 0,-10-2 0,3 0 0,-4 0 0,-2 0 0,1 0 0,0 0 0,1 0 0,-2 0 0,1 0 0,0 0 0,1 0 0,-6 0 0,3 0 0,-4 0 0,7 0 0,-6 0 0,3 0 0,-2 0 0,-2 0 0,6 0 0,-12 0 0,6 0 0,-6 0 0,1 0 0,4 0 0,-4 0 0,4 0 0,-4 0 0,-1 0 0,5 0 0,-4 0 0,4 0 0,-6 0 0,5 0 0,-2 0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16383,'75'0'0,"14"0"0,-10 0 0,16 0 0,-14 0 0,-5 0 0,-5 2 0,6 1 0,-19-1 0,13 2 0,-35-3 0,20 1 0,-23 0 0,27-2 0,-8 2 0,23-2 0,14 0 0,-10 0 0,4 0 0,-17 0 0,-22 0 0,8 0 0,-22 0 0,12 0 0,-14 0 0,9 0 0,-3 0 0,3 0 0,1 0 0,6 0 0,1 0 0,13 0 0,-10 0 0,22 0 0,-15 0 0,15 0 0,-21 0 0,2 0 0,-8 0 0,0 0 0,-6 0 0,-7 0 0,-13 2 0,-5-1 0,21 0 0,8-1 0,27 0 0,4 0 0,4 0 0,-16 0 0,17 0 0,-28 0 0,16 0 0,-8 0 0,-2 0 0,-1 0 0,5 0 0,2 0 0,5 0 0,-15 0 0,12 0 0,-18 0 0,21 0 0,-24 0 0,18 0 0,-11 0 0,25 2 0,-2-1 0,6 1 0,-23-2 0,-17 0 0,4 0 0,-15 0 0,24 0 0,0 0 0,2 0 0,4 0 0,6 0 0,-12 0 0,28 0 0,-26 0 0,25 0 0,-26 0 0,10 0 0,-15 0 0,6 0 0,-10 0 0,1 0 0,4 0 0,-3 0 0,-2 0 0,11 0 0,-18 0 0,14 0 0,-15 0 0,7 0 0,1 0 0,2 0 0,4 0 0,-6 0 0,5 0 0,1 0 0,3 0 0,4 0 0,14 0 0,-6 0 0,14 0 0,-3 0 0,-6 0 0,1 0 0,-17 0 0,-2 0 0,-1 0 0,-7-2 0,0 1 0,-4-1 0,-2 1 0,6 0 0,-4-1 0,1 2 0,5-2 0,0 2 0,7-3 0,6 3 0,-2 0 0,7 0 0,-15 0 0,13 0 0,-19 0 0,4 0 0,-2 0 0,5 0 0,8 0 0,4-2 0,4 2 0,3-2 0,16 2 0,0 0 0,-9 0 0,5 0 0,-21 0 0,-6 0 0,1 0 0,-15 0 0,9 0 0,-9 0 0,-8 0 0,9 0 0,2 0 0,21 0 0,22 0 0,5 0 0,-6 0 0,-9 0 0,-16 0 0,-4 0 0,1 0 0,18 0 0,-18 0 0,42 0 0,-35 0 0,27 0 0,-35 0 0,4 0 0,-15 0 0,0 0 0,-12 0 0,-3 0 0,-11 0 0,-5 0 0,4 0 0,7 0 0,10 0 0,12 0 0,4 0 0,18 0 0,-12 0 0,9 0 0,-24 0 0,11 0 0,-12 0 0,12 0 0,-8 0 0,14 0 0,-17 0 0,10 0 0,-6 0 0,10 0 0,9 0 0,-12 0 0,-2 0 0,-7 0 0,-3 0 0,8 0 0,1 0 0,0 0 0,-13 0 0,15 0 0,-4 0 0,12 0 0,25 0 0,-24 0 0,10 0 0,-20 0 0,-8 0 0,-3 0 0,2 0 0,-6 0 0,11 0 0,-11 0 0,23 0 0,-1 0 0,13-2 0,-2 1 0,2-1 0,14 0 0,-12 2 0,20-2 0,-31 2 0,-2 0 0,-3 0 0,-6 0 0,12 0 0,-2 0 0,-4-2 0,-1 2 0,3-3 0,-7 3 0,21-1 0,-25 0 0,25-1 0,-21 2 0,20 0 0,-9 0 0,4 0 0,-6 0 0,19 0 0,-8 0 0,30 0 0,-25 0 0,18 0 0,-23 0 0,14 0 0,-21 0 0,2 0 0,-12 0 0,4 0 0,-1 0 0,20 0 0,-13 0 0,16 0 0,-33 0 0,13 2 0,-24-1 0,12 1 0,-10-2 0,-1 0 0,7 0 0,9 2 0,-5-1 0,13 0 0,-23-1 0,22 0 0,-18 0 0,22 0 0,-13 2 0,9-2 0,-5 3 0,6-1 0,0-2 0,5 3 0,-14-3 0,16 0 0,-26 0 0,26 0 0,-16 0 0,8 0 0,-1 0 0,-7 0 0,7 0 0,-3 0 0,1 0 0,6 0 0,-15 0 0,9 0 0,-21 0 0,-8 0 0,3 0 0,-6 0 0,16 0 0,4 0 0,5 0 0,5 0 0,5 0 0,-3 0 0,9 0 0,0 0 0,-3 0 0,-19 0 0,7 0 0,-12 0 0,21 0 0,-6 0 0,-6 0 0,-5 0 0,-1 0 0,-2-3 0,15 3 0,5-2 0,1 2 0,1 0 0,-17 0 0,-6 0 0,-11 0 0,-10 0 0,-9 0 0,-5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5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9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86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86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49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591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2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95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07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649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484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544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971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60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7.jp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14.png"/><Relationship Id="rId4" Type="http://schemas.openxmlformats.org/officeDocument/2006/relationships/image" Target="../media/image17.png"/><Relationship Id="rId9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6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openxmlformats.org/officeDocument/2006/relationships/image" Target="../media/image22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7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8.xml"/><Relationship Id="rId4" Type="http://schemas.openxmlformats.org/officeDocument/2006/relationships/image" Target="../media/image24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30.png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13.xml"/><Relationship Id="rId5" Type="http://schemas.openxmlformats.org/officeDocument/2006/relationships/customXml" Target="../ink/ink10.xml"/><Relationship Id="rId10" Type="http://schemas.openxmlformats.org/officeDocument/2006/relationships/image" Target="../media/image114.png"/><Relationship Id="rId4" Type="http://schemas.openxmlformats.org/officeDocument/2006/relationships/image" Target="../media/image190.png"/><Relationship Id="rId9" Type="http://schemas.openxmlformats.org/officeDocument/2006/relationships/customXml" Target="../ink/ink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30.png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5" Type="http://schemas.openxmlformats.org/officeDocument/2006/relationships/image" Target="../media/image32.png"/><Relationship Id="rId10" Type="http://schemas.openxmlformats.org/officeDocument/2006/relationships/image" Target="../media/image114.png"/><Relationship Id="rId4" Type="http://schemas.openxmlformats.org/officeDocument/2006/relationships/image" Target="../media/image31.png"/><Relationship Id="rId9" Type="http://schemas.openxmlformats.org/officeDocument/2006/relationships/customXml" Target="../ink/ink17.xml"/><Relationship Id="rId14" Type="http://schemas.openxmlformats.org/officeDocument/2006/relationships/customXml" Target="../ink/ink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7" Type="http://schemas.openxmlformats.org/officeDocument/2006/relationships/customXml" Target="../ink/ink21.xml"/><Relationship Id="rId12" Type="http://schemas.openxmlformats.org/officeDocument/2006/relationships/image" Target="../media/image115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0.png"/><Relationship Id="rId11" Type="http://schemas.openxmlformats.org/officeDocument/2006/relationships/customXml" Target="../ink/ink23.xml"/><Relationship Id="rId10" Type="http://schemas.openxmlformats.org/officeDocument/2006/relationships/image" Target="../media/image1142.png"/><Relationship Id="rId9" Type="http://schemas.openxmlformats.org/officeDocument/2006/relationships/customXml" Target="../ink/ink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今回の実験②（作業①）は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ご都合が良ければ、</a:t>
            </a:r>
            <a:br>
              <a:rPr lang="en-US" altLang="ja-JP" dirty="0"/>
            </a:br>
            <a:r>
              <a:rPr lang="ja-JP" altLang="en-US" dirty="0"/>
              <a:t>事前に実施いただけますと幸いです。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*キリで穴をあける作業が、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ケガに繋がる点含め、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お子様には難しい場合があります。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第九回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 dirty="0"/>
              <a:t>空気の力！？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3845384" y="4706938"/>
            <a:ext cx="17739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だいきゅうかい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CE9854-BD30-1B49-8C97-DA85FA4ED533}"/>
              </a:ext>
            </a:extLst>
          </p:cNvPr>
          <p:cNvSpPr txBox="1"/>
          <p:nvPr/>
        </p:nvSpPr>
        <p:spPr>
          <a:xfrm>
            <a:off x="3569485" y="5439935"/>
            <a:ext cx="1301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E215CF8-A8A3-4DB6-AC40-5881295109CF}"/>
              </a:ext>
            </a:extLst>
          </p:cNvPr>
          <p:cNvSpPr txBox="1"/>
          <p:nvPr/>
        </p:nvSpPr>
        <p:spPr>
          <a:xfrm>
            <a:off x="4572000" y="5439935"/>
            <a:ext cx="1301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 dirty="0"/>
              <a:t>実験によって、そのひみつが分かるよ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今日は「空気の力」について、</a:t>
            </a:r>
            <a:endParaRPr kumimoji="1" lang="en-US" altLang="ja-JP" dirty="0"/>
          </a:p>
          <a:p>
            <a:r>
              <a:rPr kumimoji="1" lang="ja-JP" altLang="en-US" dirty="0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571F189-1CB9-D441-A6C5-301ED08D2EB2}"/>
              </a:ext>
            </a:extLst>
          </p:cNvPr>
          <p:cNvSpPr txBox="1"/>
          <p:nvPr/>
        </p:nvSpPr>
        <p:spPr>
          <a:xfrm>
            <a:off x="3300413" y="4576763"/>
            <a:ext cx="16715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 dirty="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FFDF3FA-E504-429B-A9D8-7F09C556855A}"/>
              </a:ext>
            </a:extLst>
          </p:cNvPr>
          <p:cNvSpPr txBox="1"/>
          <p:nvPr/>
        </p:nvSpPr>
        <p:spPr>
          <a:xfrm>
            <a:off x="4572000" y="4576763"/>
            <a:ext cx="16715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 dirty="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chemeClr val="accent1"/>
                </a:solidFill>
              </a:rPr>
              <a:t>空気</a:t>
            </a:r>
            <a:r>
              <a:rPr lang="ja-JP" altLang="en-US" dirty="0"/>
              <a:t>には、</a:t>
            </a:r>
            <a:r>
              <a:rPr lang="ja-JP" altLang="en-US" dirty="0">
                <a:solidFill>
                  <a:schemeClr val="accent3"/>
                </a:solidFill>
              </a:rPr>
              <a:t>おしたらちぢんで</a:t>
            </a:r>
            <a:r>
              <a:rPr lang="ja-JP" altLang="en-US" dirty="0"/>
              <a:t>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おし返そうとするせいしつ</a:t>
            </a:r>
            <a:r>
              <a:rPr lang="ja-JP" altLang="en-US" dirty="0"/>
              <a:t>があることが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第三回の実験で分かったね！</a:t>
            </a:r>
            <a:endParaRPr lang="en-US" altLang="ja-JP" dirty="0"/>
          </a:p>
          <a:p>
            <a:r>
              <a:rPr lang="ja-JP" altLang="en-US" dirty="0"/>
              <a:t>今日はべつの実験で、</a:t>
            </a:r>
            <a:r>
              <a:rPr lang="ja-JP" altLang="en-US" sz="3200" dirty="0">
                <a:solidFill>
                  <a:schemeClr val="accent2"/>
                </a:solidFill>
              </a:rPr>
              <a:t>空気の力</a:t>
            </a:r>
            <a:r>
              <a:rPr lang="ja-JP" altLang="en-US" dirty="0"/>
              <a:t>を調べよう！</a:t>
            </a:r>
            <a:endParaRPr lang="en-US" altLang="ja-JP" dirty="0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717305-0A9E-CB4D-9509-91A1D9C5F5D3}"/>
              </a:ext>
            </a:extLst>
          </p:cNvPr>
          <p:cNvSpPr txBox="1"/>
          <p:nvPr/>
        </p:nvSpPr>
        <p:spPr>
          <a:xfrm>
            <a:off x="1501395" y="2403216"/>
            <a:ext cx="1379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807BE-4779-3340-9514-0F0259B769B0}"/>
              </a:ext>
            </a:extLst>
          </p:cNvPr>
          <p:cNvSpPr txBox="1"/>
          <p:nvPr/>
        </p:nvSpPr>
        <p:spPr>
          <a:xfrm>
            <a:off x="920765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だいさんかい</a:t>
            </a:r>
          </a:p>
        </p:txBody>
      </p:sp>
      <p:pic>
        <p:nvPicPr>
          <p:cNvPr id="1026" name="Picture 2" descr="空気のイラスト">
            <a:extLst>
              <a:ext uri="{FF2B5EF4-FFF2-40B4-BE49-F238E27FC236}">
                <a16:creationId xmlns:a16="http://schemas.microsoft.com/office/drawing/2014/main" id="{9C5116A8-C896-474E-891E-4C2CD8A33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2" y="1640279"/>
            <a:ext cx="2523681" cy="251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DF3375-21FC-44A8-AF6C-AC19803FDA9C}"/>
              </a:ext>
            </a:extLst>
          </p:cNvPr>
          <p:cNvSpPr/>
          <p:nvPr/>
        </p:nvSpPr>
        <p:spPr>
          <a:xfrm>
            <a:off x="2141234" y="4905957"/>
            <a:ext cx="4622982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A7597B-E3FD-47DF-B2FB-5C2BEC33F069}"/>
              </a:ext>
            </a:extLst>
          </p:cNvPr>
          <p:cNvSpPr txBox="1"/>
          <p:nvPr/>
        </p:nvSpPr>
        <p:spPr>
          <a:xfrm>
            <a:off x="3539058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460328-A929-434A-B6CD-D8885C5E784B}"/>
              </a:ext>
            </a:extLst>
          </p:cNvPr>
          <p:cNvSpPr txBox="1"/>
          <p:nvPr/>
        </p:nvSpPr>
        <p:spPr>
          <a:xfrm>
            <a:off x="4829001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A37461-5EB4-4028-AB74-F091BCBC8DB2}"/>
              </a:ext>
            </a:extLst>
          </p:cNvPr>
          <p:cNvSpPr txBox="1"/>
          <p:nvPr/>
        </p:nvSpPr>
        <p:spPr>
          <a:xfrm>
            <a:off x="2338004" y="5086590"/>
            <a:ext cx="4426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さっそく、実験して見てみよう！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E2FA73-D7E3-4B54-8C3B-34F944706B0B}"/>
              </a:ext>
            </a:extLst>
          </p:cNvPr>
          <p:cNvSpPr txBox="1"/>
          <p:nvPr/>
        </p:nvSpPr>
        <p:spPr>
          <a:xfrm>
            <a:off x="968214" y="161262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D95BD43-222A-42C2-B2A0-0CAE0EAA75F7}"/>
              </a:ext>
            </a:extLst>
          </p:cNvPr>
          <p:cNvSpPr txBox="1"/>
          <p:nvPr/>
        </p:nvSpPr>
        <p:spPr>
          <a:xfrm>
            <a:off x="2270259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0C85F8-9667-472D-8345-D89478ACAB76}"/>
              </a:ext>
            </a:extLst>
          </p:cNvPr>
          <p:cNvSpPr txBox="1"/>
          <p:nvPr/>
        </p:nvSpPr>
        <p:spPr>
          <a:xfrm>
            <a:off x="3331380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B930FD-EBA9-4192-9AA3-A0786E313402}"/>
              </a:ext>
            </a:extLst>
          </p:cNvPr>
          <p:cNvSpPr txBox="1"/>
          <p:nvPr/>
        </p:nvSpPr>
        <p:spPr>
          <a:xfrm>
            <a:off x="4206451" y="39232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7580C6E-2C09-4897-88F3-6753C3427625}"/>
              </a:ext>
            </a:extLst>
          </p:cNvPr>
          <p:cNvSpPr txBox="1"/>
          <p:nvPr/>
        </p:nvSpPr>
        <p:spPr>
          <a:xfrm>
            <a:off x="5185241" y="39232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80F461-F022-4197-9B1D-5453ED74D96D}"/>
              </a:ext>
            </a:extLst>
          </p:cNvPr>
          <p:cNvSpPr txBox="1"/>
          <p:nvPr/>
        </p:nvSpPr>
        <p:spPr>
          <a:xfrm>
            <a:off x="2756560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AAC7F1-3635-4DAA-9AB8-6B0D9E8EC7CE}"/>
              </a:ext>
            </a:extLst>
          </p:cNvPr>
          <p:cNvSpPr txBox="1"/>
          <p:nvPr/>
        </p:nvSpPr>
        <p:spPr>
          <a:xfrm>
            <a:off x="974985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862348-709A-4389-A964-E22E49C8F102}"/>
              </a:ext>
            </a:extLst>
          </p:cNvPr>
          <p:cNvSpPr txBox="1"/>
          <p:nvPr/>
        </p:nvSpPr>
        <p:spPr>
          <a:xfrm>
            <a:off x="5807040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CC2879B4-D08A-4C46-BE5D-76E1230B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空気の力を調べよう！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54B07E9-57E6-4314-A82C-32C3DF5C9846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AFFF444-A59A-4B40-8597-5EEC92FA7B7B}"/>
              </a:ext>
            </a:extLst>
          </p:cNvPr>
          <p:cNvSpPr txBox="1"/>
          <p:nvPr/>
        </p:nvSpPr>
        <p:spPr>
          <a:xfrm>
            <a:off x="3265342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4C39052-5D36-46B0-86B4-BEE50A2DF9A6}"/>
              </a:ext>
            </a:extLst>
          </p:cNvPr>
          <p:cNvSpPr txBox="1"/>
          <p:nvPr/>
        </p:nvSpPr>
        <p:spPr>
          <a:xfrm>
            <a:off x="4335037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64EFB72-C5F4-44CB-8706-C6E0036DAAAC}"/>
              </a:ext>
            </a:extLst>
          </p:cNvPr>
          <p:cNvSpPr txBox="1"/>
          <p:nvPr/>
        </p:nvSpPr>
        <p:spPr>
          <a:xfrm>
            <a:off x="5236465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68B9B8B-46D5-D74D-A1BA-5EF415EE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DDEAAC-5F63-614F-8F10-49D157F7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en-US" dirty="0">
                <a:solidFill>
                  <a:prstClr val="white"/>
                </a:solidFill>
              </a:rPr>
              <a:t>実験は広いところでやろう！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5CFE63-2AFE-8F4E-996E-A15BD1EF681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68309-5C53-2D47-BC57-89F6AB64AD2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5950D3-CB6D-B643-B995-A7A5EE107687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A69A84-E70E-2C42-9FA8-484A36E64B04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26F31D-2A79-5242-A203-EC68801F6A86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60D791-D60E-6846-973A-EA8CE09A655C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1952DF-CCD9-B847-88E8-6C2C87FB8191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24B19C-BE5E-CC4D-B306-DE3389818393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14E676-704E-6F46-B2C8-3E8046D6FE2E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508C32-A819-A946-9B5C-5B8A9481DC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591EEE-5C07-E147-945E-0E72FF317B14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C7E054-8D1B-C845-9BCA-E4A91427D6CA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8FC4877-4EB4-1E4C-9DA0-83A5388B3562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F9118F6-4717-8D49-80D1-432FA8E373B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59AC5AF-8A93-5F41-9752-709F35FEAFF9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F3C6FE1-DC6B-4644-AF20-3730CECB18B3}"/>
              </a:ext>
            </a:extLst>
          </p:cNvPr>
          <p:cNvSpPr txBox="1"/>
          <p:nvPr/>
        </p:nvSpPr>
        <p:spPr>
          <a:xfrm>
            <a:off x="4933210" y="512205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521BCC-F716-124A-88AC-6B2D8B2E9CFD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86305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ペットボトル</a:t>
            </a:r>
            <a:endParaRPr lang="en-US" altLang="ja-JP" dirty="0"/>
          </a:p>
          <a:p>
            <a:r>
              <a:rPr kumimoji="1" lang="ja-JP" altLang="en-US" dirty="0"/>
              <a:t>ストロー（</a:t>
            </a:r>
            <a:r>
              <a:rPr kumimoji="1" lang="en-US" altLang="ja-JP" dirty="0"/>
              <a:t>2</a:t>
            </a:r>
            <a:r>
              <a:rPr kumimoji="1" lang="ja-JP" altLang="en-US" dirty="0"/>
              <a:t>本）</a:t>
            </a:r>
            <a:endParaRPr kumimoji="1" lang="en-US" altLang="ja-JP" dirty="0"/>
          </a:p>
          <a:p>
            <a:r>
              <a:rPr lang="ja-JP" altLang="en-US" dirty="0"/>
              <a:t>ティッシュペーパー</a:t>
            </a:r>
            <a:endParaRPr lang="en-US" altLang="ja-JP" dirty="0"/>
          </a:p>
          <a:p>
            <a:r>
              <a:rPr kumimoji="1" lang="ja-JP" altLang="en-US" dirty="0"/>
              <a:t>食用色そ（水さい絵の具でも</a:t>
            </a:r>
            <a:r>
              <a:rPr kumimoji="1" lang="en-US" altLang="ja-JP" dirty="0"/>
              <a:t>OK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lang="ja-JP" altLang="en-US" dirty="0"/>
              <a:t>バケツ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254" y="1712901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65A6CB-DFDA-4821-8FB7-F1683B87F874}"/>
              </a:ext>
            </a:extLst>
          </p:cNvPr>
          <p:cNvSpPr txBox="1"/>
          <p:nvPr/>
        </p:nvSpPr>
        <p:spPr>
          <a:xfrm>
            <a:off x="2557558" y="31322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</a:t>
            </a:r>
          </a:p>
        </p:txBody>
      </p:sp>
      <p:pic>
        <p:nvPicPr>
          <p:cNvPr id="1026" name="Picture 2" descr="空のペットボトルのイラスト">
            <a:extLst>
              <a:ext uri="{FF2B5EF4-FFF2-40B4-BE49-F238E27FC236}">
                <a16:creationId xmlns:a16="http://schemas.microsoft.com/office/drawing/2014/main" id="{FDFA1675-9604-40FD-B1B0-48CF8C9A3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211" y="1422317"/>
            <a:ext cx="136683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F165664-D3ED-451E-8734-3DCBC37E404F}"/>
              </a:ext>
            </a:extLst>
          </p:cNvPr>
          <p:cNvSpPr txBox="1"/>
          <p:nvPr/>
        </p:nvSpPr>
        <p:spPr>
          <a:xfrm>
            <a:off x="2581622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F4C556-B0F9-4F17-800A-3CB183740D00}"/>
              </a:ext>
            </a:extLst>
          </p:cNvPr>
          <p:cNvSpPr txBox="1"/>
          <p:nvPr/>
        </p:nvSpPr>
        <p:spPr>
          <a:xfrm>
            <a:off x="3526101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1276397-9D1C-402B-A045-264DE9ED4007}"/>
              </a:ext>
            </a:extLst>
          </p:cNvPr>
          <p:cNvSpPr txBox="1"/>
          <p:nvPr/>
        </p:nvSpPr>
        <p:spPr>
          <a:xfrm>
            <a:off x="4174818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DFA380B-8B51-4D49-9D3E-AA608EF7F1F5}"/>
              </a:ext>
            </a:extLst>
          </p:cNvPr>
          <p:cNvSpPr txBox="1"/>
          <p:nvPr/>
        </p:nvSpPr>
        <p:spPr>
          <a:xfrm>
            <a:off x="971296" y="4654941"/>
            <a:ext cx="102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pic>
        <p:nvPicPr>
          <p:cNvPr id="24" name="図 23" descr="複数のボトル&#10;&#10;自動的に生成された説明">
            <a:extLst>
              <a:ext uri="{FF2B5EF4-FFF2-40B4-BE49-F238E27FC236}">
                <a16:creationId xmlns:a16="http://schemas.microsoft.com/office/drawing/2014/main" id="{83B35490-8334-468D-AB78-7FCA23C2B5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6041979" y="4252869"/>
            <a:ext cx="1037301" cy="1898261"/>
          </a:xfrm>
          <a:prstGeom prst="rect">
            <a:avLst/>
          </a:prstGeom>
        </p:spPr>
      </p:pic>
      <p:pic>
        <p:nvPicPr>
          <p:cNvPr id="6" name="Picture 2" descr="ティッシュボックスのイラスト（ティッシュペーパー）">
            <a:extLst>
              <a:ext uri="{FF2B5EF4-FFF2-40B4-BE49-F238E27FC236}">
                <a16:creationId xmlns:a16="http://schemas.microsoft.com/office/drawing/2014/main" id="{D068303D-2BF4-4E60-82D5-AEE0A153E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59" y="2604648"/>
            <a:ext cx="1987038" cy="129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ストローのイラスト">
            <a:extLst>
              <a:ext uri="{FF2B5EF4-FFF2-40B4-BE49-F238E27FC236}">
                <a16:creationId xmlns:a16="http://schemas.microsoft.com/office/drawing/2014/main" id="{A89A9709-E8CC-4144-A61D-5538413E5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798" y="3389184"/>
            <a:ext cx="1296543" cy="12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46892A4-1363-47D0-8328-D442DE6C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572" y="3901190"/>
            <a:ext cx="1733112" cy="175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食用色そで色をつけた水をペットボトルに入れる。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ストロー</a:t>
            </a:r>
            <a:r>
              <a:rPr kumimoji="1" lang="en-US" altLang="ja-JP" dirty="0"/>
              <a:t>2</a:t>
            </a:r>
            <a:r>
              <a:rPr kumimoji="1" lang="ja-JP" altLang="en-US" dirty="0"/>
              <a:t>本を写真のようにペットボトルにさし、</a:t>
            </a:r>
            <a:endParaRPr kumimoji="1" lang="en-US" altLang="ja-JP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　　しめらせたティッシュペーパーで、すきまがないようにまく。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1A908E-0825-AD44-9076-FD97A642DBDE}"/>
              </a:ext>
            </a:extLst>
          </p:cNvPr>
          <p:cNvSpPr txBox="1"/>
          <p:nvPr/>
        </p:nvSpPr>
        <p:spPr>
          <a:xfrm>
            <a:off x="1132532" y="1533440"/>
            <a:ext cx="1375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5ACFE3-E04E-0B46-808B-E987B7A9BCD7}"/>
              </a:ext>
            </a:extLst>
          </p:cNvPr>
          <p:cNvSpPr txBox="1"/>
          <p:nvPr/>
        </p:nvSpPr>
        <p:spPr>
          <a:xfrm>
            <a:off x="6800503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2774970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663F6C-A62C-42D7-A6CD-E8281FB1379D}"/>
              </a:ext>
            </a:extLst>
          </p:cNvPr>
          <p:cNvSpPr txBox="1"/>
          <p:nvPr/>
        </p:nvSpPr>
        <p:spPr>
          <a:xfrm>
            <a:off x="2493448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A86B51-F13A-4DAD-BA75-C37B6AA49964}"/>
              </a:ext>
            </a:extLst>
          </p:cNvPr>
          <p:cNvSpPr txBox="1"/>
          <p:nvPr/>
        </p:nvSpPr>
        <p:spPr>
          <a:xfrm>
            <a:off x="3141242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しゃしん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FCECECE-6528-4010-BB32-F497A60D6B2A}"/>
              </a:ext>
            </a:extLst>
          </p:cNvPr>
          <p:cNvSpPr txBox="1"/>
          <p:nvPr/>
        </p:nvSpPr>
        <p:spPr>
          <a:xfrm>
            <a:off x="4255982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06653DA-D07B-46EA-B256-4E7665E396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391" t="6492" r="8695" b="70262"/>
          <a:stretch/>
        </p:blipFill>
        <p:spPr>
          <a:xfrm>
            <a:off x="1707398" y="3752242"/>
            <a:ext cx="1600755" cy="2679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D187C9D-1EE0-4953-B539-66C979BABE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551" t="37484" r="8111" b="33070"/>
          <a:stretch/>
        </p:blipFill>
        <p:spPr>
          <a:xfrm>
            <a:off x="4466534" y="3752241"/>
            <a:ext cx="1547751" cy="2679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5163"/>
            <a:ext cx="7886700" cy="4675922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ストローの</a:t>
            </a:r>
            <a:r>
              <a:rPr lang="en-US" altLang="ja-JP" dirty="0"/>
              <a:t>1</a:t>
            </a:r>
            <a:r>
              <a:rPr lang="ja-JP" altLang="en-US" dirty="0"/>
              <a:t>本は水につけ、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もう</a:t>
            </a:r>
            <a:r>
              <a:rPr lang="en-US" altLang="ja-JP" dirty="0"/>
              <a:t>1</a:t>
            </a:r>
            <a:r>
              <a:rPr lang="ja-JP" altLang="en-US" dirty="0"/>
              <a:t>本はつからないようにさしこむ。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4"/>
            </a:pPr>
            <a:r>
              <a:rPr lang="ja-JP" altLang="en-US" dirty="0"/>
              <a:t>バケツの上で、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水についてない方のストローから強く息をふいてみよう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4"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8E56E9-8D5F-DF42-82D1-AB926BB181D7}"/>
              </a:ext>
            </a:extLst>
          </p:cNvPr>
          <p:cNvSpPr txBox="1"/>
          <p:nvPr/>
        </p:nvSpPr>
        <p:spPr>
          <a:xfrm>
            <a:off x="2733893" y="15334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1590B5-4721-4460-91D7-3C7264D45A04}"/>
              </a:ext>
            </a:extLst>
          </p:cNvPr>
          <p:cNvSpPr txBox="1"/>
          <p:nvPr/>
        </p:nvSpPr>
        <p:spPr>
          <a:xfrm>
            <a:off x="1145737" y="37887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59F467-98FD-4346-AF94-8827067FCFB5}"/>
              </a:ext>
            </a:extLst>
          </p:cNvPr>
          <p:cNvSpPr txBox="1"/>
          <p:nvPr/>
        </p:nvSpPr>
        <p:spPr>
          <a:xfrm>
            <a:off x="3398052" y="15334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30D9C14-1DF9-443D-A3C1-8FF3D095E210}"/>
              </a:ext>
            </a:extLst>
          </p:cNvPr>
          <p:cNvSpPr txBox="1"/>
          <p:nvPr/>
        </p:nvSpPr>
        <p:spPr>
          <a:xfrm>
            <a:off x="1835421" y="22269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C2EC0DE-D10D-4ABB-AF35-A82854D0E32A}"/>
              </a:ext>
            </a:extLst>
          </p:cNvPr>
          <p:cNvSpPr txBox="1"/>
          <p:nvPr/>
        </p:nvSpPr>
        <p:spPr>
          <a:xfrm>
            <a:off x="3201177" y="37887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1D16EA-58B2-498F-87FC-759C794ACA53}"/>
              </a:ext>
            </a:extLst>
          </p:cNvPr>
          <p:cNvSpPr txBox="1"/>
          <p:nvPr/>
        </p:nvSpPr>
        <p:spPr>
          <a:xfrm>
            <a:off x="5460774" y="379482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F35F8DE-2506-4B1A-9B63-1B01896184E7}"/>
              </a:ext>
            </a:extLst>
          </p:cNvPr>
          <p:cNvSpPr txBox="1"/>
          <p:nvPr/>
        </p:nvSpPr>
        <p:spPr>
          <a:xfrm>
            <a:off x="5980263" y="379482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87AB00E-A0BE-4D57-B7A2-5AAAAFAFFD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84" t="15176" r="37012" b="66811"/>
          <a:stretch/>
        </p:blipFill>
        <p:spPr>
          <a:xfrm>
            <a:off x="6585181" y="1588331"/>
            <a:ext cx="1909397" cy="2003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D6EA4A3-7C78-4704-8741-2FFA80C6EF79}"/>
              </a:ext>
            </a:extLst>
          </p:cNvPr>
          <p:cNvSpPr/>
          <p:nvPr/>
        </p:nvSpPr>
        <p:spPr>
          <a:xfrm>
            <a:off x="2182893" y="4784438"/>
            <a:ext cx="4402287" cy="531624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54B8F7D-A738-4D44-8082-E3E897F5B20F}"/>
              </a:ext>
            </a:extLst>
          </p:cNvPr>
          <p:cNvSpPr txBox="1"/>
          <p:nvPr/>
        </p:nvSpPr>
        <p:spPr>
          <a:xfrm>
            <a:off x="2411261" y="4784438"/>
            <a:ext cx="4236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ペットボトルはどうなるかな？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FC419A-0320-48CE-8CF3-5FDEC6CDE4A0}"/>
              </a:ext>
            </a:extLst>
          </p:cNvPr>
          <p:cNvSpPr txBox="1"/>
          <p:nvPr/>
        </p:nvSpPr>
        <p:spPr>
          <a:xfrm>
            <a:off x="2983532" y="562445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410EDE8-6C96-4FC3-85C4-A591D4810B31}"/>
              </a:ext>
            </a:extLst>
          </p:cNvPr>
          <p:cNvSpPr txBox="1"/>
          <p:nvPr/>
        </p:nvSpPr>
        <p:spPr>
          <a:xfrm>
            <a:off x="2302705" y="301288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</p:spTree>
    <p:extLst>
      <p:ext uri="{BB962C8B-B14F-4D97-AF65-F5344CB8AC3E}">
        <p14:creationId xmlns:p14="http://schemas.microsoft.com/office/powerpoint/2010/main" val="88096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強く息をふくと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水がとびだした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938352" y="3123716"/>
              <a:ext cx="2287744" cy="88623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5354" y="2746979"/>
                <a:ext cx="2413381" cy="84173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640127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1202603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678962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173267"/>
            <a:ext cx="6359364" cy="144744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628650" y="4263217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ペットボトルの中では何が起きてたのかな？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空気のせいしつを思い出して考えてみよう！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88111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3605973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EA86F3-3F22-42BF-90C6-FD1A51C7FA6C}"/>
              </a:ext>
            </a:extLst>
          </p:cNvPr>
          <p:cNvSpPr txBox="1"/>
          <p:nvPr/>
        </p:nvSpPr>
        <p:spPr>
          <a:xfrm>
            <a:off x="4335037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B548177-2235-467E-8965-376ACA5FEC8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2058" t="23864" r="39580" b="36837"/>
          <a:stretch/>
        </p:blipFill>
        <p:spPr>
          <a:xfrm>
            <a:off x="6701738" y="1628675"/>
            <a:ext cx="1722372" cy="2353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id="{58136997-4C42-45D7-A47E-3A6B28CC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空気の力を調べよう！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CF38255-6888-491F-BC7A-8EDABDB3C10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9497DA0-84CC-40F0-A5B6-68F380E1EBDD}"/>
              </a:ext>
            </a:extLst>
          </p:cNvPr>
          <p:cNvSpPr txBox="1"/>
          <p:nvPr/>
        </p:nvSpPr>
        <p:spPr>
          <a:xfrm>
            <a:off x="3265342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D38ED50-1ACE-46A3-A0B7-64F64EAE38F6}"/>
              </a:ext>
            </a:extLst>
          </p:cNvPr>
          <p:cNvSpPr txBox="1"/>
          <p:nvPr/>
        </p:nvSpPr>
        <p:spPr>
          <a:xfrm>
            <a:off x="4335037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8883703-7EC1-4895-8505-DB02ACA3D86D}"/>
              </a:ext>
            </a:extLst>
          </p:cNvPr>
          <p:cNvSpPr txBox="1"/>
          <p:nvPr/>
        </p:nvSpPr>
        <p:spPr>
          <a:xfrm>
            <a:off x="5236465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0D54CF6-99C7-4BE4-8337-0DC3508B4F3D}"/>
              </a:ext>
            </a:extLst>
          </p:cNvPr>
          <p:cNvSpPr txBox="1"/>
          <p:nvPr/>
        </p:nvSpPr>
        <p:spPr>
          <a:xfrm>
            <a:off x="890253" y="48582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98371CF-F2C3-483D-84CB-EB52ABF0243D}"/>
              </a:ext>
            </a:extLst>
          </p:cNvPr>
          <p:cNvSpPr txBox="1"/>
          <p:nvPr/>
        </p:nvSpPr>
        <p:spPr>
          <a:xfrm>
            <a:off x="3137211" y="48582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86C547F-60D1-4F59-BF70-B478AEB5F14C}"/>
              </a:ext>
            </a:extLst>
          </p:cNvPr>
          <p:cNvSpPr txBox="1"/>
          <p:nvPr/>
        </p:nvSpPr>
        <p:spPr>
          <a:xfrm>
            <a:off x="3854313" y="48582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7612168-7D33-4796-BDAD-7255C539E1C0}"/>
              </a:ext>
            </a:extLst>
          </p:cNvPr>
          <p:cNvSpPr txBox="1"/>
          <p:nvPr/>
        </p:nvSpPr>
        <p:spPr>
          <a:xfrm>
            <a:off x="4630772" y="48582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685411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BE7D713-7649-444D-A04A-50131C71BE9C}"/>
              </a:ext>
            </a:extLst>
          </p:cNvPr>
          <p:cNvSpPr/>
          <p:nvPr/>
        </p:nvSpPr>
        <p:spPr>
          <a:xfrm>
            <a:off x="451184" y="4031465"/>
            <a:ext cx="8208627" cy="151013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sz="48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lang="ja-JP" altLang="en-US" dirty="0"/>
              <a:t>強く息をふく</a:t>
            </a:r>
            <a:r>
              <a:rPr kumimoji="1" lang="ja-JP" altLang="en-US" dirty="0"/>
              <a:t>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1936"/>
            <a:ext cx="8160418" cy="4543223"/>
          </a:xfrm>
        </p:spPr>
        <p:txBody>
          <a:bodyPr>
            <a:normAutofit/>
          </a:bodyPr>
          <a:lstStyle/>
          <a:p>
            <a:r>
              <a:rPr lang="ja-JP" altLang="en-US" dirty="0">
                <a:solidFill>
                  <a:schemeClr val="accent2"/>
                </a:solidFill>
              </a:rPr>
              <a:t>強く息をふくと、</a:t>
            </a:r>
            <a:r>
              <a:rPr lang="ja-JP" altLang="en-US" dirty="0"/>
              <a:t>ペットボトルの中に</a:t>
            </a:r>
            <a:r>
              <a:rPr kumimoji="1" lang="ja-JP" altLang="en-US" dirty="0"/>
              <a:t>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新しい空気が入るよ！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1600" dirty="0"/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ja-JP" altLang="en-US" dirty="0"/>
              <a:t>新しく入った空気は、</a:t>
            </a:r>
            <a:r>
              <a:rPr lang="ja-JP" altLang="en-US" dirty="0">
                <a:solidFill>
                  <a:schemeClr val="accent3"/>
                </a:solidFill>
              </a:rPr>
              <a:t>ちぢまないように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水をおすんだ</a:t>
            </a:r>
            <a:r>
              <a:rPr lang="ja-JP" altLang="en-US" dirty="0"/>
              <a:t>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おされた水は、</a:t>
            </a:r>
            <a:r>
              <a:rPr lang="ja-JP" altLang="en-US" dirty="0">
                <a:solidFill>
                  <a:schemeClr val="bg2"/>
                </a:solidFill>
              </a:rPr>
              <a:t>水につかったストローから</a:t>
            </a:r>
            <a:r>
              <a:rPr lang="ja-JP" altLang="en-US" dirty="0">
                <a:solidFill>
                  <a:schemeClr val="accent2"/>
                </a:solidFill>
              </a:rPr>
              <a:t>おし出されたんだ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9F4BE-B419-DB4C-AA98-D3048875BA94}"/>
              </a:ext>
            </a:extLst>
          </p:cNvPr>
          <p:cNvSpPr txBox="1"/>
          <p:nvPr/>
        </p:nvSpPr>
        <p:spPr>
          <a:xfrm>
            <a:off x="884829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2F41D-85B5-2344-9F1A-550CC952A764}"/>
              </a:ext>
            </a:extLst>
          </p:cNvPr>
          <p:cNvSpPr txBox="1"/>
          <p:nvPr/>
        </p:nvSpPr>
        <p:spPr>
          <a:xfrm>
            <a:off x="1888151" y="23725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A9DDF8-8C04-C746-A772-91657677CBC3}"/>
              </a:ext>
            </a:extLst>
          </p:cNvPr>
          <p:cNvSpPr txBox="1"/>
          <p:nvPr/>
        </p:nvSpPr>
        <p:spPr>
          <a:xfrm>
            <a:off x="2727329" y="487865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C007E0-0117-D44D-ABB6-53AF1718611B}"/>
              </a:ext>
            </a:extLst>
          </p:cNvPr>
          <p:cNvSpPr txBox="1"/>
          <p:nvPr/>
        </p:nvSpPr>
        <p:spPr>
          <a:xfrm>
            <a:off x="5744951" y="409745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8750C60-ADFC-594A-847C-6E61D9EA3168}"/>
              </a:ext>
            </a:extLst>
          </p:cNvPr>
          <p:cNvSpPr txBox="1"/>
          <p:nvPr/>
        </p:nvSpPr>
        <p:spPr>
          <a:xfrm>
            <a:off x="6640779" y="48849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E24DBB5-3EE0-6B47-A15D-B8CAA9272823}"/>
              </a:ext>
            </a:extLst>
          </p:cNvPr>
          <p:cNvSpPr txBox="1"/>
          <p:nvPr/>
        </p:nvSpPr>
        <p:spPr>
          <a:xfrm>
            <a:off x="1787539" y="48849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92173"/>
              <a:ext cx="2729450" cy="46842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449" y="2613834"/>
                <a:ext cx="2855087" cy="80316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E71A72-BC02-4044-88EE-FE9DD2833C4C}"/>
              </a:ext>
            </a:extLst>
          </p:cNvPr>
          <p:cNvSpPr txBox="1"/>
          <p:nvPr/>
        </p:nvSpPr>
        <p:spPr>
          <a:xfrm>
            <a:off x="4821019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68A1EEA-0CB9-43CE-B4B5-D5526684E4E9}"/>
              </a:ext>
            </a:extLst>
          </p:cNvPr>
          <p:cNvSpPr txBox="1"/>
          <p:nvPr/>
        </p:nvSpPr>
        <p:spPr>
          <a:xfrm>
            <a:off x="786282" y="2372524"/>
            <a:ext cx="1269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あたら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832A831-44CE-4EFF-8CF9-BEAF4D26518B}"/>
              </a:ext>
            </a:extLst>
          </p:cNvPr>
          <p:cNvSpPr txBox="1"/>
          <p:nvPr/>
        </p:nvSpPr>
        <p:spPr>
          <a:xfrm>
            <a:off x="2394367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B18CEFF-0377-48BE-86EB-4961562C1BEF}"/>
              </a:ext>
            </a:extLst>
          </p:cNvPr>
          <p:cNvSpPr txBox="1"/>
          <p:nvPr/>
        </p:nvSpPr>
        <p:spPr>
          <a:xfrm>
            <a:off x="1964396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1423841-DA0A-4DF7-81C5-320CF9940E90}"/>
              </a:ext>
            </a:extLst>
          </p:cNvPr>
          <p:cNvSpPr txBox="1"/>
          <p:nvPr/>
        </p:nvSpPr>
        <p:spPr>
          <a:xfrm>
            <a:off x="1420867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E27237-F9CE-4302-A2E0-42EB9F25D488}"/>
              </a:ext>
            </a:extLst>
          </p:cNvPr>
          <p:cNvSpPr txBox="1"/>
          <p:nvPr/>
        </p:nvSpPr>
        <p:spPr>
          <a:xfrm>
            <a:off x="2790090" y="23725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pic>
        <p:nvPicPr>
          <p:cNvPr id="4" name="Picture 2" descr="満タンのペットボトルのイラスト">
            <a:extLst>
              <a:ext uri="{FF2B5EF4-FFF2-40B4-BE49-F238E27FC236}">
                <a16:creationId xmlns:a16="http://schemas.microsoft.com/office/drawing/2014/main" id="{5058C5EC-C4F3-4546-8BC6-074C26826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8"/>
          <a:stretch/>
        </p:blipFill>
        <p:spPr bwMode="auto">
          <a:xfrm>
            <a:off x="5463875" y="2433203"/>
            <a:ext cx="1311352" cy="161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B79E3F5-04F1-45BD-A385-F5B3964C84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91"/>
          <a:stretch/>
        </p:blipFill>
        <p:spPr bwMode="auto">
          <a:xfrm>
            <a:off x="5551908" y="1464310"/>
            <a:ext cx="969220" cy="73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ピンクのストローのイラスト">
            <a:extLst>
              <a:ext uri="{FF2B5EF4-FFF2-40B4-BE49-F238E27FC236}">
                <a16:creationId xmlns:a16="http://schemas.microsoft.com/office/drawing/2014/main" id="{CB1506F7-7E54-4CF0-B5D3-CFCA2C67D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0215" r="-1"/>
          <a:stretch/>
        </p:blipFill>
        <p:spPr bwMode="auto">
          <a:xfrm flipH="1">
            <a:off x="5962131" y="2069682"/>
            <a:ext cx="148415" cy="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ストローのイラスト">
            <a:extLst>
              <a:ext uri="{FF2B5EF4-FFF2-40B4-BE49-F238E27FC236}">
                <a16:creationId xmlns:a16="http://schemas.microsoft.com/office/drawing/2014/main" id="{BA220840-AD8B-4F8F-824A-36930F2CC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0446">
            <a:off x="5788878" y="1934469"/>
            <a:ext cx="1132336" cy="113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図 41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630F5D55-7765-4303-B1E1-2C3076557C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2475" y="3198434"/>
            <a:ext cx="687896" cy="682737"/>
          </a:xfrm>
          <a:prstGeom prst="rect">
            <a:avLst/>
          </a:prstGeom>
        </p:spPr>
      </p:pic>
      <p:pic>
        <p:nvPicPr>
          <p:cNvPr id="48" name="図 47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C10E880A-9083-485C-9FC9-D435BBC5F9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0769" y="2832377"/>
            <a:ext cx="687896" cy="682737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794482B-C19E-4F83-8ACB-EFCA853C5172}"/>
              </a:ext>
            </a:extLst>
          </p:cNvPr>
          <p:cNvSpPr txBox="1"/>
          <p:nvPr/>
        </p:nvSpPr>
        <p:spPr>
          <a:xfrm>
            <a:off x="1424548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23A2FA4D-A1C6-440A-9972-32F996ADAA99}"/>
              </a:ext>
            </a:extLst>
          </p:cNvPr>
          <p:cNvSpPr/>
          <p:nvPr/>
        </p:nvSpPr>
        <p:spPr>
          <a:xfrm>
            <a:off x="3456102" y="3154260"/>
            <a:ext cx="1895998" cy="624329"/>
          </a:xfrm>
          <a:prstGeom prst="wedgeRoundRectCallout">
            <a:avLst>
              <a:gd name="adj1" fmla="val 57322"/>
              <a:gd name="adj2" fmla="val -25104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ちぢまないぞ！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0B57145-DD9D-4183-9C59-003AFADFD0B0}"/>
              </a:ext>
            </a:extLst>
          </p:cNvPr>
          <p:cNvSpPr txBox="1"/>
          <p:nvPr/>
        </p:nvSpPr>
        <p:spPr>
          <a:xfrm>
            <a:off x="543462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あたら</a:t>
            </a:r>
          </a:p>
        </p:txBody>
      </p:sp>
      <p:pic>
        <p:nvPicPr>
          <p:cNvPr id="8" name="Picture 8" descr="ホースで水をまく人のイラスト（女性）">
            <a:extLst>
              <a:ext uri="{FF2B5EF4-FFF2-40B4-BE49-F238E27FC236}">
                <a16:creationId xmlns:a16="http://schemas.microsoft.com/office/drawing/2014/main" id="{3EDF0387-E6DB-4696-A391-72151A16B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4" t="49939" r="57355" b="22365"/>
          <a:stretch/>
        </p:blipFill>
        <p:spPr bwMode="auto">
          <a:xfrm flipH="1">
            <a:off x="6757404" y="1968905"/>
            <a:ext cx="751356" cy="63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2D9670EC-A30E-47F9-89A2-13D966BBE34A}"/>
              </a:ext>
            </a:extLst>
          </p:cNvPr>
          <p:cNvSpPr/>
          <p:nvPr/>
        </p:nvSpPr>
        <p:spPr>
          <a:xfrm>
            <a:off x="6570371" y="2767591"/>
            <a:ext cx="1914329" cy="624329"/>
          </a:xfrm>
          <a:prstGeom prst="wedgeRoundRectCallout">
            <a:avLst>
              <a:gd name="adj1" fmla="val -18580"/>
              <a:gd name="adj2" fmla="val -8388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おされちゃう～</a:t>
            </a:r>
          </a:p>
        </p:txBody>
      </p:sp>
    </p:spTree>
    <p:extLst>
      <p:ext uri="{BB962C8B-B14F-4D97-AF65-F5344CB8AC3E}">
        <p14:creationId xmlns:p14="http://schemas.microsoft.com/office/powerpoint/2010/main" val="154629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空気の力</a:t>
            </a:r>
            <a:r>
              <a:rPr lang="ja-JP" altLang="en-US" sz="3600" b="1" dirty="0">
                <a:solidFill>
                  <a:schemeClr val="accent5"/>
                </a:solidFill>
              </a:rPr>
              <a:t>！？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空気のせいしつ使った力</a:t>
            </a:r>
            <a:r>
              <a:rPr lang="ja-JP" altLang="en-US" dirty="0"/>
              <a:t>を見たね！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次</a:t>
            </a:r>
            <a:r>
              <a:rPr kumimoji="1" lang="ja-JP" altLang="en-US" dirty="0"/>
              <a:t>は</a:t>
            </a:r>
            <a:r>
              <a:rPr kumimoji="1" lang="ja-JP" altLang="en-US" sz="3200" dirty="0">
                <a:solidFill>
                  <a:schemeClr val="accent3"/>
                </a:solidFill>
              </a:rPr>
              <a:t>身の回り空気の</a:t>
            </a:r>
            <a:r>
              <a:rPr lang="ja-JP" altLang="en-US" sz="3200" dirty="0">
                <a:solidFill>
                  <a:schemeClr val="accent3"/>
                </a:solidFill>
              </a:rPr>
              <a:t>力</a:t>
            </a:r>
            <a:r>
              <a:rPr lang="ja-JP" altLang="en-US" dirty="0"/>
              <a:t>を</a:t>
            </a:r>
            <a:r>
              <a:rPr kumimoji="1" lang="ja-JP" altLang="en-US" dirty="0"/>
              <a:t>調べてみよう！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0A4647-D989-7E40-B842-6C2F42094640}"/>
              </a:ext>
            </a:extLst>
          </p:cNvPr>
          <p:cNvSpPr txBox="1"/>
          <p:nvPr/>
        </p:nvSpPr>
        <p:spPr>
          <a:xfrm>
            <a:off x="339269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99007F-C0F0-F943-98D7-5DD7370171A8}"/>
              </a:ext>
            </a:extLst>
          </p:cNvPr>
          <p:cNvSpPr txBox="1"/>
          <p:nvPr/>
        </p:nvSpPr>
        <p:spPr>
          <a:xfrm>
            <a:off x="2133592" y="1631018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2BE739-6766-B543-BC64-D7D54251708D}"/>
              </a:ext>
            </a:extLst>
          </p:cNvPr>
          <p:cNvSpPr txBox="1"/>
          <p:nvPr/>
        </p:nvSpPr>
        <p:spPr>
          <a:xfrm>
            <a:off x="4123914" y="16310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8FF404-3710-EF46-8F77-8344523EAE66}"/>
              </a:ext>
            </a:extLst>
          </p:cNvPr>
          <p:cNvSpPr txBox="1"/>
          <p:nvPr/>
        </p:nvSpPr>
        <p:spPr>
          <a:xfrm>
            <a:off x="1552545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つぎ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3E865C-0562-7A4B-813A-6DC4252E60F0}"/>
              </a:ext>
            </a:extLst>
          </p:cNvPr>
          <p:cNvSpPr txBox="1"/>
          <p:nvPr/>
        </p:nvSpPr>
        <p:spPr>
          <a:xfrm>
            <a:off x="5426783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14:cNvPr>
              <p14:cNvContentPartPr/>
              <p14:nvPr/>
            </p14:nvContentPartPr>
            <p14:xfrm>
              <a:off x="2302711" y="3194318"/>
              <a:ext cx="2851788" cy="93644"/>
            </p14:xfrm>
          </p:contentPart>
        </mc:Choice>
        <mc:Fallback xmlns="">
          <p:pic>
            <p:nvPicPr>
              <p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9706" y="2816140"/>
                <a:ext cx="2977438" cy="8496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14:cNvPr>
              <p14:cNvContentPartPr/>
              <p14:nvPr/>
            </p14:nvContentPartPr>
            <p14:xfrm>
              <a:off x="2321791" y="3092404"/>
              <a:ext cx="2851788" cy="263316"/>
            </p14:xfrm>
          </p:contentPart>
        </mc:Choice>
        <mc:Fallback xmlns="">
          <p:pic>
            <p:nvPicPr>
              <p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58786" y="2714180"/>
                <a:ext cx="2977438" cy="1019404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EC59F29-A10A-4D79-BB60-4C4856D40D96}"/>
              </a:ext>
            </a:extLst>
          </p:cNvPr>
          <p:cNvSpPr txBox="1"/>
          <p:nvPr/>
        </p:nvSpPr>
        <p:spPr>
          <a:xfrm>
            <a:off x="2302711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3082678-0D2E-EB45-A805-A6090642AA22}"/>
              </a:ext>
            </a:extLst>
          </p:cNvPr>
          <p:cNvGrpSpPr/>
          <p:nvPr/>
        </p:nvGrpSpPr>
        <p:grpSpPr>
          <a:xfrm rot="20104804">
            <a:off x="2725829" y="4031176"/>
            <a:ext cx="359414" cy="553383"/>
            <a:chOff x="1736900" y="4573202"/>
            <a:chExt cx="359414" cy="553383"/>
          </a:xfrm>
        </p:grpSpPr>
        <p:pic>
          <p:nvPicPr>
            <p:cNvPr id="23" name="図 22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E1F126D5-6109-2F4D-BEB1-D980FF92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4" name="図 23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940CB0C-BF53-8F4D-84BD-0281B78FC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17B4DAB-0755-964C-972D-F879653A704A}"/>
              </a:ext>
            </a:extLst>
          </p:cNvPr>
          <p:cNvGrpSpPr/>
          <p:nvPr/>
        </p:nvGrpSpPr>
        <p:grpSpPr>
          <a:xfrm rot="741879">
            <a:off x="5297326" y="3722421"/>
            <a:ext cx="359414" cy="553383"/>
            <a:chOff x="1736900" y="4573202"/>
            <a:chExt cx="359414" cy="553383"/>
          </a:xfrm>
        </p:grpSpPr>
        <p:pic>
          <p:nvPicPr>
            <p:cNvPr id="21" name="図 20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003DED2-1648-824F-BB41-0423C8CDD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2" name="図 21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77177C0-A214-3E4B-A436-10B8B0856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A7D323-DD0C-8E4F-BCB6-895AAFD8483B}"/>
              </a:ext>
            </a:extLst>
          </p:cNvPr>
          <p:cNvGrpSpPr/>
          <p:nvPr/>
        </p:nvGrpSpPr>
        <p:grpSpPr>
          <a:xfrm rot="2099676">
            <a:off x="5524312" y="4665373"/>
            <a:ext cx="359414" cy="553383"/>
            <a:chOff x="1736900" y="4573202"/>
            <a:chExt cx="359414" cy="553383"/>
          </a:xfrm>
        </p:grpSpPr>
        <p:pic>
          <p:nvPicPr>
            <p:cNvPr id="19" name="図 18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B9D8A6AB-958C-2045-A71D-267663603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0" name="図 19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C0BFDC92-A6A2-2E4B-A1F5-74BE4E733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pic>
        <p:nvPicPr>
          <p:cNvPr id="25" name="図 2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65DD301-D5AD-4BB4-B55E-DBBE78891D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3545" y="3871088"/>
            <a:ext cx="2304574" cy="228728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00905-38FD-4DBD-9C54-FBCBEC6C3AE8}"/>
              </a:ext>
            </a:extLst>
          </p:cNvPr>
          <p:cNvSpPr txBox="1"/>
          <p:nvPr/>
        </p:nvSpPr>
        <p:spPr>
          <a:xfrm>
            <a:off x="4512811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04A302B-6D99-4DAE-833C-D83B3BB84344}"/>
              </a:ext>
            </a:extLst>
          </p:cNvPr>
          <p:cNvSpPr txBox="1"/>
          <p:nvPr/>
        </p:nvSpPr>
        <p:spPr>
          <a:xfrm>
            <a:off x="4942155" y="16310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01B00C-4DC9-457D-BCCF-A05629893BD8}"/>
              </a:ext>
            </a:extLst>
          </p:cNvPr>
          <p:cNvSpPr txBox="1"/>
          <p:nvPr/>
        </p:nvSpPr>
        <p:spPr>
          <a:xfrm>
            <a:off x="5704019" y="162936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07CBC41-0FF1-41C5-91D1-F1DBFA77894B}"/>
              </a:ext>
            </a:extLst>
          </p:cNvPr>
          <p:cNvSpPr txBox="1"/>
          <p:nvPr/>
        </p:nvSpPr>
        <p:spPr>
          <a:xfrm>
            <a:off x="2960063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B008C4F-2162-42F8-9CE9-03B9E3F8F0E7}"/>
              </a:ext>
            </a:extLst>
          </p:cNvPr>
          <p:cNvSpPr txBox="1"/>
          <p:nvPr/>
        </p:nvSpPr>
        <p:spPr>
          <a:xfrm>
            <a:off x="3729806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57599C4-EAD2-4A48-BEE4-C721BA7FCB0D}"/>
              </a:ext>
            </a:extLst>
          </p:cNvPr>
          <p:cNvSpPr txBox="1"/>
          <p:nvPr/>
        </p:nvSpPr>
        <p:spPr>
          <a:xfrm>
            <a:off x="4696183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4965750" y="5094809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プラコップ</a:t>
            </a:r>
            <a:endParaRPr lang="en-US" altLang="ja-JP" dirty="0"/>
          </a:p>
          <a:p>
            <a:r>
              <a:rPr kumimoji="1" lang="ja-JP" altLang="en-US" dirty="0"/>
              <a:t>ストロー</a:t>
            </a:r>
            <a:endParaRPr kumimoji="1" lang="en-US" altLang="ja-JP" dirty="0"/>
          </a:p>
          <a:p>
            <a:r>
              <a:rPr lang="ja-JP" altLang="en-US" dirty="0"/>
              <a:t>バケツ</a:t>
            </a:r>
            <a:endParaRPr kumimoji="1" lang="en-US" altLang="ja-JP" dirty="0"/>
          </a:p>
          <a:p>
            <a:r>
              <a:rPr kumimoji="1" lang="ja-JP" altLang="en-US" dirty="0"/>
              <a:t>食用色そ（水さい絵の具でも</a:t>
            </a:r>
            <a:r>
              <a:rPr kumimoji="1" lang="en-US" altLang="ja-JP" dirty="0"/>
              <a:t>OK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lang="ja-JP" altLang="en-US" dirty="0"/>
              <a:t>キリ</a:t>
            </a:r>
            <a:endParaRPr kumimoji="1"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254" y="1712901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F165664-D3ED-451E-8734-3DCBC37E404F}"/>
              </a:ext>
            </a:extLst>
          </p:cNvPr>
          <p:cNvSpPr txBox="1"/>
          <p:nvPr/>
        </p:nvSpPr>
        <p:spPr>
          <a:xfrm>
            <a:off x="2581622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F4C556-B0F9-4F17-800A-3CB183740D00}"/>
              </a:ext>
            </a:extLst>
          </p:cNvPr>
          <p:cNvSpPr txBox="1"/>
          <p:nvPr/>
        </p:nvSpPr>
        <p:spPr>
          <a:xfrm>
            <a:off x="3526101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1276397-9D1C-402B-A045-264DE9ED4007}"/>
              </a:ext>
            </a:extLst>
          </p:cNvPr>
          <p:cNvSpPr txBox="1"/>
          <p:nvPr/>
        </p:nvSpPr>
        <p:spPr>
          <a:xfrm>
            <a:off x="4174818" y="4654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DFA380B-8B51-4D49-9D3E-AA608EF7F1F5}"/>
              </a:ext>
            </a:extLst>
          </p:cNvPr>
          <p:cNvSpPr txBox="1"/>
          <p:nvPr/>
        </p:nvSpPr>
        <p:spPr>
          <a:xfrm>
            <a:off x="971296" y="4654941"/>
            <a:ext cx="102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pic>
        <p:nvPicPr>
          <p:cNvPr id="24" name="図 23" descr="複数のボトル&#10;&#10;自動的に生成された説明">
            <a:extLst>
              <a:ext uri="{FF2B5EF4-FFF2-40B4-BE49-F238E27FC236}">
                <a16:creationId xmlns:a16="http://schemas.microsoft.com/office/drawing/2014/main" id="{83B35490-8334-468D-AB78-7FCA23C2B5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7165047" y="3269857"/>
            <a:ext cx="1037301" cy="1898261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46892A4-1363-47D0-8328-D442DE6C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71" y="3169618"/>
            <a:ext cx="1733112" cy="175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キリのイラスト">
            <a:extLst>
              <a:ext uri="{FF2B5EF4-FFF2-40B4-BE49-F238E27FC236}">
                <a16:creationId xmlns:a16="http://schemas.microsoft.com/office/drawing/2014/main" id="{B5D0993E-9910-4409-A7EC-E129B8EC9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1454">
            <a:off x="6510643" y="4472793"/>
            <a:ext cx="1602360" cy="184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046FB97A-810C-4C9D-8DF1-342101173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821" y="1535201"/>
            <a:ext cx="1170879" cy="17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タイトル 1">
            <a:extLst>
              <a:ext uri="{FF2B5EF4-FFF2-40B4-BE49-F238E27FC236}">
                <a16:creationId xmlns:a16="http://schemas.microsoft.com/office/drawing/2014/main" id="{7B0BDAC7-BFEE-4437-B523-A98A21EB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95CB488-5338-44A9-B0E5-9D6DF68977B0}"/>
              </a:ext>
            </a:extLst>
          </p:cNvPr>
          <p:cNvSpPr txBox="1"/>
          <p:nvPr/>
        </p:nvSpPr>
        <p:spPr>
          <a:xfrm>
            <a:off x="341578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821FEB-CDC9-472F-832F-785708976F1A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970716D-43F3-4DC0-82D7-ECE6D16B1695}"/>
              </a:ext>
            </a:extLst>
          </p:cNvPr>
          <p:cNvGrpSpPr/>
          <p:nvPr/>
        </p:nvGrpSpPr>
        <p:grpSpPr>
          <a:xfrm>
            <a:off x="7391556" y="1743289"/>
            <a:ext cx="726363" cy="1702917"/>
            <a:chOff x="7391556" y="1743289"/>
            <a:chExt cx="726363" cy="1702917"/>
          </a:xfrm>
        </p:grpSpPr>
        <p:pic>
          <p:nvPicPr>
            <p:cNvPr id="29" name="Picture 6">
              <a:extLst>
                <a:ext uri="{FF2B5EF4-FFF2-40B4-BE49-F238E27FC236}">
                  <a16:creationId xmlns:a16="http://schemas.microsoft.com/office/drawing/2014/main" id="{A112645D-05DB-415A-BA2F-458B0F9C2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01293">
              <a:off x="7391556" y="1785113"/>
              <a:ext cx="241885" cy="1661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E7876ED1-E1F7-4984-91ED-7D32418D2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92584">
              <a:off x="7876034" y="1743289"/>
              <a:ext cx="241885" cy="959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2602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プラコップのそこにキリであなをあけて、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写真のようにストローを通す！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2"/>
            </a:pPr>
            <a:r>
              <a:rPr lang="ja-JP" altLang="en-US" dirty="0"/>
              <a:t>バケツの上で、プラコップに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食用色そで色を付けた水を入れる</a:t>
            </a:r>
            <a:endParaRPr lang="en-US" altLang="ja-JP" dirty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64DEAB3-38BE-4127-92A3-12C6CD737A29}"/>
              </a:ext>
            </a:extLst>
          </p:cNvPr>
          <p:cNvSpPr txBox="1"/>
          <p:nvPr/>
        </p:nvSpPr>
        <p:spPr>
          <a:xfrm>
            <a:off x="1148219" y="22734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しゃしん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C11E98C-1283-4386-A0C2-93789C9860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77" t="11005" r="42264" b="64038"/>
          <a:stretch/>
        </p:blipFill>
        <p:spPr>
          <a:xfrm>
            <a:off x="6485023" y="1660357"/>
            <a:ext cx="2030327" cy="230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AE9EDD-CD2E-4AA2-8110-87BEDCCE7D1A}"/>
              </a:ext>
            </a:extLst>
          </p:cNvPr>
          <p:cNvSpPr txBox="1"/>
          <p:nvPr/>
        </p:nvSpPr>
        <p:spPr>
          <a:xfrm>
            <a:off x="4240412" y="22734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4940146-80C0-46BA-97B7-5625140089E4}"/>
              </a:ext>
            </a:extLst>
          </p:cNvPr>
          <p:cNvSpPr txBox="1"/>
          <p:nvPr/>
        </p:nvSpPr>
        <p:spPr>
          <a:xfrm>
            <a:off x="2315360" y="29843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5A4AAE-F1D7-4DBF-81CF-309BD9151622}"/>
              </a:ext>
            </a:extLst>
          </p:cNvPr>
          <p:cNvSpPr txBox="1"/>
          <p:nvPr/>
        </p:nvSpPr>
        <p:spPr>
          <a:xfrm>
            <a:off x="1148219" y="3759345"/>
            <a:ext cx="139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8BF0514-5EB8-44F8-8210-254F995D0A6C}"/>
              </a:ext>
            </a:extLst>
          </p:cNvPr>
          <p:cNvSpPr txBox="1"/>
          <p:nvPr/>
        </p:nvSpPr>
        <p:spPr>
          <a:xfrm>
            <a:off x="2756216" y="3759345"/>
            <a:ext cx="139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925892E-74D9-40B9-8693-DB9D08E5CD05}"/>
              </a:ext>
            </a:extLst>
          </p:cNvPr>
          <p:cNvSpPr txBox="1"/>
          <p:nvPr/>
        </p:nvSpPr>
        <p:spPr>
          <a:xfrm>
            <a:off x="3454446" y="3759345"/>
            <a:ext cx="139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48568C0-F531-4B4E-A52F-53E19FD53D09}"/>
              </a:ext>
            </a:extLst>
          </p:cNvPr>
          <p:cNvSpPr txBox="1"/>
          <p:nvPr/>
        </p:nvSpPr>
        <p:spPr>
          <a:xfrm>
            <a:off x="4304053" y="3759345"/>
            <a:ext cx="139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88A7B4-C9E7-4D51-8AAD-5EAB2F36083C}"/>
              </a:ext>
            </a:extLst>
          </p:cNvPr>
          <p:cNvSpPr txBox="1"/>
          <p:nvPr/>
        </p:nvSpPr>
        <p:spPr>
          <a:xfrm>
            <a:off x="5013241" y="3759345"/>
            <a:ext cx="1396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CF6FFB9-F112-4EAB-B173-25916EEEE29E}"/>
              </a:ext>
            </a:extLst>
          </p:cNvPr>
          <p:cNvSpPr/>
          <p:nvPr/>
        </p:nvSpPr>
        <p:spPr>
          <a:xfrm>
            <a:off x="2484521" y="4724795"/>
            <a:ext cx="3260558" cy="691515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3426E2-1B06-4DE9-B854-636F9478A28C}"/>
              </a:ext>
            </a:extLst>
          </p:cNvPr>
          <p:cNvSpPr txBox="1"/>
          <p:nvPr/>
        </p:nvSpPr>
        <p:spPr>
          <a:xfrm>
            <a:off x="2756216" y="4707603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26A1703-9110-49EC-B99E-9D8583224D51}"/>
              </a:ext>
            </a:extLst>
          </p:cNvPr>
          <p:cNvSpPr txBox="1"/>
          <p:nvPr/>
        </p:nvSpPr>
        <p:spPr>
          <a:xfrm>
            <a:off x="2728247" y="4893090"/>
            <a:ext cx="2848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水はどうなるかな？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56208CA-F9C5-4805-973B-873E185B05F7}"/>
              </a:ext>
            </a:extLst>
          </p:cNvPr>
          <p:cNvSpPr txBox="1"/>
          <p:nvPr/>
        </p:nvSpPr>
        <p:spPr>
          <a:xfrm>
            <a:off x="2850286" y="5531867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5429"/>
            <a:ext cx="7886700" cy="452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プラコップに水を入れると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水がこぼれない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123716"/>
              <a:ext cx="3086724" cy="119574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3" y="2746681"/>
                <a:ext cx="3212367" cy="873285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2183334" y="156701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1724547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656221"/>
            <a:ext cx="5955633" cy="964486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13992" y="4839442"/>
            <a:ext cx="6333781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もう少し水を入れてみよう！どうなるかな？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82152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2394336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ADD8C6AB-157D-49EE-9EBB-58F0DA99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空気の力</a:t>
            </a:r>
            <a:r>
              <a:rPr lang="ja-JP" altLang="en-US" sz="3600" b="1" dirty="0">
                <a:solidFill>
                  <a:schemeClr val="accent5"/>
                </a:solidFill>
              </a:rPr>
              <a:t>！？ 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1C6725-C2B5-4834-9C5B-13E41A718EA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115F71-A131-4A4C-BB82-1B0301E42B85}"/>
              </a:ext>
            </a:extLst>
          </p:cNvPr>
          <p:cNvSpPr txBox="1"/>
          <p:nvPr/>
        </p:nvSpPr>
        <p:spPr>
          <a:xfrm>
            <a:off x="333958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AD6A46-5D81-42E2-922E-E4C7D75642C3}"/>
              </a:ext>
            </a:extLst>
          </p:cNvPr>
          <p:cNvSpPr txBox="1"/>
          <p:nvPr/>
        </p:nvSpPr>
        <p:spPr>
          <a:xfrm>
            <a:off x="1109185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57944F3-E2DD-438F-84D3-9947AB529D1C}"/>
              </a:ext>
            </a:extLst>
          </p:cNvPr>
          <p:cNvSpPr txBox="1"/>
          <p:nvPr/>
        </p:nvSpPr>
        <p:spPr>
          <a:xfrm>
            <a:off x="4518682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CEC379-0FE9-4323-9989-F12EAE7A29F7}"/>
              </a:ext>
            </a:extLst>
          </p:cNvPr>
          <p:cNvSpPr txBox="1"/>
          <p:nvPr/>
        </p:nvSpPr>
        <p:spPr>
          <a:xfrm>
            <a:off x="2880554" y="156701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B7E295A-2A73-45FE-B835-9BE91294FE3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12" t="40368" r="70902" b="16457"/>
          <a:stretch/>
        </p:blipFill>
        <p:spPr>
          <a:xfrm>
            <a:off x="6576210" y="1641015"/>
            <a:ext cx="1782988" cy="3152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340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5429"/>
            <a:ext cx="7886700" cy="452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プラコップに水をもっと入れると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水がこぼれた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bg2"/>
                </a:solidFill>
              </a:rPr>
              <a:t>　　　　　しかも</a:t>
            </a:r>
            <a:r>
              <a:rPr lang="ja-JP" altLang="en-US" sz="3200" b="1" dirty="0">
                <a:solidFill>
                  <a:schemeClr val="bg2"/>
                </a:solidFill>
              </a:rPr>
              <a:t>止まらない！！！</a:t>
            </a:r>
            <a:endParaRPr kumimoji="1" lang="en-US" altLang="ja-JP" b="1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036012"/>
              <a:ext cx="2705679" cy="104813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7" y="2659116"/>
                <a:ext cx="2831315" cy="85824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2183334" y="156701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656221"/>
            <a:ext cx="5955633" cy="964486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13992" y="4839442"/>
            <a:ext cx="6333781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こぼれる前と後は何がちがうかな？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82152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ADD8C6AB-157D-49EE-9EBB-58F0DA99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空気の力</a:t>
            </a:r>
            <a:r>
              <a:rPr lang="ja-JP" altLang="en-US" sz="3600" b="1" dirty="0">
                <a:solidFill>
                  <a:schemeClr val="accent5"/>
                </a:solidFill>
              </a:rPr>
              <a:t>！？ 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1C6725-C2B5-4834-9C5B-13E41A718EA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115F71-A131-4A4C-BB82-1B0301E42B85}"/>
              </a:ext>
            </a:extLst>
          </p:cNvPr>
          <p:cNvSpPr txBox="1"/>
          <p:nvPr/>
        </p:nvSpPr>
        <p:spPr>
          <a:xfrm>
            <a:off x="333958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AD6A46-5D81-42E2-922E-E4C7D75642C3}"/>
              </a:ext>
            </a:extLst>
          </p:cNvPr>
          <p:cNvSpPr txBox="1"/>
          <p:nvPr/>
        </p:nvSpPr>
        <p:spPr>
          <a:xfrm>
            <a:off x="2266006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57944F3-E2DD-438F-84D3-9947AB529D1C}"/>
              </a:ext>
            </a:extLst>
          </p:cNvPr>
          <p:cNvSpPr txBox="1"/>
          <p:nvPr/>
        </p:nvSpPr>
        <p:spPr>
          <a:xfrm>
            <a:off x="4518682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CEC379-0FE9-4323-9989-F12EAE7A29F7}"/>
              </a:ext>
            </a:extLst>
          </p:cNvPr>
          <p:cNvSpPr txBox="1"/>
          <p:nvPr/>
        </p:nvSpPr>
        <p:spPr>
          <a:xfrm>
            <a:off x="3617254" y="156701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B7E295A-2A73-45FE-B835-9BE91294FE3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5787" t="53848" r="30968" b="4861"/>
          <a:stretch/>
        </p:blipFill>
        <p:spPr>
          <a:xfrm>
            <a:off x="6719390" y="1591320"/>
            <a:ext cx="1834994" cy="3321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F5F7B27-777F-40F5-A909-0685BB0F03EC}"/>
              </a:ext>
            </a:extLst>
          </p:cNvPr>
          <p:cNvSpPr txBox="1"/>
          <p:nvPr/>
        </p:nvSpPr>
        <p:spPr>
          <a:xfrm>
            <a:off x="2888873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E5765D9-B80B-4D8C-931B-6FB689D481D5}"/>
              </a:ext>
            </a:extLst>
          </p:cNvPr>
          <p:cNvSpPr txBox="1"/>
          <p:nvPr/>
        </p:nvSpPr>
        <p:spPr>
          <a:xfrm>
            <a:off x="3566004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31" name="インク 30">
                <a:extLst>
                  <a:ext uri="{FF2B5EF4-FFF2-40B4-BE49-F238E27FC236}">
                    <a16:creationId xmlns:a16="http://schemas.microsoft.com/office/drawing/2014/main" id="{7481A21D-353A-43E4-B119-AF43C4F22633}"/>
                  </a:ext>
                </a:extLst>
              </p14:cNvPr>
              <p14:cNvContentPartPr/>
              <p14:nvPr/>
            </p14:nvContentPartPr>
            <p14:xfrm>
              <a:off x="1938352" y="3938635"/>
              <a:ext cx="3674380" cy="142339"/>
            </p14:xfrm>
          </p:contentPart>
        </mc:Choice>
        <mc:Fallback xmlns="">
          <p:pic>
            <p:nvPicPr>
              <p:cNvPr id="31" name="インク 30">
                <a:extLst>
                  <a:ext uri="{FF2B5EF4-FFF2-40B4-BE49-F238E27FC236}">
                    <a16:creationId xmlns:a16="http://schemas.microsoft.com/office/drawing/2014/main" id="{7481A21D-353A-43E4-B119-AF43C4F226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75348" y="3561221"/>
                <a:ext cx="3800028" cy="896808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F0755E-E61B-45FA-B46B-EA9DDDF5EED0}"/>
              </a:ext>
            </a:extLst>
          </p:cNvPr>
          <p:cNvSpPr txBox="1"/>
          <p:nvPr/>
        </p:nvSpPr>
        <p:spPr>
          <a:xfrm>
            <a:off x="2769532" y="32584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2085603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空気の力</a:t>
            </a:r>
            <a:r>
              <a:rPr kumimoji="1" lang="en-US" altLang="ja-JP" dirty="0"/>
              <a:t>…</a:t>
            </a:r>
            <a:r>
              <a:rPr lang="ja-JP" altLang="en-US" dirty="0"/>
              <a:t>大気あつって</a:t>
            </a:r>
            <a:r>
              <a:rPr kumimoji="1" lang="ja-JP" altLang="en-US" dirty="0"/>
              <a:t>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実験①では、ペットボトルの中の空気が、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空気のせいしつの力</a:t>
            </a:r>
            <a:r>
              <a:rPr lang="ja-JP" altLang="en-US" sz="2600" dirty="0"/>
              <a:t>を使っていたね！実は</a:t>
            </a:r>
            <a:r>
              <a:rPr lang="ja-JP" altLang="en-US" dirty="0">
                <a:solidFill>
                  <a:schemeClr val="accent1"/>
                </a:solidFill>
              </a:rPr>
              <a:t>みんなのまわりの空気も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kumimoji="1" lang="ja-JP" altLang="en-US" sz="2600" dirty="0"/>
              <a:t>　</a:t>
            </a:r>
            <a:r>
              <a:rPr lang="ja-JP" altLang="en-US" dirty="0">
                <a:solidFill>
                  <a:schemeClr val="accent2"/>
                </a:solidFill>
              </a:rPr>
              <a:t>ずっと空気のせいしつの力を使っているんだ！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33EF6B-E4DE-7A41-8CA9-AFC0368C8762}"/>
              </a:ext>
            </a:extLst>
          </p:cNvPr>
          <p:cNvSpPr txBox="1"/>
          <p:nvPr/>
        </p:nvSpPr>
        <p:spPr>
          <a:xfrm>
            <a:off x="1340392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1744100" y="298367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8D9755-6ED6-834C-B6E9-946F20B81CD3}"/>
              </a:ext>
            </a:extLst>
          </p:cNvPr>
          <p:cNvSpPr txBox="1"/>
          <p:nvPr/>
        </p:nvSpPr>
        <p:spPr>
          <a:xfrm>
            <a:off x="873108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EDE83AE-D2CA-4FAF-A5E6-7A3D9C79B75B}"/>
              </a:ext>
            </a:extLst>
          </p:cNvPr>
          <p:cNvSpPr txBox="1"/>
          <p:nvPr/>
        </p:nvSpPr>
        <p:spPr>
          <a:xfrm>
            <a:off x="2678668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3955820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53E8B22-2C6B-41E6-975C-3C3FE3197991}"/>
              </a:ext>
            </a:extLst>
          </p:cNvPr>
          <p:cNvSpPr txBox="1"/>
          <p:nvPr/>
        </p:nvSpPr>
        <p:spPr>
          <a:xfrm>
            <a:off x="4368282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49E7908-9FEB-4B1E-A8AA-566CECE0A361}"/>
              </a:ext>
            </a:extLst>
          </p:cNvPr>
          <p:cNvSpPr txBox="1"/>
          <p:nvPr/>
        </p:nvSpPr>
        <p:spPr>
          <a:xfrm>
            <a:off x="5061285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AD29FD-F883-40C1-ADAC-395BA466BE1F}"/>
              </a:ext>
            </a:extLst>
          </p:cNvPr>
          <p:cNvSpPr txBox="1"/>
          <p:nvPr/>
        </p:nvSpPr>
        <p:spPr>
          <a:xfrm>
            <a:off x="6244940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9A6164-0A95-4765-9BD4-02E8C31D6949}"/>
              </a:ext>
            </a:extLst>
          </p:cNvPr>
          <p:cNvSpPr txBox="1"/>
          <p:nvPr/>
        </p:nvSpPr>
        <p:spPr>
          <a:xfrm>
            <a:off x="1040448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A5D2C9-8E4F-44D9-A186-526276562A21}"/>
              </a:ext>
            </a:extLst>
          </p:cNvPr>
          <p:cNvSpPr txBox="1"/>
          <p:nvPr/>
        </p:nvSpPr>
        <p:spPr>
          <a:xfrm>
            <a:off x="1744100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BD7323-F0ED-4F85-97EB-3210C28C6AD9}"/>
              </a:ext>
            </a:extLst>
          </p:cNvPr>
          <p:cNvSpPr txBox="1"/>
          <p:nvPr/>
        </p:nvSpPr>
        <p:spPr>
          <a:xfrm>
            <a:off x="3729578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0113C7-A2B8-4FE5-8228-D8CEDAC959E7}"/>
              </a:ext>
            </a:extLst>
          </p:cNvPr>
          <p:cNvSpPr txBox="1"/>
          <p:nvPr/>
        </p:nvSpPr>
        <p:spPr>
          <a:xfrm>
            <a:off x="6712224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870F992-FF0D-40B1-A030-3FC41B13B6F1}"/>
              </a:ext>
            </a:extLst>
          </p:cNvPr>
          <p:cNvSpPr txBox="1"/>
          <p:nvPr/>
        </p:nvSpPr>
        <p:spPr>
          <a:xfrm>
            <a:off x="4031182" y="298367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BC51C8E-0F51-419F-AAD2-F3009C767B97}"/>
              </a:ext>
            </a:extLst>
          </p:cNvPr>
          <p:cNvSpPr txBox="1"/>
          <p:nvPr/>
        </p:nvSpPr>
        <p:spPr>
          <a:xfrm>
            <a:off x="4664146" y="298367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DEA44E6-B7A7-4F49-BA89-A3A50405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740" y="3925890"/>
            <a:ext cx="1570110" cy="236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図 4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EAFCC69C-629F-42A3-A4BC-12C617A8D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7867">
            <a:off x="2288928" y="5085278"/>
            <a:ext cx="1418403" cy="1305674"/>
          </a:xfrm>
          <a:prstGeom prst="rect">
            <a:avLst/>
          </a:prstGeom>
        </p:spPr>
      </p:pic>
      <p:pic>
        <p:nvPicPr>
          <p:cNvPr id="51" name="図 50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6F12DE9B-2F75-458A-BD33-8658AED9D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609" y="5190626"/>
            <a:ext cx="1418403" cy="1305674"/>
          </a:xfrm>
          <a:prstGeom prst="rect">
            <a:avLst/>
          </a:prstGeom>
        </p:spPr>
      </p:pic>
      <p:pic>
        <p:nvPicPr>
          <p:cNvPr id="52" name="図 51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9BB6E721-71AB-4C6D-A8A7-4E4635813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380" y="3616881"/>
            <a:ext cx="1418403" cy="1305674"/>
          </a:xfrm>
          <a:prstGeom prst="rect">
            <a:avLst/>
          </a:prstGeom>
        </p:spPr>
      </p:pic>
      <p:pic>
        <p:nvPicPr>
          <p:cNvPr id="53" name="図 52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73ACF177-D5EA-428F-B9F5-0E381444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436" y="3554034"/>
            <a:ext cx="1418403" cy="1305674"/>
          </a:xfrm>
          <a:prstGeom prst="rect">
            <a:avLst/>
          </a:prstGeom>
        </p:spPr>
      </p:pic>
      <p:sp>
        <p:nvSpPr>
          <p:cNvPr id="54" name="矢印: 右 53">
            <a:extLst>
              <a:ext uri="{FF2B5EF4-FFF2-40B4-BE49-F238E27FC236}">
                <a16:creationId xmlns:a16="http://schemas.microsoft.com/office/drawing/2014/main" id="{55CB6E5E-1975-4475-BF0E-F7BE2CD25C6A}"/>
              </a:ext>
            </a:extLst>
          </p:cNvPr>
          <p:cNvSpPr/>
          <p:nvPr/>
        </p:nvSpPr>
        <p:spPr>
          <a:xfrm rot="2221991">
            <a:off x="3129737" y="3941982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3E011BA6-477A-48E1-97A8-5D82CE65DE35}"/>
              </a:ext>
            </a:extLst>
          </p:cNvPr>
          <p:cNvSpPr/>
          <p:nvPr/>
        </p:nvSpPr>
        <p:spPr>
          <a:xfrm rot="19855087">
            <a:off x="3147072" y="5424930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矢印: 右 55">
            <a:extLst>
              <a:ext uri="{FF2B5EF4-FFF2-40B4-BE49-F238E27FC236}">
                <a16:creationId xmlns:a16="http://schemas.microsoft.com/office/drawing/2014/main" id="{22465A08-20B7-4F64-AED8-3E3C6311C36F}"/>
              </a:ext>
            </a:extLst>
          </p:cNvPr>
          <p:cNvSpPr/>
          <p:nvPr/>
        </p:nvSpPr>
        <p:spPr>
          <a:xfrm rot="12514928">
            <a:off x="5311091" y="5332968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矢印: 右 56">
            <a:extLst>
              <a:ext uri="{FF2B5EF4-FFF2-40B4-BE49-F238E27FC236}">
                <a16:creationId xmlns:a16="http://schemas.microsoft.com/office/drawing/2014/main" id="{5034F225-8377-49EF-9011-21C0BED82F00}"/>
              </a:ext>
            </a:extLst>
          </p:cNvPr>
          <p:cNvSpPr/>
          <p:nvPr/>
        </p:nvSpPr>
        <p:spPr>
          <a:xfrm rot="7949747">
            <a:off x="5220063" y="4163638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34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空気の力</a:t>
            </a:r>
            <a:r>
              <a:rPr kumimoji="1" lang="en-US" altLang="ja-JP" dirty="0"/>
              <a:t>…</a:t>
            </a:r>
            <a:r>
              <a:rPr lang="ja-JP" altLang="en-US" dirty="0"/>
              <a:t>大気あつって</a:t>
            </a:r>
            <a:r>
              <a:rPr kumimoji="1" lang="ja-JP" altLang="en-US" dirty="0"/>
              <a:t>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だから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みんなは気づいていない</a:t>
            </a:r>
            <a:r>
              <a:rPr lang="ja-JP" altLang="en-US" sz="2600" dirty="0"/>
              <a:t>けど、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2"/>
                </a:solidFill>
              </a:rPr>
              <a:t>　ずっと空気におされてるんだよ！</a:t>
            </a:r>
            <a:r>
              <a:rPr lang="ja-JP" altLang="en-US" sz="2600" dirty="0">
                <a:solidFill>
                  <a:schemeClr val="accent1"/>
                </a:solidFill>
              </a:rPr>
              <a:t>体の中の空気がおす力と</a:t>
            </a:r>
            <a:endParaRPr lang="en-US" altLang="ja-JP" sz="2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kumimoji="1" lang="ja-JP" altLang="en-US" sz="2600" dirty="0">
                <a:solidFill>
                  <a:schemeClr val="accent2"/>
                </a:solidFill>
              </a:rPr>
              <a:t>　つり合ってるから気づかないんだ！</a:t>
            </a:r>
            <a:endParaRPr kumimoji="1" lang="en-US" altLang="ja-JP" sz="2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33EF6B-E4DE-7A41-8CA9-AFC0368C8762}"/>
              </a:ext>
            </a:extLst>
          </p:cNvPr>
          <p:cNvSpPr txBox="1"/>
          <p:nvPr/>
        </p:nvSpPr>
        <p:spPr>
          <a:xfrm>
            <a:off x="1340392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1744100" y="234566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EDE83AE-D2CA-4FAF-A5E6-7A3D9C79B75B}"/>
              </a:ext>
            </a:extLst>
          </p:cNvPr>
          <p:cNvSpPr txBox="1"/>
          <p:nvPr/>
        </p:nvSpPr>
        <p:spPr>
          <a:xfrm>
            <a:off x="2678668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3955820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AD29FD-F883-40C1-ADAC-395BA466BE1F}"/>
              </a:ext>
            </a:extLst>
          </p:cNvPr>
          <p:cNvSpPr txBox="1"/>
          <p:nvPr/>
        </p:nvSpPr>
        <p:spPr>
          <a:xfrm>
            <a:off x="2967581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0113C7-A2B8-4FE5-8228-D8CEDAC959E7}"/>
              </a:ext>
            </a:extLst>
          </p:cNvPr>
          <p:cNvSpPr txBox="1"/>
          <p:nvPr/>
        </p:nvSpPr>
        <p:spPr>
          <a:xfrm>
            <a:off x="7522246" y="236676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870F992-FF0D-40B1-A030-3FC41B13B6F1}"/>
              </a:ext>
            </a:extLst>
          </p:cNvPr>
          <p:cNvSpPr txBox="1"/>
          <p:nvPr/>
        </p:nvSpPr>
        <p:spPr>
          <a:xfrm>
            <a:off x="1408297" y="30872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7F0767F8-F43C-4011-99F5-B54CD0784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740" y="3925890"/>
            <a:ext cx="1570110" cy="236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図 45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037B6AA-D7D1-46F7-8624-059BCF05A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7867">
            <a:off x="2288928" y="5085278"/>
            <a:ext cx="1418403" cy="1305674"/>
          </a:xfrm>
          <a:prstGeom prst="rect">
            <a:avLst/>
          </a:prstGeom>
        </p:spPr>
      </p:pic>
      <p:pic>
        <p:nvPicPr>
          <p:cNvPr id="47" name="図 4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EBF7A06F-356D-41A7-BAFA-909AD2268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609" y="5190626"/>
            <a:ext cx="1418403" cy="1305674"/>
          </a:xfrm>
          <a:prstGeom prst="rect">
            <a:avLst/>
          </a:prstGeom>
        </p:spPr>
      </p:pic>
      <p:pic>
        <p:nvPicPr>
          <p:cNvPr id="51" name="図 50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EF9BD85C-06D5-47AF-929C-BFA2C792B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380" y="3616881"/>
            <a:ext cx="1418403" cy="1305674"/>
          </a:xfrm>
          <a:prstGeom prst="rect">
            <a:avLst/>
          </a:prstGeom>
        </p:spPr>
      </p:pic>
      <p:pic>
        <p:nvPicPr>
          <p:cNvPr id="54" name="図 53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2B0598D1-5865-44D2-BD58-B10A26D90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436" y="3554034"/>
            <a:ext cx="1418403" cy="1305674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35B84C9-B734-4A6A-A33A-C751685E438B}"/>
              </a:ext>
            </a:extLst>
          </p:cNvPr>
          <p:cNvSpPr txBox="1"/>
          <p:nvPr/>
        </p:nvSpPr>
        <p:spPr>
          <a:xfrm>
            <a:off x="4808628" y="236676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からだ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6F04CFA-8578-4572-9387-80B7835F7A93}"/>
              </a:ext>
            </a:extLst>
          </p:cNvPr>
          <p:cNvSpPr txBox="1"/>
          <p:nvPr/>
        </p:nvSpPr>
        <p:spPr>
          <a:xfrm>
            <a:off x="2949237" y="30872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CC94198-A478-41FF-BD84-00A03987EE80}"/>
              </a:ext>
            </a:extLst>
          </p:cNvPr>
          <p:cNvSpPr txBox="1"/>
          <p:nvPr/>
        </p:nvSpPr>
        <p:spPr>
          <a:xfrm>
            <a:off x="5528569" y="236676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D6398F3-2601-4538-8628-3E7B31A3ABAE}"/>
              </a:ext>
            </a:extLst>
          </p:cNvPr>
          <p:cNvSpPr txBox="1"/>
          <p:nvPr/>
        </p:nvSpPr>
        <p:spPr>
          <a:xfrm>
            <a:off x="6165437" y="236676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1" name="矢印: 右 60">
            <a:extLst>
              <a:ext uri="{FF2B5EF4-FFF2-40B4-BE49-F238E27FC236}">
                <a16:creationId xmlns:a16="http://schemas.microsoft.com/office/drawing/2014/main" id="{C4D079AE-4123-4E01-A478-3E93651A2EE2}"/>
              </a:ext>
            </a:extLst>
          </p:cNvPr>
          <p:cNvSpPr/>
          <p:nvPr/>
        </p:nvSpPr>
        <p:spPr>
          <a:xfrm rot="2221991">
            <a:off x="3129737" y="3941982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F04D66F1-7709-47B2-B13E-AA56AFCB5573}"/>
              </a:ext>
            </a:extLst>
          </p:cNvPr>
          <p:cNvSpPr/>
          <p:nvPr/>
        </p:nvSpPr>
        <p:spPr>
          <a:xfrm rot="19855087">
            <a:off x="3147072" y="5424930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92FAE0EB-022B-4261-88F7-9CECEC5E61F5}"/>
              </a:ext>
            </a:extLst>
          </p:cNvPr>
          <p:cNvSpPr/>
          <p:nvPr/>
        </p:nvSpPr>
        <p:spPr>
          <a:xfrm rot="12514928">
            <a:off x="5311091" y="5332968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矢印: 右 63">
            <a:extLst>
              <a:ext uri="{FF2B5EF4-FFF2-40B4-BE49-F238E27FC236}">
                <a16:creationId xmlns:a16="http://schemas.microsoft.com/office/drawing/2014/main" id="{CDD34CC2-AC97-43F8-AFEB-857DCAC2D676}"/>
              </a:ext>
            </a:extLst>
          </p:cNvPr>
          <p:cNvSpPr/>
          <p:nvPr/>
        </p:nvSpPr>
        <p:spPr>
          <a:xfrm rot="7949747">
            <a:off x="5220063" y="4163638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5" name="図 6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B7BCE1B0-0AE2-480A-8974-2D8476152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096" y="4793733"/>
            <a:ext cx="1959808" cy="1384465"/>
          </a:xfrm>
          <a:prstGeom prst="rect">
            <a:avLst/>
          </a:prstGeom>
        </p:spPr>
      </p:pic>
      <p:sp>
        <p:nvSpPr>
          <p:cNvPr id="66" name="矢印: 右 65">
            <a:extLst>
              <a:ext uri="{FF2B5EF4-FFF2-40B4-BE49-F238E27FC236}">
                <a16:creationId xmlns:a16="http://schemas.microsoft.com/office/drawing/2014/main" id="{8807788A-E8EA-42E1-A3C2-3FFA62C180B1}"/>
              </a:ext>
            </a:extLst>
          </p:cNvPr>
          <p:cNvSpPr/>
          <p:nvPr/>
        </p:nvSpPr>
        <p:spPr>
          <a:xfrm rot="19116477">
            <a:off x="4729589" y="4546524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4215ED40-DF66-4206-9FBF-09CAF9FAD0E4}"/>
              </a:ext>
            </a:extLst>
          </p:cNvPr>
          <p:cNvSpPr/>
          <p:nvPr/>
        </p:nvSpPr>
        <p:spPr>
          <a:xfrm rot="8877312">
            <a:off x="3845236" y="5194508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矢印: 右 71">
            <a:extLst>
              <a:ext uri="{FF2B5EF4-FFF2-40B4-BE49-F238E27FC236}">
                <a16:creationId xmlns:a16="http://schemas.microsoft.com/office/drawing/2014/main" id="{8AF61469-DA9D-43C6-81D2-C02B0E5AB3F8}"/>
              </a:ext>
            </a:extLst>
          </p:cNvPr>
          <p:cNvSpPr/>
          <p:nvPr/>
        </p:nvSpPr>
        <p:spPr>
          <a:xfrm rot="13313308">
            <a:off x="3728239" y="4567197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矢印: 右 72">
            <a:extLst>
              <a:ext uri="{FF2B5EF4-FFF2-40B4-BE49-F238E27FC236}">
                <a16:creationId xmlns:a16="http://schemas.microsoft.com/office/drawing/2014/main" id="{829089EC-4EFF-4912-B538-DF18712773FE}"/>
              </a:ext>
            </a:extLst>
          </p:cNvPr>
          <p:cNvSpPr/>
          <p:nvPr/>
        </p:nvSpPr>
        <p:spPr>
          <a:xfrm rot="1593942">
            <a:off x="4704749" y="5093893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347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コップのまわりはどうなってたかな</a:t>
            </a:r>
            <a:r>
              <a:rPr kumimoji="1" lang="ja-JP" altLang="en-US" dirty="0"/>
              <a:t>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実験②はとちゅうまで、</a:t>
            </a:r>
            <a:r>
              <a:rPr lang="ja-JP" altLang="en-US" dirty="0">
                <a:solidFill>
                  <a:schemeClr val="accent1"/>
                </a:solidFill>
              </a:rPr>
              <a:t>水はこぼれなかったよね！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</a:t>
            </a:r>
            <a:r>
              <a:rPr lang="ja-JP" altLang="en-US" sz="2600" dirty="0"/>
              <a:t>コップの上のでは、</a:t>
            </a: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空気の大気あつが水をおしていた</a:t>
            </a:r>
            <a:r>
              <a:rPr lang="ja-JP" altLang="en-US" sz="2600" dirty="0"/>
              <a:t>けど、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ストロー中の空気の大気あつと</a:t>
            </a:r>
            <a:endParaRPr lang="en-US" altLang="ja-JP" sz="2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r>
              <a:rPr lang="ja-JP" altLang="en-US" sz="2600" dirty="0">
                <a:solidFill>
                  <a:schemeClr val="accent2"/>
                </a:solidFill>
              </a:rPr>
              <a:t>つり合ってこぼれなかった</a:t>
            </a:r>
            <a:r>
              <a:rPr lang="ja-JP" altLang="en-US" dirty="0">
                <a:solidFill>
                  <a:schemeClr val="accent2"/>
                </a:solidFill>
              </a:rPr>
              <a:t>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1410254" y="385563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8D9755-6ED6-834C-B6E9-946F20B81CD3}"/>
              </a:ext>
            </a:extLst>
          </p:cNvPr>
          <p:cNvSpPr txBox="1"/>
          <p:nvPr/>
        </p:nvSpPr>
        <p:spPr>
          <a:xfrm>
            <a:off x="873108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9A6164-0A95-4765-9BD4-02E8C31D6949}"/>
              </a:ext>
            </a:extLst>
          </p:cNvPr>
          <p:cNvSpPr txBox="1"/>
          <p:nvPr/>
        </p:nvSpPr>
        <p:spPr>
          <a:xfrm>
            <a:off x="1831144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9FD0E3E-CEB5-4AF3-B899-6B6B994F5AA0}"/>
              </a:ext>
            </a:extLst>
          </p:cNvPr>
          <p:cNvSpPr txBox="1"/>
          <p:nvPr/>
        </p:nvSpPr>
        <p:spPr>
          <a:xfrm>
            <a:off x="3759661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B0D6C53-A037-4166-B669-8CD08CEDC093}"/>
              </a:ext>
            </a:extLst>
          </p:cNvPr>
          <p:cNvSpPr txBox="1"/>
          <p:nvPr/>
        </p:nvSpPr>
        <p:spPr>
          <a:xfrm>
            <a:off x="3292377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F65270F-DFCA-493F-96FB-695DF1C4A9E3}"/>
              </a:ext>
            </a:extLst>
          </p:cNvPr>
          <p:cNvSpPr txBox="1"/>
          <p:nvPr/>
        </p:nvSpPr>
        <p:spPr>
          <a:xfrm>
            <a:off x="5592946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3074" name="Picture 2" descr="水のイラスト（少ない）">
            <a:extLst>
              <a:ext uri="{FF2B5EF4-FFF2-40B4-BE49-F238E27FC236}">
                <a16:creationId xmlns:a16="http://schemas.microsoft.com/office/drawing/2014/main" id="{931BF10D-F716-4A0D-99BD-73C94E5FD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48" y="3633214"/>
            <a:ext cx="1952625" cy="185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FEB7031C-ECBD-44B9-AD7C-767A543C4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1293">
            <a:off x="5728406" y="4293997"/>
            <a:ext cx="241885" cy="166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2AFFB254-D9FC-415B-8940-A73A5706F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92584">
            <a:off x="6212884" y="4252173"/>
            <a:ext cx="241885" cy="95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図 3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14301D6-E515-428C-8F2B-903493DEB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050" y="3310060"/>
            <a:ext cx="1418403" cy="1305674"/>
          </a:xfrm>
          <a:prstGeom prst="rect">
            <a:avLst/>
          </a:prstGeom>
        </p:spPr>
      </p:pic>
      <p:sp>
        <p:nvSpPr>
          <p:cNvPr id="45" name="矢印: 右 44">
            <a:extLst>
              <a:ext uri="{FF2B5EF4-FFF2-40B4-BE49-F238E27FC236}">
                <a16:creationId xmlns:a16="http://schemas.microsoft.com/office/drawing/2014/main" id="{3D6F63B6-DA23-4E99-B9FA-0633E8319038}"/>
              </a:ext>
            </a:extLst>
          </p:cNvPr>
          <p:cNvSpPr/>
          <p:nvPr/>
        </p:nvSpPr>
        <p:spPr>
          <a:xfrm rot="5400000">
            <a:off x="7557745" y="3541864"/>
            <a:ext cx="520774" cy="1456094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067B6E51-D586-493B-8A76-C3AE36FC0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991" y="4885884"/>
            <a:ext cx="1418403" cy="1305674"/>
          </a:xfrm>
          <a:prstGeom prst="rect">
            <a:avLst/>
          </a:prstGeom>
        </p:spPr>
      </p:pic>
      <p:sp>
        <p:nvSpPr>
          <p:cNvPr id="47" name="矢印: 右 46">
            <a:extLst>
              <a:ext uri="{FF2B5EF4-FFF2-40B4-BE49-F238E27FC236}">
                <a16:creationId xmlns:a16="http://schemas.microsoft.com/office/drawing/2014/main" id="{549764B0-8E62-4DEA-91CD-439BFCAADD25}"/>
              </a:ext>
            </a:extLst>
          </p:cNvPr>
          <p:cNvSpPr/>
          <p:nvPr/>
        </p:nvSpPr>
        <p:spPr>
          <a:xfrm rot="16200000">
            <a:off x="7589409" y="4416862"/>
            <a:ext cx="520774" cy="1456094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62B93A4-BB11-40ED-8FE6-B80886ED67D1}"/>
              </a:ext>
            </a:extLst>
          </p:cNvPr>
          <p:cNvSpPr txBox="1"/>
          <p:nvPr/>
        </p:nvSpPr>
        <p:spPr>
          <a:xfrm>
            <a:off x="4177332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A50C967-B930-4C8D-BBEE-FB8476CD6520}"/>
              </a:ext>
            </a:extLst>
          </p:cNvPr>
          <p:cNvSpPr txBox="1"/>
          <p:nvPr/>
        </p:nvSpPr>
        <p:spPr>
          <a:xfrm>
            <a:off x="2570482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FD0A00-105D-4278-8196-B19D5EB71BEC}"/>
              </a:ext>
            </a:extLst>
          </p:cNvPr>
          <p:cNvSpPr txBox="1"/>
          <p:nvPr/>
        </p:nvSpPr>
        <p:spPr>
          <a:xfrm>
            <a:off x="3455437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6CAF5B-B76C-4E9D-9F00-B2C4B53DE3BC}"/>
              </a:ext>
            </a:extLst>
          </p:cNvPr>
          <p:cNvSpPr txBox="1"/>
          <p:nvPr/>
        </p:nvSpPr>
        <p:spPr>
          <a:xfrm>
            <a:off x="1878038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144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B74372D9-0941-46B0-8D5B-8101BCD3D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533" y="3599945"/>
            <a:ext cx="1968552" cy="189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コップのまわりはどうなってたかな</a:t>
            </a:r>
            <a:r>
              <a:rPr kumimoji="1" lang="ja-JP" altLang="en-US" dirty="0"/>
              <a:t>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水がこぼれだしたとき、ストローは</a:t>
            </a:r>
            <a:r>
              <a:rPr lang="ja-JP" altLang="en-US" dirty="0">
                <a:solidFill>
                  <a:schemeClr val="accent1"/>
                </a:solidFill>
              </a:rPr>
              <a:t>水でいっぱいだったよ！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</a:t>
            </a:r>
            <a:r>
              <a:rPr lang="ja-JP" altLang="en-US" sz="2600" dirty="0"/>
              <a:t>つまり</a:t>
            </a: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ストローの中から空気がなくなって</a:t>
            </a:r>
            <a:r>
              <a:rPr lang="ja-JP" altLang="en-US" sz="2600" dirty="0"/>
              <a:t>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コップの上の空気の大気あつ</a:t>
            </a:r>
            <a:r>
              <a:rPr lang="ja-JP" altLang="en-US" sz="2600" dirty="0"/>
              <a:t>と、　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r>
              <a:rPr lang="ja-JP" altLang="en-US" sz="2600" dirty="0">
                <a:solidFill>
                  <a:schemeClr val="accent2"/>
                </a:solidFill>
              </a:rPr>
              <a:t>つり合わなくなった</a:t>
            </a:r>
            <a:r>
              <a:rPr lang="ja-JP" altLang="en-US" dirty="0">
                <a:solidFill>
                  <a:schemeClr val="accent2"/>
                </a:solidFill>
              </a:rPr>
              <a:t>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1410254" y="385563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8D9755-6ED6-834C-B6E9-946F20B81CD3}"/>
              </a:ext>
            </a:extLst>
          </p:cNvPr>
          <p:cNvSpPr txBox="1"/>
          <p:nvPr/>
        </p:nvSpPr>
        <p:spPr>
          <a:xfrm>
            <a:off x="873108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9A6164-0A95-4765-9BD4-02E8C31D6949}"/>
              </a:ext>
            </a:extLst>
          </p:cNvPr>
          <p:cNvSpPr txBox="1"/>
          <p:nvPr/>
        </p:nvSpPr>
        <p:spPr>
          <a:xfrm>
            <a:off x="2889923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9FD0E3E-CEB5-4AF3-B899-6B6B994F5AA0}"/>
              </a:ext>
            </a:extLst>
          </p:cNvPr>
          <p:cNvSpPr txBox="1"/>
          <p:nvPr/>
        </p:nvSpPr>
        <p:spPr>
          <a:xfrm>
            <a:off x="4965750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FEB7031C-ECBD-44B9-AD7C-767A543C4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1293">
            <a:off x="5728406" y="4293997"/>
            <a:ext cx="241885" cy="166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2AFFB254-D9FC-415B-8940-A73A5706F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92584">
            <a:off x="6212884" y="4252173"/>
            <a:ext cx="241885" cy="95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図 3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14301D6-E515-428C-8F2B-903493DEB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050" y="3310060"/>
            <a:ext cx="1418403" cy="1305674"/>
          </a:xfrm>
          <a:prstGeom prst="rect">
            <a:avLst/>
          </a:prstGeom>
        </p:spPr>
      </p:pic>
      <p:sp>
        <p:nvSpPr>
          <p:cNvPr id="45" name="矢印: 右 44">
            <a:extLst>
              <a:ext uri="{FF2B5EF4-FFF2-40B4-BE49-F238E27FC236}">
                <a16:creationId xmlns:a16="http://schemas.microsoft.com/office/drawing/2014/main" id="{3D6F63B6-DA23-4E99-B9FA-0633E8319038}"/>
              </a:ext>
            </a:extLst>
          </p:cNvPr>
          <p:cNvSpPr/>
          <p:nvPr/>
        </p:nvSpPr>
        <p:spPr>
          <a:xfrm rot="5400000">
            <a:off x="7557745" y="3541864"/>
            <a:ext cx="520774" cy="1456094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A50C967-B930-4C8D-BBEE-FB8476CD6520}"/>
              </a:ext>
            </a:extLst>
          </p:cNvPr>
          <p:cNvSpPr txBox="1"/>
          <p:nvPr/>
        </p:nvSpPr>
        <p:spPr>
          <a:xfrm>
            <a:off x="2472252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FD0A00-105D-4278-8196-B19D5EB71BEC}"/>
              </a:ext>
            </a:extLst>
          </p:cNvPr>
          <p:cNvSpPr txBox="1"/>
          <p:nvPr/>
        </p:nvSpPr>
        <p:spPr>
          <a:xfrm>
            <a:off x="3357207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6CAF5B-B76C-4E9D-9F00-B2C4B53DE3BC}"/>
              </a:ext>
            </a:extLst>
          </p:cNvPr>
          <p:cNvSpPr txBox="1"/>
          <p:nvPr/>
        </p:nvSpPr>
        <p:spPr>
          <a:xfrm>
            <a:off x="1797384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1D5C03-B5C1-4978-BB4F-1D94D654AD89}"/>
              </a:ext>
            </a:extLst>
          </p:cNvPr>
          <p:cNvSpPr txBox="1"/>
          <p:nvPr/>
        </p:nvSpPr>
        <p:spPr>
          <a:xfrm>
            <a:off x="3720102" y="23571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85E696B-4F05-433E-B18B-D13EAF690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4" t="50074" r="63949" b="22853"/>
          <a:stretch/>
        </p:blipFill>
        <p:spPr bwMode="auto">
          <a:xfrm>
            <a:off x="4965750" y="5678962"/>
            <a:ext cx="734046" cy="61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DF676CF1-701C-41DB-84AA-68959B525353}"/>
              </a:ext>
            </a:extLst>
          </p:cNvPr>
          <p:cNvSpPr/>
          <p:nvPr/>
        </p:nvSpPr>
        <p:spPr>
          <a:xfrm>
            <a:off x="3334610" y="4731733"/>
            <a:ext cx="1914329" cy="929581"/>
          </a:xfrm>
          <a:prstGeom prst="wedgeRoundRectCallout">
            <a:avLst>
              <a:gd name="adj1" fmla="val 60612"/>
              <a:gd name="adj2" fmla="val -2186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空気がないからおされちゃう～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67E9FA1-C0B8-4843-A047-BEE1A5954438}"/>
              </a:ext>
            </a:extLst>
          </p:cNvPr>
          <p:cNvSpPr txBox="1"/>
          <p:nvPr/>
        </p:nvSpPr>
        <p:spPr>
          <a:xfrm>
            <a:off x="3460578" y="4707669"/>
            <a:ext cx="934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2931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797745"/>
            <a:ext cx="5770800" cy="3506400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accent2"/>
                </a:solidFill>
              </a:rPr>
              <a:t>大気あつ</a:t>
            </a:r>
            <a:r>
              <a:rPr kumimoji="1" lang="ja-JP" altLang="en-US" dirty="0"/>
              <a:t>は</a:t>
            </a:r>
            <a:r>
              <a:rPr lang="ja-JP" altLang="en-US" dirty="0">
                <a:solidFill>
                  <a:schemeClr val="accent3"/>
                </a:solidFill>
              </a:rPr>
              <a:t>空気がおす力</a:t>
            </a:r>
            <a:r>
              <a:rPr kumimoji="1" lang="ja-JP" altLang="en-US" dirty="0"/>
              <a:t>で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空気どうしでつり合うこと</a:t>
            </a:r>
            <a:r>
              <a:rPr kumimoji="1" lang="ja-JP" altLang="en-US" dirty="0"/>
              <a:t>が分かったよ。</a:t>
            </a:r>
            <a:endParaRPr kumimoji="1" lang="en-US" altLang="ja-JP" dirty="0"/>
          </a:p>
          <a:p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空気がないと</a:t>
            </a:r>
            <a:r>
              <a:rPr lang="ja-JP" altLang="en-US" dirty="0"/>
              <a:t>、</a:t>
            </a:r>
            <a:r>
              <a:rPr lang="ja-JP" altLang="en-US" dirty="0">
                <a:solidFill>
                  <a:schemeClr val="accent1"/>
                </a:solidFill>
              </a:rPr>
              <a:t>大気あつは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つり合わなくなる</a:t>
            </a:r>
            <a:r>
              <a:rPr lang="ja-JP" altLang="en-US" dirty="0"/>
              <a:t>ことが分かったよ。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</a:t>
            </a:r>
            <a:r>
              <a:rPr lang="ja-JP" altLang="en-US" dirty="0"/>
              <a:t>大気あつ</a:t>
            </a:r>
            <a:r>
              <a:rPr kumimoji="1" lang="ja-JP" altLang="en-US" dirty="0"/>
              <a:t>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1DE3C-D09D-AE42-AF65-EEA52BFB99E9}"/>
              </a:ext>
            </a:extLst>
          </p:cNvPr>
          <p:cNvSpPr txBox="1"/>
          <p:nvPr/>
        </p:nvSpPr>
        <p:spPr>
          <a:xfrm>
            <a:off x="2280097" y="1619250"/>
            <a:ext cx="15058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27E8D0-AEC5-2240-AD31-69C65FD95789}"/>
              </a:ext>
            </a:extLst>
          </p:cNvPr>
          <p:cNvSpPr txBox="1"/>
          <p:nvPr/>
        </p:nvSpPr>
        <p:spPr>
          <a:xfrm>
            <a:off x="4965750" y="1619250"/>
            <a:ext cx="101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F12653-60E5-594A-957F-7231F32B8C0F}"/>
              </a:ext>
            </a:extLst>
          </p:cNvPr>
          <p:cNvSpPr txBox="1"/>
          <p:nvPr/>
        </p:nvSpPr>
        <p:spPr>
          <a:xfrm>
            <a:off x="1022400" y="2788338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358105-FE4E-DD46-8E48-9D1990EA0A33}"/>
              </a:ext>
            </a:extLst>
          </p:cNvPr>
          <p:cNvSpPr txBox="1"/>
          <p:nvPr/>
        </p:nvSpPr>
        <p:spPr>
          <a:xfrm>
            <a:off x="1041677" y="4270127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D08E03-CE9B-DF47-95BB-A7E7FF4DB96F}"/>
              </a:ext>
            </a:extLst>
          </p:cNvPr>
          <p:cNvSpPr txBox="1"/>
          <p:nvPr/>
        </p:nvSpPr>
        <p:spPr>
          <a:xfrm>
            <a:off x="3118915" y="427012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A9C877C-16CB-4745-8940-C63B65EBE9DF}"/>
              </a:ext>
            </a:extLst>
          </p:cNvPr>
          <p:cNvSpPr txBox="1"/>
          <p:nvPr/>
        </p:nvSpPr>
        <p:spPr>
          <a:xfrm>
            <a:off x="1490054" y="504848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FBFF2-E595-DB4A-B844-810075A1F4A3}"/>
              </a:ext>
            </a:extLst>
          </p:cNvPr>
          <p:cNvSpPr txBox="1"/>
          <p:nvPr/>
        </p:nvSpPr>
        <p:spPr>
          <a:xfrm>
            <a:off x="3926422" y="503034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1EF4644-C704-2349-AC1E-E2545D59F078}"/>
              </a:ext>
            </a:extLst>
          </p:cNvPr>
          <p:cNvSpPr txBox="1"/>
          <p:nvPr/>
        </p:nvSpPr>
        <p:spPr>
          <a:xfrm>
            <a:off x="947311" y="350991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D21AD9-7039-1843-9E2B-CD5E4FBE9805}"/>
              </a:ext>
            </a:extLst>
          </p:cNvPr>
          <p:cNvGrpSpPr/>
          <p:nvPr/>
        </p:nvGrpSpPr>
        <p:grpSpPr>
          <a:xfrm>
            <a:off x="1045656" y="1621227"/>
            <a:ext cx="6291144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81179A2B-001B-9D4C-B9F9-8510569BC73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C5A68B-A60E-417A-ACBC-4F3A6EEFFD4A}"/>
              </a:ext>
            </a:extLst>
          </p:cNvPr>
          <p:cNvSpPr txBox="1"/>
          <p:nvPr/>
        </p:nvSpPr>
        <p:spPr>
          <a:xfrm>
            <a:off x="2615805" y="2782225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9439C65-1801-45C0-BEC3-5AE06CBA4E2B}"/>
              </a:ext>
            </a:extLst>
          </p:cNvPr>
          <p:cNvSpPr txBox="1"/>
          <p:nvPr/>
        </p:nvSpPr>
        <p:spPr>
          <a:xfrm>
            <a:off x="4074617" y="2782225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B889977-0B54-47B0-808D-D42E4D5860AE}"/>
              </a:ext>
            </a:extLst>
          </p:cNvPr>
          <p:cNvSpPr txBox="1"/>
          <p:nvPr/>
        </p:nvSpPr>
        <p:spPr>
          <a:xfrm>
            <a:off x="3182707" y="350991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E9C4DBB-AE6E-4BA3-A026-48E3CA3217B3}"/>
              </a:ext>
            </a:extLst>
          </p:cNvPr>
          <p:cNvSpPr txBox="1"/>
          <p:nvPr/>
        </p:nvSpPr>
        <p:spPr>
          <a:xfrm>
            <a:off x="4539575" y="350856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4"/>
            <a:ext cx="6300190" cy="3425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 理科がもっと好きになる！小学生のおもしろ科学実験　身近なふしぎを発見！（</a:t>
            </a:r>
            <a:r>
              <a:rPr lang="en-US" altLang="ja-JP" dirty="0"/>
              <a:t>p.16,17,58,59</a:t>
            </a:r>
            <a:r>
              <a:rPr lang="ja-JP" altLang="en-US" dirty="0"/>
              <a:t>）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1850166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3484478" y="2291516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C415CB-C3E2-4D1C-8FE8-CBCD08A918E2}"/>
              </a:ext>
            </a:extLst>
          </p:cNvPr>
          <p:cNvSpPr txBox="1"/>
          <p:nvPr/>
        </p:nvSpPr>
        <p:spPr>
          <a:xfrm>
            <a:off x="3328067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みぢか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4AD198-7EDD-4481-A0A5-2B26F9FD1A8D}"/>
              </a:ext>
            </a:extLst>
          </p:cNvPr>
          <p:cNvSpPr txBox="1"/>
          <p:nvPr/>
        </p:nvSpPr>
        <p:spPr>
          <a:xfrm>
            <a:off x="5195476" y="2291516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D7D5406-07E4-4CF5-8826-DFC222F64245}"/>
              </a:ext>
            </a:extLst>
          </p:cNvPr>
          <p:cNvSpPr txBox="1"/>
          <p:nvPr/>
        </p:nvSpPr>
        <p:spPr>
          <a:xfrm>
            <a:off x="1600081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かがくじっけん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E5363B-347F-4E30-AFD6-493F24E4B6EB}"/>
              </a:ext>
            </a:extLst>
          </p:cNvPr>
          <p:cNvSpPr txBox="1"/>
          <p:nvPr/>
        </p:nvSpPr>
        <p:spPr>
          <a:xfrm>
            <a:off x="5330451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はっけん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2" id="{DE839D33-190A-0443-BE24-EA41337C79E0}" vid="{E9EE3E2E-004A-BB4A-96B1-CB723897A7A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2747</TotalTime>
  <Words>1236</Words>
  <Application>Microsoft Office PowerPoint</Application>
  <PresentationFormat>画面に合わせる (4:3)</PresentationFormat>
  <Paragraphs>366</Paragraphs>
  <Slides>22</Slides>
  <Notes>14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8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こども実験教室</vt:lpstr>
      <vt:lpstr>はじめに</vt:lpstr>
      <vt:lpstr>実験①〜空気の力を調べよう！〜</vt:lpstr>
      <vt:lpstr>実験を始める前に</vt:lpstr>
      <vt:lpstr>実験①〜準備するもの〜</vt:lpstr>
      <vt:lpstr>実験①〜やり方〜</vt:lpstr>
      <vt:lpstr>実験①〜やり方〜</vt:lpstr>
      <vt:lpstr>実験①〜空気の力を調べよう！〜</vt:lpstr>
      <vt:lpstr>強く息をふくと…</vt:lpstr>
      <vt:lpstr>実験②〜空気の力！？〜</vt:lpstr>
      <vt:lpstr>もう一度かくにん！</vt:lpstr>
      <vt:lpstr>実験②〜準備するもの〜</vt:lpstr>
      <vt:lpstr>実験②〜やり方〜</vt:lpstr>
      <vt:lpstr>実験②〜空気の力！？ 〜</vt:lpstr>
      <vt:lpstr>実験②〜空気の力！？ 〜</vt:lpstr>
      <vt:lpstr>空気の力…大気あつって？</vt:lpstr>
      <vt:lpstr>空気の力…大気あつって？</vt:lpstr>
      <vt:lpstr>コップのまわりはどうなってたかな？</vt:lpstr>
      <vt:lpstr>コップのまわりはどうなってたかな？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123</cp:revision>
  <dcterms:created xsi:type="dcterms:W3CDTF">2021-09-13T08:04:09Z</dcterms:created>
  <dcterms:modified xsi:type="dcterms:W3CDTF">2022-03-18T05:26:03Z</dcterms:modified>
</cp:coreProperties>
</file>