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9"/>
  </p:notesMasterIdLst>
  <p:sldIdLst>
    <p:sldId id="399" r:id="rId2"/>
    <p:sldId id="257" r:id="rId3"/>
    <p:sldId id="33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15" r:id="rId17"/>
    <p:sldId id="316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314" r:id="rId38"/>
  </p:sldIdLst>
  <p:sldSz cx="9144000" cy="5143500" type="screen16x9"/>
  <p:notesSz cx="6858000" cy="9144000"/>
  <p:embeddedFontLst>
    <p:embeddedFont>
      <p:font typeface="Lato" panose="020F0502020204030203" pitchFamily="34" charset="0"/>
      <p:regular r:id="rId40"/>
      <p:bold r:id="rId41"/>
      <p:italic r:id="rId42"/>
      <p:boldItalic r:id="rId43"/>
    </p:embeddedFont>
    <p:embeddedFont>
      <p:font typeface="Playfair Display" panose="000005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8BE8F-7899-4105-A460-58411A253186}" v="149" dt="2021-03-05T07:31:55.036"/>
    <p1510:client id="{24E3AC46-6E8B-48F4-9905-ACCCBBBA6A70}" v="3" dt="2021-03-05T08:26:09.223"/>
    <p1510:client id="{389C582C-4D47-46EB-BBC8-8F5D52964EFD}" v="6" dt="2021-03-03T09:33:04.596"/>
    <p1510:client id="{3FBF3125-B800-4A58-A211-D47071572D9F}" v="336" dt="2021-03-04T08:41:07.860"/>
    <p1510:client id="{63CF68AD-77C7-4C22-8DEB-9D634253C957}" v="1" dt="2021-03-03T09:36:14.353"/>
    <p1510:client id="{A2A508A5-EEAA-4A68-9FC4-E5588CA0FD7D}" v="150" dt="2021-02-26T09:42:06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3CF68AD-77C7-4C22-8DEB-9D634253C957}"/>
    <pc:docChg chg="modSld">
      <pc:chgData name="" userId="" providerId="" clId="Web-{63CF68AD-77C7-4C22-8DEB-9D634253C957}" dt="2021-03-03T09:36:14.353" v="0" actId="1076"/>
      <pc:docMkLst>
        <pc:docMk/>
      </pc:docMkLst>
      <pc:sldChg chg="modSp">
        <pc:chgData name="" userId="" providerId="" clId="Web-{63CF68AD-77C7-4C22-8DEB-9D634253C957}" dt="2021-03-03T09:36:14.353" v="0" actId="1076"/>
        <pc:sldMkLst>
          <pc:docMk/>
          <pc:sldMk cId="0" sldId="305"/>
        </pc:sldMkLst>
        <pc:picChg chg="mod">
          <ac:chgData name="" userId="" providerId="" clId="Web-{63CF68AD-77C7-4C22-8DEB-9D634253C957}" dt="2021-03-03T09:36:14.353" v="0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Masaki Suzuki" userId="2c4feb2ed34ad1a7" providerId="Windows Live" clId="Web-{3FBF3125-B800-4A58-A211-D47071572D9F}"/>
    <pc:docChg chg="modSld">
      <pc:chgData name="Masaki Suzuki" userId="2c4feb2ed34ad1a7" providerId="Windows Live" clId="Web-{3FBF3125-B800-4A58-A211-D47071572D9F}" dt="2021-03-04T08:41:07.860" v="335"/>
      <pc:docMkLst>
        <pc:docMk/>
      </pc:docMkLst>
      <pc:sldChg chg="modSp">
        <pc:chgData name="Masaki Suzuki" userId="2c4feb2ed34ad1a7" providerId="Windows Live" clId="Web-{3FBF3125-B800-4A58-A211-D47071572D9F}" dt="2021-03-04T08:33:59.459" v="7"/>
        <pc:sldMkLst>
          <pc:docMk/>
          <pc:sldMk cId="0" sldId="256"/>
        </pc:sldMkLst>
        <pc:spChg chg="mod">
          <ac:chgData name="Masaki Suzuki" userId="2c4feb2ed34ad1a7" providerId="Windows Live" clId="Web-{3FBF3125-B800-4A58-A211-D47071572D9F}" dt="2021-03-04T08:33:59.412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12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08.553" v="18"/>
        <pc:sldMkLst>
          <pc:docMk/>
          <pc:sldMk cId="0" sldId="257"/>
        </pc:sldMkLst>
        <pc:spChg chg="mod">
          <ac:chgData name="Masaki Suzuki" userId="2c4feb2ed34ad1a7" providerId="Windows Live" clId="Web-{3FBF3125-B800-4A58-A211-D47071572D9F}" dt="2021-03-04T08:34:08.412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28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43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59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75" v="12"/>
          <ac:spMkLst>
            <pc:docMk/>
            <pc:sldMk cId="0" sldId="257"/>
            <ac:spMk id="7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90" v="13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06" v="14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22" v="15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37" v="16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7"/>
          <ac:spMkLst>
            <pc:docMk/>
            <pc:sldMk cId="0" sldId="257"/>
            <ac:spMk id="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8"/>
          <ac:spMkLst>
            <pc:docMk/>
            <pc:sldMk cId="0" sldId="257"/>
            <ac:spMk id="8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15.147" v="24"/>
        <pc:sldMkLst>
          <pc:docMk/>
          <pc:sldMk cId="0" sldId="258"/>
        </pc:sldMkLst>
        <pc:spChg chg="mod">
          <ac:chgData name="Masaki Suzuki" userId="2c4feb2ed34ad1a7" providerId="Windows Live" clId="Web-{3FBF3125-B800-4A58-A211-D47071572D9F}" dt="2021-03-04T08:34:15.100" v="19"/>
          <ac:spMkLst>
            <pc:docMk/>
            <pc:sldMk cId="0" sldId="258"/>
            <ac:spMk id="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0"/>
          <ac:spMkLst>
            <pc:docMk/>
            <pc:sldMk cId="0" sldId="258"/>
            <ac:spMk id="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2"/>
          <ac:spMkLst>
            <pc:docMk/>
            <pc:sldMk cId="0" sldId="258"/>
            <ac:spMk id="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3"/>
          <ac:spMkLst>
            <pc:docMk/>
            <pc:sldMk cId="0" sldId="258"/>
            <ac:spMk id="1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47" v="24"/>
          <ac:spMkLst>
            <pc:docMk/>
            <pc:sldMk cId="0" sldId="258"/>
            <ac:spMk id="10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3.350" v="35"/>
        <pc:sldMkLst>
          <pc:docMk/>
          <pc:sldMk cId="0" sldId="259"/>
        </pc:sldMkLst>
        <pc:spChg chg="mod">
          <ac:chgData name="Masaki Suzuki" userId="2c4feb2ed34ad1a7" providerId="Windows Live" clId="Web-{3FBF3125-B800-4A58-A211-D47071572D9F}" dt="2021-03-04T08:34:23.178" v="25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194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09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25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41" v="29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56" v="30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88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03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19" v="33"/>
          <ac:spMkLst>
            <pc:docMk/>
            <pc:sldMk cId="0" sldId="259"/>
            <ac:spMk id="1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34" v="34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50" v="35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9.835" v="44"/>
        <pc:sldMkLst>
          <pc:docMk/>
          <pc:sldMk cId="0" sldId="260"/>
        </pc:sldMkLst>
        <pc:spChg chg="mod">
          <ac:chgData name="Masaki Suzuki" userId="2c4feb2ed34ad1a7" providerId="Windows Live" clId="Web-{3FBF3125-B800-4A58-A211-D47071572D9F}" dt="2021-03-04T08:34:29.725" v="36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25" v="37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41" v="38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56" v="39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72" v="40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88" v="41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03" v="42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19" v="43"/>
          <ac:spMkLst>
            <pc:docMk/>
            <pc:sldMk cId="0" sldId="260"/>
            <ac:spMk id="1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35" v="44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36.882" v="46"/>
        <pc:sldMkLst>
          <pc:docMk/>
          <pc:sldMk cId="0" sldId="261"/>
        </pc:sldMkLst>
        <pc:spChg chg="mod">
          <ac:chgData name="Masaki Suzuki" userId="2c4feb2ed34ad1a7" providerId="Windows Live" clId="Web-{3FBF3125-B800-4A58-A211-D47071572D9F}" dt="2021-03-04T08:34:36.882" v="45"/>
          <ac:spMkLst>
            <pc:docMk/>
            <pc:sldMk cId="0" sldId="261"/>
            <ac:spMk id="1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36.882" v="46"/>
          <ac:spMkLst>
            <pc:docMk/>
            <pc:sldMk cId="0" sldId="261"/>
            <ac:spMk id="14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45.022" v="52"/>
        <pc:sldMkLst>
          <pc:docMk/>
          <pc:sldMk cId="0" sldId="262"/>
        </pc:sldMkLst>
        <pc:spChg chg="mod">
          <ac:chgData name="Masaki Suzuki" userId="2c4feb2ed34ad1a7" providerId="Windows Live" clId="Web-{3FBF3125-B800-4A58-A211-D47071572D9F}" dt="2021-03-04T08:34:44.929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60" v="48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76" v="49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91" v="50"/>
          <ac:spMkLst>
            <pc:docMk/>
            <pc:sldMk cId="0" sldId="262"/>
            <ac:spMk id="1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07" v="51"/>
          <ac:spMkLst>
            <pc:docMk/>
            <pc:sldMk cId="0" sldId="262"/>
            <ac:spMk id="1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22" v="52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58.101" v="57"/>
        <pc:sldMkLst>
          <pc:docMk/>
          <pc:sldMk cId="0" sldId="264"/>
        </pc:sldMkLst>
        <pc:spChg chg="mod">
          <ac:chgData name="Masaki Suzuki" userId="2c4feb2ed34ad1a7" providerId="Windows Live" clId="Web-{3FBF3125-B800-4A58-A211-D47071572D9F}" dt="2021-03-04T08:34:58.054" v="53"/>
          <ac:spMkLst>
            <pc:docMk/>
            <pc:sldMk cId="0" sldId="264"/>
            <ac:spMk id="1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70" v="54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85" v="55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7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14.304" v="60"/>
        <pc:sldMkLst>
          <pc:docMk/>
          <pc:sldMk cId="0" sldId="266"/>
        </pc:sldMkLst>
        <pc:spChg chg="mod">
          <ac:chgData name="Masaki Suzuki" userId="2c4feb2ed34ad1a7" providerId="Windows Live" clId="Web-{3FBF3125-B800-4A58-A211-D47071572D9F}" dt="2021-03-04T08:35:14.273" v="58"/>
          <ac:spMkLst>
            <pc:docMk/>
            <pc:sldMk cId="0" sldId="266"/>
            <ac:spMk id="2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289" v="59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304" v="60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37.977" v="66"/>
        <pc:sldMkLst>
          <pc:docMk/>
          <pc:sldMk cId="0" sldId="268"/>
        </pc:sldMkLst>
        <pc:spChg chg="mod">
          <ac:chgData name="Masaki Suzuki" userId="2c4feb2ed34ad1a7" providerId="Windows Live" clId="Web-{3FBF3125-B800-4A58-A211-D47071572D9F}" dt="2021-03-04T08:35:37.899" v="61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14" v="62"/>
          <ac:spMkLst>
            <pc:docMk/>
            <pc:sldMk cId="0" sldId="268"/>
            <ac:spMk id="2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3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4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61" v="65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77" v="66"/>
          <ac:spMkLst>
            <pc:docMk/>
            <pc:sldMk cId="0" sldId="268"/>
            <ac:spMk id="23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56.102" v="76"/>
        <pc:sldMkLst>
          <pc:docMk/>
          <pc:sldMk cId="0" sldId="269"/>
        </pc:sldMkLst>
        <pc:spChg chg="mod">
          <ac:chgData name="Masaki Suzuki" userId="2c4feb2ed34ad1a7" providerId="Windows Live" clId="Web-{3FBF3125-B800-4A58-A211-D47071572D9F}" dt="2021-03-04T08:35:55.930" v="67"/>
          <ac:spMkLst>
            <pc:docMk/>
            <pc:sldMk cId="0" sldId="269"/>
            <ac:spMk id="2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46" v="68"/>
          <ac:spMkLst>
            <pc:docMk/>
            <pc:sldMk cId="0" sldId="269"/>
            <ac:spMk id="2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62" v="69"/>
          <ac:spMkLst>
            <pc:docMk/>
            <pc:sldMk cId="0" sldId="269"/>
            <ac:spMk id="2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93" v="70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09" v="71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24" v="72"/>
          <ac:spMkLst>
            <pc:docMk/>
            <pc:sldMk cId="0" sldId="269"/>
            <ac:spMk id="2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40" v="73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55" v="74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87" v="75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102" v="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05.431" v="79"/>
        <pc:sldMkLst>
          <pc:docMk/>
          <pc:sldMk cId="0" sldId="270"/>
        </pc:sldMkLst>
        <pc:spChg chg="mod">
          <ac:chgData name="Masaki Suzuki" userId="2c4feb2ed34ad1a7" providerId="Windows Live" clId="Web-{3FBF3125-B800-4A58-A211-D47071572D9F}" dt="2021-03-04T08:36:05.415" v="77"/>
          <ac:spMkLst>
            <pc:docMk/>
            <pc:sldMk cId="0" sldId="270"/>
            <ac:spMk id="2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8"/>
          <ac:spMkLst>
            <pc:docMk/>
            <pc:sldMk cId="0" sldId="270"/>
            <ac:spMk id="2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9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12.321" v="86"/>
        <pc:sldMkLst>
          <pc:docMk/>
          <pc:sldMk cId="0" sldId="271"/>
        </pc:sldMkLst>
        <pc:spChg chg="mod">
          <ac:chgData name="Masaki Suzuki" userId="2c4feb2ed34ad1a7" providerId="Windows Live" clId="Web-{3FBF3125-B800-4A58-A211-D47071572D9F}" dt="2021-03-04T08:36:12.196" v="80"/>
          <ac:spMkLst>
            <pc:docMk/>
            <pc:sldMk cId="0" sldId="271"/>
            <ac:spMk id="2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12" v="81"/>
          <ac:spMkLst>
            <pc:docMk/>
            <pc:sldMk cId="0" sldId="271"/>
            <ac:spMk id="3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43" v="82"/>
          <ac:spMkLst>
            <pc:docMk/>
            <pc:sldMk cId="0" sldId="271"/>
            <ac:spMk id="30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59" v="83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75" v="84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90" v="85"/>
          <ac:spMkLst>
            <pc:docMk/>
            <pc:sldMk cId="0" sldId="271"/>
            <ac:spMk id="3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321" v="8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24.853" v="91"/>
        <pc:sldMkLst>
          <pc:docMk/>
          <pc:sldMk cId="0" sldId="272"/>
        </pc:sldMkLst>
        <pc:spChg chg="mod">
          <ac:chgData name="Masaki Suzuki" userId="2c4feb2ed34ad1a7" providerId="Windows Live" clId="Web-{3FBF3125-B800-4A58-A211-D47071572D9F}" dt="2021-03-04T08:36:24.806" v="87"/>
          <ac:spMkLst>
            <pc:docMk/>
            <pc:sldMk cId="0" sldId="272"/>
            <ac:spMk id="3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22" v="88"/>
          <ac:spMkLst>
            <pc:docMk/>
            <pc:sldMk cId="0" sldId="272"/>
            <ac:spMk id="32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37" v="89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0"/>
          <ac:spMkLst>
            <pc:docMk/>
            <pc:sldMk cId="0" sldId="272"/>
            <ac:spMk id="33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1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32.088" v="96"/>
        <pc:sldMkLst>
          <pc:docMk/>
          <pc:sldMk cId="0" sldId="273"/>
        </pc:sldMkLst>
        <pc:spChg chg="mod">
          <ac:chgData name="Masaki Suzuki" userId="2c4feb2ed34ad1a7" providerId="Windows Live" clId="Web-{3FBF3125-B800-4A58-A211-D47071572D9F}" dt="2021-03-04T08:36:32.025" v="92"/>
          <ac:spMkLst>
            <pc:docMk/>
            <pc:sldMk cId="0" sldId="273"/>
            <ac:spMk id="3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41" v="93"/>
          <ac:spMkLst>
            <pc:docMk/>
            <pc:sldMk cId="0" sldId="273"/>
            <ac:spMk id="3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56" v="94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72" v="95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88" v="9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45.088" v="104"/>
        <pc:sldMkLst>
          <pc:docMk/>
          <pc:sldMk cId="0" sldId="274"/>
        </pc:sldMkLst>
        <pc:spChg chg="mod">
          <ac:chgData name="Masaki Suzuki" userId="2c4feb2ed34ad1a7" providerId="Windows Live" clId="Web-{3FBF3125-B800-4A58-A211-D47071572D9F}" dt="2021-03-04T08:36:44.994" v="97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10" v="98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25" v="99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41" v="100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57" v="101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2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3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88" v="104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54.838" v="114"/>
        <pc:sldMkLst>
          <pc:docMk/>
          <pc:sldMk cId="0" sldId="275"/>
        </pc:sldMkLst>
        <pc:spChg chg="mod">
          <ac:chgData name="Masaki Suzuki" userId="2c4feb2ed34ad1a7" providerId="Windows Live" clId="Web-{3FBF3125-B800-4A58-A211-D47071572D9F}" dt="2021-03-04T08:36:54.682" v="105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697" v="106"/>
          <ac:spMkLst>
            <pc:docMk/>
            <pc:sldMk cId="0" sldId="275"/>
            <ac:spMk id="3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13" v="107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29" v="108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44" v="109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60" v="110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91" v="111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07" v="112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22" v="113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38" v="114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04.416" v="120"/>
        <pc:sldMkLst>
          <pc:docMk/>
          <pc:sldMk cId="0" sldId="276"/>
        </pc:sldMkLst>
        <pc:spChg chg="mod">
          <ac:chgData name="Masaki Suzuki" userId="2c4feb2ed34ad1a7" providerId="Windows Live" clId="Web-{3FBF3125-B800-4A58-A211-D47071572D9F}" dt="2021-03-04T08:37:04.354" v="115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6"/>
          <ac:spMkLst>
            <pc:docMk/>
            <pc:sldMk cId="0" sldId="276"/>
            <ac:spMk id="4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7"/>
          <ac:spMkLst>
            <pc:docMk/>
            <pc:sldMk cId="0" sldId="276"/>
            <ac:spMk id="4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85" v="118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01" v="119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16" v="120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14.026" v="128"/>
        <pc:sldMkLst>
          <pc:docMk/>
          <pc:sldMk cId="0" sldId="277"/>
        </pc:sldMkLst>
        <pc:spChg chg="mod">
          <ac:chgData name="Masaki Suzuki" userId="2c4feb2ed34ad1a7" providerId="Windows Live" clId="Web-{3FBF3125-B800-4A58-A211-D47071572D9F}" dt="2021-03-04T08:37:13.948" v="121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2"/>
          <ac:spMkLst>
            <pc:docMk/>
            <pc:sldMk cId="0" sldId="277"/>
            <ac:spMk id="4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3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79" v="124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95" v="125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7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26" v="128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1.886" v="133"/>
        <pc:sldMkLst>
          <pc:docMk/>
          <pc:sldMk cId="0" sldId="278"/>
        </pc:sldMkLst>
        <pc:spChg chg="mod">
          <ac:chgData name="Masaki Suzuki" userId="2c4feb2ed34ad1a7" providerId="Windows Live" clId="Web-{3FBF3125-B800-4A58-A211-D47071572D9F}" dt="2021-03-04T08:37:21.839" v="129"/>
          <ac:spMkLst>
            <pc:docMk/>
            <pc:sldMk cId="0" sldId="278"/>
            <ac:spMk id="4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0"/>
          <ac:spMkLst>
            <pc:docMk/>
            <pc:sldMk cId="0" sldId="278"/>
            <ac:spMk id="4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1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70" v="132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86" v="133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9.839" v="137"/>
        <pc:sldMkLst>
          <pc:docMk/>
          <pc:sldMk cId="0" sldId="279"/>
        </pc:sldMkLst>
        <pc:spChg chg="mod">
          <ac:chgData name="Masaki Suzuki" userId="2c4feb2ed34ad1a7" providerId="Windows Live" clId="Web-{3FBF3125-B800-4A58-A211-D47071572D9F}" dt="2021-03-04T08:37:29.823" v="134"/>
          <ac:spMkLst>
            <pc:docMk/>
            <pc:sldMk cId="0" sldId="279"/>
            <ac:spMk id="4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23" v="135"/>
          <ac:spMkLst>
            <pc:docMk/>
            <pc:sldMk cId="0" sldId="279"/>
            <ac:spMk id="4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6"/>
          <ac:spMkLst>
            <pc:docMk/>
            <pc:sldMk cId="0" sldId="279"/>
            <ac:spMk id="4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7"/>
          <ac:spMkLst>
            <pc:docMk/>
            <pc:sldMk cId="0" sldId="279"/>
            <ac:spMk id="4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44.730" v="141"/>
        <pc:sldMkLst>
          <pc:docMk/>
          <pc:sldMk cId="0" sldId="281"/>
        </pc:sldMkLst>
        <pc:spChg chg="mod">
          <ac:chgData name="Masaki Suzuki" userId="2c4feb2ed34ad1a7" providerId="Windows Live" clId="Web-{3FBF3125-B800-4A58-A211-D47071572D9F}" dt="2021-03-04T08:37:44.699" v="138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14" v="13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1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54.636" v="146"/>
        <pc:sldMkLst>
          <pc:docMk/>
          <pc:sldMk cId="0" sldId="283"/>
        </pc:sldMkLst>
        <pc:spChg chg="mod">
          <ac:chgData name="Masaki Suzuki" userId="2c4feb2ed34ad1a7" providerId="Windows Live" clId="Web-{3FBF3125-B800-4A58-A211-D47071572D9F}" dt="2021-03-04T08:37:54.605" v="142"/>
          <ac:spMkLst>
            <pc:docMk/>
            <pc:sldMk cId="0" sldId="283"/>
            <ac:spMk id="4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05" v="143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21" v="144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5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0.621" v="149"/>
        <pc:sldMkLst>
          <pc:docMk/>
          <pc:sldMk cId="0" sldId="284"/>
        </pc:sldMkLst>
        <pc:spChg chg="mod">
          <ac:chgData name="Masaki Suzuki" userId="2c4feb2ed34ad1a7" providerId="Windows Live" clId="Web-{3FBF3125-B800-4A58-A211-D47071572D9F}" dt="2021-03-04T08:38:00.590" v="147"/>
          <ac:spMkLst>
            <pc:docMk/>
            <pc:sldMk cId="0" sldId="284"/>
            <ac:spMk id="5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05" v="148"/>
          <ac:spMkLst>
            <pc:docMk/>
            <pc:sldMk cId="0" sldId="284"/>
            <ac:spMk id="5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21" v="149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7.590" v="161"/>
        <pc:sldMkLst>
          <pc:docMk/>
          <pc:sldMk cId="0" sldId="285"/>
        </pc:sldMkLst>
        <pc:spChg chg="mod">
          <ac:chgData name="Masaki Suzuki" userId="2c4feb2ed34ad1a7" providerId="Windows Live" clId="Web-{3FBF3125-B800-4A58-A211-D47071572D9F}" dt="2021-03-04T08:38:07.324" v="150"/>
          <ac:spMkLst>
            <pc:docMk/>
            <pc:sldMk cId="0" sldId="285"/>
            <ac:spMk id="5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55" v="151"/>
          <ac:spMkLst>
            <pc:docMk/>
            <pc:sldMk cId="0" sldId="285"/>
            <ac:spMk id="5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71" v="152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34" v="153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49" v="154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5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96" v="157"/>
          <ac:spMkLst>
            <pc:docMk/>
            <pc:sldMk cId="0" sldId="285"/>
            <ac:spMk id="5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43" v="158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59" v="159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74" v="160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90" v="161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12.434" v="166"/>
        <pc:sldMkLst>
          <pc:docMk/>
          <pc:sldMk cId="0" sldId="286"/>
        </pc:sldMkLst>
        <pc:spChg chg="mod">
          <ac:chgData name="Masaki Suzuki" userId="2c4feb2ed34ad1a7" providerId="Windows Live" clId="Web-{3FBF3125-B800-4A58-A211-D47071572D9F}" dt="2021-03-04T08:38:12.402" v="162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02" v="163"/>
          <ac:spMkLst>
            <pc:docMk/>
            <pc:sldMk cId="0" sldId="286"/>
            <ac:spMk id="5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18" v="164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5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21.653" v="178"/>
        <pc:sldMkLst>
          <pc:docMk/>
          <pc:sldMk cId="0" sldId="287"/>
        </pc:sldMkLst>
        <pc:spChg chg="mod">
          <ac:chgData name="Masaki Suzuki" userId="2c4feb2ed34ad1a7" providerId="Windows Live" clId="Web-{3FBF3125-B800-4A58-A211-D47071572D9F}" dt="2021-03-04T08:38:21.496" v="167"/>
          <ac:spMkLst>
            <pc:docMk/>
            <pc:sldMk cId="0" sldId="287"/>
            <ac:spMk id="5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12" v="168"/>
          <ac:spMkLst>
            <pc:docMk/>
            <pc:sldMk cId="0" sldId="287"/>
            <ac:spMk id="5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28" v="169"/>
          <ac:spMkLst>
            <pc:docMk/>
            <pc:sldMk cId="0" sldId="287"/>
            <ac:spMk id="56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43" v="170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59" v="171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75" v="172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90" v="173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06" v="174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5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37" v="177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53" v="178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0.465" v="182"/>
        <pc:sldMkLst>
          <pc:docMk/>
          <pc:sldMk cId="0" sldId="288"/>
        </pc:sldMkLst>
        <pc:spChg chg="mod">
          <ac:chgData name="Masaki Suzuki" userId="2c4feb2ed34ad1a7" providerId="Windows Live" clId="Web-{3FBF3125-B800-4A58-A211-D47071572D9F}" dt="2021-03-04T08:38:30.434" v="179"/>
          <ac:spMkLst>
            <pc:docMk/>
            <pc:sldMk cId="0" sldId="288"/>
            <ac:spMk id="5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0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1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65" v="182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9.122" v="192"/>
        <pc:sldMkLst>
          <pc:docMk/>
          <pc:sldMk cId="0" sldId="289"/>
        </pc:sldMkLst>
        <pc:spChg chg="mod">
          <ac:chgData name="Masaki Suzuki" userId="2c4feb2ed34ad1a7" providerId="Windows Live" clId="Web-{3FBF3125-B800-4A58-A211-D47071572D9F}" dt="2021-03-04T08:38:38.966" v="183"/>
          <ac:spMkLst>
            <pc:docMk/>
            <pc:sldMk cId="0" sldId="289"/>
            <ac:spMk id="6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8.997" v="184"/>
          <ac:spMkLst>
            <pc:docMk/>
            <pc:sldMk cId="0" sldId="289"/>
            <ac:spMk id="6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12" v="185"/>
          <ac:spMkLst>
            <pc:docMk/>
            <pc:sldMk cId="0" sldId="289"/>
            <ac:spMk id="6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28" v="186"/>
          <ac:spMkLst>
            <pc:docMk/>
            <pc:sldMk cId="0" sldId="289"/>
            <ac:spMk id="6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44" v="187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59" v="188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75" v="189"/>
          <ac:spMkLst>
            <pc:docMk/>
            <pc:sldMk cId="0" sldId="289"/>
            <ac:spMk id="6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91" v="190"/>
          <ac:spMkLst>
            <pc:docMk/>
            <pc:sldMk cId="0" sldId="289"/>
            <ac:spMk id="6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06" v="191"/>
          <ac:spMkLst>
            <pc:docMk/>
            <pc:sldMk cId="0" sldId="289"/>
            <ac:spMk id="6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22" v="192"/>
          <ac:spMkLst>
            <pc:docMk/>
            <pc:sldMk cId="0" sldId="289"/>
            <ac:spMk id="61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44.919" v="195"/>
        <pc:sldMkLst>
          <pc:docMk/>
          <pc:sldMk cId="0" sldId="290"/>
        </pc:sldMkLst>
        <pc:spChg chg="mod">
          <ac:chgData name="Masaki Suzuki" userId="2c4feb2ed34ad1a7" providerId="Windows Live" clId="Web-{3FBF3125-B800-4A58-A211-D47071572D9F}" dt="2021-03-04T08:38:44.903" v="193"/>
          <ac:spMkLst>
            <pc:docMk/>
            <pc:sldMk cId="0" sldId="290"/>
            <ac:spMk id="6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4"/>
          <ac:spMkLst>
            <pc:docMk/>
            <pc:sldMk cId="0" sldId="290"/>
            <ac:spMk id="6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5"/>
          <ac:spMkLst>
            <pc:docMk/>
            <pc:sldMk cId="0" sldId="290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1.138" v="201"/>
        <pc:sldMkLst>
          <pc:docMk/>
          <pc:sldMk cId="0" sldId="291"/>
        </pc:sldMkLst>
        <pc:spChg chg="mod">
          <ac:chgData name="Masaki Suzuki" userId="2c4feb2ed34ad1a7" providerId="Windows Live" clId="Web-{3FBF3125-B800-4A58-A211-D47071572D9F}" dt="2021-03-04T08:38:51.075" v="196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091" v="197"/>
          <ac:spMkLst>
            <pc:docMk/>
            <pc:sldMk cId="0" sldId="291"/>
            <ac:spMk id="6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07" v="198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199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200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38" v="201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5.607" v="206"/>
        <pc:sldMkLst>
          <pc:docMk/>
          <pc:sldMk cId="0" sldId="292"/>
        </pc:sldMkLst>
        <pc:spChg chg="mod">
          <ac:chgData name="Masaki Suzuki" userId="2c4feb2ed34ad1a7" providerId="Windows Live" clId="Web-{3FBF3125-B800-4A58-A211-D47071572D9F}" dt="2021-03-04T08:38:55.575" v="202"/>
          <ac:spMkLst>
            <pc:docMk/>
            <pc:sldMk cId="0" sldId="292"/>
            <ac:spMk id="6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75" v="203"/>
          <ac:spMkLst>
            <pc:docMk/>
            <pc:sldMk cId="0" sldId="292"/>
            <ac:spMk id="6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91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3.091" v="213"/>
        <pc:sldMkLst>
          <pc:docMk/>
          <pc:sldMk cId="0" sldId="293"/>
        </pc:sldMkLst>
        <pc:spChg chg="mod">
          <ac:chgData name="Masaki Suzuki" userId="2c4feb2ed34ad1a7" providerId="Windows Live" clId="Web-{3FBF3125-B800-4A58-A211-D47071572D9F}" dt="2021-03-04T08:39:02.982" v="207"/>
          <ac:spMkLst>
            <pc:docMk/>
            <pc:sldMk cId="0" sldId="293"/>
            <ac:spMk id="6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2.997" v="208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29" v="209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44" v="210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60" v="211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76" v="212"/>
          <ac:spMkLst>
            <pc:docMk/>
            <pc:sldMk cId="0" sldId="293"/>
            <ac:spMk id="6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91" v="213"/>
          <ac:spMkLst>
            <pc:docMk/>
            <pc:sldMk cId="0" sldId="293"/>
            <ac:spMk id="6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8.357" v="220"/>
        <pc:sldMkLst>
          <pc:docMk/>
          <pc:sldMk cId="0" sldId="294"/>
        </pc:sldMkLst>
        <pc:spChg chg="mod">
          <ac:chgData name="Masaki Suzuki" userId="2c4feb2ed34ad1a7" providerId="Windows Live" clId="Web-{3FBF3125-B800-4A58-A211-D47071572D9F}" dt="2021-03-04T08:39:08.279" v="214"/>
          <ac:spMkLst>
            <pc:docMk/>
            <pc:sldMk cId="0" sldId="294"/>
            <ac:spMk id="6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294" v="215"/>
          <ac:spMkLst>
            <pc:docMk/>
            <pc:sldMk cId="0" sldId="294"/>
            <ac:spMk id="6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10" v="21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26" v="217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8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9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57" v="220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15.998" v="224"/>
        <pc:sldMkLst>
          <pc:docMk/>
          <pc:sldMk cId="0" sldId="295"/>
        </pc:sldMkLst>
        <pc:spChg chg="mod">
          <ac:chgData name="Masaki Suzuki" userId="2c4feb2ed34ad1a7" providerId="Windows Live" clId="Web-{3FBF3125-B800-4A58-A211-D47071572D9F}" dt="2021-03-04T08:39:15.967" v="221"/>
          <ac:spMkLst>
            <pc:docMk/>
            <pc:sldMk cId="0" sldId="295"/>
            <ac:spMk id="6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2"/>
          <ac:spMkLst>
            <pc:docMk/>
            <pc:sldMk cId="0" sldId="295"/>
            <ac:spMk id="7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3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98" v="224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0.717" v="227"/>
        <pc:sldMkLst>
          <pc:docMk/>
          <pc:sldMk cId="0" sldId="296"/>
        </pc:sldMkLst>
        <pc:spChg chg="mod">
          <ac:chgData name="Masaki Suzuki" userId="2c4feb2ed34ad1a7" providerId="Windows Live" clId="Web-{3FBF3125-B800-4A58-A211-D47071572D9F}" dt="2021-03-04T08:39:20.701" v="225"/>
          <ac:spMkLst>
            <pc:docMk/>
            <pc:sldMk cId="0" sldId="296"/>
            <ac:spMk id="7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6"/>
          <ac:spMkLst>
            <pc:docMk/>
            <pc:sldMk cId="0" sldId="296"/>
            <ac:spMk id="71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7"/>
          <ac:spMkLst>
            <pc:docMk/>
            <pc:sldMk cId="0" sldId="296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5.920" v="235"/>
        <pc:sldMkLst>
          <pc:docMk/>
          <pc:sldMk cId="0" sldId="297"/>
        </pc:sldMkLst>
        <pc:spChg chg="mod">
          <ac:chgData name="Masaki Suzuki" userId="2c4feb2ed34ad1a7" providerId="Windows Live" clId="Web-{3FBF3125-B800-4A58-A211-D47071572D9F}" dt="2021-03-04T08:39:25.826" v="228"/>
          <ac:spMkLst>
            <pc:docMk/>
            <pc:sldMk cId="0" sldId="297"/>
            <ac:spMk id="7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42" v="229"/>
          <ac:spMkLst>
            <pc:docMk/>
            <pc:sldMk cId="0" sldId="297"/>
            <ac:spMk id="7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0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1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73" v="232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89" v="233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04" v="234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20" v="235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1.592" v="241"/>
        <pc:sldMkLst>
          <pc:docMk/>
          <pc:sldMk cId="0" sldId="298"/>
        </pc:sldMkLst>
        <pc:spChg chg="mod">
          <ac:chgData name="Masaki Suzuki" userId="2c4feb2ed34ad1a7" providerId="Windows Live" clId="Web-{3FBF3125-B800-4A58-A211-D47071572D9F}" dt="2021-03-04T08:39:31.545" v="236"/>
          <ac:spMkLst>
            <pc:docMk/>
            <pc:sldMk cId="0" sldId="298"/>
            <ac:spMk id="7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7"/>
          <ac:spMkLst>
            <pc:docMk/>
            <pc:sldMk cId="0" sldId="298"/>
            <ac:spMk id="75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8"/>
          <ac:spMkLst>
            <pc:docMk/>
            <pc:sldMk cId="0" sldId="298"/>
            <ac:spMk id="7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76" v="239"/>
          <ac:spMkLst>
            <pc:docMk/>
            <pc:sldMk cId="0" sldId="298"/>
            <ac:spMk id="7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0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1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7.764" v="247"/>
        <pc:sldMkLst>
          <pc:docMk/>
          <pc:sldMk cId="0" sldId="299"/>
        </pc:sldMkLst>
        <pc:spChg chg="mod">
          <ac:chgData name="Masaki Suzuki" userId="2c4feb2ed34ad1a7" providerId="Windows Live" clId="Web-{3FBF3125-B800-4A58-A211-D47071572D9F}" dt="2021-03-04T08:39:37.686" v="242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01" v="243"/>
          <ac:spMkLst>
            <pc:docMk/>
            <pc:sldMk cId="0" sldId="299"/>
            <ac:spMk id="7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17" v="244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33" v="245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48" v="24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64" v="247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2.170" v="252"/>
        <pc:sldMkLst>
          <pc:docMk/>
          <pc:sldMk cId="0" sldId="300"/>
        </pc:sldMkLst>
        <pc:spChg chg="mod">
          <ac:chgData name="Masaki Suzuki" userId="2c4feb2ed34ad1a7" providerId="Windows Live" clId="Web-{3FBF3125-B800-4A58-A211-D47071572D9F}" dt="2021-03-04T08:39:42.108" v="248"/>
          <ac:spMkLst>
            <pc:docMk/>
            <pc:sldMk cId="0" sldId="300"/>
            <ac:spMk id="7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23" v="249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39" v="250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55" v="251"/>
          <ac:spMkLst>
            <pc:docMk/>
            <pc:sldMk cId="0" sldId="300"/>
            <ac:spMk id="7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70" v="252"/>
          <ac:spMkLst>
            <pc:docMk/>
            <pc:sldMk cId="0" sldId="300"/>
            <ac:spMk id="7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8.436" v="256"/>
        <pc:sldMkLst>
          <pc:docMk/>
          <pc:sldMk cId="0" sldId="301"/>
        </pc:sldMkLst>
        <pc:spChg chg="mod">
          <ac:chgData name="Masaki Suzuki" userId="2c4feb2ed34ad1a7" providerId="Windows Live" clId="Web-{3FBF3125-B800-4A58-A211-D47071572D9F}" dt="2021-03-04T08:39:48.389" v="253"/>
          <ac:spMkLst>
            <pc:docMk/>
            <pc:sldMk cId="0" sldId="301"/>
            <ac:spMk id="7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389" v="254"/>
          <ac:spMkLst>
            <pc:docMk/>
            <pc:sldMk cId="0" sldId="301"/>
            <ac:spMk id="7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20" v="255"/>
          <ac:spMkLst>
            <pc:docMk/>
            <pc:sldMk cId="0" sldId="301"/>
            <ac:spMk id="7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36" v="256"/>
          <ac:spMkLst>
            <pc:docMk/>
            <pc:sldMk cId="0" sldId="301"/>
            <ac:spMk id="79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53.311" v="258"/>
        <pc:sldMkLst>
          <pc:docMk/>
          <pc:sldMk cId="0" sldId="302"/>
        </pc:sldMkLst>
        <pc:spChg chg="mod">
          <ac:chgData name="Masaki Suzuki" userId="2c4feb2ed34ad1a7" providerId="Windows Live" clId="Web-{3FBF3125-B800-4A58-A211-D47071572D9F}" dt="2021-03-04T08:39:53.311" v="257"/>
          <ac:spMkLst>
            <pc:docMk/>
            <pc:sldMk cId="0" sldId="302"/>
            <ac:spMk id="8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53.311" v="258"/>
          <ac:spMkLst>
            <pc:docMk/>
            <pc:sldMk cId="0" sldId="302"/>
            <ac:spMk id="80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1.280" v="263"/>
        <pc:sldMkLst>
          <pc:docMk/>
          <pc:sldMk cId="0" sldId="305"/>
        </pc:sldMkLst>
        <pc:spChg chg="mod">
          <ac:chgData name="Masaki Suzuki" userId="2c4feb2ed34ad1a7" providerId="Windows Live" clId="Web-{3FBF3125-B800-4A58-A211-D47071572D9F}" dt="2021-03-04T08:40:11.171" v="259"/>
          <ac:spMkLst>
            <pc:docMk/>
            <pc:sldMk cId="0" sldId="305"/>
            <ac:spMk id="8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187" v="260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34" v="261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49" v="262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80" v="263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8.296" v="272"/>
        <pc:sldMkLst>
          <pc:docMk/>
          <pc:sldMk cId="0" sldId="306"/>
        </pc:sldMkLst>
        <pc:spChg chg="mod">
          <ac:chgData name="Masaki Suzuki" userId="2c4feb2ed34ad1a7" providerId="Windows Live" clId="Web-{3FBF3125-B800-4A58-A211-D47071572D9F}" dt="2021-03-04T08:40:18.202" v="264"/>
          <ac:spMkLst>
            <pc:docMk/>
            <pc:sldMk cId="0" sldId="306"/>
            <ac:spMk id="8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02" v="265"/>
          <ac:spMkLst>
            <pc:docMk/>
            <pc:sldMk cId="0" sldId="306"/>
            <ac:spMk id="8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18" v="266"/>
          <ac:spMkLst>
            <pc:docMk/>
            <pc:sldMk cId="0" sldId="306"/>
            <ac:spMk id="8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34" v="267"/>
          <ac:spMkLst>
            <pc:docMk/>
            <pc:sldMk cId="0" sldId="306"/>
            <ac:spMk id="8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8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9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65" v="270"/>
          <ac:spMkLst>
            <pc:docMk/>
            <pc:sldMk cId="0" sldId="306"/>
            <ac:spMk id="8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81" v="271"/>
          <ac:spMkLst>
            <pc:docMk/>
            <pc:sldMk cId="0" sldId="306"/>
            <ac:spMk id="8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96" v="272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28.781" v="297"/>
        <pc:sldMkLst>
          <pc:docMk/>
          <pc:sldMk cId="0" sldId="307"/>
        </pc:sldMkLst>
        <pc:spChg chg="mod">
          <ac:chgData name="Masaki Suzuki" userId="2c4feb2ed34ad1a7" providerId="Windows Live" clId="Web-{3FBF3125-B800-4A58-A211-D47071572D9F}" dt="2021-03-04T08:40:28.296" v="273"/>
          <ac:spMkLst>
            <pc:docMk/>
            <pc:sldMk cId="0" sldId="307"/>
            <ac:spMk id="8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12" v="274"/>
          <ac:spMkLst>
            <pc:docMk/>
            <pc:sldMk cId="0" sldId="307"/>
            <ac:spMk id="8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43" v="275"/>
          <ac:spMkLst>
            <pc:docMk/>
            <pc:sldMk cId="0" sldId="307"/>
            <ac:spMk id="8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59" v="276"/>
          <ac:spMkLst>
            <pc:docMk/>
            <pc:sldMk cId="0" sldId="307"/>
            <ac:spMk id="8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90" v="277"/>
          <ac:spMkLst>
            <pc:docMk/>
            <pc:sldMk cId="0" sldId="307"/>
            <ac:spMk id="8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06" v="278"/>
          <ac:spMkLst>
            <pc:docMk/>
            <pc:sldMk cId="0" sldId="307"/>
            <ac:spMk id="8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21" v="279"/>
          <ac:spMkLst>
            <pc:docMk/>
            <pc:sldMk cId="0" sldId="307"/>
            <ac:spMk id="8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37" v="280"/>
          <ac:spMkLst>
            <pc:docMk/>
            <pc:sldMk cId="0" sldId="307"/>
            <ac:spMk id="8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68" v="281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84" v="282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00" v="283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15" v="284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31" v="285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46" v="28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78" v="287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93" v="288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09" v="289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25" v="290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56" v="291"/>
          <ac:spMkLst>
            <pc:docMk/>
            <pc:sldMk cId="0" sldId="307"/>
            <ac:spMk id="89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71" v="292"/>
          <ac:spMkLst>
            <pc:docMk/>
            <pc:sldMk cId="0" sldId="307"/>
            <ac:spMk id="8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87" v="293"/>
          <ac:spMkLst>
            <pc:docMk/>
            <pc:sldMk cId="0" sldId="307"/>
            <ac:spMk id="8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18" v="294"/>
          <ac:spMkLst>
            <pc:docMk/>
            <pc:sldMk cId="0" sldId="307"/>
            <ac:spMk id="8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34" v="295"/>
          <ac:spMkLst>
            <pc:docMk/>
            <pc:sldMk cId="0" sldId="307"/>
            <ac:spMk id="9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50" v="296"/>
          <ac:spMkLst>
            <pc:docMk/>
            <pc:sldMk cId="0" sldId="307"/>
            <ac:spMk id="9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81" v="297"/>
          <ac:spMkLst>
            <pc:docMk/>
            <pc:sldMk cId="0" sldId="307"/>
            <ac:spMk id="90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37.359" v="305"/>
        <pc:sldMkLst>
          <pc:docMk/>
          <pc:sldMk cId="0" sldId="309"/>
        </pc:sldMkLst>
        <pc:spChg chg="mod">
          <ac:chgData name="Masaki Suzuki" userId="2c4feb2ed34ad1a7" providerId="Windows Live" clId="Web-{3FBF3125-B800-4A58-A211-D47071572D9F}" dt="2021-03-04T08:40:37.250" v="298"/>
          <ac:spMkLst>
            <pc:docMk/>
            <pc:sldMk cId="0" sldId="309"/>
            <ac:spMk id="9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65" v="299"/>
          <ac:spMkLst>
            <pc:docMk/>
            <pc:sldMk cId="0" sldId="309"/>
            <ac:spMk id="9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81" v="300"/>
          <ac:spMkLst>
            <pc:docMk/>
            <pc:sldMk cId="0" sldId="309"/>
            <ac:spMk id="9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97" v="301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12" v="302"/>
          <ac:spMkLst>
            <pc:docMk/>
            <pc:sldMk cId="0" sldId="309"/>
            <ac:spMk id="9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28" v="303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43" v="304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59" v="30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3.828" v="312"/>
        <pc:sldMkLst>
          <pc:docMk/>
          <pc:sldMk cId="0" sldId="310"/>
        </pc:sldMkLst>
        <pc:spChg chg="mod">
          <ac:chgData name="Masaki Suzuki" userId="2c4feb2ed34ad1a7" providerId="Windows Live" clId="Web-{3FBF3125-B800-4A58-A211-D47071572D9F}" dt="2021-03-04T08:40:43.750" v="306"/>
          <ac:spMkLst>
            <pc:docMk/>
            <pc:sldMk cId="0" sldId="310"/>
            <ac:spMk id="9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66" v="307"/>
          <ac:spMkLst>
            <pc:docMk/>
            <pc:sldMk cId="0" sldId="310"/>
            <ac:spMk id="9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8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9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97" v="310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12" v="311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28" v="312"/>
          <ac:spMkLst>
            <pc:docMk/>
            <pc:sldMk cId="0" sldId="310"/>
            <ac:spMk id="95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9.969" v="314"/>
        <pc:sldMkLst>
          <pc:docMk/>
          <pc:sldMk cId="0" sldId="311"/>
        </pc:sldMkLst>
        <pc:spChg chg="mod">
          <ac:chgData name="Masaki Suzuki" userId="2c4feb2ed34ad1a7" providerId="Windows Live" clId="Web-{3FBF3125-B800-4A58-A211-D47071572D9F}" dt="2021-03-04T08:40:49.969" v="313"/>
          <ac:spMkLst>
            <pc:docMk/>
            <pc:sldMk cId="0" sldId="311"/>
            <ac:spMk id="9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9.969" v="314"/>
          <ac:spMkLst>
            <pc:docMk/>
            <pc:sldMk cId="0" sldId="311"/>
            <ac:spMk id="9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55.641" v="318"/>
        <pc:sldMkLst>
          <pc:docMk/>
          <pc:sldMk cId="0" sldId="312"/>
        </pc:sldMkLst>
        <pc:spChg chg="mod">
          <ac:chgData name="Masaki Suzuki" userId="2c4feb2ed34ad1a7" providerId="Windows Live" clId="Web-{3FBF3125-B800-4A58-A211-D47071572D9F}" dt="2021-03-04T08:40:55.610" v="315"/>
          <ac:spMkLst>
            <pc:docMk/>
            <pc:sldMk cId="0" sldId="312"/>
            <ac:spMk id="9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10" v="316"/>
          <ac:spMkLst>
            <pc:docMk/>
            <pc:sldMk cId="0" sldId="312"/>
            <ac:spMk id="9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25" v="317"/>
          <ac:spMkLst>
            <pc:docMk/>
            <pc:sldMk cId="0" sldId="312"/>
            <ac:spMk id="9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41" v="318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2.047" v="321"/>
        <pc:sldMkLst>
          <pc:docMk/>
          <pc:sldMk cId="0" sldId="313"/>
        </pc:sldMkLst>
        <pc:spChg chg="mod">
          <ac:chgData name="Masaki Suzuki" userId="2c4feb2ed34ad1a7" providerId="Windows Live" clId="Web-{3FBF3125-B800-4A58-A211-D47071572D9F}" dt="2021-03-04T08:41:02.032" v="319"/>
          <ac:spMkLst>
            <pc:docMk/>
            <pc:sldMk cId="0" sldId="313"/>
            <ac:spMk id="9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0"/>
          <ac:spMkLst>
            <pc:docMk/>
            <pc:sldMk cId="0" sldId="313"/>
            <ac:spMk id="9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1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7.860" v="335"/>
        <pc:sldMkLst>
          <pc:docMk/>
          <pc:sldMk cId="0" sldId="314"/>
        </pc:sldMkLst>
        <pc:spChg chg="mod">
          <ac:chgData name="Masaki Suzuki" userId="2c4feb2ed34ad1a7" providerId="Windows Live" clId="Web-{3FBF3125-B800-4A58-A211-D47071572D9F}" dt="2021-03-04T08:41:07.657" v="322"/>
          <ac:spMkLst>
            <pc:docMk/>
            <pc:sldMk cId="0" sldId="314"/>
            <ac:spMk id="10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72" v="323"/>
          <ac:spMkLst>
            <pc:docMk/>
            <pc:sldMk cId="0" sldId="314"/>
            <ac:spMk id="10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88" v="324"/>
          <ac:spMkLst>
            <pc:docMk/>
            <pc:sldMk cId="0" sldId="314"/>
            <ac:spMk id="10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04" v="325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19" v="32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35" v="327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50" v="328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66" v="329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82" v="330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97" v="331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13" v="332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29" v="333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44" v="334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60" v="335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389C582C-4D47-46EB-BBC8-8F5D52964EFD}"/>
    <pc:docChg chg="modSld">
      <pc:chgData name="ゲスト ユーザー" userId="" providerId="Windows Live" clId="Web-{389C582C-4D47-46EB-BBC8-8F5D52964EFD}" dt="2021-03-03T09:33:04.596" v="5" actId="1076"/>
      <pc:docMkLst>
        <pc:docMk/>
      </pc:docMkLst>
      <pc:sldChg chg="modSp">
        <pc:chgData name="ゲスト ユーザー" userId="" providerId="Windows Live" clId="Web-{389C582C-4D47-46EB-BBC8-8F5D52964EFD}" dt="2021-03-03T09:31:43.642" v="1" actId="1076"/>
        <pc:sldMkLst>
          <pc:docMk/>
          <pc:sldMk cId="0" sldId="271"/>
        </pc:sldMkLst>
        <pc:spChg chg="mod">
          <ac:chgData name="ゲスト ユーザー" userId="" providerId="Windows Live" clId="Web-{389C582C-4D47-46EB-BBC8-8F5D52964EFD}" dt="2021-03-03T09:31:43.642" v="1" actId="107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2:01.189" v="3" actId="1076"/>
        <pc:sldMkLst>
          <pc:docMk/>
          <pc:sldMk cId="0" sldId="272"/>
        </pc:sldMkLst>
        <pc:spChg chg="mod">
          <ac:chgData name="ゲスト ユーザー" userId="" providerId="Windows Live" clId="Web-{389C582C-4D47-46EB-BBC8-8F5D52964EFD}" dt="2021-03-03T09:32:01.189" v="3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389C582C-4D47-46EB-BBC8-8F5D52964EFD}" dt="2021-03-03T09:31:52.157" v="2" actId="1076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3:04.596" v="5" actId="1076"/>
        <pc:sldMkLst>
          <pc:docMk/>
          <pc:sldMk cId="0" sldId="305"/>
        </pc:sldMkLst>
        <pc:picChg chg="mod">
          <ac:chgData name="ゲスト ユーザー" userId="" providerId="Windows Live" clId="Web-{389C582C-4D47-46EB-BBC8-8F5D52964EFD}" dt="2021-03-03T09:33:04.596" v="5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ゲスト ユーザー" providerId="Windows Live" clId="Web-{0FE8BE8F-7899-4105-A460-58411A253186}"/>
    <pc:docChg chg="modSld">
      <pc:chgData name="ゲスト ユーザー" userId="" providerId="Windows Live" clId="Web-{0FE8BE8F-7899-4105-A460-58411A253186}" dt="2021-03-05T07:31:55.036" v="146" actId="1076"/>
      <pc:docMkLst>
        <pc:docMk/>
      </pc:docMkLst>
      <pc:sldChg chg="addSp delSp modSp">
        <pc:chgData name="ゲスト ユーザー" userId="" providerId="Windows Live" clId="Web-{0FE8BE8F-7899-4105-A460-58411A253186}" dt="2021-03-05T07:14:22.156" v="10" actId="20577"/>
        <pc:sldMkLst>
          <pc:docMk/>
          <pc:sldMk cId="0" sldId="256"/>
        </pc:sldMkLst>
        <pc:spChg chg="add mod">
          <ac:chgData name="ゲスト ユーザー" userId="" providerId="Windows Live" clId="Web-{0FE8BE8F-7899-4105-A460-58411A253186}" dt="2021-03-05T07:14:22.156" v="10" actId="20577"/>
          <ac:spMkLst>
            <pc:docMk/>
            <pc:sldMk cId="0" sldId="256"/>
            <ac:spMk id="10" creationId="{2A573D81-0E2C-49A0-8881-E73D94036227}"/>
          </ac:spMkLst>
        </pc:spChg>
        <pc:spChg chg="mod">
          <ac:chgData name="ゲスト ユーザー" userId="" providerId="Windows Live" clId="Web-{0FE8BE8F-7899-4105-A460-58411A253186}" dt="2021-03-05T07:14:05.077" v="4" actId="1076"/>
          <ac:spMkLst>
            <pc:docMk/>
            <pc:sldMk cId="0" sldId="256"/>
            <ac:spMk id="62" creationId="{00000000-0000-0000-0000-000000000000}"/>
          </ac:spMkLst>
        </pc:spChg>
        <pc:spChg chg="del">
          <ac:chgData name="ゲスト ユーザー" userId="" providerId="Windows Live" clId="Web-{0FE8BE8F-7899-4105-A460-58411A253186}" dt="2021-03-05T07:14:05.093" v="5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10.251" v="12" actId="1076"/>
        <pc:sldMkLst>
          <pc:docMk/>
          <pc:sldMk cId="0" sldId="258"/>
        </pc:sldMkLst>
        <pc:spChg chg="mod">
          <ac:chgData name="ゲスト ユーザー" userId="" providerId="Windows Live" clId="Web-{0FE8BE8F-7899-4105-A460-58411A253186}" dt="2021-03-05T07:15:07.376" v="11" actId="1076"/>
          <ac:spMkLst>
            <pc:docMk/>
            <pc:sldMk cId="0" sldId="258"/>
            <ac:spMk id="9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10.251" v="12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27.220" v="14" actId="1076"/>
        <pc:sldMkLst>
          <pc:docMk/>
          <pc:sldMk cId="0" sldId="259"/>
        </pc:sldMkLst>
        <pc:spChg chg="mod">
          <ac:chgData name="ゲスト ユーザー" userId="" providerId="Windows Live" clId="Web-{0FE8BE8F-7899-4105-A460-58411A253186}" dt="2021-03-05T07:15:25.220" v="13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27.220" v="14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46.392" v="18" actId="1076"/>
        <pc:sldMkLst>
          <pc:docMk/>
          <pc:sldMk cId="0" sldId="260"/>
        </pc:sldMkLst>
        <pc:spChg chg="mod">
          <ac:chgData name="ゲスト ユーザー" userId="" providerId="Windows Live" clId="Web-{0FE8BE8F-7899-4105-A460-58411A253186}" dt="2021-03-05T07:15:33.439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9.251" v="17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6.048" v="16" actId="1076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46.392" v="18" actId="1076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6:54.237" v="26" actId="1076"/>
        <pc:sldMkLst>
          <pc:docMk/>
          <pc:sldMk cId="0" sldId="262"/>
        </pc:sldMkLst>
        <pc:spChg chg="mod">
          <ac:chgData name="ゲスト ユーザー" userId="" providerId="Windows Live" clId="Web-{0FE8BE8F-7899-4105-A460-58411A253186}" dt="2021-03-05T07:16:27.033" v="23" actId="14100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6:54.237" v="26" actId="1076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14.253" v="27" actId="1076"/>
        <pc:sldMkLst>
          <pc:docMk/>
          <pc:sldMk cId="0" sldId="264"/>
        </pc:sldMkLst>
        <pc:spChg chg="mod">
          <ac:chgData name="ゲスト ユーザー" userId="" providerId="Windows Live" clId="Web-{0FE8BE8F-7899-4105-A460-58411A253186}" dt="2021-03-05T07:17:14.253" v="27" actId="1076"/>
          <ac:spMkLst>
            <pc:docMk/>
            <pc:sldMk cId="0" sldId="264"/>
            <ac:spMk id="18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30.722" v="28" actId="1076"/>
        <pc:sldMkLst>
          <pc:docMk/>
          <pc:sldMk cId="0" sldId="266"/>
        </pc:sldMkLst>
        <pc:spChg chg="mod">
          <ac:chgData name="ゲスト ユーザー" userId="" providerId="Windows Live" clId="Web-{0FE8BE8F-7899-4105-A460-58411A253186}" dt="2021-03-05T07:17:30.722" v="2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10.285" v="31" actId="1076"/>
        <pc:sldMkLst>
          <pc:docMk/>
          <pc:sldMk cId="0" sldId="269"/>
        </pc:sldMkLst>
        <pc:spChg chg="mod">
          <ac:chgData name="ゲスト ユーザー" userId="" providerId="Windows Live" clId="Web-{0FE8BE8F-7899-4105-A460-58411A253186}" dt="2021-03-05T07:17:55.379" v="30" actId="1076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7:49.504" v="29" actId="1076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8:10.285" v="31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25.880" v="32" actId="1076"/>
        <pc:sldMkLst>
          <pc:docMk/>
          <pc:sldMk cId="0" sldId="271"/>
        </pc:sldMkLst>
        <pc:spChg chg="mod">
          <ac:chgData name="ゲスト ユーザー" userId="" providerId="Windows Live" clId="Web-{0FE8BE8F-7899-4105-A460-58411A253186}" dt="2021-03-05T07:18:25.880" v="32" actId="1076"/>
          <ac:spMkLst>
            <pc:docMk/>
            <pc:sldMk cId="0" sldId="271"/>
            <ac:spMk id="3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02.427" v="35" actId="1076"/>
        <pc:sldMkLst>
          <pc:docMk/>
          <pc:sldMk cId="0" sldId="273"/>
        </pc:sldMkLst>
        <pc:spChg chg="mod">
          <ac:chgData name="ゲスト ユーザー" userId="" providerId="Windows Live" clId="Web-{0FE8BE8F-7899-4105-A460-58411A253186}" dt="2021-03-05T07:18:44.849" v="33" actId="1076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02.427" v="35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38.522" v="42" actId="1076"/>
        <pc:sldMkLst>
          <pc:docMk/>
          <pc:sldMk cId="0" sldId="275"/>
        </pc:sldMkLst>
        <pc:spChg chg="mod">
          <ac:chgData name="ゲスト ユーザー" userId="" providerId="Windows Live" clId="Web-{0FE8BE8F-7899-4105-A460-58411A253186}" dt="2021-03-05T07:19:30.178" v="39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16.834" v="3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20.381" v="37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8.522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5.287" v="41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47.631" v="43" actId="1076"/>
        <pc:sldMkLst>
          <pc:docMk/>
          <pc:sldMk cId="0" sldId="276"/>
        </pc:sldMkLst>
        <pc:spChg chg="mod">
          <ac:chgData name="ゲスト ユーザー" userId="" providerId="Windows Live" clId="Web-{0FE8BE8F-7899-4105-A460-58411A253186}" dt="2021-03-05T07:19:47.631" v="43" actId="1076"/>
          <ac:spMkLst>
            <pc:docMk/>
            <pc:sldMk cId="0" sldId="276"/>
            <ac:spMk id="40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07.741" v="46" actId="1076"/>
        <pc:sldMkLst>
          <pc:docMk/>
          <pc:sldMk cId="0" sldId="277"/>
        </pc:sldMkLst>
        <pc:spChg chg="mod">
          <ac:chgData name="ゲスト ユーザー" userId="" providerId="Windows Live" clId="Web-{0FE8BE8F-7899-4105-A460-58411A253186}" dt="2021-03-05T07:20:03.850" v="45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7.741" v="46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0.835" v="44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53.695" v="49" actId="1076"/>
        <pc:sldMkLst>
          <pc:docMk/>
          <pc:sldMk cId="0" sldId="278"/>
        </pc:sldMkLst>
        <pc:spChg chg="mod">
          <ac:chgData name="ゲスト ユーザー" userId="" providerId="Windows Live" clId="Web-{0FE8BE8F-7899-4105-A460-58411A253186}" dt="2021-03-05T07:20:15.694" v="47" actId="1076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19.241" v="48" actId="1076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53.695" v="49" actId="1076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1:07.039" v="50" actId="1076"/>
        <pc:sldMkLst>
          <pc:docMk/>
          <pc:sldMk cId="0" sldId="280"/>
        </pc:sldMkLst>
        <pc:picChg chg="mod">
          <ac:chgData name="ゲスト ユーザー" userId="" providerId="Windows Live" clId="Web-{0FE8BE8F-7899-4105-A460-58411A253186}" dt="2021-03-05T07:21:07.039" v="50" actId="1076"/>
          <ac:picMkLst>
            <pc:docMk/>
            <pc:sldMk cId="0" sldId="280"/>
            <ac:picMk id="465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19.977" v="52" actId="1076"/>
        <pc:sldMkLst>
          <pc:docMk/>
          <pc:sldMk cId="0" sldId="281"/>
        </pc:sldMkLst>
        <pc:spChg chg="mod">
          <ac:chgData name="ゲスト ユーザー" userId="" providerId="Windows Live" clId="Web-{0FE8BE8F-7899-4105-A460-58411A253186}" dt="2021-03-05T07:21:15.149" v="51" actId="1076"/>
          <ac:spMkLst>
            <pc:docMk/>
            <pc:sldMk cId="0" sldId="281"/>
            <ac:spMk id="482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1:19.977" v="52" actId="1076"/>
          <ac:picMkLst>
            <pc:docMk/>
            <pc:sldMk cId="0" sldId="281"/>
            <ac:picMk id="47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47.165" v="60" actId="20577"/>
        <pc:sldMkLst>
          <pc:docMk/>
          <pc:sldMk cId="0" sldId="283"/>
        </pc:sldMkLst>
        <pc:spChg chg="mod">
          <ac:chgData name="ゲスト ユーザー" userId="" providerId="Windows Live" clId="Web-{0FE8BE8F-7899-4105-A460-58411A253186}" dt="2021-03-05T07:21:41.071" v="59" actId="20577"/>
          <ac:spMkLst>
            <pc:docMk/>
            <pc:sldMk cId="0" sldId="283"/>
            <ac:spMk id="50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47.165" v="60" actId="20577"/>
          <ac:spMkLst>
            <pc:docMk/>
            <pc:sldMk cId="0" sldId="283"/>
            <ac:spMk id="50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32.399" v="53" actId="1076"/>
          <ac:spMkLst>
            <pc:docMk/>
            <pc:sldMk cId="0" sldId="283"/>
            <ac:spMk id="50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2:17.009" v="64" actId="1076"/>
        <pc:sldMkLst>
          <pc:docMk/>
          <pc:sldMk cId="0" sldId="285"/>
        </pc:sldMkLst>
        <pc:spChg chg="mod">
          <ac:chgData name="ゲスト ユーザー" userId="" providerId="Windows Live" clId="Web-{0FE8BE8F-7899-4105-A460-58411A253186}" dt="2021-03-05T07:22:03.212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06.884" v="62" actId="1076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0.665" v="63" actId="1076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7.009" v="64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3:55.824" v="68" actId="1076"/>
        <pc:sldMkLst>
          <pc:docMk/>
          <pc:sldMk cId="0" sldId="287"/>
        </pc:sldMkLst>
        <pc:spChg chg="mod">
          <ac:chgData name="ゲスト ユーザー" userId="" providerId="Windows Live" clId="Web-{0FE8BE8F-7899-4105-A460-58411A253186}" dt="2021-03-05T07:23:47.605" v="67" actId="20577"/>
          <ac:spMkLst>
            <pc:docMk/>
            <pc:sldMk cId="0" sldId="287"/>
            <ac:spMk id="56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3:55.824" v="68" actId="1076"/>
          <ac:spMkLst>
            <pc:docMk/>
            <pc:sldMk cId="0" sldId="287"/>
            <ac:spMk id="574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3:26.511" v="65" actId="1076"/>
          <ac:picMkLst>
            <pc:docMk/>
            <pc:sldMk cId="0" sldId="287"/>
            <ac:picMk id="56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4:07.183" v="69" actId="1076"/>
        <pc:sldMkLst>
          <pc:docMk/>
          <pc:sldMk cId="0" sldId="288"/>
        </pc:sldMkLst>
        <pc:spChg chg="mod">
          <ac:chgData name="ゲスト ユーザー" userId="" providerId="Windows Live" clId="Web-{0FE8BE8F-7899-4105-A460-58411A253186}" dt="2021-03-05T07:24:07.183" v="69" actId="1076"/>
          <ac:spMkLst>
            <pc:docMk/>
            <pc:sldMk cId="0" sldId="288"/>
            <ac:spMk id="5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24.246" v="72" actId="1076"/>
        <pc:sldMkLst>
          <pc:docMk/>
          <pc:sldMk cId="0" sldId="289"/>
        </pc:sldMkLst>
        <pc:spChg chg="mod">
          <ac:chgData name="ゲスト ユーザー" userId="" providerId="Windows Live" clId="Web-{0FE8BE8F-7899-4105-A460-58411A253186}" dt="2021-03-05T07:24:18.371" v="71" actId="1076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15.012" v="70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24.246" v="72" actId="1076"/>
          <ac:spMkLst>
            <pc:docMk/>
            <pc:sldMk cId="0" sldId="289"/>
            <ac:spMk id="61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52.356" v="73" actId="1076"/>
        <pc:sldMkLst>
          <pc:docMk/>
          <pc:sldMk cId="0" sldId="293"/>
        </pc:sldMkLst>
        <pc:spChg chg="mod">
          <ac:chgData name="ゲスト ユーザー" userId="" providerId="Windows Live" clId="Web-{0FE8BE8F-7899-4105-A460-58411A253186}" dt="2021-03-05T07:24:52.356" v="73" actId="1076"/>
          <ac:spMkLst>
            <pc:docMk/>
            <pc:sldMk cId="0" sldId="293"/>
            <ac:spMk id="675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07.356" v="74" actId="1076"/>
        <pc:sldMkLst>
          <pc:docMk/>
          <pc:sldMk cId="0" sldId="294"/>
        </pc:sldMkLst>
        <pc:spChg chg="mod">
          <ac:chgData name="ゲスト ユーザー" userId="" providerId="Windows Live" clId="Web-{0FE8BE8F-7899-4105-A460-58411A253186}" dt="2021-03-05T07:25:07.356" v="7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17.216" v="75" actId="1076"/>
        <pc:sldMkLst>
          <pc:docMk/>
          <pc:sldMk cId="0" sldId="296"/>
        </pc:sldMkLst>
        <pc:spChg chg="mod">
          <ac:chgData name="ゲスト ユーザー" userId="" providerId="Windows Live" clId="Web-{0FE8BE8F-7899-4105-A460-58411A253186}" dt="2021-03-05T07:25:17.216" v="75" actId="1076"/>
          <ac:spMkLst>
            <pc:docMk/>
            <pc:sldMk cId="0" sldId="296"/>
            <ac:spMk id="71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57.185" v="81" actId="1076"/>
        <pc:sldMkLst>
          <pc:docMk/>
          <pc:sldMk cId="0" sldId="297"/>
        </pc:sldMkLst>
        <pc:spChg chg="mod">
          <ac:chgData name="ゲスト ユーザー" userId="" providerId="Windows Live" clId="Web-{0FE8BE8F-7899-4105-A460-58411A253186}" dt="2021-03-05T07:25:25.591" v="76" actId="1076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29.294" v="77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7.185" v="81" actId="1076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37.685" v="78" actId="1076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1.435" v="80" actId="1076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47.717" v="79" actId="1076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08.670" v="83" actId="1076"/>
        <pc:sldMkLst>
          <pc:docMk/>
          <pc:sldMk cId="0" sldId="298"/>
        </pc:sldMkLst>
        <pc:spChg chg="mod">
          <ac:chgData name="ゲスト ユーザー" userId="" providerId="Windows Live" clId="Web-{0FE8BE8F-7899-4105-A460-58411A253186}" dt="2021-03-05T07:26:05.045" v="82" actId="1076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08.670" v="83" actId="1076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29.796" v="87" actId="1076"/>
        <pc:sldMkLst>
          <pc:docMk/>
          <pc:sldMk cId="0" sldId="299"/>
        </pc:sldMkLst>
        <pc:spChg chg="mod">
          <ac:chgData name="ゲスト ユーザー" userId="" providerId="Windows Live" clId="Web-{0FE8BE8F-7899-4105-A460-58411A253186}" dt="2021-03-05T07:26:19.561" v="85" actId="20577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5.999" v="86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9.796" v="87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16.967" v="84" actId="1076"/>
          <ac:spMkLst>
            <pc:docMk/>
            <pc:sldMk cId="0" sldId="299"/>
            <ac:spMk id="76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54.765" v="91" actId="1076"/>
        <pc:sldMkLst>
          <pc:docMk/>
          <pc:sldMk cId="0" sldId="300"/>
        </pc:sldMkLst>
        <pc:spChg chg="mod">
          <ac:chgData name="ゲスト ユーザー" userId="" providerId="Windows Live" clId="Web-{0FE8BE8F-7899-4105-A460-58411A253186}" dt="2021-03-05T07:26:40.905" v="88" actId="20577"/>
          <ac:spMkLst>
            <pc:docMk/>
            <pc:sldMk cId="0" sldId="300"/>
            <ac:spMk id="77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46.827" v="89" actId="1076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0.593" v="90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4.765" v="91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7:10.421" v="92" actId="20577"/>
        <pc:sldMkLst>
          <pc:docMk/>
          <pc:sldMk cId="0" sldId="302"/>
        </pc:sldMkLst>
        <pc:spChg chg="mod">
          <ac:chgData name="ゲスト ユーザー" userId="" providerId="Windows Live" clId="Web-{0FE8BE8F-7899-4105-A460-58411A253186}" dt="2021-03-05T07:27:10.421" v="92" actId="20577"/>
          <ac:spMkLst>
            <pc:docMk/>
            <pc:sldMk cId="0" sldId="302"/>
            <ac:spMk id="8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04.907" v="101" actId="1076"/>
        <pc:sldMkLst>
          <pc:docMk/>
          <pc:sldMk cId="0" sldId="303"/>
        </pc:sldMkLst>
        <pc:spChg chg="mod">
          <ac:chgData name="ゲスト ユーザー" userId="" providerId="Windows Live" clId="Web-{0FE8BE8F-7899-4105-A460-58411A253186}" dt="2021-03-05T07:27:31.531" v="94" actId="1076"/>
          <ac:spMkLst>
            <pc:docMk/>
            <pc:sldMk cId="0" sldId="303"/>
            <ac:spMk id="8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23.187" v="93" actId="1076"/>
          <ac:spMkLst>
            <pc:docMk/>
            <pc:sldMk cId="0" sldId="303"/>
            <ac:spMk id="8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00.704" v="100" actId="1076"/>
          <ac:spMkLst>
            <pc:docMk/>
            <pc:sldMk cId="0" sldId="303"/>
            <ac:spMk id="81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38.953" v="96" actId="1076"/>
          <ac:spMkLst>
            <pc:docMk/>
            <pc:sldMk cId="0" sldId="303"/>
            <ac:spMk id="819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8:04.907" v="101" actId="1076"/>
          <ac:picMkLst>
            <pc:docMk/>
            <pc:sldMk cId="0" sldId="303"/>
            <ac:picMk id="81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8:29.751" v="103" actId="1076"/>
        <pc:sldMkLst>
          <pc:docMk/>
          <pc:sldMk cId="0" sldId="305"/>
        </pc:sldMkLst>
        <pc:spChg chg="mod">
          <ac:chgData name="ゲスト ユーザー" userId="" providerId="Windows Live" clId="Web-{0FE8BE8F-7899-4105-A460-58411A253186}" dt="2021-03-05T07:28:21.610" v="102" actId="1076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29.751" v="103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38.095" v="104" actId="1076"/>
        <pc:sldMkLst>
          <pc:docMk/>
          <pc:sldMk cId="0" sldId="306"/>
        </pc:sldMkLst>
        <pc:spChg chg="mod">
          <ac:chgData name="ゲスト ユーザー" userId="" providerId="Windows Live" clId="Web-{0FE8BE8F-7899-4105-A460-58411A253186}" dt="2021-03-05T07:28:38.095" v="104" actId="1076"/>
          <ac:spMkLst>
            <pc:docMk/>
            <pc:sldMk cId="0" sldId="306"/>
            <ac:spMk id="86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59.814" v="108" actId="1076"/>
        <pc:sldMkLst>
          <pc:docMk/>
          <pc:sldMk cId="0" sldId="307"/>
        </pc:sldMkLst>
        <pc:spChg chg="mod">
          <ac:chgData name="ゲスト ユーザー" userId="" providerId="Windows Live" clId="Web-{0FE8BE8F-7899-4105-A460-58411A253186}" dt="2021-03-05T07:28:44.929" v="105" actId="1076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9.814" v="108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0.439" v="106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6.814" v="107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9:18.455" v="109" actId="20577"/>
        <pc:sldMkLst>
          <pc:docMk/>
          <pc:sldMk cId="0" sldId="309"/>
        </pc:sldMkLst>
        <pc:spChg chg="mod">
          <ac:chgData name="ゲスト ユーザー" userId="" providerId="Windows Live" clId="Web-{0FE8BE8F-7899-4105-A460-58411A253186}" dt="2021-03-05T07:29:18.455" v="109" actId="20577"/>
          <ac:spMkLst>
            <pc:docMk/>
            <pc:sldMk cId="0" sldId="309"/>
            <ac:spMk id="927" creationId="{00000000-0000-0000-0000-000000000000}"/>
          </ac:spMkLst>
        </pc:spChg>
      </pc:sldChg>
      <pc:sldChg chg="addSp modSp">
        <pc:chgData name="ゲスト ユーザー" userId="" providerId="Windows Live" clId="Web-{0FE8BE8F-7899-4105-A460-58411A253186}" dt="2021-03-05T07:30:14.613" v="125" actId="1076"/>
        <pc:sldMkLst>
          <pc:docMk/>
          <pc:sldMk cId="0" sldId="310"/>
        </pc:sldMkLst>
        <pc:spChg chg="add mod">
          <ac:chgData name="ゲスト ユーザー" userId="" providerId="Windows Live" clId="Web-{0FE8BE8F-7899-4105-A460-58411A253186}" dt="2021-03-05T07:30:14.613" v="125" actId="1076"/>
          <ac:spMkLst>
            <pc:docMk/>
            <pc:sldMk cId="0" sldId="310"/>
            <ac:spMk id="15" creationId="{49F78F1B-5BBD-4B64-9698-97005C284A25}"/>
          </ac:spMkLst>
        </pc:spChg>
        <pc:spChg chg="mod">
          <ac:chgData name="ゲスト ユーザー" userId="" providerId="Windows Live" clId="Web-{0FE8BE8F-7899-4105-A460-58411A253186}" dt="2021-03-05T07:29:32.784" v="112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0.909" v="11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4.752" v="113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28.033" v="110" actId="1076"/>
          <ac:spMkLst>
            <pc:docMk/>
            <pc:sldMk cId="0" sldId="310"/>
            <ac:spMk id="95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9:39.034" v="114" actId="1076"/>
          <ac:picMkLst>
            <pc:docMk/>
            <pc:sldMk cId="0" sldId="310"/>
            <ac:picMk id="94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33.863" v="127" actId="1076"/>
        <pc:sldMkLst>
          <pc:docMk/>
          <pc:sldMk cId="0" sldId="311"/>
        </pc:sldMkLst>
        <pc:spChg chg="mod">
          <ac:chgData name="ゲスト ユーザー" userId="" providerId="Windows Live" clId="Web-{0FE8BE8F-7899-4105-A460-58411A253186}" dt="2021-03-05T07:30:24.410" v="126" actId="20577"/>
          <ac:spMkLst>
            <pc:docMk/>
            <pc:sldMk cId="0" sldId="311"/>
            <ac:spMk id="96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30:33.863" v="127" actId="1076"/>
          <ac:picMkLst>
            <pc:docMk/>
            <pc:sldMk cId="0" sldId="311"/>
            <ac:picMk id="962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48.207" v="129" actId="20577"/>
        <pc:sldMkLst>
          <pc:docMk/>
          <pc:sldMk cId="0" sldId="312"/>
        </pc:sldMkLst>
        <pc:spChg chg="mod">
          <ac:chgData name="ゲスト ユーザー" userId="" providerId="Windows Live" clId="Web-{0FE8BE8F-7899-4105-A460-58411A253186}" dt="2021-03-05T07:30:48.207" v="129" actId="20577"/>
          <ac:spMkLst>
            <pc:docMk/>
            <pc:sldMk cId="0" sldId="312"/>
            <ac:spMk id="97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08.442" v="136" actId="20577"/>
        <pc:sldMkLst>
          <pc:docMk/>
          <pc:sldMk cId="0" sldId="313"/>
        </pc:sldMkLst>
        <pc:spChg chg="mod">
          <ac:chgData name="ゲスト ユーザー" userId="" providerId="Windows Live" clId="Web-{0FE8BE8F-7899-4105-A460-58411A253186}" dt="2021-03-05T07:31:08.442" v="136" actId="20577"/>
          <ac:spMkLst>
            <pc:docMk/>
            <pc:sldMk cId="0" sldId="313"/>
            <ac:spMk id="9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55.036" v="146" actId="1076"/>
        <pc:sldMkLst>
          <pc:docMk/>
          <pc:sldMk cId="0" sldId="314"/>
        </pc:sldMkLst>
        <pc:spChg chg="mod">
          <ac:chgData name="ゲスト ユーザー" userId="" providerId="Windows Live" clId="Web-{0FE8BE8F-7899-4105-A460-58411A253186}" dt="2021-03-05T07:31:55.036" v="146" actId="107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2.958" v="137" actId="1076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9.708" v="138" actId="1076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6.833" v="140" actId="1076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9.208" v="141" actId="1076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1.396" v="142" actId="1076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4.927" v="143" actId="1076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7.427" v="144" actId="1076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50.068" v="145" actId="1076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4.302" v="139" actId="1076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A2A508A5-EEAA-4A68-9FC4-E5588CA0FD7D}"/>
    <pc:docChg chg="modSld">
      <pc:chgData name="ゲスト ユーザー" userId="" providerId="Windows Live" clId="Web-{A2A508A5-EEAA-4A68-9FC4-E5588CA0FD7D}" dt="2021-02-26T09:42:06.659" v="149" actId="1076"/>
      <pc:docMkLst>
        <pc:docMk/>
      </pc:docMkLst>
      <pc:sldChg chg="modSp">
        <pc:chgData name="ゲスト ユーザー" userId="" providerId="Windows Live" clId="Web-{A2A508A5-EEAA-4A68-9FC4-E5588CA0FD7D}" dt="2021-02-26T09:26:15.982" v="0" actId="1076"/>
        <pc:sldMkLst>
          <pc:docMk/>
          <pc:sldMk cId="0" sldId="256"/>
        </pc:sldMkLst>
        <pc:spChg chg="mod">
          <ac:chgData name="ゲスト ユーザー" userId="" providerId="Windows Live" clId="Web-{A2A508A5-EEAA-4A68-9FC4-E5588CA0FD7D}" dt="2021-02-26T09:26:15.982" v="0" actId="1076"/>
          <ac:spMkLst>
            <pc:docMk/>
            <pc:sldMk cId="0" sldId="256"/>
            <ac:spMk id="6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26.139" v="2" actId="1076"/>
        <pc:sldMkLst>
          <pc:docMk/>
          <pc:sldMk cId="0" sldId="257"/>
        </pc:sldMkLst>
        <pc:spChg chg="mod">
          <ac:chgData name="ゲスト ユーザー" userId="" providerId="Windows Live" clId="Web-{A2A508A5-EEAA-4A68-9FC4-E5588CA0FD7D}" dt="2021-02-26T09:26:26.123" v="1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26.139" v="2" actId="1076"/>
          <ac:spMkLst>
            <pc:docMk/>
            <pc:sldMk cId="0" sldId="257"/>
            <ac:spMk id="8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35.967" v="3" actId="1076"/>
        <pc:sldMkLst>
          <pc:docMk/>
          <pc:sldMk cId="0" sldId="258"/>
        </pc:sldMkLst>
        <pc:spChg chg="mod">
          <ac:chgData name="ゲスト ユーザー" userId="" providerId="Windows Live" clId="Web-{A2A508A5-EEAA-4A68-9FC4-E5588CA0FD7D}" dt="2021-02-26T09:26:35.967" v="3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59.326" v="10" actId="1076"/>
        <pc:sldMkLst>
          <pc:docMk/>
          <pc:sldMk cId="0" sldId="259"/>
        </pc:sldMkLst>
        <pc:spChg chg="mod">
          <ac:chgData name="ゲスト ユーザー" userId="" providerId="Windows Live" clId="Web-{A2A508A5-EEAA-4A68-9FC4-E5588CA0FD7D}" dt="2021-02-26T09:26:46.436" v="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6.467" v="6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1.654" v="4" actId="1076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092" v="7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107" v="8" actId="1076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5.201" v="9" actId="1076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9.326" v="10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19.076" v="13" actId="1076"/>
        <pc:sldMkLst>
          <pc:docMk/>
          <pc:sldMk cId="0" sldId="260"/>
        </pc:sldMkLst>
        <pc:spChg chg="mod">
          <ac:chgData name="ゲスト ユーザー" userId="" providerId="Windows Live" clId="Web-{A2A508A5-EEAA-4A68-9FC4-E5588CA0FD7D}" dt="2021-02-26T09:27:10.217" v="11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61" v="12" actId="1076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76" v="13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37.279" v="17" actId="1076"/>
        <pc:sldMkLst>
          <pc:docMk/>
          <pc:sldMk cId="0" sldId="264"/>
        </pc:sldMkLst>
        <pc:spChg chg="mod">
          <ac:chgData name="ゲスト ユーザー" userId="" providerId="Windows Live" clId="Web-{A2A508A5-EEAA-4A68-9FC4-E5588CA0FD7D}" dt="2021-02-26T09:27:37.279" v="17" actId="1076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48" v="14" actId="1076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64" v="15" actId="107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3.951" v="16" actId="1076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45.045" v="18" actId="1076"/>
        <pc:sldMkLst>
          <pc:docMk/>
          <pc:sldMk cId="0" sldId="266"/>
        </pc:sldMkLst>
        <pc:spChg chg="mod">
          <ac:chgData name="ゲスト ユーザー" userId="" providerId="Windows Live" clId="Web-{A2A508A5-EEAA-4A68-9FC4-E5588CA0FD7D}" dt="2021-02-26T09:27:45.045" v="1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59.404" v="21" actId="1076"/>
        <pc:sldMkLst>
          <pc:docMk/>
          <pc:sldMk cId="0" sldId="268"/>
        </pc:sldMkLst>
        <pc:spChg chg="mod">
          <ac:chgData name="ゲスト ユーザー" userId="" providerId="Windows Live" clId="Web-{A2A508A5-EEAA-4A68-9FC4-E5588CA0FD7D}" dt="2021-02-26T09:27:54.170" v="19" actId="1076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6.967" v="20" actId="1076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9.404" v="21" actId="1076"/>
          <ac:spMkLst>
            <pc:docMk/>
            <pc:sldMk cId="0" sldId="268"/>
            <ac:spMk id="2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14.936" v="26" actId="1076"/>
        <pc:sldMkLst>
          <pc:docMk/>
          <pc:sldMk cId="0" sldId="269"/>
        </pc:sldMkLst>
        <pc:spChg chg="mod">
          <ac:chgData name="ゲスト ユーザー" userId="" providerId="Windows Live" clId="Web-{A2A508A5-EEAA-4A68-9FC4-E5588CA0FD7D}" dt="2021-02-26T09:28:14.936" v="26" actId="1076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4.217" v="22" actId="1076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6.779" v="23" actId="1076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9.498" v="24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21.545" v="27" actId="1076"/>
        <pc:sldMkLst>
          <pc:docMk/>
          <pc:sldMk cId="0" sldId="270"/>
        </pc:sldMkLst>
        <pc:spChg chg="mod">
          <ac:chgData name="ゲスト ユーザー" userId="" providerId="Windows Live" clId="Web-{A2A508A5-EEAA-4A68-9FC4-E5588CA0FD7D}" dt="2021-02-26T09:28:21.545" v="27" actId="1076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38.045" v="30" actId="1076"/>
        <pc:sldMkLst>
          <pc:docMk/>
          <pc:sldMk cId="0" sldId="271"/>
        </pc:sldMkLst>
        <pc:spChg chg="mod">
          <ac:chgData name="ゲスト ユーザー" userId="" providerId="Windows Live" clId="Web-{A2A508A5-EEAA-4A68-9FC4-E5588CA0FD7D}" dt="2021-02-26T09:28:38.045" v="30" actId="1076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28.139" v="28" actId="1076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32.186" v="29" actId="1076"/>
          <ac:spMkLst>
            <pc:docMk/>
            <pc:sldMk cId="0" sldId="271"/>
            <ac:spMk id="30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52.967" v="32" actId="1076"/>
        <pc:sldMkLst>
          <pc:docMk/>
          <pc:sldMk cId="0" sldId="273"/>
        </pc:sldMkLst>
        <pc:spChg chg="mod">
          <ac:chgData name="ゲスト ユーザー" userId="" providerId="Windows Live" clId="Web-{A2A508A5-EEAA-4A68-9FC4-E5588CA0FD7D}" dt="2021-02-26T09:28:47.842" v="31" actId="1076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52.967" v="32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16.108" v="37" actId="1076"/>
        <pc:sldMkLst>
          <pc:docMk/>
          <pc:sldMk cId="0" sldId="274"/>
        </pc:sldMkLst>
        <pc:spChg chg="mod">
          <ac:chgData name="ゲスト ユーザー" userId="" providerId="Windows Live" clId="Web-{A2A508A5-EEAA-4A68-9FC4-E5588CA0FD7D}" dt="2021-02-26T09:29:13.561" v="36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39" v="34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55" v="35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6.108" v="37" actId="1076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03.920" v="33" actId="1076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36.655" v="43" actId="1076"/>
        <pc:sldMkLst>
          <pc:docMk/>
          <pc:sldMk cId="0" sldId="275"/>
        </pc:sldMkLst>
        <pc:spChg chg="mod">
          <ac:chgData name="ゲスト ユーザー" userId="" providerId="Windows Live" clId="Web-{A2A508A5-EEAA-4A68-9FC4-E5588CA0FD7D}" dt="2021-02-26T09:29:31.577" v="41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17" v="38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33" v="39" actId="1076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9.967" v="40" actId="1076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4.061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6.655" v="43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47.483" v="46" actId="1076"/>
        <pc:sldMkLst>
          <pc:docMk/>
          <pc:sldMk cId="0" sldId="276"/>
        </pc:sldMkLst>
        <pc:spChg chg="mod">
          <ac:chgData name="ゲスト ユーザー" userId="" providerId="Windows Live" clId="Web-{A2A508A5-EEAA-4A68-9FC4-E5588CA0FD7D}" dt="2021-02-26T09:29:42.764" v="44" actId="1076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7.483" v="46" actId="1076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4.873" v="45" actId="1076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09.889" v="52" actId="1076"/>
        <pc:sldMkLst>
          <pc:docMk/>
          <pc:sldMk cId="0" sldId="277"/>
        </pc:sldMkLst>
        <pc:spChg chg="mod">
          <ac:chgData name="ゲスト ユーザー" userId="" providerId="Windows Live" clId="Web-{A2A508A5-EEAA-4A68-9FC4-E5588CA0FD7D}" dt="2021-02-26T09:30:04.811" v="50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2.420" v="49" actId="1076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4.030" v="47" actId="1076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5.920" v="48" actId="107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7.170" v="51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9.889" v="52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33.155" v="53" actId="1076"/>
        <pc:sldMkLst>
          <pc:docMk/>
          <pc:sldMk cId="0" sldId="278"/>
        </pc:sldMkLst>
        <pc:spChg chg="mod">
          <ac:chgData name="ゲスト ユーザー" userId="" providerId="Windows Live" clId="Web-{A2A508A5-EEAA-4A68-9FC4-E5588CA0FD7D}" dt="2021-02-26T09:30:33.155" v="53" actId="1076"/>
          <ac:spMkLst>
            <pc:docMk/>
            <pc:sldMk cId="0" sldId="278"/>
            <ac:spMk id="44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48.296" v="56" actId="1076"/>
        <pc:sldMkLst>
          <pc:docMk/>
          <pc:sldMk cId="0" sldId="281"/>
        </pc:sldMkLst>
        <pc:spChg chg="mod">
          <ac:chgData name="ゲスト ユーザー" userId="" providerId="Windows Live" clId="Web-{A2A508A5-EEAA-4A68-9FC4-E5588CA0FD7D}" dt="2021-02-26T09:30:48.296" v="56" actId="107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41.764" v="54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59.046" v="59" actId="1076"/>
        <pc:sldMkLst>
          <pc:docMk/>
          <pc:sldMk cId="0" sldId="283"/>
        </pc:sldMkLst>
        <pc:spChg chg="mod">
          <ac:chgData name="ゲスト ユーザー" userId="" providerId="Windows Live" clId="Web-{A2A508A5-EEAA-4A68-9FC4-E5588CA0FD7D}" dt="2021-02-26T09:30:56.702" v="58" actId="1076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3.514" v="57" actId="1076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9.046" v="59" actId="107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04.608" v="60" actId="1076"/>
        <pc:sldMkLst>
          <pc:docMk/>
          <pc:sldMk cId="0" sldId="284"/>
        </pc:sldMkLst>
        <pc:spChg chg="mod">
          <ac:chgData name="ゲスト ユーザー" userId="" providerId="Windows Live" clId="Web-{A2A508A5-EEAA-4A68-9FC4-E5588CA0FD7D}" dt="2021-02-26T09:31:04.608" v="60" actId="1076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30.530" v="67" actId="1076"/>
        <pc:sldMkLst>
          <pc:docMk/>
          <pc:sldMk cId="0" sldId="285"/>
        </pc:sldMkLst>
        <pc:spChg chg="mod">
          <ac:chgData name="ゲスト ユーザー" userId="" providerId="Windows Live" clId="Web-{A2A508A5-EEAA-4A68-9FC4-E5588CA0FD7D}" dt="2021-02-26T09:31:09.967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7.983" v="66" actId="1076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30.530" v="67" actId="1076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6.452" v="62" actId="107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8.296" v="63" actId="1076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2.749" v="64" actId="1076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5.624" v="65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06.218" v="70" actId="1076"/>
        <pc:sldMkLst>
          <pc:docMk/>
          <pc:sldMk cId="0" sldId="286"/>
        </pc:sldMkLst>
        <pc:spChg chg="mod">
          <ac:chgData name="ゲスト ユーザー" userId="" providerId="Windows Live" clId="Web-{A2A508A5-EEAA-4A68-9FC4-E5588CA0FD7D}" dt="2021-02-26T09:32:06.218" v="70" actId="1076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0.593" v="68" actId="1076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3.483" v="69" actId="107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47.593" v="81" actId="1076"/>
        <pc:sldMkLst>
          <pc:docMk/>
          <pc:sldMk cId="0" sldId="287"/>
        </pc:sldMkLst>
        <pc:spChg chg="mod">
          <ac:chgData name="ゲスト ユーザー" userId="" providerId="Windows Live" clId="Web-{A2A508A5-EEAA-4A68-9FC4-E5588CA0FD7D}" dt="2021-02-26T09:32:31.843" v="77" actId="20577"/>
          <ac:spMkLst>
            <pc:docMk/>
            <pc:sldMk cId="0" sldId="287"/>
            <ac:spMk id="5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2.702" v="71" actId="1076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5.639" v="72" actId="1076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8.124" v="73" actId="1076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1.514" v="74" actId="1076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4.671" v="75" actId="1076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7.593" v="81" actId="1076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3.671" v="80" actId="10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1.030" v="79" actId="1076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36.436" v="78" actId="1076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18.171" v="83" actId="1076"/>
        <pc:sldMkLst>
          <pc:docMk/>
          <pc:sldMk cId="0" sldId="288"/>
        </pc:sldMkLst>
        <pc:spChg chg="mod">
          <ac:chgData name="ゲスト ユーザー" userId="" providerId="Windows Live" clId="Web-{A2A508A5-EEAA-4A68-9FC4-E5588CA0FD7D}" dt="2021-02-26T09:33:18.171" v="83" actId="1076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14.905" v="82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32.577" v="85" actId="1076"/>
        <pc:sldMkLst>
          <pc:docMk/>
          <pc:sldMk cId="0" sldId="289"/>
        </pc:sldMkLst>
        <pc:spChg chg="mod">
          <ac:chgData name="ゲスト ユーザー" userId="" providerId="Windows Live" clId="Web-{A2A508A5-EEAA-4A68-9FC4-E5588CA0FD7D}" dt="2021-02-26T09:33:25.327" v="84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32.577" v="85" actId="1076"/>
          <ac:spMkLst>
            <pc:docMk/>
            <pc:sldMk cId="0" sldId="289"/>
            <ac:spMk id="61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28.799" v="86" actId="1076"/>
        <pc:sldMkLst>
          <pc:docMk/>
          <pc:sldMk cId="0" sldId="290"/>
        </pc:sldMkLst>
        <pc:spChg chg="mod">
          <ac:chgData name="ゲスト ユーザー" userId="" providerId="Windows Live" clId="Web-{A2A508A5-EEAA-4A68-9FC4-E5588CA0FD7D}" dt="2021-02-26T09:35:28.799" v="86" actId="1076"/>
          <ac:spMkLst>
            <pc:docMk/>
            <pc:sldMk cId="0" sldId="290"/>
            <ac:spMk id="62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44.392" v="90" actId="1076"/>
        <pc:sldMkLst>
          <pc:docMk/>
          <pc:sldMk cId="0" sldId="291"/>
        </pc:sldMkLst>
        <pc:spChg chg="mod">
          <ac:chgData name="ゲスト ユーザー" userId="" providerId="Windows Live" clId="Web-{A2A508A5-EEAA-4A68-9FC4-E5588CA0FD7D}" dt="2021-02-26T09:35:37.689" v="88" actId="1076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33.861" v="87" actId="1076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0.205" v="89" actId="1076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4.392" v="9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56.971" v="93" actId="1076"/>
        <pc:sldMkLst>
          <pc:docMk/>
          <pc:sldMk cId="0" sldId="292"/>
        </pc:sldMkLst>
        <pc:spChg chg="mod">
          <ac:chgData name="ゲスト ユーザー" userId="" providerId="Windows Live" clId="Web-{A2A508A5-EEAA-4A68-9FC4-E5588CA0FD7D}" dt="2021-02-26T09:35:51.846" v="91" actId="1076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3.892" v="92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6.971" v="93" actId="107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7:53.955" v="105" actId="1076"/>
        <pc:sldMkLst>
          <pc:docMk/>
          <pc:sldMk cId="0" sldId="293"/>
        </pc:sldMkLst>
        <pc:spChg chg="mod">
          <ac:chgData name="ゲスト ユーザー" userId="" providerId="Windows Live" clId="Web-{A2A508A5-EEAA-4A68-9FC4-E5588CA0FD7D}" dt="2021-02-26T09:37:53.955" v="105" actId="1076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3.517" v="95" actId="1076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25.924" v="99" actId="1076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8.814" v="97" actId="1076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16.393" v="98" actId="1076"/>
          <ac:spMkLst>
            <pc:docMk/>
            <pc:sldMk cId="0" sldId="293"/>
            <ac:spMk id="67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6:47.908" v="104" actId="1076"/>
        <pc:sldMkLst>
          <pc:docMk/>
          <pc:sldMk cId="0" sldId="294"/>
        </pc:sldMkLst>
        <pc:spChg chg="mod">
          <ac:chgData name="ゲスト ユーザー" userId="" providerId="Windows Live" clId="Web-{A2A508A5-EEAA-4A68-9FC4-E5588CA0FD7D}" dt="2021-02-26T09:36:38.783" v="102" actId="107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4.158" v="103" actId="1076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6.627" v="101" actId="1076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2.455" v="100" actId="1076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7.908" v="10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15.424" v="108" actId="1076"/>
        <pc:sldMkLst>
          <pc:docMk/>
          <pc:sldMk cId="0" sldId="295"/>
        </pc:sldMkLst>
        <pc:spChg chg="mod">
          <ac:chgData name="ゲスト ユーザー" userId="" providerId="Windows Live" clId="Web-{A2A508A5-EEAA-4A68-9FC4-E5588CA0FD7D}" dt="2021-02-26T09:38:15.424" v="108" actId="1076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12.237" v="107" actId="1076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27.049" v="109" actId="1076"/>
        <pc:sldMkLst>
          <pc:docMk/>
          <pc:sldMk cId="0" sldId="297"/>
        </pc:sldMkLst>
        <pc:spChg chg="mod">
          <ac:chgData name="ゲスト ユーザー" userId="" providerId="Windows Live" clId="Web-{A2A508A5-EEAA-4A68-9FC4-E5588CA0FD7D}" dt="2021-02-26T09:38:27.049" v="109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47.471" v="114" actId="1076"/>
        <pc:sldMkLst>
          <pc:docMk/>
          <pc:sldMk cId="0" sldId="299"/>
        </pc:sldMkLst>
        <pc:spChg chg="mod">
          <ac:chgData name="ゲスト ユーザー" userId="" providerId="Windows Live" clId="Web-{A2A508A5-EEAA-4A68-9FC4-E5588CA0FD7D}" dt="2021-02-26T09:38:34.940" v="110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1.346" v="112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7.471" v="114" actId="1076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57.893" v="117" actId="1076"/>
        <pc:sldMkLst>
          <pc:docMk/>
          <pc:sldMk cId="0" sldId="300"/>
        </pc:sldMkLst>
        <pc:spChg chg="mod">
          <ac:chgData name="ゲスト ユーザー" userId="" providerId="Windows Live" clId="Web-{A2A508A5-EEAA-4A68-9FC4-E5588CA0FD7D}" dt="2021-02-26T09:38:57.893" v="117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55.112" v="116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14.534" v="120" actId="1076"/>
        <pc:sldMkLst>
          <pc:docMk/>
          <pc:sldMk cId="0" sldId="305"/>
        </pc:sldMkLst>
        <pc:spChg chg="mod">
          <ac:chgData name="ゲスト ユーザー" userId="" providerId="Windows Live" clId="Web-{A2A508A5-EEAA-4A68-9FC4-E5588CA0FD7D}" dt="2021-02-26T09:39:11.018" v="119" actId="1076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08.987" v="118" actId="1076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14.534" v="120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28.362" v="124" actId="1076"/>
        <pc:sldMkLst>
          <pc:docMk/>
          <pc:sldMk cId="0" sldId="306"/>
        </pc:sldMkLst>
        <pc:spChg chg="mod">
          <ac:chgData name="ゲスト ユーザー" userId="" providerId="Windows Live" clId="Web-{A2A508A5-EEAA-4A68-9FC4-E5588CA0FD7D}" dt="2021-02-26T09:39:26.143" v="123" actId="20577"/>
          <ac:spMkLst>
            <pc:docMk/>
            <pc:sldMk cId="0" sldId="306"/>
            <ac:spMk id="8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2.737" v="122" actId="1076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8.362" v="124" actId="1076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0.049" v="121" actId="1076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11.112" v="135" actId="1076"/>
        <pc:sldMkLst>
          <pc:docMk/>
          <pc:sldMk cId="0" sldId="307"/>
        </pc:sldMkLst>
        <pc:spChg chg="mod">
          <ac:chgData name="ゲスト ユーザー" userId="" providerId="Windows Live" clId="Web-{A2A508A5-EEAA-4A68-9FC4-E5588CA0FD7D}" dt="2021-02-26T09:40:08.424" v="134" actId="1076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34.081" v="125" actId="1076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6.174" v="128" actId="1076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2.409" v="127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6.065" v="133" actId="107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11.112" v="135" actId="1076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0.659" v="131" actId="1076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7.424" v="130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3.471" v="132" actId="1076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1.815" v="129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22.674" v="137" actId="1076"/>
        <pc:sldMkLst>
          <pc:docMk/>
          <pc:sldMk cId="0" sldId="308"/>
        </pc:sldMkLst>
        <pc:picChg chg="mod">
          <ac:chgData name="ゲスト ユーザー" userId="" providerId="Windows Live" clId="Web-{A2A508A5-EEAA-4A68-9FC4-E5588CA0FD7D}" dt="2021-02-26T09:40:22.674" v="137" actId="1076"/>
          <ac:picMkLst>
            <pc:docMk/>
            <pc:sldMk cId="0" sldId="308"/>
            <ac:picMk id="916" creationId="{00000000-0000-0000-0000-000000000000}"/>
          </ac:picMkLst>
        </pc:picChg>
        <pc:picChg chg="mod">
          <ac:chgData name="ゲスト ユーザー" userId="" providerId="Windows Live" clId="Web-{A2A508A5-EEAA-4A68-9FC4-E5588CA0FD7D}" dt="2021-02-26T09:40:19.143" v="136" actId="1076"/>
          <ac:picMkLst>
            <pc:docMk/>
            <pc:sldMk cId="0" sldId="308"/>
            <ac:picMk id="917" creationId="{00000000-0000-0000-0000-000000000000}"/>
          </ac:picMkLst>
        </pc:picChg>
      </pc:sldChg>
      <pc:sldChg chg="modSp">
        <pc:chgData name="ゲスト ユーザー" userId="" providerId="Windows Live" clId="Web-{A2A508A5-EEAA-4A68-9FC4-E5588CA0FD7D}" dt="2021-02-26T09:40:32.128" v="140" actId="1076"/>
        <pc:sldMkLst>
          <pc:docMk/>
          <pc:sldMk cId="0" sldId="309"/>
        </pc:sldMkLst>
        <pc:spChg chg="mod">
          <ac:chgData name="ゲスト ユーザー" userId="" providerId="Windows Live" clId="Web-{A2A508A5-EEAA-4A68-9FC4-E5588CA0FD7D}" dt="2021-02-26T09:40:26.221" v="138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2.128" v="140" actId="1076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28.831" v="139" actId="1076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47.393" v="144" actId="1076"/>
        <pc:sldMkLst>
          <pc:docMk/>
          <pc:sldMk cId="0" sldId="310"/>
        </pc:sldMkLst>
        <pc:spChg chg="mod">
          <ac:chgData name="ゲスト ユーザー" userId="" providerId="Windows Live" clId="Web-{A2A508A5-EEAA-4A68-9FC4-E5588CA0FD7D}" dt="2021-02-26T09:40:44.331" v="143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7.034" v="14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1.909" v="142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7.393" v="144" actId="1076"/>
          <ac:spMkLst>
            <pc:docMk/>
            <pc:sldMk cId="0" sldId="310"/>
            <ac:spMk id="95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2.706" v="145" actId="1076"/>
        <pc:sldMkLst>
          <pc:docMk/>
          <pc:sldMk cId="0" sldId="312"/>
        </pc:sldMkLst>
        <pc:spChg chg="mod">
          <ac:chgData name="ゲスト ユーザー" userId="" providerId="Windows Live" clId="Web-{A2A508A5-EEAA-4A68-9FC4-E5588CA0FD7D}" dt="2021-02-26T09:41:52.706" v="145" actId="1076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7.378" v="146" actId="1076"/>
        <pc:sldMkLst>
          <pc:docMk/>
          <pc:sldMk cId="0" sldId="313"/>
        </pc:sldMkLst>
        <pc:spChg chg="mod">
          <ac:chgData name="ゲスト ユーザー" userId="" providerId="Windows Live" clId="Web-{A2A508A5-EEAA-4A68-9FC4-E5588CA0FD7D}" dt="2021-02-26T09:41:57.378" v="146" actId="1076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2:06.659" v="149" actId="1076"/>
        <pc:sldMkLst>
          <pc:docMk/>
          <pc:sldMk cId="0" sldId="314"/>
        </pc:sldMkLst>
        <pc:spChg chg="mod">
          <ac:chgData name="ゲスト ユーザー" userId="" providerId="Windows Live" clId="Web-{A2A508A5-EEAA-4A68-9FC4-E5588CA0FD7D}" dt="2021-02-26T09:42:02.128" v="147" actId="1076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2:06.659" v="149" actId="1076"/>
          <ac:spMkLst>
            <pc:docMk/>
            <pc:sldMk cId="0" sldId="314"/>
            <ac:spMk id="1006" creationId="{00000000-0000-0000-0000-000000000000}"/>
          </ac:spMkLst>
        </pc:spChg>
      </pc:sldChg>
    </pc:docChg>
  </pc:docChgLst>
  <pc:docChgLst>
    <pc:chgData name="Masaki Suzuki" userId="2c4feb2ed34ad1a7" providerId="Windows Live" clId="Web-{24E3AC46-6E8B-48F4-9905-ACCCBBBA6A70}"/>
    <pc:docChg chg="modSld">
      <pc:chgData name="Masaki Suzuki" userId="2c4feb2ed34ad1a7" providerId="Windows Live" clId="Web-{24E3AC46-6E8B-48F4-9905-ACCCBBBA6A70}" dt="2021-03-05T08:26:09.223" v="2" actId="1076"/>
      <pc:docMkLst>
        <pc:docMk/>
      </pc:docMkLst>
      <pc:sldChg chg="modSp">
        <pc:chgData name="Masaki Suzuki" userId="2c4feb2ed34ad1a7" providerId="Windows Live" clId="Web-{24E3AC46-6E8B-48F4-9905-ACCCBBBA6A70}" dt="2021-03-05T08:25:41.364" v="0" actId="1076"/>
        <pc:sldMkLst>
          <pc:docMk/>
          <pc:sldMk cId="0" sldId="291"/>
        </pc:sldMkLst>
        <pc:spChg chg="mod">
          <ac:chgData name="Masaki Suzuki" userId="2c4feb2ed34ad1a7" providerId="Windows Live" clId="Web-{24E3AC46-6E8B-48F4-9905-ACCCBBBA6A70}" dt="2021-03-05T08:25:41.364" v="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24E3AC46-6E8B-48F4-9905-ACCCBBBA6A70}" dt="2021-03-05T08:26:09.223" v="2" actId="1076"/>
        <pc:sldMkLst>
          <pc:docMk/>
          <pc:sldMk cId="0" sldId="297"/>
        </pc:sldMkLst>
        <pc:spChg chg="mod">
          <ac:chgData name="Masaki Suzuki" userId="2c4feb2ed34ad1a7" providerId="Windows Live" clId="Web-{24E3AC46-6E8B-48F4-9905-ACCCBBBA6A70}" dt="2021-03-05T08:26:09.223" v="2" actId="1076"/>
          <ac:spMkLst>
            <pc:docMk/>
            <pc:sldMk cId="0" sldId="297"/>
            <ac:spMk id="7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797d51dce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797d51dce_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af434202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af434202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c479dc08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ac479dc08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ac479dc08d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ac479dc08d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c479dc08d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ac479dc08d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c479dc08d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c479dc08d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0746425c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0746425c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a32c685fc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a32c685fc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c479dc08d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ac479dc08d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a7c3d8404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a7c3d8404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a7c3d840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a7c3d840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0f97437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0f97437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b0f974371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b0f974371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2580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b0f974371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b0f974371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0386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ad6f40497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ad6f40497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a7c3d8404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a7c3d8404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ac479dc08d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ac479dc08d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b0746425c2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b0746425c2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ac479dc08d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ac479dc08d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0746425c2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b0746425c2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ac33b19e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ac33b19e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b0746425c2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b0746425c2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b0746425c2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b0746425c2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ac33b19ef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ac33b19ef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b0746425c2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b0746425c2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b0746425c2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b0746425c2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b0746425c2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b0746425c2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a83b9de0d0_3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a83b9de0d0_3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8fb39525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8fb39525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a83b9de0d0_3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a83b9de0d0_3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b0f6de84c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b0f6de84c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b0f6de84c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b0f6de84c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b0746425c2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b0746425c2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ac479dc08d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8" name="Google Shape;998;gac479dc08d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428625" y="4959816"/>
            <a:ext cx="809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８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" sz="1600" b="1">
                <a:solidFill>
                  <a:schemeClr val="dk2"/>
                </a:solidFill>
              </a:rPr>
              <a:t>にもなれてきたよ。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524550" y="3312325"/>
            <a:ext cx="795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45DC1FB0-A052-4D30-BE55-0556B519139D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35176A68-FCD1-49B5-92D3-1BC2E4C7CDAE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81F10C1A-BB49-4981-86CB-82CE2298B01F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053903F8-1325-490D-A8F4-088BDFEC9B34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DE32878D-AF7C-4AED-B90D-DE6487BE145E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6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7002958" y="1868308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7370350" y="1868292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5199336" y="2207991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7216868" y="2224650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761175" y="2227709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5811725" y="2574686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4986239" y="4084718"/>
            <a:ext cx="6582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5E696C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rgbClr val="5E696C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l="67938" t="18315" b="31479"/>
          <a:stretch/>
        </p:blipFill>
        <p:spPr>
          <a:xfrm>
            <a:off x="4665909" y="1152475"/>
            <a:ext cx="4317365" cy="36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550" y="1532275"/>
            <a:ext cx="2826600" cy="1039500"/>
          </a:xfrm>
          <a:prstGeom prst="wedgeRoundRectCallout">
            <a:avLst>
              <a:gd name="adj1" fmla="val -60375"/>
              <a:gd name="adj2" fmla="val 396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/>
          <p:nvPr/>
        </p:nvSpPr>
        <p:spPr>
          <a:xfrm>
            <a:off x="1316425" y="2799500"/>
            <a:ext cx="2826600" cy="1979700"/>
          </a:xfrm>
          <a:prstGeom prst="wedgeRoundRectCallout">
            <a:avLst>
              <a:gd name="adj1" fmla="val -56786"/>
              <a:gd name="adj2" fmla="val -856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矢印キーでネコをうごかしてネズミをつかまえる</a:t>
            </a:r>
            <a:r>
              <a:rPr lang="ja" sz="1500" b="1">
                <a:solidFill>
                  <a:schemeClr val="dk2"/>
                </a:solidFill>
              </a:rPr>
              <a:t>ゲームにしたよね。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うん！</a:t>
            </a:r>
            <a:r>
              <a:rPr lang="ja" sz="1500" b="1">
                <a:solidFill>
                  <a:schemeClr val="accent5"/>
                </a:solidFill>
              </a:rPr>
              <a:t>前に作ったゲームと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おなじ</a:t>
            </a:r>
            <a:r>
              <a:rPr lang="ja" sz="1500" b="1">
                <a:solidFill>
                  <a:srgbClr val="5E696C"/>
                </a:solidFill>
              </a:rPr>
              <a:t>だ！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8263" y="1532275"/>
            <a:ext cx="4232651" cy="31744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5" name="Google Shape;135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622650" y="199000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4485250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1927911" y="1566347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1294899" y="1903688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2267091" y="1900833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1881830" y="3796867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2279838" y="3798221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1309903" y="2795059"/>
            <a:ext cx="9138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ゲームを作ろう！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>
                <a:latin typeface="Arial"/>
                <a:cs typeface="Arial"/>
              </a:rPr>
              <a:t>レベル３</a:t>
            </a:r>
            <a:endParaRPr sz="4000">
              <a:latin typeface="Arial"/>
              <a:cs typeface="Arial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4607050" y="1361725"/>
            <a:ext cx="9492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rgbClr val="FFFFFF"/>
                </a:solidFill>
                <a:ea typeface="Lato"/>
                <a:sym typeface="Lato"/>
              </a:rPr>
              <a:t>つく</a:t>
            </a:r>
            <a:endParaRPr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前回作ったゲームを進化させよう！</a:t>
            </a:r>
            <a:endParaRPr>
              <a:latin typeface="Arial"/>
              <a:cs typeface="Arial"/>
            </a:endParaRPr>
          </a:p>
        </p:txBody>
      </p:sp>
      <p:sp>
        <p:nvSpPr>
          <p:cNvPr id="155" name="Google Shape;155;p19"/>
          <p:cNvSpPr txBox="1">
            <a:spLocks noGrp="1"/>
          </p:cNvSpPr>
          <p:nvPr>
            <p:ph type="body" idx="1"/>
          </p:nvPr>
        </p:nvSpPr>
        <p:spPr>
          <a:xfrm>
            <a:off x="140250" y="1017450"/>
            <a:ext cx="4814307" cy="29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>
                <a:solidFill>
                  <a:srgbClr val="5E696C"/>
                </a:solidFill>
                <a:latin typeface="Arial"/>
                <a:cs typeface="Arial"/>
              </a:rPr>
              <a:t>今回はこんなゲームにしていこう！</a:t>
            </a: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>
                <a:solidFill>
                  <a:srgbClr val="5E696C"/>
                </a:solidFill>
                <a:latin typeface="Arial"/>
                <a:cs typeface="Arial"/>
              </a:rPr>
              <a:t>・ネズミを</a:t>
            </a:r>
            <a:r>
              <a:rPr lang="ja" sz="1700" b="1">
                <a:solidFill>
                  <a:schemeClr val="accent5"/>
                </a:solidFill>
                <a:latin typeface="Arial"/>
                <a:cs typeface="Arial"/>
              </a:rPr>
              <a:t>3びき</a:t>
            </a:r>
            <a:r>
              <a:rPr lang="ja" sz="1700" b="1">
                <a:solidFill>
                  <a:srgbClr val="5E696C"/>
                </a:solidFill>
                <a:latin typeface="Arial"/>
                <a:cs typeface="Arial"/>
              </a:rPr>
              <a:t>にするよ。</a:t>
            </a: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>
                <a:latin typeface="Arial"/>
                <a:cs typeface="Arial"/>
              </a:rPr>
              <a:t>・</a:t>
            </a:r>
            <a:r>
              <a:rPr lang="ja" sz="1700" b="1">
                <a:solidFill>
                  <a:schemeClr val="accent5"/>
                </a:solidFill>
                <a:latin typeface="Arial"/>
                <a:cs typeface="Arial"/>
              </a:rPr>
              <a:t>３びきぜんぶつかまえたらクリア</a:t>
            </a:r>
            <a:r>
              <a:rPr lang="ja" sz="1700" b="1">
                <a:latin typeface="Arial"/>
                <a:cs typeface="Arial"/>
              </a:rPr>
              <a:t>だよ。</a:t>
            </a: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>
                <a:solidFill>
                  <a:srgbClr val="5E696C"/>
                </a:solidFill>
                <a:latin typeface="Arial"/>
                <a:cs typeface="Arial"/>
              </a:rPr>
              <a:t>・つかまったネズミは</a:t>
            </a:r>
            <a:r>
              <a:rPr lang="ja" sz="1700" b="1">
                <a:solidFill>
                  <a:schemeClr val="accent5"/>
                </a:solidFill>
                <a:latin typeface="Arial"/>
                <a:cs typeface="Arial"/>
              </a:rPr>
              <a:t>みえなくなる</a:t>
            </a:r>
            <a:r>
              <a:rPr lang="ja" sz="1700" b="1">
                <a:solidFill>
                  <a:srgbClr val="5E696C"/>
                </a:solidFill>
                <a:latin typeface="Arial"/>
                <a:cs typeface="Arial"/>
              </a:rPr>
              <a:t>よ。</a:t>
            </a:r>
            <a:endParaRPr sz="17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>
                <a:latin typeface="Arial"/>
                <a:cs typeface="Arial"/>
              </a:rPr>
              <a:t>・ゲームクリアでネコが「</a:t>
            </a:r>
            <a:r>
              <a:rPr lang="ja" sz="1700" b="1">
                <a:solidFill>
                  <a:schemeClr val="accent5"/>
                </a:solidFill>
                <a:latin typeface="Arial"/>
                <a:cs typeface="Arial"/>
              </a:rPr>
              <a:t>ゲームクリア！</a:t>
            </a:r>
            <a:r>
              <a:rPr lang="ja" sz="1700" b="1">
                <a:latin typeface="Arial"/>
                <a:cs typeface="Arial"/>
              </a:rPr>
              <a:t>」と言うよ！</a:t>
            </a: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7164" y="1017450"/>
            <a:ext cx="3495137" cy="29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8100" y="3588550"/>
            <a:ext cx="1425174" cy="14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1241275" y="217275"/>
            <a:ext cx="1476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ぜんかい   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9" name="Google Shape;159;p19"/>
          <p:cNvSpPr txBox="1"/>
          <p:nvPr/>
        </p:nvSpPr>
        <p:spPr>
          <a:xfrm>
            <a:off x="5003725" y="217275"/>
            <a:ext cx="765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しんか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0" name="Google Shape;160;p19"/>
          <p:cNvSpPr txBox="1"/>
          <p:nvPr/>
        </p:nvSpPr>
        <p:spPr>
          <a:xfrm>
            <a:off x="140252" y="1063374"/>
            <a:ext cx="765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1" name="Google Shape;161;p19"/>
          <p:cNvSpPr txBox="1"/>
          <p:nvPr/>
        </p:nvSpPr>
        <p:spPr>
          <a:xfrm>
            <a:off x="196136" y="3415571"/>
            <a:ext cx="765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ネズミを３びきにしよう</a:t>
            </a:r>
            <a:endParaRPr/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300" y="2720250"/>
            <a:ext cx="1044525" cy="98119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1621375" y="2873850"/>
            <a:ext cx="3723600" cy="1455300"/>
          </a:xfrm>
          <a:prstGeom prst="wedgeRoundRectCallout">
            <a:avLst>
              <a:gd name="adj1" fmla="val -61812"/>
              <a:gd name="adj2" fmla="val -2598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スプライトは、</a:t>
            </a:r>
            <a:r>
              <a:rPr lang="ja" sz="1500" b="1" dirty="0">
                <a:solidFill>
                  <a:schemeClr val="accent5"/>
                </a:solidFill>
              </a:rPr>
              <a:t>おいたブロックごとコピーができる</a:t>
            </a:r>
            <a:r>
              <a:rPr lang="ja" sz="1500" b="1" dirty="0">
                <a:solidFill>
                  <a:srgbClr val="5E696C"/>
                </a:solidFill>
              </a:rPr>
              <a:t>んだ！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もう２ひきのネズミもおなじうごきをさせたいから、</a:t>
            </a:r>
            <a:r>
              <a:rPr lang="ja-JP" altLang="en-US" sz="1500" b="1" dirty="0">
                <a:solidFill>
                  <a:srgbClr val="5E696C"/>
                </a:solidFill>
              </a:rPr>
              <a:t>スプライト</a:t>
            </a:r>
            <a:r>
              <a:rPr lang="ja" sz="1500" b="1" dirty="0">
                <a:solidFill>
                  <a:srgbClr val="5E696C"/>
                </a:solidFill>
              </a:rPr>
              <a:t>ごと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コピーすればいいよ。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301" y="1341700"/>
            <a:ext cx="982375" cy="98240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/>
          <p:nvPr/>
        </p:nvSpPr>
        <p:spPr>
          <a:xfrm>
            <a:off x="1546400" y="1270625"/>
            <a:ext cx="3868200" cy="1455300"/>
          </a:xfrm>
          <a:prstGeom prst="wedgeRoundRectCallout">
            <a:avLst>
              <a:gd name="adj1" fmla="val -58303"/>
              <a:gd name="adj2" fmla="val -1187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ネズミをあと</a:t>
            </a:r>
            <a:r>
              <a:rPr lang="ja" sz="1500" b="1">
                <a:solidFill>
                  <a:schemeClr val="accent5"/>
                </a:solidFill>
              </a:rPr>
              <a:t>2ひき</a:t>
            </a:r>
            <a:r>
              <a:rPr lang="ja" sz="1500" b="1">
                <a:solidFill>
                  <a:srgbClr val="5E696C"/>
                </a:solidFill>
              </a:rPr>
              <a:t>ふやせばいいんだね。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スプライトをついかして、おんなじ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ようにブロックをおいていけば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いいのかな？ちょっとめんどうだな...。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71" name="Google Shape;17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7150" y="2028825"/>
            <a:ext cx="1400175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7325" y="911675"/>
            <a:ext cx="1400175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3525" y="3125125"/>
            <a:ext cx="1400175" cy="10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スプライトをブロックごとコピーしてみよう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3475" y="3252525"/>
            <a:ext cx="987800" cy="9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>
            <a:off x="1854750" y="3466075"/>
            <a:ext cx="17733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dk2"/>
                </a:solidFill>
              </a:rPr>
              <a:t>らくちんだね！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774" y="1451525"/>
            <a:ext cx="1102799" cy="1102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/>
          <p:nvPr/>
        </p:nvSpPr>
        <p:spPr>
          <a:xfrm>
            <a:off x="1743775" y="1152475"/>
            <a:ext cx="3996900" cy="18078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スプライトを</a:t>
            </a:r>
            <a:r>
              <a:rPr lang="ja" sz="1500" b="1">
                <a:solidFill>
                  <a:schemeClr val="accent5"/>
                </a:solidFill>
              </a:rPr>
              <a:t>ブロックごとコピー</a:t>
            </a:r>
            <a:r>
              <a:rPr lang="ja" sz="1500" b="1">
                <a:solidFill>
                  <a:srgbClr val="5E696C"/>
                </a:solidFill>
              </a:rPr>
              <a:t>する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ときは</a:t>
            </a:r>
            <a:r>
              <a:rPr lang="ja" sz="1500" b="1">
                <a:solidFill>
                  <a:schemeClr val="accent5"/>
                </a:solidFill>
              </a:rPr>
              <a:t>複製</a:t>
            </a:r>
            <a:r>
              <a:rPr lang="ja" sz="1500" b="1">
                <a:solidFill>
                  <a:srgbClr val="5E696C"/>
                </a:solidFill>
              </a:rPr>
              <a:t>をつかうよ！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コピーしたいスプライトを右クリック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→「</a:t>
            </a:r>
            <a:r>
              <a:rPr lang="ja" sz="1500" b="1">
                <a:solidFill>
                  <a:schemeClr val="accent5"/>
                </a:solidFill>
              </a:rPr>
              <a:t>複製</a:t>
            </a:r>
            <a:r>
              <a:rPr lang="ja" sz="1500" b="1">
                <a:solidFill>
                  <a:srgbClr val="5E696C"/>
                </a:solidFill>
              </a:rPr>
              <a:t>」を左クリックしてね。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6875" y="1093650"/>
            <a:ext cx="2947966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/>
          <p:nvPr/>
        </p:nvSpPr>
        <p:spPr>
          <a:xfrm>
            <a:off x="6689600" y="3750475"/>
            <a:ext cx="7806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55025" y="4117059"/>
            <a:ext cx="536550" cy="8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1"/>
          <p:cNvSpPr txBox="1"/>
          <p:nvPr/>
        </p:nvSpPr>
        <p:spPr>
          <a:xfrm>
            <a:off x="2288196" y="1572277"/>
            <a:ext cx="765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ふくせい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2081110" y="2270078"/>
            <a:ext cx="765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ふくせい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2846410" y="2270078"/>
            <a:ext cx="765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4034910" y="1919869"/>
            <a:ext cx="765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ぜんぶで３びきにしてね</a:t>
            </a:r>
            <a:endParaRPr/>
          </a:p>
        </p:txBody>
      </p:sp>
      <p:pic>
        <p:nvPicPr>
          <p:cNvPr id="195" name="Google Shape;19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774" y="1451525"/>
            <a:ext cx="1102799" cy="110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475" y="3252525"/>
            <a:ext cx="987800" cy="9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/>
          <p:nvPr/>
        </p:nvSpPr>
        <p:spPr>
          <a:xfrm>
            <a:off x="1743775" y="1152475"/>
            <a:ext cx="2695500" cy="16794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ネズミが</a:t>
            </a:r>
            <a:r>
              <a:rPr lang="ja" sz="1500" b="1">
                <a:solidFill>
                  <a:schemeClr val="accent5"/>
                </a:solidFill>
              </a:rPr>
              <a:t>ぜんぶで３びき</a:t>
            </a:r>
            <a:r>
              <a:rPr lang="ja" sz="1500" b="1">
                <a:solidFill>
                  <a:srgbClr val="5E696C"/>
                </a:solidFill>
              </a:rPr>
              <a:t>になるようにコピーしてね。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1743750" y="3466075"/>
            <a:ext cx="2828400" cy="1233600"/>
          </a:xfrm>
          <a:prstGeom prst="wedgeRoundRectCallout">
            <a:avLst>
              <a:gd name="adj1" fmla="val -60172"/>
              <a:gd name="adj2" fmla="val -1701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おいたブロックも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ちゃんとコピーされてるね！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99" name="Google Shape;19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91675" y="1169850"/>
            <a:ext cx="4399925" cy="2932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3650" y="1169850"/>
            <a:ext cx="2930350" cy="333966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はたをおして実行してみよう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050" y="1590250"/>
            <a:ext cx="966275" cy="9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1677850" y="1385350"/>
            <a:ext cx="3031500" cy="994200"/>
          </a:xfrm>
          <a:prstGeom prst="wedgeRoundRectCallout">
            <a:avLst>
              <a:gd name="adj1" fmla="val -65960"/>
              <a:gd name="adj2" fmla="val -303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あれ？１ぴきつかまえたら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ゲームがおわっちゃった。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08" name="Google Shape;208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598" y="3186300"/>
            <a:ext cx="994201" cy="9942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1730950" y="2836950"/>
            <a:ext cx="4588500" cy="2076900"/>
          </a:xfrm>
          <a:prstGeom prst="wedgeRoundRectCallout">
            <a:avLst>
              <a:gd name="adj1" fmla="val -61898"/>
              <a:gd name="adj2" fmla="val -148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ネズミのコードをみてみて！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どのネズミも、</a:t>
            </a:r>
            <a:r>
              <a:rPr lang="ja" sz="1500" b="1">
                <a:solidFill>
                  <a:schemeClr val="accent5"/>
                </a:solidFill>
              </a:rPr>
              <a:t>じぶんがネコにつかまったら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すべてを止める</a:t>
            </a:r>
            <a:r>
              <a:rPr lang="ja" sz="1500" b="1">
                <a:solidFill>
                  <a:srgbClr val="5E696C"/>
                </a:solidFill>
              </a:rPr>
              <a:t>」となっているね。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このままだと、どれかネズミを</a:t>
            </a:r>
            <a:r>
              <a:rPr lang="ja" sz="1500" b="1">
                <a:solidFill>
                  <a:schemeClr val="accent5"/>
                </a:solidFill>
              </a:rPr>
              <a:t>１ぴきつかまえた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だけでおわる</a:t>
            </a:r>
            <a:r>
              <a:rPr lang="ja" sz="1500" b="1">
                <a:solidFill>
                  <a:srgbClr val="5E696C"/>
                </a:solidFill>
              </a:rPr>
              <a:t>ゲームになっちゃう。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4313000" y="229600"/>
            <a:ext cx="994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2705182" y="3570571"/>
            <a:ext cx="4206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３びきつかまえたらおわるようにしよう</a:t>
            </a:r>
            <a:endParaRPr dirty="0"/>
          </a:p>
        </p:txBody>
      </p:sp>
      <p:pic>
        <p:nvPicPr>
          <p:cNvPr id="217" name="Google Shape;21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813" y="15582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4"/>
          <p:cNvSpPr/>
          <p:nvPr/>
        </p:nvSpPr>
        <p:spPr>
          <a:xfrm>
            <a:off x="1906450" y="1300025"/>
            <a:ext cx="4002300" cy="1353000"/>
          </a:xfrm>
          <a:prstGeom prst="wedgeRoundRectCallout">
            <a:avLst>
              <a:gd name="adj1" fmla="val -62106"/>
              <a:gd name="adj2" fmla="val -2120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3びきつかまえたらゲームがおわるようにするには...。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えっと…。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…あーーー！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どうすればいいか、ぜんぜんわかんない！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19" name="Google Shape;21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099" y="3186300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/>
          <p:nvPr/>
        </p:nvSpPr>
        <p:spPr>
          <a:xfrm>
            <a:off x="1832150" y="2902525"/>
            <a:ext cx="4002300" cy="1398300"/>
          </a:xfrm>
          <a:prstGeom prst="wedgeRoundRectCallout">
            <a:avLst>
              <a:gd name="adj1" fmla="val -60490"/>
              <a:gd name="adj2" fmla="val 219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ここからは</a:t>
            </a:r>
            <a:r>
              <a:rPr lang="ja" sz="1500" b="1">
                <a:solidFill>
                  <a:schemeClr val="accent5"/>
                </a:solidFill>
              </a:rPr>
              <a:t>むずかしくなる</a:t>
            </a:r>
            <a:r>
              <a:rPr lang="ja" sz="1500" b="1">
                <a:solidFill>
                  <a:srgbClr val="5E696C"/>
                </a:solidFill>
              </a:rPr>
              <a:t>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ちょっとずつすすめていこう！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21" name="Google Shape;22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1150" y="1169850"/>
            <a:ext cx="2447925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べんりなブロック「変数」</a:t>
            </a:r>
            <a:endParaRPr>
              <a:latin typeface="Arial"/>
              <a:cs typeface="Arial"/>
            </a:endParaRPr>
          </a:p>
        </p:txBody>
      </p:sp>
      <p:pic>
        <p:nvPicPr>
          <p:cNvPr id="227" name="Google Shape;22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899" y="1601438"/>
            <a:ext cx="108730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/>
          <p:nvPr/>
        </p:nvSpPr>
        <p:spPr>
          <a:xfrm>
            <a:off x="1985250" y="1017450"/>
            <a:ext cx="4000200" cy="2308800"/>
          </a:xfrm>
          <a:prstGeom prst="wedgeRoundRectCallout">
            <a:avLst>
              <a:gd name="adj1" fmla="val -60213"/>
              <a:gd name="adj2" fmla="val -84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rgbClr val="5E696C"/>
                </a:solidFill>
              </a:rPr>
              <a:t>」というカテゴリを左クリック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してみて！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こんかいは、ここにある「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rgbClr val="5E696C"/>
                </a:solidFill>
              </a:rPr>
              <a:t>」という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ブロックをつかうよ。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rgbClr val="5E696C"/>
                </a:solidFill>
              </a:rPr>
              <a:t>」は、プログラミングでは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とてもだいじなものなんだ。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30" name="Google Shape;230;p25"/>
          <p:cNvSpPr/>
          <p:nvPr/>
        </p:nvSpPr>
        <p:spPr>
          <a:xfrm>
            <a:off x="2114975" y="3466075"/>
            <a:ext cx="2997900" cy="1102800"/>
          </a:xfrm>
          <a:prstGeom prst="wedgeRoundRectCallout">
            <a:avLst>
              <a:gd name="adj1" fmla="val -65912"/>
              <a:gd name="adj2" fmla="val -18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変数？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どういうものなの？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31" name="Google Shape;23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7350" y="1017450"/>
            <a:ext cx="2118948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5"/>
          <p:cNvSpPr txBox="1"/>
          <p:nvPr/>
        </p:nvSpPr>
        <p:spPr>
          <a:xfrm>
            <a:off x="5768450" y="241950"/>
            <a:ext cx="9702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33" name="Google Shape;233;p25"/>
          <p:cNvSpPr txBox="1"/>
          <p:nvPr/>
        </p:nvSpPr>
        <p:spPr>
          <a:xfrm>
            <a:off x="2159550" y="1007564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4" name="Google Shape;234;p25"/>
          <p:cNvSpPr txBox="1"/>
          <p:nvPr/>
        </p:nvSpPr>
        <p:spPr>
          <a:xfrm>
            <a:off x="4269175" y="166495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5" name="Google Shape;235;p25"/>
          <p:cNvSpPr txBox="1"/>
          <p:nvPr/>
        </p:nvSpPr>
        <p:spPr>
          <a:xfrm>
            <a:off x="2159419" y="2370361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6" name="Google Shape;236;p25"/>
          <p:cNvSpPr txBox="1"/>
          <p:nvPr/>
        </p:nvSpPr>
        <p:spPr>
          <a:xfrm>
            <a:off x="2114975" y="357390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401;p33">
            <a:extLst>
              <a:ext uri="{FF2B5EF4-FFF2-40B4-BE49-F238E27FC236}">
                <a16:creationId xmlns:a16="http://schemas.microsoft.com/office/drawing/2014/main" id="{85A30FA3-3F6B-411B-882C-FB01D741A939}"/>
              </a:ext>
            </a:extLst>
          </p:cNvPr>
          <p:cNvSpPr/>
          <p:nvPr/>
        </p:nvSpPr>
        <p:spPr>
          <a:xfrm>
            <a:off x="6187350" y="3776688"/>
            <a:ext cx="365850" cy="34936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Google Shape;369;p31">
            <a:extLst>
              <a:ext uri="{FF2B5EF4-FFF2-40B4-BE49-F238E27FC236}">
                <a16:creationId xmlns:a16="http://schemas.microsoft.com/office/drawing/2014/main" id="{56962619-3013-4686-BD7F-4EA24B3C5E5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5360" y="3895870"/>
            <a:ext cx="615913" cy="893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変数って？（１）</a:t>
            </a:r>
            <a:endParaRPr>
              <a:latin typeface="Arial"/>
              <a:cs typeface="Arial"/>
            </a:endParaRPr>
          </a:p>
        </p:txBody>
      </p:sp>
      <p:pic>
        <p:nvPicPr>
          <p:cNvPr id="242" name="Google Shape;24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225" y="1452349"/>
            <a:ext cx="935100" cy="93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448" y="3571800"/>
            <a:ext cx="935101" cy="93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6"/>
          <p:cNvSpPr/>
          <p:nvPr/>
        </p:nvSpPr>
        <p:spPr>
          <a:xfrm>
            <a:off x="1570700" y="1236725"/>
            <a:ext cx="4353900" cy="1713300"/>
          </a:xfrm>
          <a:prstGeom prst="wedgeRoundRectCallout">
            <a:avLst>
              <a:gd name="adj1" fmla="val -62222"/>
              <a:gd name="adj2" fmla="val -184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chemeClr val="dk2"/>
                </a:solidFill>
              </a:rPr>
              <a:t>は、よく「はこ」にたとえられるよ。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すきななまえをつけた「はこ（変数）」に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１つだけ、「すうじ」や「もじ」や「もじ列」を入れておけるんだ。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1706275" y="3487950"/>
            <a:ext cx="3515400" cy="1102800"/>
          </a:xfrm>
          <a:prstGeom prst="wedgeRoundRectCallout">
            <a:avLst>
              <a:gd name="adj1" fmla="val -63700"/>
              <a:gd name="adj2" fmla="val -953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へぇ～？（しょうじき、いまいち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わかっていない、せいとであった...）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1302" y="3158850"/>
            <a:ext cx="2713850" cy="17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/>
          <p:nvPr/>
        </p:nvSpPr>
        <p:spPr>
          <a:xfrm>
            <a:off x="6965650" y="2267775"/>
            <a:ext cx="627600" cy="76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/>
              <a:t>りんご</a:t>
            </a:r>
            <a:endParaRPr sz="1600" b="1"/>
          </a:p>
        </p:txBody>
      </p:sp>
      <p:sp>
        <p:nvSpPr>
          <p:cNvPr id="248" name="Google Shape;248;p26"/>
          <p:cNvSpPr/>
          <p:nvPr/>
        </p:nvSpPr>
        <p:spPr>
          <a:xfrm>
            <a:off x="6720558" y="4006275"/>
            <a:ext cx="935100" cy="450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せいと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ボックス</a:t>
            </a:r>
            <a:endParaRPr b="1"/>
          </a:p>
        </p:txBody>
      </p:sp>
      <p:sp>
        <p:nvSpPr>
          <p:cNvPr id="249" name="Google Shape;249;p26"/>
          <p:cNvSpPr/>
          <p:nvPr/>
        </p:nvSpPr>
        <p:spPr>
          <a:xfrm>
            <a:off x="6011300" y="939750"/>
            <a:ext cx="2220000" cy="1102800"/>
          </a:xfrm>
          <a:prstGeom prst="wedgeRoundRectCallout">
            <a:avLst>
              <a:gd name="adj1" fmla="val 62661"/>
              <a:gd name="adj2" fmla="val 9695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accent5"/>
                </a:solidFill>
              </a:rPr>
              <a:t>変数</a:t>
            </a:r>
            <a:r>
              <a:rPr lang="ja" sz="1200" b="1">
                <a:solidFill>
                  <a:schemeClr val="dk2"/>
                </a:solidFill>
              </a:rPr>
              <a:t>「</a:t>
            </a:r>
            <a:r>
              <a:rPr lang="ja" sz="1200" b="1">
                <a:solidFill>
                  <a:schemeClr val="accent5"/>
                </a:solidFill>
              </a:rPr>
              <a:t>せいとボックス</a:t>
            </a:r>
            <a:r>
              <a:rPr lang="ja" sz="1200" b="1">
                <a:solidFill>
                  <a:schemeClr val="dk2"/>
                </a:solidFill>
              </a:rPr>
              <a:t>」に「</a:t>
            </a:r>
            <a:r>
              <a:rPr lang="ja" sz="1200" b="1">
                <a:solidFill>
                  <a:schemeClr val="accent5"/>
                </a:solidFill>
              </a:rPr>
              <a:t>りんご</a:t>
            </a:r>
            <a:r>
              <a:rPr lang="ja" sz="1200" b="1">
                <a:solidFill>
                  <a:schemeClr val="dk2"/>
                </a:solidFill>
              </a:rPr>
              <a:t>」という</a:t>
            </a:r>
            <a:r>
              <a:rPr lang="ja" sz="1200" b="1">
                <a:solidFill>
                  <a:schemeClr val="accent5"/>
                </a:solidFill>
              </a:rPr>
              <a:t>もじ列</a:t>
            </a:r>
            <a:r>
              <a:rPr lang="ja" sz="1200" b="1">
                <a:solidFill>
                  <a:schemeClr val="dk2"/>
                </a:solidFill>
              </a:rPr>
              <a:t>をいれておこう。</a:t>
            </a:r>
            <a:endParaRPr sz="1200" b="1">
              <a:solidFill>
                <a:schemeClr val="dk2"/>
              </a:solidFill>
            </a:endParaRPr>
          </a:p>
        </p:txBody>
      </p:sp>
      <p:pic>
        <p:nvPicPr>
          <p:cNvPr id="250" name="Google Shape;25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097592" y="2267775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/>
          <p:nvPr/>
        </p:nvSpPr>
        <p:spPr>
          <a:xfrm>
            <a:off x="7149675" y="3079100"/>
            <a:ext cx="263700" cy="352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6011300" y="608325"/>
            <a:ext cx="10872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たとえば...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6011300" y="2103975"/>
            <a:ext cx="1226400" cy="10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  <a:ea typeface="Lato"/>
                <a:sym typeface="Lato"/>
              </a:rPr>
              <a:t>※もじ列は、なんもじ</a:t>
            </a:r>
            <a:endParaRPr sz="12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  <a:ea typeface="Lato"/>
                <a:sym typeface="Lato"/>
              </a:rPr>
              <a:t>あっても、</a:t>
            </a:r>
            <a:endParaRPr sz="12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  <a:ea typeface="Lato"/>
                <a:sym typeface="Lato"/>
              </a:rPr>
              <a:t>それで１つ</a:t>
            </a:r>
            <a:endParaRPr sz="1200"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  <a:ea typeface="Lato"/>
                <a:sym typeface="Lato"/>
              </a:rPr>
              <a:t>だよ。</a:t>
            </a:r>
            <a:endParaRPr sz="12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2916426" y="217275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55" name="Google Shape;255;p26"/>
          <p:cNvSpPr txBox="1"/>
          <p:nvPr/>
        </p:nvSpPr>
        <p:spPr>
          <a:xfrm>
            <a:off x="5940744" y="906067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6" name="Google Shape;256;p26"/>
          <p:cNvSpPr txBox="1"/>
          <p:nvPr/>
        </p:nvSpPr>
        <p:spPr>
          <a:xfrm>
            <a:off x="6432975" y="1986713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れつ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7" name="Google Shape;257;p26"/>
          <p:cNvSpPr txBox="1"/>
          <p:nvPr/>
        </p:nvSpPr>
        <p:spPr>
          <a:xfrm>
            <a:off x="1574069" y="1236016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8" name="Google Shape;258;p26"/>
          <p:cNvSpPr txBox="1"/>
          <p:nvPr/>
        </p:nvSpPr>
        <p:spPr>
          <a:xfrm>
            <a:off x="4216516" y="1597646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9" name="Google Shape;259;p26"/>
          <p:cNvSpPr txBox="1"/>
          <p:nvPr/>
        </p:nvSpPr>
        <p:spPr>
          <a:xfrm>
            <a:off x="7480481" y="119894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れつ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0" name="Google Shape;260;p26"/>
          <p:cNvSpPr txBox="1"/>
          <p:nvPr/>
        </p:nvSpPr>
        <p:spPr>
          <a:xfrm>
            <a:off x="5174578" y="1949324"/>
            <a:ext cx="428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れつ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007292" y="2359150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変数って？（２）</a:t>
            </a:r>
            <a:endParaRPr>
              <a:latin typeface="Arial"/>
              <a:cs typeface="Arial"/>
            </a:endParaRPr>
          </a:p>
        </p:txBody>
      </p:sp>
      <p:pic>
        <p:nvPicPr>
          <p:cNvPr id="267" name="Google Shape;26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674" y="1080963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/>
          <p:nvPr/>
        </p:nvSpPr>
        <p:spPr>
          <a:xfrm>
            <a:off x="2143125" y="1148100"/>
            <a:ext cx="3214200" cy="1515600"/>
          </a:xfrm>
          <a:prstGeom prst="wedgeRoundRectCallout">
            <a:avLst>
              <a:gd name="adj1" fmla="val -62098"/>
              <a:gd name="adj2" fmla="val -247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変数は、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あとで</a:t>
            </a:r>
            <a:r>
              <a:rPr lang="ja" sz="1500" b="1" dirty="0">
                <a:solidFill>
                  <a:schemeClr val="accent5"/>
                </a:solidFill>
              </a:rPr>
              <a:t>なかみをみたり、なかみを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かえたりできる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69" name="Google Shape;2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1302" y="3235050"/>
            <a:ext cx="2713850" cy="17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7"/>
          <p:cNvSpPr/>
          <p:nvPr/>
        </p:nvSpPr>
        <p:spPr>
          <a:xfrm>
            <a:off x="6720558" y="4082475"/>
            <a:ext cx="935100" cy="450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せいと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ボックス</a:t>
            </a:r>
            <a:endParaRPr b="1"/>
          </a:p>
        </p:txBody>
      </p:sp>
      <p:sp>
        <p:nvSpPr>
          <p:cNvPr id="271" name="Google Shape;271;p27"/>
          <p:cNvSpPr/>
          <p:nvPr/>
        </p:nvSpPr>
        <p:spPr>
          <a:xfrm>
            <a:off x="6860400" y="2367300"/>
            <a:ext cx="627600" cy="76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/>
              <a:t>りんご</a:t>
            </a:r>
            <a:endParaRPr sz="1600" b="1"/>
          </a:p>
        </p:txBody>
      </p:sp>
      <p:sp>
        <p:nvSpPr>
          <p:cNvPr id="272" name="Google Shape;272;p27"/>
          <p:cNvSpPr/>
          <p:nvPr/>
        </p:nvSpPr>
        <p:spPr>
          <a:xfrm>
            <a:off x="6100050" y="1080975"/>
            <a:ext cx="2448900" cy="1015200"/>
          </a:xfrm>
          <a:prstGeom prst="wedgeRoundRectCallout">
            <a:avLst>
              <a:gd name="adj1" fmla="val 34709"/>
              <a:gd name="adj2" fmla="val 6970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</a:rPr>
              <a:t>「せいとボックス」にはいっているのはなんだっけ？そっか「</a:t>
            </a:r>
            <a:r>
              <a:rPr lang="ja" sz="1200" b="1">
                <a:solidFill>
                  <a:schemeClr val="accent5"/>
                </a:solidFill>
              </a:rPr>
              <a:t>りんご</a:t>
            </a:r>
            <a:r>
              <a:rPr lang="ja" sz="1200" b="1">
                <a:solidFill>
                  <a:schemeClr val="dk2"/>
                </a:solidFill>
              </a:rPr>
              <a:t>」か。「りんご」は</a:t>
            </a:r>
            <a:endParaRPr sz="1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</a:rPr>
              <a:t>だして、こんどは「</a:t>
            </a:r>
            <a:r>
              <a:rPr lang="ja" sz="1200" b="1">
                <a:solidFill>
                  <a:schemeClr val="accent5"/>
                </a:solidFill>
              </a:rPr>
              <a:t>みかん</a:t>
            </a:r>
            <a:r>
              <a:rPr lang="ja" sz="1200" b="1">
                <a:solidFill>
                  <a:schemeClr val="dk2"/>
                </a:solidFill>
              </a:rPr>
              <a:t>」をいれよう。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273" name="Google Shape;273;p27"/>
          <p:cNvSpPr/>
          <p:nvPr/>
        </p:nvSpPr>
        <p:spPr>
          <a:xfrm>
            <a:off x="7058366" y="3260600"/>
            <a:ext cx="260100" cy="4503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2114975" y="3466075"/>
            <a:ext cx="20028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ほぉ～？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76" name="Google Shape;276;p27"/>
          <p:cNvSpPr/>
          <p:nvPr/>
        </p:nvSpPr>
        <p:spPr>
          <a:xfrm rot="1058857">
            <a:off x="7504791" y="3235026"/>
            <a:ext cx="296871" cy="542700"/>
          </a:xfrm>
          <a:prstGeom prst="downArrow">
            <a:avLst>
              <a:gd name="adj1" fmla="val 39624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7"/>
          <p:cNvSpPr/>
          <p:nvPr/>
        </p:nvSpPr>
        <p:spPr>
          <a:xfrm>
            <a:off x="7570925" y="2367300"/>
            <a:ext cx="532200" cy="765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/>
              <a:t>みかん</a:t>
            </a:r>
            <a:endParaRPr sz="1600" b="1"/>
          </a:p>
        </p:txBody>
      </p:sp>
      <p:sp>
        <p:nvSpPr>
          <p:cNvPr id="278" name="Google Shape;278;p27"/>
          <p:cNvSpPr txBox="1"/>
          <p:nvPr/>
        </p:nvSpPr>
        <p:spPr>
          <a:xfrm>
            <a:off x="2959075" y="217275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2112981" y="1342055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ja-JP" dirty="0"/>
              <a:t>３びきつかまえたらおわ</a:t>
            </a:r>
            <a:r>
              <a:rPr lang="ja-JP" altLang="en-US" dirty="0"/>
              <a:t>るために</a:t>
            </a:r>
            <a:r>
              <a:rPr lang="en-US" altLang="ja-JP" dirty="0"/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285" name="Google Shape;285;p28"/>
          <p:cNvSpPr/>
          <p:nvPr/>
        </p:nvSpPr>
        <p:spPr>
          <a:xfrm>
            <a:off x="1879474" y="1136349"/>
            <a:ext cx="3860925" cy="2136375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今かいけつしたいのは、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altLang="ja-JP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accent5"/>
                </a:solidFill>
              </a:rPr>
              <a:t>ひきつかまえたらゲームが終わる</a:t>
            </a:r>
            <a:r>
              <a:rPr lang="ja-JP" altLang="en-US" sz="1500" b="1" dirty="0">
                <a:solidFill>
                  <a:schemeClr val="dk2"/>
                </a:solidFill>
              </a:rPr>
              <a:t>こと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だったね！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変数</a:t>
            </a:r>
            <a:r>
              <a:rPr lang="ja-JP" altLang="en-US" sz="1500" b="1" dirty="0">
                <a:solidFill>
                  <a:schemeClr val="dk2"/>
                </a:solidFill>
              </a:rPr>
              <a:t>を使って、これを</a:t>
            </a:r>
            <a:r>
              <a:rPr lang="ja-JP" altLang="en-US" sz="1500" b="1" dirty="0">
                <a:solidFill>
                  <a:schemeClr val="accent5"/>
                </a:solidFill>
              </a:rPr>
              <a:t>３びきつかまえたら</a:t>
            </a:r>
            <a:r>
              <a:rPr lang="ja-JP" altLang="en-US" sz="1500" b="1" dirty="0">
                <a:solidFill>
                  <a:schemeClr val="dk2"/>
                </a:solidFill>
              </a:rPr>
              <a:t>にかえてみよう！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74" y="1614363"/>
            <a:ext cx="108730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/>
          <p:nvPr/>
        </p:nvSpPr>
        <p:spPr>
          <a:xfrm>
            <a:off x="2114975" y="3466075"/>
            <a:ext cx="20028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どうしようかな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03" name="Google Shape;303;p28"/>
          <p:cNvSpPr txBox="1"/>
          <p:nvPr/>
        </p:nvSpPr>
        <p:spPr>
          <a:xfrm>
            <a:off x="1838575" y="221557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4" name="Google Shape;304;p28"/>
          <p:cNvSpPr txBox="1"/>
          <p:nvPr/>
        </p:nvSpPr>
        <p:spPr>
          <a:xfrm>
            <a:off x="4301352" y="1528724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26" name="Google Shape;221;p24">
            <a:extLst>
              <a:ext uri="{FF2B5EF4-FFF2-40B4-BE49-F238E27FC236}">
                <a16:creationId xmlns:a16="http://schemas.microsoft.com/office/drawing/2014/main" id="{0185F91B-1235-498C-B832-9EFCCB39321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4475" y="1197726"/>
            <a:ext cx="2447925" cy="31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79;p27">
            <a:extLst>
              <a:ext uri="{FF2B5EF4-FFF2-40B4-BE49-F238E27FC236}">
                <a16:creationId xmlns:a16="http://schemas.microsoft.com/office/drawing/2014/main" id="{C556111F-A14B-4429-9A31-4BE5A3F7C016}"/>
              </a:ext>
            </a:extLst>
          </p:cNvPr>
          <p:cNvSpPr txBox="1"/>
          <p:nvPr/>
        </p:nvSpPr>
        <p:spPr>
          <a:xfrm>
            <a:off x="1879474" y="1176406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いま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26341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変数「つかまえた数」をつくろう</a:t>
            </a:r>
            <a:endParaRPr>
              <a:latin typeface="Arial"/>
              <a:cs typeface="Arial"/>
            </a:endParaRPr>
          </a:p>
        </p:txBody>
      </p:sp>
      <p:sp>
        <p:nvSpPr>
          <p:cNvPr id="285" name="Google Shape;285;p28"/>
          <p:cNvSpPr/>
          <p:nvPr/>
        </p:nvSpPr>
        <p:spPr>
          <a:xfrm>
            <a:off x="1879475" y="1136350"/>
            <a:ext cx="3711000" cy="1864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つかまえたネズミの数をいれておく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chemeClr val="dk2"/>
                </a:solidFill>
              </a:rPr>
              <a:t>をつくるといいと思うんだ。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まず</a:t>
            </a:r>
            <a:r>
              <a:rPr lang="ja" sz="1500" b="1">
                <a:solidFill>
                  <a:schemeClr val="accent5"/>
                </a:solidFill>
              </a:rPr>
              <a:t>０</a:t>
            </a:r>
            <a:r>
              <a:rPr lang="ja" sz="1500" b="1">
                <a:solidFill>
                  <a:schemeClr val="dk2"/>
                </a:solidFill>
              </a:rPr>
              <a:t>からはじめて、</a:t>
            </a:r>
            <a:r>
              <a:rPr lang="ja" sz="1500" b="1">
                <a:solidFill>
                  <a:schemeClr val="accent5"/>
                </a:solidFill>
              </a:rPr>
              <a:t>１ぴきめの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ネズミがつかまったら、１をたす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０＋１＝１だから、１になるよね。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74" y="1614363"/>
            <a:ext cx="108730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0350" y="1075455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5150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9875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8"/>
          <p:cNvSpPr/>
          <p:nvPr/>
        </p:nvSpPr>
        <p:spPr>
          <a:xfrm>
            <a:off x="6570416" y="1848416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０</a:t>
            </a:r>
            <a:endParaRPr b="1"/>
          </a:p>
        </p:txBody>
      </p:sp>
      <p:sp>
        <p:nvSpPr>
          <p:cNvPr id="291" name="Google Shape;291;p28"/>
          <p:cNvSpPr/>
          <p:nvPr/>
        </p:nvSpPr>
        <p:spPr>
          <a:xfrm>
            <a:off x="7506000" y="17388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１</a:t>
            </a:r>
            <a:endParaRPr b="1"/>
          </a:p>
        </p:txBody>
      </p:sp>
      <p:sp>
        <p:nvSpPr>
          <p:cNvPr id="292" name="Google Shape;292;p28"/>
          <p:cNvSpPr/>
          <p:nvPr/>
        </p:nvSpPr>
        <p:spPr>
          <a:xfrm>
            <a:off x="5558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3" name="Google Shape;29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8722" y="2543225"/>
            <a:ext cx="2799854" cy="18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8"/>
          <p:cNvSpPr/>
          <p:nvPr/>
        </p:nvSpPr>
        <p:spPr>
          <a:xfrm>
            <a:off x="6400450" y="3320475"/>
            <a:ext cx="1087200" cy="60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つかまえた</a:t>
            </a:r>
            <a:endParaRPr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数</a:t>
            </a:r>
            <a:endParaRPr b="1"/>
          </a:p>
        </p:txBody>
      </p:sp>
      <p:sp>
        <p:nvSpPr>
          <p:cNvPr id="295" name="Google Shape;295;p28"/>
          <p:cNvSpPr/>
          <p:nvPr/>
        </p:nvSpPr>
        <p:spPr>
          <a:xfrm>
            <a:off x="6628925" y="2517350"/>
            <a:ext cx="397200" cy="4677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6" name="Google Shape;29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882092" y="1863450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/>
          <p:nvPr/>
        </p:nvSpPr>
        <p:spPr>
          <a:xfrm>
            <a:off x="5728725" y="4119725"/>
            <a:ext cx="3366000" cy="824700"/>
          </a:xfrm>
          <a:prstGeom prst="wedgeRoundRectCallout">
            <a:avLst>
              <a:gd name="adj1" fmla="val 30210"/>
              <a:gd name="adj2" fmla="val -23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１ぴきめがつかまったようだぞ。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いまなかみは「</a:t>
            </a:r>
            <a:r>
              <a:rPr lang="ja" b="1">
                <a:solidFill>
                  <a:schemeClr val="accent5"/>
                </a:solidFill>
              </a:rPr>
              <a:t>０</a:t>
            </a:r>
            <a:r>
              <a:rPr lang="ja" b="1">
                <a:solidFill>
                  <a:schemeClr val="dk2"/>
                </a:solidFill>
              </a:rPr>
              <a:t>」だから、つぎは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それに１をたした「</a:t>
            </a:r>
            <a:r>
              <a:rPr lang="ja" b="1">
                <a:solidFill>
                  <a:schemeClr val="accent5"/>
                </a:solidFill>
              </a:rPr>
              <a:t>１</a:t>
            </a:r>
            <a:r>
              <a:rPr lang="ja" b="1">
                <a:solidFill>
                  <a:schemeClr val="dk2"/>
                </a:solidFill>
              </a:rPr>
              <a:t>」をいれよう</a:t>
            </a:r>
            <a:r>
              <a:rPr lang="ja"/>
              <a:t>。</a:t>
            </a:r>
            <a:endParaRPr/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/>
          <p:nvPr/>
        </p:nvSpPr>
        <p:spPr>
          <a:xfrm>
            <a:off x="2114975" y="3466075"/>
            <a:ext cx="20028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ふんふん。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00" name="Google Shape;300;p28"/>
          <p:cNvSpPr/>
          <p:nvPr/>
        </p:nvSpPr>
        <p:spPr>
          <a:xfrm rot="1986113">
            <a:off x="7317399" y="2510453"/>
            <a:ext cx="397159" cy="46780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8"/>
          <p:cNvSpPr txBox="1"/>
          <p:nvPr/>
        </p:nvSpPr>
        <p:spPr>
          <a:xfrm>
            <a:off x="1528275" y="192600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02" name="Google Shape;302;p28"/>
          <p:cNvSpPr txBox="1"/>
          <p:nvPr/>
        </p:nvSpPr>
        <p:spPr>
          <a:xfrm>
            <a:off x="4732325" y="192600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03" name="Google Shape;303;p28"/>
          <p:cNvSpPr txBox="1"/>
          <p:nvPr/>
        </p:nvSpPr>
        <p:spPr>
          <a:xfrm>
            <a:off x="1838575" y="158937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4" name="Google Shape;304;p28"/>
          <p:cNvSpPr txBox="1"/>
          <p:nvPr/>
        </p:nvSpPr>
        <p:spPr>
          <a:xfrm>
            <a:off x="3608625" y="1284517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5" name="Google Shape;305;p28"/>
          <p:cNvSpPr txBox="1"/>
          <p:nvPr/>
        </p:nvSpPr>
        <p:spPr>
          <a:xfrm>
            <a:off x="3756510" y="159775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おも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06" name="Google Shape;306;p28"/>
          <p:cNvSpPr txBox="1"/>
          <p:nvPr/>
        </p:nvSpPr>
        <p:spPr>
          <a:xfrm>
            <a:off x="6756177" y="3506492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かず</a:t>
            </a:r>
            <a:endParaRPr sz="900" b="1"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806041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「つかまえた数」をふやしていこう</a:t>
            </a:r>
            <a:endParaRPr>
              <a:latin typeface="Arial"/>
              <a:cs typeface="Arial"/>
            </a:endParaRPr>
          </a:p>
        </p:txBody>
      </p:sp>
      <p:sp>
        <p:nvSpPr>
          <p:cNvPr id="312" name="Google Shape;312;p29"/>
          <p:cNvSpPr/>
          <p:nvPr/>
        </p:nvSpPr>
        <p:spPr>
          <a:xfrm>
            <a:off x="1879475" y="1136338"/>
            <a:ext cx="3570300" cy="1864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つかまるたびにかずを１ずつふやせ</a:t>
            </a:r>
            <a:r>
              <a:rPr lang="ja" sz="1500" b="1">
                <a:solidFill>
                  <a:schemeClr val="dk2"/>
                </a:solidFill>
              </a:rPr>
              <a:t>ば、つかまえた数をおぼえておけるでしょ。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3" name="Google Shape;31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899" y="1601438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9"/>
          <p:cNvSpPr/>
          <p:nvPr/>
        </p:nvSpPr>
        <p:spPr>
          <a:xfrm>
            <a:off x="1959425" y="3138150"/>
            <a:ext cx="2265600" cy="1221900"/>
          </a:xfrm>
          <a:prstGeom prst="wedgeRoundRectCallout">
            <a:avLst>
              <a:gd name="adj1" fmla="val -64189"/>
              <a:gd name="adj2" fmla="val 6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ふむふむ。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8722" y="2543225"/>
            <a:ext cx="2799854" cy="18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/>
          <p:nvPr/>
        </p:nvSpPr>
        <p:spPr>
          <a:xfrm>
            <a:off x="6400450" y="3320475"/>
            <a:ext cx="1087200" cy="626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つかまえた数</a:t>
            </a:r>
            <a:endParaRPr b="1"/>
          </a:p>
        </p:txBody>
      </p:sp>
      <p:pic>
        <p:nvPicPr>
          <p:cNvPr id="318" name="Google Shape;31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0350" y="1075455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5150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9875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9"/>
          <p:cNvSpPr/>
          <p:nvPr/>
        </p:nvSpPr>
        <p:spPr>
          <a:xfrm>
            <a:off x="6570416" y="1848416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1</a:t>
            </a:r>
            <a:endParaRPr b="1"/>
          </a:p>
        </p:txBody>
      </p:sp>
      <p:pic>
        <p:nvPicPr>
          <p:cNvPr id="322" name="Google Shape;32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882092" y="1863450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9"/>
          <p:cNvSpPr/>
          <p:nvPr/>
        </p:nvSpPr>
        <p:spPr>
          <a:xfrm>
            <a:off x="6933850" y="3929250"/>
            <a:ext cx="2096100" cy="1015200"/>
          </a:xfrm>
          <a:prstGeom prst="wedgeRoundRectCallout">
            <a:avLst>
              <a:gd name="adj1" fmla="val 9188"/>
              <a:gd name="adj2" fmla="val -17617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いまなかみは「</a:t>
            </a:r>
            <a:r>
              <a:rPr lang="ja" b="1">
                <a:solidFill>
                  <a:schemeClr val="accent5"/>
                </a:solidFill>
              </a:rPr>
              <a:t>１</a:t>
            </a:r>
            <a:r>
              <a:rPr lang="ja" b="1">
                <a:solidFill>
                  <a:schemeClr val="dk2"/>
                </a:solidFill>
              </a:rPr>
              <a:t>」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だから、つぎはそれに１をたした「</a:t>
            </a:r>
            <a:r>
              <a:rPr lang="ja" b="1">
                <a:solidFill>
                  <a:schemeClr val="accent5"/>
                </a:solidFill>
              </a:rPr>
              <a:t>２</a:t>
            </a:r>
            <a:r>
              <a:rPr lang="ja" b="1">
                <a:solidFill>
                  <a:schemeClr val="dk2"/>
                </a:solidFill>
              </a:rPr>
              <a:t>」を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入れよう</a:t>
            </a:r>
            <a:r>
              <a:rPr lang="ja"/>
              <a:t>。</a:t>
            </a:r>
            <a:endParaRPr/>
          </a:p>
        </p:txBody>
      </p:sp>
      <p:sp>
        <p:nvSpPr>
          <p:cNvPr id="324" name="Google Shape;324;p29"/>
          <p:cNvSpPr/>
          <p:nvPr/>
        </p:nvSpPr>
        <p:spPr>
          <a:xfrm>
            <a:off x="7506000" y="17388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2</a:t>
            </a:r>
            <a:endParaRPr b="1"/>
          </a:p>
        </p:txBody>
      </p:sp>
      <p:sp>
        <p:nvSpPr>
          <p:cNvPr id="325" name="Google Shape;325;p29"/>
          <p:cNvSpPr/>
          <p:nvPr/>
        </p:nvSpPr>
        <p:spPr>
          <a:xfrm>
            <a:off x="5558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9"/>
          <p:cNvSpPr/>
          <p:nvPr/>
        </p:nvSpPr>
        <p:spPr>
          <a:xfrm>
            <a:off x="64729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9"/>
          <p:cNvSpPr/>
          <p:nvPr/>
        </p:nvSpPr>
        <p:spPr>
          <a:xfrm>
            <a:off x="6628925" y="2517350"/>
            <a:ext cx="304800" cy="4677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9"/>
          <p:cNvSpPr/>
          <p:nvPr/>
        </p:nvSpPr>
        <p:spPr>
          <a:xfrm rot="1985965">
            <a:off x="7392957" y="2532849"/>
            <a:ext cx="314781" cy="46780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9"/>
          <p:cNvSpPr txBox="1"/>
          <p:nvPr/>
        </p:nvSpPr>
        <p:spPr>
          <a:xfrm>
            <a:off x="3710925" y="217275"/>
            <a:ext cx="627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2819430" y="191833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1" name="Google Shape;331;p29"/>
          <p:cNvSpPr txBox="1"/>
          <p:nvPr/>
        </p:nvSpPr>
        <p:spPr>
          <a:xfrm>
            <a:off x="6770288" y="3413213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かず</a:t>
            </a:r>
            <a:endParaRPr sz="900" b="1">
              <a:ea typeface="Lato"/>
              <a:sym typeface="Lato"/>
            </a:endParaRPr>
          </a:p>
        </p:txBody>
      </p:sp>
      <p:sp>
        <p:nvSpPr>
          <p:cNvPr id="332" name="Google Shape;332;p29"/>
          <p:cNvSpPr txBox="1"/>
          <p:nvPr/>
        </p:nvSpPr>
        <p:spPr>
          <a:xfrm>
            <a:off x="6965324" y="4516038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「つかまえた数」が３になったら...</a:t>
            </a:r>
            <a:endParaRPr>
              <a:latin typeface="Arial"/>
              <a:cs typeface="Arial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899" y="1601438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/>
          <p:nvPr/>
        </p:nvSpPr>
        <p:spPr>
          <a:xfrm>
            <a:off x="1879475" y="1451525"/>
            <a:ext cx="3677400" cy="13500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で、「</a:t>
            </a:r>
            <a:r>
              <a:rPr lang="ja" sz="1500" b="1">
                <a:solidFill>
                  <a:schemeClr val="accent5"/>
                </a:solidFill>
              </a:rPr>
              <a:t>つかまえた数</a:t>
            </a:r>
            <a:r>
              <a:rPr lang="ja" sz="1500" b="1">
                <a:solidFill>
                  <a:srgbClr val="5E696C"/>
                </a:solidFill>
              </a:rPr>
              <a:t>」が</a:t>
            </a:r>
            <a:r>
              <a:rPr lang="ja" sz="1500" b="1">
                <a:solidFill>
                  <a:schemeClr val="accent5"/>
                </a:solidFill>
              </a:rPr>
              <a:t>３</a:t>
            </a:r>
            <a:r>
              <a:rPr lang="ja" sz="1500" b="1">
                <a:solidFill>
                  <a:srgbClr val="5E696C"/>
                </a:solidFill>
              </a:rPr>
              <a:t>になった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ところで...。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40" name="Google Shape;34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4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0"/>
          <p:cNvSpPr/>
          <p:nvPr/>
        </p:nvSpPr>
        <p:spPr>
          <a:xfrm>
            <a:off x="1959425" y="3138150"/>
            <a:ext cx="3955200" cy="1221900"/>
          </a:xfrm>
          <a:prstGeom prst="wedgeRoundRectCallout">
            <a:avLst>
              <a:gd name="adj1" fmla="val -64189"/>
              <a:gd name="adj2" fmla="val 6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３びきつかまえたってことがわかるから、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すべてを止める</a:t>
            </a:r>
            <a:r>
              <a:rPr lang="ja" sz="1500" b="1">
                <a:solidFill>
                  <a:schemeClr val="dk2"/>
                </a:solidFill>
              </a:rPr>
              <a:t>」で</a:t>
            </a:r>
            <a:r>
              <a:rPr lang="ja" sz="1500" b="1">
                <a:solidFill>
                  <a:schemeClr val="accent5"/>
                </a:solidFill>
              </a:rPr>
              <a:t>ゲームクリア</a:t>
            </a:r>
            <a:r>
              <a:rPr lang="ja" sz="1500" b="1">
                <a:solidFill>
                  <a:schemeClr val="dk2"/>
                </a:solidFill>
              </a:rPr>
              <a:t>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すればいいね！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42" name="Google Shape;3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0300" y="2473050"/>
            <a:ext cx="2872890" cy="186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0"/>
          <p:cNvSpPr/>
          <p:nvPr/>
        </p:nvSpPr>
        <p:spPr>
          <a:xfrm>
            <a:off x="6324250" y="3244275"/>
            <a:ext cx="1087200" cy="55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つかまえた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回数</a:t>
            </a:r>
            <a:endParaRPr b="1"/>
          </a:p>
        </p:txBody>
      </p:sp>
      <p:pic>
        <p:nvPicPr>
          <p:cNvPr id="344" name="Google Shape;34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327042" y="1872675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0"/>
          <p:cNvSpPr/>
          <p:nvPr/>
        </p:nvSpPr>
        <p:spPr>
          <a:xfrm>
            <a:off x="6965525" y="3796400"/>
            <a:ext cx="1990200" cy="992100"/>
          </a:xfrm>
          <a:prstGeom prst="wedgeRoundRectCallout">
            <a:avLst>
              <a:gd name="adj1" fmla="val 33821"/>
              <a:gd name="adj2" fmla="val -15801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あ、なかみが「</a:t>
            </a:r>
            <a:r>
              <a:rPr lang="ja" b="1">
                <a:solidFill>
                  <a:schemeClr val="accent5"/>
                </a:solidFill>
              </a:rPr>
              <a:t>３</a:t>
            </a:r>
            <a:r>
              <a:rPr lang="ja" b="1">
                <a:solidFill>
                  <a:schemeClr val="dk2"/>
                </a:solidFill>
              </a:rPr>
              <a:t>」になったぞ。</a:t>
            </a:r>
            <a:r>
              <a:rPr lang="ja" b="1">
                <a:solidFill>
                  <a:schemeClr val="accent5"/>
                </a:solidFill>
              </a:rPr>
              <a:t>ゲームクリア</a:t>
            </a:r>
            <a:r>
              <a:rPr lang="ja" b="1">
                <a:solidFill>
                  <a:schemeClr val="dk2"/>
                </a:solidFill>
              </a:rPr>
              <a:t>にしなきゃ！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346" name="Google Shape;34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0350" y="1075455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25150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9875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0"/>
          <p:cNvSpPr/>
          <p:nvPr/>
        </p:nvSpPr>
        <p:spPr>
          <a:xfrm>
            <a:off x="5558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0"/>
          <p:cNvSpPr/>
          <p:nvPr/>
        </p:nvSpPr>
        <p:spPr>
          <a:xfrm>
            <a:off x="64729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0"/>
          <p:cNvSpPr/>
          <p:nvPr/>
        </p:nvSpPr>
        <p:spPr>
          <a:xfrm>
            <a:off x="7463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0"/>
          <p:cNvSpPr/>
          <p:nvPr/>
        </p:nvSpPr>
        <p:spPr>
          <a:xfrm rot="1349604">
            <a:off x="7075349" y="2666526"/>
            <a:ext cx="313662" cy="37444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0"/>
          <p:cNvSpPr/>
          <p:nvPr/>
        </p:nvSpPr>
        <p:spPr>
          <a:xfrm>
            <a:off x="7277400" y="19674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3</a:t>
            </a:r>
            <a:endParaRPr b="1"/>
          </a:p>
        </p:txBody>
      </p:sp>
      <p:sp>
        <p:nvSpPr>
          <p:cNvPr id="354" name="Google Shape;354;p30"/>
          <p:cNvSpPr/>
          <p:nvPr/>
        </p:nvSpPr>
        <p:spPr>
          <a:xfrm>
            <a:off x="6591600" y="19674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2</a:t>
            </a:r>
            <a:endParaRPr b="1"/>
          </a:p>
        </p:txBody>
      </p:sp>
      <p:sp>
        <p:nvSpPr>
          <p:cNvPr id="355" name="Google Shape;355;p30"/>
          <p:cNvSpPr/>
          <p:nvPr/>
        </p:nvSpPr>
        <p:spPr>
          <a:xfrm>
            <a:off x="6659541" y="2637975"/>
            <a:ext cx="336600" cy="3471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0"/>
          <p:cNvSpPr txBox="1"/>
          <p:nvPr/>
        </p:nvSpPr>
        <p:spPr>
          <a:xfrm>
            <a:off x="3736150" y="217275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57" name="Google Shape;357;p30"/>
          <p:cNvSpPr txBox="1"/>
          <p:nvPr/>
        </p:nvSpPr>
        <p:spPr>
          <a:xfrm>
            <a:off x="3388584" y="1698133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8" name="Google Shape;358;p30"/>
          <p:cNvSpPr txBox="1"/>
          <p:nvPr/>
        </p:nvSpPr>
        <p:spPr>
          <a:xfrm>
            <a:off x="2934771" y="346543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9" name="Google Shape;359;p30"/>
          <p:cNvSpPr txBox="1"/>
          <p:nvPr/>
        </p:nvSpPr>
        <p:spPr>
          <a:xfrm>
            <a:off x="6543608" y="3359596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かいすう</a:t>
            </a:r>
            <a:endParaRPr sz="900" b="1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変数「つかまえた数」をつくろう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365" name="Google Shape;36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88" y="1451525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1"/>
          <p:cNvSpPr/>
          <p:nvPr/>
        </p:nvSpPr>
        <p:spPr>
          <a:xfrm>
            <a:off x="1879475" y="1451525"/>
            <a:ext cx="3366900" cy="1639500"/>
          </a:xfrm>
          <a:prstGeom prst="wedgeRoundRectCallout">
            <a:avLst>
              <a:gd name="adj1" fmla="val -64574"/>
              <a:gd name="adj2" fmla="val -184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さっそく変数をつくってみよう。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rgbClr val="5E696C"/>
                </a:solidFill>
              </a:rPr>
              <a:t>」カテゴリにある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変数を作る</a:t>
            </a:r>
            <a:r>
              <a:rPr lang="ja" sz="1500" b="1">
                <a:solidFill>
                  <a:srgbClr val="5E696C"/>
                </a:solidFill>
              </a:rPr>
              <a:t>」というボタンを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左クリックしてね</a:t>
            </a:r>
            <a:r>
              <a:rPr lang="ja" b="1">
                <a:solidFill>
                  <a:srgbClr val="5E696C"/>
                </a:solidFill>
              </a:rPr>
              <a:t>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367" name="Google Shape;36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6250" y="1017450"/>
            <a:ext cx="2249388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1"/>
          <p:cNvSpPr/>
          <p:nvPr/>
        </p:nvSpPr>
        <p:spPr>
          <a:xfrm>
            <a:off x="6368150" y="1592025"/>
            <a:ext cx="8724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9" name="Google Shape;3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7099" y="1760425"/>
            <a:ext cx="872401" cy="133068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1"/>
          <p:cNvSpPr txBox="1"/>
          <p:nvPr/>
        </p:nvSpPr>
        <p:spPr>
          <a:xfrm>
            <a:off x="4759925" y="217275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71" name="Google Shape;371;p31"/>
          <p:cNvSpPr txBox="1"/>
          <p:nvPr/>
        </p:nvSpPr>
        <p:spPr>
          <a:xfrm>
            <a:off x="1469575" y="217275"/>
            <a:ext cx="93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72" name="Google Shape;372;p31"/>
          <p:cNvSpPr txBox="1"/>
          <p:nvPr/>
        </p:nvSpPr>
        <p:spPr>
          <a:xfrm>
            <a:off x="2048419" y="179573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3" name="Google Shape;373;p31"/>
          <p:cNvSpPr txBox="1"/>
          <p:nvPr/>
        </p:nvSpPr>
        <p:spPr>
          <a:xfrm>
            <a:off x="2041363" y="2126099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4" name="Google Shape;374;p31"/>
          <p:cNvSpPr txBox="1"/>
          <p:nvPr/>
        </p:nvSpPr>
        <p:spPr>
          <a:xfrm>
            <a:off x="2613138" y="2126099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2641399" y="1449907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1818866" y="2470580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新しい変数名は「つかまえた数」にしてね</a:t>
            </a:r>
            <a:endParaRPr>
              <a:latin typeface="Arial"/>
              <a:cs typeface="Arial"/>
            </a:endParaRPr>
          </a:p>
        </p:txBody>
      </p:sp>
      <p:pic>
        <p:nvPicPr>
          <p:cNvPr id="382" name="Google Shape;38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88" y="1451525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2"/>
          <p:cNvSpPr/>
          <p:nvPr/>
        </p:nvSpPr>
        <p:spPr>
          <a:xfrm>
            <a:off x="75900" y="2755100"/>
            <a:ext cx="4134300" cy="2154000"/>
          </a:xfrm>
          <a:prstGeom prst="wedgeRoundRectCallout">
            <a:avLst>
              <a:gd name="adj1" fmla="val -32368"/>
              <a:gd name="adj2" fmla="val -6025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新しい変数名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r>
              <a:rPr lang="ja" sz="1500" b="1">
                <a:solidFill>
                  <a:srgbClr val="5E696C"/>
                </a:solidFill>
              </a:rPr>
              <a:t>のところには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つかまえた数</a:t>
            </a:r>
            <a:r>
              <a:rPr lang="ja" sz="1500" b="1">
                <a:solidFill>
                  <a:srgbClr val="5E696C"/>
                </a:solidFill>
              </a:rPr>
              <a:t>」といれてね。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これが変数のなまえになるよ。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そのしたは、「</a:t>
            </a:r>
            <a:r>
              <a:rPr lang="ja" sz="1500" b="1">
                <a:solidFill>
                  <a:schemeClr val="accent5"/>
                </a:solidFill>
              </a:rPr>
              <a:t>すべてのスプライト用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をえらんで、「</a:t>
            </a:r>
            <a:r>
              <a:rPr lang="ja" sz="1500" b="1">
                <a:solidFill>
                  <a:schemeClr val="accent5"/>
                </a:solidFill>
              </a:rPr>
              <a:t>OK</a:t>
            </a:r>
            <a:r>
              <a:rPr lang="ja" sz="1500" b="1">
                <a:solidFill>
                  <a:srgbClr val="5E696C"/>
                </a:solidFill>
              </a:rPr>
              <a:t>」を左クリックしてね。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84" name="Google Shape;38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2600" y="1145175"/>
            <a:ext cx="389129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2"/>
          <p:cNvSpPr txBox="1"/>
          <p:nvPr/>
        </p:nvSpPr>
        <p:spPr>
          <a:xfrm>
            <a:off x="5608050" y="229600"/>
            <a:ext cx="609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86" name="Google Shape;386;p32"/>
          <p:cNvSpPr txBox="1"/>
          <p:nvPr/>
        </p:nvSpPr>
        <p:spPr>
          <a:xfrm>
            <a:off x="1606675" y="229600"/>
            <a:ext cx="1481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へんすうめい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87" name="Google Shape;387;p32"/>
          <p:cNvSpPr txBox="1"/>
          <p:nvPr/>
        </p:nvSpPr>
        <p:spPr>
          <a:xfrm>
            <a:off x="311700" y="250009"/>
            <a:ext cx="761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あたら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88" name="Google Shape;388;p32"/>
          <p:cNvSpPr txBox="1"/>
          <p:nvPr/>
        </p:nvSpPr>
        <p:spPr>
          <a:xfrm>
            <a:off x="680833" y="3512731"/>
            <a:ext cx="716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9" name="Google Shape;389;p32"/>
          <p:cNvSpPr txBox="1"/>
          <p:nvPr/>
        </p:nvSpPr>
        <p:spPr>
          <a:xfrm>
            <a:off x="803775" y="282860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へんすうめい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0" name="Google Shape;390;p32"/>
          <p:cNvSpPr txBox="1"/>
          <p:nvPr/>
        </p:nvSpPr>
        <p:spPr>
          <a:xfrm>
            <a:off x="198815" y="281154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あたら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1" name="Google Shape;391;p32"/>
          <p:cNvSpPr txBox="1"/>
          <p:nvPr/>
        </p:nvSpPr>
        <p:spPr>
          <a:xfrm>
            <a:off x="1235807" y="321005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2" name="Google Shape;392;p32"/>
          <p:cNvSpPr txBox="1"/>
          <p:nvPr/>
        </p:nvSpPr>
        <p:spPr>
          <a:xfrm>
            <a:off x="3088695" y="386990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93" name="Google Shape;393;p32"/>
          <p:cNvSpPr txBox="1"/>
          <p:nvPr/>
        </p:nvSpPr>
        <p:spPr>
          <a:xfrm>
            <a:off x="2033530" y="420291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6150" y="1123925"/>
            <a:ext cx="3427224" cy="3171143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変数「つかまえた数」のブロックができたよ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072" y="1301800"/>
            <a:ext cx="880800" cy="88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/>
          <p:nvPr/>
        </p:nvSpPr>
        <p:spPr>
          <a:xfrm>
            <a:off x="5143502" y="1680882"/>
            <a:ext cx="880800" cy="245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2" name="Google Shape;402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4350" y="2992063"/>
            <a:ext cx="812525" cy="81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3"/>
          <p:cNvSpPr/>
          <p:nvPr/>
        </p:nvSpPr>
        <p:spPr>
          <a:xfrm>
            <a:off x="1695875" y="1451525"/>
            <a:ext cx="2478300" cy="1350000"/>
          </a:xfrm>
          <a:prstGeom prst="wedgeRoundRectCallout">
            <a:avLst>
              <a:gd name="adj1" fmla="val -64477"/>
              <a:gd name="adj2" fmla="val -2938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これで、あたらしい変数「</a:t>
            </a:r>
            <a:r>
              <a:rPr lang="ja" sz="1500" b="1">
                <a:solidFill>
                  <a:schemeClr val="accent5"/>
                </a:solidFill>
              </a:rPr>
              <a:t>つかまえた数</a:t>
            </a:r>
            <a:r>
              <a:rPr lang="ja" sz="1500" b="1">
                <a:solidFill>
                  <a:srgbClr val="5E696C"/>
                </a:solidFill>
              </a:rPr>
              <a:t>」ができたよ。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04" name="Google Shape;404;p33"/>
          <p:cNvSpPr/>
          <p:nvPr/>
        </p:nvSpPr>
        <p:spPr>
          <a:xfrm>
            <a:off x="1699525" y="3138150"/>
            <a:ext cx="2478300" cy="1672200"/>
          </a:xfrm>
          <a:prstGeom prst="wedgeRoundRectCallout">
            <a:avLst>
              <a:gd name="adj1" fmla="val -62985"/>
              <a:gd name="adj2" fmla="val -199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さっきまでなかった、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つかまえた数</a:t>
            </a:r>
            <a:r>
              <a:rPr lang="ja" sz="1500" b="1">
                <a:solidFill>
                  <a:schemeClr val="dk2"/>
                </a:solidFill>
              </a:rPr>
              <a:t>」って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かいてある</a:t>
            </a:r>
            <a:r>
              <a:rPr lang="ja" sz="1500" b="1">
                <a:solidFill>
                  <a:schemeClr val="accent5"/>
                </a:solidFill>
              </a:rPr>
              <a:t>ブロックが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できている</a:t>
            </a:r>
            <a:r>
              <a:rPr lang="ja" sz="1500" b="1">
                <a:solidFill>
                  <a:schemeClr val="dk2"/>
                </a:solidFill>
              </a:rPr>
              <a:t>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05" name="Google Shape;405;p33"/>
          <p:cNvSpPr txBox="1"/>
          <p:nvPr/>
        </p:nvSpPr>
        <p:spPr>
          <a:xfrm>
            <a:off x="378275" y="217100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06" name="Google Shape;406;p33"/>
          <p:cNvSpPr txBox="1"/>
          <p:nvPr/>
        </p:nvSpPr>
        <p:spPr>
          <a:xfrm>
            <a:off x="3478625" y="217100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07" name="Google Shape;407;p33"/>
          <p:cNvSpPr txBox="1"/>
          <p:nvPr/>
        </p:nvSpPr>
        <p:spPr>
          <a:xfrm>
            <a:off x="2840240" y="180535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08" name="Google Shape;408;p33"/>
          <p:cNvSpPr txBox="1"/>
          <p:nvPr/>
        </p:nvSpPr>
        <p:spPr>
          <a:xfrm>
            <a:off x="2839924" y="350074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09" name="Google Shape;409;p33"/>
          <p:cNvSpPr txBox="1"/>
          <p:nvPr/>
        </p:nvSpPr>
        <p:spPr>
          <a:xfrm>
            <a:off x="3410012" y="145126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975" y="1443202"/>
            <a:ext cx="4796073" cy="25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チェックがついているとステージに表示されるよ</a:t>
            </a:r>
            <a:endParaRPr sz="2900">
              <a:latin typeface="Arial"/>
              <a:cs typeface="Arial"/>
            </a:endParaRPr>
          </a:p>
        </p:txBody>
      </p:sp>
      <p:sp>
        <p:nvSpPr>
          <p:cNvPr id="416" name="Google Shape;416;p34"/>
          <p:cNvSpPr/>
          <p:nvPr/>
        </p:nvSpPr>
        <p:spPr>
          <a:xfrm>
            <a:off x="4227416" y="1860591"/>
            <a:ext cx="244800" cy="198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4"/>
          <p:cNvSpPr/>
          <p:nvPr/>
        </p:nvSpPr>
        <p:spPr>
          <a:xfrm>
            <a:off x="6750162" y="1576392"/>
            <a:ext cx="780600" cy="214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0" y="1017438"/>
            <a:ext cx="812525" cy="81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/>
          <p:nvPr/>
        </p:nvSpPr>
        <p:spPr>
          <a:xfrm>
            <a:off x="1151225" y="1004550"/>
            <a:ext cx="2881800" cy="1564800"/>
          </a:xfrm>
          <a:prstGeom prst="wedgeRoundRectCallout">
            <a:avLst>
              <a:gd name="adj1" fmla="val -58988"/>
              <a:gd name="adj2" fmla="val -2276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「つかまえた数」のブロック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の左がわに</a:t>
            </a:r>
            <a:r>
              <a:rPr lang="ja" sz="1500" b="1">
                <a:solidFill>
                  <a:schemeClr val="accent5"/>
                </a:solidFill>
              </a:rPr>
              <a:t>チェックマーク</a:t>
            </a:r>
            <a:r>
              <a:rPr lang="ja" sz="1500" b="1">
                <a:solidFill>
                  <a:schemeClr val="dk2"/>
                </a:solidFill>
              </a:rPr>
              <a:t>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ついているけど、どういう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いみがあるの？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20" name="Google Shape;42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47" y="2985700"/>
            <a:ext cx="880800" cy="88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4"/>
          <p:cNvSpPr/>
          <p:nvPr/>
        </p:nvSpPr>
        <p:spPr>
          <a:xfrm>
            <a:off x="1151225" y="2770750"/>
            <a:ext cx="3420900" cy="2002800"/>
          </a:xfrm>
          <a:prstGeom prst="wedgeRoundRectCallout">
            <a:avLst>
              <a:gd name="adj1" fmla="val -58653"/>
              <a:gd name="adj2" fmla="val -319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ここにチェックがついていると、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ステージに、この変数にいま入っているなかみが表示される</a:t>
            </a:r>
            <a:r>
              <a:rPr lang="ja" sz="1500" b="1">
                <a:solidFill>
                  <a:srgbClr val="5E696C"/>
                </a:solidFill>
              </a:rPr>
              <a:t>んだ。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さいしょはじどうで「０」が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入っているみたいだね。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422" name="Google Shape;422;p34"/>
          <p:cNvSpPr txBox="1"/>
          <p:nvPr/>
        </p:nvSpPr>
        <p:spPr>
          <a:xfrm>
            <a:off x="6224850" y="217100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ひょうじ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2628740" y="310776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2248540" y="346867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25" name="Google Shape;425;p34"/>
          <p:cNvSpPr txBox="1"/>
          <p:nvPr/>
        </p:nvSpPr>
        <p:spPr>
          <a:xfrm>
            <a:off x="2286679" y="95503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1295435" y="130540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27" name="Google Shape;427;p34"/>
          <p:cNvSpPr txBox="1"/>
          <p:nvPr/>
        </p:nvSpPr>
        <p:spPr>
          <a:xfrm>
            <a:off x="3614019" y="3105694"/>
            <a:ext cx="520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28" name="Google Shape;428;p34"/>
          <p:cNvSpPr txBox="1"/>
          <p:nvPr/>
        </p:nvSpPr>
        <p:spPr>
          <a:xfrm>
            <a:off x="1151201" y="4143353"/>
            <a:ext cx="520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latin typeface="Arial"/>
                <a:cs typeface="Arial"/>
              </a:rPr>
              <a:t>つかまえた数を「１ずつ変える」ブロックをつかうよ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34" name="Google Shape;43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388" y="127740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1859175" y="1277400"/>
            <a:ext cx="3389100" cy="15594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じゃあさっそく、</a:t>
            </a:r>
            <a:r>
              <a:rPr lang="ja" sz="1500" b="1">
                <a:solidFill>
                  <a:schemeClr val="accent5"/>
                </a:solidFill>
              </a:rPr>
              <a:t>ネズミがつかまるたびに「つかまえた数」を１ずつ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ふやす</a:t>
            </a:r>
            <a:r>
              <a:rPr lang="ja" sz="1500" b="1">
                <a:solidFill>
                  <a:srgbClr val="5E696C"/>
                </a:solidFill>
              </a:rPr>
              <a:t>ようにしてみよう。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36" name="Google Shape;43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025" y="3237127"/>
            <a:ext cx="923250" cy="9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5"/>
          <p:cNvSpPr/>
          <p:nvPr/>
        </p:nvSpPr>
        <p:spPr>
          <a:xfrm>
            <a:off x="1859175" y="3237125"/>
            <a:ext cx="3140400" cy="1221900"/>
          </a:xfrm>
          <a:prstGeom prst="wedgeRoundRectCallout">
            <a:avLst>
              <a:gd name="adj1" fmla="val -62985"/>
              <a:gd name="adj2" fmla="val -199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おっ！「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r>
              <a:rPr lang="ja" sz="1500" b="1">
                <a:solidFill>
                  <a:schemeClr val="accent5"/>
                </a:solidFill>
              </a:rPr>
              <a:t>カテゴリ</a:t>
            </a:r>
            <a:r>
              <a:rPr lang="ja" sz="1500" b="1">
                <a:solidFill>
                  <a:schemeClr val="dk2"/>
                </a:solidFill>
              </a:rPr>
              <a:t>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ぴったりのブロックがあるよ！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38" name="Google Shape;43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0025" y="2571750"/>
            <a:ext cx="2800350" cy="50482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2351800" y="192425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40" name="Google Shape;440;p35"/>
          <p:cNvSpPr txBox="1"/>
          <p:nvPr/>
        </p:nvSpPr>
        <p:spPr>
          <a:xfrm>
            <a:off x="4215156" y="192425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3533025" y="176511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42" name="Google Shape;442;p35"/>
          <p:cNvSpPr txBox="1"/>
          <p:nvPr/>
        </p:nvSpPr>
        <p:spPr>
          <a:xfrm>
            <a:off x="2567901" y="33646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975" y="1033750"/>
            <a:ext cx="2593550" cy="303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0927" y="1093650"/>
            <a:ext cx="2593548" cy="29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>
                <a:latin typeface="Arial"/>
                <a:cs typeface="Arial"/>
              </a:rPr>
              <a:t>「つかまえた数を１ずつ変える」のブロックをおいてみよう</a:t>
            </a:r>
            <a:endParaRPr sz="2400">
              <a:latin typeface="Arial"/>
              <a:cs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cs typeface="Arial"/>
            </a:endParaRPr>
          </a:p>
        </p:txBody>
      </p:sp>
      <p:pic>
        <p:nvPicPr>
          <p:cNvPr id="450" name="Google Shape;450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5525" y="1461402"/>
            <a:ext cx="923250" cy="9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199" y="3114375"/>
            <a:ext cx="1034100" cy="10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6"/>
          <p:cNvSpPr/>
          <p:nvPr/>
        </p:nvSpPr>
        <p:spPr>
          <a:xfrm>
            <a:off x="3688225" y="3230000"/>
            <a:ext cx="1255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6"/>
          <p:cNvSpPr/>
          <p:nvPr/>
        </p:nvSpPr>
        <p:spPr>
          <a:xfrm>
            <a:off x="6446050" y="3215033"/>
            <a:ext cx="18510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6"/>
          <p:cNvSpPr/>
          <p:nvPr/>
        </p:nvSpPr>
        <p:spPr>
          <a:xfrm>
            <a:off x="5725875" y="3242250"/>
            <a:ext cx="4641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6"/>
          <p:cNvSpPr/>
          <p:nvPr/>
        </p:nvSpPr>
        <p:spPr>
          <a:xfrm>
            <a:off x="1355675" y="1017450"/>
            <a:ext cx="2593500" cy="1221900"/>
          </a:xfrm>
          <a:prstGeom prst="wedgeRoundRectCallout">
            <a:avLst>
              <a:gd name="adj1" fmla="val -58358"/>
              <a:gd name="adj2" fmla="val 181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「すべてを止める」の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かわりにおくといいかな？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56" name="Google Shape;456;p36"/>
          <p:cNvSpPr/>
          <p:nvPr/>
        </p:nvSpPr>
        <p:spPr>
          <a:xfrm>
            <a:off x="1469575" y="2770750"/>
            <a:ext cx="1647600" cy="1377600"/>
          </a:xfrm>
          <a:prstGeom prst="wedgeRoundRectCallout">
            <a:avLst>
              <a:gd name="adj1" fmla="val -61150"/>
              <a:gd name="adj2" fmla="val 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そのとおり！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2135051" y="180075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8" name="Google Shape;458;p36"/>
          <p:cNvSpPr txBox="1"/>
          <p:nvPr/>
        </p:nvSpPr>
        <p:spPr>
          <a:xfrm>
            <a:off x="3707525" y="180075"/>
            <a:ext cx="46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9" name="Google Shape;459;p36"/>
          <p:cNvSpPr txBox="1"/>
          <p:nvPr/>
        </p:nvSpPr>
        <p:spPr>
          <a:xfrm>
            <a:off x="2362279" y="118240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ほかのネズミのブロックもかえてね</a:t>
            </a:r>
            <a:endParaRPr/>
          </a:p>
        </p:txBody>
      </p:sp>
      <p:pic>
        <p:nvPicPr>
          <p:cNvPr id="465" name="Google Shape;46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6536" y="1399875"/>
            <a:ext cx="1034100" cy="10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7"/>
          <p:cNvSpPr/>
          <p:nvPr/>
        </p:nvSpPr>
        <p:spPr>
          <a:xfrm>
            <a:off x="2391825" y="1228125"/>
            <a:ext cx="2558400" cy="1377600"/>
          </a:xfrm>
          <a:prstGeom prst="wedgeRoundRectCallout">
            <a:avLst>
              <a:gd name="adj1" fmla="val -82379"/>
              <a:gd name="adj2" fmla="val -91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ほかの２ひきの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ブロックもおなじようにかえてね。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67" name="Google Shape;46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7924" y="1093650"/>
            <a:ext cx="3212150" cy="36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7"/>
          <p:cNvSpPr/>
          <p:nvPr/>
        </p:nvSpPr>
        <p:spPr>
          <a:xfrm>
            <a:off x="5455450" y="3794350"/>
            <a:ext cx="23058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0650" y="1324800"/>
            <a:ext cx="3701523" cy="3109025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475" name="Google Shape;475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88" y="158660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8"/>
          <p:cNvSpPr/>
          <p:nvPr/>
        </p:nvSpPr>
        <p:spPr>
          <a:xfrm>
            <a:off x="1879475" y="1586600"/>
            <a:ext cx="31449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ためしに実行してみよう、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どうなるかな？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77" name="Google Shape;47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571" y="3313625"/>
            <a:ext cx="1120200" cy="112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8"/>
          <p:cNvSpPr/>
          <p:nvPr/>
        </p:nvSpPr>
        <p:spPr>
          <a:xfrm>
            <a:off x="1971275" y="3066300"/>
            <a:ext cx="3053100" cy="1255200"/>
          </a:xfrm>
          <a:prstGeom prst="wedgeRoundRectCallout">
            <a:avLst>
              <a:gd name="adj1" fmla="val -60416"/>
              <a:gd name="adj2" fmla="val 1792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ネズミをつかまえるたびに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「つかまえた数」</a:t>
            </a:r>
            <a:r>
              <a:rPr lang="ja" sz="1500" b="1">
                <a:solidFill>
                  <a:schemeClr val="dk2"/>
                </a:solidFill>
              </a:rPr>
              <a:t>が</a:t>
            </a:r>
            <a:r>
              <a:rPr lang="ja" sz="1500" b="1">
                <a:solidFill>
                  <a:schemeClr val="accent5"/>
                </a:solidFill>
              </a:rPr>
              <a:t>１ずつ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ふえていく</a:t>
            </a:r>
            <a:r>
              <a:rPr lang="ja" sz="1500" b="1">
                <a:solidFill>
                  <a:schemeClr val="dk2"/>
                </a:solidFill>
              </a:rPr>
              <a:t>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いいかんじ！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79" name="Google Shape;479;p38"/>
          <p:cNvSpPr/>
          <p:nvPr/>
        </p:nvSpPr>
        <p:spPr>
          <a:xfrm>
            <a:off x="5250650" y="1637275"/>
            <a:ext cx="12246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38"/>
          <p:cNvSpPr txBox="1"/>
          <p:nvPr/>
        </p:nvSpPr>
        <p:spPr>
          <a:xfrm>
            <a:off x="3083950" y="180075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81" name="Google Shape;481;p38"/>
          <p:cNvSpPr txBox="1"/>
          <p:nvPr/>
        </p:nvSpPr>
        <p:spPr>
          <a:xfrm>
            <a:off x="3122535" y="333945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2" name="Google Shape;482;p38"/>
          <p:cNvSpPr txBox="1"/>
          <p:nvPr/>
        </p:nvSpPr>
        <p:spPr>
          <a:xfrm>
            <a:off x="2575393" y="168413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/>
              <a:t>おなじネズミをなんどもつかまえられちゃうね</a:t>
            </a:r>
            <a:endParaRPr sz="3100"/>
          </a:p>
        </p:txBody>
      </p:sp>
      <p:pic>
        <p:nvPicPr>
          <p:cNvPr id="488" name="Google Shape;48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600" y="1292950"/>
            <a:ext cx="1120200" cy="11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750" y="339295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9"/>
          <p:cNvSpPr/>
          <p:nvPr/>
        </p:nvSpPr>
        <p:spPr>
          <a:xfrm>
            <a:off x="1864450" y="1478100"/>
            <a:ext cx="3184500" cy="1255200"/>
          </a:xfrm>
          <a:prstGeom prst="wedgeRoundRectCallout">
            <a:avLst>
              <a:gd name="adj1" fmla="val -58410"/>
              <a:gd name="adj2" fmla="val -2029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ん？でも、</a:t>
            </a:r>
            <a:r>
              <a:rPr lang="ja" sz="1500" b="1">
                <a:solidFill>
                  <a:schemeClr val="accent5"/>
                </a:solidFill>
              </a:rPr>
              <a:t>おなじネズミを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なんどもつかまえられちゃう</a:t>
            </a:r>
            <a:r>
              <a:rPr lang="ja" sz="1500" b="1">
                <a:solidFill>
                  <a:schemeClr val="dk2"/>
                </a:solidFill>
              </a:rPr>
              <a:t>ぞ。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おかしいよね。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91" name="Google Shape;491;p39"/>
          <p:cNvSpPr/>
          <p:nvPr/>
        </p:nvSpPr>
        <p:spPr>
          <a:xfrm>
            <a:off x="1940650" y="3193925"/>
            <a:ext cx="30492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つかまえられたネズミは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いなくなる</a:t>
            </a:r>
            <a:r>
              <a:rPr lang="ja" sz="1500" b="1">
                <a:solidFill>
                  <a:srgbClr val="5E696C"/>
                </a:solidFill>
              </a:rPr>
              <a:t>ようにしようか。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92" name="Google Shape;49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9850" y="1169850"/>
            <a:ext cx="4001750" cy="3317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つかまえられたネズミは隠すよ</a:t>
            </a:r>
            <a:endParaRPr>
              <a:latin typeface="Arial"/>
              <a:cs typeface="Arial"/>
            </a:endParaRPr>
          </a:p>
        </p:txBody>
      </p:sp>
      <p:pic>
        <p:nvPicPr>
          <p:cNvPr id="498" name="Google Shape;49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3900" y="1017450"/>
            <a:ext cx="1926200" cy="382124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0"/>
          <p:cNvSpPr/>
          <p:nvPr/>
        </p:nvSpPr>
        <p:spPr>
          <a:xfrm>
            <a:off x="5694600" y="1576725"/>
            <a:ext cx="3828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0"/>
          <p:cNvSpPr/>
          <p:nvPr/>
        </p:nvSpPr>
        <p:spPr>
          <a:xfrm>
            <a:off x="6061975" y="3092225"/>
            <a:ext cx="4134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1" name="Google Shape;50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425" y="1158600"/>
            <a:ext cx="979050" cy="97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0"/>
          <p:cNvSpPr/>
          <p:nvPr/>
        </p:nvSpPr>
        <p:spPr>
          <a:xfrm>
            <a:off x="2139650" y="1017450"/>
            <a:ext cx="28968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見た目</a:t>
            </a:r>
            <a:r>
              <a:rPr lang="ja" sz="1500" b="1">
                <a:solidFill>
                  <a:srgbClr val="5E696C"/>
                </a:solidFill>
              </a:rPr>
              <a:t>」カテゴリにある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隠す</a:t>
            </a:r>
            <a:r>
              <a:rPr lang="ja" sz="1500" b="1">
                <a:solidFill>
                  <a:srgbClr val="5E696C"/>
                </a:solidFill>
              </a:rPr>
              <a:t>」を</a:t>
            </a:r>
            <a:r>
              <a:rPr lang="ja" altLang="en-US" sz="1500" b="1">
                <a:solidFill>
                  <a:srgbClr val="5E696C"/>
                </a:solidFill>
              </a:rPr>
              <a:t>つかう</a:t>
            </a:r>
            <a:r>
              <a:rPr lang="ja" sz="1500" b="1">
                <a:solidFill>
                  <a:srgbClr val="5E696C"/>
                </a:solidFill>
              </a:rPr>
              <a:t>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03" name="Google Shape;503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475" y="30227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2162600" y="3092225"/>
            <a:ext cx="3305700" cy="1255200"/>
          </a:xfrm>
          <a:prstGeom prst="wedgeRoundRectCallout">
            <a:avLst>
              <a:gd name="adj1" fmla="val -58410"/>
              <a:gd name="adj2" fmla="val -2029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隠す</a:t>
            </a:r>
            <a:r>
              <a:rPr lang="ja" sz="1500" b="1">
                <a:solidFill>
                  <a:schemeClr val="dk2"/>
                </a:solidFill>
              </a:rPr>
              <a:t>」ってことは、</a:t>
            </a:r>
            <a:endParaRPr sz="1500" b="1">
              <a:solidFill>
                <a:schemeClr val="dk2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accent5"/>
                </a:solidFill>
              </a:rPr>
              <a:t>そのスプライトをみえないように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してくれる</a:t>
            </a:r>
            <a:r>
              <a:rPr lang="ja" sz="1500" b="1">
                <a:solidFill>
                  <a:schemeClr val="dk2"/>
                </a:solidFill>
              </a:rPr>
              <a:t>ってことかな？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05" name="Google Shape;505;p40"/>
          <p:cNvSpPr txBox="1"/>
          <p:nvPr/>
        </p:nvSpPr>
        <p:spPr>
          <a:xfrm>
            <a:off x="6179925" y="204750"/>
            <a:ext cx="620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06" name="Google Shape;506;p40"/>
          <p:cNvSpPr txBox="1"/>
          <p:nvPr/>
        </p:nvSpPr>
        <p:spPr>
          <a:xfrm>
            <a:off x="2338404" y="105977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みた　  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07" name="Google Shape;507;p40"/>
          <p:cNvSpPr txBox="1"/>
          <p:nvPr/>
        </p:nvSpPr>
        <p:spPr>
          <a:xfrm>
            <a:off x="2329874" y="144037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08" name="Google Shape;508;p40"/>
          <p:cNvSpPr txBox="1"/>
          <p:nvPr/>
        </p:nvSpPr>
        <p:spPr>
          <a:xfrm>
            <a:off x="2335685" y="313468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7750" y="1200450"/>
            <a:ext cx="2731300" cy="3420755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latin typeface="Arial"/>
                <a:cs typeface="Arial"/>
              </a:rPr>
              <a:t>つかまったら「隠す」ようにブロックをおこう</a:t>
            </a:r>
            <a:endParaRPr sz="3000">
              <a:latin typeface="Arial"/>
              <a:cs typeface="Arial"/>
            </a:endParaRPr>
          </a:p>
        </p:txBody>
      </p:sp>
      <p:pic>
        <p:nvPicPr>
          <p:cNvPr id="515" name="Google Shape;51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600" y="1920588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41"/>
          <p:cNvSpPr/>
          <p:nvPr/>
        </p:nvSpPr>
        <p:spPr>
          <a:xfrm>
            <a:off x="2139650" y="1627050"/>
            <a:ext cx="28968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そのとおりだよ。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ここにおいてみよう。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17" name="Google Shape;517;p41"/>
          <p:cNvSpPr/>
          <p:nvPr/>
        </p:nvSpPr>
        <p:spPr>
          <a:xfrm>
            <a:off x="5693900" y="3765425"/>
            <a:ext cx="5664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8" name="Google Shape;518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5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1"/>
          <p:cNvSpPr/>
          <p:nvPr/>
        </p:nvSpPr>
        <p:spPr>
          <a:xfrm>
            <a:off x="2265600" y="3463100"/>
            <a:ext cx="2896800" cy="1377600"/>
          </a:xfrm>
          <a:prstGeom prst="wedgeRoundRectCallout">
            <a:avLst>
              <a:gd name="adj1" fmla="val -70342"/>
              <a:gd name="adj2" fmla="val -1358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「もしスプライト１（ネコ）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に触れたなら」のブロックの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なかだね。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20" name="Google Shape;520;p41"/>
          <p:cNvSpPr txBox="1"/>
          <p:nvPr/>
        </p:nvSpPr>
        <p:spPr>
          <a:xfrm>
            <a:off x="3029100" y="204750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21" name="Google Shape;521;p41"/>
          <p:cNvSpPr txBox="1"/>
          <p:nvPr/>
        </p:nvSpPr>
        <p:spPr>
          <a:xfrm>
            <a:off x="2482882" y="382185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スプライトを隠すとこうなるよ</a:t>
            </a:r>
            <a:endParaRPr>
              <a:latin typeface="Arial"/>
              <a:cs typeface="Arial"/>
            </a:endParaRPr>
          </a:p>
        </p:txBody>
      </p:sp>
      <p:pic>
        <p:nvPicPr>
          <p:cNvPr id="527" name="Google Shape;52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67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5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2"/>
          <p:cNvSpPr/>
          <p:nvPr/>
        </p:nvSpPr>
        <p:spPr>
          <a:xfrm>
            <a:off x="2139650" y="1194025"/>
            <a:ext cx="2432400" cy="15531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スプライトを隠すと、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こんなへんかがあるよ。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30" name="Google Shape;530;p42"/>
          <p:cNvSpPr/>
          <p:nvPr/>
        </p:nvSpPr>
        <p:spPr>
          <a:xfrm>
            <a:off x="2189050" y="3107525"/>
            <a:ext cx="2325900" cy="1553100"/>
          </a:xfrm>
          <a:prstGeom prst="wedgeRoundRectCallout">
            <a:avLst>
              <a:gd name="adj1" fmla="val -66910"/>
              <a:gd name="adj2" fmla="val 42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みえなくなっても、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かんぜんにいなくなるわけではないんだね。</a:t>
            </a:r>
            <a:endParaRPr sz="1500" b="1">
              <a:solidFill>
                <a:schemeClr val="accent3"/>
              </a:solidFill>
            </a:endParaRPr>
          </a:p>
        </p:txBody>
      </p:sp>
      <p:sp>
        <p:nvSpPr>
          <p:cNvPr id="531" name="Google Shape;531;p42"/>
          <p:cNvSpPr/>
          <p:nvPr/>
        </p:nvSpPr>
        <p:spPr>
          <a:xfrm>
            <a:off x="4696950" y="1255250"/>
            <a:ext cx="4135800" cy="3405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・目にみえなくなる。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・別のスプライトが触れても、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　触れたことにならない。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・「このスプライトが押されたとき」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　のブロックにはんのうしなくなる。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・「～と言う」のブロックは実行されない。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・しかし、「マウスのポインタ」や、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　「ステージの端」には触れたことになる。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532" name="Google Shape;532;p42"/>
          <p:cNvSpPr txBox="1"/>
          <p:nvPr/>
        </p:nvSpPr>
        <p:spPr>
          <a:xfrm>
            <a:off x="4157050" y="192400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33" name="Google Shape;533;p42"/>
          <p:cNvSpPr txBox="1"/>
          <p:nvPr/>
        </p:nvSpPr>
        <p:spPr>
          <a:xfrm>
            <a:off x="3278714" y="151991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34" name="Google Shape;534;p42"/>
          <p:cNvSpPr txBox="1"/>
          <p:nvPr/>
        </p:nvSpPr>
        <p:spPr>
          <a:xfrm>
            <a:off x="6003635" y="384334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35" name="Google Shape;535;p42"/>
          <p:cNvSpPr txBox="1"/>
          <p:nvPr/>
        </p:nvSpPr>
        <p:spPr>
          <a:xfrm>
            <a:off x="6838765" y="384334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36" name="Google Shape;536;p42"/>
          <p:cNvSpPr txBox="1"/>
          <p:nvPr/>
        </p:nvSpPr>
        <p:spPr>
          <a:xfrm>
            <a:off x="4919349" y="143754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37" name="Google Shape;537;p42"/>
          <p:cNvSpPr txBox="1"/>
          <p:nvPr/>
        </p:nvSpPr>
        <p:spPr>
          <a:xfrm>
            <a:off x="4864379" y="176401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べつ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38" name="Google Shape;538;p42"/>
          <p:cNvSpPr txBox="1"/>
          <p:nvPr/>
        </p:nvSpPr>
        <p:spPr>
          <a:xfrm>
            <a:off x="6467104" y="169346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39" name="Google Shape;539;p42"/>
          <p:cNvSpPr txBox="1"/>
          <p:nvPr/>
        </p:nvSpPr>
        <p:spPr>
          <a:xfrm>
            <a:off x="4927879" y="212788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ふ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40" name="Google Shape;540;p42"/>
          <p:cNvSpPr txBox="1"/>
          <p:nvPr/>
        </p:nvSpPr>
        <p:spPr>
          <a:xfrm>
            <a:off x="6634404" y="246635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41" name="Google Shape;541;p42"/>
          <p:cNvSpPr txBox="1"/>
          <p:nvPr/>
        </p:nvSpPr>
        <p:spPr>
          <a:xfrm>
            <a:off x="5491679" y="315919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42" name="Google Shape;542;p42"/>
          <p:cNvSpPr txBox="1"/>
          <p:nvPr/>
        </p:nvSpPr>
        <p:spPr>
          <a:xfrm>
            <a:off x="7097768" y="3142136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5450" y="1169850"/>
            <a:ext cx="2721799" cy="3547715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ネズミの座標をみてごらん</a:t>
            </a:r>
            <a:endParaRPr>
              <a:latin typeface="Arial"/>
              <a:cs typeface="Arial"/>
            </a:endParaRPr>
          </a:p>
        </p:txBody>
      </p:sp>
      <p:pic>
        <p:nvPicPr>
          <p:cNvPr id="549" name="Google Shape;549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67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5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3"/>
          <p:cNvSpPr/>
          <p:nvPr/>
        </p:nvSpPr>
        <p:spPr>
          <a:xfrm>
            <a:off x="2139650" y="1194025"/>
            <a:ext cx="3230100" cy="15531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そのしょうこに、</a:t>
            </a:r>
            <a:r>
              <a:rPr lang="ja" sz="1500" b="1">
                <a:solidFill>
                  <a:schemeClr val="accent5"/>
                </a:solidFill>
              </a:rPr>
              <a:t>隠れたネズミの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座標</a:t>
            </a:r>
            <a:r>
              <a:rPr lang="ja" sz="1500" b="1">
                <a:solidFill>
                  <a:srgbClr val="5E696C"/>
                </a:solidFill>
              </a:rPr>
              <a:t>をみてごらん。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52" name="Google Shape;552;p43"/>
          <p:cNvSpPr/>
          <p:nvPr/>
        </p:nvSpPr>
        <p:spPr>
          <a:xfrm>
            <a:off x="2189050" y="3107525"/>
            <a:ext cx="3328500" cy="1553100"/>
          </a:xfrm>
          <a:prstGeom prst="wedgeRoundRectCallout">
            <a:avLst>
              <a:gd name="adj1" fmla="val -66910"/>
              <a:gd name="adj2" fmla="val 42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座標がへんかしてる！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とうめいになってうごきまわっているんだね！</a:t>
            </a:r>
            <a:endParaRPr sz="1500" b="1">
              <a:solidFill>
                <a:schemeClr val="accent3"/>
              </a:solidFill>
            </a:endParaRPr>
          </a:p>
        </p:txBody>
      </p:sp>
      <p:sp>
        <p:nvSpPr>
          <p:cNvPr id="553" name="Google Shape;553;p43"/>
          <p:cNvSpPr/>
          <p:nvPr/>
        </p:nvSpPr>
        <p:spPr>
          <a:xfrm>
            <a:off x="6567150" y="3536150"/>
            <a:ext cx="1392900" cy="367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3"/>
          <p:cNvSpPr txBox="1"/>
          <p:nvPr/>
        </p:nvSpPr>
        <p:spPr>
          <a:xfrm>
            <a:off x="3713000" y="204750"/>
            <a:ext cx="956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ざひょう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55" name="Google Shape;555;p43"/>
          <p:cNvSpPr txBox="1"/>
          <p:nvPr/>
        </p:nvSpPr>
        <p:spPr>
          <a:xfrm>
            <a:off x="2187648" y="329486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56" name="Google Shape;556;p43"/>
          <p:cNvSpPr txBox="1"/>
          <p:nvPr/>
        </p:nvSpPr>
        <p:spPr>
          <a:xfrm>
            <a:off x="3651443" y="149147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57" name="Google Shape;557;p43"/>
          <p:cNvSpPr txBox="1"/>
          <p:nvPr/>
        </p:nvSpPr>
        <p:spPr>
          <a:xfrm>
            <a:off x="2104387" y="183238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ネズミの動きを止めるには？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563" name="Google Shape;56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2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4"/>
          <p:cNvSpPr/>
          <p:nvPr/>
        </p:nvSpPr>
        <p:spPr>
          <a:xfrm>
            <a:off x="1595275" y="1017450"/>
            <a:ext cx="3597000" cy="1729500"/>
          </a:xfrm>
          <a:prstGeom prst="wedgeRoundRectCallout">
            <a:avLst>
              <a:gd name="adj1" fmla="val -67319"/>
              <a:gd name="adj2" fmla="val 5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ねんのため、</a:t>
            </a:r>
            <a:r>
              <a:rPr lang="ja" sz="1500" b="1">
                <a:solidFill>
                  <a:schemeClr val="dk2"/>
                </a:solidFill>
              </a:rPr>
              <a:t>つかまえられたネズミは</a:t>
            </a:r>
            <a:r>
              <a:rPr lang="ja" sz="1500" b="1">
                <a:solidFill>
                  <a:schemeClr val="accent5"/>
                </a:solidFill>
              </a:rPr>
              <a:t>隠したあとに動きを止めて</a:t>
            </a:r>
            <a:r>
              <a:rPr lang="ja" sz="1500" b="1">
                <a:solidFill>
                  <a:srgbClr val="5E696C"/>
                </a:solidFill>
              </a:rPr>
              <a:t>おこう。「</a:t>
            </a:r>
            <a:r>
              <a:rPr lang="ja" sz="1500" b="1">
                <a:solidFill>
                  <a:schemeClr val="accent5"/>
                </a:solidFill>
              </a:rPr>
              <a:t>制御</a:t>
            </a:r>
            <a:r>
              <a:rPr lang="ja" sz="1500" b="1">
                <a:solidFill>
                  <a:srgbClr val="5E696C"/>
                </a:solidFill>
              </a:rPr>
              <a:t>」カテゴリにある「</a:t>
            </a:r>
            <a:r>
              <a:rPr lang="ja" sz="1500" b="1">
                <a:solidFill>
                  <a:schemeClr val="accent5"/>
                </a:solidFill>
              </a:rPr>
              <a:t>すべてを止める」のブロックをかえて</a:t>
            </a:r>
            <a:r>
              <a:rPr lang="ja" sz="1500" b="1">
                <a:solidFill>
                  <a:srgbClr val="5E696C"/>
                </a:solidFill>
              </a:rPr>
              <a:t>つかうよ。</a:t>
            </a:r>
            <a:endParaRPr lang="ja-JP" altLang="en-US" sz="1500" b="1">
              <a:solidFill>
                <a:srgbClr val="5E696C"/>
              </a:solidFill>
            </a:endParaRPr>
          </a:p>
        </p:txBody>
      </p:sp>
      <p:pic>
        <p:nvPicPr>
          <p:cNvPr id="565" name="Google Shape;56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937" y="34976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4"/>
          <p:cNvSpPr/>
          <p:nvPr/>
        </p:nvSpPr>
        <p:spPr>
          <a:xfrm>
            <a:off x="1644850" y="2984950"/>
            <a:ext cx="3441000" cy="2005511"/>
          </a:xfrm>
          <a:prstGeom prst="wedgeRoundRectCallout">
            <a:avLst>
              <a:gd name="adj1" fmla="val -66910"/>
              <a:gd name="adj2" fmla="val 42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すべてを止める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このスクリプトを止める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スプライトの他のスクリプトを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止める</a:t>
            </a:r>
            <a:r>
              <a:rPr lang="ja" sz="1500" b="1">
                <a:solidFill>
                  <a:schemeClr val="dk2"/>
                </a:solidFill>
              </a:rPr>
              <a:t>」の３つからえらべるみたいだけど？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67" name="Google Shape;567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9094" y="1173055"/>
            <a:ext cx="3389425" cy="322035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4"/>
          <p:cNvSpPr txBox="1"/>
          <p:nvPr/>
        </p:nvSpPr>
        <p:spPr>
          <a:xfrm>
            <a:off x="3565000" y="204725"/>
            <a:ext cx="657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69" name="Google Shape;569;p44"/>
          <p:cNvSpPr txBox="1"/>
          <p:nvPr/>
        </p:nvSpPr>
        <p:spPr>
          <a:xfrm>
            <a:off x="4827525" y="204725"/>
            <a:ext cx="657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70" name="Google Shape;570;p44"/>
          <p:cNvSpPr txBox="1"/>
          <p:nvPr/>
        </p:nvSpPr>
        <p:spPr>
          <a:xfrm>
            <a:off x="1592860" y="139599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1" name="Google Shape;571;p44"/>
          <p:cNvSpPr txBox="1"/>
          <p:nvPr/>
        </p:nvSpPr>
        <p:spPr>
          <a:xfrm>
            <a:off x="2736882" y="139599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2" name="Google Shape;572;p44"/>
          <p:cNvSpPr txBox="1"/>
          <p:nvPr/>
        </p:nvSpPr>
        <p:spPr>
          <a:xfrm>
            <a:off x="3369715" y="141716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3" name="Google Shape;573;p44"/>
          <p:cNvSpPr txBox="1"/>
          <p:nvPr/>
        </p:nvSpPr>
        <p:spPr>
          <a:xfrm>
            <a:off x="1777229" y="174136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4" name="Google Shape;574;p44"/>
          <p:cNvSpPr txBox="1"/>
          <p:nvPr/>
        </p:nvSpPr>
        <p:spPr>
          <a:xfrm>
            <a:off x="4664978" y="174256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5" name="Google Shape;575;p44"/>
          <p:cNvSpPr txBox="1"/>
          <p:nvPr/>
        </p:nvSpPr>
        <p:spPr>
          <a:xfrm>
            <a:off x="2645085" y="2984950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6" name="Google Shape;576;p44"/>
          <p:cNvSpPr txBox="1"/>
          <p:nvPr/>
        </p:nvSpPr>
        <p:spPr>
          <a:xfrm>
            <a:off x="3396526" y="332562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7" name="Google Shape;577;p44"/>
          <p:cNvSpPr txBox="1"/>
          <p:nvPr/>
        </p:nvSpPr>
        <p:spPr>
          <a:xfrm>
            <a:off x="2969240" y="365924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8" name="Google Shape;578;p44"/>
          <p:cNvSpPr txBox="1"/>
          <p:nvPr/>
        </p:nvSpPr>
        <p:spPr>
          <a:xfrm>
            <a:off x="1692562" y="401250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このスクリプトを止める</a:t>
            </a:r>
            <a:endParaRPr>
              <a:latin typeface="Arial"/>
              <a:cs typeface="Arial"/>
            </a:endParaRPr>
          </a:p>
        </p:txBody>
      </p:sp>
      <p:pic>
        <p:nvPicPr>
          <p:cNvPr id="584" name="Google Shape;58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825" y="1017450"/>
            <a:ext cx="323992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5"/>
          <p:cNvSpPr/>
          <p:nvPr/>
        </p:nvSpPr>
        <p:spPr>
          <a:xfrm>
            <a:off x="5495575" y="3934175"/>
            <a:ext cx="18216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6" name="Google Shape;586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972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5"/>
          <p:cNvSpPr/>
          <p:nvPr/>
        </p:nvSpPr>
        <p:spPr>
          <a:xfrm>
            <a:off x="1693950" y="1017450"/>
            <a:ext cx="3335400" cy="1980000"/>
          </a:xfrm>
          <a:prstGeom prst="wedgeRoundRectCallout">
            <a:avLst>
              <a:gd name="adj1" fmla="val -67319"/>
              <a:gd name="adj2" fmla="val 5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このスクリプトを止める</a:t>
            </a:r>
            <a:r>
              <a:rPr lang="ja" sz="1500" b="1">
                <a:solidFill>
                  <a:srgbClr val="5E696C"/>
                </a:solidFill>
              </a:rPr>
              <a:t>」に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してつかうよ。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このブロックが実行されると、</a:t>
            </a:r>
            <a:r>
              <a:rPr lang="ja" sz="1500" b="1">
                <a:solidFill>
                  <a:schemeClr val="accent5"/>
                </a:solidFill>
              </a:rPr>
              <a:t>そのブロックがおいてあるスクリプトをとめることができる</a:t>
            </a:r>
            <a:r>
              <a:rPr lang="ja" sz="1500" b="1">
                <a:solidFill>
                  <a:srgbClr val="5E696C"/>
                </a:solidFill>
              </a:rPr>
              <a:t>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88" name="Google Shape;588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1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5"/>
          <p:cNvSpPr/>
          <p:nvPr/>
        </p:nvSpPr>
        <p:spPr>
          <a:xfrm>
            <a:off x="1584888" y="3107525"/>
            <a:ext cx="3501300" cy="1553100"/>
          </a:xfrm>
          <a:prstGeom prst="wedgeRoundRectCallout">
            <a:avLst>
              <a:gd name="adj1" fmla="val -60977"/>
              <a:gd name="adj2" fmla="val 881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「このスクリプト」っていうのは、このネズミをうごかしている、このブロックのかたまりのことだね。</a:t>
            </a:r>
            <a:endParaRPr sz="1500" b="1">
              <a:solidFill>
                <a:schemeClr val="accent3"/>
              </a:solidFill>
            </a:endParaRPr>
          </a:p>
        </p:txBody>
      </p:sp>
      <p:sp>
        <p:nvSpPr>
          <p:cNvPr id="590" name="Google Shape;590;p45"/>
          <p:cNvSpPr/>
          <p:nvPr/>
        </p:nvSpPr>
        <p:spPr>
          <a:xfrm>
            <a:off x="5204725" y="1102175"/>
            <a:ext cx="2679000" cy="3736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5"/>
          <p:cNvSpPr/>
          <p:nvPr/>
        </p:nvSpPr>
        <p:spPr>
          <a:xfrm>
            <a:off x="7011075" y="1775725"/>
            <a:ext cx="1494600" cy="52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このスクリプト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592" name="Google Shape;592;p45"/>
          <p:cNvSpPr txBox="1"/>
          <p:nvPr/>
        </p:nvSpPr>
        <p:spPr>
          <a:xfrm>
            <a:off x="3466123" y="1019855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93" name="Google Shape;593;p45"/>
          <p:cNvSpPr txBox="1"/>
          <p:nvPr/>
        </p:nvSpPr>
        <p:spPr>
          <a:xfrm>
            <a:off x="5597456" y="204725"/>
            <a:ext cx="657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4" name="Google Shape;594;p45"/>
          <p:cNvSpPr txBox="1"/>
          <p:nvPr/>
        </p:nvSpPr>
        <p:spPr>
          <a:xfrm>
            <a:off x="2971854" y="168316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8625" y="1414575"/>
            <a:ext cx="4657474" cy="28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参考：「スプライトのその他のスクリプト」とは？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601" name="Google Shape;601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4848" y="1445425"/>
            <a:ext cx="758949" cy="758949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46"/>
          <p:cNvSpPr/>
          <p:nvPr/>
        </p:nvSpPr>
        <p:spPr>
          <a:xfrm>
            <a:off x="991850" y="937425"/>
            <a:ext cx="3271200" cy="1266900"/>
          </a:xfrm>
          <a:prstGeom prst="wedgeRoundRectCallout">
            <a:avLst>
              <a:gd name="adj1" fmla="val -61626"/>
              <a:gd name="adj2" fmla="val -1254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ちなみに、「</a:t>
            </a:r>
            <a:r>
              <a:rPr lang="ja" sz="1500" b="1">
                <a:solidFill>
                  <a:schemeClr val="accent5"/>
                </a:solidFill>
              </a:rPr>
              <a:t>スプライトのその他のスクリプトを止める</a:t>
            </a:r>
            <a:r>
              <a:rPr lang="ja" sz="1500" b="1">
                <a:solidFill>
                  <a:schemeClr val="dk2"/>
                </a:solidFill>
              </a:rPr>
              <a:t>」っていうのはどういうこと？</a:t>
            </a:r>
            <a:endParaRPr sz="1500" b="1">
              <a:solidFill>
                <a:schemeClr val="accent3"/>
              </a:solidFill>
            </a:endParaRPr>
          </a:p>
        </p:txBody>
      </p:sp>
      <p:pic>
        <p:nvPicPr>
          <p:cNvPr id="603" name="Google Shape;603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4850" y="3480450"/>
            <a:ext cx="758949" cy="75894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6"/>
          <p:cNvSpPr/>
          <p:nvPr/>
        </p:nvSpPr>
        <p:spPr>
          <a:xfrm>
            <a:off x="991850" y="2392900"/>
            <a:ext cx="3371100" cy="2587800"/>
          </a:xfrm>
          <a:prstGeom prst="wedgeRoundRectCallout">
            <a:avLst>
              <a:gd name="adj1" fmla="val -60255"/>
              <a:gd name="adj2" fmla="val 358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そのうちくわしくおしえるけど、じつは、</a:t>
            </a:r>
            <a:r>
              <a:rPr lang="ja" sz="1500" b="1">
                <a:solidFill>
                  <a:schemeClr val="accent5"/>
                </a:solidFill>
              </a:rPr>
              <a:t>スプライトには、ひとつだけじゃなくていくつもスクリプトをつくれる</a:t>
            </a:r>
            <a:r>
              <a:rPr lang="ja" sz="1500" b="1">
                <a:solidFill>
                  <a:srgbClr val="5E696C"/>
                </a:solidFill>
              </a:rPr>
              <a:t>んだ。このれいのばあいは、ちゅーちゅーと2秒言うスクリプトのほうだけがとまるよ。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6459650" y="1407325"/>
            <a:ext cx="1882800" cy="1392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46"/>
          <p:cNvSpPr/>
          <p:nvPr/>
        </p:nvSpPr>
        <p:spPr>
          <a:xfrm>
            <a:off x="4592400" y="3505550"/>
            <a:ext cx="20820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46"/>
          <p:cNvSpPr/>
          <p:nvPr/>
        </p:nvSpPr>
        <p:spPr>
          <a:xfrm>
            <a:off x="6535850" y="2677550"/>
            <a:ext cx="2556300" cy="46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</a:rPr>
              <a:t>スプライトのその他のスクリプト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609" name="Google Shape;609;p46"/>
          <p:cNvSpPr txBox="1"/>
          <p:nvPr/>
        </p:nvSpPr>
        <p:spPr>
          <a:xfrm>
            <a:off x="370625" y="217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さんこう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10" name="Google Shape;610;p46"/>
          <p:cNvSpPr txBox="1"/>
          <p:nvPr/>
        </p:nvSpPr>
        <p:spPr>
          <a:xfrm>
            <a:off x="4667425" y="217050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11" name="Google Shape;611;p46"/>
          <p:cNvSpPr txBox="1"/>
          <p:nvPr/>
        </p:nvSpPr>
        <p:spPr>
          <a:xfrm>
            <a:off x="3642514" y="896674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12" name="Google Shape;612;p46"/>
          <p:cNvSpPr txBox="1"/>
          <p:nvPr/>
        </p:nvSpPr>
        <p:spPr>
          <a:xfrm>
            <a:off x="2151806" y="1264448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13" name="Google Shape;613;p46"/>
          <p:cNvSpPr txBox="1"/>
          <p:nvPr/>
        </p:nvSpPr>
        <p:spPr>
          <a:xfrm>
            <a:off x="2401487" y="392881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14" name="Google Shape;614;p46"/>
          <p:cNvSpPr txBox="1"/>
          <p:nvPr/>
        </p:nvSpPr>
        <p:spPr>
          <a:xfrm>
            <a:off x="7729724" y="2605869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622" name="Google Shape;62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24" y="15866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7"/>
          <p:cNvSpPr/>
          <p:nvPr/>
        </p:nvSpPr>
        <p:spPr>
          <a:xfrm>
            <a:off x="1898200" y="1362425"/>
            <a:ext cx="2295900" cy="1209300"/>
          </a:xfrm>
          <a:prstGeom prst="wedgeRoundRectCallout">
            <a:avLst>
              <a:gd name="adj1" fmla="val -67335"/>
              <a:gd name="adj2" fmla="val 158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さあ、実行しよう！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24" name="Google Shape;624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" y="35068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7"/>
          <p:cNvSpPr/>
          <p:nvPr/>
        </p:nvSpPr>
        <p:spPr>
          <a:xfrm>
            <a:off x="1443550" y="3401875"/>
            <a:ext cx="3205200" cy="1377600"/>
          </a:xfrm>
          <a:prstGeom prst="wedgeRoundRectCallout">
            <a:avLst>
              <a:gd name="adj1" fmla="val -67747"/>
              <a:gd name="adj2" fmla="val -1136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おお～！つかまえたそばから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ネズミがきえていくぞ！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つかまえたってかんじがでるね！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26" name="Google Shape;626;p47"/>
          <p:cNvSpPr txBox="1"/>
          <p:nvPr/>
        </p:nvSpPr>
        <p:spPr>
          <a:xfrm>
            <a:off x="2429852" y="162893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627" name="Google Shape;62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500" y="1169850"/>
            <a:ext cx="4267099" cy="3279006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47"/>
          <p:cNvSpPr txBox="1"/>
          <p:nvPr/>
        </p:nvSpPr>
        <p:spPr>
          <a:xfrm>
            <a:off x="3108875" y="19537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01" name="Google Shape;1001;p71"/>
          <p:cNvSpPr txBox="1"/>
          <p:nvPr/>
        </p:nvSpPr>
        <p:spPr>
          <a:xfrm>
            <a:off x="4515025" y="929100"/>
            <a:ext cx="4501500" cy="3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スプライトをブロックごとコピーする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新しい変数を作る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変数を～ずつかえる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スプライトを隠す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02" name="Google Shape;100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776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71"/>
          <p:cNvSpPr/>
          <p:nvPr/>
        </p:nvSpPr>
        <p:spPr>
          <a:xfrm>
            <a:off x="1323900" y="1339625"/>
            <a:ext cx="3132900" cy="2679300"/>
          </a:xfrm>
          <a:prstGeom prst="wedgeRoundRectCallout">
            <a:avLst>
              <a:gd name="adj1" fmla="val -61789"/>
              <a:gd name="adj2" fmla="val -28643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変数をつかうといろんなことができるようになるから、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むずかしいけどちょっとずつ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おぼえていこうね。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04" name="Google Shape;1004;p71"/>
          <p:cNvSpPr txBox="1"/>
          <p:nvPr/>
        </p:nvSpPr>
        <p:spPr>
          <a:xfrm>
            <a:off x="4894825" y="219725"/>
            <a:ext cx="1007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05" name="Google Shape;1005;p71"/>
          <p:cNvSpPr txBox="1"/>
          <p:nvPr/>
        </p:nvSpPr>
        <p:spPr>
          <a:xfrm>
            <a:off x="2385487" y="2071317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6" name="Google Shape;1006;p71"/>
          <p:cNvSpPr txBox="1"/>
          <p:nvPr/>
        </p:nvSpPr>
        <p:spPr>
          <a:xfrm>
            <a:off x="1279348" y="2362233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7" name="Google Shape;1007;p71"/>
          <p:cNvSpPr txBox="1"/>
          <p:nvPr/>
        </p:nvSpPr>
        <p:spPr>
          <a:xfrm>
            <a:off x="4456804" y="162103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あたら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8" name="Google Shape;1008;p71"/>
          <p:cNvSpPr txBox="1"/>
          <p:nvPr/>
        </p:nvSpPr>
        <p:spPr>
          <a:xfrm>
            <a:off x="5053829" y="1621031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9" name="Google Shape;1009;p71"/>
          <p:cNvSpPr txBox="1"/>
          <p:nvPr/>
        </p:nvSpPr>
        <p:spPr>
          <a:xfrm>
            <a:off x="4515029" y="2139272"/>
            <a:ext cx="9243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0" name="Google Shape;1010;p71"/>
          <p:cNvSpPr txBox="1"/>
          <p:nvPr/>
        </p:nvSpPr>
        <p:spPr>
          <a:xfrm>
            <a:off x="5649998" y="2706359"/>
            <a:ext cx="5205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5" name="Google Shape;1015;p71"/>
          <p:cNvSpPr txBox="1"/>
          <p:nvPr/>
        </p:nvSpPr>
        <p:spPr>
          <a:xfrm>
            <a:off x="5648676" y="1628990"/>
            <a:ext cx="520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ea typeface="Lato"/>
                <a:sym typeface="Lato"/>
              </a:rPr>
              <a:t>つく</a:t>
            </a:r>
            <a:endParaRPr sz="900" b="1"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2030</Words>
  <Application>Microsoft Office PowerPoint</Application>
  <PresentationFormat>画面に合わせる (16:9)</PresentationFormat>
  <Paragraphs>419</Paragraphs>
  <Slides>37</Slides>
  <Notes>37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1" baseType="lpstr">
      <vt:lpstr>Lato</vt:lpstr>
      <vt:lpstr>Arial</vt:lpstr>
      <vt:lpstr>Playfair Display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レベル３</vt:lpstr>
      <vt:lpstr>前回作ったゲームを進化させよう！</vt:lpstr>
      <vt:lpstr>ネズミを３びきにしよう</vt:lpstr>
      <vt:lpstr>スプライトをブロックごとコピーしてみよう</vt:lpstr>
      <vt:lpstr>ぜんぶで３びきにしてね</vt:lpstr>
      <vt:lpstr>はたをおして実行してみよう</vt:lpstr>
      <vt:lpstr>３びきつかまえたらおわるようにしよう</vt:lpstr>
      <vt:lpstr>べんりなブロック「変数」</vt:lpstr>
      <vt:lpstr>変数って？（１）</vt:lpstr>
      <vt:lpstr>変数って？（２）</vt:lpstr>
      <vt:lpstr>３びきつかまえたらおわるために…</vt:lpstr>
      <vt:lpstr>変数「つかまえた数」をつくろう</vt:lpstr>
      <vt:lpstr>「つかまえた数」をふやしていこう</vt:lpstr>
      <vt:lpstr>「つかまえた数」が３になったら...</vt:lpstr>
      <vt:lpstr>変数「つかまえた数」をつくろう</vt:lpstr>
      <vt:lpstr>新しい変数名は「つかまえた数」にしてね</vt:lpstr>
      <vt:lpstr>変数「つかまえた数」のブロックができたよ</vt:lpstr>
      <vt:lpstr>チェックがついているとステージに表示されるよ</vt:lpstr>
      <vt:lpstr>つかまえた数を「１ずつ変える」ブロックをつかうよ</vt:lpstr>
      <vt:lpstr>「つかまえた数を１ずつ変える」のブロックをおいてみよう </vt:lpstr>
      <vt:lpstr>ほかのネズミのブロックもかえてね</vt:lpstr>
      <vt:lpstr>実行してみよう</vt:lpstr>
      <vt:lpstr>おなじネズミをなんどもつかまえられちゃうね</vt:lpstr>
      <vt:lpstr>つかまえられたネズミは隠すよ</vt:lpstr>
      <vt:lpstr>つかまったら「隠す」ようにブロックをおこう</vt:lpstr>
      <vt:lpstr>スプライトを隠すとこうなるよ</vt:lpstr>
      <vt:lpstr>ネズミの座標をみてごらん</vt:lpstr>
      <vt:lpstr>ネズミの動きを止めるには？</vt:lpstr>
      <vt:lpstr>このスクリプトを止める</vt:lpstr>
      <vt:lpstr>参考：「スプライトのその他のスクリプト」とは？</vt:lpstr>
      <vt:lpstr>実行してみよう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247</cp:revision>
  <dcterms:modified xsi:type="dcterms:W3CDTF">2021-11-26T05:49:46Z</dcterms:modified>
</cp:coreProperties>
</file>