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notesSlides/notesSlide8.xml" ContentType="application/vnd.openxmlformats-officedocument.presentationml.notesSlide+xml"/>
  <Override PartName="/ppt/ink/ink18.xml" ContentType="application/inkml+xml"/>
  <Override PartName="/ppt/ink/ink19.xml" ContentType="application/inkml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1"/>
  </p:notesMasterIdLst>
  <p:sldIdLst>
    <p:sldId id="289" r:id="rId2"/>
    <p:sldId id="310" r:id="rId3"/>
    <p:sldId id="311" r:id="rId4"/>
    <p:sldId id="256" r:id="rId5"/>
    <p:sldId id="257" r:id="rId6"/>
    <p:sldId id="258" r:id="rId7"/>
    <p:sldId id="262" r:id="rId8"/>
    <p:sldId id="303" r:id="rId9"/>
    <p:sldId id="260" r:id="rId10"/>
    <p:sldId id="304" r:id="rId11"/>
    <p:sldId id="305" r:id="rId12"/>
    <p:sldId id="306" r:id="rId13"/>
    <p:sldId id="261" r:id="rId14"/>
    <p:sldId id="291" r:id="rId15"/>
    <p:sldId id="307" r:id="rId16"/>
    <p:sldId id="308" r:id="rId17"/>
    <p:sldId id="265" r:id="rId18"/>
    <p:sldId id="266" r:id="rId19"/>
    <p:sldId id="297" r:id="rId20"/>
    <p:sldId id="268" r:id="rId21"/>
    <p:sldId id="309" r:id="rId22"/>
    <p:sldId id="293" r:id="rId23"/>
    <p:sldId id="270" r:id="rId24"/>
    <p:sldId id="313" r:id="rId25"/>
    <p:sldId id="314" r:id="rId26"/>
    <p:sldId id="315" r:id="rId27"/>
    <p:sldId id="316" r:id="rId28"/>
    <p:sldId id="271" r:id="rId29"/>
    <p:sldId id="312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7979"/>
    <a:srgbClr val="FFDC00"/>
    <a:srgbClr val="FFF26B"/>
    <a:srgbClr val="FFFA9A"/>
    <a:srgbClr val="FFD600"/>
    <a:srgbClr val="FCBC00"/>
    <a:srgbClr val="FF7900"/>
    <a:srgbClr val="FF2600"/>
    <a:srgbClr val="FFD579"/>
    <a:srgbClr val="FF9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599"/>
    <p:restoredTop sz="96197"/>
  </p:normalViewPr>
  <p:slideViewPr>
    <p:cSldViewPr snapToGrid="0" snapToObjects="1">
      <p:cViewPr varScale="1">
        <p:scale>
          <a:sx n="106" d="100"/>
          <a:sy n="106" d="100"/>
        </p:scale>
        <p:origin x="692" y="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12:13:06.480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0 90 16383,'34'7'0,"0"1"0,-18-4 0,-1 1 0,-1 0 0,-5 0 0,5 0 0,-4-1 0,4 1 0,0 0 0,-3-1 0,3 2 0,-6-4 0,6 3 0,-4-3 0,4 4 0,0-4 0,-3 2 0,3-2 0,-6 4 0,2-5 0,-1 4 0,0-3 0,-1 1 0,2 1 0,-1-2 0,0 3 0,0 0 0,5-1 0,-4 2 0,4-4 0,-6 2 0,2-1 0,-1-1 0,1 3 0,2-5 0,-2 4 0,4-3 0,-6 1 0,5 0 0,-4-2 0,5 2 0,-5-2 0,4 0 0,-3 0 0,9 0 0,-10 0 0,11 0 0,-10 0 0,4 0 0,-6 0 0,6 0 0,-3 0 0,3 0 0,-6 0 0,2 0 0,3 0 0,-3 0 0,3-2 0,1 2 0,-4-4 0,4 0 0,-5 1 0,1-2 0,-2 0 0,2 1 0,-1-1 0,-1 2 0,1-1 0,0 2 0,0-1 0,0 0 0,1-1 0,4 0 0,-4-2 0,4 3 0,0-3 0,-5 2 0,5-2 0,1 2 0,-5-2 0,4 3 0,-5 0 0,5 0 0,-5-1 0,7-3 0,-3 1 0,-2-2 0,3 3 0,-5 1 0,0 0 0,1-1 0,-2 0 0,2 0 0,-1 1 0,-1-1 0,1 0 0,0 1 0,1-1 0,-2 0 0,2 1 0,-1 0 0,0-2 0,-1 2 0,2 0 0,-1 2 0,0-1 0,0 0 0,0-1 0,4 2 0,-3-1 0,4 0 0,-6 1 0,2 0 0,8-1 0,-8 0 0,14 2 0,-14-2 0,9 2 0,-9-1 0,3 0 0,2 0 0,-6 2 0,11-3 0,-11 3 0,6 0 0,-6 0 0,-1 0 0,6 0 0,-4 0 0,3 0 0,-4 0 0,5 0 0,-6 0 0,7 0 0,-3 0 0,-2 0 0,3 2 0,-3 1 0,3 2 0,-3 0 0,5-1 0,-1 1 0,-5 0 0,5 0 0,-4 0 0,-2-2 0,2 1 0,-1-2 0,0 2 0,-1 2 0,2-2 0,-5 0 0,6 0 0,-5 2 0,3-2 0,-1 0 0,-3 2 0,4-2 0,-4 0 0,7 2 0,-11-3 0,13 2 0,-11 0 0,7-3 0,-1 3 0,0-3 0,0 3 0,-1 0 0,1-3 0,0 2 0,0-2 0,1 1 0,-2 3 0,2-6 0,-2 7 0,5-4 0,-3 2 0,4-3 0,-9 2 0,7-1 0,-6-1 0,7 2 0,-5-4 0,2 5 0,2-2 0,0-1 0,0 2 0,-4-2 0,2-2 0,3 3 0,-3-3 0,3 5 0,-4-5 0,-1 2 0,6 0 0,-4-1 0,3 1 0,-4 0 0,0-2 0,4 3 0,-4-3 0,4 0 0,0 0 0,-4 0 0,3 0 0,7 0 0,-7 0 0,5 0 0,-8 0 0,-1 0 0,5 0 0,-2 0 0,0 0 0,3 0 0,-5 0 0,9 0 0,-3-3 0,6 0 0,-1-2 0,0 3 0,-1-4 0,2 5 0,-1-5 0,-6 3 0,0-2 0,-4 5 0,-2-2 0,5-2 0,-3 1 0,3-3 0,-4-2 0,5 2 0,1-3 0,5 4 0,0-5 0,-5 4 0,5-4 0,-11 5 0,10-2 0,-8 2 0,3 1 0,-5-1 0,0 0 0,0 0 0,0 1 0,0 1 0,0 0 0,0-1 0,-1 0 0,2 0 0,-6-1 0,8 3 0,-2 0 0,4 2 0,6 0 0,-11 0 0,11-2 0,-10 1 0,4-1 0,-6 0 0,2 2 0,3-3 0,-3 3 0,3-2 0,-4 1 0,4-1 0,-4 2 0,5 0 0,-1 0 0,-3 0 0,2 0 0,-2 0 0,2 0 0,0 0 0,0 0 0,2 0 0,-3 0 0,3 0 0,0 0 0,-5 0 0,5 0 0,-5 0 0,5 0 0,-3 2 0,3-1 0,0 4 0,-4-5 0,3 2 0,-3 0 0,-1-1 0,8 3 0,-5-2 0,7 3 0,-11-2 0,1 1 0,4-2 0,-3 4 0,4-2 0,-6-2 0,1 2 0,0 0 0,0-1 0,0 0 0,0 1 0,1-1 0,-2 2 0,2-1 0,-2 1 0,2-3 0,-2 3 0,2-1 0,-1 1 0,0 1 0,0 0 0,0-2 0,0 1 0,1 0 0,-2-1 0,1 1 0,0 0 0,0-1 0,0-2 0,-1 2 0,1-1 0,1-1 0,-2 3 0,5-3 0,-3 0 0,3 0 0,-5 1 0,5-3 0,-3 3 0,2-3 0,1 0 0,-2 0 0,2 0 0,2 0 0,-4 0 0,11 0 0,-7 0 0,-1 0 0,6 0 0,-10 0 0,4 0 0,-6 0 0,2 0 0,2 0 0,-2 0 0,2 0 0,-2-6 0,4 5 0,2-5 0,4 2 0,-1-1 0,-3 1 0,2-2 0,-7 1 0,3 3 0,-6-2 0,2 1 0,-1 0 0,0-1 0,-1 2 0,2-3 0,-1 1 0,1-1 0,-2 2 0,1-1 0,0 2 0,1-3 0,-2 0 0,2 1 0,-1-1 0,0 0 0,-5 1 0,5-4 0,-4 3 0,5-1 0,-2 2 0,-2 1 0,5-2 0,-9 0 0,10 1 0,-7-3 0,5 6 0,-1-5 0,0 3 0,-1-1 0,1-1 0,1 1 0,-2 2 0,2-3 0,2 2 0,-2 1 0,4 0 0,0 0 0,1 1 0,0-1 0,4 2 0,-4 0 0,5 0 0,-1 0 0,2 0 0,-6 0 0,4 0 0,-9 0 0,9 0 0,-9 0 0,4 0 0,0 0 0,-3 0 0,7 0 0,-2 0 0,-1 0 0,3 2 0,-2-1 0,-1 3 0,4-1 0,-9-1 0,4 3 0,-1-2 0,-2-1 0,2 2 0,-4-3 0,1 4 0,-2-3 0,2 0 0,-1 2 0,3-3 0,-5 3 0,8-2 0,-9 3 0,7-1 0,-3 0 0,-2 2 0,6 0 0,-4-1 0,4 3 0,0-3 0,-4 0 0,5 0 0,-7-1 0,2 0 0,-6 2 0,4-1 0,-7 0 0,7 2 0,-3-3 0,4 1 0,-1-1 0,2 1 0,-1 0 0,4 2 0,3-1 0,-1 0 0,4 2 0,-9-3 0,10 2 0,-11-1 0,10-2 0,-9 2 0,5-3 0,-7 1 0,1 0 0,5-2 0,-4 0 0,2 0 0,1-2 0,-3 0 0,1 0 0,3 0 0,1 0 0,1 0 0,2 0 0,-7 0 0,3 0 0,-6 0 0,2 0 0,3 0 0,-4 0 0,4 0 0,0 0 0,-4 0 0,4-2 0,-4 2 0,4-2 0,3 0 0,-1-1 0,-1 1 0,1-3 0,-6 4 0,5-1 0,-5 0 0,0 2 0,4-4 0,-4 1 0,4-2 0,-4 1 0,0 0 0,0-1 0,5-2 0,-4 2 0,4-2 0,-4 2 0,-2 0 0,2 3 0,-2-3 0,1 3 0,-3-4 0,2 1 0,-4-2 0,6 0 0,-1 2 0,1-2 0,-2 2 0,2 0 0,-1 2 0,-1-2 0,1 4 0,9-8 0,-2 8 0,7-6 0,-2 4 0,-1-2 0,-6 2 0,6-1 0,-11 1 0,5 1 0,-4-1 0,-2 3 0,5-2 0,-4 0 0,5-1 0,-6 1 0,6 2 0,-4-1 0,4 0 0,1-2 0,-5 1 0,4 2 0,-6-2 0,5 2 0,-4 0 0,5 0 0,-2 0 0,-2 0 0,3 0 0,-4 0 0,4 0 0,-4 0 0,5 0 0,-6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10:31.883"/>
    </inkml:context>
    <inkml:brush xml:id="br0">
      <inkml:brushProperty name="width" value="0.35" units="cm"/>
      <inkml:brushProperty name="height" value="0.35" units="cm"/>
      <inkml:brushProperty name="color" value="#FEFDAE"/>
      <inkml:brushProperty name="inkEffects" value="pencil"/>
    </inkml:brush>
  </inkml:definitions>
  <inkml:trace contextRef="#ctx0" brushRef="#br0">0 1 16383,'31'0'0,"0"0"0,-20 0 0,9 0 0,-4 0 0,5 0 0,-5 0 0,5 0 0,-5 0 0,4 0 0,1 0 0,-5 0 0,5 0 0,-11 0 0,5 0 0,0 0 0,-4 0 0,4 0 0,-6 0 0,1 0 0,4 0 0,-3 0 0,1 0 0,-2 0 0,0 0 0,5 0 0,1 0 0,-3 0 0,3 0 0,-7 0 0,6 0 0,-3 0 0,2 0 0,0 0 0,-3 0 0,4 0 0,-5 0 0,-1 0 0,5 0 0,-3 0 0,3 0 0,-5 0 0,1 0 0,3 0 0,-1 0 0,1 0 0,-3 0 0,3 0 0,-2 0 0,1 0 0,-2 0 0,5 0 0,-4 0 0,1 0 0,-2 0 0,4 0 0,-3 0 0,2 0 0,-3 0 0,3 0 0,-2 0 0,2 0 0,-1 0 0,-1 0 0,3 0 0,-5 0 0,10 0 0,-1 0 0,7 0 0,-9 0 0,5 0 0,-5 0 0,5 0 0,-5 0 0,3 0 0,-3 0 0,0 0 0,5 0 0,-11 0 0,9 0 0,-7 0 0,2 0 0,-4 0 0,6 0 0,-6 0 0,4 0 0,-3 0 0,-1 0 0,2 0 0,-1 0 0,3 0 0,-4 0 0,3 0 0,-2 0 0,2 0 0,-4 0 0,6 0 0,-5 0 0,4 0 0,-4 0 0,-1 0 0,5 0 0,-3 0 0,3 0 0,-5 0 0,0 0 0,7 0 0,-6 0 0,5 0 0,-5 0 0,0 0 0,3 0 0,-1 0 0,2 0 0,-4 0 0,-1 0 0,6 0 0,0 0 0,0 0 0,0 0 0,0 0 0,-4 0 0,4 0 0,-6 0 0,5 0 0,-2 0 0,3 0 0,0 0 0,-4 0 0,2 0 0,2 0 0,-4 0 0,5 0 0,-2 0 0,-2 0 0,7 0 0,-8 0 0,9 0 0,-9 0 0,9 0 0,-4 0 0,0 0 0,3 0 0,-3 0 0,7 0 0,-9 0 0,7 0 0,-5 0 0,0 0 0,4 0 0,-9 0 0,8 0 0,-8 0 0,9 0 0,-8 0 0,2 0 0,2 0 0,-7 0 0,6 0 0,-5 0 0,5 0 0,-5 0 0,5 0 0,0 4 0,-4-4 0,4 5 0,-5-5 0,4 0 0,-3 0 0,3 0 0,-3 0 0,3 0 0,-4 0 0,6 0 0,-7 0 0,6 0 0,-3 0 0,7 0 0,-3 0 0,0 0 0,4 0 0,-4 0 0,0 0 0,4 0 0,-5 0 0,1 0 0,0 0 0,-2 0 0,2 0 0,0 0 0,-1 0 0,0 0 0,-4 0 0,9 0 0,-9 0 0,8 0 0,-8 0 0,9 0 0,-8 0 0,7 0 0,-8 0 0,9 0 0,-4 0 0,0 0 0,-1 0 0,-1 0 0,-2 0 0,8 0 0,-9 0 0,8 0 0,-9 0 0,11 0 0,-10 0 0,3 0 0,1 0 0,-4 0 0,9 0 0,-9 0 0,9 0 0,-9 0 0,4 0 0,0 0 0,-5 0 0,4 0 0,-4 0 0,6 0 0,-6 0 0,6 0 0,-3 0 0,-1 0 0,2 0 0,1 0 0,-4 0 0,4 0 0,-6 0 0,6 0 0,-4 0 0,4 0 0,0 0 0,-5 0 0,5 0 0,-5 0 0,0 0 0,5 0 0,-5 0 0,5 0 0,-1 0 0,-3 0 0,4 0 0,-6 0 0,6 0 0,-3 0 0,2 0 0,-4 0 0,4 0 0,-3 0 0,4 0 0,-5 0 0,-1 0 0,5 0 0,-3 0 0,3 0 0,0 0 0,-3 0 0,4 0 0,0 0 0,-4 0 0,3 0 0,1 0 0,-5 0 0,5 0 0,0 0 0,-3 0 0,7 0 0,-3 0 0,0 0 0,5 0 0,-5 0 0,5 0 0,-5 0 0,3 0 0,-2 0 0,4 0 0,0 0 0,-5 0 0,4 0 0,-4 0 0,6 0 0,-6 0 0,3 0 0,-3 0 0,0 0 0,0 0 0,-6 0 0,3 0 0,-2 0 0,4 0 0,-5 0 0,-1 0 0,4 0 0,-3 0 0,4 0 0,-2 0 0,6 0 0,1 0 0,2 0 0,7 0 0,-6 0 0,12 0 0,-11 0 0,10 0 0,-11 0 0,6 0 0,0 0 0,-7 0 0,7 0 0,0 0 0,-5 0 0,4 0 0,1 0 0,-6 0 0,5 0 0,1 0 0,-5 0 0,10 0 0,-10 0 0,11 0 0,-6 0 0,0 0 0,-1 0 0,1 0 0,-5 0 0,5 0 0,-1 0 0,-5 0 0,6 0 0,-1 0 0,-5 0 0,6 0 0,-1 0 0,-4 0 0,5 0 0,-1 0 0,-5 0 0,11 0 0,-9 0 0,3 0 0,0 0 0,-5 0 0,6 0 0,-6 0 0,-1 0 0,-1 0 0,8 0 0,-5 0 0,4 0 0,-6 0 0,6 0 0,-3 0 0,3 0 0,0 0 0,-4 0 0,10 0 0,-5 0 0,2 0 0,3 0 0,-4 0 0,0 0 0,4 0 0,-4 0 0,6 0 0,-6 0 0,4 0 0,-4 0 0,6 0 0,-1 0 0,-4 0 0,3 0 0,-4 0 0,5 5 0,-4-4 0,-3 4 0,1-5 0,-6 0 0,5 0 0,-5 0 0,0 0 0,-2 0 0,1 0 0,1 0 0,-1 0 0,-6 0 0,5 0 0,-4 0 0,6 0 0,0 0 0,-7 0 0,5 0 0,-4 0 0,5 0 0,0 0 0,1 0 0,-1 0 0,0 0 0,0 0 0,1 0 0,-1 0 0,-5 0 0,4 0 0,-9 0 0,8 0 0,-8 0 0,9 0 0,-8 0 0,2 0 0,-4 0 0,-1 0 0,10 0 0,-6 0 0,5 0 0,-8 0 0,0 0 0,9 0 0,-7 0 0,7 0 0,-5 0 0,-3 0 0,10 0 0,-11 0 0,10 0 0,-3 0 0,-1 0 0,4 0 0,-5 0 0,6 0 0,1 0 0,-6 0 0,4 0 0,-5 0 0,7 0 0,0 0 0,-2 0 0,8 0 0,-5 0 0,4 0 0,-7 0 0,3 0 0,-3 0 0,8 0 0,-6 0 0,6 0 0,-7 0 0,-5 0 0,10 0 0,-8 0 0,3 0 0,0 0 0,-5 0 0,5 0 0,0 0 0,0 0 0,-4 0 0,2 0 0,-2 0 0,-1 0 0,4 0 0,-5 0 0,13 0 0,-6 0 0,5 0 0,-4 0 0,-3 0 0,8 0 0,-6 0 0,6 0 0,-8 0 0,1 0 0,2 0 0,-3 0 0,2 0 0,-1 0 0,0 0 0,1 0 0,-1 0 0,-1 0 0,3 4 0,-3-3 0,1 4 0,1-5 0,-1 0 0,0 0 0,1 0 0,-2 0 0,1 0 0,2 0 0,-3 0 0,1 0 0,1 0 0,-6 0 0,4 0 0,-4 0 0,4 0 0,2 0 0,0 0 0,-1 0 0,0 0 0,0 0 0,-5 0 0,5 0 0,-5 0 0,0 0 0,3 0 0,-3 0 0,0 0 0,4 0 0,-4 0 0,5 0 0,1 3 0,-2-2 0,3 4 0,-3-5 0,1 0 0,7 0 0,1 0 0,5 0 0,-4 0 0,3 0 0,-4 5 0,12-4 0,-4 3 0,4-4 0,-5 0 0,-1 0 0,0 0 0,-1 0 0,1 0 0,-6 0 0,4 0 0,-9 0 0,9 5 0,-11-4 0,5 4 0,-4-5 0,-2 0 0,-1 0 0,2 0 0,-1 0 0,0 0 0,-5 0 0,3 0 0,-2 0 0,0 0 0,2 0 0,-9 0 0,11 0 0,-5 0 0,0 0 0,4 0 0,-4 0 0,0 0 0,3 0 0,-7 0 0,7 0 0,-7 0 0,7 0 0,-8 0 0,9 0 0,-9 0 0,4 0 0,0 0 0,1 0 0,0 0 0,-2 0 0,2 0 0,-6 4 0,10-4 0,-9 4 0,9-4 0,-9 0 0,3 0 0,1 0 0,-4 0 0,5 0 0,-8 0 0,7 0 0,-3 0 0,6 0 0,-6 0 0,3 0 0,0 0 0,1 0 0,-1 0 0,5 0 0,-8 0 0,8 0 0,-5 0 0,1 0 0,4 0 0,-9 0 0,9 0 0,-9 0 0,9 0 0,-9 0 0,9 0 0,-10 0 0,10 0 0,-8 0 0,2 0 0,1 0 0,-3 0 0,7 0 0,-3 0 0,0 0 0,4 0 0,-9 0 0,8 0 0,-3 0 0,5 5 0,-5-5 0,5 5 0,-5-5 0,5 0 0,0 0 0,1 0 0,-1 0 0,-1 0 0,2 0 0,0 0 0,-1 0 0,0 0 0,0 0 0,7 0 0,-6 0 0,5 0 0,-4 0 0,-3 0 0,1 0 0,1 0 0,-1 0 0,0 0 0,-5 0 0,5 0 0,-7 0 0,9 0 0,-8 0 0,5 0 0,-9 0 0,9 0 0,-9 0 0,9 0 0,-9 0 0,8 0 0,-7 0 0,8 0 0,-9 0 0,8 0 0,-8 0 0,9 0 0,-9 0 0,9 0 0,-4 0 0,0 0 0,4 3 0,-4-1 0,6 3 0,-2-5 0,1 0 0,2 0 0,-3 0 0,8 0 0,-6 0 0,6 0 0,0 0 0,-7 0 0,12 0 0,-9 0 0,9 0 0,-3 0 0,-2 0 0,5 0 0,-10 0 0,11 0 0,-13 0 0,7 0 0,-6 0 0,-1 0 0,0 0 0,1 0 0,-2 0 0,-3 0 0,2 0 0,-2 0 0,4 0 0,0 0 0,0 0 0,1 0 0,-1 0 0,-1 0 0,2 0 0,0 0 0,-2 0 0,2 0 0,5 0 0,-4 0 0,11 0 0,-6 0 0,7 0 0,0 0 0,-1 0 0,8 0 0,-5 0 0,5 0 0,-7 0 0,1 0 0,-1 0 0,-1 0 0,1 0 0,-1 0 0,2 0 0,-1 0 0,-6 0 0,4 0 0,-4 0 0,-1 0 0,6 0 0,-11 0 0,10 0 0,-4 0 0,6 0 0,-1 0 0,2 0 0,-1 0 0,-1-5 0,9 3 0,-6-3 0,5 5 0,-8 0 0,9 0 0,-8-3 0,8 1 0,-8-3 0,0 5 0,7 0 0,-11-3 0,8 1 0,-10-3 0,0 5 0,4 0 0,-4-3 0,6 1 0,0-3 0,-1 5 0,3 0 0,-3 0 0,1-5 0,7 4 0,-6-3 0,6 4 0,0 0 0,-5 0 0,4 0 0,-5 0 0,-2 0 0,1 0 0,-6 0 0,4 0 0,-4-5 0,0 4 0,-2-4 0,1 5 0,-5 0 0,3 0 0,2 0 0,-4 0 0,2 0 0,-5 0 0,1 0 0,-1 0 0,0 0 0,0 0 0,1 0 0,-1 0 0,-5 0 0,4 0 0,-4 0 0,5 0 0,-6 0 0,6 0 0,-5 0 0,1 0 0,2 0 0,-2 0 0,3 0 0,-4 0 0,5 0 0,-6 0 0,7 0 0,-1 0 0,-5 0 0,5 0 0,-6 0 0,1 0 0,4 0 0,-4 0 0,5 0 0,1 0 0,-1 0 0,0 0 0,0 0 0,0 0 0,-5 0 0,4 0 0,-4 0 0,6 0 0,-2 0 0,2 0 0,0 0 0,-6 0 0,4 0 0,-5 0 0,1 0 0,4 0 0,-8 0 0,7 0 0,-8 0 0,9 0 0,-5 0 0,2 0 0,2 0 0,-1 0 0,2 0 0,1 0 0,-5 0 0,4 5 0,-4-5 0,6 5 0,-2-5 0,3 0 0,-2 0 0,-1 0 0,2 0 0,5 0 0,-4 0 0,5 0 0,-2 0 0,-2 0 0,3 0 0,-6 4 0,7-3 0,-6 4 0,6-5 0,-1 0 0,-5 0 0,11 4 0,-3-3 0,-1 4 0,4-5 0,-10 0 0,10 0 0,-4 5 0,0-4 0,4 3 0,-10-4 0,4 0 0,-5 0 0,-1 0 0,-1 0 0,3 0 0,-3 0 0,1 0 0,1 0 0,-1 0 0,0 0 0,-5 0 0,4 0 0,-4 0 0,5 0 0,-5 0 0,4 0 0,-4 0 0,0 0 0,5 0 0,-11 0 0,4 0 0,-4 0 0,-1 0 0,6 0 0,-5 0 0,5 0 0,-5 0 0,-1 0 0,4 0 0,-2 0 0,3 0 0,-5 0 0,4 0 0,-2 0 0,0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10:40.602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0 1 16383,'0'70'0,"0"18"0,0-4 0,0 19 0,0-33 0,0 10 0,0-14 0,0 8 0,4-14 0,-4 20 0,10-24 0,-10 36 0,4-15 0,-4 14 0,4-14 0,-4-9 0,5-4 0,-5-8 0,0 4 0,0 4 0,3-15 0,-2 12 0,2-14 0,-3 12 0,0 8 0,4 8 0,-2-3 0,1 10 0,-3-6 0,0-13 0,0 6 0,0-24 0,0 21 0,0-8 0,0 12 0,0-9 0,0 17 0,0 6 0,0 12 0,0 2 0,0 11 0,0-9 0,0 1 0,0-17 0,0-9 0,0-7 0,0 2 0,0-17 0,0-5 0,0-14 0,0-11 0,0 4 0,0-5 0,0 9 0,0-9 0,0-2 0,0 14 0,0 5 0,0 14 0,0-16 0,0-21 0,0-13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11:55.925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1 18 16383,'77'0'0,"12"0"0,-8 0 0,15 0 0,-15 0 0,-4 0 0,-6 3 0,6 3 0,-17-2 0,12 5 0,-35-8 0,18 4 0,-23-2 0,29-2 0,-6 4 0,21-5 0,12 0 0,-7 0 0,3 0 0,-18 0 0,-20 0 0,5 0 0,-20 0 0,11 0 0,-14 0 0,10 0 0,-4 0 0,3 0 0,3 0 0,3 0 0,1 0 0,16 0 0,-12 0 0,25 0 0,-19 0 0,16 0 0,-19 0 0,0 0 0,-8 0 0,1 0 0,-6 0 0,-9 0 0,-11 3 0,-6-2 0,21 3 0,10-4 0,25 0 0,5 0 0,5 0 0,-19 0 0,18 0 0,-28 0 0,20 0 0,-14 0 0,1 0 0,-1 0 0,4 0 0,3 0 0,4 0 0,-14 0 0,13 0 0,-22 0 0,27 0 0,-30 0 0,21 0 0,-12 0 0,27 3 0,-3-1 0,5 1 0,-22-3 0,-16 0 0,0 0 0,-12 0 0,25 0 0,-4 0 0,6 0 0,3 0 0,5 0 0,-10 0 0,25 0 0,-23 0 0,23 0 0,-26 0 0,12 0 0,-17 0 0,5 0 0,-7 0 0,-1 0 0,5 0 0,-4 0 0,0 0 0,8 0 0,-17 0 0,15 0 0,-16 0 0,9 0 0,-2 0 0,3 0 0,4 0 0,-4 0 0,4 0 0,0 0 0,3 0 0,6 0 0,12 0 0,-6 0 0,16 0 0,-4 0 0,-7 0 0,2 0 0,-17 0 0,-3 0 0,-2 0 0,-4-3 0,-2 1 0,-4-1 0,0-1 0,3 3 0,-2-3 0,2 4 0,2-4 0,0 3 0,11-3 0,3 4 0,-2 0 0,7 0 0,-14 0 0,13 0 0,-20 0 0,6 0 0,-4 0 0,6 0 0,5 0 0,8-5 0,4 4 0,1-2 0,16 3 0,2 0 0,-9 0 0,2 0 0,-20 0 0,-3 0 0,-3 0 0,-13 0 0,9 0 0,-11 0 0,-7 0 0,11 0 0,0 0 0,22 0 0,21 0 0,6 0 0,-6 0 0,-10 0 0,-15 0 0,-4 0 0,1 0 0,19 0 0,-22 0 0,46 0 0,-36 0 0,25 0 0,-31 0 0,1 0 0,-14 0 0,-2 0 0,-8 0 0,-7 0 0,-9 0 0,-7 0 0,5 0 0,8 0 0,9 0 0,12 0 0,5 0 0,18 0 0,-14 0 0,12 0 0,-25 0 0,10 0 0,-11 0 0,11 0 0,-7 0 0,13 0 0,-17 0 0,11 0 0,-6 0 0,9 0 0,10 0 0,-13 0 0,-1 0 0,-7 0 0,-4 0 0,8 0 0,1 0 0,2 0 0,-15 0 0,16 0 0,-5 0 0,13 0 0,24 0 0,-23 0 0,11 0 0,-22 0 0,-7 0 0,-5 0 0,5 0 0,-8 0 0,11 0 0,-11 0 0,24 0 0,-1 0 0,12-5 0,-1 4 0,1-3 0,15 1 0,-13 1 0,22-1 0,-32 3 0,-1 0 0,-6 0 0,-3 0 0,9 0 0,0 0 0,-3-4 0,-5 3 0,7-3 0,-9 4 0,22-4 0,-25 3 0,24-3 0,-20 4 0,19 0 0,-8 0 0,5 0 0,-8 0 0,20 0 0,-8 0 0,29 0 0,-25 0 0,20 0 0,-23 0 0,12 0 0,-19 0 0,-1 0 0,-11 0 0,6 0 0,-3 0 0,22 0 0,-15 0 0,17 0 0,-34 0 0,14 4 0,-25-3 0,12 4 0,-9-5 0,0 0 0,4 0 0,11 4 0,-6-3 0,14 3 0,-25-4 0,24 0 0,-17 0 0,20 0 0,-12 4 0,8-4 0,-3 4 0,5 0 0,-1-2 0,5 2 0,-13-4 0,15 0 0,-25 0 0,26 0 0,-16 0 0,7 0 0,1 0 0,-10 0 0,9 0 0,-4 0 0,1 0 0,7 0 0,-15 0 0,9 0 0,-22 0 0,-8 0 0,3 0 0,-6 0 0,18 0 0,2 0 0,6 0 0,4 0 0,6 0 0,-4 0 0,10 0 0,0 0 0,-4 0 0,-17 0 0,5 0 0,-13 0 0,23 0 0,-5 0 0,-8 0 0,-6 0 0,2 0 0,-5-4 0,17 2 0,5 0 0,0 2 0,3 0 0,-19 0 0,-6 0 0,-10 0 0,-11 0 0,-8 0 0,-7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12:47.378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0 1 16383,'0'70'0,"0"18"0,0-4 0,0 19 0,0-33 0,0 10 0,0-14 0,0 8 0,4-14 0,-4 20 0,10-24 0,-10 36 0,4-15 0,-4 14 0,4-14 0,-4-9 0,5-4 0,-5-8 0,0 4 0,0 4 0,3-15 0,-2 12 0,2-14 0,-3 12 0,0 8 0,4 8 0,-2-3 0,1 10 0,-3-6 0,0-13 0,0 6 0,0-24 0,0 21 0,0-8 0,0 12 0,0-9 0,0 17 0,0 6 0,0 12 0,0 2 0,0 11 0,0-9 0,0 1 0,0-17 0,0-9 0,0-7 0,0 2 0,0-17 0,0-5 0,0-14 0,0-11 0,0 4 0,0-5 0,0 9 0,0-9 0,0-2 0,0 14 0,0 5 0,0 14 0,0-16 0,0-21 0,0-13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9T03:08:53.437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0 131 16383,'8'0'0,"-4"0"0,1 0 0,1 2 0,-2-2 0,9 5 0,-2-3 0,1 1 0,1-1 0,-4-2 0,0 0 0,1 0 0,1 0 0,1 0 0,3 0 0,4 0 0,0 0 0,-5 0 0,0 0 0,7 0 0,-8-1 0,1 0 0,3-2 0,-5 1 0,0 0 0,6-2 0,-3 3 0,-1 0 0,5 1 0,-6 0 0,-1-2 0,2 1 0,5-1 0,-7 2 0,8 0 0,-1 0 0,-5 0 0,-1 0 0,6 0 0,2 0 0,-7 0 0,2 0 0,0 0 0,-5 0 0,2 0 0,3 0 0,-4 0 0,-1 0 0,4 0 0,5 0 0,-3 0 0,4-1 0,-5-1 0,0 1 0,-3-1 0,0-1 0,-1 1 0,3-3 0,-6 5 0,5-4 0,-4 4 0,5-3 0,4 3 0,-1-2 0,1-1 0,-8 0 0,-1 1 0,2 0 0,1 1 0,0-2 0,0 1 0,3 1 0,0 1 0,-4-3 0,1 1 0,1 1 0,0 0 0,0 1 0,-1 0 0,0 0 0,1 0 0,0 0 0,1 0 0,-2 0 0,0 0 0,0 0 0,0 0 0,6 0 0,1 0 0,-7 0 0,4 0 0,-6 0 0,0 1 0,1 0 0,8 2 0,-4-1 0,2-1 0,-5 0 0,1 0 0,4-1 0,-1 0 0,-4 0 0,-1 0 0,4 0 0,1 0 0,-4 0 0,0 0 0,3 0 0,2 0 0,-2 0 0,-1 0 0,6 0 0,-3 0 0,-2 0 0,-1 0 0,-1 0 0,-2 0 0,4 0 0,-2 0 0,-3 0 0,2 0 0,4 0 0,0 0 0,1 0 0,-2 0 0,1 0 0,-3 0 0,1 0 0,-1 0 0,0 0 0,2 0 0,-4 0 0,2 0 0,-2 0 0,2 0 0,1 0 0,-4 0 0,2 0 0,3 0 0,1 0 0,-4 0 0,-1 0 0,3 0 0,-1 0 0,8 0 0,-10 0 0,1 0 0,8 0 0,-6 0 0,-2 0 0,6 0 0,-7 0 0,-1 0 0,8 0 0,-9 0 0,2 0 0,1 0 0,0 0 0,-1 0 0,-1 0 0,4 0 0,-1 0 0,-1 0 0,-3 0 0,1 0 0,0 0 0,1 0 0,0 0 0,5 0 0,-5 0 0,-1 0 0,6 0 0,1 0 0,-4 0 0,7 0 0,-2 0 0,-5 0 0,1 0 0,-2 0 0,0 0 0,3 0 0,0 0 0,-5 0 0,0 0 0,9 0 0,-11 0 0,-1 0 0,0 0 0,8 0 0,-4 0 0,2 0 0,5 0 0,-1 0 0,-5 0 0,1 0 0,1 0 0,1 0 0,-2 0 0,-3 0 0,-1 0 0,3 0 0,1 0 0,5 0 0,-14 0 0,4 0 0,-1 0 0,-2 0 0,10 0 0,-10 0 0,6 0 0,-5 0 0,3 0 0,3 0 0,-2 0 0,0 0 0,5-1 0,-1 0 0,5 0 0,0-2 0,-14 1 0,9-4 0,-8 5 0,4-4 0,0 1 0,8-1 0,-6 2 0,0 1 0,-1 0 0,-2 0 0,10-1 0,-1 0 0,-6 3 0,0 0 0,3 0 0,-4 0 0,0 0 0,8-2 0,0-1 0,0 1 0,0-1 0,-1-3 0,-2 0 0,-5 1 0,-2 1 0,0-2 0,-5 2 0,0 4 0,0 0 0,0 0 0,-1 1 0,-4 6 0,0-2 0,-2 4 0,2-4 0,-2-1 0,2 3 0,0-4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9T03:08:53.438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0 55 16383,'5'0'0,"0"0"0,-2 0 0,-1 0 0,2 0 0,-1-3 0,2 2 0,-1-1 0,1 2 0,-2 0 0,2 0 0,5-2 0,-2 2 0,7-4 0,-8 3 0,8-4 0,-10 3 0,9-2 0,-11 0 0,6 3 0,-6-1 0,2 2 0,0-1 0,-2 0 0,4-2 0,-5 3 0,4 0 0,-5 0 0,4-1 0,-2-1 0,2 2 0,-3 0 0,4 0 0,-4 0 0,4 0 0,-5 0 0,6 0 0,-6 0 0,6 0 0,-5 0 0,2 0 0,-2 0 0,4 0 0,-3 0 0,1 0 0,-1 0 0,-1 0 0,0 0 0,0 0 0,0 0 0,0 0 0,0 0 0,1 0 0,-1 0 0,6 0 0,-5 0 0,5 0 0,-3 0 0,5 0 0,-6 0 0,4 0 0,-5 0 0,4 0 0,-5 0 0,3 0 0,-3 0 0,0 0 0,1 0 0,0 0 0,0 0 0,5 0 0,-3 0 0,7 2 0,-7 0 0,8-2 0,-7 0 0,7 3 0,-6-3 0,6 2 0,-2-2 0,-2 0 0,5 0 0,-11 0 0,9 0 0,-8 0 0,10 0 0,-7 0 0,10 0 0,-7 0 0,3 0 0,1 0 0,-1 0 0,4 0 0,0 0 0,1 0 0,1 0 0,0 0 0,0 0 0,0-1 0,1 0 0,-4-3 0,3 1 0,-1-1 0,-3 0 0,2 2 0,1 0 0,3 2 0,0-4 0,-7 4 0,-10 0 0,2 0 0,-3 0 0,-1 0 0,0 0 0,0 0 0,1 0 0,-1 0 0,1 0 0,2 0 0,-3 0 0,5 0 0,-3 0 0,6 0 0,-3 0 0,3 0 0,2 0 0,-3 0 0,6 0 0,0 0 0,-1 0 0,2 0 0,0 0 0,-1 0 0,1 0 0,1 0 0,-1 0 0,2 0 0,-2 0 0,0 0 0,0 0 0,0 0 0,-3 0 0,1 0 0,-3 0 0,-1 0 0,11 0 0,-15 0 0,9 0 0,-8 0 0,5 0 0,-3 0 0,-1 0 0,-2 0 0,-4 0 0,1 0 0,0 0 0,-1 0 0,1 0 0,0 0 0,1 0 0,-3 0 0,3 0 0,-1 0 0,-1 0 0,4 0 0,4 0 0,-2 0 0,8 0 0,-9 0 0,8 2 0,-8 0 0,11 0 0,-11-2 0,12 2 0,-11-2 0,8 5 0,-10-4 0,7 3 0,-8-3 0,5 4 0,-7-5 0,6 3 0,-5-2 0,5 3 0,-5-2 0,8-1 0,-7-1 0,8 2 0,-7-1 0,8 1 0,-7-2 0,11 0 0,-8 0 0,7 0 0,-8 0 0,8 0 0,-8 0 0,9 0 0,-11 0 0,11 0 0,-11 0 0,12 0 0,-10 0 0,12 0 0,-13 0 0,4 0 0,-2 0 0,0 0 0,3 0 0,-1 0 0,-3 0 0,4 0 0,-2 0 0,-3 0 0,9 0 0,-11 0 0,8 0 0,-11 0 0,6 0 0,-6 0 0,4 0 0,-5 0 0,3 0 0,-3 0 0,3 0 0,-2 0 0,1 0 0,-2 0 0,3 0 0,-2 0 0,5 0 0,-4 0 0,12 0 0,-10 0 0,12 0 0,-12 0 0,9 0 0,-10 0 0,11 0 0,-11 0 0,8 0 0,-7 0 0,6 0 0,-7 0 0,7 0 0,-7 0 0,8 0 0,-7 0 0,6 0 0,-3 0 0,4 0 0,-7 0 0,7 0 0,-9 0 0,9 0 0,-2 0 0,-1 0 0,2 0 0,-8 0 0,7 0 0,-7 0 0,9 0 0,-8 0 0,6 0 0,-6 0 0,5 0 0,-6 0 0,5 0 0,-5 0 0,5 0 0,-5 0 0,5 0 0,-6 0 0,5 0 0,-4 0 0,4 0 0,0 0 0,0 0 0,1 0 0,-4 0 0,5 0 0,-4 0 0,7 0 0,-7 0 0,7 0 0,-7 0 0,5 0 0,-5 0 0,4 0 0,-5 0 0,5 0 0,-6 0 0,1 0 0,-1 0 0,1 0 0,-2 0 0,4 0 0,-6 0 0,3 0 0,-2 0 0,-1 0 0,2 0 0,0 0 0,1 0 0,0 0 0,0 0 0,0 0 0,1 0 0,3 0 0,-3 0 0,3 0 0,0 0 0,12 7 0,-6-6 0,4 2 0,2 2 0,-6-5 0,1 0 0,1 3 0,-2-2 0,3-1 0,-1 0 0,-4 0 0,0 0 0,-1 0 0,-3 0 0,9 0 0,-13 0 0,4 0 0,-6 0 0,2 0 0,-3 0 0,2 0 0,0 0 0,2 0 0,-1 0 0,1 0 0,-1 0 0,3 0 0,-3 0 0,8 0 0,-7 0 0,8 0 0,-4 0 0,3 0 0,-5 0 0,6 0 0,-9 0 0,8 0 0,-8 0 0,5 0 0,-7 0 0,3 0 0,-4 0 0,2 0 0,0 0 0,0 0 0,6 0 0,-7 0 0,10 0 0,-9 0 0,6 0 0,-5 0 0,5 0 0,-4 0 0,5 0 0,-4 0 0,6 0 0,-6 0 0,4 0 0,-5 0 0,3 0 0,-4 0 0,2 0 0,-3 0 0,2 0 0,-3 0 0,2 0 0,-3 0 0,5 0 0,-4-2 0,4 2 0,-3-3 0,2 3 0,-3 0 0,4-3 0,-4 3 0,3-3 0,-1 3 0,0 0 0,0 0 0,-2 0 0,1 0 0,1 0 0,-2 0 0,3-1 0,-2 1 0,0-1 0,0 1 0,2 0 0,0 0 0,0 0 0,1 0 0,-2 0 0,4 0 0,-5 0 0,5 0 0,-4 0 0,2 0 0,-3 0 0,2 0 0,-3 0 0,2 0 0,-2 0 0,4 0 0,-5 0 0,4 0 0,-2 0 0,2 0 0,-3 0 0,1 0 0,-2 0 0,3 0 0,-2 0 0,2 0 0,-1 0 0,2 0 0,-3 0 0,2 0 0,-2 0 0,5 0 0,-5 0 0,7-4 0,-4 4 0,7-4 0,-7 3 0,6-3 0,-6 4 0,6-3 0,-8 3 0,5 0 0,-7 0 0,2 0 0,-1 0 0,-1 0 0,3 0 0,-2 0 0,2 0 0,3 0 0,-3 0 0,3 0 0,-3 0 0,3 0 0,-5 0 0,4 0 0,-4 0 0,2 0 0,-1 0 0,-1 0 0,0 0 0,0 0 0,0 0 0,1 3 0,-1-2 0,-1 2 0,0-2 0,1 2 0,0-1 0,0 1 0,0-2 0,1-1 0,-1 0 0,-1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9T03:08:53.439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0 1 16383,'0'46'0,"1"-8"0,-1-15 0,2 3 0,-2-11 0,2 24 0,-2-12 0,3 21 0,-3-19 0,1 7 0,-1-6 0,0-12 0,0 8 0,0-16 0,0 31 0,0-15 0,0 1 0,0 1 0,0 8 0,1 2 0,0-10 0,0-3 0,1 3 0,-2 6 0,1 0 0,-1-1 0,0-1 0,0-3 0,0 2 0,0-9 0,0-8 0,0 3 0,0 27 0,0-5 0,0-9 0,0-2 0,-1-2 0,0 6 0,-1-8 0,1 11 0,0-2 0,0 13 0,1-6 0,0 1 0,0-12 0,0-11 0,0-7 0,0 10 0,0 1 0,0 3 0,0 2 0,0-2 0,0 5 0,0-6 0,0-10 0,0-3 0,0 27 0,0-17 0,0 29 0,0-35 0,1 13 0,-1 0 0,0-9 0,0 0 0,0-13 0,0-2 0,0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9T03:09:26.367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1 1 16383,'0'16'0,"0"2"0,0-13 0,0 4 0,0-2 0,0 3 0,0 2 0,0 0 0,0 0 0,0-5 0,0 3 0,0 1 0,0-2 0,1 8 0,-1-6 0,3 9 0,-3-12 0,1 12 0,-1-14 0,1 18 0,-1-16 0,4 21 0,-4-19 0,3 18 0,-3-15 0,1 12 0,-1-17 0,1 12 0,-1-14 0,2 9 0,-2-10 0,0 3 0,0-3 0,0-1 0,1 9 0,-1-3 0,1 5 0,-1-1 0,0-2 0,0 6 0,0 4 0,0-5 0,0 20 0,0-17 0,0 22 0,0-22 0,0 26 0,0-26 0,0 30 0,0-31 0,0 19 0,0-22 0,0 7 0,2 10 0,-2-7 0,3 16 0,-2-24 0,1 12 0,-2-13 0,2 9 0,-2-14 0,0 17 0,0-17 0,0 20 0,1-18 0,0 23 0,-1-17 0,0 31 0,0-27 0,0 5 0,0-3 0,0-4 0,0 20 0,0-25 0,0 10 0,2-15 0,-2 9 0,1-14 0,-1 10 0,0-14 0,0 13 0,0-10 0,0 11 0,0-10 0,0 7 0,0-7 0,0 7 0,0-9 0,0 13 0,0-11 0,0 11 0,0-7 0,0 9 0,0-10 0,0 15 0,0-18 0,0 17 0,0-14 0,1 9 0,-1-10 0,2 6 0,-2-10 0,0 5 0,0-7 0,0 1 0,0 2 0,0-1 0,0 4 0,0-4 0,0 2 0,0-2 0,0-1 0,0 3 0,0-2 0,0 1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9T03:09:26.368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0 131 16383,'10'0'0,"-2"0"0,-1 0 0,2 2 0,-2-2 0,11 5 0,-2-3 0,1 1 0,2-1 0,-5-2 0,-1 0 0,2 0 0,2 0 0,0 0 0,5 0 0,7 0 0,-2 0 0,-6 0 0,-1 0 0,11 0 0,-11-1 0,-1 0 0,7-2 0,-8 1 0,0 0 0,8-2 0,-4 3 0,-1 0 0,8 1 0,-10 0 0,-2-2 0,5 1 0,4-1 0,-7 2 0,11 0 0,-3 0 0,-8 0 0,1 0 0,9 0 0,2 0 0,-11 0 0,4 0 0,0 0 0,-7 0 0,0 0 0,7 0 0,-6 0 0,-2 0 0,6 0 0,8 0 0,-4 0 0,4-1 0,-7-1 0,1 1 0,-5-1 0,1-1 0,-3 1 0,6-3 0,-10 5 0,7-4 0,-5 4 0,7-3 0,6 3 0,0-2 0,-2-1 0,-10 0 0,0 1 0,2 0 0,1 1 0,-1-2 0,0 1 0,7 1 0,-1 1 0,-6-3 0,0 1 0,2 1 0,1 0 0,-1 1 0,0 0 0,1 0 0,-1 0 0,0 0 0,3 0 0,-4 0 0,0 0 0,0 0 0,0 0 0,9 0 0,2 0 0,-10 0 0,3 0 0,-5 0 0,-2 1 0,0 0 0,14 2 0,-6-1 0,2-1 0,-6 0 0,-1 0 0,8-1 0,0 0 0,-9 0 0,-1 0 0,8 0 0,-1 0 0,-6 0 0,1 0 0,6 0 0,1 0 0,-2 0 0,0 0 0,5 0 0,-1 0 0,-5 0 0,-2 0 0,-1 0 0,-1 0 0,4 0 0,-3 0 0,-2 0 0,1 0 0,6 0 0,1 0 0,-2 0 0,1 0 0,-1 0 0,-1 0 0,-3 0 0,1 0 0,1 0 0,-1 0 0,-1 0 0,-1 0 0,-2 0 0,6 0 0,-1 0 0,-6 0 0,1 0 0,9 0 0,-2 0 0,-5 0 0,-1 0 0,4 0 0,-1 0 0,10 0 0,-12 0 0,0 0 0,13 0 0,-12 0 0,1 0 0,6 0 0,-10 0 0,0 0 0,10 0 0,-11 0 0,1 0 0,3 0 0,-1 0 0,-2 0 0,0 0 0,5 0 0,-1 0 0,-4 0 0,0 0 0,-1 0 0,1 0 0,0 0 0,1 0 0,8 0 0,-9 0 0,-2 0 0,9 0 0,4 0 0,-7 0 0,8 0 0,-1 0 0,-6 0 0,-1 0 0,-1 0 0,-1 0 0,5 0 0,-1 0 0,-6 0 0,-1 0 0,13 0 0,-15 0 0,-1 0 0,-2 0 0,12 0 0,-5 0 0,2 0 0,8 0 0,-2 0 0,-5 0 0,-1 0 0,1 0 0,3 0 0,-3 0 0,-4 0 0,-2 0 0,4 0 0,0 0 0,10 0 0,-23 0 0,7 0 0,0 0 0,-4 0 0,14 0 0,-14 0 0,9 0 0,-7 0 0,4 0 0,3 0 0,-2 0 0,1 0 0,7-1 0,-2 0 0,6 0 0,3-2 0,-23 1 0,14-4 0,-11 5 0,5-4 0,0 1 0,12-1 0,-9 2 0,1 1 0,-2 0 0,-3 0 0,15-1 0,-4 0 0,-6 3 0,-2 0 0,7 0 0,-8 0 0,1 0 0,11-2 0,1-1 0,-1 1 0,1-1 0,-2-3 0,-4 0 0,-5 1 0,-4 1 0,-1-2 0,-6 2 0,-1 4 0,0 0 0,0 0 0,-1 1 0,-6 6 0,0-2 0,-3 4 0,3-4 0,-1-1 0,1 3 0,0-4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9T03:09:26.369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0 55 16383,'9'0'0,"-3"0"0,-2 0 0,-1 0 0,3 0 0,-2-3 0,4 2 0,-2-1 0,1 2 0,-2 0 0,3 0 0,6-2 0,-3 2 0,13-4 0,-15 3 0,13-4 0,-15 3 0,13-2 0,-14 0 0,7 3 0,-9-1 0,4 2 0,-1-1 0,-3 0 0,5-2 0,-5 3 0,5 0 0,-7 0 0,5-1 0,-3-1 0,3 2 0,-3 0 0,4 0 0,-4 0 0,4 0 0,-6 0 0,7 0 0,-5 0 0,4 0 0,-6 0 0,7 0 0,-6 0 0,6 0 0,-6 0 0,4 0 0,-3 0 0,-2 0 0,2 0 0,-2 0 0,1 0 0,1 0 0,-2 0 0,3 0 0,-2 0 0,7 0 0,-4 0 0,7 0 0,-6 0 0,6 0 0,-7 0 0,6 0 0,-7 0 0,4 0 0,-4 0 0,1 0 0,-2 0 0,-2 0 0,2 0 0,1 0 0,0 0 0,7 0 0,-5 0 0,10 2 0,-8 0 0,8-2 0,-7 0 0,9 3 0,-9-3 0,10 2 0,-5-2 0,0 0 0,4 0 0,-13 0 0,11 0 0,-11 0 0,14 0 0,-10 0 0,17 0 0,-13 0 0,5 0 0,0 0 0,1 0 0,4 0 0,3 0 0,-1 0 0,2 0 0,0 0 0,-1 0 0,2-1 0,0 0 0,-4-3 0,3 1 0,-3-1 0,-2 0 0,2 2 0,1 0 0,5 2 0,0-4 0,-9 4 0,-17 0 0,4 0 0,-6 0 0,1 0 0,-2 0 0,2 0 0,0 0 0,0 0 0,1 0 0,1 0 0,-1 0 0,3 0 0,-2 0 0,8 0 0,-3 0 0,4 0 0,2 0 0,-2 0 0,6 0 0,2 0 0,-4 0 0,5 0 0,0 0 0,-2 0 0,3 0 0,-1 0 0,-1 0 0,2 0 0,1 0 0,-3 0 0,0 0 0,1 0 0,-6 0 0,3 0 0,-2 0 0,-5 0 0,15 0 0,-19 0 0,12 0 0,-13 0 0,11 0 0,-8 0 0,-1 0 0,-1 0 0,-7 0 0,2 0 0,-2 0 0,0 0 0,1 0 0,0 0 0,3 0 0,-4 0 0,1 0 0,0 0 0,1 0 0,2 0 0,8 0 0,-3 0 0,12 0 0,-15 0 0,16 2 0,-16 0 0,18 0 0,-16-2 0,15 2 0,-14-2 0,12 5 0,-14-4 0,8 3 0,-11-3 0,7 4 0,-7-5 0,5 3 0,-7-2 0,8 3 0,-7-2 0,12-1 0,-10-1 0,12 2 0,-13-1 0,15 1 0,-12-2 0,17 0 0,-13 0 0,11 0 0,-11 0 0,12 0 0,-14 0 0,13 0 0,-14 0 0,16 0 0,-15 0 0,16 0 0,-17 0 0,19 0 0,-16 0 0,2 0 0,0 0 0,-1 0 0,4 0 0,0 0 0,-6 0 0,5 0 0,-1 0 0,-6 0 0,14 0 0,-16 0 0,10 0 0,-12 0 0,6 0 0,-9 0 0,7 0 0,-8 0 0,3 0 0,-2 0 0,3 0 0,-5 0 0,6 0 0,-5 0 0,4 0 0,-2 0 0,7 0 0,-6 0 0,16 0 0,-11 0 0,14 0 0,-16 0 0,14 0 0,-16 0 0,16 0 0,-15 0 0,12 0 0,-13 0 0,11 0 0,-11 0 0,10 0 0,-8 0 0,10 0 0,-11 0 0,12 0 0,-10 0 0,10 0 0,-11 0 0,11 0 0,-14 0 0,14 0 0,-5 0 0,0 0 0,3 0 0,-12 0 0,9 0 0,-7 0 0,10 0 0,-11 0 0,10 0 0,-10 0 0,8 0 0,-9 0 0,7 0 0,-6 0 0,5 0 0,-5 0 0,5 0 0,-7 0 0,7 0 0,-6 0 0,6 0 0,-1 0 0,-1 0 0,4 0 0,-6 0 0,8 0 0,-9 0 0,12 0 0,-10 0 0,10 0 0,-10 0 0,8 0 0,-9 0 0,8 0 0,-10 0 0,8 0 0,-8 0 0,3 0 0,-3 0 0,1 0 0,-2 0 0,4 0 0,-6 0 0,3 0 0,-3 0 0,-1 0 0,1 0 0,1 0 0,3 0 0,-2 0 0,1 0 0,1 0 0,1 0 0,2 0 0,-2 0 0,5 0 0,-2 0 0,18 7 0,-8-6 0,5 2 0,3 2 0,-6-5 0,-2 0 0,1 3 0,0-2 0,4-1 0,-5 0 0,-3 0 0,0 0 0,-2 0 0,-3 0 0,11 0 0,-18 0 0,6 0 0,-8 0 0,1 0 0,-3 0 0,1 0 0,3 0 0,0 0 0,2 0 0,-2 0 0,0 0 0,4 0 0,-3 0 0,9 0 0,-7 0 0,11 0 0,-10 0 0,10 0 0,-11 0 0,11 0 0,-14 0 0,12 0 0,-12 0 0,6 0 0,-8 0 0,3 0 0,-6 0 0,2 0 0,4 0 0,-4 0 0,11 0 0,-11 0 0,14 0 0,-12 0 0,7 0 0,-5 0 0,7 0 0,-8 0 0,10 0 0,-8 0 0,10 0 0,-9 0 0,6 0 0,-8 0 0,5 0 0,-7 0 0,5 0 0,-6 0 0,2 0 0,-2 0 0,1 0 0,-2 0 0,6 0 0,-7-2 0,7 2 0,-5-3 0,3 3 0,-3 0 0,5-3 0,-6 3 0,4-3 0,-2 3 0,2 0 0,-1 0 0,-4 0 0,3 0 0,1 0 0,-4 0 0,7-1 0,-7 1 0,5-1 0,-3 1 0,4 0 0,-1 0 0,-1 0 0,4 0 0,-5 0 0,7 0 0,-7 0 0,7 0 0,-8 0 0,7 0 0,-8 0 0,4 0 0,-4 0 0,4 0 0,-4 0 0,5 0 0,-6 0 0,6 0 0,-4 0 0,2 0 0,-2 0 0,1 0 0,-4 0 0,4 0 0,-1 0 0,2 0 0,-2 0 0,4 0 0,-6 0 0,5 0 0,-4 0 0,5 0 0,-2 0 0,7-4 0,-6 4 0,9-4 0,-8 3 0,9-3 0,-8 4 0,5-3 0,-9 3 0,5 0 0,-7 0 0,2 0 0,-3 0 0,1 0 0,1 0 0,1 0 0,0 0 0,5 0 0,-5 0 0,7 0 0,-8 0 0,6 0 0,-6 0 0,4 0 0,-3 0 0,0 0 0,-1 0 0,0 0 0,-2 0 0,1 0 0,-1 0 0,2 3 0,0-2 0,-2 2 0,1-2 0,-1 2 0,0-1 0,2 1 0,-1-2 0,1-1 0,-2 0 0,0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9T03:08:53.437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0 131 16383,'8'0'0,"-4"0"0,1 0 0,1 2 0,-2-2 0,9 5 0,-2-3 0,1 1 0,1-1 0,-4-2 0,0 0 0,1 0 0,1 0 0,1 0 0,3 0 0,4 0 0,0 0 0,-5 0 0,0 0 0,7 0 0,-8-1 0,1 0 0,3-2 0,-5 1 0,0 0 0,6-2 0,-3 3 0,-1 0 0,5 1 0,-6 0 0,-1-2 0,2 1 0,5-1 0,-7 2 0,8 0 0,-1 0 0,-5 0 0,-1 0 0,6 0 0,2 0 0,-7 0 0,2 0 0,0 0 0,-5 0 0,2 0 0,3 0 0,-4 0 0,-1 0 0,4 0 0,5 0 0,-3 0 0,4-1 0,-5-1 0,0 1 0,-3-1 0,0-1 0,-1 1 0,3-3 0,-6 5 0,5-4 0,-4 4 0,5-3 0,4 3 0,-1-2 0,1-1 0,-8 0 0,-1 1 0,2 0 0,1 1 0,0-2 0,0 1 0,3 1 0,0 1 0,-4-3 0,1 1 0,1 1 0,0 0 0,0 1 0,-1 0 0,0 0 0,1 0 0,0 0 0,1 0 0,-2 0 0,0 0 0,0 0 0,0 0 0,6 0 0,1 0 0,-7 0 0,4 0 0,-6 0 0,0 1 0,1 0 0,8 2 0,-4-1 0,2-1 0,-5 0 0,1 0 0,4-1 0,-1 0 0,-4 0 0,-1 0 0,4 0 0,1 0 0,-4 0 0,0 0 0,3 0 0,2 0 0,-2 0 0,-1 0 0,6 0 0,-3 0 0,-2 0 0,-1 0 0,-1 0 0,-2 0 0,4 0 0,-2 0 0,-3 0 0,2 0 0,4 0 0,0 0 0,1 0 0,-2 0 0,1 0 0,-3 0 0,1 0 0,-1 0 0,0 0 0,2 0 0,-4 0 0,2 0 0,-2 0 0,2 0 0,1 0 0,-4 0 0,2 0 0,3 0 0,1 0 0,-4 0 0,-1 0 0,3 0 0,-1 0 0,8 0 0,-10 0 0,1 0 0,8 0 0,-6 0 0,-2 0 0,6 0 0,-7 0 0,-1 0 0,8 0 0,-9 0 0,2 0 0,1 0 0,0 0 0,-1 0 0,-1 0 0,4 0 0,-1 0 0,-1 0 0,-3 0 0,1 0 0,0 0 0,1 0 0,0 0 0,5 0 0,-5 0 0,-1 0 0,6 0 0,1 0 0,-4 0 0,7 0 0,-2 0 0,-5 0 0,1 0 0,-2 0 0,0 0 0,3 0 0,0 0 0,-5 0 0,0 0 0,9 0 0,-11 0 0,-1 0 0,0 0 0,8 0 0,-4 0 0,2 0 0,5 0 0,-1 0 0,-5 0 0,1 0 0,1 0 0,1 0 0,-2 0 0,-3 0 0,-1 0 0,3 0 0,1 0 0,5 0 0,-14 0 0,4 0 0,-1 0 0,-2 0 0,10 0 0,-10 0 0,6 0 0,-5 0 0,3 0 0,3 0 0,-2 0 0,0 0 0,5-1 0,-1 0 0,5 0 0,0-2 0,-14 1 0,9-4 0,-8 5 0,4-4 0,0 1 0,8-1 0,-6 2 0,0 1 0,-1 0 0,-2 0 0,10-1 0,-1 0 0,-6 3 0,0 0 0,3 0 0,-4 0 0,0 0 0,8-2 0,0-1 0,0 1 0,0-1 0,-1-3 0,-2 0 0,-5 1 0,-2 1 0,0-2 0,-5 2 0,0 4 0,0 0 0,0 0 0,-1 1 0,-4 6 0,0-2 0,-2 4 0,2-4 0,-2-1 0,2 3 0,0-4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9T03:08:53.438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0 55 16383,'5'0'0,"0"0"0,-2 0 0,-1 0 0,2 0 0,-1-3 0,2 2 0,-1-1 0,1 2 0,-2 0 0,2 0 0,5-2 0,-2 2 0,7-4 0,-8 3 0,8-4 0,-10 3 0,9-2 0,-11 0 0,6 3 0,-6-1 0,2 2 0,0-1 0,-2 0 0,4-2 0,-5 3 0,4 0 0,-5 0 0,4-1 0,-2-1 0,2 2 0,-3 0 0,4 0 0,-4 0 0,4 0 0,-5 0 0,6 0 0,-6 0 0,6 0 0,-5 0 0,2 0 0,-2 0 0,4 0 0,-3 0 0,1 0 0,-1 0 0,-1 0 0,0 0 0,0 0 0,0 0 0,0 0 0,0 0 0,1 0 0,-1 0 0,6 0 0,-5 0 0,5 0 0,-3 0 0,5 0 0,-6 0 0,4 0 0,-5 0 0,4 0 0,-5 0 0,3 0 0,-3 0 0,0 0 0,1 0 0,0 0 0,0 0 0,5 0 0,-3 0 0,7 2 0,-7 0 0,8-2 0,-7 0 0,7 3 0,-6-3 0,6 2 0,-2-2 0,-2 0 0,5 0 0,-11 0 0,9 0 0,-8 0 0,10 0 0,-7 0 0,10 0 0,-7 0 0,3 0 0,1 0 0,-1 0 0,4 0 0,0 0 0,1 0 0,1 0 0,0 0 0,0 0 0,0-1 0,1 0 0,-4-3 0,3 1 0,-1-1 0,-3 0 0,2 2 0,1 0 0,3 2 0,0-4 0,-7 4 0,-10 0 0,2 0 0,-3 0 0,-1 0 0,0 0 0,0 0 0,1 0 0,-1 0 0,1 0 0,2 0 0,-3 0 0,5 0 0,-3 0 0,6 0 0,-3 0 0,3 0 0,2 0 0,-3 0 0,6 0 0,0 0 0,-1 0 0,2 0 0,0 0 0,-1 0 0,1 0 0,1 0 0,-1 0 0,2 0 0,-2 0 0,0 0 0,0 0 0,0 0 0,-3 0 0,1 0 0,-3 0 0,-1 0 0,11 0 0,-15 0 0,9 0 0,-8 0 0,5 0 0,-3 0 0,-1 0 0,-2 0 0,-4 0 0,1 0 0,0 0 0,-1 0 0,1 0 0,0 0 0,1 0 0,-3 0 0,3 0 0,-1 0 0,-1 0 0,4 0 0,4 0 0,-2 0 0,8 0 0,-9 0 0,8 2 0,-8 0 0,11 0 0,-11-2 0,12 2 0,-11-2 0,8 5 0,-10-4 0,7 3 0,-8-3 0,5 4 0,-7-5 0,6 3 0,-5-2 0,5 3 0,-5-2 0,8-1 0,-7-1 0,8 2 0,-7-1 0,8 1 0,-7-2 0,11 0 0,-8 0 0,7 0 0,-8 0 0,8 0 0,-8 0 0,9 0 0,-11 0 0,11 0 0,-11 0 0,12 0 0,-10 0 0,12 0 0,-13 0 0,4 0 0,-2 0 0,0 0 0,3 0 0,-1 0 0,-3 0 0,4 0 0,-2 0 0,-3 0 0,9 0 0,-11 0 0,8 0 0,-11 0 0,6 0 0,-6 0 0,4 0 0,-5 0 0,3 0 0,-3 0 0,3 0 0,-2 0 0,1 0 0,-2 0 0,3 0 0,-2 0 0,5 0 0,-4 0 0,12 0 0,-10 0 0,12 0 0,-12 0 0,9 0 0,-10 0 0,11 0 0,-11 0 0,8 0 0,-7 0 0,6 0 0,-7 0 0,7 0 0,-7 0 0,8 0 0,-7 0 0,6 0 0,-3 0 0,4 0 0,-7 0 0,7 0 0,-9 0 0,9 0 0,-2 0 0,-1 0 0,2 0 0,-8 0 0,7 0 0,-7 0 0,9 0 0,-8 0 0,6 0 0,-6 0 0,5 0 0,-6 0 0,5 0 0,-5 0 0,5 0 0,-5 0 0,5 0 0,-6 0 0,5 0 0,-4 0 0,4 0 0,0 0 0,0 0 0,1 0 0,-4 0 0,5 0 0,-4 0 0,7 0 0,-7 0 0,7 0 0,-7 0 0,5 0 0,-5 0 0,4 0 0,-5 0 0,5 0 0,-6 0 0,1 0 0,-1 0 0,1 0 0,-2 0 0,4 0 0,-6 0 0,3 0 0,-2 0 0,-1 0 0,2 0 0,0 0 0,1 0 0,0 0 0,0 0 0,0 0 0,1 0 0,3 0 0,-3 0 0,3 0 0,0 0 0,12 7 0,-6-6 0,4 2 0,2 2 0,-6-5 0,1 0 0,1 3 0,-2-2 0,3-1 0,-1 0 0,-4 0 0,0 0 0,-1 0 0,-3 0 0,9 0 0,-13 0 0,4 0 0,-6 0 0,2 0 0,-3 0 0,2 0 0,0 0 0,2 0 0,-1 0 0,1 0 0,-1 0 0,3 0 0,-3 0 0,8 0 0,-7 0 0,8 0 0,-4 0 0,3 0 0,-5 0 0,6 0 0,-9 0 0,8 0 0,-8 0 0,5 0 0,-7 0 0,3 0 0,-4 0 0,2 0 0,0 0 0,0 0 0,6 0 0,-7 0 0,10 0 0,-9 0 0,6 0 0,-5 0 0,5 0 0,-4 0 0,5 0 0,-4 0 0,6 0 0,-6 0 0,4 0 0,-5 0 0,3 0 0,-4 0 0,2 0 0,-3 0 0,2 0 0,-3 0 0,2 0 0,-3 0 0,5 0 0,-4-2 0,4 2 0,-3-3 0,2 3 0,-3 0 0,4-3 0,-4 3 0,3-3 0,-1 3 0,0 0 0,0 0 0,-2 0 0,1 0 0,1 0 0,-2 0 0,3-1 0,-2 1 0,0-1 0,0 1 0,2 0 0,0 0 0,0 0 0,1 0 0,-2 0 0,4 0 0,-5 0 0,5 0 0,-4 0 0,2 0 0,-3 0 0,2 0 0,-3 0 0,2 0 0,-2 0 0,4 0 0,-5 0 0,4 0 0,-2 0 0,2 0 0,-3 0 0,1 0 0,-2 0 0,3 0 0,-2 0 0,2 0 0,-1 0 0,2 0 0,-3 0 0,2 0 0,-2 0 0,5 0 0,-5 0 0,7-4 0,-4 4 0,7-4 0,-7 3 0,6-3 0,-6 4 0,6-3 0,-8 3 0,5 0 0,-7 0 0,2 0 0,-1 0 0,-1 0 0,3 0 0,-2 0 0,2 0 0,3 0 0,-3 0 0,3 0 0,-3 0 0,3 0 0,-5 0 0,4 0 0,-4 0 0,2 0 0,-1 0 0,-1 0 0,0 0 0,0 0 0,0 0 0,1 3 0,-1-2 0,-1 2 0,0-2 0,1 2 0,0-1 0,0 1 0,0-2 0,1-1 0,-1 0 0,-1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9T03:08:53.439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0 1 16383,'0'46'0,"1"-8"0,-1-15 0,2 3 0,-2-11 0,2 24 0,-2-12 0,3 21 0,-3-19 0,1 7 0,-1-6 0,0-12 0,0 8 0,0-16 0,0 31 0,0-15 0,0 1 0,0 1 0,0 8 0,1 2 0,0-10 0,0-3 0,1 3 0,-2 6 0,1 0 0,-1-1 0,0-1 0,0-3 0,0 2 0,0-9 0,0-8 0,0 3 0,0 27 0,0-5 0,0-9 0,0-2 0,-1-2 0,0 6 0,-1-8 0,1 11 0,0-2 0,0 13 0,1-6 0,0 1 0,0-12 0,0-11 0,0-7 0,0 10 0,0 1 0,0 3 0,0 2 0,0-2 0,0 5 0,0-6 0,0-10 0,0-3 0,0 27 0,0-17 0,0 29 0,0-35 0,1 13 0,-1 0 0,0-9 0,0 0 0,0-13 0,0-2 0,0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9T03:09:26.367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1 1 16383,'0'16'0,"0"2"0,0-13 0,0 4 0,0-2 0,0 3 0,0 2 0,0 0 0,0 0 0,0-5 0,0 3 0,0 1 0,0-2 0,1 8 0,-1-6 0,3 9 0,-3-12 0,1 12 0,-1-14 0,1 18 0,-1-16 0,4 21 0,-4-19 0,3 18 0,-3-15 0,1 12 0,-1-17 0,1 12 0,-1-14 0,2 9 0,-2-10 0,0 3 0,0-3 0,0-1 0,1 9 0,-1-3 0,1 5 0,-1-1 0,0-2 0,0 6 0,0 4 0,0-5 0,0 20 0,0-17 0,0 22 0,0-22 0,0 26 0,0-26 0,0 30 0,0-31 0,0 19 0,0-22 0,0 7 0,2 10 0,-2-7 0,3 16 0,-2-24 0,1 12 0,-2-13 0,2 9 0,-2-14 0,0 17 0,0-17 0,0 20 0,1-18 0,0 23 0,-1-17 0,0 31 0,0-27 0,0 5 0,0-3 0,0-4 0,0 20 0,0-25 0,0 10 0,2-15 0,-2 9 0,1-14 0,-1 10 0,0-14 0,0 13 0,0-10 0,0 11 0,0-10 0,0 7 0,0-7 0,0 7 0,0-9 0,0 13 0,0-11 0,0 11 0,0-7 0,0 9 0,0-10 0,0 15 0,0-18 0,0 17 0,0-14 0,1 9 0,-1-10 0,2 6 0,-2-10 0,0 5 0,0-7 0,0 1 0,0 2 0,0-1 0,0 4 0,0-4 0,0 2 0,0-2 0,0-1 0,0 3 0,0-2 0,0 1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9T03:09:26.368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0 131 16383,'10'0'0,"-2"0"0,-1 0 0,2 2 0,-2-2 0,11 5 0,-2-3 0,1 1 0,2-1 0,-5-2 0,-1 0 0,2 0 0,2 0 0,0 0 0,5 0 0,7 0 0,-2 0 0,-6 0 0,-1 0 0,11 0 0,-11-1 0,-1 0 0,7-2 0,-8 1 0,0 0 0,8-2 0,-4 3 0,-1 0 0,8 1 0,-10 0 0,-2-2 0,5 1 0,4-1 0,-7 2 0,11 0 0,-3 0 0,-8 0 0,1 0 0,9 0 0,2 0 0,-11 0 0,4 0 0,0 0 0,-7 0 0,0 0 0,7 0 0,-6 0 0,-2 0 0,6 0 0,8 0 0,-4 0 0,4-1 0,-7-1 0,1 1 0,-5-1 0,1-1 0,-3 1 0,6-3 0,-10 5 0,7-4 0,-5 4 0,7-3 0,6 3 0,0-2 0,-2-1 0,-10 0 0,0 1 0,2 0 0,1 1 0,-1-2 0,0 1 0,7 1 0,-1 1 0,-6-3 0,0 1 0,2 1 0,1 0 0,-1 1 0,0 0 0,1 0 0,-1 0 0,0 0 0,3 0 0,-4 0 0,0 0 0,0 0 0,0 0 0,9 0 0,2 0 0,-10 0 0,3 0 0,-5 0 0,-2 1 0,0 0 0,14 2 0,-6-1 0,2-1 0,-6 0 0,-1 0 0,8-1 0,0 0 0,-9 0 0,-1 0 0,8 0 0,-1 0 0,-6 0 0,1 0 0,6 0 0,1 0 0,-2 0 0,0 0 0,5 0 0,-1 0 0,-5 0 0,-2 0 0,-1 0 0,-1 0 0,4 0 0,-3 0 0,-2 0 0,1 0 0,6 0 0,1 0 0,-2 0 0,1 0 0,-1 0 0,-1 0 0,-3 0 0,1 0 0,1 0 0,-1 0 0,-1 0 0,-1 0 0,-2 0 0,6 0 0,-1 0 0,-6 0 0,1 0 0,9 0 0,-2 0 0,-5 0 0,-1 0 0,4 0 0,-1 0 0,10 0 0,-12 0 0,0 0 0,13 0 0,-12 0 0,1 0 0,6 0 0,-10 0 0,0 0 0,10 0 0,-11 0 0,1 0 0,3 0 0,-1 0 0,-2 0 0,0 0 0,5 0 0,-1 0 0,-4 0 0,0 0 0,-1 0 0,1 0 0,0 0 0,1 0 0,8 0 0,-9 0 0,-2 0 0,9 0 0,4 0 0,-7 0 0,8 0 0,-1 0 0,-6 0 0,-1 0 0,-1 0 0,-1 0 0,5 0 0,-1 0 0,-6 0 0,-1 0 0,13 0 0,-15 0 0,-1 0 0,-2 0 0,12 0 0,-5 0 0,2 0 0,8 0 0,-2 0 0,-5 0 0,-1 0 0,1 0 0,3 0 0,-3 0 0,-4 0 0,-2 0 0,4 0 0,0 0 0,10 0 0,-23 0 0,7 0 0,0 0 0,-4 0 0,14 0 0,-14 0 0,9 0 0,-7 0 0,4 0 0,3 0 0,-2 0 0,1 0 0,7-1 0,-2 0 0,6 0 0,3-2 0,-23 1 0,14-4 0,-11 5 0,5-4 0,0 1 0,12-1 0,-9 2 0,1 1 0,-2 0 0,-3 0 0,15-1 0,-4 0 0,-6 3 0,-2 0 0,7 0 0,-8 0 0,1 0 0,11-2 0,1-1 0,-1 1 0,1-1 0,-2-3 0,-4 0 0,-5 1 0,-4 1 0,-1-2 0,-6 2 0,-1 4 0,0 0 0,0 0 0,-1 1 0,-6 6 0,0-2 0,-3 4 0,3-4 0,-1-1 0,1 3 0,0-4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9T03:09:26.369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0 55 16383,'9'0'0,"-3"0"0,-2 0 0,-1 0 0,3 0 0,-2-3 0,4 2 0,-2-1 0,1 2 0,-2 0 0,3 0 0,6-2 0,-3 2 0,13-4 0,-15 3 0,13-4 0,-15 3 0,13-2 0,-14 0 0,7 3 0,-9-1 0,4 2 0,-1-1 0,-3 0 0,5-2 0,-5 3 0,5 0 0,-7 0 0,5-1 0,-3-1 0,3 2 0,-3 0 0,4 0 0,-4 0 0,4 0 0,-6 0 0,7 0 0,-5 0 0,4 0 0,-6 0 0,7 0 0,-6 0 0,6 0 0,-6 0 0,4 0 0,-3 0 0,-2 0 0,2 0 0,-2 0 0,1 0 0,1 0 0,-2 0 0,3 0 0,-2 0 0,7 0 0,-4 0 0,7 0 0,-6 0 0,6 0 0,-7 0 0,6 0 0,-7 0 0,4 0 0,-4 0 0,1 0 0,-2 0 0,-2 0 0,2 0 0,1 0 0,0 0 0,7 0 0,-5 0 0,10 2 0,-8 0 0,8-2 0,-7 0 0,9 3 0,-9-3 0,10 2 0,-5-2 0,0 0 0,4 0 0,-13 0 0,11 0 0,-11 0 0,14 0 0,-10 0 0,17 0 0,-13 0 0,5 0 0,0 0 0,1 0 0,4 0 0,3 0 0,-1 0 0,2 0 0,0 0 0,-1 0 0,2-1 0,0 0 0,-4-3 0,3 1 0,-3-1 0,-2 0 0,2 2 0,1 0 0,5 2 0,0-4 0,-9 4 0,-17 0 0,4 0 0,-6 0 0,1 0 0,-2 0 0,2 0 0,0 0 0,0 0 0,1 0 0,1 0 0,-1 0 0,3 0 0,-2 0 0,8 0 0,-3 0 0,4 0 0,2 0 0,-2 0 0,6 0 0,2 0 0,-4 0 0,5 0 0,0 0 0,-2 0 0,3 0 0,-1 0 0,-1 0 0,2 0 0,1 0 0,-3 0 0,0 0 0,1 0 0,-6 0 0,3 0 0,-2 0 0,-5 0 0,15 0 0,-19 0 0,12 0 0,-13 0 0,11 0 0,-8 0 0,-1 0 0,-1 0 0,-7 0 0,2 0 0,-2 0 0,0 0 0,1 0 0,0 0 0,3 0 0,-4 0 0,1 0 0,0 0 0,1 0 0,2 0 0,8 0 0,-3 0 0,12 0 0,-15 0 0,16 2 0,-16 0 0,18 0 0,-16-2 0,15 2 0,-14-2 0,12 5 0,-14-4 0,8 3 0,-11-3 0,7 4 0,-7-5 0,5 3 0,-7-2 0,8 3 0,-7-2 0,12-1 0,-10-1 0,12 2 0,-13-1 0,15 1 0,-12-2 0,17 0 0,-13 0 0,11 0 0,-11 0 0,12 0 0,-14 0 0,13 0 0,-14 0 0,16 0 0,-15 0 0,16 0 0,-17 0 0,19 0 0,-16 0 0,2 0 0,0 0 0,-1 0 0,4 0 0,0 0 0,-6 0 0,5 0 0,-1 0 0,-6 0 0,14 0 0,-16 0 0,10 0 0,-12 0 0,6 0 0,-9 0 0,7 0 0,-8 0 0,3 0 0,-2 0 0,3 0 0,-5 0 0,6 0 0,-5 0 0,4 0 0,-2 0 0,7 0 0,-6 0 0,16 0 0,-11 0 0,14 0 0,-16 0 0,14 0 0,-16 0 0,16 0 0,-15 0 0,12 0 0,-13 0 0,11 0 0,-11 0 0,10 0 0,-8 0 0,10 0 0,-11 0 0,12 0 0,-10 0 0,10 0 0,-11 0 0,11 0 0,-14 0 0,14 0 0,-5 0 0,0 0 0,3 0 0,-12 0 0,9 0 0,-7 0 0,10 0 0,-11 0 0,10 0 0,-10 0 0,8 0 0,-9 0 0,7 0 0,-6 0 0,5 0 0,-5 0 0,5 0 0,-7 0 0,7 0 0,-6 0 0,6 0 0,-1 0 0,-1 0 0,4 0 0,-6 0 0,8 0 0,-9 0 0,12 0 0,-10 0 0,10 0 0,-10 0 0,8 0 0,-9 0 0,8 0 0,-10 0 0,8 0 0,-8 0 0,3 0 0,-3 0 0,1 0 0,-2 0 0,4 0 0,-6 0 0,3 0 0,-3 0 0,-1 0 0,1 0 0,1 0 0,3 0 0,-2 0 0,1 0 0,1 0 0,1 0 0,2 0 0,-2 0 0,5 0 0,-2 0 0,18 7 0,-8-6 0,5 2 0,3 2 0,-6-5 0,-2 0 0,1 3 0,0-2 0,4-1 0,-5 0 0,-3 0 0,0 0 0,-2 0 0,-3 0 0,11 0 0,-18 0 0,6 0 0,-8 0 0,1 0 0,-3 0 0,1 0 0,3 0 0,0 0 0,2 0 0,-2 0 0,0 0 0,4 0 0,-3 0 0,9 0 0,-7 0 0,11 0 0,-10 0 0,10 0 0,-11 0 0,11 0 0,-14 0 0,12 0 0,-12 0 0,6 0 0,-8 0 0,3 0 0,-6 0 0,2 0 0,4 0 0,-4 0 0,11 0 0,-11 0 0,14 0 0,-12 0 0,7 0 0,-5 0 0,7 0 0,-8 0 0,10 0 0,-8 0 0,10 0 0,-9 0 0,6 0 0,-8 0 0,5 0 0,-7 0 0,5 0 0,-6 0 0,2 0 0,-2 0 0,1 0 0,-2 0 0,6 0 0,-7-2 0,7 2 0,-5-3 0,3 3 0,-3 0 0,5-3 0,-6 3 0,4-3 0,-2 3 0,2 0 0,-1 0 0,-4 0 0,3 0 0,1 0 0,-4 0 0,7-1 0,-7 1 0,5-1 0,-3 1 0,4 0 0,-1 0 0,-1 0 0,4 0 0,-5 0 0,7 0 0,-7 0 0,7 0 0,-8 0 0,7 0 0,-8 0 0,4 0 0,-4 0 0,4 0 0,-4 0 0,5 0 0,-6 0 0,6 0 0,-4 0 0,2 0 0,-2 0 0,1 0 0,-4 0 0,4 0 0,-1 0 0,2 0 0,-2 0 0,4 0 0,-6 0 0,5 0 0,-4 0 0,5 0 0,-2 0 0,7-4 0,-6 4 0,9-4 0,-8 3 0,9-3 0,-8 4 0,5-3 0,-9 3 0,5 0 0,-7 0 0,2 0 0,-3 0 0,1 0 0,1 0 0,1 0 0,0 0 0,5 0 0,-5 0 0,7 0 0,-8 0 0,6 0 0,-6 0 0,4 0 0,-3 0 0,0 0 0,-1 0 0,0 0 0,-2 0 0,1 0 0,-1 0 0,2 3 0,0-2 0,-2 2 0,1-2 0,-1 2 0,0-1 0,2 1 0,-1-2 0,1-1 0,-2 0 0,0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56:02.292"/>
    </inkml:context>
    <inkml:brush xml:id="br0">
      <inkml:brushProperty name="width" value="0.35" units="cm"/>
      <inkml:brushProperty name="height" value="2.1" units="cm"/>
      <inkml:brushProperty name="color" value="#EEFDC9"/>
      <inkml:brushProperty name="inkEffects" value="pencil"/>
    </inkml:brush>
  </inkml:definitions>
  <inkml:trace contextRef="#ctx0" brushRef="#br0">0 112 16383,'218'0'0,"-4"0"0,-78 0 0,-1 0 0,91 0 0,-97 7 0,-3 1 0,62 6 0,22 12 0,22 0 0,-44-14 0,-34 5 0,0-2 0,12-10 0,-18 2 0,2 3 0,18-10 0,9 0 0,-23 0 0,-20 0 0,53 0 0,-23-17 0,55-5 0,-71-2 0,-2-1 0,73-8 0,0-2 0,-1 4 0,9 12 0,-78 1 0,-3 2 0,-3 7 0,-13 8 0,-14-1 0,68-2 0,16 1 0,8 3 0,-24 0 0,-1 0 0,51 0 0,-98 0 0,-3 0 0,54 0 0,35 0 0,-86 0 0,10 0 0,-19 7 0,33 14 0,4 5 0,24 3 0,-39-9 0,-19-6 0,-55-12 0,-15 6 0,40-8 0,-34 0 0,104-8 0,-101-1 0,67 0 0,-95 2 0,25 7 0,-46 0 0,0 0 0,-12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56:24.781"/>
    </inkml:context>
    <inkml:brush xml:id="br0">
      <inkml:brushProperty name="width" value="0.35" units="cm"/>
      <inkml:brushProperty name="height" value="2.1" units="cm"/>
      <inkml:brushProperty name="color" value="#D3F4FF"/>
      <inkml:brushProperty name="inkEffects" value="pencil"/>
    </inkml:brush>
  </inkml:definitions>
  <inkml:trace contextRef="#ctx0" brushRef="#br0">1 1 16383,'130'0'0,"-10"0"0,4 0 0,1 0 0,25 0 0,2 0 0,31 0 0,-11 0 0,-35 0 0,21 0 0,7 0 0,15 0 0,-43 0 0,7 0 0,42 0 0,19 0 0,-14 0 0,2 0 0,3 0 0,-1 3 0,14 0 0,-19 1 0,-36 0 0,8 1 0,34 3 0,24 3 0,-22 0 0,-35 1 0,2 2 0,15 2 0,20 1 0,-11 0 0,32 4 0,-2 2 0,0 2 0,1 1 0,-24-2 0,-5 1 0,-24-3 0,0-1 0,-10 3 0,6-2 0,14 3 0,1 2 0,-15-4 0,-2 1 0,10 0 0,-7 3 0,-12-3 0,-4 2 0,11 2 0,-9-3 0,56 14 0,-70-11 0,-14-5 0,-51-10 0,44 3 0,-79-34 0,-6 10 0,-18-11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12:13:06.480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0 78 16383,'30'7'0,"0"-1"0,-16-2 0,-1 1 0,-2-1 0,-3 0 0,5 1 0,-4-1 0,3 0 0,0 0 0,-3 0 0,4 0 0,-6-2 0,5 3 0,-3-3 0,3 2 0,1-2 0,-4 2 0,3-2 0,-5 3 0,2-4 0,-2 3 0,2-2 0,-2 0 0,1 2 0,0-2 0,1 2 0,-2 1 0,5-1 0,-3 0 0,3-2 0,-4 2 0,0-1 0,0-2 0,0 3 0,3-4 0,-2 4 0,3-3 0,-5 1 0,4-1 0,-2-1 0,3 2 0,-4-2 0,3 0 0,-2 0 0,7 0 0,-8 0 0,9 0 0,-8 0 0,4 0 0,-6 0 0,5 0 0,-3 0 0,3 0 0,-5 0 0,2 0 0,3 0 0,-3 0 0,2-2 0,1 2 0,-3-3 0,3 0 0,-4-1 0,1 1 0,-2-2 0,1 1 0,0 0 0,0 2 0,-1-2 0,1 2 0,0-1 0,0 1 0,0-2 0,4 1 0,-2-2 0,2 2 0,-1-2 0,-2 1 0,3-1 0,1 2 0,-4-2 0,3 2 0,-4 1 0,4-1 0,-4-1 0,6-2 0,-2 1 0,-3-2 0,3 2 0,-4 1 0,0 1 0,1-1 0,-2 0 0,1-1 0,0 1 0,-1 1 0,2-2 0,-2 1 0,2 0 0,-2 0 0,1 0 0,0 1 0,0-3 0,0 3 0,0 0 0,0 0 0,0 1 0,-1 0 0,2-2 0,2 2 0,-3-1 0,5 1 0,-6 0 0,1 0 0,8 0 0,-7-1 0,12 2 0,-12-1 0,7 1 0,-7-1 0,2 1 0,2-1 0,-4 2 0,8-3 0,-9 3 0,5 0 0,-5 0 0,-1 0 0,5 0 0,-3 0 0,2 0 0,-3 0 0,4 0 0,-4 0 0,4 0 0,-1 0 0,-3 0 0,4 2 0,-4 1 0,4 0 0,-4 2 0,5-1 0,0 0 0,-5 0 0,4 1 0,-3-1 0,-2-2 0,1 2 0,0-2 0,1 1 0,-2 3 0,1-3 0,-4 1 0,6 0 0,-4 0 0,1 0 0,1 0 0,-5 0 0,5 0 0,-3 0 0,5 1 0,-9-2 0,11 1 0,-9 0 0,6-2 0,-2 2 0,2-2 0,-2 3 0,1-1 0,-1-2 0,1 1 0,0-1 0,1 1 0,-2 1 0,1-3 0,0 5 0,3-3 0,-2 0 0,3-1 0,-8 2 0,7-1 0,-6-1 0,6 1 0,-4-3 0,2 4 0,2-1 0,-1-2 0,1 3 0,-4-2 0,1-2 0,4 2 0,-4-1 0,3 3 0,-2-4 0,-2 2 0,5 0 0,-3-2 0,2 2 0,-3 0 0,0-2 0,3 2 0,-3-2 0,3 0 0,0 0 0,-3 0 0,3 0 0,5 0 0,-5 0 0,4 0 0,-7 0 0,-1 0 0,4 0 0,-1 0 0,0 0 0,1 0 0,-2 0 0,6 0 0,-2-2 0,5 0 0,0-3 0,-1 3 0,0-3 0,1 4 0,0-5 0,-5 4 0,-1-2 0,-4 4 0,0-2 0,3-1 0,-3 0 0,4-3 0,-4 0 0,4 1 0,1-3 0,5 3 0,-1-4 0,-4 4 0,4-3 0,-8 3 0,7-1 0,-7 2 0,4 0 0,-5-1 0,0 2 0,-1-2 0,1 1 0,0 2 0,0-1 0,0 0 0,-1-1 0,1 1 0,-4-1 0,7 2 0,-2 0 0,3 2 0,5 0 0,-9 0 0,9-2 0,-8 1 0,3-1 0,-4 0 0,0 2 0,4-2 0,-4 2 0,4-2 0,-4 2 0,3-2 0,-3 2 0,4 0 0,-1 0 0,-2 0 0,2 0 0,-3 0 0,3 0 0,-1 0 0,1 0 0,1 0 0,-3 0 0,4 0 0,-1 0 0,-4 0 0,4 0 0,-4 0 0,5 0 0,-4 2 0,3-2 0,0 4 0,-3-4 0,3 2 0,-4 0 0,0-1 0,7 3 0,-4-2 0,5 2 0,-9-2 0,1 2 0,3-2 0,-2 2 0,3 0 0,-5-2 0,1 2 0,0-1 0,0 0 0,0-1 0,0 2 0,0-2 0,-1 2 0,2 0 0,-1 1 0,0-3 0,-1 2 0,1-1 0,0 2 0,1 0 0,-2 0 0,1-1 0,0 0 0,0 0 0,0 0 0,-1 0 0,1 0 0,0 0 0,0-2 0,-1 1 0,1 0 0,1-1 0,-2 2 0,4-2 0,-2 0 0,2 0 0,-4 0 0,5-2 0,-4 2 0,3-2 0,0 0 0,-1 0 0,1 0 0,2 0 0,-3 0 0,9 0 0,-6 0 0,0 0 0,4 0 0,-8 0 0,3 0 0,-5 0 0,2 0 0,1 0 0,-1 0 0,1 0 0,-1-4 0,3 2 0,2-3 0,4 2 0,-1-2 0,-4 2 0,4-2 0,-8 0 0,3 4 0,-5-3 0,1 2 0,0-1 0,1-1 0,-2 3 0,1-4 0,0 2 0,0-1 0,0 1 0,0-1 0,0 2 0,0-2 0,-1 0 0,2 0 0,-2 0 0,2-1 0,-6 2 0,5-4 0,-4 3 0,5-2 0,-2 3 0,-2 0 0,5-1 0,-8-1 0,8 2 0,-5-3 0,3 5 0,0-5 0,0 4 0,0-2 0,-1 0 0,2 1 0,-2 1 0,1-2 0,3 1 0,-2 1 0,3 0 0,0 0 0,1 2 0,0-2 0,4 2 0,-4 0 0,5 0 0,-2 0 0,3 0 0,-7 0 0,5 0 0,-8 0 0,8 0 0,-8 0 0,3 0 0,0 0 0,-3 0 0,7 0 0,-2 0 0,-1 0 0,3 2 0,-2-2 0,-1 4 0,4-1 0,-9-1 0,4 2 0,0-2 0,-2 0 0,1 2 0,-3-3 0,1 3 0,-2-2 0,1 0 0,0 1 0,3-2 0,-5 2 0,7-1 0,-7 2 0,5 0 0,-3 0 0,-1 0 0,6 2 0,-4-1 0,3 1 0,0-1 0,-3-1 0,4 0 0,-6 0 0,1-1 0,-4 3 0,2-2 0,-4 1 0,5 1 0,-3-3 0,4 2 0,-1-2 0,2 1 0,-1 1 0,3 0 0,3 1 0,-1-1 0,4 2 0,-8-3 0,8 3 0,-9-2 0,9-2 0,-9 3 0,5-3 0,-6 0 0,1 0 0,4-1 0,-3 0 0,2 0 0,0-2 0,-3 0 0,3 0 0,1 0 0,1 0 0,1 0 0,2 0 0,-7 0 0,3 0 0,-5 0 0,2 0 0,2 0 0,-3 0 0,4 0 0,-1 0 0,-3 0 0,3-2 0,-3 2 0,4-2 0,1 0 0,0 0 0,0 0 0,-1-2 0,-3 3 0,3-1 0,-4 0 0,0 2 0,3-3 0,-3 0 0,3-1 0,-3 1 0,0-1 0,0-1 0,4-1 0,-3 2 0,3-3 0,-3 4 0,-2-2 0,1 3 0,0-2 0,-1 2 0,-2-3 0,2 1 0,-3-2 0,5-1 0,-1 3 0,1-2 0,-2 1 0,1 1 0,0 2 0,-1-3 0,1 4 0,7-6 0,0 6 0,5-6 0,-2 5 0,-1-2 0,-4 1 0,4-1 0,-9 2 0,5 0 0,-5 0 0,-1 2 0,4-2 0,-2 0 0,2-1 0,-3 1 0,4 2 0,-3 0 0,3-2 0,1 0 0,-4 0 0,3 2 0,-5-2 0,4 2 0,-2 0 0,2 0 0,0 0 0,-2 0 0,2 0 0,-3 0 0,3 0 0,-3 0 0,4 0 0,-5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10:31.883"/>
    </inkml:context>
    <inkml:brush xml:id="br0">
      <inkml:brushProperty name="width" value="0.35" units="cm"/>
      <inkml:brushProperty name="height" value="0.35" units="cm"/>
      <inkml:brushProperty name="color" value="#FEFDAE"/>
      <inkml:brushProperty name="inkEffects" value="pencil"/>
    </inkml:brush>
  </inkml:definitions>
  <inkml:trace contextRef="#ctx0" brushRef="#br0">0 1 16383,'30'0'0,"0"0"0,-19 0 0,9 0 0,-5 0 0,6 0 0,-5 0 0,3 0 0,-3 0 0,4 0 0,1 0 0,-6 0 0,5 0 0,-10 0 0,5 0 0,0 0 0,-5 0 0,5 0 0,-6 0 0,0 0 0,5 0 0,-4 0 0,3 0 0,-4 0 0,1 0 0,4 0 0,2 0 0,-3 0 0,3 0 0,-8 0 0,7 0 0,-4 0 0,3 0 0,0 0 0,-3 0 0,3 0 0,-4 0 0,-1 0 0,5 0 0,-4 0 0,4 0 0,-5 0 0,0 0 0,4 0 0,-2 0 0,3 0 0,-5 0 0,4 0 0,-3 0 0,3 0 0,-4 0 0,6 0 0,-5 0 0,2 0 0,-2 0 0,3 0 0,-2 0 0,2 0 0,-3 0 0,2 0 0,-1 0 0,2 0 0,-1 0 0,-2 0 0,4 0 0,-5 0 0,9 0 0,-1 0 0,8 0 0,-9 0 0,4 0 0,-5 0 0,6 0 0,-5 0 0,2 0 0,-2 0 0,0 0 0,3 0 0,-8 0 0,8 0 0,-8 0 0,3 0 0,-5 0 0,7 0 0,-6 0 0,4 0 0,-4 0 0,-1 0 0,4 0 0,-3 0 0,4 0 0,-5 0 0,5 0 0,-4 0 0,3 0 0,-4 0 0,6 0 0,-6 0 0,4 0 0,-3 0 0,-1 0 0,5 0 0,-4 0 0,4 0 0,-5 0 0,-1 0 0,8 0 0,-6 0 0,5 0 0,-6 0 0,1 0 0,3 0 0,-1 0 0,1 0 0,-3 0 0,-1 0 0,6 0 0,-1 0 0,1 0 0,-1 0 0,1 0 0,-5 0 0,5 0 0,-6 0 0,5 0 0,-3 0 0,4 0 0,-1 0 0,-3 0 0,2 0 0,2 0 0,-5 0 0,6 0 0,-3 0 0,-1 0 0,7 0 0,-9 0 0,10 0 0,-10 0 0,10 0 0,-4 0 0,-1 0 0,4 0 0,-3 0 0,6 0 0,-8 0 0,6 0 0,-4 0 0,-1 0 0,5 0 0,-10 0 0,9 0 0,-9 0 0,10 0 0,-8 0 0,1 0 0,3 0 0,-7 0 0,6 0 0,-6 0 0,6 0 0,-5 0 0,5 0 0,-1 4 0,-3-3 0,3 5 0,-4-6 0,4 0 0,-3 0 0,2 0 0,-2 0 0,2 0 0,-2 0 0,4 0 0,-6 0 0,5 0 0,-2 0 0,6 0 0,-2 0 0,0 0 0,3 0 0,-3 0 0,0 0 0,3 0 0,-4 0 0,1 0 0,-1 0 0,-1 0 0,1 0 0,1 0 0,-1 0 0,-1 0 0,-3 0 0,8 0 0,-8 0 0,7 0 0,-7 0 0,9 0 0,-9 0 0,8 0 0,-9 0 0,10 0 0,-4 0 0,-1 0 0,0 0 0,-2 0 0,-1 0 0,8 0 0,-10 0 0,9 0 0,-9 0 0,10 0 0,-9 0 0,3 0 0,1 0 0,-5 0 0,10 0 0,-10 0 0,10 0 0,-10 0 0,5 0 0,-1 0 0,-3 0 0,2 0 0,-3 0 0,5 0 0,-5 0 0,5 0 0,-1 0 0,-3 0 0,3 0 0,1 0 0,-5 0 0,5 0 0,-6 0 0,5 0 0,-3 0 0,3 0 0,1 0 0,-5 0 0,5 0 0,-6 0 0,1 0 0,4 0 0,-3 0 0,3 0 0,0 0 0,-4 0 0,5 0 0,-6 0 0,6 0 0,-4 0 0,3 0 0,-5 0 0,6 0 0,-5 0 0,5 0 0,-6 0 0,0 0 0,5 0 0,-4 0 0,4 0 0,-1 0 0,-1 0 0,3 0 0,-1 0 0,-3 0 0,2 0 0,2 0 0,-5 0 0,5 0 0,-1 0 0,-2 0 0,6 0 0,-2 0 0,0 0 0,3 0 0,-3 0 0,5 0 0,-6 0 0,4 0 0,-2 0 0,3 0 0,0 0 0,-4 0 0,4 0 0,-5 0 0,6 0 0,-5 0 0,3 0 0,-4 0 0,1 0 0,0 0 0,-7 0 0,4 0 0,-2 0 0,3 0 0,-4 0 0,-1 0 0,4 0 0,-4 0 0,5 0 0,-2 0 0,5 0 0,1 0 0,3 0 0,6 0 0,-5 0 0,12 0 0,-13 0 0,12 0 0,-11 0 0,5 0 0,0 0 0,-6 0 0,6 0 0,0 0 0,-4 0 0,3 0 0,1 0 0,-5 0 0,4 0 0,1 0 0,-4 0 0,9 0 0,-10 0 0,11 0 0,-6 0 0,1 0 0,-2 0 0,1 0 0,-4 0 0,4 0 0,-1 0 0,-4 0 0,5 0 0,-1 0 0,-4 0 0,5 0 0,-1 0 0,-3 0 0,4 0 0,-1 0 0,-4 0 0,10 0 0,-9 0 0,4 0 0,-1 0 0,-4 0 0,5 0 0,-6 0 0,0 0 0,-1 0 0,7 0 0,-4 0 0,3 0 0,-5 0 0,5 0 0,-3 0 0,4 0 0,-1 0 0,-4 0 0,10 0 0,-4 0 0,1 0 0,3 0 0,-4 0 0,1 0 0,3 0 0,-4 0 0,6 0 0,-6 0 0,5 0 0,-5 0 0,6 0 0,0 0 0,-5 0 0,3 0 0,-4 0 0,5 7 0,-3-7 0,-4 5 0,1-5 0,-5 0 0,4 0 0,-5 0 0,0 0 0,-1 0 0,1 0 0,0 0 0,-1 0 0,-5 0 0,5 0 0,-5 0 0,6 0 0,1 0 0,-7 0 0,5 0 0,-5 0 0,5 0 0,1 0 0,1 0 0,-3 0 0,2 0 0,0 0 0,0 0 0,0 0 0,-6 0 0,5 0 0,-10 0 0,9 0 0,-8 0 0,8 0 0,-7 0 0,1 0 0,-3 0 0,-1 0 0,10 0 0,-7 0 0,6 0 0,-9 0 0,1 0 0,9 0 0,-8 0 0,8 0 0,-6 0 0,-1 0 0,8 0 0,-10 0 0,9 0 0,-3 0 0,0 0 0,4 0 0,-6 0 0,7 0 0,0 0 0,-5 0 0,3 0 0,-4 0 0,7 0 0,-1 0 0,-2 0 0,9 0 0,-6 0 0,4 0 0,-6 0 0,2 0 0,-2 0 0,7 0 0,-5 0 0,5 0 0,-6 0 0,-6 0 0,10 0 0,-7 0 0,3 0 0,-1 0 0,-5 0 0,6 0 0,0 0 0,-1 0 0,-4 0 0,3 0 0,-2 0 0,-2 0 0,5 0 0,-5 0 0,12 0 0,-5 0 0,4 0 0,-4 0 0,-3 0 0,8 0 0,-5 0 0,5 0 0,-7 0 0,1 0 0,1 0 0,-2 0 0,0 0 0,1 0 0,0 0 0,0 0 0,0 0 0,-1 0 0,1 6 0,-1-5 0,1 5 0,0-6 0,0 0 0,-1 0 0,1 0 0,-1 0 0,1 0 0,1 0 0,-2 0 0,0 0 0,1 0 0,-5 0 0,4 0 0,-5 0 0,5 0 0,1 0 0,1 0 0,-3 0 0,2 0 0,0 0 0,-5 0 0,4 0 0,-5 0 0,1 0 0,3 0 0,-4 0 0,1 0 0,4 0 0,-5 0 0,6 0 0,0 3 0,-1-1 0,1 4 0,-1-6 0,1 0 0,6 0 0,1 0 0,6 0 0,-5 0 0,3 0 0,-4 5 0,13-3 0,-6 3 0,6-5 0,-7 0 0,0 0 0,1 0 0,-2 0 0,1 0 0,-5 0 0,3 0 0,-9 0 0,9 6 0,-10-6 0,4 7 0,-4-7 0,-1 0 0,-2 0 0,2 0 0,0 0 0,0 0 0,-5 0 0,2 0 0,-2 0 0,1 0 0,1 0 0,-7 0 0,8 0 0,-3 0 0,0 0 0,3 0 0,-3 0 0,0 0 0,2 0 0,-6 0 0,7 0 0,-8 0 0,8 0 0,-9 0 0,10 0 0,-10 0 0,5 0 0,0 0 0,0 0 0,1 0 0,-3 0 0,3 0 0,-6 3 0,9-1 0,-7 2 0,6-4 0,-6 0 0,1 0 0,2 0 0,-5 0 0,6 0 0,-8 0 0,7 0 0,-4 0 0,7 0 0,-7 0 0,4 0 0,0 0 0,0 0 0,0 0 0,5 0 0,-9 0 0,9 0 0,-6 0 0,2 0 0,4 0 0,-10 0 0,10 0 0,-10 0 0,10 0 0,-9 0 0,8 0 0,-9 0 0,10 0 0,-9 0 0,3 0 0,0 0 0,-2 0 0,6 0 0,-2 0 0,0 0 0,3 0 0,-8 0 0,8 0 0,-4 0 0,6 5 0,-5-3 0,3 3 0,-3-5 0,5 0 0,0 0 0,-1 0 0,1 0 0,-1 0 0,1 0 0,1 0 0,-2 0 0,0 0 0,1 0 0,6 0 0,-5 0 0,4 0 0,-4 0 0,-2 0 0,1 0 0,-1 0 0,1 0 0,0 0 0,-5 0 0,3 0 0,-4 0 0,7 0 0,-7 0 0,4 0 0,-8 0 0,8 0 0,-8 0 0,9 0 0,-10 0 0,9 0 0,-8 0 0,9 0 0,-10 0 0,9 0 0,-8 0 0,8 0 0,-8 0 0,9 0 0,-5 0 0,1 0 0,4 4 0,-5-2 0,6 3 0,-1-5 0,1 0 0,1 0 0,-3 0 0,8 0 0,-5 0 0,5 0 0,0 0 0,-6 0 0,12 0 0,-11 0 0,11 0 0,-4 0 0,-1 0 0,4 0 0,-10 0 0,11 0 0,-12 0 0,6 0 0,-6 0 0,0 0 0,0 0 0,0 0 0,-2 0 0,-2 0 0,2 0 0,-3 0 0,4 0 0,1 0 0,0 0 0,0 0 0,0 0 0,-2 0 0,2 0 0,1 0 0,-2 0 0,1 0 0,6 0 0,-5 0 0,11 0 0,-6 0 0,7 0 0,1 0 0,-2 0 0,8 0 0,-5 0 0,5 0 0,-7 0 0,0 0 0,1 0 0,-2 0 0,1 0 0,0 0 0,0 0 0,0 0 0,-5 0 0,3 0 0,-4 0 0,0 0 0,4 0 0,-9 0 0,10 0 0,-5 0 0,6 0 0,-1 0 0,2 0 0,-1 0 0,-1-5 0,9 3 0,-6-4 0,5 6 0,-8 0 0,9 0 0,-8-5 0,8 3 0,-8-3 0,1 5 0,5 0 0,-9-4 0,7 2 0,-10-3 0,0 5 0,5 0 0,-5-5 0,6 3 0,0-5 0,0 7 0,1 0 0,-2 0 0,2-6 0,5 6 0,-4-5 0,4 5 0,2 0 0,-6 0 0,4 0 0,-6 0 0,0 0 0,0 0 0,-6 0 0,5 0 0,-5-5 0,0 3 0,-1-4 0,0 6 0,-5 0 0,4 0 0,1 0 0,-4 0 0,3 0 0,-6 0 0,1 0 0,0 0 0,-1 0 0,1 0 0,1 0 0,-2 0 0,-5 0 0,5 0 0,-4 0 0,4 0 0,-5 0 0,5 0 0,-5 0 0,2 0 0,2 0 0,-3 0 0,4 0 0,-4 0 0,4 0 0,-6 0 0,8 0 0,-1 0 0,-5 0 0,3 0 0,-4 0 0,1 0 0,3 0 0,-3 0 0,5 0 0,0 0 0,-1 0 0,1 0 0,-1 0 0,1 0 0,-6 0 0,5 0 0,-4 0 0,5 0 0,-2 0 0,3 0 0,-1 0 0,-5 0 0,4 0 0,-6 0 0,2 0 0,4 0 0,-9 0 0,8 0 0,-9 0 0,10 0 0,-6 0 0,3 0 0,2 0 0,-2 0 0,2 0 0,2 0 0,-5 0 0,4 6 0,-5-6 0,6 5 0,-1-5 0,2 0 0,-2 0 0,0 0 0,1 0 0,6 0 0,-5 0 0,5 0 0,-1 0 0,-3 0 0,4 0 0,-7 6 0,7-5 0,-5 5 0,5-6 0,0 0 0,-6 0 0,11 5 0,-3-5 0,-1 6 0,5-6 0,-10 0 0,9 0 0,-4 7 0,0-6 0,4 5 0,-10-6 0,5 0 0,-6 0 0,0 0 0,-1 0 0,2 0 0,-3 0 0,2 0 0,0 0 0,0 0 0,0 0 0,-6 0 0,4 0 0,-3 0 0,4 0 0,-4 0 0,4 0 0,-5 0 0,1 0 0,4 0 0,-10 0 0,4 0 0,-5 0 0,1 0 0,4 0 0,-5 0 0,6 0 0,-6 0 0,1 0 0,2 0 0,-1 0 0,2 0 0,-3 0 0,2 0 0,-1 0 0,0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10:40.602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0 1 16383,'0'84'0,"0"20"0,0-3 0,0 22 0,0-39 0,0 11 0,0-18 0,0 13 0,4-18 0,-4 25 0,10-31 0,-10 43 0,4-17 0,-4 17 0,4-16 0,-4-14 0,4-2 0,-4-9 0,0 4 0,0 3 0,3-16 0,-2 15 0,2-19 0,-3 15 0,0 11 0,4 8 0,-2-3 0,1 11 0,-3-5 0,0-17 0,0 7 0,0-28 0,0 25 0,0-9 0,0 12 0,0-8 0,0 19 0,0 7 0,0 15 0,0 1 0,0 13 0,0-8 0,0 0 0,0-20 0,0-12 0,0-8 0,0 3 0,0-21 0,0-6 0,0-15 0,0-16 0,0 7 0,0-6 0,0 8 0,0-8 0,0-3 0,0 17 0,0 5 0,0 17 0,0-20 0,0-23 0,0-15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11:55.925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1 22 16383,'75'0'0,"11"0"0,-6 0 0,13 0 0,-14 0 0,-4 0 0,-5 3 0,5 4 0,-17-1 0,12 4 0,-33-10 0,17 6 0,-23-1 0,28-5 0,-6 6 0,21-6 0,13 0 0,-8 0 0,2 0 0,-16 0 0,-21 0 0,6 0 0,-19 0 0,9 0 0,-12 0 0,9 0 0,-4 0 0,4 0 0,1 0 0,4 0 0,1 0 0,16 0 0,-12 0 0,23 0 0,-16 0 0,13 0 0,-17 0 0,0 0 0,-8 0 0,0 0 0,-4 0 0,-10 0 0,-10 5 0,-7-5 0,22 5 0,8-5 0,26 0 0,4 0 0,5 0 0,-18 0 0,17 0 0,-27 0 0,18 0 0,-11 0 0,-1 0 0,0 0 0,3 0 0,4 0 0,3 0 0,-14 0 0,14 0 0,-22 0 0,26 0 0,-28 0 0,19 0 0,-11 0 0,26 4 0,-4-2 0,6 1 0,-20-3 0,-18 0 0,2 0 0,-13 0 0,24 0 0,-3 0 0,6 0 0,2 0 0,6 0 0,-10 0 0,24 0 0,-23 0 0,23 0 0,-25 0 0,11 0 0,-16 0 0,5 0 0,-7 0 0,-2 0 0,6 0 0,-4 0 0,0 0 0,8 0 0,-17 0 0,14 0 0,-14 0 0,7 0 0,0 0 0,2 0 0,4 0 0,-5 0 0,5 0 0,0 0 0,2 0 0,7 0 0,11 0 0,-5 0 0,15 0 0,-4 0 0,-7 0 0,2 0 0,-16 0 0,-3 0 0,-2 0 0,-4-3 0,-3 1 0,-2-2 0,-2-1 0,4 5 0,-2-5 0,2 5 0,2-6 0,1 6 0,9-5 0,3 5 0,-1 0 0,6 0 0,-13 0 0,13 0 0,-21 0 0,7 0 0,-4 0 0,6 0 0,5 0 0,7-6 0,4 5 0,2-3 0,15 4 0,1 0 0,-8 0 0,2 0 0,-19 0 0,-3 0 0,-3 0 0,-14 0 0,10 0 0,-10 0 0,-8 0 0,10 0 0,1 0 0,21 0 0,22 0 0,4 0 0,-4 0 0,-12 0 0,-13 0 0,-4 0 0,0 0 0,19 0 0,-21 0 0,44 0 0,-35 0 0,26 0 0,-32 0 0,1 0 0,-13 0 0,-1 0 0,-10 0 0,-5 0 0,-10 0 0,-6 0 0,5 0 0,7 0 0,9 0 0,12 0 0,5 0 0,17 0 0,-13 0 0,12 0 0,-26 0 0,11 0 0,-11 0 0,11 0 0,-8 0 0,14 0 0,-17 0 0,10 0 0,-5 0 0,9 0 0,10 0 0,-14 0 0,0 0 0,-8 0 0,-2 0 0,7 0 0,1 0 0,1 0 0,-14 0 0,16 0 0,-5 0 0,12 0 0,24 0 0,-22 0 0,10 0 0,-22 0 0,-6 0 0,-4 0 0,3 0 0,-6 0 0,9 0 0,-9 0 0,22 0 0,-1 0 0,13-5 0,-1 3 0,-1-4 0,17 5 0,-15-3 0,23 1 0,-32 3 0,0 0 0,-6 0 0,-3 0 0,8 0 0,1 0 0,-4-4 0,-4 2 0,6-3 0,-8 5 0,21-4 0,-24 2 0,24-3 0,-21 5 0,19 0 0,-7 0 0,3 0 0,-5 0 0,18 0 0,-8 0 0,29 0 0,-26 0 0,21 0 0,-23 0 0,12 0 0,-19 0 0,-1 0 0,-10 0 0,6 0 0,-4 0 0,22 0 0,-15 0 0,18 0 0,-35 0 0,15 5 0,-25-3 0,12 4 0,-8-6 0,-2 0 0,5 0 0,11 5 0,-6-5 0,13 5 0,-24-5 0,24 0 0,-18 0 0,21 0 0,-12 6 0,7-6 0,-3 3 0,6 3 0,-2-5 0,6 3 0,-13-4 0,13 0 0,-22 0 0,24 0 0,-15 0 0,6 0 0,1 0 0,-9 0 0,9 0 0,-4 0 0,0 0 0,8 0 0,-15 0 0,8 0 0,-21 0 0,-8 0 0,3 0 0,-5 0 0,17 0 0,2 0 0,6 0 0,3 0 0,6 0 0,-3 0 0,10 0 0,-1 0 0,-4 0 0,-16 0 0,5 0 0,-13 0 0,23 0 0,-6 0 0,-7 0 0,-6 0 0,2 0 0,-6-4 0,19 3 0,3-3 0,0 4 0,4 0 0,-19 0 0,-6 0 0,-10 0 0,-10 0 0,-9 0 0,-6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12:47.378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0 1 16383,'0'84'0,"0"20"0,0-3 0,0 22 0,0-39 0,0 11 0,0-18 0,0 13 0,4-18 0,-4 25 0,10-31 0,-10 43 0,4-17 0,-4 17 0,4-16 0,-4-14 0,4-2 0,-4-9 0,0 4 0,0 3 0,3-16 0,-2 15 0,2-19 0,-3 15 0,0 11 0,4 8 0,-2-3 0,1 11 0,-3-5 0,0-17 0,0 7 0,0-28 0,0 25 0,0-9 0,0 12 0,0-8 0,0 19 0,0 7 0,0 15 0,0 1 0,0 13 0,0-8 0,0 0 0,0-20 0,0-12 0,0-8 0,0 3 0,0-21 0,0-6 0,0-15 0,0-16 0,0 7 0,0-6 0,0 8 0,0-8 0,0-3 0,0 17 0,0 5 0,0 17 0,0-20 0,0-23 0,0-15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8T08:16:04.984"/>
    </inkml:context>
    <inkml:brush xml:id="br0">
      <inkml:brushProperty name="width" value="0.42333" units="cm"/>
      <inkml:brushProperty name="height" value="0.42333" units="cm"/>
      <inkml:brushProperty name="color" value="#FFFFFF"/>
      <inkml:brushProperty name="inkEffects" value="pencil"/>
    </inkml:brush>
  </inkml:definitions>
  <inkml:trace contextRef="#ctx0" brushRef="#br0">0 8 16383,'29'0'0,"3"0"0,-21 0 0,9 0 0,-4 0 0,5 0 0,-6 0 0,6 0 0,-6 0 0,7 0 0,-3 0 0,-2 0 0,2 0 0,-9 0 0,7 0 0,-3 0 0,-3 0 0,3 0 0,-4 0 0,-2 0 0,8 0 0,-8 0 0,7 0 0,-7 0 0,2 0 0,4 0 0,3 0 0,-3 0 0,1 0 0,-6 0 0,5 0 0,-2 0 0,2 0 0,0 0 0,-3 0 0,5 0 0,-8 0 0,2 0 0,3 0 0,-2 0 0,3 0 0,-5 0 0,1 0 0,3 0 0,-1 0 0,1 0 0,-3 0 0,3 0 0,-3 0 0,3 0 0,-3 0 0,4 0 0,-3 0 0,2 0 0,-3 0 0,3 0 0,-2 0 0,2 0 0,-3 0 0,3 0 0,-2 0 0,2 0 0,-1 0 0,-4 0 0,7 0 0,-7 0 0,12 0 0,-4 0 0,12 0 0,-13 0 0,3 0 0,0 0 0,3 0 0,-6 0 0,3 0 0,0 0 0,-3 0 0,5 0 0,-9 0 0,8 0 0,-8 0 0,3 0 0,-4 0 0,4 0 0,-3 0 0,5 0 0,-8 0 0,2 0 0,3 0 0,-2 0 0,3 0 0,-5 0 0,5 0 0,-4 0 0,3 0 0,-3 0 0,4 0 0,-3 0 0,2 0 0,-3 0 0,-1 0 0,5 0 0,-3 0 0,2 0 0,-3 0 0,-2 0 0,8 0 0,-5 0 0,4 0 0,-6 0 0,-1 0 0,8 0 0,-7 0 0,7 0 0,-8 0 0,2 0 0,4 0 0,2 0 0,-1 0 0,-1 0 0,0 0 0,-3 0 0,6 0 0,-9 0 0,5 0 0,-1 0 0,4 0 0,-2 0 0,-3 0 0,3 0 0,0 0 0,-3 0 0,3 0 0,0 0 0,-2 0 0,7 0 0,-7 0 0,8 0 0,-11 0 0,12 0 0,-6 0 0,2 0 0,1 0 0,-1 0 0,6 0 0,-9 0 0,5 0 0,-2 0 0,-2 0 0,6 0 0,-10 0 0,7 0 0,-7 0 0,9 0 0,-8 0 0,2 0 0,0 0 0,-3 0 0,3 0 0,-5 0 0,6 0 0,-4 0 0,3 0 0,2 2 0,-4-2 0,1 2 0,-5-2 0,9 0 0,-7 0 0,4 0 0,-3 0 0,3 0 0,-4 0 0,5 0 0,-5 0 0,4 0 0,-3 0 0,10 0 0,-7 0 0,2 0 0,4 0 0,-5 0 0,1 0 0,4 0 0,-5 0 0,2 0 0,-2 0 0,-1 0 0,1 0 0,2 0 0,-3 0 0,1 0 0,-4 0 0,9 0 0,-9 0 0,7 0 0,-7 0 0,9 0 0,-8 0 0,6 0 0,-7 0 0,10 0 0,-6 0 0,2 0 0,-3 0 0,0 0 0,-3 0 0,10 0 0,-12 0 0,11 0 0,-9 0 0,9 0 0,-8 0 0,1 0 0,2 0 0,-4 0 0,7 0 0,-7 0 0,9 0 0,-8 0 0,2 0 0,0 0 0,-3 0 0,3 0 0,-4 0 0,4 0 0,-3 0 0,5 0 0,-2 0 0,-2 0 0,1 0 0,2 0 0,-4 0 0,3 0 0,-5 0 0,6 0 0,-4 0 0,3 0 0,2 0 0,-7 0 0,7 0 0,-8 0 0,2 0 0,7 0 0,-9 0 0,9 0 0,-3 0 0,-4 0 0,5 0 0,-5 0 0,4 0 0,-3 0 0,3 0 0,-4 0 0,4 0 0,-3 0 0,4 0 0,-6 0 0,1 0 0,3 0 0,-2 0 0,3 0 0,0 0 0,-3 0 0,3 0 0,0 0 0,-3 0 0,5 0 0,-2 0 0,-3 0 0,4 0 0,-2 0 0,-1 0 0,8 0 0,-5 0 0,0 0 0,6 0 0,-6 0 0,7 0 0,-7 0 0,6 0 0,-6 0 0,6 0 0,1 0 0,-7 0 0,5 0 0,-4 0 0,5 0 0,-6 0 0,5 0 0,-4 0 0,-1 0 0,2 0 0,-10 0 0,9 0 0,-5 0 0,3 0 0,-4 0 0,-2 0 0,5 0 0,-3 0 0,3 0 0,0 0 0,4 0 0,2 0 0,2 0 0,6 0 0,-4 0 0,11 0 0,-12 0 0,12 0 0,-12 0 0,5 0 0,0 0 0,-5 0 0,5 0 0,-1 0 0,-3 0 0,5 0 0,-1 0 0,-4 0 0,3 0 0,1 0 0,-4 0 0,10 0 0,-10 0 0,11 0 0,-7 0 0,1 0 0,-2 0 0,3 0 0,-6 0 0,4 0 0,-1 0 0,-4 0 0,5 0 0,-1 0 0,-3 0 0,6 0 0,-3 0 0,-3 0 0,4 0 0,-1 0 0,-3 0 0,10 0 0,-10 0 0,4 0 0,-1 0 0,-3 0 0,4 0 0,-6 0 0,0 0 0,1 0 0,4 0 0,-3 0 0,3 0 0,-4 0 0,4 0 0,-3 0 0,4 0 0,-1 0 0,-3 0 0,11 0 0,-7 0 0,4 0 0,1 0 0,-3 0 0,-2 0 0,7 0 0,-6 0 0,7 0 0,-6 0 0,3 0 0,-3 0 0,6 0 0,-1 0 0,-5 0 0,5 0 0,-7 0 0,8 3 0,-7-2 0,-1 1 0,1-2 0,-5 0 0,3 0 0,-4 0 0,-3 0 0,3 0 0,-1 0 0,0 0 0,-1 0 0,-3 0 0,1 0 0,0 0 0,1 0 0,3 0 0,-6 0 0,3 0 0,-2 0 0,3 0 0,1 0 0,1 0 0,-1 0 0,-1 0 0,1 0 0,1 0 0,-1 0 0,-5 0 0,4 0 0,-11 0 0,12 0 0,-11 0 0,10 0 0,-10 0 0,6 0 0,-8 0 0,2 0 0,10 0 0,-8 0 0,6 0 0,-8 0 0,-1 0 0,10 0 0,-7 0 0,6 0 0,-4 0 0,-2 0 0,8 0 0,-9 0 0,7 0 0,0 0 0,-3 0 0,6 0 0,-7 0 0,8 0 0,-1 0 0,-5 0 0,2 0 0,-1 0 0,4 0 0,-1 0 0,2 0 0,5 0 0,-5 0 0,4 0 0,-4 0 0,0 0 0,-1 0 0,5 0 0,-3 0 0,4 0 0,-6 0 0,-5 0 0,9 0 0,-6 0 0,2 0 0,-2 0 0,-2 0 0,3 0 0,1 0 0,1 0 0,-7 0 0,6 0 0,-6 0 0,0 0 0,6 0 0,-6 0 0,12 0 0,-5 0 0,6 0 0,-8 0 0,2 0 0,4 0 0,-3 0 0,4 0 0,-6 0 0,0 0 0,1 0 0,-2 0 0,1 0 0,0 0 0,1 0 0,-2 0 0,1 0 0,0 0 0,1 2 0,0-1 0,-3 1 0,2-2 0,1 0 0,0 0 0,-3 0 0,2 0 0,0 0 0,2 0 0,-4 0 0,2 0 0,0 0 0,-5 0 0,4 0 0,-4 0 0,5 0 0,-1 0 0,1 0 0,1 0 0,-1 0 0,-1 0 0,-3 0 0,2 0 0,-2 0 0,-2 0 0,5 0 0,-5 0 0,2 0 0,2 0 0,-4 0 0,7 0 0,-1 1 0,0 0 0,1 1 0,-2-2 0,1 0 0,6 0 0,3 0 0,2 0 0,-2 0 0,3 0 0,-5 3 0,13-3 0,-5 3 0,7-3 0,-9 0 0,0 0 0,1 0 0,-2 0 0,3 0 0,-8 0 0,5 0 0,-10 0 0,10 2 0,-10-2 0,3 3 0,-4-3 0,-2 0 0,1 0 0,0 0 0,0 0 0,0 0 0,-4 0 0,2 0 0,-3 0 0,-1 0 0,6 0 0,-10 0 0,7 0 0,-1 0 0,-1 0 0,4 0 0,-4 0 0,-2 0 0,7 0 0,-10 0 0,8 0 0,-9 0 0,11 0 0,-10 0 0,8 0 0,-8 0 0,4 0 0,-1 0 0,2 0 0,0 0 0,-1 0 0,-1 0 0,-3 2 0,9-2 0,-9 2 0,8-2 0,-8 0 0,3 0 0,2 0 0,-7 0 0,7 0 0,-7 0 0,5 0 0,-2 0 0,7 0 0,-8 0 0,3 0 0,0 0 0,4 0 0,-4 0 0,7 0 0,-11 0 0,10 0 0,-4 0 0,0 0 0,3 0 0,-9 0 0,11 0 0,-10 0 0,10 0 0,-12 0 0,11 0 0,-10 0 0,11 0 0,-11 0 0,5 0 0,-1 0 0,-3 0 0,9 0 0,-4 0 0,-1 0 0,5 0 0,-8 0 0,6 0 0,-1 0 0,2 2 0,-1-1 0,0 1 0,0-2 0,2 0 0,0 0 0,2 0 0,0 0 0,-2 0 0,0 0 0,2 0 0,0 0 0,-2 0 0,0 0 0,8 0 0,-6 0 0,5 0 0,-6 0 0,0 0 0,1 0 0,-2 0 0,1 0 0,0 0 0,-4 0 0,2 0 0,-4 0 0,7 0 0,-6 0 0,3 0 0,-7 0 0,8 0 0,-10 0 0,9 0 0,-8 0 0,9 0 0,-8 0 0,6 0 0,-7 0 0,10 0 0,-11 0 0,9 0 0,-9 0 0,11 0 0,-6 0 0,2 0 0,2 2 0,-2-1 0,3 1 0,1-2 0,1 0 0,-1 0 0,-1 0 0,8 0 0,-7 0 0,8 0 0,-3 0 0,-3 0 0,9 0 0,-10 0 0,12 0 0,-5 0 0,0 0 0,4 0 0,-11 0 0,11 0 0,-11 0 0,4 0 0,-4 0 0,0 0 0,-1 0 0,-2 0 0,3 0 0,-6 0 0,4 0 0,-4 0 0,4 0 0,2 0 0,-1 0 0,0 0 0,-1 0 0,2 0 0,-1 0 0,0 0 0,-1 0 0,2 0 0,5 0 0,-5 0 0,12 0 0,-6 0 0,6 0 0,1 0 0,-1 0 0,7 0 0,-4 0 0,5 0 0,-8 0 0,1 0 0,0 0 0,-2 0 0,2 0 0,0 0 0,0 0 0,0 0 0,-8 0 0,7 0 0,-6 0 0,0 0 0,6 0 0,-12 0 0,11 0 0,-4 0 0,5 0 0,0 0 0,1 0 0,0 0 0,0-2 0,5 1 0,-3-2 0,6 3 0,-10 0 0,9 0 0,-6-2 0,5 2 0,-6-3 0,-1 3 0,9 0 0,-14-2 0,11 2 0,-11-3 0,-2 3 0,7 0 0,-5-2 0,6 2 0,-1-3 0,0 3 0,1 0 0,0 0 0,0-2 0,5 1 0,-4-1 0,7 2 0,-3 0 0,-4 0 0,6 0 0,-7 0 0,-2 0 0,3 0 0,-8 0 0,6 0 0,-6-2 0,0 1 0,0-1 0,0 2 0,-7 0 0,6 0 0,0 0 0,-4 0 0,3 0 0,-5 0 0,2 0 0,-3 0 0,0 0 0,2 0 0,0 0 0,-2 0 0,-4 0 0,4 0 0,-6 0 0,9 0 0,-8 0 0,5 0 0,-4 0 0,-1 0 0,6 0 0,-6 0 0,7 0 0,-7 0 0,6 0 0,-7 0 0,8 0 0,-1 0 0,-5 0 0,3 0 0,-3 0 0,-1 0 0,6 0 0,-6 0 0,7 0 0,0 0 0,-2 0 0,0 0 0,2 0 0,-2 0 0,-4 0 0,4 0 0,-4 0 0,6 0 0,-2 0 0,1 0 0,0 0 0,-5 0 0,4 0 0,-5 0 0,1 0 0,4 0 0,-9 0 0,9 0 0,-10 0 0,10 0 0,-5 0 0,2 0 0,2 0 0,-2 0 0,3 0 0,0 0 0,-2 0 0,0 2 0,0-2 0,2 2 0,0-2 0,2 0 0,0 0 0,-2 0 0,0 0 0,8 0 0,-6 0 0,6 0 0,-1 0 0,-4 0 0,3 0 0,-4 3 0,5-3 0,-5 2 0,4-2 0,1 0 0,-5 0 0,12 3 0,-6-3 0,1 2 0,4-2 0,-11 0 0,12 0 0,-5 3 0,-1-2 0,5 1 0,-10-2 0,3 0 0,-4 0 0,-2 0 0,1 0 0,0 0 0,1 0 0,-2 0 0,1 0 0,0 0 0,1 0 0,-6 0 0,3 0 0,-4 0 0,7 0 0,-6 0 0,3 0 0,-2 0 0,-2 0 0,6 0 0,-12 0 0,6 0 0,-6 0 0,1 0 0,4 0 0,-4 0 0,4 0 0,-4 0 0,-1 0 0,5 0 0,-4 0 0,4 0 0,-6 0 0,5 0 0,-2 0 0,1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8T08:16:04.985"/>
    </inkml:context>
    <inkml:brush xml:id="br0">
      <inkml:brushProperty name="width" value="0.42333" units="cm"/>
      <inkml:brushProperty name="height" value="0.42333" units="cm"/>
      <inkml:brushProperty name="color" value="#FFFFFF"/>
      <inkml:brushProperty name="inkEffects" value="pencil"/>
    </inkml:brush>
  </inkml:definitions>
  <inkml:trace contextRef="#ctx0" brushRef="#br0">0 1 16383,'0'35'0,"0"9"0,0-2 0,0 10 0,0-17 0,0 5 0,0-8 0,0 6 0,3-8 0,-2 10 0,8-12 0,-8 18 0,4-7 0,-5 6 0,3-6 0,-2-6 0,2-1 0,-3-3 0,0 1 0,0 2 0,2-8 0,1 7 0,0-8 0,-3 7 0,0 3 0,3 5 0,-2-2 0,4 5 0,-5-3 0,0-7 0,0 4 0,0-13 0,0 12 0,0-5 0,0 6 0,0-5 0,0 9 0,0 3 0,0 6 0,0 1 0,0 5 0,0-3 0,0 0 0,0-9 0,0-5 0,0-3 0,0 1 0,0-8 0,0-3 0,0-7 0,0-6 0,0 3 0,0-3 0,0 4 0,0-4 0,0-1 0,0 7 0,0 3 0,0 6 0,0-7 0,0-11 0,0-7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8T08:16:04.986"/>
    </inkml:context>
    <inkml:brush xml:id="br0">
      <inkml:brushProperty name="width" value="0.42333" units="cm"/>
      <inkml:brushProperty name="height" value="0.42333" units="cm"/>
      <inkml:brushProperty name="color" value="#FFFFFF"/>
      <inkml:brushProperty name="inkEffects" value="pencil"/>
    </inkml:brush>
  </inkml:definitions>
  <inkml:trace contextRef="#ctx0" brushRef="#br0">1 9 16383,'75'0'0,"14"0"0,-10 0 0,16 0 0,-14 0 0,-5 0 0,-5 2 0,6 1 0,-19-1 0,13 2 0,-35-3 0,20 1 0,-23 0 0,27-2 0,-8 2 0,23-2 0,14 0 0,-10 0 0,4 0 0,-17 0 0,-22 0 0,8 0 0,-22 0 0,12 0 0,-14 0 0,9 0 0,-3 0 0,3 0 0,1 0 0,6 0 0,1 0 0,13 0 0,-10 0 0,22 0 0,-15 0 0,15 0 0,-21 0 0,2 0 0,-8 0 0,0 0 0,-6 0 0,-7 0 0,-13 2 0,-5-1 0,21 0 0,8-1 0,27 0 0,4 0 0,4 0 0,-16 0 0,17 0 0,-28 0 0,16 0 0,-8 0 0,-2 0 0,-1 0 0,5 0 0,2 0 0,5 0 0,-15 0 0,12 0 0,-18 0 0,21 0 0,-24 0 0,18 0 0,-11 0 0,25 2 0,-2-1 0,6 1 0,-23-2 0,-17 0 0,4 0 0,-15 0 0,24 0 0,0 0 0,2 0 0,4 0 0,6 0 0,-12 0 0,28 0 0,-26 0 0,25 0 0,-26 0 0,10 0 0,-15 0 0,6 0 0,-10 0 0,1 0 0,4 0 0,-3 0 0,-2 0 0,11 0 0,-18 0 0,14 0 0,-15 0 0,7 0 0,1 0 0,2 0 0,4 0 0,-6 0 0,5 0 0,1 0 0,3 0 0,4 0 0,14 0 0,-6 0 0,14 0 0,-3 0 0,-6 0 0,1 0 0,-17 0 0,-2 0 0,-1 0 0,-7-2 0,0 1 0,-4-1 0,-2 1 0,6 0 0,-4-1 0,1 2 0,5-2 0,0 2 0,7-3 0,6 3 0,-2 0 0,7 0 0,-15 0 0,13 0 0,-19 0 0,4 0 0,-2 0 0,5 0 0,8 0 0,4-2 0,4 2 0,3-2 0,16 2 0,0 0 0,-9 0 0,5 0 0,-21 0 0,-6 0 0,1 0 0,-15 0 0,9 0 0,-9 0 0,-8 0 0,9 0 0,2 0 0,21 0 0,22 0 0,5 0 0,-6 0 0,-9 0 0,-16 0 0,-4 0 0,1 0 0,18 0 0,-18 0 0,42 0 0,-35 0 0,27 0 0,-35 0 0,4 0 0,-15 0 0,0 0 0,-12 0 0,-3 0 0,-11 0 0,-5 0 0,4 0 0,7 0 0,10 0 0,12 0 0,4 0 0,18 0 0,-12 0 0,9 0 0,-24 0 0,11 0 0,-12 0 0,12 0 0,-8 0 0,14 0 0,-17 0 0,10 0 0,-6 0 0,10 0 0,9 0 0,-12 0 0,-2 0 0,-7 0 0,-3 0 0,8 0 0,1 0 0,0 0 0,-13 0 0,15 0 0,-4 0 0,12 0 0,25 0 0,-24 0 0,10 0 0,-20 0 0,-8 0 0,-3 0 0,2 0 0,-6 0 0,11 0 0,-11 0 0,23 0 0,-1 0 0,13-2 0,-2 1 0,2-1 0,14 0 0,-12 2 0,20-2 0,-31 2 0,-2 0 0,-3 0 0,-6 0 0,12 0 0,-2 0 0,-4-2 0,-1 2 0,3-3 0,-7 3 0,21-1 0,-25 0 0,25-1 0,-21 2 0,20 0 0,-9 0 0,4 0 0,-6 0 0,19 0 0,-8 0 0,30 0 0,-25 0 0,18 0 0,-23 0 0,14 0 0,-21 0 0,2 0 0,-12 0 0,4 0 0,-1 0 0,20 0 0,-13 0 0,16 0 0,-33 0 0,13 2 0,-24-1 0,12 1 0,-10-2 0,-1 0 0,7 0 0,9 2 0,-5-1 0,13 0 0,-23-1 0,22 0 0,-18 0 0,22 0 0,-13 2 0,9-2 0,-5 3 0,6-1 0,0-2 0,5 3 0,-14-3 0,16 0 0,-26 0 0,26 0 0,-16 0 0,8 0 0,-1 0 0,-7 0 0,7 0 0,-3 0 0,1 0 0,6 0 0,-15 0 0,9 0 0,-21 0 0,-8 0 0,3 0 0,-6 0 0,16 0 0,4 0 0,5 0 0,5 0 0,5 0 0,-3 0 0,9 0 0,0 0 0,-3 0 0,-19 0 0,7 0 0,-12 0 0,21 0 0,-6 0 0,-6 0 0,-5 0 0,-1 0 0,-2-3 0,15 3 0,5-2 0,1 2 0,1 0 0,-17 0 0,-6 0 0,-11 0 0,-10 0 0,-9 0 0,-5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8T08:16:04.987"/>
    </inkml:context>
    <inkml:brush xml:id="br0">
      <inkml:brushProperty name="width" value="0.42333" units="cm"/>
      <inkml:brushProperty name="height" value="0.42333" units="cm"/>
      <inkml:brushProperty name="color" value="#FFFFFF"/>
      <inkml:brushProperty name="inkEffects" value="pencil"/>
    </inkml:brush>
  </inkml:definitions>
  <inkml:trace contextRef="#ctx0" brushRef="#br0">0 1 16383,'0'35'0,"0"9"0,0-2 0,0 10 0,0-17 0,0 5 0,0-8 0,0 6 0,3-8 0,-2 10 0,8-12 0,-8 18 0,4-7 0,-5 6 0,3-6 0,-2-6 0,2-1 0,-3-3 0,0 1 0,0 2 0,2-8 0,1 7 0,0-8 0,-3 7 0,0 3 0,3 5 0,-2-2 0,4 5 0,-5-3 0,0-7 0,0 4 0,0-13 0,0 12 0,0-5 0,0 6 0,0-5 0,0 9 0,0 3 0,0 6 0,0 1 0,0 5 0,0-3 0,0 0 0,0-9 0,0-5 0,0-3 0,0 1 0,0-8 0,0-3 0,0-7 0,0-6 0,0 3 0,0-3 0,0 4 0,0-4 0,0-1 0,0 7 0,0 3 0,0 6 0,0-7 0,0-11 0,0-7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F8AD3F-DBB7-D54B-8FC5-B31C14755F52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47FBA-CDA7-8740-9832-CBA7890243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9154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9370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853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2183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7248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40365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38981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19864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95911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1241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09572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71378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10077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44846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81060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69915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72388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7903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994BD04B-F922-274E-B1BC-069F7F36EBF1}"/>
              </a:ext>
            </a:extLst>
          </p:cNvPr>
          <p:cNvGrpSpPr/>
          <p:nvPr userDrawn="1"/>
        </p:nvGrpSpPr>
        <p:grpSpPr>
          <a:xfrm>
            <a:off x="-423503" y="0"/>
            <a:ext cx="9991004" cy="6858000"/>
            <a:chOff x="-423503" y="0"/>
            <a:chExt cx="9991004" cy="6858000"/>
          </a:xfrm>
        </p:grpSpPr>
        <p:pic>
          <p:nvPicPr>
            <p:cNvPr id="16" name="図 15" descr="テーブル, 記号, 座る, 大きい が含まれている画像&#10;&#10;自動的に生成された説明">
              <a:extLst>
                <a:ext uri="{FF2B5EF4-FFF2-40B4-BE49-F238E27FC236}">
                  <a16:creationId xmlns:a16="http://schemas.microsoft.com/office/drawing/2014/main" id="{69DA2504-AC5A-8D4F-B1DF-76CE0BFE7C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62221"/>
            <a:stretch/>
          </p:blipFill>
          <p:spPr>
            <a:xfrm>
              <a:off x="-423503" y="740248"/>
              <a:ext cx="9991004" cy="2123159"/>
            </a:xfrm>
            <a:prstGeom prst="rect">
              <a:avLst/>
            </a:prstGeom>
          </p:spPr>
        </p:pic>
        <p:pic>
          <p:nvPicPr>
            <p:cNvPr id="17" name="図 16" descr="テーブル, 部屋, ベッド が含まれている画像&#10;&#10;自動的に生成された説明">
              <a:extLst>
                <a:ext uri="{FF2B5EF4-FFF2-40B4-BE49-F238E27FC236}">
                  <a16:creationId xmlns:a16="http://schemas.microsoft.com/office/drawing/2014/main" id="{098286EB-02AB-7144-AC26-4F8E9C884F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423503" y="1238060"/>
              <a:ext cx="9991004" cy="5619940"/>
            </a:xfrm>
            <a:prstGeom prst="rect">
              <a:avLst/>
            </a:prstGeom>
          </p:spPr>
        </p:pic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FB6C6F35-BD25-9B4B-871E-49A372A0FF41}"/>
                </a:ext>
              </a:extLst>
            </p:cNvPr>
            <p:cNvSpPr/>
            <p:nvPr/>
          </p:nvSpPr>
          <p:spPr>
            <a:xfrm>
              <a:off x="0" y="0"/>
              <a:ext cx="9144000" cy="740248"/>
            </a:xfrm>
            <a:prstGeom prst="rect">
              <a:avLst/>
            </a:prstGeom>
            <a:solidFill>
              <a:srgbClr val="EEEC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19" name="図 18" descr="円&#10;&#10;低い精度で自動的に生成された説明">
              <a:extLst>
                <a:ext uri="{FF2B5EF4-FFF2-40B4-BE49-F238E27FC236}">
                  <a16:creationId xmlns:a16="http://schemas.microsoft.com/office/drawing/2014/main" id="{70DF38D9-B3A7-2B43-A48F-E0B7C00DAE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70247" y="74056"/>
              <a:ext cx="803503" cy="803503"/>
            </a:xfrm>
            <a:prstGeom prst="rect">
              <a:avLst/>
            </a:prstGeom>
          </p:spPr>
        </p:pic>
      </p:grpSp>
      <p:pic>
        <p:nvPicPr>
          <p:cNvPr id="20" name="図 19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97405925-61D4-8447-B4FA-C5421BABAFD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20684112">
            <a:off x="641918" y="4430079"/>
            <a:ext cx="1385570" cy="2340490"/>
          </a:xfrm>
          <a:prstGeom prst="rect">
            <a:avLst/>
          </a:prstGeom>
        </p:spPr>
      </p:pic>
      <p:pic>
        <p:nvPicPr>
          <p:cNvPr id="21" name="図 20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70011C10-2F80-5949-ABF2-0F45173744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b="13659"/>
          <a:stretch/>
        </p:blipFill>
        <p:spPr>
          <a:xfrm>
            <a:off x="6704965" y="2342244"/>
            <a:ext cx="2466447" cy="304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4800"/>
            <a:ext cx="77724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42800" y="4726799"/>
            <a:ext cx="4863600" cy="1493027"/>
          </a:xfrm>
          <a:solidFill>
            <a:schemeClr val="tx1">
              <a:alpha val="57000"/>
            </a:schemeClr>
          </a:solidFill>
        </p:spPr>
        <p:txBody>
          <a:bodyPr anchor="t">
            <a:normAutofit/>
          </a:bodyPr>
          <a:lstStyle>
            <a:lvl1pPr marL="0" indent="0" algn="ctr">
              <a:lnSpc>
                <a:spcPct val="150000"/>
              </a:lnSpc>
              <a:buNone/>
              <a:defRPr sz="3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7331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18C4CAB4-F197-7F49-9372-54A5F2CE47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>
            <a:lvl1pPr>
              <a:defRPr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56000"/>
            <a:ext cx="7886700" cy="4521600"/>
          </a:xfrm>
        </p:spPr>
        <p:txBody>
          <a:bodyPr/>
          <a:lstStyle>
            <a:lvl1pPr>
              <a:lnSpc>
                <a:spcPct val="150000"/>
              </a:lnSpc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>
              <a:lnSpc>
                <a:spcPct val="150000"/>
              </a:lnSpc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>
              <a:lnSpc>
                <a:spcPct val="150000"/>
              </a:lnSpc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>
              <a:lnSpc>
                <a:spcPct val="150000"/>
              </a:lnSpc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>
              <a:lnSpc>
                <a:spcPct val="150000"/>
              </a:lnSpc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8" name="図 7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0A27503D-8862-6042-A915-BE4B737C96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772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974A8D2E-4678-A14D-8D2F-43C7517316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pic>
        <p:nvPicPr>
          <p:cNvPr id="7" name="図 6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A8AAB615-5DBF-1E40-9CE9-29E6D21745D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>
            <a:lvl1pPr>
              <a:defRPr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6132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はじめ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8799BEAE-F175-EE45-A82F-E0B33FA11D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pic>
        <p:nvPicPr>
          <p:cNvPr id="9" name="図 8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9DCA3FE1-5312-F44A-B116-6FC40E64759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99B6F0F-CFFB-C641-B32B-5D6401C6C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0EA7F55-681C-154C-A1FA-6056248CF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F3A592A-C88E-3F4A-8D52-4955F394D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6" name="図 4">
            <a:extLst>
              <a:ext uri="{FF2B5EF4-FFF2-40B4-BE49-F238E27FC236}">
                <a16:creationId xmlns:a16="http://schemas.microsoft.com/office/drawing/2014/main" id="{2919394D-90EF-A044-AEA3-1B9F6271A20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3" y="1423988"/>
            <a:ext cx="2354262" cy="329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角丸四角形吹き出し 6">
            <a:extLst>
              <a:ext uri="{FF2B5EF4-FFF2-40B4-BE49-F238E27FC236}">
                <a16:creationId xmlns:a16="http://schemas.microsoft.com/office/drawing/2014/main" id="{A0947059-5299-D744-A42B-C36A7C1F07E0}"/>
              </a:ext>
            </a:extLst>
          </p:cNvPr>
          <p:cNvSpPr/>
          <p:nvPr userDrawn="1"/>
        </p:nvSpPr>
        <p:spPr>
          <a:xfrm>
            <a:off x="2671763" y="1863725"/>
            <a:ext cx="3386137" cy="1016000"/>
          </a:xfrm>
          <a:prstGeom prst="wedgeRoundRectCallout">
            <a:avLst>
              <a:gd name="adj1" fmla="val -66933"/>
              <a:gd name="adj2" fmla="val 55997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defTabSz="914400" eaLnBrk="1" fontAlgn="auto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kumimoji="1" lang="ja-JP" altLang="en-US" sz="4000" b="1">
                <a:solidFill>
                  <a:srgbClr val="4472C4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なんでだろう？</a:t>
            </a:r>
            <a:endParaRPr kumimoji="1" lang="en-US" altLang="ja-JP" sz="4000" b="1" dirty="0">
              <a:solidFill>
                <a:srgbClr val="4472C4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93F7100-1A93-AC4B-9934-E358C24DB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>
            <a:lvl1pPr>
              <a:defRPr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2" name="コンテンツ プレースホルダー 11">
            <a:extLst>
              <a:ext uri="{FF2B5EF4-FFF2-40B4-BE49-F238E27FC236}">
                <a16:creationId xmlns:a16="http://schemas.microsoft.com/office/drawing/2014/main" id="{2D0DEEAC-FA9A-F040-8FFE-9D80CC67C2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779200" y="3027600"/>
            <a:ext cx="5738400" cy="1548000"/>
          </a:xfrm>
        </p:spPr>
        <p:txBody>
          <a:bodyPr/>
          <a:lstStyle>
            <a:lvl1pPr marL="0" indent="0">
              <a:lnSpc>
                <a:spcPct val="150000"/>
              </a:lnSpc>
              <a:buFontTx/>
              <a:buNone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>
              <a:lnSpc>
                <a:spcPct val="150000"/>
              </a:lnSpc>
              <a:buFontTx/>
              <a:buNone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914400" indent="0">
              <a:lnSpc>
                <a:spcPct val="150000"/>
              </a:lnSpc>
              <a:buFontTx/>
              <a:buNone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371600" indent="0">
              <a:lnSpc>
                <a:spcPct val="150000"/>
              </a:lnSpc>
              <a:buFontTx/>
              <a:buNone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1828800" indent="0">
              <a:lnSpc>
                <a:spcPct val="150000"/>
              </a:lnSpc>
              <a:buFontTx/>
              <a:buNone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4" name="コンテンツ プレースホルダー 13">
            <a:extLst>
              <a:ext uri="{FF2B5EF4-FFF2-40B4-BE49-F238E27FC236}">
                <a16:creationId xmlns:a16="http://schemas.microsoft.com/office/drawing/2014/main" id="{80D79723-75AA-264F-B774-9115F2E8723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411200" y="4680000"/>
            <a:ext cx="7102800" cy="1540800"/>
          </a:xfrm>
        </p:spPr>
        <p:txBody>
          <a:bodyPr>
            <a:noAutofit/>
          </a:bodyPr>
          <a:lstStyle>
            <a:lvl1pPr marL="0" indent="0">
              <a:lnSpc>
                <a:spcPts val="6000"/>
              </a:lnSpc>
              <a:spcBef>
                <a:spcPts val="0"/>
              </a:spcBef>
              <a:buFontTx/>
              <a:buNone/>
              <a:defRPr sz="40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>
              <a:lnSpc>
                <a:spcPts val="6000"/>
              </a:lnSpc>
              <a:buFontTx/>
              <a:buNone/>
              <a:defRPr sz="36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914400" indent="0">
              <a:lnSpc>
                <a:spcPts val="6000"/>
              </a:lnSpc>
              <a:buFontTx/>
              <a:buNone/>
              <a:defRPr sz="32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371600" indent="0">
              <a:lnSpc>
                <a:spcPts val="6000"/>
              </a:lnSpc>
              <a:buFontTx/>
              <a:buNone/>
              <a:defRPr sz="28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1828800" indent="0">
              <a:lnSpc>
                <a:spcPts val="6000"/>
              </a:lnSpc>
              <a:buFontTx/>
              <a:buNone/>
              <a:defRPr sz="28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658296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実験を始める前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704558B-4B63-2F43-BA10-30BDA0ADB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13C95B1-6C43-BD49-8F8D-04E2C0870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446D583-091F-F64D-B492-094891EE6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6" name="図 5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17C82858-E559-0442-A4AE-03605A889B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pic>
        <p:nvPicPr>
          <p:cNvPr id="7" name="図 6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B6F0FFB4-830C-0842-9541-34E80D40D1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E9714ABF-8533-0B49-AEDA-4B38083ED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>
            <a:lvl1pPr>
              <a:defRPr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2789A07-C609-5148-A339-E17EC609CC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56000"/>
            <a:ext cx="7886700" cy="4521600"/>
          </a:xfrm>
        </p:spPr>
        <p:txBody>
          <a:bodyPr/>
          <a:lstStyle>
            <a:lvl1pPr marL="228600" indent="-228600">
              <a:lnSpc>
                <a:spcPct val="150000"/>
              </a:lnSpc>
              <a:buFont typeface="Wingdings" pitchFamily="2" charset="2"/>
              <a:buChar char="l"/>
              <a:defRPr u="sng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>
              <a:lnSpc>
                <a:spcPct val="150000"/>
              </a:lnSpc>
              <a:buFontTx/>
              <a:buNone/>
              <a:defRPr u="none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1143000" indent="-228600">
              <a:lnSpc>
                <a:spcPct val="150000"/>
              </a:lnSpc>
              <a:buFont typeface="Wingdings" pitchFamily="2" charset="2"/>
              <a:buChar char="l"/>
              <a:defRPr u="sng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600200" indent="-228600">
              <a:lnSpc>
                <a:spcPct val="150000"/>
              </a:lnSpc>
              <a:buFont typeface="Wingdings" pitchFamily="2" charset="2"/>
              <a:buChar char="l"/>
              <a:defRPr u="sng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2057400" indent="-228600">
              <a:lnSpc>
                <a:spcPct val="150000"/>
              </a:lnSpc>
              <a:buFont typeface="Wingdings" pitchFamily="2" charset="2"/>
              <a:buChar char="l"/>
              <a:defRPr u="sng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313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まと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819B145-498E-1C43-9447-43E8E940A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43F0D03-CF9F-C641-9870-61BB81512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999658D-042A-914A-BE11-59C190B2E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6" name="図 5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489BF777-2673-CD4B-B010-D4282C2833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pic>
        <p:nvPicPr>
          <p:cNvPr id="7" name="図 6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05DFE1F5-0401-8A4D-A351-C3B5E0F29A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pic>
        <p:nvPicPr>
          <p:cNvPr id="8" name="図 11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D2D97112-DAB8-B747-8E82-1B5FDD33427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60"/>
          <a:stretch>
            <a:fillRect/>
          </a:stretch>
        </p:blipFill>
        <p:spPr bwMode="auto">
          <a:xfrm>
            <a:off x="6045200" y="2209800"/>
            <a:ext cx="2724150" cy="336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2421EB0-E44E-D745-9D87-A9A4B00A7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>
            <a:lvl1pPr>
              <a:defRPr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5E7AA948-A01C-D748-8C9C-EC205B3D548B}"/>
              </a:ext>
            </a:extLst>
          </p:cNvPr>
          <p:cNvSpPr txBox="1">
            <a:spLocks/>
          </p:cNvSpPr>
          <p:nvPr userDrawn="1"/>
        </p:nvSpPr>
        <p:spPr>
          <a:xfrm>
            <a:off x="628649" y="2470151"/>
            <a:ext cx="5605463" cy="350181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50000"/>
              </a:lnSpc>
              <a:buFont typeface="Wingdings" pitchFamily="2" charset="2"/>
              <a:buChar char="l"/>
              <a:defRPr/>
            </a:pPr>
            <a:endParaRPr lang="en-US" altLang="ja-JP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6" name="コンテンツ プレースホルダー 15">
            <a:extLst>
              <a:ext uri="{FF2B5EF4-FFF2-40B4-BE49-F238E27FC236}">
                <a16:creationId xmlns:a16="http://schemas.microsoft.com/office/drawing/2014/main" id="{43F2536F-7D23-9C44-8014-D0398B6762D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0000" y="2469600"/>
            <a:ext cx="5605200" cy="3506400"/>
          </a:xfrm>
        </p:spPr>
        <p:txBody>
          <a:bodyPr/>
          <a:lstStyle>
            <a:lvl1pPr marL="2286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6858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11430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6002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20574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8" name="コンテンツ プレースホルダー 17">
            <a:extLst>
              <a:ext uri="{FF2B5EF4-FFF2-40B4-BE49-F238E27FC236}">
                <a16:creationId xmlns:a16="http://schemas.microsoft.com/office/drawing/2014/main" id="{B8C90AB7-BC7C-2546-955D-C0EFC7770F0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33200" y="1612800"/>
            <a:ext cx="6303600" cy="849600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FontTx/>
              <a:buNone/>
              <a:defRPr sz="3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>
              <a:lnSpc>
                <a:spcPct val="150000"/>
              </a:lnSpc>
              <a:buFontTx/>
              <a:buNone/>
              <a:defRPr sz="28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914400" indent="0">
              <a:lnSpc>
                <a:spcPct val="150000"/>
              </a:lnSpc>
              <a:buFontTx/>
              <a:buNone/>
              <a:defRPr sz="2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371600" indent="0">
              <a:lnSpc>
                <a:spcPct val="150000"/>
              </a:lnSpc>
              <a:buFontTx/>
              <a:buNone/>
              <a:defRPr sz="20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1828800" indent="0">
              <a:lnSpc>
                <a:spcPct val="150000"/>
              </a:lnSpc>
              <a:buFontTx/>
              <a:buNone/>
              <a:defRPr sz="20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4159228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F81A04-EFE2-1141-B2B2-26875558ABE0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8091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6" r:id="rId3"/>
    <p:sldLayoutId id="2147483678" r:id="rId4"/>
    <p:sldLayoutId id="2147483679" r:id="rId5"/>
    <p:sldLayoutId id="214748368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Meiryo UI" panose="020B0604030504040204" pitchFamily="34" charset="-128"/>
          <a:ea typeface="Meiryo UI" panose="020B0604030504040204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Meiryo UI" panose="020B0604030504040204" pitchFamily="34" charset="-128"/>
          <a:ea typeface="Meiryo UI" panose="020B0604030504040204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Meiryo UI" panose="020B0604030504040204" pitchFamily="34" charset="-128"/>
          <a:ea typeface="Meiryo UI" panose="020B0604030504040204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Meiryo UI" panose="020B0604030504040204" pitchFamily="34" charset="-128"/>
          <a:ea typeface="Meiryo UI" panose="020B0604030504040204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Meiryo UI" panose="020B0604030504040204" pitchFamily="34" charset="-128"/>
          <a:ea typeface="Meiryo UI" panose="020B0604030504040204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Meiryo UI" panose="020B0604030504040204" pitchFamily="34" charset="-128"/>
          <a:ea typeface="Meiryo UI" panose="020B0604030504040204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13" Type="http://schemas.openxmlformats.org/officeDocument/2006/relationships/image" Target="../media/image21.jp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1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0" Type="http://schemas.openxmlformats.org/officeDocument/2006/relationships/image" Target="../media/image114.png"/><Relationship Id="rId4" Type="http://schemas.openxmlformats.org/officeDocument/2006/relationships/image" Target="../media/image170.png"/><Relationship Id="rId9" Type="http://schemas.openxmlformats.org/officeDocument/2006/relationships/customXml" Target="../ink/ink4.xml"/></Relationships>
</file>

<file path=ppt/slides/_rels/slide15.xml.rels><?xml version="1.0" encoding="UTF-8" standalone="yes"?>
<Relationships xmlns="http://schemas.openxmlformats.org/package/2006/relationships"><Relationship Id="rId18" Type="http://schemas.openxmlformats.org/officeDocument/2006/relationships/image" Target="../media/image180.png"/><Relationship Id="rId21" Type="http://schemas.openxmlformats.org/officeDocument/2006/relationships/image" Target="../media/image31.png"/><Relationship Id="rId17" Type="http://schemas.openxmlformats.org/officeDocument/2006/relationships/customXml" Target="../ink/ink8.xml"/><Relationship Id="rId12" Type="http://schemas.openxmlformats.org/officeDocument/2006/relationships/image" Target="../media/image150.png"/><Relationship Id="rId2" Type="http://schemas.openxmlformats.org/officeDocument/2006/relationships/customXml" Target="../ink/ink6.xml"/><Relationship Id="rId16" Type="http://schemas.openxmlformats.org/officeDocument/2006/relationships/image" Target="../media/image171.png"/><Relationship Id="rId20" Type="http://schemas.openxmlformats.org/officeDocument/2006/relationships/customXml" Target="../ink/ink10.xml"/><Relationship Id="rId1" Type="http://schemas.openxmlformats.org/officeDocument/2006/relationships/slideLayout" Target="../slideLayouts/slideLayout2.xml"/><Relationship Id="rId15" Type="http://schemas.openxmlformats.org/officeDocument/2006/relationships/customXml" Target="../ink/ink7.xml"/><Relationship Id="rId23" Type="http://schemas.openxmlformats.org/officeDocument/2006/relationships/image" Target="../media/image9.png"/><Relationship Id="rId19" Type="http://schemas.openxmlformats.org/officeDocument/2006/relationships/customXml" Target="../ink/ink9.xml"/><Relationship Id="rId14" Type="http://schemas.openxmlformats.org/officeDocument/2006/relationships/image" Target="../media/image160.png"/><Relationship Id="rId22" Type="http://schemas.openxmlformats.org/officeDocument/2006/relationships/customXml" Target="../ink/ink11.xml"/></Relationships>
</file>

<file path=ppt/slides/_rels/slide16.xml.rels><?xml version="1.0" encoding="UTF-8" standalone="yes"?>
<Relationships xmlns="http://schemas.openxmlformats.org/package/2006/relationships"><Relationship Id="rId18" Type="http://schemas.openxmlformats.org/officeDocument/2006/relationships/image" Target="../media/image180.png"/><Relationship Id="rId21" Type="http://schemas.openxmlformats.org/officeDocument/2006/relationships/image" Target="../media/image31.png"/><Relationship Id="rId17" Type="http://schemas.openxmlformats.org/officeDocument/2006/relationships/customXml" Target="../ink/ink14.xml"/><Relationship Id="rId12" Type="http://schemas.openxmlformats.org/officeDocument/2006/relationships/image" Target="../media/image150.png"/><Relationship Id="rId2" Type="http://schemas.openxmlformats.org/officeDocument/2006/relationships/customXml" Target="../ink/ink12.xml"/><Relationship Id="rId16" Type="http://schemas.openxmlformats.org/officeDocument/2006/relationships/image" Target="../media/image171.png"/><Relationship Id="rId20" Type="http://schemas.openxmlformats.org/officeDocument/2006/relationships/customXml" Target="../ink/ink16.xml"/><Relationship Id="rId1" Type="http://schemas.openxmlformats.org/officeDocument/2006/relationships/slideLayout" Target="../slideLayouts/slideLayout2.xml"/><Relationship Id="rId15" Type="http://schemas.openxmlformats.org/officeDocument/2006/relationships/customXml" Target="../ink/ink13.xml"/><Relationship Id="rId23" Type="http://schemas.openxmlformats.org/officeDocument/2006/relationships/image" Target="../media/image9.png"/><Relationship Id="rId19" Type="http://schemas.openxmlformats.org/officeDocument/2006/relationships/customXml" Target="../ink/ink15.xml"/><Relationship Id="rId14" Type="http://schemas.openxmlformats.org/officeDocument/2006/relationships/image" Target="../media/image160.png"/><Relationship Id="rId22" Type="http://schemas.openxmlformats.org/officeDocument/2006/relationships/customXml" Target="../ink/ink17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customXml" Target="../ink/ink18.xml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customXml" Target="../ink/ink19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13" Type="http://schemas.openxmlformats.org/officeDocument/2006/relationships/image" Target="../media/image29.jpg"/><Relationship Id="rId3" Type="http://schemas.openxmlformats.org/officeDocument/2006/relationships/customXml" Target="../ink/ink20.xml"/><Relationship Id="rId7" Type="http://schemas.openxmlformats.org/officeDocument/2006/relationships/customXml" Target="../ink/ink22.xml"/><Relationship Id="rId12" Type="http://schemas.openxmlformats.org/officeDocument/2006/relationships/image" Target="../media/image1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png"/><Relationship Id="rId11" Type="http://schemas.openxmlformats.org/officeDocument/2006/relationships/customXml" Target="../ink/ink24.xml"/><Relationship Id="rId5" Type="http://schemas.openxmlformats.org/officeDocument/2006/relationships/customXml" Target="../ink/ink21.xml"/><Relationship Id="rId10" Type="http://schemas.openxmlformats.org/officeDocument/2006/relationships/image" Target="../media/image114.png"/><Relationship Id="rId4" Type="http://schemas.openxmlformats.org/officeDocument/2006/relationships/image" Target="../media/image30.png"/><Relationship Id="rId9" Type="http://schemas.openxmlformats.org/officeDocument/2006/relationships/customXml" Target="../ink/ink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32.png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32.png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1.png"/><Relationship Id="rId3" Type="http://schemas.openxmlformats.org/officeDocument/2006/relationships/image" Target="../media/image34.png"/><Relationship Id="rId12" Type="http://schemas.openxmlformats.org/officeDocument/2006/relationships/image" Target="../media/image35.png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6.xml"/><Relationship Id="rId11" Type="http://schemas.openxmlformats.org/officeDocument/2006/relationships/customXml" Target="../ink/ink28.xml"/><Relationship Id="rId10" Type="http://schemas.openxmlformats.org/officeDocument/2006/relationships/image" Target="../media/image1142.png"/><Relationship Id="rId4" Type="http://schemas.openxmlformats.org/officeDocument/2006/relationships/customXml" Target="../ink/ink26.xml"/><Relationship Id="rId9" Type="http://schemas.openxmlformats.org/officeDocument/2006/relationships/customXml" Target="../ink/ink2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47AE29-0CDA-5245-9AF2-6A75D1D90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>
                <a:solidFill>
                  <a:schemeClr val="tx2"/>
                </a:solidFill>
              </a:rPr>
              <a:t>今回の実験について</a:t>
            </a:r>
            <a:r>
              <a:rPr lang="ja-JP" altLang="en-US" sz="2800">
                <a:solidFill>
                  <a:schemeClr val="tx2"/>
                </a:solidFill>
              </a:rPr>
              <a:t>（指導担当の方へ）</a:t>
            </a:r>
            <a:endParaRPr kumimoji="1" lang="ja-JP" altLang="en-US">
              <a:solidFill>
                <a:schemeClr val="tx2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3D4FD8-A892-9E4E-9C2F-E4838B2FF2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31942"/>
            <a:ext cx="7886700" cy="4521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ja-JP" altLang="en-US" dirty="0"/>
              <a:t>今回の実験②（作業④）について、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実施が難しいお子様の場合、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ご担当者様が主導し、お子様には手を添えていただく等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一緒に実施いただけますと幸いです。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761852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47AE29-0CDA-5245-9AF2-6A75D1D90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>
                <a:solidFill>
                  <a:schemeClr val="tx2"/>
                </a:solidFill>
              </a:rPr>
              <a:t>今回の実験について</a:t>
            </a:r>
            <a:r>
              <a:rPr lang="ja-JP" altLang="en-US" sz="2800">
                <a:solidFill>
                  <a:schemeClr val="tx2"/>
                </a:solidFill>
              </a:rPr>
              <a:t>（指導担当の方へ）</a:t>
            </a:r>
            <a:endParaRPr kumimoji="1" lang="ja-JP" altLang="en-US">
              <a:solidFill>
                <a:schemeClr val="tx2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3D4FD8-A892-9E4E-9C2F-E4838B2FF2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31942"/>
            <a:ext cx="7886700" cy="4521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ja-JP" altLang="en-US" dirty="0"/>
              <a:t>今回の実験②について、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アルコールが古いと失敗する恐れがあるため、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使用予定のアルコールにて、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事前に実験をご確認いただけますと幸いです。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04822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47AE29-0CDA-5245-9AF2-6A75D1D90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>
                <a:solidFill>
                  <a:schemeClr val="tx2"/>
                </a:solidFill>
              </a:rPr>
              <a:t>今回の実験について</a:t>
            </a:r>
            <a:r>
              <a:rPr lang="ja-JP" altLang="en-US" sz="2800">
                <a:solidFill>
                  <a:schemeClr val="tx2"/>
                </a:solidFill>
              </a:rPr>
              <a:t>（指導担当の方へ）</a:t>
            </a:r>
            <a:endParaRPr kumimoji="1" lang="ja-JP" altLang="en-US">
              <a:solidFill>
                <a:schemeClr val="tx2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3D4FD8-A892-9E4E-9C2F-E4838B2FF2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31942"/>
            <a:ext cx="7886700" cy="4521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ja-JP" altLang="en-US" dirty="0"/>
              <a:t>今回の実験②について、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炭酸キーパーは単価</a:t>
            </a:r>
            <a:r>
              <a:rPr lang="en-US" altLang="ja-JP" dirty="0"/>
              <a:t>\400</a:t>
            </a:r>
            <a:r>
              <a:rPr lang="ja-JP" altLang="en-US" dirty="0"/>
              <a:t>～￥</a:t>
            </a:r>
            <a:r>
              <a:rPr lang="en-US" altLang="ja-JP" dirty="0"/>
              <a:t>500</a:t>
            </a:r>
            <a:r>
              <a:rPr lang="ja-JP" altLang="en-US" dirty="0"/>
              <a:t>となっております。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つきましては、持ち帰りはなしや、複数人共同実験など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適宜ご対応いただけますと幸いです。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755939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D21C92-6D87-8F4F-B24C-E58A6BE0C2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/>
              <a:t>こども実験教室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60921CF-594E-EA43-8B74-908D39EC4F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/>
              <a:t>第八回</a:t>
            </a:r>
            <a:endParaRPr kumimoji="1" lang="en-US" altLang="ja-JP" dirty="0"/>
          </a:p>
          <a:p>
            <a:pPr>
              <a:lnSpc>
                <a:spcPct val="110000"/>
              </a:lnSpc>
            </a:pPr>
            <a:r>
              <a:rPr lang="en-US" altLang="ja-JP" dirty="0"/>
              <a:t>〜</a:t>
            </a:r>
            <a:r>
              <a:rPr lang="ja-JP" altLang="en-US" dirty="0"/>
              <a:t>空気のふくらみ？</a:t>
            </a:r>
            <a:r>
              <a:rPr lang="en-US" altLang="ja-JP" dirty="0"/>
              <a:t>〜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C1CE262-BF1E-BD46-9566-BA98518AA50D}"/>
              </a:ext>
            </a:extLst>
          </p:cNvPr>
          <p:cNvSpPr txBox="1"/>
          <p:nvPr/>
        </p:nvSpPr>
        <p:spPr>
          <a:xfrm>
            <a:off x="3992563" y="1798638"/>
            <a:ext cx="147955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600" spc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F975C97-89FE-8549-80C1-17D6E49816E5}"/>
              </a:ext>
            </a:extLst>
          </p:cNvPr>
          <p:cNvSpPr txBox="1"/>
          <p:nvPr/>
        </p:nvSpPr>
        <p:spPr>
          <a:xfrm>
            <a:off x="5416550" y="1798638"/>
            <a:ext cx="1704975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600" spc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きょうしつ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1302986-B3C9-DA49-ADCD-4ECFC99FB538}"/>
              </a:ext>
            </a:extLst>
          </p:cNvPr>
          <p:cNvSpPr txBox="1"/>
          <p:nvPr/>
        </p:nvSpPr>
        <p:spPr>
          <a:xfrm>
            <a:off x="3992563" y="4706938"/>
            <a:ext cx="16656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だいはちかい</a:t>
            </a:r>
            <a:endParaRPr kumimoji="1" lang="en-US" altLang="ja-JP" sz="1400" spc="6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7CE9854-BD30-1B49-8C97-DA85FA4ED533}"/>
              </a:ext>
            </a:extLst>
          </p:cNvPr>
          <p:cNvSpPr txBox="1"/>
          <p:nvPr/>
        </p:nvSpPr>
        <p:spPr>
          <a:xfrm>
            <a:off x="3431122" y="5439935"/>
            <a:ext cx="13012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46800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0C68B10-80C4-BC44-8DE0-D181FB709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はじめに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B0FD430-8FC7-8D41-ABAA-0005D5BB5F4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kumimoji="1" lang="ja-JP" altLang="en-US" dirty="0"/>
              <a:t>身のまわりには「ふしぎ」がたくさん！</a:t>
            </a:r>
            <a:endParaRPr kumimoji="1" lang="en-US" altLang="ja-JP" dirty="0"/>
          </a:p>
          <a:p>
            <a:r>
              <a:rPr lang="ja-JP" altLang="en-US" dirty="0"/>
              <a:t>実験によって、そのひみつが分かるよ</a:t>
            </a:r>
            <a:endParaRPr kumimoji="1" lang="ja-JP" altLang="en-US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F9E42BC-EC83-A349-9CEC-AF709160B97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kumimoji="1" lang="ja-JP" altLang="en-US" dirty="0"/>
              <a:t>今日は「空気のせいしつ」について、</a:t>
            </a:r>
            <a:endParaRPr kumimoji="1" lang="en-US" altLang="ja-JP" dirty="0"/>
          </a:p>
          <a:p>
            <a:r>
              <a:rPr kumimoji="1" lang="ja-JP" altLang="en-US" dirty="0"/>
              <a:t>　　いっしょに実験しよう！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4B76CA1-1790-7747-A9C8-CADB1E9EF25C}"/>
              </a:ext>
            </a:extLst>
          </p:cNvPr>
          <p:cNvSpPr txBox="1"/>
          <p:nvPr/>
        </p:nvSpPr>
        <p:spPr>
          <a:xfrm>
            <a:off x="2878138" y="3000375"/>
            <a:ext cx="4222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5EC1C7-D075-654E-BF8C-E8E4F8A2E4FD}"/>
              </a:ext>
            </a:extLst>
          </p:cNvPr>
          <p:cNvSpPr txBox="1"/>
          <p:nvPr/>
        </p:nvSpPr>
        <p:spPr>
          <a:xfrm>
            <a:off x="2838450" y="3749675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CBA72F9-176C-5C47-A618-4F7D9EBB204A}"/>
              </a:ext>
            </a:extLst>
          </p:cNvPr>
          <p:cNvSpPr txBox="1"/>
          <p:nvPr/>
        </p:nvSpPr>
        <p:spPr>
          <a:xfrm>
            <a:off x="6610350" y="3749675"/>
            <a:ext cx="5334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わ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DD7660E-0345-AF4D-AC96-9D56DE45D4EB}"/>
              </a:ext>
            </a:extLst>
          </p:cNvPr>
          <p:cNvSpPr txBox="1"/>
          <p:nvPr/>
        </p:nvSpPr>
        <p:spPr>
          <a:xfrm>
            <a:off x="1660525" y="4576763"/>
            <a:ext cx="923925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600" spc="6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きょう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6BBCD92-9991-7145-B989-7418E3BEB6E2}"/>
              </a:ext>
            </a:extLst>
          </p:cNvPr>
          <p:cNvSpPr txBox="1"/>
          <p:nvPr/>
        </p:nvSpPr>
        <p:spPr>
          <a:xfrm>
            <a:off x="4006850" y="5326063"/>
            <a:ext cx="118745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600" spc="6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571F189-1CB9-D441-A6C5-301ED08D2EB2}"/>
              </a:ext>
            </a:extLst>
          </p:cNvPr>
          <p:cNvSpPr txBox="1"/>
          <p:nvPr/>
        </p:nvSpPr>
        <p:spPr>
          <a:xfrm>
            <a:off x="3300413" y="4576763"/>
            <a:ext cx="167159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600" spc="600" dirty="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</p:spTree>
    <p:extLst>
      <p:ext uri="{BB962C8B-B14F-4D97-AF65-F5344CB8AC3E}">
        <p14:creationId xmlns:p14="http://schemas.microsoft.com/office/powerpoint/2010/main" val="501376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D4EEC28-72EC-E34E-B398-18C6CB335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>
                <a:solidFill>
                  <a:schemeClr val="accent1"/>
                </a:solidFill>
              </a:rPr>
              <a:t>空気</a:t>
            </a:r>
            <a:r>
              <a:rPr lang="ja-JP" altLang="en-US" dirty="0"/>
              <a:t>には、</a:t>
            </a:r>
            <a:r>
              <a:rPr lang="ja-JP" altLang="en-US" dirty="0">
                <a:solidFill>
                  <a:schemeClr val="accent3"/>
                </a:solidFill>
              </a:rPr>
              <a:t>おしたらちぢんで</a:t>
            </a:r>
            <a:r>
              <a:rPr lang="ja-JP" altLang="en-US" dirty="0"/>
              <a:t>、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　おし返そうとするせいしつ</a:t>
            </a:r>
            <a:r>
              <a:rPr lang="ja-JP" altLang="en-US" dirty="0"/>
              <a:t>があることが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第三回の実験で分かったね！</a:t>
            </a:r>
            <a:endParaRPr lang="en-US" altLang="ja-JP" dirty="0"/>
          </a:p>
          <a:p>
            <a:r>
              <a:rPr lang="ja-JP" altLang="en-US" dirty="0"/>
              <a:t>今日はべつの</a:t>
            </a:r>
            <a:r>
              <a:rPr lang="ja-JP" altLang="en-US" sz="3200" dirty="0">
                <a:solidFill>
                  <a:schemeClr val="accent2"/>
                </a:solidFill>
              </a:rPr>
              <a:t>空気のせいしつ</a:t>
            </a:r>
            <a:r>
              <a:rPr lang="ja-JP" altLang="en-US" dirty="0"/>
              <a:t>を調べよう！</a:t>
            </a:r>
            <a:endParaRPr lang="en-US" altLang="ja-JP" dirty="0"/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C0717305-0A9E-CB4D-9509-91A1D9C5F5D3}"/>
              </a:ext>
            </a:extLst>
          </p:cNvPr>
          <p:cNvSpPr txBox="1"/>
          <p:nvPr/>
        </p:nvSpPr>
        <p:spPr>
          <a:xfrm>
            <a:off x="1501395" y="2403216"/>
            <a:ext cx="13794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かえ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A50807BE-4779-3340-9514-0F0259B769B0}"/>
              </a:ext>
            </a:extLst>
          </p:cNvPr>
          <p:cNvSpPr txBox="1"/>
          <p:nvPr/>
        </p:nvSpPr>
        <p:spPr>
          <a:xfrm>
            <a:off x="920765" y="3121223"/>
            <a:ext cx="15014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だいさんかい</a:t>
            </a:r>
          </a:p>
        </p:txBody>
      </p:sp>
      <p:pic>
        <p:nvPicPr>
          <p:cNvPr id="1026" name="Picture 2" descr="空気のイラスト">
            <a:extLst>
              <a:ext uri="{FF2B5EF4-FFF2-40B4-BE49-F238E27FC236}">
                <a16:creationId xmlns:a16="http://schemas.microsoft.com/office/drawing/2014/main" id="{9C5116A8-C896-474E-891E-4C2CD8A33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032" y="1640279"/>
            <a:ext cx="2523681" cy="2511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8ADF3375-21FC-44A8-AF6C-AC19803FDA9C}"/>
              </a:ext>
            </a:extLst>
          </p:cNvPr>
          <p:cNvSpPr/>
          <p:nvPr/>
        </p:nvSpPr>
        <p:spPr>
          <a:xfrm>
            <a:off x="2141234" y="4905957"/>
            <a:ext cx="4622982" cy="691515"/>
          </a:xfrm>
          <a:prstGeom prst="rect">
            <a:avLst/>
          </a:prstGeom>
          <a:solidFill>
            <a:schemeClr val="accent3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EA7597B-E3FD-47DF-B2FB-5C2BEC33F069}"/>
              </a:ext>
            </a:extLst>
          </p:cNvPr>
          <p:cNvSpPr txBox="1"/>
          <p:nvPr/>
        </p:nvSpPr>
        <p:spPr>
          <a:xfrm>
            <a:off x="3539058" y="4902153"/>
            <a:ext cx="8667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B460328-A929-434A-B6CD-D8885C5E784B}"/>
              </a:ext>
            </a:extLst>
          </p:cNvPr>
          <p:cNvSpPr txBox="1"/>
          <p:nvPr/>
        </p:nvSpPr>
        <p:spPr>
          <a:xfrm>
            <a:off x="4829001" y="4902153"/>
            <a:ext cx="8667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DA37461-5EB4-4028-AB74-F091BCBC8DB2}"/>
              </a:ext>
            </a:extLst>
          </p:cNvPr>
          <p:cNvSpPr txBox="1"/>
          <p:nvPr/>
        </p:nvSpPr>
        <p:spPr>
          <a:xfrm>
            <a:off x="2338004" y="5086590"/>
            <a:ext cx="44262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さっそく、実験して見てみよう！</a:t>
            </a:r>
            <a:endParaRPr kumimoji="1" lang="en-US" altLang="ja-JP" sz="28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BE2FA73-D7E3-4B54-8C3B-34F944706B0B}"/>
              </a:ext>
            </a:extLst>
          </p:cNvPr>
          <p:cNvSpPr txBox="1"/>
          <p:nvPr/>
        </p:nvSpPr>
        <p:spPr>
          <a:xfrm>
            <a:off x="968214" y="1612620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D95BD43-222A-42C2-B2A0-0CAE0EAA75F7}"/>
              </a:ext>
            </a:extLst>
          </p:cNvPr>
          <p:cNvSpPr txBox="1"/>
          <p:nvPr/>
        </p:nvSpPr>
        <p:spPr>
          <a:xfrm>
            <a:off x="2270259" y="3121223"/>
            <a:ext cx="15014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F0C85F8-9667-472D-8345-D89478ACAB76}"/>
              </a:ext>
            </a:extLst>
          </p:cNvPr>
          <p:cNvSpPr txBox="1"/>
          <p:nvPr/>
        </p:nvSpPr>
        <p:spPr>
          <a:xfrm>
            <a:off x="3331380" y="3121223"/>
            <a:ext cx="15014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わ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480F461-F022-4197-9B1D-5453ED74D96D}"/>
              </a:ext>
            </a:extLst>
          </p:cNvPr>
          <p:cNvSpPr txBox="1"/>
          <p:nvPr/>
        </p:nvSpPr>
        <p:spPr>
          <a:xfrm>
            <a:off x="2904373" y="3914787"/>
            <a:ext cx="15014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  <a:endParaRPr kumimoji="1" lang="ja-JP" altLang="en-US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6AAC7F1-3635-4DAA-9AB8-6B0D9E8EC7CE}"/>
              </a:ext>
            </a:extLst>
          </p:cNvPr>
          <p:cNvSpPr txBox="1"/>
          <p:nvPr/>
        </p:nvSpPr>
        <p:spPr>
          <a:xfrm>
            <a:off x="974985" y="3914787"/>
            <a:ext cx="15014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きょう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F862348-709A-4389-A964-E22E49C8F102}"/>
              </a:ext>
            </a:extLst>
          </p:cNvPr>
          <p:cNvSpPr txBox="1"/>
          <p:nvPr/>
        </p:nvSpPr>
        <p:spPr>
          <a:xfrm>
            <a:off x="5467522" y="3914787"/>
            <a:ext cx="15014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しら</a:t>
            </a:r>
          </a:p>
        </p:txBody>
      </p:sp>
      <p:sp>
        <p:nvSpPr>
          <p:cNvPr id="28" name="タイトル 1">
            <a:extLst>
              <a:ext uri="{FF2B5EF4-FFF2-40B4-BE49-F238E27FC236}">
                <a16:creationId xmlns:a16="http://schemas.microsoft.com/office/drawing/2014/main" id="{CC2879B4-D08A-4C46-BE5D-76E1230B9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/>
          <a:p>
            <a:r>
              <a:rPr lang="ja-JP" altLang="en-US" b="1" dirty="0">
                <a:solidFill>
                  <a:schemeClr val="accent6"/>
                </a:solidFill>
              </a:rPr>
              <a:t>実験</a:t>
            </a:r>
            <a:r>
              <a:rPr lang="en-US" altLang="ja-JP" b="1" dirty="0">
                <a:solidFill>
                  <a:schemeClr val="accent6"/>
                </a:solidFill>
              </a:rPr>
              <a:t>①</a:t>
            </a:r>
            <a:r>
              <a:rPr lang="en-US" altLang="ja-JP" sz="3400" b="1" dirty="0">
                <a:solidFill>
                  <a:schemeClr val="accent6"/>
                </a:solidFill>
              </a:rPr>
              <a:t>〜</a:t>
            </a:r>
            <a:r>
              <a:rPr lang="ja-JP" altLang="en-US" sz="3400" b="1" dirty="0">
                <a:solidFill>
                  <a:schemeClr val="accent6"/>
                </a:solidFill>
              </a:rPr>
              <a:t>空気のせいしつを調べよう！</a:t>
            </a:r>
            <a:r>
              <a:rPr lang="en-US" altLang="ja-JP" sz="3400" b="1" dirty="0">
                <a:solidFill>
                  <a:schemeClr val="accent6"/>
                </a:solidFill>
              </a:rPr>
              <a:t>〜</a:t>
            </a:r>
            <a:endParaRPr kumimoji="1" lang="ja-JP" altLang="en-US" dirty="0">
              <a:solidFill>
                <a:schemeClr val="accent6"/>
              </a:solidFill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654B07E9-57E6-4314-A82C-32C3DF5C9846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AFFF444-A59A-4B40-8597-5EEC92FA7B7B}"/>
              </a:ext>
            </a:extLst>
          </p:cNvPr>
          <p:cNvSpPr txBox="1"/>
          <p:nvPr/>
        </p:nvSpPr>
        <p:spPr>
          <a:xfrm>
            <a:off x="3265342" y="436875"/>
            <a:ext cx="17004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 dirty="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C64EFB72-C5F4-44CB-8706-C6E0036DAAAC}"/>
              </a:ext>
            </a:extLst>
          </p:cNvPr>
          <p:cNvSpPr txBox="1"/>
          <p:nvPr/>
        </p:nvSpPr>
        <p:spPr>
          <a:xfrm>
            <a:off x="6192862" y="436875"/>
            <a:ext cx="17004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 dirty="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しら</a:t>
            </a:r>
          </a:p>
        </p:txBody>
      </p:sp>
    </p:spTree>
    <p:extLst>
      <p:ext uri="{BB962C8B-B14F-4D97-AF65-F5344CB8AC3E}">
        <p14:creationId xmlns:p14="http://schemas.microsoft.com/office/powerpoint/2010/main" val="3478126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B68B9B8B-46D5-D74D-A1BA-5EF415EEC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実験を始める前に</a:t>
            </a:r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A6DDEAAC-5F63-614F-8F10-49D157F78A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ja-JP" altLang="en-US" dirty="0">
                <a:solidFill>
                  <a:prstClr val="white"/>
                </a:solidFill>
              </a:rPr>
              <a:t>実験は広いところでやろう！</a:t>
            </a:r>
            <a:endParaRPr lang="en-US" altLang="ja-JP" dirty="0">
              <a:solidFill>
                <a:prstClr val="white"/>
              </a:solidFill>
            </a:endParaRPr>
          </a:p>
          <a:p>
            <a:pPr lvl="1"/>
            <a:r>
              <a:rPr lang="ja-JP" altLang="en-US" dirty="0">
                <a:solidFill>
                  <a:srgbClr val="5B9BD5">
                    <a:lumMod val="40000"/>
                    <a:lumOff val="60000"/>
                  </a:srgbClr>
                </a:solidFill>
              </a:rPr>
              <a:t>せまいと、友だちとぶつかってあぶないよ。</a:t>
            </a:r>
            <a:endParaRPr lang="en-US" altLang="ja-JP" dirty="0">
              <a:solidFill>
                <a:srgbClr val="5B9BD5">
                  <a:lumMod val="40000"/>
                  <a:lumOff val="60000"/>
                </a:srgbClr>
              </a:solidFill>
            </a:endParaRPr>
          </a:p>
          <a:p>
            <a:pPr lvl="0"/>
            <a:r>
              <a:rPr lang="ja-JP" altLang="en-US" dirty="0">
                <a:solidFill>
                  <a:prstClr val="white"/>
                </a:solidFill>
              </a:rPr>
              <a:t>やり方をしっかり理解してから始めよう！</a:t>
            </a:r>
            <a:endParaRPr lang="en-US" altLang="ja-JP" dirty="0">
              <a:solidFill>
                <a:prstClr val="white"/>
              </a:solidFill>
            </a:endParaRPr>
          </a:p>
          <a:p>
            <a:pPr lvl="1"/>
            <a:r>
              <a:rPr lang="ja-JP" altLang="en-US" dirty="0">
                <a:solidFill>
                  <a:srgbClr val="5B9BD5">
                    <a:lumMod val="40000"/>
                    <a:lumOff val="60000"/>
                  </a:srgbClr>
                </a:solidFill>
              </a:rPr>
              <a:t>やり方をまちがえると、うまく結果が出ないことがあるよ。</a:t>
            </a:r>
            <a:endParaRPr lang="en-US" altLang="ja-JP" dirty="0">
              <a:solidFill>
                <a:srgbClr val="5B9BD5">
                  <a:lumMod val="40000"/>
                  <a:lumOff val="60000"/>
                </a:srgbClr>
              </a:solidFill>
            </a:endParaRPr>
          </a:p>
          <a:p>
            <a:pPr lvl="0"/>
            <a:r>
              <a:rPr lang="ja-JP" altLang="en-US" dirty="0">
                <a:solidFill>
                  <a:prstClr val="white"/>
                </a:solidFill>
              </a:rPr>
              <a:t>今回の実験では水を使うよ。</a:t>
            </a:r>
            <a:endParaRPr lang="en-US" altLang="ja-JP" dirty="0">
              <a:solidFill>
                <a:prstClr val="white"/>
              </a:solidFill>
            </a:endParaRPr>
          </a:p>
          <a:p>
            <a:pPr marL="0" lvl="0" indent="0">
              <a:buNone/>
            </a:pPr>
            <a:r>
              <a:rPr lang="ja-JP" altLang="en-US" u="none" dirty="0">
                <a:solidFill>
                  <a:prstClr val="white"/>
                </a:solidFill>
              </a:rPr>
              <a:t>　</a:t>
            </a:r>
            <a:r>
              <a:rPr lang="ja-JP" altLang="en-US" dirty="0">
                <a:solidFill>
                  <a:prstClr val="white"/>
                </a:solidFill>
              </a:rPr>
              <a:t>ぬれてもだいじょうぶなところで実験しよう！</a:t>
            </a:r>
            <a:endParaRPr lang="en-US" altLang="ja-JP" dirty="0">
              <a:solidFill>
                <a:prstClr val="white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55CFE63-2AFE-8F4E-996E-A15BD1EF6817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6768309-5C53-2D47-BC57-89F6AB64AD20}"/>
              </a:ext>
            </a:extLst>
          </p:cNvPr>
          <p:cNvSpPr txBox="1"/>
          <p:nvPr/>
        </p:nvSpPr>
        <p:spPr>
          <a:xfrm>
            <a:off x="2673885" y="305176"/>
            <a:ext cx="6582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15950D3-CB6D-B643-B995-A7A5EE107687}"/>
              </a:ext>
            </a:extLst>
          </p:cNvPr>
          <p:cNvSpPr txBox="1"/>
          <p:nvPr/>
        </p:nvSpPr>
        <p:spPr>
          <a:xfrm>
            <a:off x="4111322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まえ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A6A69A84-E70E-2C42-9FA8-484A36E64B04}"/>
              </a:ext>
            </a:extLst>
          </p:cNvPr>
          <p:cNvSpPr txBox="1"/>
          <p:nvPr/>
        </p:nvSpPr>
        <p:spPr>
          <a:xfrm>
            <a:off x="955954" y="163181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8926F31D-2A79-5242-A203-EC68801F6A86}"/>
              </a:ext>
            </a:extLst>
          </p:cNvPr>
          <p:cNvSpPr txBox="1"/>
          <p:nvPr/>
        </p:nvSpPr>
        <p:spPr>
          <a:xfrm>
            <a:off x="1939806" y="163073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ひろ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3160D791-D60E-6846-973A-EA8CE09A655C}"/>
              </a:ext>
            </a:extLst>
          </p:cNvPr>
          <p:cNvSpPr txBox="1"/>
          <p:nvPr/>
        </p:nvSpPr>
        <p:spPr>
          <a:xfrm>
            <a:off x="3167030" y="299578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りかい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D61952DF-CCD9-B847-88E8-6C2C87FB8191}"/>
              </a:ext>
            </a:extLst>
          </p:cNvPr>
          <p:cNvSpPr txBox="1"/>
          <p:nvPr/>
        </p:nvSpPr>
        <p:spPr>
          <a:xfrm>
            <a:off x="1449532" y="299578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C724B19C-BE5E-CC4D-B306-DE3389818393}"/>
              </a:ext>
            </a:extLst>
          </p:cNvPr>
          <p:cNvSpPr txBox="1"/>
          <p:nvPr/>
        </p:nvSpPr>
        <p:spPr>
          <a:xfrm>
            <a:off x="4835005" y="299578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はじ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E914E676-704E-6F46-B2C8-3E8046D6FE2E}"/>
              </a:ext>
            </a:extLst>
          </p:cNvPr>
          <p:cNvSpPr txBox="1"/>
          <p:nvPr/>
        </p:nvSpPr>
        <p:spPr>
          <a:xfrm>
            <a:off x="3854835" y="438624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つか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DB508C32-A819-A946-9B5C-5B8A9481DCC0}"/>
              </a:ext>
            </a:extLst>
          </p:cNvPr>
          <p:cNvSpPr txBox="1"/>
          <p:nvPr/>
        </p:nvSpPr>
        <p:spPr>
          <a:xfrm>
            <a:off x="1952030" y="4386248"/>
            <a:ext cx="1106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CA591EEE-5C07-E147-945E-0E72FF317B14}"/>
              </a:ext>
            </a:extLst>
          </p:cNvPr>
          <p:cNvSpPr txBox="1"/>
          <p:nvPr/>
        </p:nvSpPr>
        <p:spPr>
          <a:xfrm>
            <a:off x="1553100" y="3715339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86C7E054-8D1B-C845-9BCA-E4A91427D6CA}"/>
              </a:ext>
            </a:extLst>
          </p:cNvPr>
          <p:cNvSpPr txBox="1"/>
          <p:nvPr/>
        </p:nvSpPr>
        <p:spPr>
          <a:xfrm>
            <a:off x="4292888" y="3718212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6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けっか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58FC4877-4EB4-1E4C-9DA0-83A5388B3562}"/>
              </a:ext>
            </a:extLst>
          </p:cNvPr>
          <p:cNvSpPr txBox="1"/>
          <p:nvPr/>
        </p:nvSpPr>
        <p:spPr>
          <a:xfrm>
            <a:off x="5163900" y="3715338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で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CF9118F6-4717-8D49-80D1-432FA8E373B9}"/>
              </a:ext>
            </a:extLst>
          </p:cNvPr>
          <p:cNvSpPr txBox="1"/>
          <p:nvPr/>
        </p:nvSpPr>
        <p:spPr>
          <a:xfrm>
            <a:off x="2260884" y="2332863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とも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B59AC5AF-8A93-5F41-9752-709F35FEAFF9}"/>
              </a:ext>
            </a:extLst>
          </p:cNvPr>
          <p:cNvSpPr txBox="1"/>
          <p:nvPr/>
        </p:nvSpPr>
        <p:spPr>
          <a:xfrm>
            <a:off x="3220168" y="438624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2F3C6FE1-DC6B-4644-AF20-3730CECB18B3}"/>
              </a:ext>
            </a:extLst>
          </p:cNvPr>
          <p:cNvSpPr txBox="1"/>
          <p:nvPr/>
        </p:nvSpPr>
        <p:spPr>
          <a:xfrm>
            <a:off x="4933210" y="5122058"/>
            <a:ext cx="1106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FF521BCC-F716-124A-88AC-6B2D8B2E9CFD}"/>
              </a:ext>
            </a:extLst>
          </p:cNvPr>
          <p:cNvSpPr txBox="1"/>
          <p:nvPr/>
        </p:nvSpPr>
        <p:spPr>
          <a:xfrm>
            <a:off x="914858" y="4394064"/>
            <a:ext cx="1106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こんかい</a:t>
            </a:r>
          </a:p>
        </p:txBody>
      </p:sp>
    </p:spTree>
    <p:extLst>
      <p:ext uri="{BB962C8B-B14F-4D97-AF65-F5344CB8AC3E}">
        <p14:creationId xmlns:p14="http://schemas.microsoft.com/office/powerpoint/2010/main" val="2863053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3E9E1B-E8B7-3140-8916-7B03895A0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dirty="0">
                <a:solidFill>
                  <a:schemeClr val="accent6"/>
                </a:solidFill>
              </a:rPr>
              <a:t>実験①</a:t>
            </a:r>
            <a:r>
              <a:rPr kumimoji="1" lang="en-US" altLang="ja-JP" dirty="0"/>
              <a:t>〜</a:t>
            </a:r>
            <a:r>
              <a:rPr kumimoji="1" lang="ja-JP" altLang="en-US" dirty="0"/>
              <a:t>準備するもの①</a:t>
            </a:r>
            <a:r>
              <a:rPr kumimoji="1" lang="en-US" altLang="ja-JP" dirty="0"/>
              <a:t>〜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DA56765-EF8F-2048-B8BC-C4D9FE223B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/>
              <a:t>水</a:t>
            </a:r>
            <a:endParaRPr kumimoji="1" lang="en-US" altLang="ja-JP" dirty="0"/>
          </a:p>
          <a:p>
            <a:r>
              <a:rPr lang="ja-JP" altLang="en-US" dirty="0"/>
              <a:t>ペットボトル</a:t>
            </a:r>
            <a:endParaRPr lang="en-US" altLang="ja-JP" dirty="0"/>
          </a:p>
          <a:p>
            <a:r>
              <a:rPr kumimoji="1" lang="ja-JP" altLang="en-US" dirty="0"/>
              <a:t>ストロー</a:t>
            </a:r>
            <a:endParaRPr kumimoji="1" lang="en-US" altLang="ja-JP" dirty="0"/>
          </a:p>
          <a:p>
            <a:r>
              <a:rPr lang="ja-JP" altLang="en-US" dirty="0"/>
              <a:t>ビニールテープ</a:t>
            </a:r>
            <a:endParaRPr lang="en-US" altLang="ja-JP" dirty="0"/>
          </a:p>
          <a:p>
            <a:r>
              <a:rPr kumimoji="1" lang="ja-JP" altLang="en-US" dirty="0"/>
              <a:t>食用色そ（水さい絵の具でも</a:t>
            </a:r>
            <a:r>
              <a:rPr kumimoji="1" lang="en-US" altLang="ja-JP" dirty="0"/>
              <a:t>OK</a:t>
            </a:r>
            <a:r>
              <a:rPr kumimoji="1" lang="ja-JP" altLang="en-US" dirty="0"/>
              <a:t>）</a:t>
            </a:r>
            <a:endParaRPr lang="en-US" altLang="ja-JP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DFB63E6-DC9B-9548-AB4D-46F87C5BCEE1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9225E66-2AED-124E-802A-A96E4E576EF2}"/>
              </a:ext>
            </a:extLst>
          </p:cNvPr>
          <p:cNvSpPr txBox="1"/>
          <p:nvPr/>
        </p:nvSpPr>
        <p:spPr>
          <a:xfrm>
            <a:off x="3471019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じゅんび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9F85EAA-9309-9F43-9083-BD8D01EEE3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7254" y="1712901"/>
            <a:ext cx="1278797" cy="1456717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4FEC2B1C-0E25-E440-8F7D-BD253EF85AD6}"/>
              </a:ext>
            </a:extLst>
          </p:cNvPr>
          <p:cNvSpPr txBox="1"/>
          <p:nvPr/>
        </p:nvSpPr>
        <p:spPr>
          <a:xfrm>
            <a:off x="846908" y="165707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pic>
        <p:nvPicPr>
          <p:cNvPr id="1026" name="Picture 2" descr="空のペットボトルのイラスト">
            <a:extLst>
              <a:ext uri="{FF2B5EF4-FFF2-40B4-BE49-F238E27FC236}">
                <a16:creationId xmlns:a16="http://schemas.microsoft.com/office/drawing/2014/main" id="{FDFA1675-9604-40FD-B1B0-48CF8C9A35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7211" y="1422317"/>
            <a:ext cx="1366838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F165664-D3ED-451E-8734-3DCBC37E404F}"/>
              </a:ext>
            </a:extLst>
          </p:cNvPr>
          <p:cNvSpPr txBox="1"/>
          <p:nvPr/>
        </p:nvSpPr>
        <p:spPr>
          <a:xfrm>
            <a:off x="2581622" y="459992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すい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DF4C556-B0F9-4F17-800A-3CB183740D00}"/>
              </a:ext>
            </a:extLst>
          </p:cNvPr>
          <p:cNvSpPr txBox="1"/>
          <p:nvPr/>
        </p:nvSpPr>
        <p:spPr>
          <a:xfrm>
            <a:off x="3526101" y="459992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1276397-9D1C-402B-A045-264DE9ED4007}"/>
              </a:ext>
            </a:extLst>
          </p:cNvPr>
          <p:cNvSpPr txBox="1"/>
          <p:nvPr/>
        </p:nvSpPr>
        <p:spPr>
          <a:xfrm>
            <a:off x="4174818" y="459992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ぐ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DFA380B-8B51-4D49-9D3E-AA608EF7F1F5}"/>
              </a:ext>
            </a:extLst>
          </p:cNvPr>
          <p:cNvSpPr txBox="1"/>
          <p:nvPr/>
        </p:nvSpPr>
        <p:spPr>
          <a:xfrm>
            <a:off x="971296" y="4599925"/>
            <a:ext cx="10277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しょくようしき</a:t>
            </a:r>
          </a:p>
        </p:txBody>
      </p:sp>
      <p:pic>
        <p:nvPicPr>
          <p:cNvPr id="24" name="図 23" descr="複数のボトル&#10;&#10;自動的に生成された説明">
            <a:extLst>
              <a:ext uri="{FF2B5EF4-FFF2-40B4-BE49-F238E27FC236}">
                <a16:creationId xmlns:a16="http://schemas.microsoft.com/office/drawing/2014/main" id="{83B35490-8334-468D-AB78-7FCA23C2B52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0000"/>
          <a:stretch/>
        </p:blipFill>
        <p:spPr>
          <a:xfrm>
            <a:off x="6830732" y="4090264"/>
            <a:ext cx="1037301" cy="1898261"/>
          </a:xfrm>
          <a:prstGeom prst="rect">
            <a:avLst/>
          </a:prstGeom>
        </p:spPr>
      </p:pic>
      <p:pic>
        <p:nvPicPr>
          <p:cNvPr id="1028" name="Picture 4" descr="ストローのイラスト">
            <a:extLst>
              <a:ext uri="{FF2B5EF4-FFF2-40B4-BE49-F238E27FC236}">
                <a16:creationId xmlns:a16="http://schemas.microsoft.com/office/drawing/2014/main" id="{A89A9709-E8CC-4144-A61D-5538413E57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6872" y="3252919"/>
            <a:ext cx="1296543" cy="1296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ビニールテープのイラスト">
            <a:extLst>
              <a:ext uri="{FF2B5EF4-FFF2-40B4-BE49-F238E27FC236}">
                <a16:creationId xmlns:a16="http://schemas.microsoft.com/office/drawing/2014/main" id="{160382D0-15F7-4392-A670-205F3AC785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1512" y="2822726"/>
            <a:ext cx="1433838" cy="1415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3827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3E9E1B-E8B7-3140-8916-7B03895A0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dirty="0">
                <a:solidFill>
                  <a:schemeClr val="accent6"/>
                </a:solidFill>
              </a:rPr>
              <a:t>実験①</a:t>
            </a:r>
            <a:r>
              <a:rPr kumimoji="1" lang="en-US" altLang="ja-JP" dirty="0"/>
              <a:t>〜</a:t>
            </a:r>
            <a:r>
              <a:rPr kumimoji="1" lang="ja-JP" altLang="en-US" dirty="0"/>
              <a:t>準備するもの②</a:t>
            </a:r>
            <a:r>
              <a:rPr kumimoji="1" lang="en-US" altLang="ja-JP" dirty="0"/>
              <a:t>〜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DA56765-EF8F-2048-B8BC-C4D9FE223B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つまようじ</a:t>
            </a:r>
            <a:endParaRPr kumimoji="1" lang="en-US" altLang="ja-JP" dirty="0"/>
          </a:p>
          <a:p>
            <a:r>
              <a:rPr lang="ja-JP" altLang="en-US" dirty="0"/>
              <a:t>セロハンテープ</a:t>
            </a:r>
            <a:endParaRPr lang="en-US" altLang="ja-JP" dirty="0"/>
          </a:p>
          <a:p>
            <a:r>
              <a:rPr lang="ja-JP" altLang="en-US" dirty="0"/>
              <a:t>ドライヤー</a:t>
            </a:r>
            <a:endParaRPr lang="en-US" altLang="ja-JP" dirty="0"/>
          </a:p>
          <a:p>
            <a:r>
              <a:rPr kumimoji="1" lang="ja-JP" altLang="en-US" dirty="0"/>
              <a:t>おけ</a:t>
            </a:r>
            <a:endParaRPr kumimoji="1" lang="en-US" altLang="ja-JP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DFB63E6-DC9B-9548-AB4D-46F87C5BCEE1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9225E66-2AED-124E-802A-A96E4E576EF2}"/>
              </a:ext>
            </a:extLst>
          </p:cNvPr>
          <p:cNvSpPr txBox="1"/>
          <p:nvPr/>
        </p:nvSpPr>
        <p:spPr>
          <a:xfrm>
            <a:off x="3471019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じゅんび</a:t>
            </a:r>
          </a:p>
        </p:txBody>
      </p:sp>
      <p:pic>
        <p:nvPicPr>
          <p:cNvPr id="2050" name="Picture 2" descr="爪楊枝のイラスト">
            <a:extLst>
              <a:ext uri="{FF2B5EF4-FFF2-40B4-BE49-F238E27FC236}">
                <a16:creationId xmlns:a16="http://schemas.microsoft.com/office/drawing/2014/main" id="{26F939A3-665E-4E0C-BD88-DA504CE918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121" y="1957126"/>
            <a:ext cx="1172785" cy="1178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セロハンテープのイラスト（文房具）">
            <a:extLst>
              <a:ext uri="{FF2B5EF4-FFF2-40B4-BE49-F238E27FC236}">
                <a16:creationId xmlns:a16="http://schemas.microsoft.com/office/drawing/2014/main" id="{21D30713-258F-4089-A2EC-8197C17312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6580" y="2004463"/>
            <a:ext cx="2211805" cy="1548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7F158E96-4C04-4BC9-9489-CB7CABED9A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3" r="73842"/>
          <a:stretch/>
        </p:blipFill>
        <p:spPr bwMode="auto">
          <a:xfrm>
            <a:off x="3773630" y="3429000"/>
            <a:ext cx="1845629" cy="2092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洗面器のイラスト">
            <a:extLst>
              <a:ext uri="{FF2B5EF4-FFF2-40B4-BE49-F238E27FC236}">
                <a16:creationId xmlns:a16="http://schemas.microsoft.com/office/drawing/2014/main" id="{3D14565F-2259-4D19-B56C-BB89D02325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9242" y="3916800"/>
            <a:ext cx="1706479" cy="1497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1965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3E9E1B-E8B7-3140-8916-7B03895A0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dirty="0">
                <a:solidFill>
                  <a:schemeClr val="accent6"/>
                </a:solidFill>
              </a:rPr>
              <a:t>実験①</a:t>
            </a:r>
            <a:r>
              <a:rPr kumimoji="1" lang="en-US" altLang="ja-JP" dirty="0"/>
              <a:t>〜</a:t>
            </a:r>
            <a:r>
              <a:rPr kumimoji="1" lang="ja-JP" altLang="en-US" dirty="0"/>
              <a:t>やり方</a:t>
            </a:r>
            <a:r>
              <a:rPr kumimoji="1" lang="en-US" altLang="ja-JP" dirty="0"/>
              <a:t>〜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DA56765-EF8F-2048-B8BC-C4D9FE223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51600"/>
            <a:ext cx="7886700" cy="4521600"/>
          </a:xfrm>
        </p:spPr>
        <p:txBody>
          <a:bodyPr/>
          <a:lstStyle/>
          <a:p>
            <a:pPr marL="514350" indent="-514350">
              <a:buFont typeface="+mj-ea"/>
              <a:buAutoNum type="circleNumDbPlain"/>
            </a:pPr>
            <a:r>
              <a:rPr kumimoji="1" lang="ja-JP" altLang="en-US" dirty="0"/>
              <a:t>ストローの口から</a:t>
            </a:r>
            <a:r>
              <a:rPr kumimoji="1" lang="en-US" altLang="ja-JP" dirty="0"/>
              <a:t>2cm</a:t>
            </a:r>
            <a:r>
              <a:rPr lang="ja-JP" altLang="en-US" dirty="0"/>
              <a:t>くらいのところにビニールテープをまきつけて、ペットボトルの口くらいのせんを作る。</a:t>
            </a:r>
            <a:endParaRPr kumimoji="1" lang="en-US" altLang="ja-JP" dirty="0"/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dirty="0"/>
              <a:t>　</a:t>
            </a:r>
            <a:endParaRPr kumimoji="1" lang="en-US" altLang="ja-JP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0AA0699-999F-844D-AA14-D2E6FF1B1809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BEDA10E-9E32-FA45-B4FE-CFF085713882}"/>
              </a:ext>
            </a:extLst>
          </p:cNvPr>
          <p:cNvSpPr txBox="1"/>
          <p:nvPr/>
        </p:nvSpPr>
        <p:spPr>
          <a:xfrm>
            <a:off x="4185001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FC9EC5B-CDEF-824E-901C-7D1051D6807A}"/>
              </a:ext>
            </a:extLst>
          </p:cNvPr>
          <p:cNvSpPr txBox="1"/>
          <p:nvPr/>
        </p:nvSpPr>
        <p:spPr>
          <a:xfrm>
            <a:off x="2565637" y="153344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くち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1663F6C-A62C-42D7-A6CD-E8281FB1379D}"/>
              </a:ext>
            </a:extLst>
          </p:cNvPr>
          <p:cNvSpPr txBox="1"/>
          <p:nvPr/>
        </p:nvSpPr>
        <p:spPr>
          <a:xfrm>
            <a:off x="4947702" y="217537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くち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246EF093-E79B-44E8-A1EA-6654693716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794" t="7733" r="53225" b="76060"/>
          <a:stretch/>
        </p:blipFill>
        <p:spPr>
          <a:xfrm>
            <a:off x="1723426" y="3106929"/>
            <a:ext cx="3734152" cy="27858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4008C5E-90BA-4728-8E1E-ED40E7419A92}"/>
              </a:ext>
            </a:extLst>
          </p:cNvPr>
          <p:cNvSpPr txBox="1"/>
          <p:nvPr/>
        </p:nvSpPr>
        <p:spPr>
          <a:xfrm>
            <a:off x="7155497" y="217537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つく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74EA4B2-E789-4F83-8FCE-16F0F0780346}"/>
              </a:ext>
            </a:extLst>
          </p:cNvPr>
          <p:cNvSpPr txBox="1"/>
          <p:nvPr/>
        </p:nvSpPr>
        <p:spPr>
          <a:xfrm>
            <a:off x="5560246" y="3095440"/>
            <a:ext cx="3094194" cy="489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000" dirty="0">
                <a:solidFill>
                  <a:srgbClr val="D5FC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※</a:t>
            </a:r>
            <a:r>
              <a:rPr kumimoji="1" lang="ja-JP" altLang="en-US" sz="2000" dirty="0">
                <a:solidFill>
                  <a:srgbClr val="D5FC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 </a:t>
            </a:r>
            <a:r>
              <a:rPr kumimoji="1" lang="en-US" altLang="ja-JP" sz="2000" dirty="0">
                <a:solidFill>
                  <a:srgbClr val="D5FC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40</a:t>
            </a:r>
            <a:r>
              <a:rPr kumimoji="1" lang="ja-JP" altLang="en-US" sz="2000" dirty="0">
                <a:solidFill>
                  <a:srgbClr val="D5FC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回くらいまきつけてね！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B5CE09A-484C-49F8-8F8E-C4FE9B6CB761}"/>
              </a:ext>
            </a:extLst>
          </p:cNvPr>
          <p:cNvSpPr txBox="1"/>
          <p:nvPr/>
        </p:nvSpPr>
        <p:spPr>
          <a:xfrm>
            <a:off x="6229734" y="2979310"/>
            <a:ext cx="9197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 dirty="0">
                <a:solidFill>
                  <a:srgbClr val="D5FC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かい</a:t>
            </a:r>
          </a:p>
        </p:txBody>
      </p:sp>
    </p:spTree>
    <p:extLst>
      <p:ext uri="{BB962C8B-B14F-4D97-AF65-F5344CB8AC3E}">
        <p14:creationId xmlns:p14="http://schemas.microsoft.com/office/powerpoint/2010/main" val="3750262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3E9E1B-E8B7-3140-8916-7B03895A0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dirty="0">
                <a:solidFill>
                  <a:schemeClr val="accent6"/>
                </a:solidFill>
              </a:rPr>
              <a:t>実験①</a:t>
            </a:r>
            <a:r>
              <a:rPr kumimoji="1" lang="en-US" altLang="ja-JP" dirty="0"/>
              <a:t>〜</a:t>
            </a:r>
            <a:r>
              <a:rPr kumimoji="1" lang="ja-JP" altLang="en-US" dirty="0"/>
              <a:t>やり方</a:t>
            </a:r>
            <a:r>
              <a:rPr kumimoji="1" lang="en-US" altLang="ja-JP" dirty="0"/>
              <a:t>〜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DA56765-EF8F-2048-B8BC-C4D9FE223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51600"/>
            <a:ext cx="7886700" cy="4521600"/>
          </a:xfrm>
        </p:spPr>
        <p:txBody>
          <a:bodyPr/>
          <a:lstStyle/>
          <a:p>
            <a:pPr marL="514350" indent="-514350">
              <a:buFont typeface="+mj-ea"/>
              <a:buAutoNum type="circleNumDbPlain" startAt="2"/>
            </a:pPr>
            <a:r>
              <a:rPr kumimoji="1" lang="ja-JP" altLang="en-US" dirty="0"/>
              <a:t>ストローの口からにつまようじをさし、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　　</a:t>
            </a:r>
            <a:r>
              <a:rPr kumimoji="1" lang="ja-JP" altLang="en-US" dirty="0"/>
              <a:t>上からセロハンテープをまき、つまようじをぬく。</a:t>
            </a:r>
            <a:endParaRPr kumimoji="1" lang="en-US" altLang="ja-JP" dirty="0"/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dirty="0"/>
              <a:t>　</a:t>
            </a:r>
            <a:endParaRPr kumimoji="1" lang="en-US" altLang="ja-JP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0AA0699-999F-844D-AA14-D2E6FF1B1809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BEDA10E-9E32-FA45-B4FE-CFF085713882}"/>
              </a:ext>
            </a:extLst>
          </p:cNvPr>
          <p:cNvSpPr txBox="1"/>
          <p:nvPr/>
        </p:nvSpPr>
        <p:spPr>
          <a:xfrm>
            <a:off x="4185001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FC9EC5B-CDEF-824E-901C-7D1051D6807A}"/>
              </a:ext>
            </a:extLst>
          </p:cNvPr>
          <p:cNvSpPr txBox="1"/>
          <p:nvPr/>
        </p:nvSpPr>
        <p:spPr>
          <a:xfrm>
            <a:off x="2565637" y="153344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くち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1663F6C-A62C-42D7-A6CD-E8281FB1379D}"/>
              </a:ext>
            </a:extLst>
          </p:cNvPr>
          <p:cNvSpPr txBox="1"/>
          <p:nvPr/>
        </p:nvSpPr>
        <p:spPr>
          <a:xfrm>
            <a:off x="1157755" y="217537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うえ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246EF093-E79B-44E8-A1EA-6654693716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808" t="39840" r="52646" b="42903"/>
          <a:stretch/>
        </p:blipFill>
        <p:spPr>
          <a:xfrm>
            <a:off x="2565637" y="3106929"/>
            <a:ext cx="3549316" cy="29662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786662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3E9E1B-E8B7-3140-8916-7B03895A0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dirty="0">
                <a:solidFill>
                  <a:schemeClr val="accent6"/>
                </a:solidFill>
              </a:rPr>
              <a:t>実験①</a:t>
            </a:r>
            <a:r>
              <a:rPr kumimoji="1" lang="en-US" altLang="ja-JP" dirty="0"/>
              <a:t>〜</a:t>
            </a:r>
            <a:r>
              <a:rPr kumimoji="1" lang="ja-JP" altLang="en-US" dirty="0"/>
              <a:t>やり方</a:t>
            </a:r>
            <a:r>
              <a:rPr kumimoji="1" lang="en-US" altLang="ja-JP" dirty="0"/>
              <a:t>〜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DA56765-EF8F-2048-B8BC-C4D9FE223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51600"/>
            <a:ext cx="7886700" cy="4521600"/>
          </a:xfrm>
        </p:spPr>
        <p:txBody>
          <a:bodyPr/>
          <a:lstStyle/>
          <a:p>
            <a:pPr marL="514350" indent="-514350">
              <a:buFont typeface="+mj-ea"/>
              <a:buAutoNum type="circleNumDbPlain" startAt="3"/>
            </a:pPr>
            <a:r>
              <a:rPr lang="ja-JP" altLang="en-US" dirty="0"/>
              <a:t>ペットボトルに、食用色そで色をつけた水を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　ペットボトルの半分くらいまで入れ</a:t>
            </a:r>
            <a:r>
              <a:rPr kumimoji="1" lang="ja-JP" altLang="en-US" dirty="0"/>
              <a:t>、ビニールテープで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　　まいたストローの長い方を水につけるようにさしこむ。</a:t>
            </a:r>
            <a:endParaRPr kumimoji="1" lang="en-US" altLang="ja-JP" dirty="0"/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dirty="0"/>
              <a:t>　</a:t>
            </a:r>
            <a:endParaRPr kumimoji="1" lang="en-US" altLang="ja-JP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0AA0699-999F-844D-AA14-D2E6FF1B1809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BEDA10E-9E32-FA45-B4FE-CFF085713882}"/>
              </a:ext>
            </a:extLst>
          </p:cNvPr>
          <p:cNvSpPr txBox="1"/>
          <p:nvPr/>
        </p:nvSpPr>
        <p:spPr>
          <a:xfrm>
            <a:off x="4185001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FC9EC5B-CDEF-824E-901C-7D1051D6807A}"/>
              </a:ext>
            </a:extLst>
          </p:cNvPr>
          <p:cNvSpPr txBox="1"/>
          <p:nvPr/>
        </p:nvSpPr>
        <p:spPr>
          <a:xfrm>
            <a:off x="3283572" y="1476850"/>
            <a:ext cx="15170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しょくようしき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1663F6C-A62C-42D7-A6CD-E8281FB1379D}"/>
              </a:ext>
            </a:extLst>
          </p:cNvPr>
          <p:cNvSpPr txBox="1"/>
          <p:nvPr/>
        </p:nvSpPr>
        <p:spPr>
          <a:xfrm>
            <a:off x="3004319" y="2230996"/>
            <a:ext cx="11806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はんぶん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246EF093-E79B-44E8-A1EA-6654693716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156" t="71844" r="47298" b="10899"/>
          <a:stretch/>
        </p:blipFill>
        <p:spPr>
          <a:xfrm>
            <a:off x="2907878" y="3833723"/>
            <a:ext cx="3162053" cy="26426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594AAF2-FEFA-41EE-9557-136835E3D7C6}"/>
              </a:ext>
            </a:extLst>
          </p:cNvPr>
          <p:cNvSpPr txBox="1"/>
          <p:nvPr/>
        </p:nvSpPr>
        <p:spPr>
          <a:xfrm>
            <a:off x="4574911" y="300454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CECBE8E-077B-49FC-B559-A322B1257100}"/>
              </a:ext>
            </a:extLst>
          </p:cNvPr>
          <p:cNvSpPr txBox="1"/>
          <p:nvPr/>
        </p:nvSpPr>
        <p:spPr>
          <a:xfrm>
            <a:off x="5025625" y="2230996"/>
            <a:ext cx="11806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D2F3F2B-752C-4648-BEFE-4D53F65E15D2}"/>
              </a:ext>
            </a:extLst>
          </p:cNvPr>
          <p:cNvSpPr txBox="1"/>
          <p:nvPr/>
        </p:nvSpPr>
        <p:spPr>
          <a:xfrm>
            <a:off x="4902702" y="1476850"/>
            <a:ext cx="15170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いろ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E5DE905-174C-47FE-80DE-CF1070E9E726}"/>
              </a:ext>
            </a:extLst>
          </p:cNvPr>
          <p:cNvSpPr txBox="1"/>
          <p:nvPr/>
        </p:nvSpPr>
        <p:spPr>
          <a:xfrm>
            <a:off x="6389649" y="1476850"/>
            <a:ext cx="15170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76FF3E3-CB97-4D98-99E3-210EE580656D}"/>
              </a:ext>
            </a:extLst>
          </p:cNvPr>
          <p:cNvSpPr txBox="1"/>
          <p:nvPr/>
        </p:nvSpPr>
        <p:spPr>
          <a:xfrm>
            <a:off x="3283573" y="300454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なが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4FDEC42-5B52-4C4D-A743-19CB905A6075}"/>
              </a:ext>
            </a:extLst>
          </p:cNvPr>
          <p:cNvSpPr txBox="1"/>
          <p:nvPr/>
        </p:nvSpPr>
        <p:spPr>
          <a:xfrm>
            <a:off x="3929242" y="300454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ほう</a:t>
            </a:r>
          </a:p>
        </p:txBody>
      </p:sp>
    </p:spTree>
    <p:extLst>
      <p:ext uri="{BB962C8B-B14F-4D97-AF65-F5344CB8AC3E}">
        <p14:creationId xmlns:p14="http://schemas.microsoft.com/office/powerpoint/2010/main" val="21044628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3E9E1B-E8B7-3140-8916-7B03895A0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dirty="0">
                <a:solidFill>
                  <a:schemeClr val="accent6"/>
                </a:solidFill>
              </a:rPr>
              <a:t>実験①</a:t>
            </a:r>
            <a:r>
              <a:rPr kumimoji="1" lang="en-US" altLang="ja-JP" dirty="0"/>
              <a:t>〜</a:t>
            </a:r>
            <a:r>
              <a:rPr kumimoji="1" lang="ja-JP" altLang="en-US" dirty="0"/>
              <a:t>やり方</a:t>
            </a:r>
            <a:r>
              <a:rPr kumimoji="1" lang="en-US" altLang="ja-JP" dirty="0"/>
              <a:t>〜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DA56765-EF8F-2048-B8BC-C4D9FE223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51600"/>
            <a:ext cx="7886700" cy="4521600"/>
          </a:xfrm>
        </p:spPr>
        <p:txBody>
          <a:bodyPr/>
          <a:lstStyle/>
          <a:p>
            <a:pPr marL="514350" indent="-514350">
              <a:buFont typeface="+mj-ea"/>
              <a:buAutoNum type="circleNumDbPlain" startAt="4"/>
            </a:pPr>
            <a:r>
              <a:rPr lang="ja-JP" altLang="en-US" dirty="0"/>
              <a:t>ドライヤーを使って、おけの上でペットボトル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　をあたためてみよう！</a:t>
            </a:r>
            <a:endParaRPr lang="en-US" altLang="ja-JP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0AA0699-999F-844D-AA14-D2E6FF1B1809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BEDA10E-9E32-FA45-B4FE-CFF085713882}"/>
              </a:ext>
            </a:extLst>
          </p:cNvPr>
          <p:cNvSpPr txBox="1"/>
          <p:nvPr/>
        </p:nvSpPr>
        <p:spPr>
          <a:xfrm>
            <a:off x="4185001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7B178A2F-E171-4088-8BF8-A053B35C0536}"/>
              </a:ext>
            </a:extLst>
          </p:cNvPr>
          <p:cNvSpPr/>
          <p:nvPr/>
        </p:nvSpPr>
        <p:spPr>
          <a:xfrm>
            <a:off x="2737184" y="5046776"/>
            <a:ext cx="3278605" cy="673228"/>
          </a:xfrm>
          <a:prstGeom prst="rect">
            <a:avLst/>
          </a:prstGeom>
          <a:solidFill>
            <a:schemeClr val="accent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6919BB6-BC96-403A-8FA7-16507E099F08}"/>
              </a:ext>
            </a:extLst>
          </p:cNvPr>
          <p:cNvSpPr txBox="1"/>
          <p:nvPr/>
        </p:nvSpPr>
        <p:spPr>
          <a:xfrm>
            <a:off x="2983532" y="5188380"/>
            <a:ext cx="42361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なにが起きるかな？</a:t>
            </a:r>
            <a:endParaRPr kumimoji="1" lang="en-US" altLang="ja-JP" sz="28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1065CE8-954D-41B9-A685-7E3F7C67572A}"/>
              </a:ext>
            </a:extLst>
          </p:cNvPr>
          <p:cNvSpPr txBox="1"/>
          <p:nvPr/>
        </p:nvSpPr>
        <p:spPr>
          <a:xfrm>
            <a:off x="2983532" y="5789822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 algn="ctr">
              <a:buNone/>
            </a:pPr>
            <a:r>
              <a:rPr lang="ja-JP" altLang="en-US" sz="2800" dirty="0">
                <a:solidFill>
                  <a:schemeClr val="bg2"/>
                </a:solidFill>
              </a:rPr>
              <a:t>やってみよう！</a:t>
            </a:r>
            <a:endParaRPr lang="en-US" altLang="ja-JP" sz="2800" dirty="0">
              <a:solidFill>
                <a:schemeClr val="bg2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38824C5-AEF3-43BD-A559-8D368E063B81}"/>
              </a:ext>
            </a:extLst>
          </p:cNvPr>
          <p:cNvSpPr txBox="1"/>
          <p:nvPr/>
        </p:nvSpPr>
        <p:spPr>
          <a:xfrm>
            <a:off x="3981659" y="5046776"/>
            <a:ext cx="11806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6371F11A-1670-4DC3-84A8-67F3D504CC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172" t="26955" r="44032" b="54210"/>
          <a:stretch/>
        </p:blipFill>
        <p:spPr>
          <a:xfrm>
            <a:off x="4263755" y="2327214"/>
            <a:ext cx="2795669" cy="26213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989575F-E8F1-4B68-A3A5-DA40374173C6}"/>
              </a:ext>
            </a:extLst>
          </p:cNvPr>
          <p:cNvSpPr txBox="1"/>
          <p:nvPr/>
        </p:nvSpPr>
        <p:spPr>
          <a:xfrm>
            <a:off x="2800252" y="153344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つか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FACBC48-29F6-40F4-AB57-30FA65DF3759}"/>
              </a:ext>
            </a:extLst>
          </p:cNvPr>
          <p:cNvSpPr txBox="1"/>
          <p:nvPr/>
        </p:nvSpPr>
        <p:spPr>
          <a:xfrm>
            <a:off x="4756373" y="153344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うえ</a:t>
            </a:r>
          </a:p>
        </p:txBody>
      </p:sp>
    </p:spTree>
    <p:extLst>
      <p:ext uri="{BB962C8B-B14F-4D97-AF65-F5344CB8AC3E}">
        <p14:creationId xmlns:p14="http://schemas.microsoft.com/office/powerpoint/2010/main" val="14570140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B3BA552-67C1-5445-84B4-BA76ACEA8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dirty="0">
                <a:solidFill>
                  <a:schemeClr val="accent2"/>
                </a:solidFill>
              </a:rPr>
              <a:t>ドライヤーであたためると</a:t>
            </a:r>
            <a:r>
              <a:rPr lang="en-US" altLang="ja-JP" dirty="0">
                <a:solidFill>
                  <a:schemeClr val="accent2"/>
                </a:solidFill>
              </a:rPr>
              <a:t>…</a:t>
            </a:r>
          </a:p>
          <a:p>
            <a:pPr marL="0" indent="0">
              <a:buNone/>
            </a:pPr>
            <a:r>
              <a:rPr kumimoji="1" lang="ja-JP" altLang="en-US" sz="3200" dirty="0">
                <a:solidFill>
                  <a:schemeClr val="bg2"/>
                </a:solidFill>
              </a:rPr>
              <a:t>　　　　水がとびだした</a:t>
            </a:r>
            <a:r>
              <a:rPr kumimoji="1" lang="ja-JP" altLang="en-US" dirty="0">
                <a:solidFill>
                  <a:schemeClr val="bg2"/>
                </a:solidFill>
              </a:rPr>
              <a:t>！</a:t>
            </a:r>
            <a:endParaRPr kumimoji="1" lang="en-US" altLang="ja-JP" dirty="0">
              <a:solidFill>
                <a:schemeClr val="bg2"/>
              </a:solidFill>
            </a:endParaRPr>
          </a:p>
          <a:p>
            <a:pPr marL="0" indent="0" algn="just">
              <a:buNone/>
            </a:pPr>
            <a:r>
              <a:rPr lang="ja-JP" altLang="en-US" dirty="0">
                <a:solidFill>
                  <a:schemeClr val="bg2"/>
                </a:solidFill>
              </a:rPr>
              <a:t>　</a:t>
            </a:r>
            <a:endParaRPr lang="en-US" altLang="ja-JP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7" name="インク 6">
                <a:extLst>
                  <a:ext uri="{FF2B5EF4-FFF2-40B4-BE49-F238E27FC236}">
                    <a16:creationId xmlns:a16="http://schemas.microsoft.com/office/drawing/2014/main" id="{8E42F258-2FE7-E940-86A1-FAD8F06EC6C5}"/>
                  </a:ext>
                </a:extLst>
              </p14:cNvPr>
              <p14:cNvContentPartPr/>
              <p14:nvPr/>
            </p14:nvContentPartPr>
            <p14:xfrm>
              <a:off x="1938352" y="3123716"/>
              <a:ext cx="2287744" cy="88623"/>
            </p14:xfrm>
          </p:contentPart>
        </mc:Choice>
        <mc:Fallback xmlns="">
          <p:pic>
            <p:nvPicPr>
              <p:cNvPr id="7" name="インク 6">
                <a:extLst>
                  <a:ext uri="{FF2B5EF4-FFF2-40B4-BE49-F238E27FC236}">
                    <a16:creationId xmlns:a16="http://schemas.microsoft.com/office/drawing/2014/main" id="{8E42F258-2FE7-E940-86A1-FAD8F06EC6C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875354" y="2746979"/>
                <a:ext cx="2413381" cy="841739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5D8F1B3-B145-314A-B5E9-81C5A1DAC236}"/>
              </a:ext>
            </a:extLst>
          </p:cNvPr>
          <p:cNvSpPr txBox="1"/>
          <p:nvPr/>
        </p:nvSpPr>
        <p:spPr>
          <a:xfrm>
            <a:off x="2678962" y="422448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F3D178D3-2767-2B4B-858A-1AB486A2EF28}"/>
              </a:ext>
            </a:extLst>
          </p:cNvPr>
          <p:cNvGrpSpPr/>
          <p:nvPr/>
        </p:nvGrpSpPr>
        <p:grpSpPr>
          <a:xfrm>
            <a:off x="603067" y="4173267"/>
            <a:ext cx="6359364" cy="1447440"/>
            <a:chOff x="1291277" y="4792294"/>
            <a:chExt cx="6340594" cy="13251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">
              <p14:nvContentPartPr>
                <p14:cNvPr id="24" name="インク 23">
                  <a:extLst>
                    <a:ext uri="{FF2B5EF4-FFF2-40B4-BE49-F238E27FC236}">
                      <a16:creationId xmlns:a16="http://schemas.microsoft.com/office/drawing/2014/main" id="{6E1F5C20-132F-ED40-B1F6-A5AA4769B82F}"/>
                    </a:ext>
                  </a:extLst>
                </p14:cNvPr>
                <p14:cNvContentPartPr/>
                <p14:nvPr/>
              </p14:nvContentPartPr>
              <p14:xfrm>
                <a:off x="1291277" y="4792294"/>
                <a:ext cx="6340594" cy="29160"/>
              </p14:xfrm>
            </p:contentPart>
          </mc:Choice>
          <mc:Fallback xmlns="">
            <p:pic>
              <p:nvPicPr>
                <p:cNvPr id="24" name="インク 23">
                  <a:extLst>
                    <a:ext uri="{FF2B5EF4-FFF2-40B4-BE49-F238E27FC236}">
                      <a16:creationId xmlns:a16="http://schemas.microsoft.com/office/drawing/2014/main" id="{6E1F5C20-132F-ED40-B1F6-A5AA4769B82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231324" y="4729654"/>
                  <a:ext cx="6460157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">
              <p14:nvContentPartPr>
                <p14:cNvPr id="25" name="インク 24">
                  <a:extLst>
                    <a:ext uri="{FF2B5EF4-FFF2-40B4-BE49-F238E27FC236}">
                      <a16:creationId xmlns:a16="http://schemas.microsoft.com/office/drawing/2014/main" id="{37408C14-5D54-374B-8543-CCBF10E4EEE4}"/>
                    </a:ext>
                  </a:extLst>
                </p14:cNvPr>
                <p14:cNvContentPartPr/>
                <p14:nvPr/>
              </p14:nvContentPartPr>
              <p14:xfrm>
                <a:off x="1293098" y="4821094"/>
                <a:ext cx="15840" cy="1294200"/>
              </p14:xfrm>
            </p:contentPart>
          </mc:Choice>
          <mc:Fallback xmlns="">
            <p:pic>
              <p:nvPicPr>
                <p:cNvPr id="25" name="インク 24">
                  <a:extLst>
                    <a:ext uri="{FF2B5EF4-FFF2-40B4-BE49-F238E27FC236}">
                      <a16:creationId xmlns:a16="http://schemas.microsoft.com/office/drawing/2014/main" id="{37408C14-5D54-374B-8543-CCBF10E4EEE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232837" y="4443094"/>
                  <a:ext cx="136017" cy="20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34" name="インク 33">
                  <a:extLst>
                    <a:ext uri="{FF2B5EF4-FFF2-40B4-BE49-F238E27FC236}">
                      <a16:creationId xmlns:a16="http://schemas.microsoft.com/office/drawing/2014/main" id="{97210B58-127C-1642-A4DB-A157562E9674}"/>
                    </a:ext>
                  </a:extLst>
                </p14:cNvPr>
                <p14:cNvContentPartPr/>
                <p14:nvPr/>
              </p14:nvContentPartPr>
              <p14:xfrm>
                <a:off x="1315511" y="6093694"/>
                <a:ext cx="6260443" cy="23760"/>
              </p14:xfrm>
            </p:contentPart>
          </mc:Choice>
          <mc:Fallback xmlns="">
            <p:pic>
              <p:nvPicPr>
                <p:cNvPr id="34" name="インク 33">
                  <a:extLst>
                    <a:ext uri="{FF2B5EF4-FFF2-40B4-BE49-F238E27FC236}">
                      <a16:creationId xmlns:a16="http://schemas.microsoft.com/office/drawing/2014/main" id="{97210B58-127C-1642-A4DB-A157562E967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255901" y="5715694"/>
                  <a:ext cx="6380006" cy="77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35" name="インク 34">
                  <a:extLst>
                    <a:ext uri="{FF2B5EF4-FFF2-40B4-BE49-F238E27FC236}">
                      <a16:creationId xmlns:a16="http://schemas.microsoft.com/office/drawing/2014/main" id="{440C5F2A-755B-344A-9CF4-4E821CC71BA0}"/>
                    </a:ext>
                  </a:extLst>
                </p14:cNvPr>
                <p14:cNvContentPartPr/>
                <p14:nvPr/>
              </p14:nvContentPartPr>
              <p14:xfrm>
                <a:off x="7575954" y="4821094"/>
                <a:ext cx="15840" cy="1294200"/>
              </p14:xfrm>
            </p:contentPart>
          </mc:Choice>
          <mc:Fallback xmlns="">
            <p:pic>
              <p:nvPicPr>
                <p:cNvPr id="35" name="インク 34">
                  <a:extLst>
                    <a:ext uri="{FF2B5EF4-FFF2-40B4-BE49-F238E27FC236}">
                      <a16:creationId xmlns:a16="http://schemas.microsoft.com/office/drawing/2014/main" id="{440C5F2A-755B-344A-9CF4-4E821CC71BA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515693" y="4443094"/>
                  <a:ext cx="136017" cy="20498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F8870D4-C383-4544-8F9D-C291C8785921}"/>
              </a:ext>
            </a:extLst>
          </p:cNvPr>
          <p:cNvSpPr txBox="1"/>
          <p:nvPr/>
        </p:nvSpPr>
        <p:spPr>
          <a:xfrm>
            <a:off x="628650" y="4263217"/>
            <a:ext cx="6333781" cy="1294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ペットボトルの中では何が起きてたのかな？</a:t>
            </a:r>
            <a:endParaRPr kumimoji="1" lang="en-US" altLang="ja-JP" sz="28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あたためるとどうなりそうか、考えてみよう！</a:t>
            </a:r>
            <a:endParaRPr kumimoji="1" lang="en-US" altLang="ja-JP" sz="28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535D92A-73B9-4A7D-A159-4E78784804F2}"/>
              </a:ext>
            </a:extLst>
          </p:cNvPr>
          <p:cNvSpPr txBox="1"/>
          <p:nvPr/>
        </p:nvSpPr>
        <p:spPr>
          <a:xfrm>
            <a:off x="1744394" y="2397774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85587DC-8974-4362-95C4-415073316202}"/>
              </a:ext>
            </a:extLst>
          </p:cNvPr>
          <p:cNvSpPr txBox="1"/>
          <p:nvPr/>
        </p:nvSpPr>
        <p:spPr>
          <a:xfrm>
            <a:off x="3605973" y="422448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なに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FEA86F3-3F22-42BF-90C6-FD1A51C7FA6C}"/>
              </a:ext>
            </a:extLst>
          </p:cNvPr>
          <p:cNvSpPr txBox="1"/>
          <p:nvPr/>
        </p:nvSpPr>
        <p:spPr>
          <a:xfrm>
            <a:off x="4335037" y="422448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</a:t>
            </a:r>
          </a:p>
        </p:txBody>
      </p:sp>
      <p:sp>
        <p:nvSpPr>
          <p:cNvPr id="37" name="タイトル 1">
            <a:extLst>
              <a:ext uri="{FF2B5EF4-FFF2-40B4-BE49-F238E27FC236}">
                <a16:creationId xmlns:a16="http://schemas.microsoft.com/office/drawing/2014/main" id="{58136997-4C42-45D7-A47E-3A6B28CC6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/>
          <a:p>
            <a:r>
              <a:rPr lang="ja-JP" altLang="en-US" b="1" dirty="0">
                <a:solidFill>
                  <a:schemeClr val="accent6"/>
                </a:solidFill>
              </a:rPr>
              <a:t>実験</a:t>
            </a:r>
            <a:r>
              <a:rPr lang="en-US" altLang="ja-JP" b="1" dirty="0">
                <a:solidFill>
                  <a:schemeClr val="accent6"/>
                </a:solidFill>
              </a:rPr>
              <a:t>①</a:t>
            </a:r>
            <a:r>
              <a:rPr lang="en-US" altLang="ja-JP" sz="3400" b="1" dirty="0">
                <a:solidFill>
                  <a:schemeClr val="accent6"/>
                </a:solidFill>
              </a:rPr>
              <a:t>〜</a:t>
            </a:r>
            <a:r>
              <a:rPr lang="ja-JP" altLang="en-US" sz="3400" b="1" dirty="0">
                <a:solidFill>
                  <a:schemeClr val="accent6"/>
                </a:solidFill>
              </a:rPr>
              <a:t>空気の力を調べよう！</a:t>
            </a:r>
            <a:r>
              <a:rPr lang="en-US" altLang="ja-JP" sz="3400" b="1" dirty="0">
                <a:solidFill>
                  <a:schemeClr val="accent6"/>
                </a:solidFill>
              </a:rPr>
              <a:t>〜</a:t>
            </a:r>
            <a:endParaRPr kumimoji="1" lang="ja-JP" altLang="en-US" dirty="0">
              <a:solidFill>
                <a:schemeClr val="accent6"/>
              </a:solidFill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2CF38255-6888-491F-BC7A-8EDABDB3C107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9497DA0-84CC-40F0-A5B6-68F380E1EBDD}"/>
              </a:ext>
            </a:extLst>
          </p:cNvPr>
          <p:cNvSpPr txBox="1"/>
          <p:nvPr/>
        </p:nvSpPr>
        <p:spPr>
          <a:xfrm>
            <a:off x="3265342" y="436875"/>
            <a:ext cx="17004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 dirty="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BD38ED50-1ACE-46A3-A0B7-64F64EAE38F6}"/>
              </a:ext>
            </a:extLst>
          </p:cNvPr>
          <p:cNvSpPr txBox="1"/>
          <p:nvPr/>
        </p:nvSpPr>
        <p:spPr>
          <a:xfrm>
            <a:off x="4335037" y="436875"/>
            <a:ext cx="17004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 dirty="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ちから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18883703-7EC1-4895-8505-DB02ACA3D86D}"/>
              </a:ext>
            </a:extLst>
          </p:cNvPr>
          <p:cNvSpPr txBox="1"/>
          <p:nvPr/>
        </p:nvSpPr>
        <p:spPr>
          <a:xfrm>
            <a:off x="5236465" y="436875"/>
            <a:ext cx="17004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 dirty="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しら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E7612168-7D33-4796-BDAD-7255C539E1C0}"/>
              </a:ext>
            </a:extLst>
          </p:cNvPr>
          <p:cNvSpPr txBox="1"/>
          <p:nvPr/>
        </p:nvSpPr>
        <p:spPr>
          <a:xfrm>
            <a:off x="4452001" y="485826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かんが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F1D9A85-3A7E-4CB9-9840-3E96126768D9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8166" t="28372" r="23156" b="10762"/>
          <a:stretch/>
        </p:blipFill>
        <p:spPr>
          <a:xfrm>
            <a:off x="6524731" y="1604413"/>
            <a:ext cx="2031901" cy="24021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854111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コンテンツ プレースホルダー 2">
            <a:extLst>
              <a:ext uri="{FF2B5EF4-FFF2-40B4-BE49-F238E27FC236}">
                <a16:creationId xmlns:a16="http://schemas.microsoft.com/office/drawing/2014/main" id="{99EE2944-1FED-8743-97B6-9238C32662FC}"/>
              </a:ext>
            </a:extLst>
          </p:cNvPr>
          <p:cNvSpPr txBox="1">
            <a:spLocks/>
          </p:cNvSpPr>
          <p:nvPr/>
        </p:nvSpPr>
        <p:spPr>
          <a:xfrm>
            <a:off x="628650" y="1794485"/>
            <a:ext cx="7886700" cy="452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dirty="0"/>
              <a:t>実は、</a:t>
            </a:r>
            <a:r>
              <a:rPr lang="ja-JP" altLang="en-US" sz="2400" dirty="0">
                <a:solidFill>
                  <a:schemeClr val="accent1"/>
                </a:solidFill>
              </a:rPr>
              <a:t>空気</a:t>
            </a:r>
            <a:r>
              <a:rPr lang="ja-JP" altLang="en-US" sz="2400" dirty="0"/>
              <a:t>には、</a:t>
            </a:r>
            <a:endParaRPr lang="en-US" altLang="ja-JP" sz="2400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DE0D2094-8732-FB45-B6DD-5262A4F33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空気のせいしつ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7DCB409-8092-A342-816A-0F2899369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48787"/>
            <a:ext cx="7886700" cy="4521600"/>
          </a:xfrm>
        </p:spPr>
        <p:txBody>
          <a:bodyPr>
            <a:normAutofit/>
          </a:bodyPr>
          <a:lstStyle/>
          <a:p>
            <a:r>
              <a:rPr kumimoji="1" lang="ja-JP" altLang="en-US" sz="2400" dirty="0"/>
              <a:t>実は、</a:t>
            </a:r>
            <a:r>
              <a:rPr kumimoji="1" lang="ja-JP" altLang="en-US" sz="2400" dirty="0">
                <a:solidFill>
                  <a:schemeClr val="accent1"/>
                </a:solidFill>
              </a:rPr>
              <a:t>空気</a:t>
            </a:r>
            <a:r>
              <a:rPr kumimoji="1" lang="ja-JP" altLang="en-US" sz="2400" dirty="0"/>
              <a:t>には、</a:t>
            </a:r>
            <a:r>
              <a:rPr lang="ja-JP" altLang="en-US" sz="3200" dirty="0">
                <a:solidFill>
                  <a:schemeClr val="accent3"/>
                </a:solidFill>
              </a:rPr>
              <a:t>あたたかくなると</a:t>
            </a:r>
            <a:r>
              <a:rPr kumimoji="1" lang="ja-JP" altLang="en-US" sz="3200" dirty="0"/>
              <a:t>、</a:t>
            </a:r>
            <a:endParaRPr kumimoji="1" lang="en-US" altLang="ja-JP" sz="3200" dirty="0">
              <a:solidFill>
                <a:schemeClr val="accent2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sz="3200" dirty="0">
                <a:solidFill>
                  <a:schemeClr val="accent2"/>
                </a:solidFill>
              </a:rPr>
              <a:t>　　　　　</a:t>
            </a:r>
            <a:r>
              <a:rPr lang="en-US" altLang="ja-JP" sz="3200" dirty="0">
                <a:solidFill>
                  <a:schemeClr val="accent2"/>
                </a:solidFill>
              </a:rPr>
              <a:t>  </a:t>
            </a:r>
            <a:r>
              <a:rPr lang="ja-JP" altLang="en-US" sz="3200" dirty="0">
                <a:solidFill>
                  <a:schemeClr val="accent2"/>
                </a:solidFill>
              </a:rPr>
              <a:t>　大きくなる</a:t>
            </a:r>
            <a:r>
              <a:rPr kumimoji="1" lang="ja-JP" altLang="en-US" sz="3200" dirty="0">
                <a:solidFill>
                  <a:schemeClr val="accent2"/>
                </a:solidFill>
              </a:rPr>
              <a:t>せいしつ　</a:t>
            </a:r>
            <a:r>
              <a:rPr lang="ja-JP" altLang="en-US" sz="2600" dirty="0"/>
              <a:t>があるよ！</a:t>
            </a:r>
            <a:endParaRPr lang="en-US" altLang="ja-JP" sz="2600" dirty="0"/>
          </a:p>
          <a:p>
            <a:r>
              <a:rPr lang="ja-JP" altLang="en-US" sz="2600" dirty="0"/>
              <a:t>実は空気は</a:t>
            </a:r>
            <a:r>
              <a:rPr lang="ja-JP" altLang="en-US" sz="2600" dirty="0">
                <a:solidFill>
                  <a:schemeClr val="bg2"/>
                </a:solidFill>
              </a:rPr>
              <a:t>たんくさんの小さなつぶ</a:t>
            </a:r>
            <a:r>
              <a:rPr lang="ja-JP" altLang="en-US" sz="2600" dirty="0"/>
              <a:t>でできてるんだ！</a:t>
            </a:r>
            <a:endParaRPr lang="en-US" altLang="ja-JP" sz="26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D04D6ED-DAF0-714C-B7A1-D3F702FDBFDB}"/>
              </a:ext>
            </a:extLst>
          </p:cNvPr>
          <p:cNvSpPr txBox="1"/>
          <p:nvPr/>
        </p:nvSpPr>
        <p:spPr>
          <a:xfrm>
            <a:off x="1310151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E646273-A248-2F4C-9AD9-D617A0693D6D}"/>
              </a:ext>
            </a:extLst>
          </p:cNvPr>
          <p:cNvSpPr txBox="1"/>
          <p:nvPr/>
        </p:nvSpPr>
        <p:spPr>
          <a:xfrm>
            <a:off x="873396" y="1745207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じつ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23F7139-E5E4-C14D-B245-4029F7C1723B}"/>
              </a:ext>
            </a:extLst>
          </p:cNvPr>
          <p:cNvSpPr txBox="1"/>
          <p:nvPr/>
        </p:nvSpPr>
        <p:spPr>
          <a:xfrm>
            <a:off x="1735246" y="1745207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7C1093E-4657-A445-B657-B651F2C101DB}"/>
              </a:ext>
            </a:extLst>
          </p:cNvPr>
          <p:cNvSpPr txBox="1"/>
          <p:nvPr/>
        </p:nvSpPr>
        <p:spPr>
          <a:xfrm>
            <a:off x="2591849" y="2305273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おお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0927A1F-B190-CB46-A49D-42E4ACC47881}"/>
              </a:ext>
            </a:extLst>
          </p:cNvPr>
          <p:cNvSpPr txBox="1"/>
          <p:nvPr/>
        </p:nvSpPr>
        <p:spPr>
          <a:xfrm>
            <a:off x="876763" y="3114361"/>
            <a:ext cx="866775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2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じつ</a:t>
            </a:r>
          </a:p>
        </p:txBody>
      </p: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85EE5357-D72F-7B40-91CE-954960C1E118}"/>
              </a:ext>
            </a:extLst>
          </p:cNvPr>
          <p:cNvGrpSpPr/>
          <p:nvPr/>
        </p:nvGrpSpPr>
        <p:grpSpPr>
          <a:xfrm>
            <a:off x="2534231" y="2303679"/>
            <a:ext cx="3102564" cy="748147"/>
            <a:chOff x="3072854" y="2474200"/>
            <a:chExt cx="3885194" cy="627722"/>
          </a:xfrm>
        </p:grpSpPr>
        <p:grpSp>
          <p:nvGrpSpPr>
            <p:cNvPr id="50" name="グループ化 49">
              <a:extLst>
                <a:ext uri="{FF2B5EF4-FFF2-40B4-BE49-F238E27FC236}">
                  <a16:creationId xmlns:a16="http://schemas.microsoft.com/office/drawing/2014/main" id="{DAC35E45-3D3D-F94A-83D7-CAF58F6F7697}"/>
                </a:ext>
              </a:extLst>
            </p:cNvPr>
            <p:cNvGrpSpPr/>
            <p:nvPr/>
          </p:nvGrpSpPr>
          <p:grpSpPr>
            <a:xfrm>
              <a:off x="5384336" y="2474200"/>
              <a:ext cx="1573712" cy="619029"/>
              <a:chOff x="808574" y="4304534"/>
              <a:chExt cx="5955480" cy="1363680"/>
            </a:xfrm>
          </p:grpSpPr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2">
                <p14:nvContentPartPr>
                  <p14:cNvPr id="52" name="インク 51">
                    <a:extLst>
                      <a:ext uri="{FF2B5EF4-FFF2-40B4-BE49-F238E27FC236}">
                        <a16:creationId xmlns:a16="http://schemas.microsoft.com/office/drawing/2014/main" id="{BDCCD764-E124-4045-92F2-AB091EA7AF33}"/>
                      </a:ext>
                    </a:extLst>
                  </p14:cNvPr>
                  <p14:cNvContentPartPr/>
                  <p14:nvPr/>
                </p14:nvContentPartPr>
                <p14:xfrm>
                  <a:off x="850334" y="5572094"/>
                  <a:ext cx="5905800" cy="96120"/>
                </p14:xfrm>
              </p:contentPart>
            </mc:Choice>
            <mc:Fallback xmlns="">
              <p:pic>
                <p:nvPicPr>
                  <p:cNvPr id="24" name="インク 23">
                    <a:extLst>
                      <a:ext uri="{FF2B5EF4-FFF2-40B4-BE49-F238E27FC236}">
                        <a16:creationId xmlns:a16="http://schemas.microsoft.com/office/drawing/2014/main" id="{19DFA660-A27C-2741-8BB3-DD8A8C994523}"/>
                      </a:ext>
                    </a:extLst>
                  </p:cNvPr>
                  <p:cNvPicPr/>
                  <p:nvPr/>
                </p:nvPicPr>
                <p:blipFill>
                  <a:blip r:embed="rId14"/>
                  <a:stretch>
                    <a:fillRect/>
                  </a:stretch>
                </p:blipFill>
                <p:spPr>
                  <a:xfrm>
                    <a:off x="679533" y="4744832"/>
                    <a:ext cx="6246425" cy="174985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15">
                <p14:nvContentPartPr>
                  <p14:cNvPr id="53" name="インク 52">
                    <a:extLst>
                      <a:ext uri="{FF2B5EF4-FFF2-40B4-BE49-F238E27FC236}">
                        <a16:creationId xmlns:a16="http://schemas.microsoft.com/office/drawing/2014/main" id="{BC503E2B-CF02-4E45-ABC6-12251388C79B}"/>
                      </a:ext>
                    </a:extLst>
                  </p14:cNvPr>
                  <p14:cNvContentPartPr/>
                  <p14:nvPr/>
                </p14:nvContentPartPr>
                <p14:xfrm>
                  <a:off x="808574" y="4304534"/>
                  <a:ext cx="5930640" cy="39600"/>
                </p14:xfrm>
              </p:contentPart>
            </mc:Choice>
            <mc:Fallback xmlns="">
              <p:pic>
                <p:nvPicPr>
                  <p:cNvPr id="25" name="インク 24">
                    <a:extLst>
                      <a:ext uri="{FF2B5EF4-FFF2-40B4-BE49-F238E27FC236}">
                        <a16:creationId xmlns:a16="http://schemas.microsoft.com/office/drawing/2014/main" id="{E01F300F-BF24-5A43-89A9-BAB3DA4D050B}"/>
                      </a:ext>
                    </a:extLst>
                  </p:cNvPr>
                  <p:cNvPicPr/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637761" y="3489240"/>
                    <a:ext cx="6271291" cy="166941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17">
                <p14:nvContentPartPr>
                  <p14:cNvPr id="54" name="インク 53">
                    <a:extLst>
                      <a:ext uri="{FF2B5EF4-FFF2-40B4-BE49-F238E27FC236}">
                        <a16:creationId xmlns:a16="http://schemas.microsoft.com/office/drawing/2014/main" id="{3AF7D0F8-CBA2-274F-B0F5-CE19DD18C93F}"/>
                      </a:ext>
                    </a:extLst>
                  </p14:cNvPr>
                  <p14:cNvContentPartPr/>
                  <p14:nvPr/>
                </p14:nvContentPartPr>
                <p14:xfrm>
                  <a:off x="6738854" y="4339094"/>
                  <a:ext cx="25200" cy="1225800"/>
                </p14:xfrm>
              </p:contentPart>
            </mc:Choice>
            <mc:Fallback xmlns="">
              <p:pic>
                <p:nvPicPr>
                  <p:cNvPr id="26" name="インク 25">
                    <a:extLst>
                      <a:ext uri="{FF2B5EF4-FFF2-40B4-BE49-F238E27FC236}">
                        <a16:creationId xmlns:a16="http://schemas.microsoft.com/office/drawing/2014/main" id="{0495B547-3209-1842-AE19-1A2B638D0DA2}"/>
                      </a:ext>
                    </a:extLst>
                  </p:cNvPr>
                  <p:cNvPicPr/>
                  <p:nvPr/>
                </p:nvPicPr>
                <p:blipFill>
                  <a:blip r:embed="rId18"/>
                  <a:stretch>
                    <a:fillRect/>
                  </a:stretch>
                </p:blipFill>
                <p:spPr>
                  <a:xfrm>
                    <a:off x="6575521" y="3506565"/>
                    <a:ext cx="350933" cy="2890065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55" name="グループ化 54">
              <a:extLst>
                <a:ext uri="{FF2B5EF4-FFF2-40B4-BE49-F238E27FC236}">
                  <a16:creationId xmlns:a16="http://schemas.microsoft.com/office/drawing/2014/main" id="{55C5F77F-D58E-7248-8CB1-1D494E8A8C7E}"/>
                </a:ext>
              </a:extLst>
            </p:cNvPr>
            <p:cNvGrpSpPr/>
            <p:nvPr/>
          </p:nvGrpSpPr>
          <p:grpSpPr>
            <a:xfrm>
              <a:off x="3072854" y="2482893"/>
              <a:ext cx="2330224" cy="619029"/>
              <a:chOff x="774014" y="4304534"/>
              <a:chExt cx="5982120" cy="1363680"/>
            </a:xfrm>
          </p:grpSpPr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19">
                <p14:nvContentPartPr>
                  <p14:cNvPr id="56" name="インク 55">
                    <a:extLst>
                      <a:ext uri="{FF2B5EF4-FFF2-40B4-BE49-F238E27FC236}">
                        <a16:creationId xmlns:a16="http://schemas.microsoft.com/office/drawing/2014/main" id="{A595943E-6AB5-D546-8AC2-66E3D8DE0252}"/>
                      </a:ext>
                    </a:extLst>
                  </p14:cNvPr>
                  <p14:cNvContentPartPr/>
                  <p14:nvPr/>
                </p14:nvContentPartPr>
                <p14:xfrm>
                  <a:off x="774014" y="4377614"/>
                  <a:ext cx="43200" cy="1254960"/>
                </p14:xfrm>
              </p:contentPart>
            </mc:Choice>
            <mc:Fallback xmlns="">
              <p:pic>
                <p:nvPicPr>
                  <p:cNvPr id="23" name="インク 22">
                    <a:extLst>
                      <a:ext uri="{FF2B5EF4-FFF2-40B4-BE49-F238E27FC236}">
                        <a16:creationId xmlns:a16="http://schemas.microsoft.com/office/drawing/2014/main" id="{71CF9BC3-5F86-4745-BB37-170C1B00028F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606014" y="3545202"/>
                    <a:ext cx="378240" cy="291899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20">
                <p14:nvContentPartPr>
                  <p14:cNvPr id="57" name="インク 56">
                    <a:extLst>
                      <a:ext uri="{FF2B5EF4-FFF2-40B4-BE49-F238E27FC236}">
                        <a16:creationId xmlns:a16="http://schemas.microsoft.com/office/drawing/2014/main" id="{6D916B94-AF69-8D45-8324-3E985AA016E4}"/>
                      </a:ext>
                    </a:extLst>
                  </p14:cNvPr>
                  <p14:cNvContentPartPr/>
                  <p14:nvPr/>
                </p14:nvContentPartPr>
                <p14:xfrm rot="60000">
                  <a:off x="850333" y="5572094"/>
                  <a:ext cx="5905801" cy="96120"/>
                </p14:xfrm>
              </p:contentPart>
            </mc:Choice>
            <mc:Fallback xmlns="">
              <p:pic>
                <p:nvPicPr>
                  <p:cNvPr id="57" name="インク 56">
                    <a:extLst>
                      <a:ext uri="{FF2B5EF4-FFF2-40B4-BE49-F238E27FC236}">
                        <a16:creationId xmlns:a16="http://schemas.microsoft.com/office/drawing/2014/main" id="{6D916B94-AF69-8D45-8324-3E985AA016E4}"/>
                      </a:ext>
                    </a:extLst>
                  </p:cNvPr>
                  <p:cNvPicPr/>
                  <p:nvPr/>
                </p:nvPicPr>
                <p:blipFill>
                  <a:blip r:embed="rId21"/>
                  <a:stretch>
                    <a:fillRect/>
                  </a:stretch>
                </p:blipFill>
                <p:spPr>
                  <a:xfrm rot="60000">
                    <a:off x="711811" y="4818915"/>
                    <a:ext cx="6182054" cy="160176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22">
                <p14:nvContentPartPr>
                  <p14:cNvPr id="58" name="インク 57">
                    <a:extLst>
                      <a:ext uri="{FF2B5EF4-FFF2-40B4-BE49-F238E27FC236}">
                        <a16:creationId xmlns:a16="http://schemas.microsoft.com/office/drawing/2014/main" id="{DF923CD4-DE23-504E-85C0-2FD281D37BC1}"/>
                      </a:ext>
                    </a:extLst>
                  </p14:cNvPr>
                  <p14:cNvContentPartPr/>
                  <p14:nvPr/>
                </p14:nvContentPartPr>
                <p14:xfrm>
                  <a:off x="808574" y="4304534"/>
                  <a:ext cx="5930640" cy="39600"/>
                </p14:xfrm>
              </p:contentPart>
            </mc:Choice>
            <mc:Fallback xmlns="">
              <p:pic>
                <p:nvPicPr>
                  <p:cNvPr id="25" name="インク 24">
                    <a:extLst>
                      <a:ext uri="{FF2B5EF4-FFF2-40B4-BE49-F238E27FC236}">
                        <a16:creationId xmlns:a16="http://schemas.microsoft.com/office/drawing/2014/main" id="{E01F300F-BF24-5A43-89A9-BAB3DA4D050B}"/>
                      </a:ext>
                    </a:extLst>
                  </p:cNvPr>
                  <p:cNvPicPr/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637761" y="3489240"/>
                    <a:ext cx="6271291" cy="1669412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14395CAE-20BA-4A1D-A106-CA9A5E0839BF}"/>
              </a:ext>
            </a:extLst>
          </p:cNvPr>
          <p:cNvSpPr txBox="1"/>
          <p:nvPr/>
        </p:nvSpPr>
        <p:spPr>
          <a:xfrm>
            <a:off x="1558263" y="3114361"/>
            <a:ext cx="866775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2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61D0F20A-0FEB-4121-9BC2-51E67E30777A}"/>
              </a:ext>
            </a:extLst>
          </p:cNvPr>
          <p:cNvSpPr txBox="1"/>
          <p:nvPr/>
        </p:nvSpPr>
        <p:spPr>
          <a:xfrm>
            <a:off x="3852994" y="3107492"/>
            <a:ext cx="935169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ちい</a:t>
            </a:r>
          </a:p>
        </p:txBody>
      </p:sp>
      <p:sp>
        <p:nvSpPr>
          <p:cNvPr id="78" name="角丸四角形吹き出し 10">
            <a:extLst>
              <a:ext uri="{FF2B5EF4-FFF2-40B4-BE49-F238E27FC236}">
                <a16:creationId xmlns:a16="http://schemas.microsoft.com/office/drawing/2014/main" id="{F20B7973-4541-8C4A-A128-0D1F05790B01}"/>
              </a:ext>
            </a:extLst>
          </p:cNvPr>
          <p:cNvSpPr/>
          <p:nvPr/>
        </p:nvSpPr>
        <p:spPr>
          <a:xfrm>
            <a:off x="2138329" y="4188718"/>
            <a:ext cx="1664348" cy="1487102"/>
          </a:xfrm>
          <a:prstGeom prst="wedgeRoundRectCallout">
            <a:avLst>
              <a:gd name="adj1" fmla="val 61099"/>
              <a:gd name="adj2" fmla="val 21110"/>
              <a:gd name="adj3" fmla="val 1666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79" name="円/楕円 3">
            <a:extLst>
              <a:ext uri="{FF2B5EF4-FFF2-40B4-BE49-F238E27FC236}">
                <a16:creationId xmlns:a16="http://schemas.microsoft.com/office/drawing/2014/main" id="{F23C4B5B-F73F-0B49-8B7C-3CB86BC945FC}"/>
              </a:ext>
            </a:extLst>
          </p:cNvPr>
          <p:cNvSpPr/>
          <p:nvPr/>
        </p:nvSpPr>
        <p:spPr>
          <a:xfrm>
            <a:off x="2724113" y="4318378"/>
            <a:ext cx="519408" cy="492915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dirty="0"/>
              <a:t>つぶ</a:t>
            </a:r>
          </a:p>
        </p:txBody>
      </p:sp>
      <p:pic>
        <p:nvPicPr>
          <p:cNvPr id="2050" name="Picture 2" descr="空気のイラスト">
            <a:extLst>
              <a:ext uri="{FF2B5EF4-FFF2-40B4-BE49-F238E27FC236}">
                <a16:creationId xmlns:a16="http://schemas.microsoft.com/office/drawing/2014/main" id="{7F6B8EF4-5A52-49E9-871A-AA0EFF07EA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6567" y="4491519"/>
            <a:ext cx="1603191" cy="159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円/楕円 3">
            <a:extLst>
              <a:ext uri="{FF2B5EF4-FFF2-40B4-BE49-F238E27FC236}">
                <a16:creationId xmlns:a16="http://schemas.microsoft.com/office/drawing/2014/main" id="{246B45C2-99DB-48FC-8D72-EE842CB6D7EE}"/>
              </a:ext>
            </a:extLst>
          </p:cNvPr>
          <p:cNvSpPr/>
          <p:nvPr/>
        </p:nvSpPr>
        <p:spPr>
          <a:xfrm>
            <a:off x="3182353" y="4663170"/>
            <a:ext cx="519408" cy="492915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dirty="0"/>
              <a:t>つぶ</a:t>
            </a:r>
          </a:p>
        </p:txBody>
      </p:sp>
      <p:sp>
        <p:nvSpPr>
          <p:cNvPr id="84" name="円/楕円 3">
            <a:extLst>
              <a:ext uri="{FF2B5EF4-FFF2-40B4-BE49-F238E27FC236}">
                <a16:creationId xmlns:a16="http://schemas.microsoft.com/office/drawing/2014/main" id="{FBFDA744-3E00-4B8E-A28B-02BF6016C04A}"/>
              </a:ext>
            </a:extLst>
          </p:cNvPr>
          <p:cNvSpPr/>
          <p:nvPr/>
        </p:nvSpPr>
        <p:spPr>
          <a:xfrm>
            <a:off x="2758521" y="5142931"/>
            <a:ext cx="519408" cy="492915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dirty="0"/>
              <a:t>つぶ</a:t>
            </a:r>
          </a:p>
        </p:txBody>
      </p:sp>
      <p:sp>
        <p:nvSpPr>
          <p:cNvPr id="85" name="円/楕円 3">
            <a:extLst>
              <a:ext uri="{FF2B5EF4-FFF2-40B4-BE49-F238E27FC236}">
                <a16:creationId xmlns:a16="http://schemas.microsoft.com/office/drawing/2014/main" id="{BC04F84F-DE2E-4941-A096-86F3CB1FF1F8}"/>
              </a:ext>
            </a:extLst>
          </p:cNvPr>
          <p:cNvSpPr/>
          <p:nvPr/>
        </p:nvSpPr>
        <p:spPr>
          <a:xfrm>
            <a:off x="2297867" y="4716298"/>
            <a:ext cx="519408" cy="492915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dirty="0"/>
              <a:t>つぶ</a:t>
            </a:r>
          </a:p>
        </p:txBody>
      </p:sp>
    </p:spTree>
    <p:extLst>
      <p:ext uri="{BB962C8B-B14F-4D97-AF65-F5344CB8AC3E}">
        <p14:creationId xmlns:p14="http://schemas.microsoft.com/office/powerpoint/2010/main" val="40261242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コンテンツ プレースホルダー 2">
            <a:extLst>
              <a:ext uri="{FF2B5EF4-FFF2-40B4-BE49-F238E27FC236}">
                <a16:creationId xmlns:a16="http://schemas.microsoft.com/office/drawing/2014/main" id="{99EE2944-1FED-8743-97B6-9238C32662FC}"/>
              </a:ext>
            </a:extLst>
          </p:cNvPr>
          <p:cNvSpPr txBox="1">
            <a:spLocks/>
          </p:cNvSpPr>
          <p:nvPr/>
        </p:nvSpPr>
        <p:spPr>
          <a:xfrm>
            <a:off x="628650" y="1794485"/>
            <a:ext cx="7886700" cy="452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dirty="0"/>
              <a:t>実は、</a:t>
            </a:r>
            <a:r>
              <a:rPr lang="ja-JP" altLang="en-US" sz="2400" dirty="0">
                <a:solidFill>
                  <a:schemeClr val="accent1"/>
                </a:solidFill>
              </a:rPr>
              <a:t>空気</a:t>
            </a:r>
            <a:r>
              <a:rPr lang="ja-JP" altLang="en-US" sz="2400" dirty="0"/>
              <a:t>には、</a:t>
            </a:r>
            <a:endParaRPr lang="en-US" altLang="ja-JP" sz="2400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DE0D2094-8732-FB45-B6DD-5262A4F33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空気のせいしつ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7DCB409-8092-A342-816A-0F2899369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48787"/>
            <a:ext cx="7886700" cy="4521600"/>
          </a:xfrm>
        </p:spPr>
        <p:txBody>
          <a:bodyPr>
            <a:normAutofit/>
          </a:bodyPr>
          <a:lstStyle/>
          <a:p>
            <a:r>
              <a:rPr kumimoji="1" lang="ja-JP" altLang="en-US" sz="2400" dirty="0"/>
              <a:t>実は、</a:t>
            </a:r>
            <a:r>
              <a:rPr kumimoji="1" lang="ja-JP" altLang="en-US" sz="2400" dirty="0">
                <a:solidFill>
                  <a:schemeClr val="accent1"/>
                </a:solidFill>
              </a:rPr>
              <a:t>空気</a:t>
            </a:r>
            <a:r>
              <a:rPr kumimoji="1" lang="ja-JP" altLang="en-US" sz="2400" dirty="0"/>
              <a:t>には、</a:t>
            </a:r>
            <a:r>
              <a:rPr lang="ja-JP" altLang="en-US" sz="3200" dirty="0">
                <a:solidFill>
                  <a:schemeClr val="accent3"/>
                </a:solidFill>
              </a:rPr>
              <a:t>あたたかくなると</a:t>
            </a:r>
            <a:r>
              <a:rPr kumimoji="1" lang="ja-JP" altLang="en-US" sz="3200" dirty="0"/>
              <a:t>、</a:t>
            </a:r>
            <a:endParaRPr kumimoji="1" lang="en-US" altLang="ja-JP" sz="3200" dirty="0">
              <a:solidFill>
                <a:schemeClr val="accent2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sz="3200" dirty="0">
                <a:solidFill>
                  <a:schemeClr val="accent2"/>
                </a:solidFill>
              </a:rPr>
              <a:t>　　　　　</a:t>
            </a:r>
            <a:r>
              <a:rPr lang="en-US" altLang="ja-JP" sz="3200" dirty="0">
                <a:solidFill>
                  <a:schemeClr val="accent2"/>
                </a:solidFill>
              </a:rPr>
              <a:t>  </a:t>
            </a:r>
            <a:r>
              <a:rPr lang="ja-JP" altLang="en-US" sz="3200" dirty="0">
                <a:solidFill>
                  <a:schemeClr val="accent2"/>
                </a:solidFill>
              </a:rPr>
              <a:t>　大きくなる</a:t>
            </a:r>
            <a:r>
              <a:rPr kumimoji="1" lang="ja-JP" altLang="en-US" sz="3200" dirty="0">
                <a:solidFill>
                  <a:schemeClr val="accent2"/>
                </a:solidFill>
              </a:rPr>
              <a:t>せいしつ　</a:t>
            </a:r>
            <a:r>
              <a:rPr lang="ja-JP" altLang="en-US" sz="2600" dirty="0"/>
              <a:t>があるよ！</a:t>
            </a:r>
            <a:endParaRPr lang="en-US" altLang="ja-JP" sz="2600" dirty="0"/>
          </a:p>
          <a:p>
            <a:r>
              <a:rPr lang="ja-JP" altLang="en-US" sz="2600" dirty="0"/>
              <a:t>つぶはあたためると、</a:t>
            </a:r>
            <a:r>
              <a:rPr lang="ja-JP" altLang="en-US" sz="26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たくさん動くせいしつ</a:t>
            </a:r>
            <a:r>
              <a:rPr lang="ja-JP" altLang="en-US" sz="2600" dirty="0"/>
              <a:t>があるから、</a:t>
            </a:r>
            <a:endParaRPr lang="en-US" altLang="ja-JP" sz="2600" dirty="0"/>
          </a:p>
          <a:p>
            <a:pPr marL="0" indent="0">
              <a:buNone/>
            </a:pPr>
            <a:r>
              <a:rPr lang="ja-JP" altLang="en-US" sz="2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　</a:t>
            </a:r>
            <a:r>
              <a:rPr lang="ja-JP" altLang="en-US" dirty="0">
                <a:solidFill>
                  <a:schemeClr val="accent2"/>
                </a:solidFill>
              </a:rPr>
              <a:t>空気はあたためると大きくなるんだ！</a:t>
            </a:r>
            <a:endParaRPr lang="en-US" altLang="ja-JP" dirty="0">
              <a:solidFill>
                <a:schemeClr val="accent2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D04D6ED-DAF0-714C-B7A1-D3F702FDBFDB}"/>
              </a:ext>
            </a:extLst>
          </p:cNvPr>
          <p:cNvSpPr txBox="1"/>
          <p:nvPr/>
        </p:nvSpPr>
        <p:spPr>
          <a:xfrm>
            <a:off x="1310151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E646273-A248-2F4C-9AD9-D617A0693D6D}"/>
              </a:ext>
            </a:extLst>
          </p:cNvPr>
          <p:cNvSpPr txBox="1"/>
          <p:nvPr/>
        </p:nvSpPr>
        <p:spPr>
          <a:xfrm>
            <a:off x="873396" y="1745207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じつ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23F7139-E5E4-C14D-B245-4029F7C1723B}"/>
              </a:ext>
            </a:extLst>
          </p:cNvPr>
          <p:cNvSpPr txBox="1"/>
          <p:nvPr/>
        </p:nvSpPr>
        <p:spPr>
          <a:xfrm>
            <a:off x="1735246" y="1745207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7C1093E-4657-A445-B657-B651F2C101DB}"/>
              </a:ext>
            </a:extLst>
          </p:cNvPr>
          <p:cNvSpPr txBox="1"/>
          <p:nvPr/>
        </p:nvSpPr>
        <p:spPr>
          <a:xfrm>
            <a:off x="2591849" y="2305273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おお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3A79A761-6D6D-9848-89CD-6A4E9E09C034}"/>
              </a:ext>
            </a:extLst>
          </p:cNvPr>
          <p:cNvSpPr txBox="1"/>
          <p:nvPr/>
        </p:nvSpPr>
        <p:spPr>
          <a:xfrm>
            <a:off x="4354775" y="3123079"/>
            <a:ext cx="866775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うご</a:t>
            </a:r>
          </a:p>
        </p:txBody>
      </p: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85EE5357-D72F-7B40-91CE-954960C1E118}"/>
              </a:ext>
            </a:extLst>
          </p:cNvPr>
          <p:cNvGrpSpPr/>
          <p:nvPr/>
        </p:nvGrpSpPr>
        <p:grpSpPr>
          <a:xfrm>
            <a:off x="2534231" y="2303679"/>
            <a:ext cx="3102564" cy="748147"/>
            <a:chOff x="3072854" y="2474200"/>
            <a:chExt cx="3885194" cy="627722"/>
          </a:xfrm>
        </p:grpSpPr>
        <p:grpSp>
          <p:nvGrpSpPr>
            <p:cNvPr id="50" name="グループ化 49">
              <a:extLst>
                <a:ext uri="{FF2B5EF4-FFF2-40B4-BE49-F238E27FC236}">
                  <a16:creationId xmlns:a16="http://schemas.microsoft.com/office/drawing/2014/main" id="{DAC35E45-3D3D-F94A-83D7-CAF58F6F7697}"/>
                </a:ext>
              </a:extLst>
            </p:cNvPr>
            <p:cNvGrpSpPr/>
            <p:nvPr/>
          </p:nvGrpSpPr>
          <p:grpSpPr>
            <a:xfrm>
              <a:off x="5384336" y="2474200"/>
              <a:ext cx="1573712" cy="619029"/>
              <a:chOff x="808574" y="4304534"/>
              <a:chExt cx="5955480" cy="1363680"/>
            </a:xfrm>
          </p:grpSpPr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2">
                <p14:nvContentPartPr>
                  <p14:cNvPr id="52" name="インク 51">
                    <a:extLst>
                      <a:ext uri="{FF2B5EF4-FFF2-40B4-BE49-F238E27FC236}">
                        <a16:creationId xmlns:a16="http://schemas.microsoft.com/office/drawing/2014/main" id="{BDCCD764-E124-4045-92F2-AB091EA7AF33}"/>
                      </a:ext>
                    </a:extLst>
                  </p14:cNvPr>
                  <p14:cNvContentPartPr/>
                  <p14:nvPr/>
                </p14:nvContentPartPr>
                <p14:xfrm>
                  <a:off x="850334" y="5572094"/>
                  <a:ext cx="5905800" cy="96120"/>
                </p14:xfrm>
              </p:contentPart>
            </mc:Choice>
            <mc:Fallback xmlns="">
              <p:pic>
                <p:nvPicPr>
                  <p:cNvPr id="24" name="インク 23">
                    <a:extLst>
                      <a:ext uri="{FF2B5EF4-FFF2-40B4-BE49-F238E27FC236}">
                        <a16:creationId xmlns:a16="http://schemas.microsoft.com/office/drawing/2014/main" id="{19DFA660-A27C-2741-8BB3-DD8A8C994523}"/>
                      </a:ext>
                    </a:extLst>
                  </p:cNvPr>
                  <p:cNvPicPr/>
                  <p:nvPr/>
                </p:nvPicPr>
                <p:blipFill>
                  <a:blip r:embed="rId14"/>
                  <a:stretch>
                    <a:fillRect/>
                  </a:stretch>
                </p:blipFill>
                <p:spPr>
                  <a:xfrm>
                    <a:off x="679533" y="4744832"/>
                    <a:ext cx="6246425" cy="174985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15">
                <p14:nvContentPartPr>
                  <p14:cNvPr id="53" name="インク 52">
                    <a:extLst>
                      <a:ext uri="{FF2B5EF4-FFF2-40B4-BE49-F238E27FC236}">
                        <a16:creationId xmlns:a16="http://schemas.microsoft.com/office/drawing/2014/main" id="{BC503E2B-CF02-4E45-ABC6-12251388C79B}"/>
                      </a:ext>
                    </a:extLst>
                  </p14:cNvPr>
                  <p14:cNvContentPartPr/>
                  <p14:nvPr/>
                </p14:nvContentPartPr>
                <p14:xfrm>
                  <a:off x="808574" y="4304534"/>
                  <a:ext cx="5930640" cy="39600"/>
                </p14:xfrm>
              </p:contentPart>
            </mc:Choice>
            <mc:Fallback xmlns="">
              <p:pic>
                <p:nvPicPr>
                  <p:cNvPr id="25" name="インク 24">
                    <a:extLst>
                      <a:ext uri="{FF2B5EF4-FFF2-40B4-BE49-F238E27FC236}">
                        <a16:creationId xmlns:a16="http://schemas.microsoft.com/office/drawing/2014/main" id="{E01F300F-BF24-5A43-89A9-BAB3DA4D050B}"/>
                      </a:ext>
                    </a:extLst>
                  </p:cNvPr>
                  <p:cNvPicPr/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637761" y="3489240"/>
                    <a:ext cx="6271291" cy="166941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17">
                <p14:nvContentPartPr>
                  <p14:cNvPr id="54" name="インク 53">
                    <a:extLst>
                      <a:ext uri="{FF2B5EF4-FFF2-40B4-BE49-F238E27FC236}">
                        <a16:creationId xmlns:a16="http://schemas.microsoft.com/office/drawing/2014/main" id="{3AF7D0F8-CBA2-274F-B0F5-CE19DD18C93F}"/>
                      </a:ext>
                    </a:extLst>
                  </p14:cNvPr>
                  <p14:cNvContentPartPr/>
                  <p14:nvPr/>
                </p14:nvContentPartPr>
                <p14:xfrm>
                  <a:off x="6738854" y="4339094"/>
                  <a:ext cx="25200" cy="1225800"/>
                </p14:xfrm>
              </p:contentPart>
            </mc:Choice>
            <mc:Fallback xmlns="">
              <p:pic>
                <p:nvPicPr>
                  <p:cNvPr id="26" name="インク 25">
                    <a:extLst>
                      <a:ext uri="{FF2B5EF4-FFF2-40B4-BE49-F238E27FC236}">
                        <a16:creationId xmlns:a16="http://schemas.microsoft.com/office/drawing/2014/main" id="{0495B547-3209-1842-AE19-1A2B638D0DA2}"/>
                      </a:ext>
                    </a:extLst>
                  </p:cNvPr>
                  <p:cNvPicPr/>
                  <p:nvPr/>
                </p:nvPicPr>
                <p:blipFill>
                  <a:blip r:embed="rId18"/>
                  <a:stretch>
                    <a:fillRect/>
                  </a:stretch>
                </p:blipFill>
                <p:spPr>
                  <a:xfrm>
                    <a:off x="6575521" y="3506565"/>
                    <a:ext cx="350933" cy="2890065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55" name="グループ化 54">
              <a:extLst>
                <a:ext uri="{FF2B5EF4-FFF2-40B4-BE49-F238E27FC236}">
                  <a16:creationId xmlns:a16="http://schemas.microsoft.com/office/drawing/2014/main" id="{55C5F77F-D58E-7248-8CB1-1D494E8A8C7E}"/>
                </a:ext>
              </a:extLst>
            </p:cNvPr>
            <p:cNvGrpSpPr/>
            <p:nvPr/>
          </p:nvGrpSpPr>
          <p:grpSpPr>
            <a:xfrm>
              <a:off x="3072854" y="2482893"/>
              <a:ext cx="2330224" cy="619029"/>
              <a:chOff x="774014" y="4304534"/>
              <a:chExt cx="5982120" cy="1363680"/>
            </a:xfrm>
          </p:grpSpPr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19">
                <p14:nvContentPartPr>
                  <p14:cNvPr id="56" name="インク 55">
                    <a:extLst>
                      <a:ext uri="{FF2B5EF4-FFF2-40B4-BE49-F238E27FC236}">
                        <a16:creationId xmlns:a16="http://schemas.microsoft.com/office/drawing/2014/main" id="{A595943E-6AB5-D546-8AC2-66E3D8DE0252}"/>
                      </a:ext>
                    </a:extLst>
                  </p14:cNvPr>
                  <p14:cNvContentPartPr/>
                  <p14:nvPr/>
                </p14:nvContentPartPr>
                <p14:xfrm>
                  <a:off x="774014" y="4377614"/>
                  <a:ext cx="43200" cy="1254960"/>
                </p14:xfrm>
              </p:contentPart>
            </mc:Choice>
            <mc:Fallback xmlns="">
              <p:pic>
                <p:nvPicPr>
                  <p:cNvPr id="23" name="インク 22">
                    <a:extLst>
                      <a:ext uri="{FF2B5EF4-FFF2-40B4-BE49-F238E27FC236}">
                        <a16:creationId xmlns:a16="http://schemas.microsoft.com/office/drawing/2014/main" id="{71CF9BC3-5F86-4745-BB37-170C1B00028F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606014" y="3545202"/>
                    <a:ext cx="378240" cy="291899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20">
                <p14:nvContentPartPr>
                  <p14:cNvPr id="57" name="インク 56">
                    <a:extLst>
                      <a:ext uri="{FF2B5EF4-FFF2-40B4-BE49-F238E27FC236}">
                        <a16:creationId xmlns:a16="http://schemas.microsoft.com/office/drawing/2014/main" id="{6D916B94-AF69-8D45-8324-3E985AA016E4}"/>
                      </a:ext>
                    </a:extLst>
                  </p14:cNvPr>
                  <p14:cNvContentPartPr/>
                  <p14:nvPr/>
                </p14:nvContentPartPr>
                <p14:xfrm rot="60000">
                  <a:off x="850333" y="5572094"/>
                  <a:ext cx="5905801" cy="96120"/>
                </p14:xfrm>
              </p:contentPart>
            </mc:Choice>
            <mc:Fallback xmlns="">
              <p:pic>
                <p:nvPicPr>
                  <p:cNvPr id="57" name="インク 56">
                    <a:extLst>
                      <a:ext uri="{FF2B5EF4-FFF2-40B4-BE49-F238E27FC236}">
                        <a16:creationId xmlns:a16="http://schemas.microsoft.com/office/drawing/2014/main" id="{6D916B94-AF69-8D45-8324-3E985AA016E4}"/>
                      </a:ext>
                    </a:extLst>
                  </p:cNvPr>
                  <p:cNvPicPr/>
                  <p:nvPr/>
                </p:nvPicPr>
                <p:blipFill>
                  <a:blip r:embed="rId21"/>
                  <a:stretch>
                    <a:fillRect/>
                  </a:stretch>
                </p:blipFill>
                <p:spPr>
                  <a:xfrm rot="60000">
                    <a:off x="711811" y="4818915"/>
                    <a:ext cx="6182054" cy="160176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22">
                <p14:nvContentPartPr>
                  <p14:cNvPr id="58" name="インク 57">
                    <a:extLst>
                      <a:ext uri="{FF2B5EF4-FFF2-40B4-BE49-F238E27FC236}">
                        <a16:creationId xmlns:a16="http://schemas.microsoft.com/office/drawing/2014/main" id="{DF923CD4-DE23-504E-85C0-2FD281D37BC1}"/>
                      </a:ext>
                    </a:extLst>
                  </p14:cNvPr>
                  <p14:cNvContentPartPr/>
                  <p14:nvPr/>
                </p14:nvContentPartPr>
                <p14:xfrm>
                  <a:off x="808574" y="4304534"/>
                  <a:ext cx="5930640" cy="39600"/>
                </p14:xfrm>
              </p:contentPart>
            </mc:Choice>
            <mc:Fallback xmlns="">
              <p:pic>
                <p:nvPicPr>
                  <p:cNvPr id="25" name="インク 24">
                    <a:extLst>
                      <a:ext uri="{FF2B5EF4-FFF2-40B4-BE49-F238E27FC236}">
                        <a16:creationId xmlns:a16="http://schemas.microsoft.com/office/drawing/2014/main" id="{E01F300F-BF24-5A43-89A9-BAB3DA4D050B}"/>
                      </a:ext>
                    </a:extLst>
                  </p:cNvPr>
                  <p:cNvPicPr/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637761" y="3489240"/>
                    <a:ext cx="6271291" cy="1669412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FE16B71A-36AF-42EB-AC35-B1814FD8F5BC}"/>
              </a:ext>
            </a:extLst>
          </p:cNvPr>
          <p:cNvSpPr txBox="1"/>
          <p:nvPr/>
        </p:nvSpPr>
        <p:spPr>
          <a:xfrm>
            <a:off x="986304" y="3827558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B1D1E34E-B741-4DE2-A546-5FEA42C3883B}"/>
              </a:ext>
            </a:extLst>
          </p:cNvPr>
          <p:cNvSpPr txBox="1"/>
          <p:nvPr/>
        </p:nvSpPr>
        <p:spPr>
          <a:xfrm>
            <a:off x="3540628" y="3827558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おお</a:t>
            </a:r>
          </a:p>
        </p:txBody>
      </p:sp>
      <p:sp>
        <p:nvSpPr>
          <p:cNvPr id="24" name="角丸四角形吹き出し 10">
            <a:extLst>
              <a:ext uri="{FF2B5EF4-FFF2-40B4-BE49-F238E27FC236}">
                <a16:creationId xmlns:a16="http://schemas.microsoft.com/office/drawing/2014/main" id="{C3816204-9875-4471-9CD9-483DCE941457}"/>
              </a:ext>
            </a:extLst>
          </p:cNvPr>
          <p:cNvSpPr/>
          <p:nvPr/>
        </p:nvSpPr>
        <p:spPr>
          <a:xfrm>
            <a:off x="2518457" y="4537719"/>
            <a:ext cx="2153624" cy="1734859"/>
          </a:xfrm>
          <a:prstGeom prst="wedgeRoundRectCallout">
            <a:avLst>
              <a:gd name="adj1" fmla="val 62362"/>
              <a:gd name="adj2" fmla="val 20532"/>
              <a:gd name="adj3" fmla="val 1666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5" name="円/楕円 3">
            <a:extLst>
              <a:ext uri="{FF2B5EF4-FFF2-40B4-BE49-F238E27FC236}">
                <a16:creationId xmlns:a16="http://schemas.microsoft.com/office/drawing/2014/main" id="{BAA8E72E-7547-474E-BFB0-6346FA97D28E}"/>
              </a:ext>
            </a:extLst>
          </p:cNvPr>
          <p:cNvSpPr/>
          <p:nvPr/>
        </p:nvSpPr>
        <p:spPr>
          <a:xfrm>
            <a:off x="2979270" y="4688989"/>
            <a:ext cx="519408" cy="492915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dirty="0"/>
              <a:t>つぶ</a:t>
            </a:r>
          </a:p>
        </p:txBody>
      </p:sp>
      <p:pic>
        <p:nvPicPr>
          <p:cNvPr id="26" name="Picture 2" descr="空気のイラスト">
            <a:extLst>
              <a:ext uri="{FF2B5EF4-FFF2-40B4-BE49-F238E27FC236}">
                <a16:creationId xmlns:a16="http://schemas.microsoft.com/office/drawing/2014/main" id="{805FE1BA-1B59-40DE-A8CE-377C443179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6815" y="4268256"/>
            <a:ext cx="2378783" cy="2366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円/楕円 3">
            <a:extLst>
              <a:ext uri="{FF2B5EF4-FFF2-40B4-BE49-F238E27FC236}">
                <a16:creationId xmlns:a16="http://schemas.microsoft.com/office/drawing/2014/main" id="{E2C81D37-2692-403B-81AB-5D504A27AA2B}"/>
              </a:ext>
            </a:extLst>
          </p:cNvPr>
          <p:cNvSpPr/>
          <p:nvPr/>
        </p:nvSpPr>
        <p:spPr>
          <a:xfrm>
            <a:off x="4028442" y="4834230"/>
            <a:ext cx="519408" cy="492915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dirty="0"/>
              <a:t>つぶ</a:t>
            </a:r>
          </a:p>
        </p:txBody>
      </p:sp>
      <p:sp>
        <p:nvSpPr>
          <p:cNvPr id="28" name="円/楕円 3">
            <a:extLst>
              <a:ext uri="{FF2B5EF4-FFF2-40B4-BE49-F238E27FC236}">
                <a16:creationId xmlns:a16="http://schemas.microsoft.com/office/drawing/2014/main" id="{FF5F1938-9B65-49C0-B27E-8FBA59633E4F}"/>
              </a:ext>
            </a:extLst>
          </p:cNvPr>
          <p:cNvSpPr/>
          <p:nvPr/>
        </p:nvSpPr>
        <p:spPr>
          <a:xfrm>
            <a:off x="3834605" y="5463656"/>
            <a:ext cx="519408" cy="492915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dirty="0"/>
              <a:t>つぶ</a:t>
            </a:r>
          </a:p>
        </p:txBody>
      </p:sp>
      <p:sp>
        <p:nvSpPr>
          <p:cNvPr id="29" name="円/楕円 3">
            <a:extLst>
              <a:ext uri="{FF2B5EF4-FFF2-40B4-BE49-F238E27FC236}">
                <a16:creationId xmlns:a16="http://schemas.microsoft.com/office/drawing/2014/main" id="{C650C4FC-0DC6-4D2D-85E9-DCF56A463D35}"/>
              </a:ext>
            </a:extLst>
          </p:cNvPr>
          <p:cNvSpPr/>
          <p:nvPr/>
        </p:nvSpPr>
        <p:spPr>
          <a:xfrm>
            <a:off x="2769373" y="5495542"/>
            <a:ext cx="519408" cy="492915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dirty="0"/>
              <a:t>つぶ</a:t>
            </a:r>
          </a:p>
        </p:txBody>
      </p:sp>
      <p:sp>
        <p:nvSpPr>
          <p:cNvPr id="5" name="吹き出し: 角を丸めた四角形 4">
            <a:extLst>
              <a:ext uri="{FF2B5EF4-FFF2-40B4-BE49-F238E27FC236}">
                <a16:creationId xmlns:a16="http://schemas.microsoft.com/office/drawing/2014/main" id="{88CAEBF7-2E77-4EE5-9854-3B7ABCEADBB7}"/>
              </a:ext>
            </a:extLst>
          </p:cNvPr>
          <p:cNvSpPr/>
          <p:nvPr/>
        </p:nvSpPr>
        <p:spPr>
          <a:xfrm>
            <a:off x="70654" y="4550501"/>
            <a:ext cx="2153624" cy="672005"/>
          </a:xfrm>
          <a:prstGeom prst="wedgeRoundRectCallout">
            <a:avLst>
              <a:gd name="adj1" fmla="val 59998"/>
              <a:gd name="adj2" fmla="val 26951"/>
              <a:gd name="adj3" fmla="val 1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あたたかいぞ～！</a:t>
            </a:r>
          </a:p>
        </p:txBody>
      </p:sp>
      <p:sp>
        <p:nvSpPr>
          <p:cNvPr id="33" name="吹き出し: 角を丸めた四角形 32">
            <a:extLst>
              <a:ext uri="{FF2B5EF4-FFF2-40B4-BE49-F238E27FC236}">
                <a16:creationId xmlns:a16="http://schemas.microsoft.com/office/drawing/2014/main" id="{9E62DA3A-E34D-4FCF-85CE-4A27FBF24B05}"/>
              </a:ext>
            </a:extLst>
          </p:cNvPr>
          <p:cNvSpPr/>
          <p:nvPr/>
        </p:nvSpPr>
        <p:spPr>
          <a:xfrm>
            <a:off x="6642443" y="3823761"/>
            <a:ext cx="2153624" cy="888990"/>
          </a:xfrm>
          <a:prstGeom prst="wedgeRoundRectCallout">
            <a:avLst>
              <a:gd name="adj1" fmla="val -24361"/>
              <a:gd name="adj2" fmla="val 68632"/>
              <a:gd name="adj3" fmla="val 16667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kumimoji="1" lang="ja-JP" altLang="en-US" dirty="0"/>
              <a:t>たくさん動いてる</a:t>
            </a:r>
            <a:endParaRPr kumimoji="1" lang="en-US" altLang="ja-JP" dirty="0"/>
          </a:p>
          <a:p>
            <a:pPr algn="ctr">
              <a:lnSpc>
                <a:spcPct val="150000"/>
              </a:lnSpc>
            </a:pPr>
            <a:r>
              <a:rPr kumimoji="1" lang="ja-JP" altLang="en-US" dirty="0"/>
              <a:t>大きくなるぞ！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9A57B064-43B8-4308-B0A2-F0836B770584}"/>
              </a:ext>
            </a:extLst>
          </p:cNvPr>
          <p:cNvSpPr txBox="1"/>
          <p:nvPr/>
        </p:nvSpPr>
        <p:spPr>
          <a:xfrm>
            <a:off x="7599583" y="3787664"/>
            <a:ext cx="866775" cy="2616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1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うご</a:t>
            </a:r>
            <a:endParaRPr kumimoji="1" lang="ja-JP" altLang="en-US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17CBFE1-5DBE-4426-9888-C119A42E9A5E}"/>
              </a:ext>
            </a:extLst>
          </p:cNvPr>
          <p:cNvSpPr txBox="1"/>
          <p:nvPr/>
        </p:nvSpPr>
        <p:spPr>
          <a:xfrm>
            <a:off x="6836367" y="4194972"/>
            <a:ext cx="866775" cy="2616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1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おお</a:t>
            </a:r>
            <a:endParaRPr kumimoji="1" lang="ja-JP" altLang="en-US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6" name="矢印: 右 5">
            <a:extLst>
              <a:ext uri="{FF2B5EF4-FFF2-40B4-BE49-F238E27FC236}">
                <a16:creationId xmlns:a16="http://schemas.microsoft.com/office/drawing/2014/main" id="{166DEBF3-C711-4790-B7A3-342C1A0946A2}"/>
              </a:ext>
            </a:extLst>
          </p:cNvPr>
          <p:cNvSpPr/>
          <p:nvPr/>
        </p:nvSpPr>
        <p:spPr>
          <a:xfrm rot="8326973">
            <a:off x="2580803" y="5807958"/>
            <a:ext cx="251019" cy="349499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矢印: 右 36">
            <a:extLst>
              <a:ext uri="{FF2B5EF4-FFF2-40B4-BE49-F238E27FC236}">
                <a16:creationId xmlns:a16="http://schemas.microsoft.com/office/drawing/2014/main" id="{E931A9FC-1CAF-4A65-B523-51FEF9E50E95}"/>
              </a:ext>
            </a:extLst>
          </p:cNvPr>
          <p:cNvSpPr/>
          <p:nvPr/>
        </p:nvSpPr>
        <p:spPr>
          <a:xfrm rot="13857802">
            <a:off x="2743566" y="4518833"/>
            <a:ext cx="251019" cy="349499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矢印: 右 37">
            <a:extLst>
              <a:ext uri="{FF2B5EF4-FFF2-40B4-BE49-F238E27FC236}">
                <a16:creationId xmlns:a16="http://schemas.microsoft.com/office/drawing/2014/main" id="{54C34DBB-0D1E-4362-8C11-D50121F286CC}"/>
              </a:ext>
            </a:extLst>
          </p:cNvPr>
          <p:cNvSpPr/>
          <p:nvPr/>
        </p:nvSpPr>
        <p:spPr>
          <a:xfrm rot="18708926">
            <a:off x="4383610" y="4585805"/>
            <a:ext cx="251019" cy="349499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矢印: 右 38">
            <a:extLst>
              <a:ext uri="{FF2B5EF4-FFF2-40B4-BE49-F238E27FC236}">
                <a16:creationId xmlns:a16="http://schemas.microsoft.com/office/drawing/2014/main" id="{E5C45AB3-091A-47DF-B6E6-E48E5B63ED5E}"/>
              </a:ext>
            </a:extLst>
          </p:cNvPr>
          <p:cNvSpPr/>
          <p:nvPr/>
        </p:nvSpPr>
        <p:spPr>
          <a:xfrm rot="2285368">
            <a:off x="4287888" y="5819155"/>
            <a:ext cx="251019" cy="349499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33856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47AE29-0CDA-5245-9AF2-6A75D1D90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dirty="0">
                <a:solidFill>
                  <a:schemeClr val="accent5"/>
                </a:solidFill>
              </a:rPr>
              <a:t>実験</a:t>
            </a:r>
            <a:r>
              <a:rPr kumimoji="1" lang="en-US" altLang="ja-JP" b="1" dirty="0">
                <a:solidFill>
                  <a:schemeClr val="accent5"/>
                </a:solidFill>
              </a:rPr>
              <a:t>②</a:t>
            </a:r>
            <a:r>
              <a:rPr kumimoji="1" lang="en-US" altLang="ja-JP" sz="3600" b="1" dirty="0">
                <a:solidFill>
                  <a:schemeClr val="accent5"/>
                </a:solidFill>
              </a:rPr>
              <a:t>〜</a:t>
            </a:r>
            <a:r>
              <a:rPr kumimoji="1" lang="ja-JP" altLang="en-US" sz="3600" b="1" dirty="0">
                <a:solidFill>
                  <a:schemeClr val="accent5"/>
                </a:solidFill>
              </a:rPr>
              <a:t>空気のせいしつで〇〇作り</a:t>
            </a:r>
            <a:r>
              <a:rPr kumimoji="1" lang="en-US" altLang="ja-JP" sz="3600" b="1" dirty="0">
                <a:solidFill>
                  <a:schemeClr val="accent5"/>
                </a:solidFill>
              </a:rPr>
              <a:t>〜</a:t>
            </a:r>
            <a:endParaRPr kumimoji="1" lang="ja-JP" altLang="en-US" b="1" dirty="0">
              <a:solidFill>
                <a:schemeClr val="accent5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3D4FD8-A892-9E4E-9C2F-E4838B2FF2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新しい空気のせいしつ</a:t>
            </a:r>
            <a:r>
              <a:rPr lang="ja-JP" altLang="en-US" dirty="0"/>
              <a:t>を見たね！</a:t>
            </a:r>
            <a:endParaRPr kumimoji="1" lang="en-US" altLang="ja-JP" dirty="0"/>
          </a:p>
          <a:p>
            <a:pPr marL="0" indent="0" algn="ctr">
              <a:buNone/>
            </a:pPr>
            <a:r>
              <a:rPr lang="ja-JP" altLang="en-US" dirty="0"/>
              <a:t>次</a:t>
            </a:r>
            <a:r>
              <a:rPr kumimoji="1" lang="ja-JP" altLang="en-US" dirty="0"/>
              <a:t>は</a:t>
            </a:r>
            <a:r>
              <a:rPr kumimoji="1" lang="ja-JP" altLang="en-US" sz="3200" dirty="0">
                <a:solidFill>
                  <a:schemeClr val="accent3"/>
                </a:solidFill>
              </a:rPr>
              <a:t>空気のせいしつで〇〇</a:t>
            </a:r>
            <a:r>
              <a:rPr lang="ja-JP" altLang="en-US" dirty="0"/>
              <a:t>を作って</a:t>
            </a:r>
            <a:r>
              <a:rPr kumimoji="1" lang="ja-JP" altLang="en-US" dirty="0"/>
              <a:t>みよう！</a:t>
            </a:r>
            <a:endParaRPr kumimoji="1" lang="en-US" altLang="ja-JP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8755811-56D0-8143-8AE9-FBEBF7F475A4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60A4647-D989-7E40-B842-6C2F42094640}"/>
              </a:ext>
            </a:extLst>
          </p:cNvPr>
          <p:cNvSpPr txBox="1"/>
          <p:nvPr/>
        </p:nvSpPr>
        <p:spPr>
          <a:xfrm>
            <a:off x="3392697" y="407948"/>
            <a:ext cx="14971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499007F-C0F0-F943-98D7-5DD7370171A8}"/>
              </a:ext>
            </a:extLst>
          </p:cNvPr>
          <p:cNvSpPr txBox="1"/>
          <p:nvPr/>
        </p:nvSpPr>
        <p:spPr>
          <a:xfrm>
            <a:off x="3257295" y="1631018"/>
            <a:ext cx="1314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48FF404-3710-EF46-8F77-8344523EAE66}"/>
              </a:ext>
            </a:extLst>
          </p:cNvPr>
          <p:cNvSpPr txBox="1"/>
          <p:nvPr/>
        </p:nvSpPr>
        <p:spPr>
          <a:xfrm>
            <a:off x="1229535" y="2445521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つぎ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E3E865C-0562-7A4B-813A-6DC4252E60F0}"/>
              </a:ext>
            </a:extLst>
          </p:cNvPr>
          <p:cNvSpPr txBox="1"/>
          <p:nvPr/>
        </p:nvSpPr>
        <p:spPr>
          <a:xfrm>
            <a:off x="5728227" y="2445521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つく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54" name="インク 53">
                <a:extLst>
                  <a:ext uri="{FF2B5EF4-FFF2-40B4-BE49-F238E27FC236}">
                    <a16:creationId xmlns:a16="http://schemas.microsoft.com/office/drawing/2014/main" id="{7B6E9DA7-C0A3-E747-944E-8EA0DC131B8B}"/>
                  </a:ext>
                </a:extLst>
              </p14:cNvPr>
              <p14:cNvContentPartPr/>
              <p14:nvPr/>
            </p14:nvContentPartPr>
            <p14:xfrm>
              <a:off x="1954098" y="3194318"/>
              <a:ext cx="3507205" cy="93644"/>
            </p14:xfrm>
          </p:contentPart>
        </mc:Choice>
        <mc:Fallback xmlns="">
          <p:pic>
            <p:nvPicPr>
              <p:cNvPr id="54" name="インク 53">
                <a:extLst>
                  <a:ext uri="{FF2B5EF4-FFF2-40B4-BE49-F238E27FC236}">
                    <a16:creationId xmlns:a16="http://schemas.microsoft.com/office/drawing/2014/main" id="{7B6E9DA7-C0A3-E747-944E-8EA0DC131B8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891090" y="2816140"/>
                <a:ext cx="3632861" cy="84963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">
            <p14:nvContentPartPr>
              <p14:cNvPr id="57" name="インク 56">
                <a:extLst>
                  <a:ext uri="{FF2B5EF4-FFF2-40B4-BE49-F238E27FC236}">
                    <a16:creationId xmlns:a16="http://schemas.microsoft.com/office/drawing/2014/main" id="{7BA86750-0CF3-BA4D-B70C-711DDF90AA2C}"/>
                  </a:ext>
                </a:extLst>
              </p14:cNvPr>
              <p14:cNvContentPartPr/>
              <p14:nvPr/>
            </p14:nvContentPartPr>
            <p14:xfrm>
              <a:off x="1973178" y="3092404"/>
              <a:ext cx="3507205" cy="263316"/>
            </p14:xfrm>
          </p:contentPart>
        </mc:Choice>
        <mc:Fallback xmlns="">
          <p:pic>
            <p:nvPicPr>
              <p:cNvPr id="57" name="インク 56">
                <a:extLst>
                  <a:ext uri="{FF2B5EF4-FFF2-40B4-BE49-F238E27FC236}">
                    <a16:creationId xmlns:a16="http://schemas.microsoft.com/office/drawing/2014/main" id="{7BA86750-0CF3-BA4D-B70C-711DDF90AA2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910170" y="2714180"/>
                <a:ext cx="3632861" cy="1019404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E3082678-0D2E-EB45-A805-A6090642AA22}"/>
              </a:ext>
            </a:extLst>
          </p:cNvPr>
          <p:cNvGrpSpPr/>
          <p:nvPr/>
        </p:nvGrpSpPr>
        <p:grpSpPr>
          <a:xfrm>
            <a:off x="3530749" y="3389876"/>
            <a:ext cx="1835335" cy="2780665"/>
            <a:chOff x="1736900" y="4573202"/>
            <a:chExt cx="359414" cy="553383"/>
          </a:xfrm>
        </p:grpSpPr>
        <p:pic>
          <p:nvPicPr>
            <p:cNvPr id="23" name="図 22" descr="ホイール が含まれている画像&#10;&#10;自動的に生成された説明">
              <a:extLst>
                <a:ext uri="{FF2B5EF4-FFF2-40B4-BE49-F238E27FC236}">
                  <a16:creationId xmlns:a16="http://schemas.microsoft.com/office/drawing/2014/main" id="{E1F126D5-6109-2F4D-BEB1-D980FF92311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rgbClr val="FF93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88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736900" y="4573202"/>
              <a:ext cx="359414" cy="553383"/>
            </a:xfrm>
            <a:prstGeom prst="rect">
              <a:avLst/>
            </a:prstGeom>
          </p:spPr>
        </p:pic>
        <p:pic>
          <p:nvPicPr>
            <p:cNvPr id="24" name="図 23" descr="ホイール が含まれている画像&#10;&#10;自動的に生成された説明">
              <a:extLst>
                <a:ext uri="{FF2B5EF4-FFF2-40B4-BE49-F238E27FC236}">
                  <a16:creationId xmlns:a16="http://schemas.microsoft.com/office/drawing/2014/main" id="{8940CB0C-BF53-8F4D-84BD-0281B78FC3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duotone>
                <a:prstClr val="black"/>
                <a:srgbClr val="00B05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8800"/>
                      </a14:imgEffect>
                    </a14:imgLayer>
                  </a14:imgProps>
                </a:ext>
              </a:extLst>
            </a:blip>
            <a:srcRect t="77733"/>
            <a:stretch/>
          </p:blipFill>
          <p:spPr>
            <a:xfrm>
              <a:off x="1736900" y="5003363"/>
              <a:ext cx="359414" cy="123222"/>
            </a:xfrm>
            <a:prstGeom prst="rect">
              <a:avLst/>
            </a:prstGeom>
          </p:spPr>
        </p:pic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E700905-38FD-4DBD-9C54-FBCBEC6C3AE8}"/>
              </a:ext>
            </a:extLst>
          </p:cNvPr>
          <p:cNvSpPr txBox="1"/>
          <p:nvPr/>
        </p:nvSpPr>
        <p:spPr>
          <a:xfrm>
            <a:off x="7393944" y="407948"/>
            <a:ext cx="14971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つく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601B00C-4DC9-457D-BCCF-A05629893BD8}"/>
              </a:ext>
            </a:extLst>
          </p:cNvPr>
          <p:cNvSpPr txBox="1"/>
          <p:nvPr/>
        </p:nvSpPr>
        <p:spPr>
          <a:xfrm>
            <a:off x="5542635" y="1629362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7B008C4F-2162-42F8-9CE9-03B9E3F8F0E7}"/>
              </a:ext>
            </a:extLst>
          </p:cNvPr>
          <p:cNvSpPr txBox="1"/>
          <p:nvPr/>
        </p:nvSpPr>
        <p:spPr>
          <a:xfrm>
            <a:off x="2077992" y="2388171"/>
            <a:ext cx="1314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A4E6E09-C420-4407-BEC6-AB216BEA68EB}"/>
              </a:ext>
            </a:extLst>
          </p:cNvPr>
          <p:cNvSpPr txBox="1"/>
          <p:nvPr/>
        </p:nvSpPr>
        <p:spPr>
          <a:xfrm>
            <a:off x="2149871" y="1631018"/>
            <a:ext cx="1314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あたら</a:t>
            </a:r>
          </a:p>
        </p:txBody>
      </p:sp>
    </p:spTree>
    <p:extLst>
      <p:ext uri="{BB962C8B-B14F-4D97-AF65-F5344CB8AC3E}">
        <p14:creationId xmlns:p14="http://schemas.microsoft.com/office/powerpoint/2010/main" val="13416323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9AF381-B54F-504B-A5A4-118835908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>
                <a:solidFill>
                  <a:schemeClr val="accent4">
                    <a:lumMod val="75000"/>
                  </a:schemeClr>
                </a:solidFill>
              </a:rPr>
              <a:t>もう一度かくにん！</a:t>
            </a:r>
            <a:endParaRPr kumimoji="1" lang="ja-JP" altLang="en-US" sz="400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257BB03-6709-E747-BEF4-4E26EF0DA1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Wingdings" pitchFamily="2" charset="2"/>
              <a:buChar char="l"/>
            </a:pPr>
            <a:r>
              <a:rPr lang="ja-JP" altLang="en-US" u="sng" dirty="0">
                <a:solidFill>
                  <a:prstClr val="white"/>
                </a:solidFill>
              </a:rPr>
              <a:t>実験は広いところでやろう！</a:t>
            </a:r>
            <a:endParaRPr lang="en-US" altLang="ja-JP" u="sng" dirty="0">
              <a:solidFill>
                <a:prstClr val="white"/>
              </a:solidFill>
            </a:endParaRPr>
          </a:p>
          <a:p>
            <a:pPr marL="457200" lvl="1" indent="0">
              <a:buNone/>
            </a:pPr>
            <a:r>
              <a:rPr lang="ja-JP" altLang="en-US" dirty="0">
                <a:solidFill>
                  <a:srgbClr val="5B9BD5">
                    <a:lumMod val="40000"/>
                    <a:lumOff val="60000"/>
                  </a:srgbClr>
                </a:solidFill>
              </a:rPr>
              <a:t>せまいと、友だちとぶつかってあぶないよ。</a:t>
            </a:r>
            <a:endParaRPr lang="en-US" altLang="ja-JP" dirty="0">
              <a:solidFill>
                <a:srgbClr val="5B9BD5">
                  <a:lumMod val="40000"/>
                  <a:lumOff val="60000"/>
                </a:srgbClr>
              </a:solidFill>
            </a:endParaRPr>
          </a:p>
          <a:p>
            <a:pPr lvl="0">
              <a:buFont typeface="Wingdings" pitchFamily="2" charset="2"/>
              <a:buChar char="l"/>
            </a:pPr>
            <a:r>
              <a:rPr lang="ja-JP" altLang="en-US" u="sng" dirty="0">
                <a:solidFill>
                  <a:prstClr val="white"/>
                </a:solidFill>
              </a:rPr>
              <a:t>やり方をしっかり理解してから始めよう！</a:t>
            </a:r>
            <a:endParaRPr lang="en-US" altLang="ja-JP" u="sng" dirty="0">
              <a:solidFill>
                <a:prstClr val="white"/>
              </a:solidFill>
            </a:endParaRPr>
          </a:p>
          <a:p>
            <a:pPr marL="457200" lvl="1" indent="0">
              <a:buNone/>
            </a:pPr>
            <a:r>
              <a:rPr lang="ja-JP" altLang="en-US" dirty="0">
                <a:solidFill>
                  <a:srgbClr val="5B9BD5">
                    <a:lumMod val="40000"/>
                    <a:lumOff val="60000"/>
                  </a:srgbClr>
                </a:solidFill>
              </a:rPr>
              <a:t>やり方をまちがえると、うまく結果が出ないことがあるよ。</a:t>
            </a:r>
            <a:endParaRPr lang="en-US" altLang="ja-JP" dirty="0">
              <a:solidFill>
                <a:srgbClr val="5B9BD5">
                  <a:lumMod val="40000"/>
                  <a:lumOff val="60000"/>
                </a:srgbClr>
              </a:solidFill>
            </a:endParaRPr>
          </a:p>
          <a:p>
            <a:pPr lvl="0">
              <a:buFont typeface="Wingdings" pitchFamily="2" charset="2"/>
              <a:buChar char="l"/>
            </a:pPr>
            <a:r>
              <a:rPr lang="ja-JP" altLang="en-US" u="sng" dirty="0">
                <a:solidFill>
                  <a:prstClr val="white"/>
                </a:solidFill>
              </a:rPr>
              <a:t>今回の実験ではアルコールを使うよ。</a:t>
            </a:r>
            <a:endParaRPr lang="en-US" altLang="ja-JP" u="sng" dirty="0">
              <a:solidFill>
                <a:prstClr val="white"/>
              </a:solidFill>
            </a:endParaRPr>
          </a:p>
          <a:p>
            <a:pPr marL="0" lvl="0" indent="0">
              <a:buNone/>
            </a:pPr>
            <a:r>
              <a:rPr lang="ja-JP" altLang="en-US" dirty="0">
                <a:solidFill>
                  <a:prstClr val="white"/>
                </a:solidFill>
              </a:rPr>
              <a:t>　</a:t>
            </a:r>
            <a:r>
              <a:rPr lang="ja-JP" altLang="en-US" u="sng" dirty="0">
                <a:solidFill>
                  <a:prstClr val="white"/>
                </a:solidFill>
              </a:rPr>
              <a:t>ぬれてもだいじょうぶなところで実験しよう！</a:t>
            </a:r>
            <a:endParaRPr lang="en-US" altLang="ja-JP" u="sng" dirty="0">
              <a:solidFill>
                <a:prstClr val="white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5D68BCE-2FAA-1F4B-B3FF-BA1A20B15457}"/>
              </a:ext>
            </a:extLst>
          </p:cNvPr>
          <p:cNvSpPr txBox="1"/>
          <p:nvPr/>
        </p:nvSpPr>
        <p:spPr>
          <a:xfrm>
            <a:off x="955954" y="163181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E895F95-63E2-A042-83D6-44BEE2050F5C}"/>
              </a:ext>
            </a:extLst>
          </p:cNvPr>
          <p:cNvSpPr txBox="1"/>
          <p:nvPr/>
        </p:nvSpPr>
        <p:spPr>
          <a:xfrm>
            <a:off x="1939806" y="163073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ひろ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E85F190-3350-D541-AB54-D837CFC1E426}"/>
              </a:ext>
            </a:extLst>
          </p:cNvPr>
          <p:cNvSpPr txBox="1"/>
          <p:nvPr/>
        </p:nvSpPr>
        <p:spPr>
          <a:xfrm>
            <a:off x="3167030" y="299578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りかい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288FEFE-060F-8040-841F-4300DB0E100F}"/>
              </a:ext>
            </a:extLst>
          </p:cNvPr>
          <p:cNvSpPr txBox="1"/>
          <p:nvPr/>
        </p:nvSpPr>
        <p:spPr>
          <a:xfrm>
            <a:off x="1449532" y="299578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CBE69B4-B3E8-BE43-AE83-C9E6212DDA17}"/>
              </a:ext>
            </a:extLst>
          </p:cNvPr>
          <p:cNvSpPr txBox="1"/>
          <p:nvPr/>
        </p:nvSpPr>
        <p:spPr>
          <a:xfrm>
            <a:off x="4835005" y="299578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はじ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6EF7896-9492-7A4D-9A9B-55C7662EECA3}"/>
              </a:ext>
            </a:extLst>
          </p:cNvPr>
          <p:cNvSpPr txBox="1"/>
          <p:nvPr/>
        </p:nvSpPr>
        <p:spPr>
          <a:xfrm>
            <a:off x="1553100" y="3715339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86FF490-0A8C-1D48-B14E-E68C194A7115}"/>
              </a:ext>
            </a:extLst>
          </p:cNvPr>
          <p:cNvSpPr txBox="1"/>
          <p:nvPr/>
        </p:nvSpPr>
        <p:spPr>
          <a:xfrm>
            <a:off x="4292888" y="3718212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6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けっか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FBDC0E3-EC45-E047-8CDC-46CA3153F661}"/>
              </a:ext>
            </a:extLst>
          </p:cNvPr>
          <p:cNvSpPr txBox="1"/>
          <p:nvPr/>
        </p:nvSpPr>
        <p:spPr>
          <a:xfrm>
            <a:off x="5163900" y="3715338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で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F02D646-8FCA-504E-98F8-BEE3EA037A45}"/>
              </a:ext>
            </a:extLst>
          </p:cNvPr>
          <p:cNvSpPr txBox="1"/>
          <p:nvPr/>
        </p:nvSpPr>
        <p:spPr>
          <a:xfrm>
            <a:off x="2260884" y="2332863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とも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ECAD0B7-D60C-B94D-AD3F-03D6F43EB580}"/>
              </a:ext>
            </a:extLst>
          </p:cNvPr>
          <p:cNvSpPr txBox="1"/>
          <p:nvPr/>
        </p:nvSpPr>
        <p:spPr>
          <a:xfrm>
            <a:off x="2033037" y="311877"/>
            <a:ext cx="10068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いちど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D76B70C-CC9C-E245-8DFC-1F32EB83B56A}"/>
              </a:ext>
            </a:extLst>
          </p:cNvPr>
          <p:cNvSpPr txBox="1"/>
          <p:nvPr/>
        </p:nvSpPr>
        <p:spPr>
          <a:xfrm>
            <a:off x="4885619" y="438624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つか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70AC023-D60D-E44D-A86A-1EE0D88401C1}"/>
              </a:ext>
            </a:extLst>
          </p:cNvPr>
          <p:cNvSpPr txBox="1"/>
          <p:nvPr/>
        </p:nvSpPr>
        <p:spPr>
          <a:xfrm>
            <a:off x="1952030" y="4386248"/>
            <a:ext cx="1106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112A900-D51A-D146-941A-2C6810E73339}"/>
              </a:ext>
            </a:extLst>
          </p:cNvPr>
          <p:cNvSpPr txBox="1"/>
          <p:nvPr/>
        </p:nvSpPr>
        <p:spPr>
          <a:xfrm>
            <a:off x="4965750" y="5094809"/>
            <a:ext cx="1106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ED09418-EDD3-AA46-9392-D635BDF80E31}"/>
              </a:ext>
            </a:extLst>
          </p:cNvPr>
          <p:cNvSpPr txBox="1"/>
          <p:nvPr/>
        </p:nvSpPr>
        <p:spPr>
          <a:xfrm>
            <a:off x="914858" y="4394064"/>
            <a:ext cx="1106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こんかい</a:t>
            </a:r>
          </a:p>
        </p:txBody>
      </p:sp>
    </p:spTree>
    <p:extLst>
      <p:ext uri="{BB962C8B-B14F-4D97-AF65-F5344CB8AC3E}">
        <p14:creationId xmlns:p14="http://schemas.microsoft.com/office/powerpoint/2010/main" val="36809455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DA56765-EF8F-2048-B8BC-C4D9FE223B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アルコール</a:t>
            </a:r>
            <a:endParaRPr kumimoji="1" lang="en-US" altLang="ja-JP" dirty="0"/>
          </a:p>
          <a:p>
            <a:r>
              <a:rPr lang="ja-JP" altLang="en-US" dirty="0"/>
              <a:t>たんさん用ペットボトル</a:t>
            </a:r>
            <a:endParaRPr lang="en-US" altLang="ja-JP" dirty="0"/>
          </a:p>
          <a:p>
            <a:r>
              <a:rPr lang="ja-JP" altLang="en-US" dirty="0"/>
              <a:t>たんさんキーパー</a:t>
            </a:r>
            <a:endParaRPr kumimoji="1" lang="en-US" altLang="ja-JP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F165664-D3ED-451E-8734-3DCBC37E404F}"/>
              </a:ext>
            </a:extLst>
          </p:cNvPr>
          <p:cNvSpPr txBox="1"/>
          <p:nvPr/>
        </p:nvSpPr>
        <p:spPr>
          <a:xfrm>
            <a:off x="1978300" y="237689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よう</a:t>
            </a:r>
          </a:p>
        </p:txBody>
      </p:sp>
      <p:sp>
        <p:nvSpPr>
          <p:cNvPr id="26" name="タイトル 1">
            <a:extLst>
              <a:ext uri="{FF2B5EF4-FFF2-40B4-BE49-F238E27FC236}">
                <a16:creationId xmlns:a16="http://schemas.microsoft.com/office/drawing/2014/main" id="{7B0BDAC7-BFEE-4437-B523-A98A21EBF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/>
          <a:p>
            <a:r>
              <a:rPr kumimoji="1" lang="ja-JP" altLang="en-US" b="1" dirty="0">
                <a:solidFill>
                  <a:schemeClr val="accent5"/>
                </a:solidFill>
              </a:rPr>
              <a:t>実験</a:t>
            </a:r>
            <a:r>
              <a:rPr kumimoji="1" lang="en-US" altLang="ja-JP" b="1" dirty="0">
                <a:solidFill>
                  <a:schemeClr val="accent5"/>
                </a:solidFill>
              </a:rPr>
              <a:t>②</a:t>
            </a:r>
            <a:r>
              <a:rPr kumimoji="1" lang="en-US" altLang="ja-JP" dirty="0"/>
              <a:t>〜</a:t>
            </a:r>
            <a:r>
              <a:rPr kumimoji="1" lang="ja-JP" altLang="en-US" dirty="0"/>
              <a:t>準備するもの</a:t>
            </a:r>
            <a:r>
              <a:rPr kumimoji="1" lang="en-US" altLang="ja-JP" dirty="0"/>
              <a:t>〜</a:t>
            </a:r>
            <a:endParaRPr kumimoji="1" lang="ja-JP" altLang="en-US" dirty="0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95CB488-5338-44A9-B0E5-9D6DF68977B0}"/>
              </a:ext>
            </a:extLst>
          </p:cNvPr>
          <p:cNvSpPr txBox="1"/>
          <p:nvPr/>
        </p:nvSpPr>
        <p:spPr>
          <a:xfrm>
            <a:off x="3415782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じゅんび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E821FEB-CDC9-472F-832F-785708976F1A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pic>
        <p:nvPicPr>
          <p:cNvPr id="3074" name="Picture 2" descr="空のペットボトルのイラスト">
            <a:extLst>
              <a:ext uri="{FF2B5EF4-FFF2-40B4-BE49-F238E27FC236}">
                <a16:creationId xmlns:a16="http://schemas.microsoft.com/office/drawing/2014/main" id="{0C7BF03A-C4C9-418B-B74A-44879FB9F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8196" y="2480056"/>
            <a:ext cx="1487154" cy="2072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アルコール消毒液のイラスト">
            <a:extLst>
              <a:ext uri="{FF2B5EF4-FFF2-40B4-BE49-F238E27FC236}">
                <a16:creationId xmlns:a16="http://schemas.microsoft.com/office/drawing/2014/main" id="{1C8E8E13-7E31-49F0-90D5-796099CBE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7024" y="1578282"/>
            <a:ext cx="1714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A33D16CB-D304-430B-8217-F8668381CC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0" b="15478"/>
          <a:stretch/>
        </p:blipFill>
        <p:spPr bwMode="auto">
          <a:xfrm>
            <a:off x="5628077" y="3916800"/>
            <a:ext cx="1014048" cy="894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空のペットボトルのイラスト">
            <a:extLst>
              <a:ext uri="{FF2B5EF4-FFF2-40B4-BE49-F238E27FC236}">
                <a16:creationId xmlns:a16="http://schemas.microsoft.com/office/drawing/2014/main" id="{87712272-4580-4CB1-8F09-18DB528C5F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45" t="2537" r="39386" b="87885"/>
          <a:stretch/>
        </p:blipFill>
        <p:spPr bwMode="auto">
          <a:xfrm>
            <a:off x="5808879" y="4731180"/>
            <a:ext cx="755041" cy="473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26028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3E9E1B-E8B7-3140-8916-7B03895A0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>
                <a:solidFill>
                  <a:schemeClr val="accent5"/>
                </a:solidFill>
              </a:rPr>
              <a:t>実験②</a:t>
            </a:r>
            <a:r>
              <a:rPr kumimoji="1" lang="en-US" altLang="ja-JP" dirty="0"/>
              <a:t>〜</a:t>
            </a:r>
            <a:r>
              <a:rPr kumimoji="1" lang="ja-JP" altLang="en-US"/>
              <a:t>やり方</a:t>
            </a:r>
            <a:r>
              <a:rPr kumimoji="1" lang="en-US" altLang="ja-JP" dirty="0"/>
              <a:t>〜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DA56765-EF8F-2048-B8BC-C4D9FE223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51600"/>
            <a:ext cx="7886700" cy="4521600"/>
          </a:xfrm>
        </p:spPr>
        <p:txBody>
          <a:bodyPr/>
          <a:lstStyle/>
          <a:p>
            <a:pPr marL="514350" indent="-514350">
              <a:buFont typeface="+mj-ea"/>
              <a:buAutoNum type="circleNumDbPlain"/>
            </a:pPr>
            <a:r>
              <a:rPr lang="ja-JP" altLang="en-US" dirty="0"/>
              <a:t>たんさん用ペットボトルにアルコールを少し入れる。</a:t>
            </a:r>
            <a:endParaRPr lang="en-US" altLang="ja-JP" dirty="0"/>
          </a:p>
          <a:p>
            <a:pPr marL="514350" indent="-514350">
              <a:buFont typeface="+mj-ea"/>
              <a:buAutoNum type="circleNumDbPlain" startAt="2"/>
            </a:pPr>
            <a:r>
              <a:rPr lang="ja-JP" altLang="en-US" dirty="0"/>
              <a:t>たんさんキーパーをつける。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0AA0699-999F-844D-AA14-D2E6FF1B1809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BEDA10E-9E32-FA45-B4FE-CFF085713882}"/>
              </a:ext>
            </a:extLst>
          </p:cNvPr>
          <p:cNvSpPr txBox="1"/>
          <p:nvPr/>
        </p:nvSpPr>
        <p:spPr>
          <a:xfrm>
            <a:off x="4185001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1AE9EDD-CD2E-4AA2-8110-87BEDCCE7D1A}"/>
              </a:ext>
            </a:extLst>
          </p:cNvPr>
          <p:cNvSpPr txBox="1"/>
          <p:nvPr/>
        </p:nvSpPr>
        <p:spPr>
          <a:xfrm>
            <a:off x="6109735" y="154516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すこ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6900464-B320-4E99-9BBA-F5EBBB2EDB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8488" b="25318"/>
          <a:stretch/>
        </p:blipFill>
        <p:spPr>
          <a:xfrm>
            <a:off x="5494788" y="2251712"/>
            <a:ext cx="2776923" cy="33938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28375925-122B-4C11-8E2F-49AD54FB82C2}"/>
              </a:ext>
            </a:extLst>
          </p:cNvPr>
          <p:cNvSpPr txBox="1"/>
          <p:nvPr/>
        </p:nvSpPr>
        <p:spPr>
          <a:xfrm>
            <a:off x="6795785" y="154516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F13813B-5C6B-4D56-980E-B7DDE221E0C3}"/>
              </a:ext>
            </a:extLst>
          </p:cNvPr>
          <p:cNvSpPr txBox="1"/>
          <p:nvPr/>
        </p:nvSpPr>
        <p:spPr>
          <a:xfrm>
            <a:off x="2277533" y="154464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よう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981CC223-6AC6-453A-9A6E-29207C0E53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5257" y="3016765"/>
            <a:ext cx="2467407" cy="3291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64822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3E9E1B-E8B7-3140-8916-7B03895A0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>
                <a:solidFill>
                  <a:schemeClr val="accent5"/>
                </a:solidFill>
              </a:rPr>
              <a:t>実験②</a:t>
            </a:r>
            <a:r>
              <a:rPr kumimoji="1" lang="en-US" altLang="ja-JP" dirty="0"/>
              <a:t>〜</a:t>
            </a:r>
            <a:r>
              <a:rPr kumimoji="1" lang="ja-JP" altLang="en-US"/>
              <a:t>やり方</a:t>
            </a:r>
            <a:r>
              <a:rPr kumimoji="1" lang="en-US" altLang="ja-JP" dirty="0"/>
              <a:t>〜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DA56765-EF8F-2048-B8BC-C4D9FE223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51600"/>
            <a:ext cx="7886700" cy="4521600"/>
          </a:xfrm>
        </p:spPr>
        <p:txBody>
          <a:bodyPr/>
          <a:lstStyle/>
          <a:p>
            <a:pPr marL="514350" indent="-514350">
              <a:buFont typeface="+mj-ea"/>
              <a:buAutoNum type="circleNumDbPlain" startAt="3"/>
            </a:pPr>
            <a:r>
              <a:rPr lang="ja-JP" altLang="en-US" dirty="0"/>
              <a:t>たんさんキーパーをおす。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/>
              <a:t>　　ペットボトルをおして、かたくなるくらいまでおそう！</a:t>
            </a:r>
            <a:endParaRPr kumimoji="1" lang="en-US" altLang="ja-JP" dirty="0"/>
          </a:p>
          <a:p>
            <a:pPr marL="514350" indent="-514350">
              <a:buFont typeface="+mj-ea"/>
              <a:buAutoNum type="circleNumDbPlain" startAt="4"/>
            </a:pPr>
            <a:r>
              <a:rPr kumimoji="1" lang="ja-JP" altLang="en-US" dirty="0"/>
              <a:t>たんさんキーパーをあける。</a:t>
            </a:r>
            <a:endParaRPr kumimoji="1" lang="en-US" altLang="ja-JP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0AA0699-999F-844D-AA14-D2E6FF1B1809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BEDA10E-9E32-FA45-B4FE-CFF085713882}"/>
              </a:ext>
            </a:extLst>
          </p:cNvPr>
          <p:cNvSpPr txBox="1"/>
          <p:nvPr/>
        </p:nvSpPr>
        <p:spPr>
          <a:xfrm>
            <a:off x="4185001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5CF6FFB9-F112-4EAB-B173-25916EEEE29E}"/>
              </a:ext>
            </a:extLst>
          </p:cNvPr>
          <p:cNvSpPr/>
          <p:nvPr/>
        </p:nvSpPr>
        <p:spPr>
          <a:xfrm>
            <a:off x="2093494" y="4294889"/>
            <a:ext cx="4887224" cy="691515"/>
          </a:xfrm>
          <a:prstGeom prst="rect">
            <a:avLst/>
          </a:prstGeom>
          <a:solidFill>
            <a:schemeClr val="accent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7B3426E2-1B06-4DE9-B854-636F9478A28C}"/>
              </a:ext>
            </a:extLst>
          </p:cNvPr>
          <p:cNvSpPr txBox="1"/>
          <p:nvPr/>
        </p:nvSpPr>
        <p:spPr>
          <a:xfrm>
            <a:off x="4104086" y="4277697"/>
            <a:ext cx="101606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26A1703-9110-49EC-B99E-9D8583224D51}"/>
              </a:ext>
            </a:extLst>
          </p:cNvPr>
          <p:cNvSpPr txBox="1"/>
          <p:nvPr/>
        </p:nvSpPr>
        <p:spPr>
          <a:xfrm>
            <a:off x="2243524" y="4463184"/>
            <a:ext cx="47371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ペットボトルの中はどうなるかな？</a:t>
            </a:r>
            <a:endParaRPr kumimoji="1" lang="en-US" altLang="ja-JP" sz="28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956208CA-F9C5-4805-973B-873E185B05F7}"/>
              </a:ext>
            </a:extLst>
          </p:cNvPr>
          <p:cNvSpPr txBox="1"/>
          <p:nvPr/>
        </p:nvSpPr>
        <p:spPr>
          <a:xfrm>
            <a:off x="3347607" y="5137387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 algn="ctr">
              <a:buNone/>
            </a:pPr>
            <a:r>
              <a:rPr lang="ja-JP" altLang="en-US" sz="2800" dirty="0">
                <a:solidFill>
                  <a:schemeClr val="bg2"/>
                </a:solidFill>
              </a:rPr>
              <a:t>やってみよう！</a:t>
            </a:r>
            <a:endParaRPr lang="en-US" altLang="ja-JP" sz="2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5611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B3BA552-67C1-5445-84B4-BA76ACEA8C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25429"/>
            <a:ext cx="7886700" cy="4521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dirty="0">
                <a:solidFill>
                  <a:schemeClr val="accent2"/>
                </a:solidFill>
              </a:rPr>
              <a:t>たんさんキーパーをあけると</a:t>
            </a:r>
            <a:r>
              <a:rPr lang="en-US" altLang="ja-JP" dirty="0">
                <a:solidFill>
                  <a:schemeClr val="accent2"/>
                </a:solidFill>
              </a:rPr>
              <a:t>…</a:t>
            </a:r>
          </a:p>
          <a:p>
            <a:pPr marL="0" indent="0">
              <a:buNone/>
            </a:pPr>
            <a:r>
              <a:rPr kumimoji="1" lang="ja-JP" altLang="en-US" sz="3200" dirty="0">
                <a:solidFill>
                  <a:schemeClr val="bg2"/>
                </a:solidFill>
              </a:rPr>
              <a:t>　　　　雲ができた！</a:t>
            </a:r>
            <a:endParaRPr kumimoji="1" lang="en-US" altLang="ja-JP" dirty="0">
              <a:solidFill>
                <a:schemeClr val="bg2"/>
              </a:solidFill>
            </a:endParaRPr>
          </a:p>
          <a:p>
            <a:pPr marL="0" indent="0" algn="just">
              <a:buNone/>
            </a:pPr>
            <a:r>
              <a:rPr lang="ja-JP" altLang="en-US" dirty="0">
                <a:solidFill>
                  <a:schemeClr val="bg2"/>
                </a:solidFill>
              </a:rPr>
              <a:t>　</a:t>
            </a:r>
            <a:endParaRPr lang="en-US" altLang="ja-JP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7" name="インク 6">
                <a:extLst>
                  <a:ext uri="{FF2B5EF4-FFF2-40B4-BE49-F238E27FC236}">
                    <a16:creationId xmlns:a16="http://schemas.microsoft.com/office/drawing/2014/main" id="{8E42F258-2FE7-E940-86A1-FAD8F06EC6C5}"/>
                  </a:ext>
                </a:extLst>
              </p14:cNvPr>
              <p14:cNvContentPartPr/>
              <p14:nvPr/>
            </p14:nvContentPartPr>
            <p14:xfrm>
              <a:off x="1782152" y="3123716"/>
              <a:ext cx="1999830" cy="77470"/>
            </p14:xfrm>
          </p:contentPart>
        </mc:Choice>
        <mc:Fallback xmlns="">
          <p:pic>
            <p:nvPicPr>
              <p:cNvPr id="7" name="インク 6">
                <a:extLst>
                  <a:ext uri="{FF2B5EF4-FFF2-40B4-BE49-F238E27FC236}">
                    <a16:creationId xmlns:a16="http://schemas.microsoft.com/office/drawing/2014/main" id="{8E42F258-2FE7-E940-86A1-FAD8F06EC6C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19151" y="2747126"/>
                <a:ext cx="2125472" cy="830292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5D8F1B3-B145-314A-B5E9-81C5A1DAC236}"/>
              </a:ext>
            </a:extLst>
          </p:cNvPr>
          <p:cNvSpPr txBox="1"/>
          <p:nvPr/>
        </p:nvSpPr>
        <p:spPr>
          <a:xfrm>
            <a:off x="3365016" y="405651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なに</a:t>
            </a:r>
          </a:p>
        </p:txBody>
      </p: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F3D178D3-2767-2B4B-858A-1AB486A2EF28}"/>
              </a:ext>
            </a:extLst>
          </p:cNvPr>
          <p:cNvGrpSpPr/>
          <p:nvPr/>
        </p:nvGrpSpPr>
        <p:grpSpPr>
          <a:xfrm>
            <a:off x="493295" y="3892216"/>
            <a:ext cx="6201162" cy="1728491"/>
            <a:chOff x="1291277" y="4792294"/>
            <a:chExt cx="6340594" cy="13251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">
              <p14:nvContentPartPr>
                <p14:cNvPr id="24" name="インク 23">
                  <a:extLst>
                    <a:ext uri="{FF2B5EF4-FFF2-40B4-BE49-F238E27FC236}">
                      <a16:creationId xmlns:a16="http://schemas.microsoft.com/office/drawing/2014/main" id="{6E1F5C20-132F-ED40-B1F6-A5AA4769B82F}"/>
                    </a:ext>
                  </a:extLst>
                </p14:cNvPr>
                <p14:cNvContentPartPr/>
                <p14:nvPr/>
              </p14:nvContentPartPr>
              <p14:xfrm>
                <a:off x="1291277" y="4792294"/>
                <a:ext cx="6340594" cy="29160"/>
              </p14:xfrm>
            </p:contentPart>
          </mc:Choice>
          <mc:Fallback xmlns="">
            <p:pic>
              <p:nvPicPr>
                <p:cNvPr id="24" name="インク 23">
                  <a:extLst>
                    <a:ext uri="{FF2B5EF4-FFF2-40B4-BE49-F238E27FC236}">
                      <a16:creationId xmlns:a16="http://schemas.microsoft.com/office/drawing/2014/main" id="{6E1F5C20-132F-ED40-B1F6-A5AA4769B82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231324" y="4729654"/>
                  <a:ext cx="6460157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">
              <p14:nvContentPartPr>
                <p14:cNvPr id="25" name="インク 24">
                  <a:extLst>
                    <a:ext uri="{FF2B5EF4-FFF2-40B4-BE49-F238E27FC236}">
                      <a16:creationId xmlns:a16="http://schemas.microsoft.com/office/drawing/2014/main" id="{37408C14-5D54-374B-8543-CCBF10E4EEE4}"/>
                    </a:ext>
                  </a:extLst>
                </p14:cNvPr>
                <p14:cNvContentPartPr/>
                <p14:nvPr/>
              </p14:nvContentPartPr>
              <p14:xfrm>
                <a:off x="1293098" y="4821094"/>
                <a:ext cx="15840" cy="1294200"/>
              </p14:xfrm>
            </p:contentPart>
          </mc:Choice>
          <mc:Fallback xmlns="">
            <p:pic>
              <p:nvPicPr>
                <p:cNvPr id="25" name="インク 24">
                  <a:extLst>
                    <a:ext uri="{FF2B5EF4-FFF2-40B4-BE49-F238E27FC236}">
                      <a16:creationId xmlns:a16="http://schemas.microsoft.com/office/drawing/2014/main" id="{37408C14-5D54-374B-8543-CCBF10E4EEE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232837" y="4443094"/>
                  <a:ext cx="136017" cy="20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34" name="インク 33">
                  <a:extLst>
                    <a:ext uri="{FF2B5EF4-FFF2-40B4-BE49-F238E27FC236}">
                      <a16:creationId xmlns:a16="http://schemas.microsoft.com/office/drawing/2014/main" id="{97210B58-127C-1642-A4DB-A157562E9674}"/>
                    </a:ext>
                  </a:extLst>
                </p14:cNvPr>
                <p14:cNvContentPartPr/>
                <p14:nvPr/>
              </p14:nvContentPartPr>
              <p14:xfrm>
                <a:off x="1315511" y="6093694"/>
                <a:ext cx="6260443" cy="23760"/>
              </p14:xfrm>
            </p:contentPart>
          </mc:Choice>
          <mc:Fallback xmlns="">
            <p:pic>
              <p:nvPicPr>
                <p:cNvPr id="34" name="インク 33">
                  <a:extLst>
                    <a:ext uri="{FF2B5EF4-FFF2-40B4-BE49-F238E27FC236}">
                      <a16:creationId xmlns:a16="http://schemas.microsoft.com/office/drawing/2014/main" id="{97210B58-127C-1642-A4DB-A157562E967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255901" y="5715694"/>
                  <a:ext cx="6380006" cy="77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35" name="インク 34">
                  <a:extLst>
                    <a:ext uri="{FF2B5EF4-FFF2-40B4-BE49-F238E27FC236}">
                      <a16:creationId xmlns:a16="http://schemas.microsoft.com/office/drawing/2014/main" id="{440C5F2A-755B-344A-9CF4-4E821CC71BA0}"/>
                    </a:ext>
                  </a:extLst>
                </p14:cNvPr>
                <p14:cNvContentPartPr/>
                <p14:nvPr/>
              </p14:nvContentPartPr>
              <p14:xfrm>
                <a:off x="7575954" y="4821094"/>
                <a:ext cx="15840" cy="1294200"/>
              </p14:xfrm>
            </p:contentPart>
          </mc:Choice>
          <mc:Fallback xmlns="">
            <p:pic>
              <p:nvPicPr>
                <p:cNvPr id="35" name="インク 34">
                  <a:extLst>
                    <a:ext uri="{FF2B5EF4-FFF2-40B4-BE49-F238E27FC236}">
                      <a16:creationId xmlns:a16="http://schemas.microsoft.com/office/drawing/2014/main" id="{440C5F2A-755B-344A-9CF4-4E821CC71BA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515693" y="4443094"/>
                  <a:ext cx="136017" cy="20498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F8870D4-C383-4544-8F9D-C291C8785921}"/>
              </a:ext>
            </a:extLst>
          </p:cNvPr>
          <p:cNvSpPr txBox="1"/>
          <p:nvPr/>
        </p:nvSpPr>
        <p:spPr>
          <a:xfrm>
            <a:off x="450088" y="4102672"/>
            <a:ext cx="6333781" cy="1294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ペットボトルの中で何が起きたのかな？</a:t>
            </a:r>
            <a:endParaRPr kumimoji="1" lang="en-US" altLang="ja-JP" sz="28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たんさんキーパーで、どんなことをしてたかな？</a:t>
            </a:r>
            <a:endParaRPr kumimoji="1" lang="en-US" altLang="ja-JP" sz="28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535D92A-73B9-4A7D-A159-4E78784804F2}"/>
              </a:ext>
            </a:extLst>
          </p:cNvPr>
          <p:cNvSpPr txBox="1"/>
          <p:nvPr/>
        </p:nvSpPr>
        <p:spPr>
          <a:xfrm>
            <a:off x="1782152" y="2397774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くも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85587DC-8974-4362-95C4-415073316202}"/>
              </a:ext>
            </a:extLst>
          </p:cNvPr>
          <p:cNvSpPr txBox="1"/>
          <p:nvPr/>
        </p:nvSpPr>
        <p:spPr>
          <a:xfrm>
            <a:off x="4085099" y="405651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4AD6A46-5D81-42E2-922E-E4C7D75642C3}"/>
              </a:ext>
            </a:extLst>
          </p:cNvPr>
          <p:cNvSpPr txBox="1"/>
          <p:nvPr/>
        </p:nvSpPr>
        <p:spPr>
          <a:xfrm>
            <a:off x="2749654" y="405651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p:sp>
        <p:nvSpPr>
          <p:cNvPr id="33" name="タイトル 1">
            <a:extLst>
              <a:ext uri="{FF2B5EF4-FFF2-40B4-BE49-F238E27FC236}">
                <a16:creationId xmlns:a16="http://schemas.microsoft.com/office/drawing/2014/main" id="{523AB179-EDC8-4D22-B07E-3F3BB88CA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/>
          <a:p>
            <a:r>
              <a:rPr kumimoji="1" lang="ja-JP" altLang="en-US" b="1" dirty="0">
                <a:solidFill>
                  <a:schemeClr val="accent5"/>
                </a:solidFill>
              </a:rPr>
              <a:t>実験</a:t>
            </a:r>
            <a:r>
              <a:rPr kumimoji="1" lang="en-US" altLang="ja-JP" b="1" dirty="0">
                <a:solidFill>
                  <a:schemeClr val="accent5"/>
                </a:solidFill>
              </a:rPr>
              <a:t>②</a:t>
            </a:r>
            <a:r>
              <a:rPr kumimoji="1" lang="en-US" altLang="ja-JP" sz="3600" b="1" dirty="0">
                <a:solidFill>
                  <a:schemeClr val="accent5"/>
                </a:solidFill>
              </a:rPr>
              <a:t>〜</a:t>
            </a:r>
            <a:r>
              <a:rPr kumimoji="1" lang="ja-JP" altLang="en-US" sz="3600" b="1" dirty="0">
                <a:solidFill>
                  <a:schemeClr val="accent5"/>
                </a:solidFill>
              </a:rPr>
              <a:t>空気のせいしつで〇〇作り</a:t>
            </a:r>
            <a:r>
              <a:rPr kumimoji="1" lang="en-US" altLang="ja-JP" sz="3600" b="1" dirty="0">
                <a:solidFill>
                  <a:schemeClr val="accent5"/>
                </a:solidFill>
              </a:rPr>
              <a:t>〜</a:t>
            </a:r>
            <a:endParaRPr kumimoji="1" lang="ja-JP" altLang="en-US" b="1" dirty="0">
              <a:solidFill>
                <a:schemeClr val="accent5"/>
              </a:solidFill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F1B3EE99-74B6-4569-86FB-E92F4A184C3E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5D03BAB4-69F7-4F35-BD14-4D9D14364943}"/>
              </a:ext>
            </a:extLst>
          </p:cNvPr>
          <p:cNvSpPr txBox="1"/>
          <p:nvPr/>
        </p:nvSpPr>
        <p:spPr>
          <a:xfrm>
            <a:off x="3392697" y="407948"/>
            <a:ext cx="14971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2EEE6E90-797F-4700-8587-FFF15C61D078}"/>
              </a:ext>
            </a:extLst>
          </p:cNvPr>
          <p:cNvSpPr txBox="1"/>
          <p:nvPr/>
        </p:nvSpPr>
        <p:spPr>
          <a:xfrm>
            <a:off x="7393944" y="407948"/>
            <a:ext cx="14971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つく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420CB06-06FA-48E8-B929-18CCD494D8F1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12149" r="25465"/>
          <a:stretch/>
        </p:blipFill>
        <p:spPr>
          <a:xfrm>
            <a:off x="6718331" y="1545163"/>
            <a:ext cx="1820892" cy="38934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9C8DC36E-1AD5-441B-9862-0D21C521D258}"/>
              </a:ext>
            </a:extLst>
          </p:cNvPr>
          <p:cNvSpPr txBox="1"/>
          <p:nvPr/>
        </p:nvSpPr>
        <p:spPr>
          <a:xfrm>
            <a:off x="1981137" y="3365894"/>
            <a:ext cx="4493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けど時間がたつと、なくなるね</a:t>
            </a:r>
            <a:r>
              <a:rPr kumimoji="1" lang="en-US" altLang="ja-JP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…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A2B41C8E-3445-4A20-8DEE-9390678F995E}"/>
              </a:ext>
            </a:extLst>
          </p:cNvPr>
          <p:cNvSpPr txBox="1"/>
          <p:nvPr/>
        </p:nvSpPr>
        <p:spPr>
          <a:xfrm>
            <a:off x="2625975" y="318409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じかん</a:t>
            </a:r>
          </a:p>
        </p:txBody>
      </p:sp>
    </p:spTree>
    <p:extLst>
      <p:ext uri="{BB962C8B-B14F-4D97-AF65-F5344CB8AC3E}">
        <p14:creationId xmlns:p14="http://schemas.microsoft.com/office/powerpoint/2010/main" val="19934090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07BE804-32B9-3844-AEC9-69F067996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ペットボトルの中で何が起きたの？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0818142-763E-A149-98BC-E9D9E8F40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sz="2600" dirty="0"/>
              <a:t>たんさんキーパーをおすと、ペットボトルの中に空気が入って、ペットボトルの中は</a:t>
            </a:r>
            <a:r>
              <a:rPr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空気がたくさん</a:t>
            </a:r>
            <a:r>
              <a:rPr lang="ja-JP" altLang="en-US" sz="2600" dirty="0"/>
              <a:t>になるんだ！</a:t>
            </a:r>
            <a:endParaRPr lang="en-US" altLang="ja-JP" dirty="0">
              <a:solidFill>
                <a:schemeClr val="accent2"/>
              </a:solidFill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3EAB137-7610-4801-8FF3-1202A33C3346}"/>
              </a:ext>
            </a:extLst>
          </p:cNvPr>
          <p:cNvSpPr txBox="1"/>
          <p:nvPr/>
        </p:nvSpPr>
        <p:spPr>
          <a:xfrm>
            <a:off x="4025965" y="304752"/>
            <a:ext cx="1572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53E8B22-2C6B-41E6-975C-3C3FE3197991}"/>
              </a:ext>
            </a:extLst>
          </p:cNvPr>
          <p:cNvSpPr txBox="1"/>
          <p:nvPr/>
        </p:nvSpPr>
        <p:spPr>
          <a:xfrm>
            <a:off x="5941415" y="1567198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49E7908-9FEB-4B1E-A8AA-566CECE0A361}"/>
              </a:ext>
            </a:extLst>
          </p:cNvPr>
          <p:cNvSpPr txBox="1"/>
          <p:nvPr/>
        </p:nvSpPr>
        <p:spPr>
          <a:xfrm>
            <a:off x="7476629" y="1567198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はい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E9A6164-0A95-4765-9BD4-02E8C31D6949}"/>
              </a:ext>
            </a:extLst>
          </p:cNvPr>
          <p:cNvSpPr txBox="1"/>
          <p:nvPr/>
        </p:nvSpPr>
        <p:spPr>
          <a:xfrm>
            <a:off x="3319961" y="2242895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  <a:endParaRPr kumimoji="1" lang="en-US" altLang="ja-JP" sz="1400" spc="300" dirty="0">
              <a:solidFill>
                <a:schemeClr val="accent4">
                  <a:lumMod val="60000"/>
                  <a:lumOff val="40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6A5D2C9-8E4F-44D9-A186-526276562A21}"/>
              </a:ext>
            </a:extLst>
          </p:cNvPr>
          <p:cNvSpPr txBox="1"/>
          <p:nvPr/>
        </p:nvSpPr>
        <p:spPr>
          <a:xfrm>
            <a:off x="2628421" y="2242895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E51F9BE-9AEB-4313-A054-1CB5D7D5A2DA}"/>
              </a:ext>
            </a:extLst>
          </p:cNvPr>
          <p:cNvSpPr txBox="1"/>
          <p:nvPr/>
        </p:nvSpPr>
        <p:spPr>
          <a:xfrm>
            <a:off x="5092889" y="304752"/>
            <a:ext cx="1572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latin typeface="Meiryo UI" panose="020B0604030504040204" pitchFamily="34" charset="-128"/>
                <a:ea typeface="Meiryo UI" panose="020B0604030504040204" pitchFamily="34" charset="-128"/>
              </a:rPr>
              <a:t>なに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982D5E7-E2D4-45AC-A9A9-63522A828174}"/>
              </a:ext>
            </a:extLst>
          </p:cNvPr>
          <p:cNvSpPr txBox="1"/>
          <p:nvPr/>
        </p:nvSpPr>
        <p:spPr>
          <a:xfrm>
            <a:off x="6159813" y="304752"/>
            <a:ext cx="1572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latin typeface="Meiryo UI" panose="020B0604030504040204" pitchFamily="34" charset="-128"/>
                <a:ea typeface="Meiryo UI" panose="020B0604030504040204" pitchFamily="34" charset="-128"/>
              </a:rPr>
              <a:t>お</a:t>
            </a:r>
          </a:p>
        </p:txBody>
      </p:sp>
      <p:pic>
        <p:nvPicPr>
          <p:cNvPr id="16" name="Picture 2" descr="空のペットボトルのイラスト">
            <a:extLst>
              <a:ext uri="{FF2B5EF4-FFF2-40B4-BE49-F238E27FC236}">
                <a16:creationId xmlns:a16="http://schemas.microsoft.com/office/drawing/2014/main" id="{C3287095-27E5-476B-96BB-14120FE1F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301" y="3650737"/>
            <a:ext cx="2113450" cy="294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>
            <a:extLst>
              <a:ext uri="{FF2B5EF4-FFF2-40B4-BE49-F238E27FC236}">
                <a16:creationId xmlns:a16="http://schemas.microsoft.com/office/drawing/2014/main" id="{FE9527B8-5B31-456A-AEB9-ABC8CA1C67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0" b="15478"/>
          <a:stretch/>
        </p:blipFill>
        <p:spPr bwMode="auto">
          <a:xfrm>
            <a:off x="4025965" y="3053691"/>
            <a:ext cx="850950" cy="750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図 22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87D8246F-1443-4142-9ADB-D4E82F76AA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1065" y="2875023"/>
            <a:ext cx="1418403" cy="1305674"/>
          </a:xfrm>
          <a:prstGeom prst="rect">
            <a:avLst/>
          </a:prstGeom>
        </p:spPr>
      </p:pic>
      <p:sp>
        <p:nvSpPr>
          <p:cNvPr id="24" name="矢印: 右 23">
            <a:extLst>
              <a:ext uri="{FF2B5EF4-FFF2-40B4-BE49-F238E27FC236}">
                <a16:creationId xmlns:a16="http://schemas.microsoft.com/office/drawing/2014/main" id="{F70F0353-B46C-4A13-9664-FE1E6DBF0FA3}"/>
              </a:ext>
            </a:extLst>
          </p:cNvPr>
          <p:cNvSpPr/>
          <p:nvPr/>
        </p:nvSpPr>
        <p:spPr>
          <a:xfrm rot="7949747">
            <a:off x="4831692" y="3484627"/>
            <a:ext cx="520774" cy="626369"/>
          </a:xfrm>
          <a:prstGeom prst="rightArrow">
            <a:avLst>
              <a:gd name="adj1" fmla="val 42154"/>
              <a:gd name="adj2" fmla="val 5000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5" name="図 24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D38F992D-7D9B-4E0D-80F1-2B8EB2A950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3397" y="2875023"/>
            <a:ext cx="1418403" cy="1305674"/>
          </a:xfrm>
          <a:prstGeom prst="rect">
            <a:avLst/>
          </a:prstGeom>
        </p:spPr>
      </p:pic>
      <p:sp>
        <p:nvSpPr>
          <p:cNvPr id="26" name="矢印: 右 25">
            <a:extLst>
              <a:ext uri="{FF2B5EF4-FFF2-40B4-BE49-F238E27FC236}">
                <a16:creationId xmlns:a16="http://schemas.microsoft.com/office/drawing/2014/main" id="{C0A8C886-DB1A-4684-A202-857E8E5921D0}"/>
              </a:ext>
            </a:extLst>
          </p:cNvPr>
          <p:cNvSpPr/>
          <p:nvPr/>
        </p:nvSpPr>
        <p:spPr>
          <a:xfrm rot="2361476">
            <a:off x="3543153" y="3480904"/>
            <a:ext cx="520774" cy="626369"/>
          </a:xfrm>
          <a:prstGeom prst="rightArrow">
            <a:avLst>
              <a:gd name="adj1" fmla="val 42154"/>
              <a:gd name="adj2" fmla="val 5000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9" name="図 28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42B323D2-6558-4D14-95DC-635BF02107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2238" y="4683716"/>
            <a:ext cx="1418403" cy="1305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344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07BE804-32B9-3844-AEC9-69F067996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ペットボトルの中で何が起きたの？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0818142-763E-A149-98BC-E9D9E8F40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sz="2600" dirty="0"/>
              <a:t>空気がたくさんだと、空気のつぶがたくさんだから、</a:t>
            </a:r>
            <a:endParaRPr lang="en-US" altLang="ja-JP" sz="2600" dirty="0"/>
          </a:p>
          <a:p>
            <a:pPr marL="0" indent="0">
              <a:buNone/>
            </a:pPr>
            <a:r>
              <a:rPr lang="ja-JP" altLang="en-US" sz="2600" dirty="0"/>
              <a:t>　ペットボトルの中は、</a:t>
            </a:r>
            <a:r>
              <a:rPr lang="ja-JP" altLang="en-US" dirty="0">
                <a:solidFill>
                  <a:schemeClr val="accent1"/>
                </a:solidFill>
              </a:rPr>
              <a:t>少しだけあたたかくなってる</a:t>
            </a:r>
            <a:r>
              <a:rPr lang="ja-JP" altLang="en-US" sz="2600" dirty="0"/>
              <a:t>んだ。</a:t>
            </a:r>
            <a:endParaRPr lang="en-US" altLang="ja-JP" sz="2600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3EAB137-7610-4801-8FF3-1202A33C3346}"/>
              </a:ext>
            </a:extLst>
          </p:cNvPr>
          <p:cNvSpPr txBox="1"/>
          <p:nvPr/>
        </p:nvSpPr>
        <p:spPr>
          <a:xfrm>
            <a:off x="4025965" y="304752"/>
            <a:ext cx="1572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53E8B22-2C6B-41E6-975C-3C3FE3197991}"/>
              </a:ext>
            </a:extLst>
          </p:cNvPr>
          <p:cNvSpPr txBox="1"/>
          <p:nvPr/>
        </p:nvSpPr>
        <p:spPr>
          <a:xfrm>
            <a:off x="960341" y="1567198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6A5D2C9-8E4F-44D9-A186-526276562A21}"/>
              </a:ext>
            </a:extLst>
          </p:cNvPr>
          <p:cNvSpPr txBox="1"/>
          <p:nvPr/>
        </p:nvSpPr>
        <p:spPr>
          <a:xfrm>
            <a:off x="2582304" y="2288973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E51F9BE-9AEB-4313-A054-1CB5D7D5A2DA}"/>
              </a:ext>
            </a:extLst>
          </p:cNvPr>
          <p:cNvSpPr txBox="1"/>
          <p:nvPr/>
        </p:nvSpPr>
        <p:spPr>
          <a:xfrm>
            <a:off x="5092889" y="304752"/>
            <a:ext cx="1572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latin typeface="Meiryo UI" panose="020B0604030504040204" pitchFamily="34" charset="-128"/>
                <a:ea typeface="Meiryo UI" panose="020B0604030504040204" pitchFamily="34" charset="-128"/>
              </a:rPr>
              <a:t>なに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982D5E7-E2D4-45AC-A9A9-63522A828174}"/>
              </a:ext>
            </a:extLst>
          </p:cNvPr>
          <p:cNvSpPr txBox="1"/>
          <p:nvPr/>
        </p:nvSpPr>
        <p:spPr>
          <a:xfrm>
            <a:off x="6159813" y="304752"/>
            <a:ext cx="1572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latin typeface="Meiryo UI" panose="020B0604030504040204" pitchFamily="34" charset="-128"/>
                <a:ea typeface="Meiryo UI" panose="020B0604030504040204" pitchFamily="34" charset="-128"/>
              </a:rPr>
              <a:t>お</a:t>
            </a:r>
          </a:p>
        </p:txBody>
      </p:sp>
      <p:pic>
        <p:nvPicPr>
          <p:cNvPr id="16" name="Picture 2" descr="空のペットボトルのイラスト">
            <a:extLst>
              <a:ext uri="{FF2B5EF4-FFF2-40B4-BE49-F238E27FC236}">
                <a16:creationId xmlns:a16="http://schemas.microsoft.com/office/drawing/2014/main" id="{C3287095-27E5-476B-96BB-14120FE1F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301" y="3650737"/>
            <a:ext cx="2113450" cy="294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>
            <a:extLst>
              <a:ext uri="{FF2B5EF4-FFF2-40B4-BE49-F238E27FC236}">
                <a16:creationId xmlns:a16="http://schemas.microsoft.com/office/drawing/2014/main" id="{FE9527B8-5B31-456A-AEB9-ABC8CA1C67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0" b="15478"/>
          <a:stretch/>
        </p:blipFill>
        <p:spPr bwMode="auto">
          <a:xfrm>
            <a:off x="4025965" y="3053691"/>
            <a:ext cx="850950" cy="750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図 22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87D8246F-1443-4142-9ADB-D4E82F76AA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1028" y="4097089"/>
            <a:ext cx="1418403" cy="1305674"/>
          </a:xfrm>
          <a:prstGeom prst="rect">
            <a:avLst/>
          </a:prstGeom>
        </p:spPr>
      </p:pic>
      <p:pic>
        <p:nvPicPr>
          <p:cNvPr id="25" name="図 24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D38F992D-7D9B-4E0D-80F1-2B8EB2A950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3137" y="4627925"/>
            <a:ext cx="1418403" cy="1305674"/>
          </a:xfrm>
          <a:prstGeom prst="rect">
            <a:avLst/>
          </a:prstGeom>
        </p:spPr>
      </p:pic>
      <p:pic>
        <p:nvPicPr>
          <p:cNvPr id="29" name="図 28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42B323D2-6558-4D14-95DC-635BF02107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8091" y="5332726"/>
            <a:ext cx="1418403" cy="1305674"/>
          </a:xfrm>
          <a:prstGeom prst="rect">
            <a:avLst/>
          </a:prstGeom>
        </p:spPr>
      </p:pic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46418A1-4E13-4D4B-BAD3-042132D2A9CA}"/>
              </a:ext>
            </a:extLst>
          </p:cNvPr>
          <p:cNvSpPr txBox="1"/>
          <p:nvPr/>
        </p:nvSpPr>
        <p:spPr>
          <a:xfrm>
            <a:off x="3516872" y="1567198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12AFC60-9956-4D65-89C4-3D5937898C4B}"/>
              </a:ext>
            </a:extLst>
          </p:cNvPr>
          <p:cNvSpPr txBox="1"/>
          <p:nvPr/>
        </p:nvSpPr>
        <p:spPr>
          <a:xfrm>
            <a:off x="3442717" y="231001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すこ</a:t>
            </a:r>
            <a:endParaRPr kumimoji="1" lang="en-US" altLang="ja-JP" sz="1400" spc="300" dirty="0">
              <a:solidFill>
                <a:schemeClr val="accent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2" name="角丸四角形吹き出し 10">
            <a:extLst>
              <a:ext uri="{FF2B5EF4-FFF2-40B4-BE49-F238E27FC236}">
                <a16:creationId xmlns:a16="http://schemas.microsoft.com/office/drawing/2014/main" id="{E01E9234-D8B4-454C-89F7-845D2FBD35CD}"/>
              </a:ext>
            </a:extLst>
          </p:cNvPr>
          <p:cNvSpPr/>
          <p:nvPr/>
        </p:nvSpPr>
        <p:spPr>
          <a:xfrm>
            <a:off x="5598714" y="4334570"/>
            <a:ext cx="1746565" cy="1599029"/>
          </a:xfrm>
          <a:prstGeom prst="wedgeRoundRectCallout">
            <a:avLst>
              <a:gd name="adj1" fmla="val -58030"/>
              <a:gd name="adj2" fmla="val -19693"/>
              <a:gd name="adj3" fmla="val 1666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33" name="円/楕円 3">
            <a:extLst>
              <a:ext uri="{FF2B5EF4-FFF2-40B4-BE49-F238E27FC236}">
                <a16:creationId xmlns:a16="http://schemas.microsoft.com/office/drawing/2014/main" id="{5FD2BE5E-1A8D-4768-BDAE-06C1097ADF74}"/>
              </a:ext>
            </a:extLst>
          </p:cNvPr>
          <p:cNvSpPr/>
          <p:nvPr/>
        </p:nvSpPr>
        <p:spPr>
          <a:xfrm>
            <a:off x="6145004" y="4381467"/>
            <a:ext cx="519408" cy="492915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dirty="0"/>
              <a:t>つぶ</a:t>
            </a:r>
          </a:p>
        </p:txBody>
      </p:sp>
      <p:sp>
        <p:nvSpPr>
          <p:cNvPr id="34" name="円/楕円 3">
            <a:extLst>
              <a:ext uri="{FF2B5EF4-FFF2-40B4-BE49-F238E27FC236}">
                <a16:creationId xmlns:a16="http://schemas.microsoft.com/office/drawing/2014/main" id="{81C6FE1B-C982-4800-8053-90BA75B0AA9B}"/>
              </a:ext>
            </a:extLst>
          </p:cNvPr>
          <p:cNvSpPr/>
          <p:nvPr/>
        </p:nvSpPr>
        <p:spPr>
          <a:xfrm>
            <a:off x="6675526" y="4909146"/>
            <a:ext cx="519408" cy="492915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dirty="0"/>
              <a:t>つぶ</a:t>
            </a:r>
          </a:p>
        </p:txBody>
      </p:sp>
      <p:sp>
        <p:nvSpPr>
          <p:cNvPr id="35" name="円/楕円 3">
            <a:extLst>
              <a:ext uri="{FF2B5EF4-FFF2-40B4-BE49-F238E27FC236}">
                <a16:creationId xmlns:a16="http://schemas.microsoft.com/office/drawing/2014/main" id="{7A8B5E88-9F50-497F-B1F6-0ABE8A59ED2E}"/>
              </a:ext>
            </a:extLst>
          </p:cNvPr>
          <p:cNvSpPr/>
          <p:nvPr/>
        </p:nvSpPr>
        <p:spPr>
          <a:xfrm>
            <a:off x="6246040" y="5353505"/>
            <a:ext cx="519408" cy="492915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dirty="0"/>
              <a:t>つぶ</a:t>
            </a:r>
          </a:p>
        </p:txBody>
      </p:sp>
      <p:sp>
        <p:nvSpPr>
          <p:cNvPr id="36" name="円/楕円 3">
            <a:extLst>
              <a:ext uri="{FF2B5EF4-FFF2-40B4-BE49-F238E27FC236}">
                <a16:creationId xmlns:a16="http://schemas.microsoft.com/office/drawing/2014/main" id="{AA249BBC-1AA7-4C4E-BDFB-C65823B416AF}"/>
              </a:ext>
            </a:extLst>
          </p:cNvPr>
          <p:cNvSpPr/>
          <p:nvPr/>
        </p:nvSpPr>
        <p:spPr>
          <a:xfrm>
            <a:off x="5726632" y="4921279"/>
            <a:ext cx="519408" cy="492915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dirty="0"/>
              <a:t>つぶ</a:t>
            </a:r>
          </a:p>
        </p:txBody>
      </p:sp>
      <p:sp>
        <p:nvSpPr>
          <p:cNvPr id="37" name="吹き出し: 角を丸めた四角形 36">
            <a:extLst>
              <a:ext uri="{FF2B5EF4-FFF2-40B4-BE49-F238E27FC236}">
                <a16:creationId xmlns:a16="http://schemas.microsoft.com/office/drawing/2014/main" id="{54FA74DC-9663-425F-9688-3727A13ACB25}"/>
              </a:ext>
            </a:extLst>
          </p:cNvPr>
          <p:cNvSpPr/>
          <p:nvPr/>
        </p:nvSpPr>
        <p:spPr>
          <a:xfrm>
            <a:off x="6246040" y="3360998"/>
            <a:ext cx="2153624" cy="672005"/>
          </a:xfrm>
          <a:prstGeom prst="wedgeRoundRectCallout">
            <a:avLst>
              <a:gd name="adj1" fmla="val -33299"/>
              <a:gd name="adj2" fmla="val 77082"/>
              <a:gd name="adj3" fmla="val 1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たくさんで</a:t>
            </a:r>
            <a:endParaRPr kumimoji="1" lang="en-US" altLang="ja-JP" dirty="0"/>
          </a:p>
          <a:p>
            <a:pPr algn="ctr"/>
            <a:r>
              <a:rPr kumimoji="1" lang="ja-JP" altLang="en-US" dirty="0"/>
              <a:t>あたたかいぞ～！</a:t>
            </a:r>
          </a:p>
        </p:txBody>
      </p:sp>
      <p:sp>
        <p:nvSpPr>
          <p:cNvPr id="42" name="角丸四角形吹き出し 10">
            <a:extLst>
              <a:ext uri="{FF2B5EF4-FFF2-40B4-BE49-F238E27FC236}">
                <a16:creationId xmlns:a16="http://schemas.microsoft.com/office/drawing/2014/main" id="{22A56E2C-663D-457A-9BE8-7EE8CB1F77A1}"/>
              </a:ext>
            </a:extLst>
          </p:cNvPr>
          <p:cNvSpPr/>
          <p:nvPr/>
        </p:nvSpPr>
        <p:spPr>
          <a:xfrm>
            <a:off x="1750158" y="4990667"/>
            <a:ext cx="1746565" cy="1599029"/>
          </a:xfrm>
          <a:prstGeom prst="wedgeRoundRectCallout">
            <a:avLst>
              <a:gd name="adj1" fmla="val 61145"/>
              <a:gd name="adj2" fmla="val 20938"/>
              <a:gd name="adj3" fmla="val 1666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43" name="円/楕円 3">
            <a:extLst>
              <a:ext uri="{FF2B5EF4-FFF2-40B4-BE49-F238E27FC236}">
                <a16:creationId xmlns:a16="http://schemas.microsoft.com/office/drawing/2014/main" id="{0EB81074-7644-474C-8CBC-94CF1FE6405E}"/>
              </a:ext>
            </a:extLst>
          </p:cNvPr>
          <p:cNvSpPr/>
          <p:nvPr/>
        </p:nvSpPr>
        <p:spPr>
          <a:xfrm>
            <a:off x="2296448" y="5037564"/>
            <a:ext cx="519408" cy="492915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dirty="0"/>
              <a:t>つぶ</a:t>
            </a:r>
          </a:p>
        </p:txBody>
      </p:sp>
      <p:sp>
        <p:nvSpPr>
          <p:cNvPr id="44" name="円/楕円 3">
            <a:extLst>
              <a:ext uri="{FF2B5EF4-FFF2-40B4-BE49-F238E27FC236}">
                <a16:creationId xmlns:a16="http://schemas.microsoft.com/office/drawing/2014/main" id="{948252FB-7528-4381-B1AD-37FB5F29771B}"/>
              </a:ext>
            </a:extLst>
          </p:cNvPr>
          <p:cNvSpPr/>
          <p:nvPr/>
        </p:nvSpPr>
        <p:spPr>
          <a:xfrm>
            <a:off x="2826970" y="5565243"/>
            <a:ext cx="519408" cy="492915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dirty="0"/>
              <a:t>つぶ</a:t>
            </a:r>
          </a:p>
        </p:txBody>
      </p:sp>
      <p:sp>
        <p:nvSpPr>
          <p:cNvPr id="45" name="円/楕円 3">
            <a:extLst>
              <a:ext uri="{FF2B5EF4-FFF2-40B4-BE49-F238E27FC236}">
                <a16:creationId xmlns:a16="http://schemas.microsoft.com/office/drawing/2014/main" id="{C9BA6856-693F-4B59-ABFF-88131699E725}"/>
              </a:ext>
            </a:extLst>
          </p:cNvPr>
          <p:cNvSpPr/>
          <p:nvPr/>
        </p:nvSpPr>
        <p:spPr>
          <a:xfrm>
            <a:off x="2397484" y="6009602"/>
            <a:ext cx="519408" cy="492915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dirty="0"/>
              <a:t>つぶ</a:t>
            </a:r>
          </a:p>
        </p:txBody>
      </p:sp>
      <p:sp>
        <p:nvSpPr>
          <p:cNvPr id="46" name="円/楕円 3">
            <a:extLst>
              <a:ext uri="{FF2B5EF4-FFF2-40B4-BE49-F238E27FC236}">
                <a16:creationId xmlns:a16="http://schemas.microsoft.com/office/drawing/2014/main" id="{41B8D169-609F-467D-A9DF-5489D435146F}"/>
              </a:ext>
            </a:extLst>
          </p:cNvPr>
          <p:cNvSpPr/>
          <p:nvPr/>
        </p:nvSpPr>
        <p:spPr>
          <a:xfrm>
            <a:off x="1878076" y="5577376"/>
            <a:ext cx="519408" cy="492915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dirty="0"/>
              <a:t>つぶ</a:t>
            </a:r>
          </a:p>
        </p:txBody>
      </p:sp>
      <p:sp>
        <p:nvSpPr>
          <p:cNvPr id="47" name="角丸四角形吹き出し 10">
            <a:extLst>
              <a:ext uri="{FF2B5EF4-FFF2-40B4-BE49-F238E27FC236}">
                <a16:creationId xmlns:a16="http://schemas.microsoft.com/office/drawing/2014/main" id="{B9C4DA7B-3180-4080-891E-9278DADB800C}"/>
              </a:ext>
            </a:extLst>
          </p:cNvPr>
          <p:cNvSpPr/>
          <p:nvPr/>
        </p:nvSpPr>
        <p:spPr>
          <a:xfrm>
            <a:off x="1750158" y="3240681"/>
            <a:ext cx="1746565" cy="1599029"/>
          </a:xfrm>
          <a:prstGeom prst="wedgeRoundRectCallout">
            <a:avLst>
              <a:gd name="adj1" fmla="val 58389"/>
              <a:gd name="adj2" fmla="val 22443"/>
              <a:gd name="adj3" fmla="val 1666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48" name="円/楕円 3">
            <a:extLst>
              <a:ext uri="{FF2B5EF4-FFF2-40B4-BE49-F238E27FC236}">
                <a16:creationId xmlns:a16="http://schemas.microsoft.com/office/drawing/2014/main" id="{13F3D8C6-1C60-4F3A-97D7-2C90AC648835}"/>
              </a:ext>
            </a:extLst>
          </p:cNvPr>
          <p:cNvSpPr/>
          <p:nvPr/>
        </p:nvSpPr>
        <p:spPr>
          <a:xfrm>
            <a:off x="2296448" y="3287578"/>
            <a:ext cx="519408" cy="492915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dirty="0"/>
              <a:t>つぶ</a:t>
            </a:r>
          </a:p>
        </p:txBody>
      </p:sp>
      <p:sp>
        <p:nvSpPr>
          <p:cNvPr id="49" name="円/楕円 3">
            <a:extLst>
              <a:ext uri="{FF2B5EF4-FFF2-40B4-BE49-F238E27FC236}">
                <a16:creationId xmlns:a16="http://schemas.microsoft.com/office/drawing/2014/main" id="{96A5C017-2CB0-4963-BCD3-3FEB897E2AAB}"/>
              </a:ext>
            </a:extLst>
          </p:cNvPr>
          <p:cNvSpPr/>
          <p:nvPr/>
        </p:nvSpPr>
        <p:spPr>
          <a:xfrm>
            <a:off x="2826970" y="3815257"/>
            <a:ext cx="519408" cy="492915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dirty="0"/>
              <a:t>つぶ</a:t>
            </a:r>
          </a:p>
        </p:txBody>
      </p:sp>
      <p:sp>
        <p:nvSpPr>
          <p:cNvPr id="50" name="円/楕円 3">
            <a:extLst>
              <a:ext uri="{FF2B5EF4-FFF2-40B4-BE49-F238E27FC236}">
                <a16:creationId xmlns:a16="http://schemas.microsoft.com/office/drawing/2014/main" id="{48EE6720-9759-4831-9F95-D31E8304FAE2}"/>
              </a:ext>
            </a:extLst>
          </p:cNvPr>
          <p:cNvSpPr/>
          <p:nvPr/>
        </p:nvSpPr>
        <p:spPr>
          <a:xfrm>
            <a:off x="2397484" y="4259616"/>
            <a:ext cx="519408" cy="492915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dirty="0"/>
              <a:t>つぶ</a:t>
            </a:r>
          </a:p>
        </p:txBody>
      </p:sp>
      <p:sp>
        <p:nvSpPr>
          <p:cNvPr id="51" name="円/楕円 3">
            <a:extLst>
              <a:ext uri="{FF2B5EF4-FFF2-40B4-BE49-F238E27FC236}">
                <a16:creationId xmlns:a16="http://schemas.microsoft.com/office/drawing/2014/main" id="{A4900050-D36C-4F25-9B85-554B51665409}"/>
              </a:ext>
            </a:extLst>
          </p:cNvPr>
          <p:cNvSpPr/>
          <p:nvPr/>
        </p:nvSpPr>
        <p:spPr>
          <a:xfrm>
            <a:off x="1878076" y="3827390"/>
            <a:ext cx="519408" cy="492915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dirty="0"/>
              <a:t>つぶ</a:t>
            </a:r>
          </a:p>
        </p:txBody>
      </p:sp>
    </p:spTree>
    <p:extLst>
      <p:ext uri="{BB962C8B-B14F-4D97-AF65-F5344CB8AC3E}">
        <p14:creationId xmlns:p14="http://schemas.microsoft.com/office/powerpoint/2010/main" val="33527879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07BE804-32B9-3844-AEC9-69F067996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ペットボトルの中で何が起きたの？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0818142-763E-A149-98BC-E9D9E8F40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sz="2600" dirty="0"/>
              <a:t>けどたくさんの空気はきゅうくつだから、</a:t>
            </a:r>
            <a:endParaRPr lang="en-US" altLang="ja-JP" sz="2600" dirty="0"/>
          </a:p>
          <a:p>
            <a:pPr marL="0" indent="0">
              <a:buNone/>
            </a:pPr>
            <a:r>
              <a:rPr lang="ja-JP" altLang="en-US" sz="2600" dirty="0"/>
              <a:t>　たんさんキーパーをあけると、空気は</a:t>
            </a:r>
            <a:r>
              <a:rPr lang="ja-JP" altLang="en-US" dirty="0">
                <a:solidFill>
                  <a:schemeClr val="accent3"/>
                </a:solidFill>
              </a:rPr>
              <a:t>外にもどっちゃう</a:t>
            </a:r>
            <a:r>
              <a:rPr lang="ja-JP" altLang="en-US" sz="2600" dirty="0"/>
              <a:t>んだ。</a:t>
            </a:r>
            <a:endParaRPr lang="en-US" altLang="ja-JP" sz="2600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3EAB137-7610-4801-8FF3-1202A33C3346}"/>
              </a:ext>
            </a:extLst>
          </p:cNvPr>
          <p:cNvSpPr txBox="1"/>
          <p:nvPr/>
        </p:nvSpPr>
        <p:spPr>
          <a:xfrm>
            <a:off x="4025965" y="304752"/>
            <a:ext cx="1572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6A5D2C9-8E4F-44D9-A186-526276562A21}"/>
              </a:ext>
            </a:extLst>
          </p:cNvPr>
          <p:cNvSpPr txBox="1"/>
          <p:nvPr/>
        </p:nvSpPr>
        <p:spPr>
          <a:xfrm>
            <a:off x="4505289" y="2334105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E51F9BE-9AEB-4313-A054-1CB5D7D5A2DA}"/>
              </a:ext>
            </a:extLst>
          </p:cNvPr>
          <p:cNvSpPr txBox="1"/>
          <p:nvPr/>
        </p:nvSpPr>
        <p:spPr>
          <a:xfrm>
            <a:off x="5092889" y="304752"/>
            <a:ext cx="1572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latin typeface="Meiryo UI" panose="020B0604030504040204" pitchFamily="34" charset="-128"/>
                <a:ea typeface="Meiryo UI" panose="020B0604030504040204" pitchFamily="34" charset="-128"/>
              </a:rPr>
              <a:t>なに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982D5E7-E2D4-45AC-A9A9-63522A828174}"/>
              </a:ext>
            </a:extLst>
          </p:cNvPr>
          <p:cNvSpPr txBox="1"/>
          <p:nvPr/>
        </p:nvSpPr>
        <p:spPr>
          <a:xfrm>
            <a:off x="6159813" y="304752"/>
            <a:ext cx="1572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latin typeface="Meiryo UI" panose="020B0604030504040204" pitchFamily="34" charset="-128"/>
                <a:ea typeface="Meiryo UI" panose="020B0604030504040204" pitchFamily="34" charset="-128"/>
              </a:rPr>
              <a:t>お</a:t>
            </a:r>
          </a:p>
        </p:txBody>
      </p:sp>
      <p:pic>
        <p:nvPicPr>
          <p:cNvPr id="16" name="Picture 2" descr="空のペットボトルのイラスト">
            <a:extLst>
              <a:ext uri="{FF2B5EF4-FFF2-40B4-BE49-F238E27FC236}">
                <a16:creationId xmlns:a16="http://schemas.microsoft.com/office/drawing/2014/main" id="{C3287095-27E5-476B-96BB-14120FE1F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301" y="3650737"/>
            <a:ext cx="2113450" cy="294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>
            <a:extLst>
              <a:ext uri="{FF2B5EF4-FFF2-40B4-BE49-F238E27FC236}">
                <a16:creationId xmlns:a16="http://schemas.microsoft.com/office/drawing/2014/main" id="{FE9527B8-5B31-456A-AEB9-ABC8CA1C67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0" b="15478"/>
          <a:stretch/>
        </p:blipFill>
        <p:spPr bwMode="auto">
          <a:xfrm rot="18553631">
            <a:off x="3780371" y="3098905"/>
            <a:ext cx="850950" cy="750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図 22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87D8246F-1443-4142-9ADB-D4E82F76AA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0760" y="3207263"/>
            <a:ext cx="1418403" cy="1305674"/>
          </a:xfrm>
          <a:prstGeom prst="rect">
            <a:avLst/>
          </a:prstGeom>
        </p:spPr>
      </p:pic>
      <p:pic>
        <p:nvPicPr>
          <p:cNvPr id="25" name="図 24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D38F992D-7D9B-4E0D-80F1-2B8EB2A950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2889" y="3111970"/>
            <a:ext cx="1418403" cy="1305674"/>
          </a:xfrm>
          <a:prstGeom prst="rect">
            <a:avLst/>
          </a:prstGeom>
        </p:spPr>
      </p:pic>
      <p:pic>
        <p:nvPicPr>
          <p:cNvPr id="29" name="図 28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42B323D2-6558-4D14-95DC-635BF02107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1824" y="4773662"/>
            <a:ext cx="1418403" cy="1305674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F6220D3-370C-4B11-9F19-935A496FC2CA}"/>
              </a:ext>
            </a:extLst>
          </p:cNvPr>
          <p:cNvSpPr txBox="1"/>
          <p:nvPr/>
        </p:nvSpPr>
        <p:spPr>
          <a:xfrm>
            <a:off x="2628421" y="1567198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5F7EFC3-A55E-43E0-9AAF-A9EE5A9308B4}"/>
              </a:ext>
            </a:extLst>
          </p:cNvPr>
          <p:cNvSpPr txBox="1"/>
          <p:nvPr/>
        </p:nvSpPr>
        <p:spPr>
          <a:xfrm>
            <a:off x="5381817" y="2337451"/>
            <a:ext cx="1314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そと</a:t>
            </a:r>
          </a:p>
        </p:txBody>
      </p:sp>
      <p:sp>
        <p:nvSpPr>
          <p:cNvPr id="30" name="矢印: 右 29">
            <a:extLst>
              <a:ext uri="{FF2B5EF4-FFF2-40B4-BE49-F238E27FC236}">
                <a16:creationId xmlns:a16="http://schemas.microsoft.com/office/drawing/2014/main" id="{5B25F673-4FA3-4938-94DD-9602E5034383}"/>
              </a:ext>
            </a:extLst>
          </p:cNvPr>
          <p:cNvSpPr/>
          <p:nvPr/>
        </p:nvSpPr>
        <p:spPr>
          <a:xfrm rot="13313308">
            <a:off x="3685958" y="3897397"/>
            <a:ext cx="520774" cy="626369"/>
          </a:xfrm>
          <a:prstGeom prst="rightArrow">
            <a:avLst>
              <a:gd name="adj1" fmla="val 42154"/>
              <a:gd name="adj2" fmla="val 500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矢印: 右 30">
            <a:extLst>
              <a:ext uri="{FF2B5EF4-FFF2-40B4-BE49-F238E27FC236}">
                <a16:creationId xmlns:a16="http://schemas.microsoft.com/office/drawing/2014/main" id="{418B0398-8378-4BA1-B9C3-11E2EABD85E1}"/>
              </a:ext>
            </a:extLst>
          </p:cNvPr>
          <p:cNvSpPr/>
          <p:nvPr/>
        </p:nvSpPr>
        <p:spPr>
          <a:xfrm rot="18733339">
            <a:off x="4832502" y="3897397"/>
            <a:ext cx="520774" cy="626369"/>
          </a:xfrm>
          <a:prstGeom prst="rightArrow">
            <a:avLst>
              <a:gd name="adj1" fmla="val 42154"/>
              <a:gd name="adj2" fmla="val 500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46474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07BE804-32B9-3844-AEC9-69F067996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ペットボトルの中で何が起きたの？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0818142-763E-A149-98BC-E9D9E8F40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sz="2600" dirty="0"/>
              <a:t>空気が外にもどると</a:t>
            </a:r>
            <a:r>
              <a:rPr lang="ja-JP" altLang="en-US" sz="2600" dirty="0">
                <a:solidFill>
                  <a:schemeClr val="accent3"/>
                </a:solidFill>
              </a:rPr>
              <a:t>空気のつぶが急にへって急にひえる</a:t>
            </a:r>
            <a:r>
              <a:rPr lang="ja-JP" altLang="en-US" sz="2600" dirty="0"/>
              <a:t>んだ。</a:t>
            </a:r>
            <a:endParaRPr lang="en-US" altLang="ja-JP" sz="2600" dirty="0"/>
          </a:p>
          <a:p>
            <a:pPr marL="0" indent="0">
              <a:buNone/>
            </a:pPr>
            <a:r>
              <a:rPr lang="ja-JP" altLang="en-US" sz="2600" dirty="0"/>
              <a:t>　そして</a:t>
            </a:r>
            <a:r>
              <a:rPr lang="ja-JP" altLang="en-US" dirty="0">
                <a:solidFill>
                  <a:schemeClr val="accent2"/>
                </a:solidFill>
              </a:rPr>
              <a:t>アルコールがひやされ</a:t>
            </a:r>
            <a:r>
              <a:rPr lang="ja-JP" altLang="en-US" sz="2600" dirty="0"/>
              <a:t>て、</a:t>
            </a:r>
            <a:r>
              <a:rPr lang="ja-JP" altLang="en-US" dirty="0">
                <a:solidFill>
                  <a:schemeClr val="accent2"/>
                </a:solidFill>
              </a:rPr>
              <a:t>雲になった</a:t>
            </a:r>
            <a:r>
              <a:rPr lang="ja-JP" altLang="en-US" sz="2600" dirty="0"/>
              <a:t>んだよ！</a:t>
            </a:r>
            <a:endParaRPr lang="en-US" altLang="ja-JP" sz="2600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3EAB137-7610-4801-8FF3-1202A33C3346}"/>
              </a:ext>
            </a:extLst>
          </p:cNvPr>
          <p:cNvSpPr txBox="1"/>
          <p:nvPr/>
        </p:nvSpPr>
        <p:spPr>
          <a:xfrm>
            <a:off x="4025965" y="304752"/>
            <a:ext cx="1572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E51F9BE-9AEB-4313-A054-1CB5D7D5A2DA}"/>
              </a:ext>
            </a:extLst>
          </p:cNvPr>
          <p:cNvSpPr txBox="1"/>
          <p:nvPr/>
        </p:nvSpPr>
        <p:spPr>
          <a:xfrm>
            <a:off x="5092889" y="304752"/>
            <a:ext cx="1572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latin typeface="Meiryo UI" panose="020B0604030504040204" pitchFamily="34" charset="-128"/>
                <a:ea typeface="Meiryo UI" panose="020B0604030504040204" pitchFamily="34" charset="-128"/>
              </a:rPr>
              <a:t>なに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982D5E7-E2D4-45AC-A9A9-63522A828174}"/>
              </a:ext>
            </a:extLst>
          </p:cNvPr>
          <p:cNvSpPr txBox="1"/>
          <p:nvPr/>
        </p:nvSpPr>
        <p:spPr>
          <a:xfrm>
            <a:off x="6159813" y="304752"/>
            <a:ext cx="1572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latin typeface="Meiryo UI" panose="020B0604030504040204" pitchFamily="34" charset="-128"/>
                <a:ea typeface="Meiryo UI" panose="020B0604030504040204" pitchFamily="34" charset="-128"/>
              </a:rPr>
              <a:t>お</a:t>
            </a:r>
          </a:p>
        </p:txBody>
      </p:sp>
      <p:pic>
        <p:nvPicPr>
          <p:cNvPr id="16" name="Picture 2" descr="空のペットボトルのイラスト">
            <a:extLst>
              <a:ext uri="{FF2B5EF4-FFF2-40B4-BE49-F238E27FC236}">
                <a16:creationId xmlns:a16="http://schemas.microsoft.com/office/drawing/2014/main" id="{C3287095-27E5-476B-96BB-14120FE1F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301" y="3650737"/>
            <a:ext cx="2113450" cy="294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>
            <a:extLst>
              <a:ext uri="{FF2B5EF4-FFF2-40B4-BE49-F238E27FC236}">
                <a16:creationId xmlns:a16="http://schemas.microsoft.com/office/drawing/2014/main" id="{FE9527B8-5B31-456A-AEB9-ABC8CA1C67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0" b="15478"/>
          <a:stretch/>
        </p:blipFill>
        <p:spPr bwMode="auto">
          <a:xfrm rot="18553631">
            <a:off x="3780371" y="3098905"/>
            <a:ext cx="850950" cy="750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図 28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42B323D2-6558-4D14-95DC-635BF02107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1824" y="4773662"/>
            <a:ext cx="1418403" cy="1305674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F6220D3-370C-4B11-9F19-935A496FC2CA}"/>
              </a:ext>
            </a:extLst>
          </p:cNvPr>
          <p:cNvSpPr txBox="1"/>
          <p:nvPr/>
        </p:nvSpPr>
        <p:spPr>
          <a:xfrm>
            <a:off x="974079" y="1567198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62D3585-0E10-420A-9199-41FAE92362E8}"/>
              </a:ext>
            </a:extLst>
          </p:cNvPr>
          <p:cNvSpPr txBox="1"/>
          <p:nvPr/>
        </p:nvSpPr>
        <p:spPr>
          <a:xfrm>
            <a:off x="1786792" y="1567198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そと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044BAC2-FF90-4C07-B894-15D7ACAF56B0}"/>
              </a:ext>
            </a:extLst>
          </p:cNvPr>
          <p:cNvSpPr txBox="1"/>
          <p:nvPr/>
        </p:nvSpPr>
        <p:spPr>
          <a:xfrm>
            <a:off x="3342598" y="1567197"/>
            <a:ext cx="1314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1804AB7-630F-4AB1-B956-BCE20A9FEEED}"/>
              </a:ext>
            </a:extLst>
          </p:cNvPr>
          <p:cNvSpPr txBox="1"/>
          <p:nvPr/>
        </p:nvSpPr>
        <p:spPr>
          <a:xfrm>
            <a:off x="4972573" y="1567197"/>
            <a:ext cx="1314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きゅう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8F0A2F9-6C13-4447-85ED-0E35D01D8EEA}"/>
              </a:ext>
            </a:extLst>
          </p:cNvPr>
          <p:cNvSpPr txBox="1"/>
          <p:nvPr/>
        </p:nvSpPr>
        <p:spPr>
          <a:xfrm>
            <a:off x="6268547" y="1567197"/>
            <a:ext cx="1314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きゅう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83591016-497A-44B4-A642-8FFA3E22383C}"/>
              </a:ext>
            </a:extLst>
          </p:cNvPr>
          <p:cNvSpPr txBox="1"/>
          <p:nvPr/>
        </p:nvSpPr>
        <p:spPr>
          <a:xfrm>
            <a:off x="4943337" y="2293286"/>
            <a:ext cx="13829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くも</a:t>
            </a:r>
          </a:p>
        </p:txBody>
      </p:sp>
      <p:sp>
        <p:nvSpPr>
          <p:cNvPr id="37" name="角丸四角形吹き出し 10">
            <a:extLst>
              <a:ext uri="{FF2B5EF4-FFF2-40B4-BE49-F238E27FC236}">
                <a16:creationId xmlns:a16="http://schemas.microsoft.com/office/drawing/2014/main" id="{E4C67060-EFFE-4875-B3E6-D6AE1CD31DF9}"/>
              </a:ext>
            </a:extLst>
          </p:cNvPr>
          <p:cNvSpPr/>
          <p:nvPr/>
        </p:nvSpPr>
        <p:spPr>
          <a:xfrm>
            <a:off x="1908742" y="4796647"/>
            <a:ext cx="1746565" cy="1599029"/>
          </a:xfrm>
          <a:prstGeom prst="wedgeRoundRectCallout">
            <a:avLst>
              <a:gd name="adj1" fmla="val 60111"/>
              <a:gd name="adj2" fmla="val -21950"/>
              <a:gd name="adj3" fmla="val 1666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38" name="円/楕円 3">
            <a:extLst>
              <a:ext uri="{FF2B5EF4-FFF2-40B4-BE49-F238E27FC236}">
                <a16:creationId xmlns:a16="http://schemas.microsoft.com/office/drawing/2014/main" id="{4A931CC8-F228-4A7B-8825-63787530D88A}"/>
              </a:ext>
            </a:extLst>
          </p:cNvPr>
          <p:cNvSpPr/>
          <p:nvPr/>
        </p:nvSpPr>
        <p:spPr>
          <a:xfrm>
            <a:off x="2455032" y="4843544"/>
            <a:ext cx="519408" cy="492915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dirty="0"/>
              <a:t>つぶ</a:t>
            </a:r>
          </a:p>
        </p:txBody>
      </p:sp>
      <p:sp>
        <p:nvSpPr>
          <p:cNvPr id="39" name="円/楕円 3">
            <a:extLst>
              <a:ext uri="{FF2B5EF4-FFF2-40B4-BE49-F238E27FC236}">
                <a16:creationId xmlns:a16="http://schemas.microsoft.com/office/drawing/2014/main" id="{DE03ACCA-68C7-4C36-8FFD-3AEC9D2F87D7}"/>
              </a:ext>
            </a:extLst>
          </p:cNvPr>
          <p:cNvSpPr/>
          <p:nvPr/>
        </p:nvSpPr>
        <p:spPr>
          <a:xfrm>
            <a:off x="2985554" y="5371223"/>
            <a:ext cx="519408" cy="492915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dirty="0"/>
              <a:t>つぶ</a:t>
            </a:r>
          </a:p>
        </p:txBody>
      </p:sp>
      <p:sp>
        <p:nvSpPr>
          <p:cNvPr id="40" name="円/楕円 3">
            <a:extLst>
              <a:ext uri="{FF2B5EF4-FFF2-40B4-BE49-F238E27FC236}">
                <a16:creationId xmlns:a16="http://schemas.microsoft.com/office/drawing/2014/main" id="{515DC652-2504-4E99-843E-6A32510A9742}"/>
              </a:ext>
            </a:extLst>
          </p:cNvPr>
          <p:cNvSpPr/>
          <p:nvPr/>
        </p:nvSpPr>
        <p:spPr>
          <a:xfrm>
            <a:off x="2556068" y="5815582"/>
            <a:ext cx="519408" cy="492915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dirty="0"/>
              <a:t>つぶ</a:t>
            </a:r>
          </a:p>
        </p:txBody>
      </p:sp>
      <p:sp>
        <p:nvSpPr>
          <p:cNvPr id="41" name="円/楕円 3">
            <a:extLst>
              <a:ext uri="{FF2B5EF4-FFF2-40B4-BE49-F238E27FC236}">
                <a16:creationId xmlns:a16="http://schemas.microsoft.com/office/drawing/2014/main" id="{E0A946F1-4537-43A5-BE7F-8EFE0AAF54D8}"/>
              </a:ext>
            </a:extLst>
          </p:cNvPr>
          <p:cNvSpPr/>
          <p:nvPr/>
        </p:nvSpPr>
        <p:spPr>
          <a:xfrm>
            <a:off x="2036660" y="5383356"/>
            <a:ext cx="519408" cy="492915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dirty="0"/>
              <a:t>つぶ</a:t>
            </a:r>
          </a:p>
        </p:txBody>
      </p:sp>
      <p:sp>
        <p:nvSpPr>
          <p:cNvPr id="42" name="吹き出し: 角を丸めた四角形 41">
            <a:extLst>
              <a:ext uri="{FF2B5EF4-FFF2-40B4-BE49-F238E27FC236}">
                <a16:creationId xmlns:a16="http://schemas.microsoft.com/office/drawing/2014/main" id="{F2E811C2-296B-4ADE-98E8-33FA7F07341A}"/>
              </a:ext>
            </a:extLst>
          </p:cNvPr>
          <p:cNvSpPr/>
          <p:nvPr/>
        </p:nvSpPr>
        <p:spPr>
          <a:xfrm>
            <a:off x="446702" y="3567364"/>
            <a:ext cx="2538852" cy="951178"/>
          </a:xfrm>
          <a:prstGeom prst="wedgeRoundRectCallout">
            <a:avLst>
              <a:gd name="adj1" fmla="val 22009"/>
              <a:gd name="adj2" fmla="val 72606"/>
              <a:gd name="adj3" fmla="val 1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kumimoji="1" lang="ja-JP" altLang="en-US" dirty="0"/>
              <a:t>急にへったから</a:t>
            </a:r>
            <a:endParaRPr kumimoji="1" lang="en-US" altLang="ja-JP" dirty="0"/>
          </a:p>
          <a:p>
            <a:pPr algn="ctr">
              <a:lnSpc>
                <a:spcPct val="150000"/>
              </a:lnSpc>
            </a:pPr>
            <a:r>
              <a:rPr kumimoji="1" lang="ja-JP" altLang="en-US" dirty="0"/>
              <a:t>急にさむくなったな</a:t>
            </a:r>
            <a:r>
              <a:rPr kumimoji="1" lang="en-US" altLang="ja-JP" dirty="0"/>
              <a:t>…</a:t>
            </a:r>
            <a:endParaRPr kumimoji="1" lang="ja-JP" altLang="en-US" dirty="0"/>
          </a:p>
        </p:txBody>
      </p:sp>
      <p:sp>
        <p:nvSpPr>
          <p:cNvPr id="43" name="角丸四角形吹き出し 10">
            <a:extLst>
              <a:ext uri="{FF2B5EF4-FFF2-40B4-BE49-F238E27FC236}">
                <a16:creationId xmlns:a16="http://schemas.microsoft.com/office/drawing/2014/main" id="{31E44F24-ACF3-4B65-9143-691A2BFCA5E1}"/>
              </a:ext>
            </a:extLst>
          </p:cNvPr>
          <p:cNvSpPr/>
          <p:nvPr/>
        </p:nvSpPr>
        <p:spPr>
          <a:xfrm>
            <a:off x="5385819" y="4256938"/>
            <a:ext cx="1314705" cy="2244846"/>
          </a:xfrm>
          <a:prstGeom prst="wedgeRoundRectCallout">
            <a:avLst>
              <a:gd name="adj1" fmla="val -76668"/>
              <a:gd name="adj2" fmla="val 20238"/>
              <a:gd name="adj3" fmla="val 1666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44" name="Picture 4" descr="アルコール消毒液のイラスト">
            <a:extLst>
              <a:ext uri="{FF2B5EF4-FFF2-40B4-BE49-F238E27FC236}">
                <a16:creationId xmlns:a16="http://schemas.microsoft.com/office/drawing/2014/main" id="{1EF8CEDD-16C5-469B-8E19-8BD55FFB66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1062" y="4376826"/>
            <a:ext cx="1714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吹き出し: 角を丸めた四角形 44">
            <a:extLst>
              <a:ext uri="{FF2B5EF4-FFF2-40B4-BE49-F238E27FC236}">
                <a16:creationId xmlns:a16="http://schemas.microsoft.com/office/drawing/2014/main" id="{4E7A8476-BEA8-49E5-935D-1C23D28077F8}"/>
              </a:ext>
            </a:extLst>
          </p:cNvPr>
          <p:cNvSpPr/>
          <p:nvPr/>
        </p:nvSpPr>
        <p:spPr>
          <a:xfrm>
            <a:off x="6873554" y="4256937"/>
            <a:ext cx="2153624" cy="1033865"/>
          </a:xfrm>
          <a:prstGeom prst="wedgeRoundRectCallout">
            <a:avLst>
              <a:gd name="adj1" fmla="val -57322"/>
              <a:gd name="adj2" fmla="val 19233"/>
              <a:gd name="adj3" fmla="val 16667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kumimoji="1" lang="ja-JP" altLang="en-US" dirty="0"/>
              <a:t>急にひえてきた！</a:t>
            </a:r>
            <a:endParaRPr kumimoji="1" lang="en-US" altLang="ja-JP" dirty="0"/>
          </a:p>
          <a:p>
            <a:pPr algn="ctr">
              <a:lnSpc>
                <a:spcPct val="150000"/>
              </a:lnSpc>
            </a:pPr>
            <a:r>
              <a:rPr kumimoji="1" lang="ja-JP" altLang="en-US" dirty="0"/>
              <a:t>雲になっちゃう～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CCB9E98A-BED6-4C2C-906A-7F6A3D51CD5B}"/>
              </a:ext>
            </a:extLst>
          </p:cNvPr>
          <p:cNvSpPr txBox="1"/>
          <p:nvPr/>
        </p:nvSpPr>
        <p:spPr>
          <a:xfrm>
            <a:off x="6885281" y="4198595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きゅう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5CC62938-8434-420A-AA67-B6805648F41E}"/>
              </a:ext>
            </a:extLst>
          </p:cNvPr>
          <p:cNvSpPr txBox="1"/>
          <p:nvPr/>
        </p:nvSpPr>
        <p:spPr>
          <a:xfrm>
            <a:off x="748563" y="3496848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きゅう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8ECF4DB4-7ACB-4059-8513-9DE360FEC41B}"/>
              </a:ext>
            </a:extLst>
          </p:cNvPr>
          <p:cNvSpPr txBox="1"/>
          <p:nvPr/>
        </p:nvSpPr>
        <p:spPr>
          <a:xfrm>
            <a:off x="446702" y="3915462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きゅう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1026" name="Picture 2" descr="雲のイラスト">
            <a:extLst>
              <a:ext uri="{FF2B5EF4-FFF2-40B4-BE49-F238E27FC236}">
                <a16:creationId xmlns:a16="http://schemas.microsoft.com/office/drawing/2014/main" id="{E9805EA5-48FA-42D4-B834-5125A93FD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1331" y="3035644"/>
            <a:ext cx="1489609" cy="1344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32AF2100-98ED-46C0-9EA0-535E6F9B31B2}"/>
              </a:ext>
            </a:extLst>
          </p:cNvPr>
          <p:cNvSpPr txBox="1"/>
          <p:nvPr/>
        </p:nvSpPr>
        <p:spPr>
          <a:xfrm>
            <a:off x="6938720" y="4636371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くも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07315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07BE804-32B9-3844-AEC9-69F067996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ペットボトルの中で何が起きたの？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0818142-763E-A149-98BC-E9D9E8F40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sz="2600" dirty="0"/>
              <a:t>時間がたつと</a:t>
            </a:r>
            <a:r>
              <a:rPr lang="ja-JP" altLang="en-US" sz="2600" dirty="0">
                <a:solidFill>
                  <a:schemeClr val="accent3"/>
                </a:solidFill>
              </a:rPr>
              <a:t>まわりの空気と同じあたたかさになる</a:t>
            </a:r>
            <a:r>
              <a:rPr lang="ja-JP" altLang="en-US" sz="2600" dirty="0"/>
              <a:t>んだ。</a:t>
            </a:r>
            <a:endParaRPr lang="en-US" altLang="ja-JP" sz="2600" dirty="0"/>
          </a:p>
          <a:p>
            <a:pPr marL="0" indent="0">
              <a:buNone/>
            </a:pPr>
            <a:r>
              <a:rPr lang="ja-JP" altLang="en-US" sz="2600" dirty="0"/>
              <a:t>　そして</a:t>
            </a:r>
            <a:r>
              <a:rPr lang="ja-JP" altLang="en-US" dirty="0">
                <a:solidFill>
                  <a:schemeClr val="accent2"/>
                </a:solidFill>
              </a:rPr>
              <a:t>アルコールもあたたかく</a:t>
            </a:r>
            <a:r>
              <a:rPr lang="ja-JP" altLang="en-US" sz="2600" dirty="0"/>
              <a:t>なって、</a:t>
            </a:r>
            <a:r>
              <a:rPr lang="ja-JP" altLang="en-US" dirty="0">
                <a:solidFill>
                  <a:schemeClr val="accent2"/>
                </a:solidFill>
              </a:rPr>
              <a:t>雲がきえた</a:t>
            </a:r>
            <a:r>
              <a:rPr lang="ja-JP" altLang="en-US" sz="2600" dirty="0"/>
              <a:t>んだ！</a:t>
            </a:r>
            <a:endParaRPr lang="en-US" altLang="ja-JP" sz="2600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3EAB137-7610-4801-8FF3-1202A33C3346}"/>
              </a:ext>
            </a:extLst>
          </p:cNvPr>
          <p:cNvSpPr txBox="1"/>
          <p:nvPr/>
        </p:nvSpPr>
        <p:spPr>
          <a:xfrm>
            <a:off x="4025965" y="304752"/>
            <a:ext cx="1572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E51F9BE-9AEB-4313-A054-1CB5D7D5A2DA}"/>
              </a:ext>
            </a:extLst>
          </p:cNvPr>
          <p:cNvSpPr txBox="1"/>
          <p:nvPr/>
        </p:nvSpPr>
        <p:spPr>
          <a:xfrm>
            <a:off x="5092889" y="304752"/>
            <a:ext cx="1572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latin typeface="Meiryo UI" panose="020B0604030504040204" pitchFamily="34" charset="-128"/>
                <a:ea typeface="Meiryo UI" panose="020B0604030504040204" pitchFamily="34" charset="-128"/>
              </a:rPr>
              <a:t>なに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982D5E7-E2D4-45AC-A9A9-63522A828174}"/>
              </a:ext>
            </a:extLst>
          </p:cNvPr>
          <p:cNvSpPr txBox="1"/>
          <p:nvPr/>
        </p:nvSpPr>
        <p:spPr>
          <a:xfrm>
            <a:off x="6159813" y="304752"/>
            <a:ext cx="1572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latin typeface="Meiryo UI" panose="020B0604030504040204" pitchFamily="34" charset="-128"/>
                <a:ea typeface="Meiryo UI" panose="020B0604030504040204" pitchFamily="34" charset="-128"/>
              </a:rPr>
              <a:t>お</a:t>
            </a:r>
          </a:p>
        </p:txBody>
      </p:sp>
      <p:pic>
        <p:nvPicPr>
          <p:cNvPr id="16" name="Picture 2" descr="空のペットボトルのイラスト">
            <a:extLst>
              <a:ext uri="{FF2B5EF4-FFF2-40B4-BE49-F238E27FC236}">
                <a16:creationId xmlns:a16="http://schemas.microsoft.com/office/drawing/2014/main" id="{C3287095-27E5-476B-96BB-14120FE1F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301" y="3650737"/>
            <a:ext cx="2113450" cy="294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>
            <a:extLst>
              <a:ext uri="{FF2B5EF4-FFF2-40B4-BE49-F238E27FC236}">
                <a16:creationId xmlns:a16="http://schemas.microsoft.com/office/drawing/2014/main" id="{FE9527B8-5B31-456A-AEB9-ABC8CA1C67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0" b="15478"/>
          <a:stretch/>
        </p:blipFill>
        <p:spPr bwMode="auto">
          <a:xfrm rot="18553631">
            <a:off x="3780371" y="3098905"/>
            <a:ext cx="850950" cy="750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図 28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42B323D2-6558-4D14-95DC-635BF02107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1824" y="4773662"/>
            <a:ext cx="1418403" cy="1305674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F6220D3-370C-4B11-9F19-935A496FC2CA}"/>
              </a:ext>
            </a:extLst>
          </p:cNvPr>
          <p:cNvSpPr txBox="1"/>
          <p:nvPr/>
        </p:nvSpPr>
        <p:spPr>
          <a:xfrm>
            <a:off x="974079" y="1567198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じかん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044BAC2-FF90-4C07-B894-15D7ACAF56B0}"/>
              </a:ext>
            </a:extLst>
          </p:cNvPr>
          <p:cNvSpPr txBox="1"/>
          <p:nvPr/>
        </p:nvSpPr>
        <p:spPr>
          <a:xfrm>
            <a:off x="3628632" y="1567197"/>
            <a:ext cx="1314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1804AB7-630F-4AB1-B956-BCE20A9FEEED}"/>
              </a:ext>
            </a:extLst>
          </p:cNvPr>
          <p:cNvSpPr txBox="1"/>
          <p:nvPr/>
        </p:nvSpPr>
        <p:spPr>
          <a:xfrm>
            <a:off x="4387410" y="1567197"/>
            <a:ext cx="1314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おな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83591016-497A-44B4-A642-8FFA3E22383C}"/>
              </a:ext>
            </a:extLst>
          </p:cNvPr>
          <p:cNvSpPr txBox="1"/>
          <p:nvPr/>
        </p:nvSpPr>
        <p:spPr>
          <a:xfrm>
            <a:off x="5563651" y="2293286"/>
            <a:ext cx="13829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くも</a:t>
            </a:r>
          </a:p>
        </p:txBody>
      </p:sp>
      <p:sp>
        <p:nvSpPr>
          <p:cNvPr id="37" name="角丸四角形吹き出し 10">
            <a:extLst>
              <a:ext uri="{FF2B5EF4-FFF2-40B4-BE49-F238E27FC236}">
                <a16:creationId xmlns:a16="http://schemas.microsoft.com/office/drawing/2014/main" id="{E4C67060-EFFE-4875-B3E6-D6AE1CD31DF9}"/>
              </a:ext>
            </a:extLst>
          </p:cNvPr>
          <p:cNvSpPr/>
          <p:nvPr/>
        </p:nvSpPr>
        <p:spPr>
          <a:xfrm>
            <a:off x="1908742" y="4796647"/>
            <a:ext cx="1746565" cy="1599029"/>
          </a:xfrm>
          <a:prstGeom prst="wedgeRoundRectCallout">
            <a:avLst>
              <a:gd name="adj1" fmla="val 60111"/>
              <a:gd name="adj2" fmla="val -21950"/>
              <a:gd name="adj3" fmla="val 1666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38" name="円/楕円 3">
            <a:extLst>
              <a:ext uri="{FF2B5EF4-FFF2-40B4-BE49-F238E27FC236}">
                <a16:creationId xmlns:a16="http://schemas.microsoft.com/office/drawing/2014/main" id="{4A931CC8-F228-4A7B-8825-63787530D88A}"/>
              </a:ext>
            </a:extLst>
          </p:cNvPr>
          <p:cNvSpPr/>
          <p:nvPr/>
        </p:nvSpPr>
        <p:spPr>
          <a:xfrm>
            <a:off x="2455032" y="4843544"/>
            <a:ext cx="519408" cy="492915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dirty="0"/>
              <a:t>つぶ</a:t>
            </a:r>
          </a:p>
        </p:txBody>
      </p:sp>
      <p:sp>
        <p:nvSpPr>
          <p:cNvPr id="39" name="円/楕円 3">
            <a:extLst>
              <a:ext uri="{FF2B5EF4-FFF2-40B4-BE49-F238E27FC236}">
                <a16:creationId xmlns:a16="http://schemas.microsoft.com/office/drawing/2014/main" id="{DE03ACCA-68C7-4C36-8FFD-3AEC9D2F87D7}"/>
              </a:ext>
            </a:extLst>
          </p:cNvPr>
          <p:cNvSpPr/>
          <p:nvPr/>
        </p:nvSpPr>
        <p:spPr>
          <a:xfrm>
            <a:off x="2985554" y="5371223"/>
            <a:ext cx="519408" cy="492915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dirty="0"/>
              <a:t>つぶ</a:t>
            </a:r>
          </a:p>
        </p:txBody>
      </p:sp>
      <p:sp>
        <p:nvSpPr>
          <p:cNvPr id="40" name="円/楕円 3">
            <a:extLst>
              <a:ext uri="{FF2B5EF4-FFF2-40B4-BE49-F238E27FC236}">
                <a16:creationId xmlns:a16="http://schemas.microsoft.com/office/drawing/2014/main" id="{515DC652-2504-4E99-843E-6A32510A9742}"/>
              </a:ext>
            </a:extLst>
          </p:cNvPr>
          <p:cNvSpPr/>
          <p:nvPr/>
        </p:nvSpPr>
        <p:spPr>
          <a:xfrm>
            <a:off x="2556068" y="5815582"/>
            <a:ext cx="519408" cy="492915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dirty="0"/>
              <a:t>つぶ</a:t>
            </a:r>
          </a:p>
        </p:txBody>
      </p:sp>
      <p:sp>
        <p:nvSpPr>
          <p:cNvPr id="41" name="円/楕円 3">
            <a:extLst>
              <a:ext uri="{FF2B5EF4-FFF2-40B4-BE49-F238E27FC236}">
                <a16:creationId xmlns:a16="http://schemas.microsoft.com/office/drawing/2014/main" id="{E0A946F1-4537-43A5-BE7F-8EFE0AAF54D8}"/>
              </a:ext>
            </a:extLst>
          </p:cNvPr>
          <p:cNvSpPr/>
          <p:nvPr/>
        </p:nvSpPr>
        <p:spPr>
          <a:xfrm>
            <a:off x="2036660" y="5383356"/>
            <a:ext cx="519408" cy="492915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dirty="0"/>
              <a:t>つぶ</a:t>
            </a:r>
          </a:p>
        </p:txBody>
      </p:sp>
      <p:sp>
        <p:nvSpPr>
          <p:cNvPr id="42" name="吹き出し: 角を丸めた四角形 41">
            <a:extLst>
              <a:ext uri="{FF2B5EF4-FFF2-40B4-BE49-F238E27FC236}">
                <a16:creationId xmlns:a16="http://schemas.microsoft.com/office/drawing/2014/main" id="{F2E811C2-296B-4ADE-98E8-33FA7F07341A}"/>
              </a:ext>
            </a:extLst>
          </p:cNvPr>
          <p:cNvSpPr/>
          <p:nvPr/>
        </p:nvSpPr>
        <p:spPr>
          <a:xfrm>
            <a:off x="435588" y="3567364"/>
            <a:ext cx="2538852" cy="951178"/>
          </a:xfrm>
          <a:prstGeom prst="wedgeRoundRectCallout">
            <a:avLst>
              <a:gd name="adj1" fmla="val 22009"/>
              <a:gd name="adj2" fmla="val 72606"/>
              <a:gd name="adj3" fmla="val 1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kumimoji="1" lang="ja-JP" altLang="en-US" dirty="0"/>
              <a:t>だいぶあたたかくなってきたな～</a:t>
            </a:r>
            <a:endParaRPr kumimoji="1" lang="en-US" altLang="ja-JP" dirty="0"/>
          </a:p>
        </p:txBody>
      </p:sp>
      <p:sp>
        <p:nvSpPr>
          <p:cNvPr id="43" name="角丸四角形吹き出し 10">
            <a:extLst>
              <a:ext uri="{FF2B5EF4-FFF2-40B4-BE49-F238E27FC236}">
                <a16:creationId xmlns:a16="http://schemas.microsoft.com/office/drawing/2014/main" id="{31E44F24-ACF3-4B65-9143-691A2BFCA5E1}"/>
              </a:ext>
            </a:extLst>
          </p:cNvPr>
          <p:cNvSpPr/>
          <p:nvPr/>
        </p:nvSpPr>
        <p:spPr>
          <a:xfrm>
            <a:off x="5385819" y="4256938"/>
            <a:ext cx="1314705" cy="2244846"/>
          </a:xfrm>
          <a:prstGeom prst="wedgeRoundRectCallout">
            <a:avLst>
              <a:gd name="adj1" fmla="val -76668"/>
              <a:gd name="adj2" fmla="val 20238"/>
              <a:gd name="adj3" fmla="val 1666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44" name="Picture 4" descr="アルコール消毒液のイラスト">
            <a:extLst>
              <a:ext uri="{FF2B5EF4-FFF2-40B4-BE49-F238E27FC236}">
                <a16:creationId xmlns:a16="http://schemas.microsoft.com/office/drawing/2014/main" id="{1EF8CEDD-16C5-469B-8E19-8BD55FFB66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1062" y="4376826"/>
            <a:ext cx="1714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吹き出し: 角を丸めた四角形 44">
            <a:extLst>
              <a:ext uri="{FF2B5EF4-FFF2-40B4-BE49-F238E27FC236}">
                <a16:creationId xmlns:a16="http://schemas.microsoft.com/office/drawing/2014/main" id="{4E7A8476-BEA8-49E5-935D-1C23D28077F8}"/>
              </a:ext>
            </a:extLst>
          </p:cNvPr>
          <p:cNvSpPr/>
          <p:nvPr/>
        </p:nvSpPr>
        <p:spPr>
          <a:xfrm>
            <a:off x="6873554" y="4256938"/>
            <a:ext cx="2153624" cy="888990"/>
          </a:xfrm>
          <a:prstGeom prst="wedgeRoundRectCallout">
            <a:avLst>
              <a:gd name="adj1" fmla="val -57322"/>
              <a:gd name="adj2" fmla="val 19233"/>
              <a:gd name="adj3" fmla="val 16667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kumimoji="1" lang="ja-JP" altLang="en-US" dirty="0"/>
              <a:t>あたたかいな～</a:t>
            </a:r>
            <a:endParaRPr kumimoji="1" lang="en-US" altLang="ja-JP" dirty="0"/>
          </a:p>
          <a:p>
            <a:pPr algn="ctr">
              <a:lnSpc>
                <a:spcPct val="150000"/>
              </a:lnSpc>
            </a:pPr>
            <a:r>
              <a:rPr kumimoji="1" lang="ja-JP" altLang="en-US" dirty="0"/>
              <a:t>雲はやめよう！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CCB9E98A-BED6-4C2C-906A-7F6A3D51CD5B}"/>
              </a:ext>
            </a:extLst>
          </p:cNvPr>
          <p:cNvSpPr txBox="1"/>
          <p:nvPr/>
        </p:nvSpPr>
        <p:spPr>
          <a:xfrm>
            <a:off x="7031985" y="4571608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くも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25509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EAB116E-219A-ED42-B749-D16BD32E2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まとめ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EEC95EE-0E17-9048-9850-9C40853AD6A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0000" y="2797745"/>
            <a:ext cx="5770800" cy="3506400"/>
          </a:xfrm>
        </p:spPr>
        <p:txBody>
          <a:bodyPr>
            <a:normAutofit/>
          </a:bodyPr>
          <a:lstStyle/>
          <a:p>
            <a:r>
              <a:rPr kumimoji="1" lang="ja-JP" altLang="en-US" dirty="0"/>
              <a:t>空気は</a:t>
            </a:r>
            <a:r>
              <a:rPr lang="ja-JP" altLang="en-US" dirty="0">
                <a:solidFill>
                  <a:schemeClr val="accent3"/>
                </a:solidFill>
              </a:rPr>
              <a:t>あたたかくなる</a:t>
            </a:r>
            <a:r>
              <a:rPr kumimoji="1" lang="ja-JP" altLang="en-US" dirty="0"/>
              <a:t>と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ja-JP" altLang="en-US" dirty="0">
                <a:solidFill>
                  <a:schemeClr val="accent2"/>
                </a:solidFill>
              </a:rPr>
              <a:t>大きくなること</a:t>
            </a:r>
            <a:r>
              <a:rPr kumimoji="1" lang="ja-JP" altLang="en-US" dirty="0"/>
              <a:t>が分かったよ。</a:t>
            </a:r>
            <a:endParaRPr kumimoji="1" lang="en-US" altLang="ja-JP" dirty="0"/>
          </a:p>
          <a:p>
            <a:r>
              <a:rPr lang="ja-JP" altLang="en-US" dirty="0"/>
              <a:t>空気が</a:t>
            </a:r>
            <a:r>
              <a:rPr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急にへると</a:t>
            </a:r>
            <a:r>
              <a:rPr lang="ja-JP" altLang="en-US" dirty="0"/>
              <a:t>、</a:t>
            </a:r>
            <a:endParaRPr lang="en-US" altLang="ja-JP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ja-JP" altLang="en-US" dirty="0">
                <a:solidFill>
                  <a:schemeClr val="accent1"/>
                </a:solidFill>
              </a:rPr>
              <a:t>　</a:t>
            </a:r>
            <a:r>
              <a:rPr lang="ja-JP" altLang="en-US" dirty="0">
                <a:solidFill>
                  <a:schemeClr val="accent2"/>
                </a:solidFill>
              </a:rPr>
              <a:t>温度が下がる</a:t>
            </a:r>
            <a:r>
              <a:rPr lang="ja-JP" altLang="en-US" dirty="0"/>
              <a:t>ことが分かったよ。</a:t>
            </a:r>
            <a:endParaRPr kumimoji="1" lang="ja-JP" altLang="en-US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85098F-994B-B64C-AFE1-95FB88C1F02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kumimoji="1" lang="ja-JP" altLang="en-US" dirty="0"/>
              <a:t>今日は空気について実験したよ！</a:t>
            </a:r>
            <a:endParaRPr kumimoji="1" lang="en-US" altLang="ja-JP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D7FF710-5A63-8540-8A76-A63FEEB465AD}"/>
              </a:ext>
            </a:extLst>
          </p:cNvPr>
          <p:cNvSpPr txBox="1"/>
          <p:nvPr/>
        </p:nvSpPr>
        <p:spPr>
          <a:xfrm>
            <a:off x="1220788" y="1619250"/>
            <a:ext cx="9017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400" spc="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きょう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F11DE3C-D09D-AE42-AF65-EEA52BFB99E9}"/>
              </a:ext>
            </a:extLst>
          </p:cNvPr>
          <p:cNvSpPr txBox="1"/>
          <p:nvPr/>
        </p:nvSpPr>
        <p:spPr>
          <a:xfrm>
            <a:off x="2280097" y="1619250"/>
            <a:ext cx="150582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F27E8D0-AEC5-2240-AD31-69C65FD95789}"/>
              </a:ext>
            </a:extLst>
          </p:cNvPr>
          <p:cNvSpPr txBox="1"/>
          <p:nvPr/>
        </p:nvSpPr>
        <p:spPr>
          <a:xfrm>
            <a:off x="4341291" y="1619250"/>
            <a:ext cx="10167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BF12653-60E5-594A-957F-7231F32B8C0F}"/>
              </a:ext>
            </a:extLst>
          </p:cNvPr>
          <p:cNvSpPr txBox="1"/>
          <p:nvPr/>
        </p:nvSpPr>
        <p:spPr>
          <a:xfrm>
            <a:off x="897152" y="3509912"/>
            <a:ext cx="13829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おお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C358105-FE4E-DD46-8E48-9D1990EA0A33}"/>
              </a:ext>
            </a:extLst>
          </p:cNvPr>
          <p:cNvSpPr txBox="1"/>
          <p:nvPr/>
        </p:nvSpPr>
        <p:spPr>
          <a:xfrm>
            <a:off x="1881879" y="4270127"/>
            <a:ext cx="13829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きゅう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1DFBFF2-E595-DB4A-B844-810075A1F4A3}"/>
              </a:ext>
            </a:extLst>
          </p:cNvPr>
          <p:cNvSpPr txBox="1"/>
          <p:nvPr/>
        </p:nvSpPr>
        <p:spPr>
          <a:xfrm>
            <a:off x="3637432" y="5030342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わ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1EF4644-C704-2349-AC1E-E2545D59F078}"/>
              </a:ext>
            </a:extLst>
          </p:cNvPr>
          <p:cNvSpPr txBox="1"/>
          <p:nvPr/>
        </p:nvSpPr>
        <p:spPr>
          <a:xfrm>
            <a:off x="1067627" y="4262528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57D21AD9-7039-1843-9E2B-CD5E4FBE9805}"/>
              </a:ext>
            </a:extLst>
          </p:cNvPr>
          <p:cNvGrpSpPr/>
          <p:nvPr/>
        </p:nvGrpSpPr>
        <p:grpSpPr>
          <a:xfrm>
            <a:off x="1045656" y="1621226"/>
            <a:ext cx="6291144" cy="724411"/>
            <a:chOff x="1291277" y="4792292"/>
            <a:chExt cx="6340594" cy="1325162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">
              <p14:nvContentPartPr>
                <p14:cNvPr id="27" name="インク 26">
                  <a:extLst>
                    <a:ext uri="{FF2B5EF4-FFF2-40B4-BE49-F238E27FC236}">
                      <a16:creationId xmlns:a16="http://schemas.microsoft.com/office/drawing/2014/main" id="{401A8C66-7A27-1245-B666-835AE56396AA}"/>
                    </a:ext>
                  </a:extLst>
                </p14:cNvPr>
                <p14:cNvContentPartPr/>
                <p14:nvPr/>
              </p14:nvContentPartPr>
              <p14:xfrm>
                <a:off x="1291277" y="4792292"/>
                <a:ext cx="6340594" cy="29161"/>
              </p14:xfrm>
            </p:contentPart>
          </mc:Choice>
          <mc:Fallback xmlns="">
            <p:pic>
              <p:nvPicPr>
                <p:cNvPr id="27" name="インク 26">
                  <a:extLst>
                    <a:ext uri="{FF2B5EF4-FFF2-40B4-BE49-F238E27FC236}">
                      <a16:creationId xmlns:a16="http://schemas.microsoft.com/office/drawing/2014/main" id="{401A8C66-7A27-1245-B666-835AE56396AA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214355" y="4655559"/>
                  <a:ext cx="6493712" cy="30262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">
              <p14:nvContentPartPr>
                <p14:cNvPr id="28" name="インク 27">
                  <a:extLst>
                    <a:ext uri="{FF2B5EF4-FFF2-40B4-BE49-F238E27FC236}">
                      <a16:creationId xmlns:a16="http://schemas.microsoft.com/office/drawing/2014/main" id="{81179A2B-001B-9D4C-B9F9-8510569BC73B}"/>
                    </a:ext>
                  </a:extLst>
                </p14:cNvPr>
                <p14:cNvContentPartPr/>
                <p14:nvPr/>
              </p14:nvContentPartPr>
              <p14:xfrm>
                <a:off x="1293098" y="4821094"/>
                <a:ext cx="15840" cy="1294200"/>
              </p14:xfrm>
            </p:contentPart>
          </mc:Choice>
          <mc:Fallback xmlns="">
            <p:pic>
              <p:nvPicPr>
                <p:cNvPr id="25" name="インク 24">
                  <a:extLst>
                    <a:ext uri="{FF2B5EF4-FFF2-40B4-BE49-F238E27FC236}">
                      <a16:creationId xmlns:a16="http://schemas.microsoft.com/office/drawing/2014/main" id="{37408C14-5D54-374B-8543-CCBF10E4EEE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232837" y="4443094"/>
                  <a:ext cx="136017" cy="20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29" name="インク 28">
                  <a:extLst>
                    <a:ext uri="{FF2B5EF4-FFF2-40B4-BE49-F238E27FC236}">
                      <a16:creationId xmlns:a16="http://schemas.microsoft.com/office/drawing/2014/main" id="{A03F0B7E-995F-AE48-A68E-CBF37318EB23}"/>
                    </a:ext>
                  </a:extLst>
                </p14:cNvPr>
                <p14:cNvContentPartPr/>
                <p14:nvPr/>
              </p14:nvContentPartPr>
              <p14:xfrm>
                <a:off x="1315511" y="6093694"/>
                <a:ext cx="6260443" cy="23760"/>
              </p14:xfrm>
            </p:contentPart>
          </mc:Choice>
          <mc:Fallback xmlns="">
            <p:pic>
              <p:nvPicPr>
                <p:cNvPr id="34" name="インク 33">
                  <a:extLst>
                    <a:ext uri="{FF2B5EF4-FFF2-40B4-BE49-F238E27FC236}">
                      <a16:creationId xmlns:a16="http://schemas.microsoft.com/office/drawing/2014/main" id="{97210B58-127C-1642-A4DB-A157562E967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255901" y="5715694"/>
                  <a:ext cx="6380006" cy="77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30" name="インク 29">
                  <a:extLst>
                    <a:ext uri="{FF2B5EF4-FFF2-40B4-BE49-F238E27FC236}">
                      <a16:creationId xmlns:a16="http://schemas.microsoft.com/office/drawing/2014/main" id="{772468F1-EB46-DB46-9D66-4EDAB3CB8E21}"/>
                    </a:ext>
                  </a:extLst>
                </p14:cNvPr>
                <p14:cNvContentPartPr/>
                <p14:nvPr/>
              </p14:nvContentPartPr>
              <p14:xfrm>
                <a:off x="7575954" y="4821094"/>
                <a:ext cx="15840" cy="1294199"/>
              </p14:xfrm>
            </p:contentPart>
          </mc:Choice>
          <mc:Fallback xmlns="">
            <p:pic>
              <p:nvPicPr>
                <p:cNvPr id="30" name="インク 29">
                  <a:extLst>
                    <a:ext uri="{FF2B5EF4-FFF2-40B4-BE49-F238E27FC236}">
                      <a16:creationId xmlns:a16="http://schemas.microsoft.com/office/drawing/2014/main" id="{772468F1-EB46-DB46-9D66-4EDAB3CB8E2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499634" y="4681465"/>
                  <a:ext cx="167760" cy="1572139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E9C4DBB-AE6E-4BA3-A026-48E3CA3217B3}"/>
              </a:ext>
            </a:extLst>
          </p:cNvPr>
          <p:cNvSpPr txBox="1"/>
          <p:nvPr/>
        </p:nvSpPr>
        <p:spPr>
          <a:xfrm>
            <a:off x="3118915" y="3509912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わ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52DDC25-9A1B-49C2-889E-3FBBDDDD0467}"/>
              </a:ext>
            </a:extLst>
          </p:cNvPr>
          <p:cNvSpPr txBox="1"/>
          <p:nvPr/>
        </p:nvSpPr>
        <p:spPr>
          <a:xfrm>
            <a:off x="1067627" y="2735860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93296BA-0634-44B8-93E4-ED7BB16B9202}"/>
              </a:ext>
            </a:extLst>
          </p:cNvPr>
          <p:cNvSpPr txBox="1"/>
          <p:nvPr/>
        </p:nvSpPr>
        <p:spPr>
          <a:xfrm>
            <a:off x="980165" y="5022743"/>
            <a:ext cx="13829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おんど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BCBACE58-A76D-45E0-A776-886767157765}"/>
              </a:ext>
            </a:extLst>
          </p:cNvPr>
          <p:cNvSpPr txBox="1"/>
          <p:nvPr/>
        </p:nvSpPr>
        <p:spPr>
          <a:xfrm>
            <a:off x="2002195" y="5022743"/>
            <a:ext cx="13829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さ</a:t>
            </a:r>
          </a:p>
        </p:txBody>
      </p:sp>
    </p:spTree>
    <p:extLst>
      <p:ext uri="{BB962C8B-B14F-4D97-AF65-F5344CB8AC3E}">
        <p14:creationId xmlns:p14="http://schemas.microsoft.com/office/powerpoint/2010/main" val="19889294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EC7AD251-F2EA-5A45-863A-2B0C7C13E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実験・写真引用元</a:t>
            </a:r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3D5C7681-E280-3F4D-BBE0-5E782D9CE5F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7026" y="1591534"/>
            <a:ext cx="6723874" cy="375650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ja-JP" altLang="en-US" dirty="0"/>
              <a:t>出典：「びっくり！」から「なぜ？」を学ぶ　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小学生の理科実験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（</a:t>
            </a:r>
            <a:r>
              <a:rPr lang="en-US" altLang="ja-JP" dirty="0"/>
              <a:t>p.55</a:t>
            </a:r>
            <a:r>
              <a:rPr lang="ja-JP" altLang="en-US" dirty="0"/>
              <a:t>～</a:t>
            </a:r>
            <a:r>
              <a:rPr lang="en-US" altLang="ja-JP" dirty="0"/>
              <a:t>59 </a:t>
            </a:r>
            <a:r>
              <a:rPr lang="ja-JP" altLang="en-US" dirty="0"/>
              <a:t>）</a:t>
            </a:r>
            <a:endParaRPr lang="en-US" altLang="ja-JP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83A48AC-B45B-49FB-BFB3-B2FCF6520338}"/>
              </a:ext>
            </a:extLst>
          </p:cNvPr>
          <p:cNvSpPr txBox="1"/>
          <p:nvPr/>
        </p:nvSpPr>
        <p:spPr>
          <a:xfrm>
            <a:off x="382315" y="2291517"/>
            <a:ext cx="12768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しゅってん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66A1942-03DD-4762-BE6F-54110B0C1579}"/>
              </a:ext>
            </a:extLst>
          </p:cNvPr>
          <p:cNvSpPr txBox="1"/>
          <p:nvPr/>
        </p:nvSpPr>
        <p:spPr>
          <a:xfrm>
            <a:off x="1173721" y="305176"/>
            <a:ext cx="46215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 dirty="0">
                <a:latin typeface="Meiryo UI" panose="020B0604030504040204" pitchFamily="34" charset="-128"/>
                <a:ea typeface="Meiryo UI" panose="020B0604030504040204" pitchFamily="34" charset="-128"/>
              </a:rPr>
              <a:t>じっけん　　しゃしん　いんようもと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74DA639-F466-4C4A-A55E-113430E451DF}"/>
              </a:ext>
            </a:extLst>
          </p:cNvPr>
          <p:cNvSpPr txBox="1"/>
          <p:nvPr/>
        </p:nvSpPr>
        <p:spPr>
          <a:xfrm>
            <a:off x="5303230" y="2291517"/>
            <a:ext cx="12768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まな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C70DCF3-E800-43E2-AFD3-0714219FBACB}"/>
              </a:ext>
            </a:extLst>
          </p:cNvPr>
          <p:cNvSpPr txBox="1"/>
          <p:nvPr/>
        </p:nvSpPr>
        <p:spPr>
          <a:xfrm>
            <a:off x="1908186" y="3061537"/>
            <a:ext cx="23107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りかじっけん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DA7F646-42B6-4BFC-A4FE-767F2098F7E1}"/>
              </a:ext>
            </a:extLst>
          </p:cNvPr>
          <p:cNvSpPr txBox="1"/>
          <p:nvPr/>
        </p:nvSpPr>
        <p:spPr>
          <a:xfrm>
            <a:off x="382315" y="3061537"/>
            <a:ext cx="23107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しょうがくせい</a:t>
            </a:r>
          </a:p>
        </p:txBody>
      </p:sp>
    </p:spTree>
    <p:extLst>
      <p:ext uri="{BB962C8B-B14F-4D97-AF65-F5344CB8AC3E}">
        <p14:creationId xmlns:p14="http://schemas.microsoft.com/office/powerpoint/2010/main" val="11160827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理科実験教室">
      <a:dk1>
        <a:srgbClr val="000000"/>
      </a:dk1>
      <a:lt1>
        <a:srgbClr val="FFFFFF"/>
      </a:lt1>
      <a:dk2>
        <a:srgbClr val="44546A"/>
      </a:dk2>
      <a:lt2>
        <a:srgbClr val="FEFC78"/>
      </a:lt2>
      <a:accent1>
        <a:srgbClr val="92E4FF"/>
      </a:accent1>
      <a:accent2>
        <a:srgbClr val="FC9E96"/>
      </a:accent2>
      <a:accent3>
        <a:srgbClr val="D4FB78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2" id="{DE839D33-190A-0443-BE24-EA41337C79E0}" vid="{E9EE3E2E-004A-BB4A-96B1-CB723897A7AC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テーマ</Template>
  <TotalTime>3045</TotalTime>
  <Words>1410</Words>
  <Application>Microsoft Office PowerPoint</Application>
  <PresentationFormat>画面に合わせる (4:3)</PresentationFormat>
  <Paragraphs>391</Paragraphs>
  <Slides>29</Slides>
  <Notes>17</Notes>
  <HiddenSlides>3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29</vt:i4>
      </vt:variant>
    </vt:vector>
  </HeadingPairs>
  <TitlesOfParts>
    <vt:vector size="35" baseType="lpstr">
      <vt:lpstr>Meiryo UI</vt:lpstr>
      <vt:lpstr>游ゴシック</vt:lpstr>
      <vt:lpstr>Arial</vt:lpstr>
      <vt:lpstr>Calibri</vt:lpstr>
      <vt:lpstr>Wingdings</vt:lpstr>
      <vt:lpstr>Office テーマ</vt:lpstr>
      <vt:lpstr>今回の実験について（指導担当の方へ）</vt:lpstr>
      <vt:lpstr>今回の実験について（指導担当の方へ）</vt:lpstr>
      <vt:lpstr>今回の実験について（指導担当の方へ）</vt:lpstr>
      <vt:lpstr>こども実験教室</vt:lpstr>
      <vt:lpstr>はじめに</vt:lpstr>
      <vt:lpstr>実験①〜空気のせいしつを調べよう！〜</vt:lpstr>
      <vt:lpstr>実験を始める前に</vt:lpstr>
      <vt:lpstr>実験①〜準備するもの①〜</vt:lpstr>
      <vt:lpstr>実験①〜準備するもの②〜</vt:lpstr>
      <vt:lpstr>実験①〜やり方〜</vt:lpstr>
      <vt:lpstr>実験①〜やり方〜</vt:lpstr>
      <vt:lpstr>実験①〜やり方〜</vt:lpstr>
      <vt:lpstr>実験①〜やり方〜</vt:lpstr>
      <vt:lpstr>実験①〜空気の力を調べよう！〜</vt:lpstr>
      <vt:lpstr>空気のせいしつ</vt:lpstr>
      <vt:lpstr>空気のせいしつ</vt:lpstr>
      <vt:lpstr>実験②〜空気のせいしつで〇〇作り〜</vt:lpstr>
      <vt:lpstr>もう一度かくにん！</vt:lpstr>
      <vt:lpstr>実験②〜準備するもの〜</vt:lpstr>
      <vt:lpstr>実験②〜やり方〜</vt:lpstr>
      <vt:lpstr>実験②〜やり方〜</vt:lpstr>
      <vt:lpstr>実験②〜空気のせいしつで〇〇作り〜</vt:lpstr>
      <vt:lpstr>ペットボトルの中で何が起きたの？</vt:lpstr>
      <vt:lpstr>ペットボトルの中で何が起きたの？</vt:lpstr>
      <vt:lpstr>ペットボトルの中で何が起きたの？</vt:lpstr>
      <vt:lpstr>ペットボトルの中で何が起きたの？</vt:lpstr>
      <vt:lpstr>ペットボトルの中で何が起きたの？</vt:lpstr>
      <vt:lpstr>まとめ</vt:lpstr>
      <vt:lpstr>実験・写真引用元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こども実験教室</dc:title>
  <dc:creator>亀井　俊綱</dc:creator>
  <cp:lastModifiedBy>中山 大資</cp:lastModifiedBy>
  <cp:revision>168</cp:revision>
  <dcterms:created xsi:type="dcterms:W3CDTF">2021-09-13T08:04:09Z</dcterms:created>
  <dcterms:modified xsi:type="dcterms:W3CDTF">2022-03-18T05:22:48Z</dcterms:modified>
</cp:coreProperties>
</file>