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ink/ink2.xml" ContentType="application/inkml+xml"/>
  <Override PartName="/ppt/ink/ink3.xml" ContentType="application/inkml+xml"/>
  <Override PartName="/ppt/notesSlides/notesSlide3.xml" ContentType="application/vnd.openxmlformats-officedocument.presentationml.notesSlide+xml"/>
  <Override PartName="/ppt/ink/ink4.xml" ContentType="application/inkml+xml"/>
  <Override PartName="/ppt/notesSlides/notesSlide4.xml" ContentType="application/vnd.openxmlformats-officedocument.presentationml.notesSlide+xml"/>
  <Override PartName="/ppt/ink/ink5.xml" ContentType="application/inkml+xml"/>
  <Override PartName="/ppt/notesSlides/notesSlide5.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handoutMasterIdLst>
    <p:handoutMasterId r:id="rId33"/>
  </p:handoutMasterIdLst>
  <p:sldIdLst>
    <p:sldId id="306" r:id="rId2"/>
    <p:sldId id="289" r:id="rId3"/>
    <p:sldId id="307" r:id="rId4"/>
    <p:sldId id="256" r:id="rId5"/>
    <p:sldId id="257" r:id="rId6"/>
    <p:sldId id="258" r:id="rId7"/>
    <p:sldId id="276" r:id="rId8"/>
    <p:sldId id="278" r:id="rId9"/>
    <p:sldId id="305" r:id="rId10"/>
    <p:sldId id="279" r:id="rId11"/>
    <p:sldId id="280" r:id="rId12"/>
    <p:sldId id="259" r:id="rId13"/>
    <p:sldId id="272" r:id="rId14"/>
    <p:sldId id="260" r:id="rId15"/>
    <p:sldId id="261" r:id="rId16"/>
    <p:sldId id="277" r:id="rId17"/>
    <p:sldId id="263" r:id="rId18"/>
    <p:sldId id="264" r:id="rId19"/>
    <p:sldId id="281" r:id="rId20"/>
    <p:sldId id="265" r:id="rId21"/>
    <p:sldId id="273" r:id="rId22"/>
    <p:sldId id="267" r:id="rId23"/>
    <p:sldId id="268" r:id="rId24"/>
    <p:sldId id="274" r:id="rId25"/>
    <p:sldId id="275" r:id="rId26"/>
    <p:sldId id="282" r:id="rId27"/>
    <p:sldId id="269" r:id="rId28"/>
    <p:sldId id="283" r:id="rId29"/>
    <p:sldId id="271" r:id="rId30"/>
    <p:sldId id="295"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A52"/>
    <a:srgbClr val="B0B9C2"/>
    <a:srgbClr val="FFD8FF"/>
    <a:srgbClr val="F2F2F2"/>
    <a:srgbClr val="9FBADE"/>
    <a:srgbClr val="FC9E96"/>
    <a:srgbClr val="93E4FF"/>
    <a:srgbClr val="FFD579"/>
    <a:srgbClr val="FFFD78"/>
    <a:srgbClr val="D5FC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092"/>
    <p:restoredTop sz="96197"/>
  </p:normalViewPr>
  <p:slideViewPr>
    <p:cSldViewPr snapToGrid="0" snapToObjects="1">
      <p:cViewPr varScale="1">
        <p:scale>
          <a:sx n="110" d="100"/>
          <a:sy n="110" d="100"/>
        </p:scale>
        <p:origin x="520" y="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9" d="100"/>
          <a:sy n="89" d="100"/>
        </p:scale>
        <p:origin x="3840"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72089E6D-DE20-4B4A-9501-B944921615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CF4FCFC6-53FC-7046-9478-4314FFB676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1FC914-D81D-DD4E-B8BA-3C74E8DCBC76}" type="datetimeFigureOut">
              <a:rPr kumimoji="1" lang="ja-JP" altLang="en-US" smtClean="0"/>
              <a:t>2022/3/18</a:t>
            </a:fld>
            <a:endParaRPr kumimoji="1" lang="ja-JP" altLang="en-US"/>
          </a:p>
        </p:txBody>
      </p:sp>
      <p:sp>
        <p:nvSpPr>
          <p:cNvPr id="4" name="フッター プレースホルダー 3">
            <a:extLst>
              <a:ext uri="{FF2B5EF4-FFF2-40B4-BE49-F238E27FC236}">
                <a16:creationId xmlns:a16="http://schemas.microsoft.com/office/drawing/2014/main" id="{67D81D4C-584D-5D46-8535-C75D4166A1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1488EA7-3F65-424F-AF53-AB9F0745A73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C4BD59-510F-664D-BE2B-2FEC51A1A94D}" type="slidenum">
              <a:rPr kumimoji="1" lang="ja-JP" altLang="en-US" smtClean="0"/>
              <a:t>‹#›</a:t>
            </a:fld>
            <a:endParaRPr kumimoji="1" lang="ja-JP" altLang="en-US"/>
          </a:p>
        </p:txBody>
      </p:sp>
    </p:spTree>
    <p:extLst>
      <p:ext uri="{BB962C8B-B14F-4D97-AF65-F5344CB8AC3E}">
        <p14:creationId xmlns:p14="http://schemas.microsoft.com/office/powerpoint/2010/main" val="351777628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09T01:30:07.320"/>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0 114 16383,'20'12'0,"-1"-1"0,-8-8 0,5 2 0,2-1 0,-1 2 0,-4-3 0,3 5 0,-5-4 0,10 4 0,-8-2 0,3 1 0,-5-1 0,-2-3 0,-3 2 0,1-4 0,9 4 0,1 1 0,9 1 0,-4 1 0,1-1 0,-1-4 0,1 1 0,-1-2 0,-4-1 0,-4 1 0,-5-2 0,-1 0 0,7 0 0,-3 0 0,10 0 0,-5 0 0,5 0 0,1 0 0,-5 0 0,-5 0 0,-3 0 0,-4 0 0,6 0 0,4 0 0,3-4 0,4 0 0,0-4 0,-3 0 0,-3 1 0,-3 0 0,-5 1 0,0 1 0,-1 3 0,-3-3 0,5 0 0,2-3 0,5-4 0,2 1 0,-7 3 0,6-1 0,-4 2 0,2 2 0,0-2 0,-7 4 0,6 0 0,0-2 0,6 1 0,1-2 0,1 0 0,-1-1 0,-5 1 0,-1-1 0,-4-1 0,2 2 0,-3-2 0,4 4 0,-2 0 0,6-1 0,0 0 0,-1-1 0,3 0 0,-4 0 0,6 2 0,-2-1 0,-4 1 0,-3 1 0,-4 1 0,-1 2 0,3 0 0,1 0 0,6 0 0,1 0 0,3 0 0,-1 0 0,1 0 0,-1 0 0,-3 0 0,-2 0 0,-6 0 0,0 0 0,2 0 0,-2 0 0,4 3 0,-3 0 0,2 4 0,-2-2 0,-3-1 0,1-2 0,-4 1 0,1 0 0,0 3 0,2 0 0,6-3 0,-3 3 0,5-2 0,-4 3 0,-1 0 0,1-2 0,-3 1 0,-3-3 0,2 1 0,-6 1 0,6-3 0,-4 2 0,3 1 0,2 1 0,5 1 0,-2 1 0,3 1 0,-2-1 0,-4 0 0,-3-4 0,-4 1 0,1-2 0,-2 2 0,6 1 0,-2 0 0,3 0 0,0 1 0,3-2 0,-5 3 0,5-2 0,-1 0 0,-2-1 0,2 0 0,-1 0 0,1 1 0,1-3 0,-2 2 0,1-4 0,-1 2 0,-2-1 0,0-1 0,2 2 0,-2-2 0,3 0 0,-3 1 0,-1-1 0,3 2 0,1-2 0,0 4 0,2-4 0,-1 1 0,-1 1 0,-1-2 0,-1 1 0,2-2 0,0 0 0,0 0 0,-2 0 0,2 0 0,-1 0 0,1 0 0,0 0 0,-1 0 0,1 0 0,0 0 0,-1 0 0,1 0 0,0 0 0,0 0 0,-1 0 0,1 0 0,-1 0 0,1 0 0,2 0 0,-1 0 0,-3-1 0,1-1 0,-4 0 0,5-1 0,-2 2 0,2-4 0,1 2 0,-1-1 0,4-2 0,-1 2 0,1-4 0,-1 2 0,-1-1 0,1-1 0,-2 2 0,3-3 0,-4 3 0,2-2 0,-1 2 0,-2 0 0,-2 0 0,3 1 0,-4 1 0,8-1 0,-2 2 0,4-5 0,-1 4 0,1-3 0,-6 2 0,5 0 0,-8 0 0,3 2 0,-2-1 0,-3 1 0,5 0 0,-2-2 0,7-1 0,2 0 0,-2 0 0,5 2 0,-4-2 0,1 0 0,3-1 0,-3 0 0,5 3 0,-6 0 0,5-1 0,-5 1 0,1 0 0,-1 2 0,-6-3 0,3 4 0,-3-2 0,1 1 0,3 1 0,-3-2 0,7 3 0,-4 0 0,-1 0 0,-1 0 0,3 0 0,1 0 0,5 0 0,-5 0 0,4 0 0,-3 0 0,4 0 0,1 0 0,0 0 0,-3 0 0,-5 3 0,1-2 0,-7 1 0,3-1 0,-4 1 0,0-1 0,2 4 0,-3-2 0,2 3 0,0-3 0,-2 1 0,5 0 0,-3-1 0,1 3 0,1-5 0,-5 6 0,3-5 0,-9 4 0,13-1 0,-7-1 0,7 1 0,-3-3 0,-1 0 0,1 0 0,-1 2 0,1 1 0,0 0 0,5 1 0,-1-1 0,3-1 0,-9 0 0,2-2 0,-8 4 0,7-3 0,-3 3 0,4-2 0,-1 1 0,-3-2 0,3 2 0,-3-2 0,4 2 0,-2 0 0,0 1 0,5 0 0,-3 0 0,3-1 0,-1 2 0,-2-2 0,3 2 0,-4 0 0,1 0 0,-1-2 0,-3 1 0,3-5 0,-1 1 0,0-1 0,6 1 0,-3 2 0,2-1 0,0 1 0,-2-2 0,0 2 0,-2-2 0,-1 0 0,1 1 0,0-3 0,0 4 0,1-2 0,-3 0 0,4-1 0,-2-1 0,1 3 0,0-3 0,1 3 0,-3 0 0,2-3 0,-2 3 0,5-3 0,-2 0 0,5 0 0,-2 0 0,2 0 0,-2 0 0,4 0 0,0 0 0,1 0 0,1 0 0,-5 0 0,1 0 0,-5 0 0,-3 0 0,2 0 0,-2 0 0,8 0 0,0 0 0,4-3 0,-1 1 0,-1-4 0,-4 2 0,-3 0 0,0-1 0,-2 2 0,-2-3 0,6 3 0,-4-4 0,5-1 0,3 1 0,1-4 0,0 4 0,3-1 0,-8 0 0,8 2 0,-8-3 0,4 0 0,-2 2 0,-6-2 0,6 3 0,-9 0 0,4 2 0,-1-1 0,-2 1 0,0 0 0,1 0 0,-4-1 0,10 1 0,-2-2 0,5-3 0,-4 4 0,0-3 0,-3 2 0,2 0 0,-5-2 0,1 6 0,-3-2 0,3 1 0,4 2 0,-3-4 0,6 1 0,-2-1 0,0 2 0,-2 1 0,5-1 0,-2 2 0,5-1 0,0 1 0,1-1 0,3 1 0,-1-2 0,1 3 0,5 0 0,-4 0 0,9-2 0,-8 1 0,2-2 0,-3 3 0,-2 0 0,-3 0 0,1 0 0,-5 0 0,4 0 0,-2 0 0,0 0 0,-1 0 0,-1 0 0,-1 0 0,2 0 0,0 0 0,-5 0 0,2 0 0,-6 2 0,5 1 0,-2 1 0,5 1 0,-3-1 0,3 2 0,-2 0 0,-1-1 0,0 3 0,-3-3 0,-2 1 0,5-2 0,-4 0 0,2 1 0,0-1 0,-3 2 0,3-1 0,-1 0 0,1 2 0,1-1 0,-1-2 0,-2 0 0,-1-1 0,1 1 0,-2 0 0,5 0 0,-3 1 0,0-2 0,0 2 0,0-3 0,-2 3 0,3-3 0,-3 2 0,2 0 0,2 1 0,-1 0 0,3 1 0,0-1 0,-2 1 0,1 0 0,0 0 0,0 1 0,-3-1 0,1 0 0,1-1 0,-4 0 0,6 0 0,-6-1 0,5 2 0,-3-2 0,-1 2 0,1-2 0,-4 0 0,9-3 0,-7 3 0,8-2 0,1 2 0,-3-2 0,6 0 0,-4 1 0,0-2 0,-1 2 0,0 0 0,-1-3 0,-1 6 0,1-6 0,-2 3 0,1-3 0,-2 0 0,-1 2 0,5-1 0,-3 2 0,6 0 0,-6-3 0,-1 3 0,-1-3 0,2 0 0,0 0 0,2 0 0,-2 0 0,1 0 0,-1 0 0,1 0 0,0 0 0,-1 0 0,1 0 0,0 0 0,-2 0 0,0 0 0,1 0 0,-1 0 0,0 0 0,3 0 0,-4 0 0,3 0 0,-2-2 0,1 1 0,-1-2 0,2 0 0,-1-1 0,2 2 0,-5-3 0,3 2 0,-5-1 0,2-1 0,1 3 0,1-3 0,3-1 0,0 0 0,3-3 0,-2 2 0,2-2 0,-1 3 0,-2-1 0,-1 1 0,1 0 0,4-1 0,-3-1 0,7 0 0,-2-3 0,0 2 0,-1 0 0,-1 4 0,-2-3 0,1 3 0,1-3 0,-3 2 0,5-2 0,-7 2 0,4-1 0,-2 0 0,3-1 0,1 0 0,-1 0 0,2 1 0,-4 3 0,3-2 0,-3 5 0,5-4 0,-4 2 0,6-4 0,-3 2 0,4-1 0,6 2 0,-3-1 0,3 4 0,-6-1 0,1 2 0,-4 0 0,1 0 0,-4 0 0,0 0 0,-1 0 0,0 0 0,1 0 0,-2 0 0,4 0 0,-6 0 0,1 0 0,0 0 0,-1 2 0,1 2 0,-2-1 0,-1 1 0,2-3 0,-4 2 0,3 0 0,-2-2 0,-4 3 0,8-3 0,-8 4 0,9-3 0,-5 3 0,3-1 0,2-1 0,-3 1 0,2 0 0,2 1 0,-4-2 0,3 2 0,-2-1 0,1 1 0,-2 1 0,2-2 0,0 2 0,0 0 0,3-1 0,0 2 0,-1 0 0,4 2 0,-6-1 0,5 2 0,-6-4 0,1 2 0,-3-2 0,0 1 0,0-1 0,-1 2 0,3-1 0,0 0 0,0 0 0,0 0 0,-3 1 0,0-2 0,-2 0 0,-2-1 0,2-1 0,-2 0 0,1 0 0,2 2 0,-2-1 0,4 0 0,-4-2 0,1 1 0,1-1 0,2 1 0,-2 0 0,3 2 0,-2-3 0,0 2 0,1-3 0,-2 3 0,1-4 0,-4 3 0,7-3 0,-2 4 0,2-4 0,1 3 0,-5-3 0,-2 1 0,9 2 0,-5-4 0,7 3 0,-9-2 0,3 1 0,-2-1 0,4 0 0,-1-1 0,0 0 0,-1 0 0,0 0 0,-1 0 0,1 0 0,-4 0 0,5 0 0,-4 0 0,5 0 0,-1 0 0,3 0 0,0 0 0,1 0 0,-4 0 0,0 0 0,-1 0 0,-1 0 0,-2 0 0,2 0 0,1 0 0,2 0 0,4 0 0,-3 0 0,5 0 0,-8 0 0,1 0 0,-2 0 0,0 0 0,3 0 0,-1 0 0,-6 0 0,7-2 0,-7 1 0,6-1 0,-4-1 0,3 0 0,-2-3 0,6 3 0,-6-2 0,8 3 0,-7-3 0,5 2 0,-7-3 0,3 3 0,-6-1 0,5 2 0,-3-2 0,1 1 0,1-1 0,-2 0 0,2-1 0,-1 1 0,3-1 0,-5 2 0,3-2 0,-4 1 0,4 0 0,-3 0 0,4-1 0,-5 1 0,2-1 0,-4 1 0,4-1 0,-3-1 0,7 2 0,-3-2 0,2 0 0,-1 2 0,-1-1 0,-4 1 0,4 0 0,-2-3 0,5 4 0,-5-3 0,-1 2 0,-1 0 0,3-2 0,1 3 0,1-2 0,-1 3 0,-1 0 0,3-3 0,-2 3 0,2-4 0,-2 4 0,-2-3 0,5 1 0,-4-1 0,5 1 0,-3 0 0,1-1 0,1 0 0,1 1 0,-2 0 0,1 2 0,-1-2 0,2 2 0,1-2 0,3 2 0,-1 0 0,1 1 0,-3 1 0,-2 0 0,3 0 0,2-3 0,5 3 0,1-3 0,1 3 0,0 0 0,-1 0 0,-3 0 0,-4 0 0,-4 0 0,-6 0 0,8 0 0,-3 0 0,7 0 0,-5 0 0,0 0 0,0 0 0,-2 0 0,-2 0 0,2 0 0,-3 2 0,2-1 0,-1 4 0,1-4 0,3 4 0,-2-2 0,5 2 0,-6-1 0,1-1 0,-2 0 0,-1 0 0,3 2 0,0-1 0,2 1 0,-2 0 0,1-1 0,-3 2 0,1 0 0,1-1 0,-3 1 0,5-2 0,-3 1 0,0 0 0,2 0 0,-3-1 0,-2 0 0,2 0 0,-5 0 0,6 2 0,-3 0 0,4-2 0,-1 0 0,0 0 0,1 2 0,0 0 0,2 0 0,-5 0 0,3 0 0,-3-2 0,4 1 0,-4-1 0,1-1 0,-1 2 0,0 0 0,1-1 0,-1 2 0,-4-3 0,6 1 0,0 2 0,2-3 0,1 4 0,2-2 0,-2 1 0,4 0 0,-3-1 0,-3 0 0,-2-1 0,0-2 0,0 1 0,1-2 0,1 1 0,0-2 0,-2 0 0,4 2 0,-4-1 0,4 1 0,-2-1 0,1-1 0,-3 3 0,2-3 0,2 3 0,-1-3 0,5 0 0,0 0 0,-1 2 0,2-1 0,-1 1 0,-3-1 0,0-1 0,-7 3 0,5-3 0,-2 3 0,4-3 0,5 0 0,-3 0 0,-2 0 0,1 0 0,-7 0 0,4-3 0,-1 3 0,-2-3 0,1 0 0,1 0 0,5-3 0,-2 0 0,7 0 0,-2 0 0,4-3 0,-4 1 0,1-1 0,-4-1 0,0 3 0,-1-3 0,-4 2 0,-3 3 0,-3-2 0,3 5 0,-4-3 0,5 1 0,-1 0 0,1-3 0,1 5 0,2-4 0,0 2 0,-3-3 0,3 2 0,-5-2 0,3 5 0,-1-1 0,0-1 0,-1 2 0,-4-5 0,4 3 0,-1-2 0,4 2 0,0-1 0,-1 0 0,1 0 0,-3-1 0,2 3 0,-4-1 0,1 0 0,3 2 0,-2-1 0,2 0 0,0 0 0,-1 0 0,3-3 0,1 3 0,-1-3 0,5 3 0,-3-2 0,7 3 0,-8-3 0,4 1 0,-6-1 0,0 0 0,0 0 0,1 1 0,0 0 0,4 1 0,-4-1 0,2 2 0,-5-3 0,0 4 0,-1-1 0,8 1 0,-3-1 0,4 0 0,-2-1 0,-3 2 0,5-2 0,-2 3 0,0 0 0,1 0 0,-4 0 0,3 0 0,-4 0 0,0 0 0,-1 0 0,3 0 0,-2 0 0,1 0 0,-2 0 0,-1 0 0,3 0 0,0 0 0,0 0 0,-1 0 0,0 0 0,-2 0 0,6 0 0,-6 0 0,5 0 0,-4 0 0,-1 0 0,3 0 0,-3 0 0,3 0 0,1 2 0,-2-1 0,3 4 0,-4-2 0,-1 0 0,-2 2 0,3-1 0,1-1 0,-2 1 0,3-2 0,-7 1 0,4 0 0,-1 1 0,0 0 0,0-1 0,0 1 0,-2 0 0,9 2 0,-6 0 0,6-3 0,-8 4 0,0-5 0,-2 3 0,2-1 0,3 0 0,1 1 0,-1 1 0,1 1 0,-2 0 0,2-2 0,-2 0 0,0-3 0,-2 2 0,1-1 0,0 3 0,0-1 0,0 1 0,1-3 0,-5 3 0,6-2 0,-4 1 0,5-2 0,-3 2 0,1-2 0,-1 1 0,0 1 0,2-2 0,-3 1 0,2-1 0,1 0 0,2-2 0,1 1 0,-3-2 0,-3 4 0,-3 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09T05:24:18.992"/>
    </inkml:context>
    <inkml:brush xml:id="br0">
      <inkml:brushProperty name="width" value="0.1" units="cm"/>
      <inkml:brushProperty name="height" value="0.1" units="cm"/>
      <inkml:brushProperty name="color" value="#9AA2A9"/>
    </inkml:brush>
  </inkml:definitions>
  <inkml:trace contextRef="#ctx0" brushRef="#br0">0 0 24575,'8'0'0,"-2"0"0,-4 0 0,-1 0 0,4 0 0,-1 0 0,4 0 0,-2 0 0,1 0 0,-2 0 0,1 0 0,-3 0 0,0 0 0,0 0 0,-1 0 0,3 0 0,-3 0 0,4 0 0,-3 0 0,3 0 0,-1 0 0,-1 0 0,-2 0 0,0 0 0,3 0 0,-1 0 0,0 0 0,2 0 0,-2 0 0,3 0 0,-1 0 0,-1 0 0,-1 0 0,-1 0 0,-1 0 0,1 0 0,1 0 0,0 0 0,2 0 0,-1 0 0,1 0 0,0 0 0,-1 0 0,1 0 0,-1 0 0,-1 0 0,0 0 0,1 0 0,-2 0 0,2 0 0,-1 0 0,0 0 0,0 0 0,-1 0 0,0 0 0,0 0 0,0 0 0,0 0 0,1 0 0,-2 0 0,2 0 0,-1 0 0,0 0 0,0 0 0,-1 0 0,1 0 0,-1 0 0,2 0 0,-2 0 0,1 0 0,0 0 0,-1 0 0,2 0 0,0 0 0,2 0 0,-3 0 0,2 0 0,-2 0 0,0 0 0,1 0 0,-1 0 0,2 0 0,-2 0 0,0 0 0,-1 0 0,1 0 0,0 0 0,0 0 0,1 0 0,2 0 0,-2 0 0,4 0 0,-4 0 0,2 0 0,-3 0 0,0 0 0,0 0 0,2 0 0,-2 0 0,3 0 0,-2 0 0,0 0 0,-1 0 0,-1 0 0,0 0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09T05:24:28.201"/>
    </inkml:context>
    <inkml:brush xml:id="br0">
      <inkml:brushProperty name="width" value="0.1" units="cm"/>
      <inkml:brushProperty name="height" value="0.1" units="cm"/>
      <inkml:brushProperty name="color" value="#9AA2A9"/>
    </inkml:brush>
  </inkml:definitions>
  <inkml:trace contextRef="#ctx0" brushRef="#br0">0 1 24575,'11'0'0,"-2"0"0,-1 0 0,-3 0 0,0 0 0,-1 0 0,1 0 0,0 0 0,0 0 0,-1 0 0,1 0 0,0 0 0,0 0 0,-2 0 0,2 0 0,0 0 0,-1 0 0,0 0 0,-2 0 0,0 0 0,1 2 0,-2-2 0,3 2 0,1-2 0,2 0 0,-3 0 0,2 0 0,-4 0 0,3 0 0,-2 0 0,-1 0 0,1 0 0,0 0 0,1 0 0,-2 0 0,0 0 0,2 0 0,-1 0 0,2 0 0,-1 0 0,1 0 0,-2 0 0,2 0 0,-1 0 0,-2 0 0,2 0 0,-1 0 0,2 0 0,1 0 0,0 0 0,-1 0 0,1 0 0,-2 0 0,1 0 0,-1 0 0,0 0 0,-1 0 0,2 0 0,-2 0 0,1 0 0,0 2 0,0-1 0,-1 1 0,1-1 0,-1 0 0,-1 0 0,2-1 0,1 0 0,0 0 0,2 0 0,-3 0 0,-1 0 0,-2 0 0,2 0 0,1 0 0,-1 0 0,2 0 0,-3 0 0,2 0 0,-2 0 0,1 0 0,0 0 0,0 0 0,3 0 0,-2 0 0,3 0 0,-3 0 0,0 0 0,-2 0 0,0 0 0,2 0 0,3 0 0,-3 0 0,2 0 0,-2 0 0,-1 0 0,0 0 0,-1 0 0,2 0 0,0 0 0,2 0 0,-4 0 0,3 0 0,-2 0 0,0 0 0,0 0 0,-1 0 0,1 0 0,0 0 0,1 0 0,-1 0 0,2 1 0,-3 0 0,1 1 0,0-2 0,-3 3 0,1-1 0,-1 1 0,0 0 0,0-1 0,0 1 0,0 0 0,0 0 0,0 0 0,0 0 0,0-1 0,0 2 0,0-2 0,0 2 0,0-2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16T05:38:45.975"/>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0 114 16383,'27'12'0,"-2"-1"0,-10-8 0,6 2 0,3-1 0,-2 2 0,-4-3 0,3 5 0,-6-4 0,13 4 0,-11-2 0,4 1 0,-6-1 0,-3-3 0,-4 2 0,1-4 0,12 4 0,2 1 0,12 1 0,-6 1 0,2-1 0,-2-4 0,1 1 0,0-2 0,-6-1 0,-6 1 0,-6-2 0,-1 0 0,9 0 0,-4 0 0,13 0 0,-6 0 0,6 0 0,2 0 0,-7 0 0,-7 0 0,-4 0 0,-5 0 0,8 0 0,6 0 0,3-4 0,5 0 0,1-4 0,-4 0 0,-5 1 0,-3 0 0,-7 1 0,0 1 0,-1 3 0,-5-3 0,7 0 0,3-3 0,7-4 0,2 1 0,-9 3 0,8-1 0,-5 2 0,2 2 0,1-2 0,-10 4 0,7 0 0,1-2 0,8 1 0,2-2 0,0 0 0,0-1 0,-8 1 0,0-1 0,-7-1 0,4 2 0,-4-2 0,5 4 0,-3 0 0,8-1 0,1 0 0,-2-1 0,4 0 0,-6 0 0,9 2 0,-3-1 0,-6 1 0,-3 1 0,-6 1 0,-1 2 0,4 0 0,2 0 0,7 0 0,1 0 0,5 0 0,-2 0 0,2 0 0,-2 0 0,-3 0 0,-4 0 0,-7 0 0,-1 0 0,4 0 0,-4 0 0,6 3 0,-4 0 0,3 4 0,-3-2 0,-4-1 0,1-2 0,-5 1 0,1 0 0,1 3 0,2 0 0,8-3 0,-4 3 0,6-2 0,-4 3 0,-2 0 0,1-2 0,-4 1 0,-3-3 0,2 1 0,-8 1 0,8-3 0,-6 2 0,5 1 0,2 1 0,7 1 0,-3 1 0,5 1 0,-4-1 0,-4 0 0,-5-4 0,-5 1 0,1-2 0,-2 2 0,8 1 0,-3 0 0,4 0 0,0 1 0,3-2 0,-5 3 0,6-2 0,-2 0 0,-2-1 0,3 0 0,-2 0 0,2 1 0,1-3 0,-3 2 0,2-4 0,-2 2 0,-2-1 0,0-1 0,2 2 0,-3-2 0,5 0 0,-4 1 0,-2-1 0,4 2 0,2-2 0,0 4 0,2-4 0,-1 1 0,-1 1 0,-2-2 0,-1 1 0,3-2 0,-1 0 0,1 0 0,-3 0 0,2 0 0,0 0 0,0 0 0,1 0 0,-2 0 0,2 0 0,0 0 0,-2 0 0,2 0 0,-1 0 0,1 0 0,-2 0 0,2 0 0,-2 0 0,2 0 0,2 0 0,-1 0 0,-4-1 0,1-1 0,-5 0 0,7-1 0,-3 2 0,3-4 0,1 2 0,-2-1 0,6-2 0,-1 2 0,1-4 0,-2 2 0,0-1 0,0-1 0,-2 2 0,4-3 0,-5 3 0,2-2 0,-1 2 0,-3 0 0,-2 0 0,4 1 0,-6 1 0,11-1 0,-3 2 0,6-5 0,-2 4 0,2-3 0,-8 2 0,6 0 0,-11 0 0,5 2 0,-3-1 0,-4 1 0,7 0 0,-3-2 0,9-1 0,3 0 0,-3 0 0,7 2 0,-5-2 0,1 0 0,4-1 0,-4 0 0,6 3 0,-7 0 0,6-1 0,-6 1 0,1 0 0,-2 2 0,-7-3 0,4 4 0,-5-2 0,2 1 0,4 1 0,-4-2 0,10 3 0,-6 0 0,-2 0 0,-1 0 0,5 0 0,0 0 0,8 0 0,-8 0 0,6 0 0,-4 0 0,5 0 0,2 0 0,0 0 0,-5 0 0,-6 3 0,2-2 0,-10 1 0,4-1 0,-6 1 0,1-1 0,2 4 0,-4-2 0,3 3 0,0-3 0,-2 1 0,6 0 0,-4-1 0,1 3 0,2-5 0,-7 6 0,4-5 0,-12 4 0,17-1 0,-9-1 0,9 1 0,-4-3 0,-1 0 0,2 0 0,-2 2 0,1 1 0,0 0 0,7 1 0,-1-1 0,4-1 0,-13 0 0,4-2 0,-12 4 0,10-3 0,-4 3 0,6-2 0,-3 1 0,-3-2 0,4 2 0,-4-2 0,6 2 0,-4 0 0,1 1 0,6 0 0,-3 0 0,3-1 0,-1 2 0,-3-2 0,5 2 0,-6 0 0,1 0 0,-1-2 0,-4 1 0,4-5 0,-2 1 0,1-1 0,8 1 0,-5 2 0,4-1 0,-1 1 0,-2-2 0,-1 2 0,-2-2 0,-1 0 0,1 1 0,0-3 0,0 4 0,1-2 0,-4 0 0,6-1 0,-3-1 0,1 3 0,1-3 0,0 3 0,-3 0 0,2-3 0,-2 3 0,6-3 0,-2 0 0,6 0 0,-2 0 0,2 0 0,-2 0 0,5 0 0,0 0 0,1 0 0,2 0 0,-7 0 0,1 0 0,-7 0 0,-3 0 0,2 0 0,-2 0 0,10 0 0,1 0 0,4-3 0,0 1 0,-2-4 0,-6 2 0,-3 0 0,-1-1 0,-2 2 0,-2-3 0,7 3 0,-5-4 0,7-1 0,3 1 0,2-4 0,0 4 0,4-1 0,-11 0 0,11 2 0,-10-3 0,4 0 0,-2 2 0,-8-2 0,8 3 0,-12 0 0,6 2 0,-3-1 0,-1 1 0,-1 0 0,2 0 0,-6-1 0,14 1 0,-3-2 0,6-3 0,-4 4 0,-1-3 0,-4 2 0,3 0 0,-6-2 0,0 6 0,-3-2 0,3 1 0,6 2 0,-4-4 0,8 1 0,-2-1 0,-1 2 0,-2 1 0,6-1 0,-2 2 0,6-1 0,0 1 0,2-1 0,3 1 0,0-2 0,0 3 0,8 0 0,-6 0 0,11-2 0,-9 1 0,2-2 0,-4 3 0,-3 0 0,-4 0 0,2 0 0,-7 0 0,5 0 0,-2 0 0,-1 0 0,0 0 0,-2 0 0,-2 0 0,3 0 0,1 0 0,-8 0 0,4 0 0,-9 2 0,7 1 0,-3 1 0,7 1 0,-4-1 0,4 2 0,-2 0 0,-3-1 0,1 3 0,-4-3 0,-2 1 0,6-2 0,-6 0 0,4 1 0,-1-1 0,-4 2 0,5-1 0,-2 0 0,1 2 0,2-1 0,-2-2 0,-2 0 0,-2-1 0,1 1 0,-2 0 0,7 0 0,-4 1 0,-1-2 0,1 2 0,0-3 0,-3 3 0,4-3 0,-4 2 0,2 0 0,4 1 0,-2 0 0,4 1 0,0-1 0,-3 1 0,1 0 0,1 0 0,0 1 0,-5-1 0,2 0 0,2-1 0,-6 0 0,8 0 0,-8-1 0,6 2 0,-3-2 0,-2 2 0,2-2 0,-6 0 0,13-3 0,-10 3 0,10-2 0,2 2 0,-4-2 0,8 0 0,-5 1 0,-1-2 0,0 2 0,-1 0 0,-1-3 0,-1 6 0,0-6 0,-1 3 0,0-3 0,-2 0 0,-1 2 0,6-1 0,-3 2 0,7 0 0,-8-3 0,-1 3 0,-1-3 0,2 0 0,1 0 0,2 0 0,-3 0 0,1 0 0,0 0 0,0 0 0,1 0 0,-2 0 0,2 0 0,0 0 0,-3 0 0,0 0 0,1 0 0,-1 0 0,0 0 0,4 0 0,-6 0 0,5 0 0,-3-2 0,1 1 0,-1-2 0,3 0 0,-2-1 0,3 2 0,-6-3 0,3 2 0,-6-1 0,2-1 0,2 3 0,1-3 0,4-1 0,-1 0 0,5-3 0,-2 2 0,2-2 0,-2 3 0,-2-1 0,-1 1 0,1 0 0,5-1 0,-3-1 0,8 0 0,-2-3 0,0 2 0,-1 0 0,-2 4 0,-2-3 0,1 3 0,1-3 0,-4 2 0,7-2 0,-9 2 0,5-1 0,-3 0 0,4-1 0,2 0 0,-2 0 0,3 1 0,-5 3 0,4-2 0,-5 5 0,7-4 0,-5 2 0,8-4 0,-4 2 0,6-1 0,7 2 0,-4-1 0,4 4 0,-7-1 0,0 2 0,-4 0 0,0 0 0,-5 0 0,1 0 0,-2 0 0,0 0 0,1 0 0,-2 0 0,5 0 0,-8 0 0,1 0 0,0 0 0,-1 2 0,1 2 0,-2-1 0,-2 1 0,3-3 0,-5 2 0,4 0 0,-3-2 0,-6 3 0,12-3 0,-12 4 0,13-3 0,-7 3 0,4-1 0,2-1 0,-3 1 0,2 0 0,3 1 0,-5-2 0,4 2 0,-3-1 0,1 1 0,-2 1 0,2-2 0,0 2 0,0 0 0,5-1 0,-1 2 0,-1 0 0,5 2 0,-7-1 0,6 2 0,-8-4 0,1 2 0,-4-2 0,0 1 0,1-1 0,-2 2 0,4-1 0,0 0 0,0 0 0,0 0 0,-4 1 0,0-2 0,-3 0 0,-2-1 0,2-1 0,-2 0 0,1 0 0,2 2 0,-2-1 0,6 0 0,-7-2 0,3 1 0,0-1 0,4 1 0,-4 0 0,5 2 0,-3-3 0,0 2 0,1-3 0,-2 3 0,1-4 0,-5 3 0,9-3 0,-3 4 0,3-4 0,1 3 0,-6-3 0,-3 1 0,12 2 0,-7-4 0,10 3 0,-13-2 0,5 1 0,-3-1 0,5 0 0,-1-1 0,0 0 0,-1 0 0,-1 0 0,0 0 0,0 0 0,-4 0 0,6 0 0,-6 0 0,8 0 0,-2 0 0,4 0 0,0 0 0,1 0 0,-5 0 0,0 0 0,-2 0 0,0 0 0,-4 0 0,4 0 0,0 0 0,4 0 0,4 0 0,-3 0 0,6 0 0,-10 0 0,1 0 0,-3 0 0,0 0 0,5 0 0,-2 0 0,-8 0 0,9-2 0,-9 1 0,8-1 0,-5-1 0,3 0 0,-2-3 0,8 3 0,-8-2 0,11 3 0,-10-3 0,7 2 0,-9-3 0,3 3 0,-7-1 0,6 2 0,-3-2 0,0 1 0,2-1 0,-2 0 0,2-1 0,-2 1 0,5-1 0,-7 2 0,4-2 0,-5 1 0,4 0 0,-3 0 0,6-1 0,-8 1 0,4-1 0,-6 1 0,5-1 0,-4-1 0,10 2 0,-4-2 0,2 0 0,-1 2 0,-1-1 0,-6 1 0,6 0 0,-3-3 0,6 4 0,-6-3 0,-1 2 0,-2 0 0,4-2 0,2 3 0,1-2 0,-1 3 0,-2 0 0,4-3 0,-2 3 0,2-4 0,-2 4 0,-3-3 0,7 1 0,-6-1 0,7 1 0,-4 0 0,1-1 0,2 0 0,1 1 0,-3 0 0,2 2 0,-2-2 0,3 2 0,1-2 0,5 2 0,-2 0 0,1 1 0,-4 1 0,-2 0 0,3 0 0,4-3 0,6 3 0,1-3 0,2 3 0,-1 0 0,0 0 0,-5 0 0,-5 0 0,-6 0 0,-7 0 0,10 0 0,-3 0 0,8 0 0,-6 0 0,0 0 0,0 0 0,-2 0 0,-4 0 0,3 0 0,-3 2 0,2-1 0,-2 4 0,2-4 0,4 4 0,-2-2 0,6 2 0,-8-1 0,1-1 0,-2 0 0,-2 0 0,4 2 0,1-1 0,2 1 0,-3 0 0,1-1 0,-3 2 0,1 0 0,1-1 0,-3 1 0,6-2 0,-4 1 0,0 0 0,2 0 0,-3-1 0,-3 0 0,3 0 0,-7 0 0,8 2 0,-4 0 0,5-2 0,-1 0 0,0 0 0,1 2 0,0 0 0,3 0 0,-6 0 0,3 0 0,-4-2 0,6 1 0,-6-1 0,2-1 0,-2 2 0,1 0 0,0-1 0,0 2 0,-6-3 0,8 1 0,-1 2 0,4-3 0,1 4 0,3-2 0,-3 1 0,5 0 0,-4-1 0,-3 0 0,-4-1 0,1-2 0,0 1 0,1-2 0,1 1 0,0-2 0,-2 0 0,5 2 0,-6-1 0,6 1 0,-2-1 0,0-1 0,-3 3 0,2-3 0,3 3 0,-1-3 0,6 0 0,1 0 0,-3 2 0,4-1 0,-2 1 0,-3-1 0,-1-1 0,-9 3 0,7-3 0,-3 3 0,5-3 0,7 0 0,-4 0 0,-3 0 0,2 0 0,-10 0 0,6-3 0,-2 3 0,-2-3 0,1 0 0,1 0 0,7-3 0,-3 0 0,10 0 0,-3 0 0,5-3 0,-5 1 0,1-1 0,-5-1 0,0 3 0,-1-3 0,-6 2 0,-3 3 0,-5-2 0,4 5 0,-5-3 0,7 1 0,-2 0 0,2-3 0,1 5 0,2-4 0,1 2 0,-4-3 0,3 2 0,-6-2 0,4 5 0,-1-1 0,0-1 0,-2 2 0,-5-5 0,5 3 0,-1-2 0,6 2 0,-1-1 0,-1 0 0,1 0 0,-4-1 0,3 3 0,-5-1 0,1 0 0,4 2 0,-3-1 0,3 0 0,0 0 0,-1 0 0,4-3 0,1 3 0,-2-3 0,8 3 0,-5-2 0,9 3 0,-10-3 0,6 1 0,-9-1 0,0 0 0,1 0 0,0 1 0,1 0 0,5 1 0,-5-1 0,2 2 0,-7-3 0,1 4 0,-2-1 0,11 1 0,-4-1 0,6 0 0,-4-1 0,-3 2 0,6-2 0,-2 3 0,0 0 0,0 0 0,-4 0 0,4 0 0,-6 0 0,0 0 0,-1 0 0,4 0 0,-2 0 0,0 0 0,-2 0 0,-1 0 0,4 0 0,-1 0 0,1 0 0,-2 0 0,0 0 0,-2 0 0,8 0 0,-9 0 0,8 0 0,-6 0 0,-2 0 0,5 0 0,-4 0 0,3 0 0,2 2 0,-2-1 0,3 4 0,-5-2 0,-2 0 0,-2 2 0,4-1 0,2-1 0,-4 1 0,5-2 0,-10 1 0,6 0 0,-2 1 0,1 0 0,-1-1 0,0 1 0,-2 0 0,12 2 0,-9 0 0,9-3 0,-11 4 0,0-5 0,-3 3 0,3-1 0,4 0 0,1 1 0,-1 1 0,2 1 0,-4 0 0,4-2 0,-4 0 0,1-3 0,-3 2 0,1-1 0,1 3 0,-1-1 0,0 1 0,2-3 0,-7 3 0,8-2 0,-6 1 0,8-2 0,-5 2 0,2-2 0,-2 1 0,0 1 0,3-2 0,-4 1 0,3-1 0,1 0 0,3-2 0,1 1 0,-4-2 0,-4 4 0,-4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16T05:38:45.975"/>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0 114 16383,'27'12'0,"-2"-1"0,-10-8 0,6 2 0,3-1 0,-2 2 0,-4-3 0,3 5 0,-6-4 0,13 4 0,-11-2 0,4 1 0,-6-1 0,-3-3 0,-4 2 0,1-4 0,12 4 0,2 1 0,12 1 0,-6 1 0,2-1 0,-2-4 0,1 1 0,0-2 0,-6-1 0,-6 1 0,-6-2 0,-1 0 0,9 0 0,-4 0 0,13 0 0,-6 0 0,6 0 0,2 0 0,-7 0 0,-7 0 0,-4 0 0,-5 0 0,8 0 0,6 0 0,3-4 0,5 0 0,1-4 0,-4 0 0,-5 1 0,-3 0 0,-7 1 0,0 1 0,-1 3 0,-5-3 0,7 0 0,3-3 0,7-4 0,2 1 0,-9 3 0,8-1 0,-5 2 0,2 2 0,1-2 0,-10 4 0,7 0 0,1-2 0,8 1 0,2-2 0,0 0 0,0-1 0,-8 1 0,0-1 0,-7-1 0,4 2 0,-4-2 0,5 4 0,-3 0 0,8-1 0,1 0 0,-2-1 0,4 0 0,-6 0 0,9 2 0,-3-1 0,-6 1 0,-3 1 0,-6 1 0,-1 2 0,4 0 0,2 0 0,7 0 0,1 0 0,5 0 0,-2 0 0,2 0 0,-2 0 0,-3 0 0,-4 0 0,-7 0 0,-1 0 0,4 0 0,-4 0 0,6 3 0,-4 0 0,3 4 0,-3-2 0,-4-1 0,1-2 0,-5 1 0,1 0 0,1 3 0,2 0 0,8-3 0,-4 3 0,6-2 0,-4 3 0,-2 0 0,1-2 0,-4 1 0,-3-3 0,2 1 0,-8 1 0,8-3 0,-6 2 0,5 1 0,2 1 0,7 1 0,-3 1 0,5 1 0,-4-1 0,-4 0 0,-5-4 0,-5 1 0,1-2 0,-2 2 0,8 1 0,-3 0 0,4 0 0,0 1 0,3-2 0,-5 3 0,6-2 0,-2 0 0,-2-1 0,3 0 0,-2 0 0,2 1 0,1-3 0,-3 2 0,2-4 0,-2 2 0,-2-1 0,0-1 0,2 2 0,-3-2 0,5 0 0,-4 1 0,-2-1 0,4 2 0,2-2 0,0 4 0,2-4 0,-1 1 0,-1 1 0,-2-2 0,-1 1 0,3-2 0,-1 0 0,1 0 0,-3 0 0,2 0 0,0 0 0,0 0 0,1 0 0,-2 0 0,2 0 0,0 0 0,-2 0 0,2 0 0,-1 0 0,1 0 0,-2 0 0,2 0 0,-2 0 0,2 0 0,2 0 0,-1 0 0,-4-1 0,1-1 0,-5 0 0,7-1 0,-3 2 0,3-4 0,1 2 0,-2-1 0,6-2 0,-1 2 0,1-4 0,-2 2 0,0-1 0,0-1 0,-2 2 0,4-3 0,-5 3 0,2-2 0,-1 2 0,-3 0 0,-2 0 0,4 1 0,-6 1 0,11-1 0,-3 2 0,6-5 0,-2 4 0,2-3 0,-8 2 0,6 0 0,-11 0 0,5 2 0,-3-1 0,-4 1 0,7 0 0,-3-2 0,9-1 0,3 0 0,-3 0 0,7 2 0,-5-2 0,1 0 0,4-1 0,-4 0 0,6 3 0,-7 0 0,6-1 0,-6 1 0,1 0 0,-2 2 0,-7-3 0,4 4 0,-5-2 0,2 1 0,4 1 0,-4-2 0,10 3 0,-6 0 0,-2 0 0,-1 0 0,5 0 0,0 0 0,8 0 0,-8 0 0,6 0 0,-4 0 0,5 0 0,2 0 0,0 0 0,-5 0 0,-6 3 0,2-2 0,-10 1 0,4-1 0,-6 1 0,1-1 0,2 4 0,-4-2 0,3 3 0,0-3 0,-2 1 0,6 0 0,-4-1 0,1 3 0,2-5 0,-7 6 0,4-5 0,-12 4 0,17-1 0,-9-1 0,9 1 0,-4-3 0,-1 0 0,2 0 0,-2 2 0,1 1 0,0 0 0,7 1 0,-1-1 0,4-1 0,-13 0 0,4-2 0,-12 4 0,10-3 0,-4 3 0,6-2 0,-3 1 0,-3-2 0,4 2 0,-4-2 0,6 2 0,-4 0 0,1 1 0,6 0 0,-3 0 0,3-1 0,-1 2 0,-3-2 0,5 2 0,-6 0 0,1 0 0,-1-2 0,-4 1 0,4-5 0,-2 1 0,1-1 0,8 1 0,-5 2 0,4-1 0,-1 1 0,-2-2 0,-1 2 0,-2-2 0,-1 0 0,1 1 0,0-3 0,0 4 0,1-2 0,-4 0 0,6-1 0,-3-1 0,1 3 0,1-3 0,0 3 0,-3 0 0,2-3 0,-2 3 0,6-3 0,-2 0 0,6 0 0,-2 0 0,2 0 0,-2 0 0,5 0 0,0 0 0,1 0 0,2 0 0,-7 0 0,1 0 0,-7 0 0,-3 0 0,2 0 0,-2 0 0,10 0 0,1 0 0,4-3 0,0 1 0,-2-4 0,-6 2 0,-3 0 0,-1-1 0,-2 2 0,-2-3 0,7 3 0,-5-4 0,7-1 0,3 1 0,2-4 0,0 4 0,4-1 0,-11 0 0,11 2 0,-10-3 0,4 0 0,-2 2 0,-8-2 0,8 3 0,-12 0 0,6 2 0,-3-1 0,-1 1 0,-1 0 0,2 0 0,-6-1 0,14 1 0,-3-2 0,6-3 0,-4 4 0,-1-3 0,-4 2 0,3 0 0,-6-2 0,0 6 0,-3-2 0,3 1 0,6 2 0,-4-4 0,8 1 0,-2-1 0,-1 2 0,-2 1 0,6-1 0,-2 2 0,6-1 0,0 1 0,2-1 0,3 1 0,0-2 0,0 3 0,8 0 0,-6 0 0,11-2 0,-9 1 0,2-2 0,-4 3 0,-3 0 0,-4 0 0,2 0 0,-7 0 0,5 0 0,-2 0 0,-1 0 0,0 0 0,-2 0 0,-2 0 0,3 0 0,1 0 0,-8 0 0,4 0 0,-9 2 0,7 1 0,-3 1 0,7 1 0,-4-1 0,4 2 0,-2 0 0,-3-1 0,1 3 0,-4-3 0,-2 1 0,6-2 0,-6 0 0,4 1 0,-1-1 0,-4 2 0,5-1 0,-2 0 0,1 2 0,2-1 0,-2-2 0,-2 0 0,-2-1 0,1 1 0,-2 0 0,7 0 0,-4 1 0,-1-2 0,1 2 0,0-3 0,-3 3 0,4-3 0,-4 2 0,2 0 0,4 1 0,-2 0 0,4 1 0,0-1 0,-3 1 0,1 0 0,1 0 0,0 1 0,-5-1 0,2 0 0,2-1 0,-6 0 0,8 0 0,-8-1 0,6 2 0,-3-2 0,-2 2 0,2-2 0,-6 0 0,13-3 0,-10 3 0,10-2 0,2 2 0,-4-2 0,8 0 0,-5 1 0,-1-2 0,0 2 0,-1 0 0,-1-3 0,-1 6 0,0-6 0,-1 3 0,0-3 0,-2 0 0,-1 2 0,6-1 0,-3 2 0,7 0 0,-8-3 0,-1 3 0,-1-3 0,2 0 0,1 0 0,2 0 0,-3 0 0,1 0 0,0 0 0,0 0 0,1 0 0,-2 0 0,2 0 0,0 0 0,-3 0 0,0 0 0,1 0 0,-1 0 0,0 0 0,4 0 0,-6 0 0,5 0 0,-3-2 0,1 1 0,-1-2 0,3 0 0,-2-1 0,3 2 0,-6-3 0,3 2 0,-6-1 0,2-1 0,2 3 0,1-3 0,4-1 0,-1 0 0,5-3 0,-2 2 0,2-2 0,-2 3 0,-2-1 0,-1 1 0,1 0 0,5-1 0,-3-1 0,8 0 0,-2-3 0,0 2 0,-1 0 0,-2 4 0,-2-3 0,1 3 0,1-3 0,-4 2 0,7-2 0,-9 2 0,5-1 0,-3 0 0,4-1 0,2 0 0,-2 0 0,3 1 0,-5 3 0,4-2 0,-5 5 0,7-4 0,-5 2 0,8-4 0,-4 2 0,6-1 0,7 2 0,-4-1 0,4 4 0,-7-1 0,0 2 0,-4 0 0,0 0 0,-5 0 0,1 0 0,-2 0 0,0 0 0,1 0 0,-2 0 0,5 0 0,-8 0 0,1 0 0,0 0 0,-1 2 0,1 2 0,-2-1 0,-2 1 0,3-3 0,-5 2 0,4 0 0,-3-2 0,-6 3 0,12-3 0,-12 4 0,13-3 0,-7 3 0,4-1 0,2-1 0,-3 1 0,2 0 0,3 1 0,-5-2 0,4 2 0,-3-1 0,1 1 0,-2 1 0,2-2 0,0 2 0,0 0 0,5-1 0,-1 2 0,-1 0 0,5 2 0,-7-1 0,6 2 0,-8-4 0,1 2 0,-4-2 0,0 1 0,1-1 0,-2 2 0,4-1 0,0 0 0,0 0 0,0 0 0,-4 1 0,0-2 0,-3 0 0,-2-1 0,2-1 0,-2 0 0,1 0 0,2 2 0,-2-1 0,6 0 0,-7-2 0,3 1 0,0-1 0,4 1 0,-4 0 0,5 2 0,-3-3 0,0 2 0,1-3 0,-2 3 0,1-4 0,-5 3 0,9-3 0,-3 4 0,3-4 0,1 3 0,-6-3 0,-3 1 0,12 2 0,-7-4 0,10 3 0,-13-2 0,5 1 0,-3-1 0,5 0 0,-1-1 0,0 0 0,-1 0 0,-1 0 0,0 0 0,0 0 0,-4 0 0,6 0 0,-6 0 0,8 0 0,-2 0 0,4 0 0,0 0 0,1 0 0,-5 0 0,0 0 0,-2 0 0,0 0 0,-4 0 0,4 0 0,0 0 0,4 0 0,4 0 0,-3 0 0,6 0 0,-10 0 0,1 0 0,-3 0 0,0 0 0,5 0 0,-2 0 0,-8 0 0,9-2 0,-9 1 0,8-1 0,-5-1 0,3 0 0,-2-3 0,8 3 0,-8-2 0,11 3 0,-10-3 0,7 2 0,-9-3 0,3 3 0,-7-1 0,6 2 0,-3-2 0,0 1 0,2-1 0,-2 0 0,2-1 0,-2 1 0,5-1 0,-7 2 0,4-2 0,-5 1 0,4 0 0,-3 0 0,6-1 0,-8 1 0,4-1 0,-6 1 0,5-1 0,-4-1 0,10 2 0,-4-2 0,2 0 0,-1 2 0,-1-1 0,-6 1 0,6 0 0,-3-3 0,6 4 0,-6-3 0,-1 2 0,-2 0 0,4-2 0,2 3 0,1-2 0,-1 3 0,-2 0 0,4-3 0,-2 3 0,2-4 0,-2 4 0,-3-3 0,7 1 0,-6-1 0,7 1 0,-4 0 0,1-1 0,2 0 0,1 1 0,-3 0 0,2 2 0,-2-2 0,3 2 0,1-2 0,5 2 0,-2 0 0,1 1 0,-4 1 0,-2 0 0,3 0 0,4-3 0,6 3 0,1-3 0,2 3 0,-1 0 0,0 0 0,-5 0 0,-5 0 0,-6 0 0,-7 0 0,10 0 0,-3 0 0,8 0 0,-6 0 0,0 0 0,0 0 0,-2 0 0,-4 0 0,3 0 0,-3 2 0,2-1 0,-2 4 0,2-4 0,4 4 0,-2-2 0,6 2 0,-8-1 0,1-1 0,-2 0 0,-2 0 0,4 2 0,1-1 0,2 1 0,-3 0 0,1-1 0,-3 2 0,1 0 0,1-1 0,-3 1 0,6-2 0,-4 1 0,0 0 0,2 0 0,-3-1 0,-3 0 0,3 0 0,-7 0 0,8 2 0,-4 0 0,5-2 0,-1 0 0,0 0 0,1 2 0,0 0 0,3 0 0,-6 0 0,3 0 0,-4-2 0,6 1 0,-6-1 0,2-1 0,-2 2 0,1 0 0,0-1 0,0 2 0,-6-3 0,8 1 0,-1 2 0,4-3 0,1 4 0,3-2 0,-3 1 0,5 0 0,-4-1 0,-3 0 0,-4-1 0,1-2 0,0 1 0,1-2 0,1 1 0,0-2 0,-2 0 0,5 2 0,-6-1 0,6 1 0,-2-1 0,0-1 0,-3 3 0,2-3 0,3 3 0,-1-3 0,6 0 0,1 0 0,-3 2 0,4-1 0,-2 1 0,-3-1 0,-1-1 0,-9 3 0,7-3 0,-3 3 0,5-3 0,7 0 0,-4 0 0,-3 0 0,2 0 0,-10 0 0,6-3 0,-2 3 0,-2-3 0,1 0 0,1 0 0,7-3 0,-3 0 0,10 0 0,-3 0 0,5-3 0,-5 1 0,1-1 0,-5-1 0,0 3 0,-1-3 0,-6 2 0,-3 3 0,-5-2 0,4 5 0,-5-3 0,7 1 0,-2 0 0,2-3 0,1 5 0,2-4 0,1 2 0,-4-3 0,3 2 0,-6-2 0,4 5 0,-1-1 0,0-1 0,-2 2 0,-5-5 0,5 3 0,-1-2 0,6 2 0,-1-1 0,-1 0 0,1 0 0,-4-1 0,3 3 0,-5-1 0,1 0 0,4 2 0,-3-1 0,3 0 0,0 0 0,-1 0 0,4-3 0,1 3 0,-2-3 0,8 3 0,-5-2 0,9 3 0,-10-3 0,6 1 0,-9-1 0,0 0 0,1 0 0,0 1 0,1 0 0,5 1 0,-5-1 0,2 2 0,-7-3 0,1 4 0,-2-1 0,11 1 0,-4-1 0,6 0 0,-4-1 0,-3 2 0,6-2 0,-2 3 0,0 0 0,0 0 0,-4 0 0,4 0 0,-6 0 0,0 0 0,-1 0 0,4 0 0,-2 0 0,0 0 0,-2 0 0,-1 0 0,4 0 0,-1 0 0,1 0 0,-2 0 0,0 0 0,-2 0 0,8 0 0,-9 0 0,8 0 0,-6 0 0,-2 0 0,5 0 0,-4 0 0,3 0 0,2 2 0,-2-1 0,3 4 0,-5-2 0,-2 0 0,-2 2 0,4-1 0,2-1 0,-4 1 0,5-2 0,-10 1 0,6 0 0,-2 1 0,1 0 0,-1-1 0,0 1 0,-2 0 0,12 2 0,-9 0 0,9-3 0,-11 4 0,0-5 0,-3 3 0,3-1 0,4 0 0,1 1 0,-1 1 0,2 1 0,-4 0 0,4-2 0,-4 0 0,1-3 0,-3 2 0,1-1 0,1 3 0,-1-1 0,0 1 0,2-3 0,-7 3 0,8-2 0,-6 1 0,8-2 0,-5 2 0,2-2 0,-2 1 0,0 1 0,3-2 0,-4 1 0,3-1 0,1 0 0,3-2 0,1 1 0,-4-2 0,-4 4 0,-4 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3T07:45:21.332"/>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0 105 16383,'17'12'0,"-1"-2"0,-7-7 0,5 1 0,1 0 0,-1 1 0,-3-2 0,2 5 0,-3-5 0,7 5 0,-6-3 0,3 2 0,-5-2 0,-2-2 0,-1 2 0,-1-4 0,9 3 0,0 2 0,8 0 0,-3 2 0,0-2 0,-1-3 0,2 1 0,-2-3 0,-3 0 0,-3 1 0,-4-2 0,-2 0 0,7 0 0,-3 0 0,9 0 0,-5 0 0,4 0 0,2 0 0,-5 0 0,-4 0 0,-3 0 0,-3 0 0,5 0 0,4 0 0,2-3 0,3-1 0,1-4 0,-4 1 0,-1 1 0,-4-1 0,-3 2 0,0 0 0,-2 3 0,-1-3 0,3 1 0,2-4 0,4-3 0,2 1 0,-6 3 0,6-2 0,-5 3 0,3 1 0,-1-1 0,-5 3 0,4 0 0,1-1 0,5 0 0,0-2 0,2 1 0,-2-2 0,-4 2 0,0-2 0,-4 0 0,2 1 0,-3-1 0,4 3 0,-3 1 0,6-2 0,0 0 0,0 0 0,1-1 0,-2 1 0,4 1 0,-1-1 0,-4 2 0,-2 0 0,-4 1 0,0 2 0,2 0 0,1 0 0,5 0 0,0 0 0,4 0 0,-2 0 0,2 0 0,-2 0 0,-2 0 0,-2 0 0,-4 0 0,-1 0 0,2 0 0,-2 0 0,4 3 0,-3 0 0,2 3 0,-2-1 0,-3-2 0,2-1 0,-4 1 0,1 0 0,-1 2 0,3 1 0,5-3 0,-3 2 0,4-1 0,-3 2 0,-1 1 0,1-3 0,-3 2 0,-2-3 0,2 0 0,-6 2 0,6-3 0,-4 2 0,3 0 0,1 2 0,5 0 0,-2 2 0,2 0 0,-1-1 0,-4 1 0,-2-4 0,-3 0 0,0-1 0,-1 2 0,5 0 0,-2 1 0,2-1 0,1 2 0,2-3 0,-4 4 0,4-3 0,-1 1 0,-1-2 0,1 1 0,-1 0 0,2 0 0,0-2 0,-2 2 0,1-4 0,0 1 0,-2 0 0,-1-1 0,3 2 0,-3-2 0,4 0 0,-4 1 0,0-1 0,3 1 0,0-1 0,0 4 0,2-4 0,-1 1 0,-1 0 0,0-1 0,-2 1 0,3-2 0,-1 0 0,0 0 0,-1 0 0,1 0 0,-1 0 0,2 0 0,-1 0 0,-1 0 0,2 0 0,-1 0 0,-1 0 0,2 0 0,-1 0 0,0 0 0,-1 0 0,2 0 0,-2 0 0,1 0 0,2 0 0,-1 0 0,-2-1 0,0-1 0,-3 1 0,5-2 0,-3 2 0,2-4 0,2 2 0,-2 0 0,3-3 0,0 3 0,1-5 0,-1 3 0,-1-2 0,0 0 0,-1 1 0,3-2 0,-4 2 0,2-1 0,-1 1 0,-1 1 0,-3-1 0,4 2 0,-4 0 0,6-1 0,-1 2 0,3-4 0,0 3 0,0-2 0,-5 1 0,5 1 0,-7-1 0,2 2 0,-2 0 0,-1 0 0,3 0 0,-2-2 0,7 0 0,1-1 0,-2 1 0,5 1 0,-4-2 0,1 1 0,3-2 0,-3 1 0,5 2 0,-6 1 0,4-2 0,-3 1 0,0 1 0,-1 1 0,-5-3 0,3 4 0,-3-2 0,2 2 0,1 0 0,-2-2 0,6 3 0,-3 0 0,-1 0 0,-1 0 0,2 0 0,1 0 0,5 0 0,-5 0 0,4 0 0,-3 0 0,3 0 0,2 0 0,-1 0 0,-2 0 0,-4 3 0,0-2 0,-5 0 0,2 0 0,-4 1 0,1-1 0,2 4 0,-4-3 0,3 4 0,0-3 0,-3 0 0,6 1 0,-4-1 0,2 3 0,0-6 0,-4 7 0,2-5 0,-7 3 0,11 0 0,-6-1 0,6 0 0,-2-2 0,-2 0 0,2 0 0,-2 2 0,2 0 0,-1 1 0,5 0 0,-2 0 0,4-1 0,-8-1 0,1-1 0,-6 4 0,5-3 0,-2 2 0,4-1 0,-2 0 0,-2-1 0,3 2 0,-3-2 0,3 1 0,-1 1 0,0 0 0,4 1 0,-3-1 0,3 0 0,-1 2 0,-1-3 0,1 3 0,-2-1 0,0 1 0,0-3 0,-3 2 0,3-5 0,-2 1 0,1-1 0,5 0 0,-3 3 0,2-1 0,0 1 0,-2-3 0,0 3 0,-1-2 0,-1 0 0,0 1 0,1-3 0,-1 3 0,2-1 0,-3 0 0,3-1 0,-1-1 0,0 3 0,0-3 0,2 2 0,-4 1 0,3-3 0,-2 3 0,3-3 0,0 0 0,3 0 0,-1 0 0,1 0 0,-1 0 0,3 0 0,0 0 0,1 0 0,1 0 0,-4 0 0,0 0 0,-3 0 0,-4 0 0,3 0 0,-3 0 0,8 0 0,-1 0 0,4-3 0,-1 1 0,-1-3 0,-3 1 0,-3 0 0,1 0 0,-3 1 0,-1-3 0,5 4 0,-3-5 0,3 0 0,4 0 0,0-3 0,0 4 0,3-2 0,-8 1 0,8 1 0,-7-2 0,3 0 0,-1 1 0,-5-1 0,4 2 0,-7 1 0,4 1 0,-2-1 0,-1 2 0,0-1 0,1 0 0,-4 0 0,9 0 0,-2-2 0,4-2 0,-3 4 0,0-4 0,-2 3 0,1-1 0,-4-1 0,0 5 0,-2-2 0,3 1 0,3 2 0,-2-3 0,4 0 0,-1-1 0,0 3 0,-1 0 0,3-1 0,-1 2 0,4-1 0,0 1 0,1-1 0,2 2 0,-1-3 0,2 3 0,3 0 0,-2 0 0,6-2 0,-6 1 0,2-2 0,-3 3 0,-1 0 0,-3 0 0,1 0 0,-5 0 0,4 0 0,-2 0 0,1 0 0,-2 0 0,0 0 0,-1 0 0,1 0 0,0 0 0,-3 0 0,1 0 0,-5 2 0,4 1 0,-2 1 0,5 0 0,-3 0 0,2 1 0,-1 1 0,-1-1 0,0 2 0,-2-2 0,-2 0 0,4-1 0,-3 0 0,1 0 0,1 0 0,-4 1 0,4 0 0,-2 0 0,2 1 0,0 0 0,0-3 0,-3 1 0,0-1 0,1 1 0,-2-1 0,4 1 0,-2 1 0,0-3 0,-1 3 0,1-3 0,-2 3 0,3-4 0,-3 3 0,1 0 0,3 0 0,-2 1 0,4 1 0,-1-2 0,-2 2 0,1-1 0,1 1 0,-1 0 0,-2 0 0,0-1 0,2 0 0,-4 0 0,5-1 0,-5 0 0,4 2 0,-2-3 0,-1 3 0,0-3 0,-2 1 0,7-3 0,-6 3 0,6-2 0,2 1 0,-3-1 0,5 0 0,-3 1 0,0-2 0,-1 2 0,0-1 0,-1-2 0,-1 6 0,1-6 0,-1 3 0,0-3 0,-2 0 0,0 2 0,4-2 0,-3 3 0,6 0 0,-6-3 0,0 3 0,-1-3 0,1 0 0,0 0 0,3 0 0,-3 0 0,1 0 0,0 0 0,0 0 0,0 0 0,-1 0 0,2 0 0,-1 0 0,-1 0 0,-1 0 0,2 0 0,-2 0 0,1 0 0,2 0 0,-3 0 0,2 0 0,-2-2 0,2 1 0,-2-2 0,3 0 0,-2 0 0,2 1 0,-4-3 0,2 2 0,-3 0 0,0-2 0,2 3 0,1-2 0,2-2 0,0 1 0,3-4 0,-3 3 0,3-3 0,-1 4 0,-2-2 0,-1 2 0,1-1 0,4 0 0,-3-2 0,6 1 0,-2-3 0,0 2 0,-1-1 0,0 5 0,-3-4 0,2 4 0,0-4 0,-2 3 0,4-3 0,-5 3 0,2-2 0,-1 1 0,3-2 0,0 1 0,-1-1 0,3 2 0,-5 2 0,4-1 0,-4 4 0,5-4 0,-3 2 0,5-3 0,-3 1 0,3 0 0,6 1 0,-3-1 0,3 5 0,-6-2 0,1 2 0,-3 0 0,1 0 0,-3 0 0,-1 0 0,0 0 0,-1 0 0,2 0 0,-2 0 0,3 0 0,-5 0 0,1 0 0,0 0 0,-1 2 0,1 1 0,-2 0 0,-1 1 0,2-3 0,-3 1 0,2 1 0,-1-2 0,-4 3 0,7-3 0,-7 3 0,8-2 0,-4 3 0,2-1 0,2-2 0,-3 2 0,2 0 0,1 0 0,-2-1 0,1 2 0,-1-2 0,1 2 0,-1 1 0,1-3 0,0 3 0,-1-1 0,4 0 0,-1 2 0,0-1 0,3 2 0,-5 0 0,4 1 0,-5-3 0,1 1 0,-3-2 0,1 2 0,-1-1 0,0 1 0,2-1 0,0 1 0,0-1 0,0 1 0,-2 0 0,-1-1 0,-1-1 0,-2 0 0,2-1 0,-1-1 0,0 1 0,1 2 0,-1-2 0,4 1 0,-4-2 0,1 0 0,0 0 0,3 1 0,-2 0 0,2 1 0,-2-2 0,1 1 0,0-2 0,-1 3 0,1-4 0,-4 3 0,6-4 0,-2 5 0,2-4 0,1 3 0,-4-3 0,-2 1 0,8 1 0,-5-3 0,7 3 0,-9-2 0,4 1 0,-3-1 0,4 0 0,-1-1 0,0 0 0,-1 0 0,1 0 0,-2 0 0,1 0 0,-3 0 0,4 0 0,-3 0 0,4 0 0,-1 0 0,3 0 0,-1 0 0,2 0 0,-4 0 0,0 0 0,-1 0 0,0 0 0,-3 0 0,3 0 0,0 0 0,2 0 0,3 0 0,-2 0 0,4 0 0,-7 0 0,1 0 0,-1 0 0,-1 0 0,3 0 0,-1 0 0,-5 0 0,6-2 0,-6 1 0,5-1 0,-3-1 0,2 0 0,-1-2 0,4 2 0,-4-2 0,6 4 0,-5-4 0,3 2 0,-5-2 0,2 2 0,-4-1 0,3 2 0,-2-1 0,1 0 0,0-1 0,-1 0 0,2 0 0,-2 0 0,4 0 0,-5 1 0,2-2 0,-3 1 0,4 1 0,-3-1 0,3-1 0,-3 2 0,1-2 0,-4 1 0,4 0 0,-3-2 0,7 2 0,-4-1 0,3-1 0,-2 3 0,0-2 0,-4 1 0,4 1 0,-2-4 0,4 4 0,-4-2 0,0 1 0,-2 0 0,3-1 0,1 2 0,0-1 0,0 2 0,-1 0 0,2-3 0,-1 3 0,1-3 0,-1 3 0,-2-3 0,4 2 0,-3-2 0,4 1 0,-2 1 0,0-2 0,2 0 0,0 2 0,-2-1 0,1 2 0,0-2 0,1 3 0,1-3 0,2 2 0,0 0 0,0 1 0,-2 1 0,-1 0 0,1 0 0,3-3 0,3 3 0,2-2 0,0 2 0,1 0 0,-2 0 0,-2 0 0,-3 0 0,-4 0 0,-5 0 0,7 0 0,-2 0 0,5 0 0,-4 0 0,0 0 0,0 0 0,-2 0 0,-1 0 0,2 0 0,-3 1 0,1 0 0,0 4 0,0-4 0,3 4 0,-1-3 0,4 3 0,-6-1 0,1-2 0,-1 1 0,-1 0 0,3 2 0,-1-2 0,2 2 0,-2 0 0,2-2 0,-4 3 0,2-1 0,0 0 0,-2 1 0,4-3 0,-2 2 0,0 0 0,1-1 0,-3 0 0,0 0 0,0-1 0,-3 1 0,4 2 0,-2-1 0,4-1 0,-2-1 0,1 1 0,0 2 0,1-1 0,1 1 0,-4-1 0,2 1 0,-2-2 0,3 0 0,-3 0 0,1-1 0,-1 1 0,0 1 0,0-1 0,0 1 0,-3-2 0,4 1 0,1 1 0,1-2 0,1 4 0,2-3 0,-2 2 0,4-1 0,-3 0 0,-3-1 0,-1 0 0,-1-2 0,1 1 0,1-2 0,0 1 0,1-2 0,-3 0 0,4 1 0,-3 0 0,3 1 0,-1-1 0,0-1 0,-2 3 0,1-3 0,2 3 0,-1-3 0,5 0 0,-1 0 0,0 2 0,1-2 0,0 2 0,-3-1 0,0-1 0,-6 3 0,4-3 0,-2 3 0,4-3 0,4 0 0,-2 0 0,-2 0 0,1 0 0,-6 0 0,3-3 0,-1 3 0,-1-3 0,1 0 0,0 1 0,5-4 0,-2 1 0,5-1 0,0 0 0,2-2 0,-3 1 0,1-2 0,-3 0 0,-1 3 0,0-4 0,-3 3 0,-4 2 0,-1-1 0,2 4 0,-4-3 0,5 2 0,-1-1 0,1-2 0,0 4 0,2-4 0,1 2 0,-4-2 0,4 1 0,-5-1 0,2 4 0,0-1 0,0 0 0,-1 1 0,-4-5 0,4 4 0,-1-3 0,3 2 0,1 0 0,-2-1 0,2 0 0,-3 0 0,1 2 0,-2-1 0,0 1 0,2 1 0,-1-1 0,2 0 0,-1 1 0,0-1 0,2-3 0,1 3 0,0-2 0,3 2 0,-2-2 0,6 4 0,-7-4 0,3 1 0,-4 0 0,-1-1 0,0 0 0,2 2 0,-1-1 0,4 1 0,-4 0 0,2 1 0,-4-3 0,-1 4 0,0-1 0,7 1 0,-3 0 0,3-1 0,-1-1 0,-3 2 0,5-2 0,-2 3 0,-1 0 0,2 0 0,-4 0 0,3 0 0,-4 0 0,1 0 0,-2 0 0,3 0 0,-1 0 0,0 0 0,-1 0 0,-2 0 0,4 0 0,-1 0 0,0 0 0,0 0 0,-1 0 0,-1 0 0,5 0 0,-6 0 0,5 0 0,-3 0 0,-2 0 0,4 0 0,-4 0 0,4 0 0,0 2 0,-2-1 0,3 4 0,-3-3 0,-2 1 0,-1 2 0,3-2 0,0 0 0,-1 1 0,2-2 0,-5 1 0,3-1 0,-2 2 0,1 0 0,0-1 0,0 0 0,-2 1 0,8 1 0,-5 1 0,5-3 0,-7 3 0,0-4 0,-2 3 0,2-2 0,3 1 0,0 1 0,0 0 0,0 2 0,-1-1 0,1-1 0,-1 0 0,0-4 0,-2 3 0,1-1 0,-1 2 0,1 0 0,0 1 0,1-4 0,-5 4 0,6-2 0,-4 0 0,5-1 0,-3 2 0,0-3 0,0 2 0,0 1 0,2-2 0,-3 0 0,1 0 0,2 0 0,1-2 0,1 1 0,-2-2 0,-3 3 0,-3 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3T09:25:29.863"/>
    </inkml:context>
    <inkml:brush xml:id="br0">
      <inkml:brushProperty name="width" value="0.35" units="cm"/>
      <inkml:brushProperty name="height" value="2.1" units="cm"/>
      <inkml:brushProperty name="color" value="#FFFFFF"/>
      <inkml:brushProperty name="inkEffects" value="pencil"/>
    </inkml:brush>
  </inkml:definitions>
  <inkml:trace contextRef="#ctx0" brushRef="#br0">1 0 16383,'16'65'0,"4"-26"0,8-1 0,13 5 0,6 0 0,-1-3 0,-1-1 0,0-1 0,2-1 0,11 3 0,2-2 0,-8-9 0,4 0 0,27 7 0,6-3 0,-9-8 0,-3-6 0,-9-7 0,-2-3 0,11-2 0,-5-3 0,14-4 0,-6-1 0,1-2 0,6-6 0,-8-12 0,17-9 0,-14 1 0,-24 6 0,-1-5 0,1-1 0,9-7 0,-3 0 0,-12 5 0,18-18 0,-19 11 0,-7 1 0,-21 5 0,2-1 0,-18 25 0,-3 4 0,25 61 0,18-5 0,6 3 0,9 0 0,1-12 0,1-3 0,-9-5 0,3-4 0,25-2 0,-2-10 0,0-6 0,-3-5 0,15-2 0,-10-1 0,-19-2 0,0-1 0,23 0 0,11 0 0,-7-2 0,-4-5 0,1-3 0,2-1 0,8-3 0,-4-3 0,-19 0 0,-5-1 0,0-3 0,4-2 0,0-2 0,-9-1 0,0-6 0,-8-4 0,-11-3 0,-2-5 0,-5 6 0,-1 0 0,-2-4 0,-2 4 0,17-7 0,-27 16 0,-16 24 0,-4 6 0,29 24 0,9 8 0,12 12 0,-8-8 0,10 5 0,-4-4 0,-2 0 0,2-3 0,9 8 0,3-4 0,-5-11 0,5-7 0,19-7 0,1-5 0,-29-3 0,5-1 0,19-4 0,11-2 0,-16-2 0,3-2 0,-1-5 0,18-2 0,-11-4 0,-22-2 0,-3-4 0,6-2 0,7-1 0,-8-1 0,-4-3 0,-5-2 0,8-16 0,-5 0 0,-20 14 0,-2-1 0,16-20 0,-3 2 0,-5 6 0,6-13 0,-42 47 0,4-5 0,-11 14 0,20 29 0,27 32 0,-2-3 0,6-8 0,14 7 0,-9-10 0,4-3 0,10-3 0,18 4 0,-9-11 0,-18-20 0,1-7 0,5 4 0,9 0 0,-2-1 0,24-1 0,-2-3 0,-1-2 0,-2-3 0,-12-5 0,-3-6 0,-9-13 0,-5-5 0,-16 0 0,-4-6 0,-2-10 0,-4 1 0,14-12 0,-20 22 0,2 3 0,5 0 0,25-22 0,-38 34 0,6-6 0,-29 21 0,1 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3T09:25:29.864"/>
    </inkml:context>
    <inkml:brush xml:id="br0">
      <inkml:brushProperty name="width" value="0.35" units="cm"/>
      <inkml:brushProperty name="height" value="2.1" units="cm"/>
      <inkml:brushProperty name="color" value="#FFFFFF"/>
      <inkml:brushProperty name="inkEffects" value="pencil"/>
    </inkml:brush>
  </inkml:definitions>
  <inkml:trace contextRef="#ctx0" brushRef="#br0">1519 3767 16383,'-87'0'0,"1"0"0,13 0 0,-3 0 0,6 1 0,-4 1 0,2-5 0,-22-16 0,2-2 0,5 15 0,1-4 0,16-15 0,0-8 0,11 3 0,-15-14 0,11 8 0,6-4 0,13-27 0,25 23 0,6 0 0,6-9 0,4-3 0,-5-12 0,6-1 0,3 6 0,6 0 0,9-3 0,3 2 0,1 15 0,4 5 0,11-2 0,5 3 0,18-10 0,0 9 0,-4 16 0,-25 13 0,15-2 0,-30 15 0,-8-1 0,-49 3 0,0-3 0,-11-6 0,-3-3 0,0-5 0,-2-15 0,5-6 0,3-20 0,13 3 0,4-7 0,15 8 0,5-1 0,0-19 0,4 0 0,3 28 0,3 1 0,5-27 0,3 7 0,2 25 0,8-16 0,8 0 0,1 17 0,7-3 0,2 2 0,3 4 0,1 8 0,3 2 0,14-6 0,2 10 0,3 1 0,-2 0 0,10 4 0,1 1 0,-21 6 0,13 1 0,-3 0 0,-23 7 0,10-6 0,-41-16 0,-10-6 0,4-10 0,3-6 0,1-1 0,5-2 0,11-12 0,6 1 0,-1 6 0,8 1 0,9 10 0,10 1 0,1 2 0,13-8 0,5 1 0,2 5 0,7-2 0,-7 5 0,-6 4 0,2 5 0,21 1 0,12 3 0,-12 5 0,-28 10 0,1 2 0,30-6 0,14-1 0,-14 5 0,-23 7 0,-7 2 0,5-1 0,5 0 0,-4 1 0,-3 1 0,-4 2 0,14 4 0,-2 3 0,-11 2 0,-4 3 0,-3 4 0,-5 2 0,7 7 0,1 4 0,-43-23 0,13 11 0,-12-6 0,0 3 0,6 0 0,-13-3 0,4-3 0,-6 5 0,1-4 0,2 3 0,-2-10 0,25-28 0,8-12 0,-8 6 0,31-22 0,8-3 0,-6 15 0,-3 5 0,1 1 0,9 0 0,-14 12 0,-1 2 0,8 4 0,10 7 0,-1 3 0,-7 4 0,4 2 0,17 1 0,-14 1 0,14-1 0,1 4 0,17 3 0,-11 2 0,-34 1 0,-1 5 0,8-1 0,4 4 0,-9-2 0,-14 3 0,-3-2 0,2 6 0,-3-1 0,9 2 0,16 19 0,-33-19 0,18 21 0,-31-25 0,23 19 0,-33-24 0,25 23 0,-26-25 0,4 9 0,-12-13 0,-3 0 0,12 22 0,-9-13 0,15 25 0,-16-36 0,5 7 0,16-44 0,22-16 0,1 4 0,6-2 0,-5 6 0,4 0 0,3 2 0,4 3 0,-4 8 0,-2 4 0,12 1 0,-4 5 0,-1 0 0,-6 2 0,1 2 0,1 1 0,7 1 0,-9 5 0,1 2 0,25 2 0,-14 0 0,1 0 0,20 3 0,-11 5 0,-1 2 0,-9 1 0,9 11 0,-3 2 0,-30-8 0,35 18 0,1 3 0,-24-4 0,8 2 0,-2 4 0,-8 15 0,-10-7 0,1 12 0,-31-38 0,9 1 0,-17-24 0,0-1 0,10-17 0,6 0 0,6-10 0,4-3 0,30-25 0,2 2 0,-19 27 0,-1 4 0,3 9 0,11-6 0,5 4 0,5 4 0,-4 3 0,3 2 0,29 5 0,-32 2 0,0 0 0,-11 1 0,-2 2 0,21 7 0,-5 1 0,-3 2 0,7 11 0,-3 2 0,-22-5 0,25 15 0,-1 0 0,-21-5 0,16 13 0,-4 1 0,-27-13 0,20 14 0,-1-1 0,-9-8 0,-9-5 0,0-2 0,-7-4 0,-14-9 0,-11-7 0,4 8 0,-4 10 0,0 2 0,19-14 0,12-11 0,39-26 0,8-10 0,0 4 0,-13 4 0,10-4 0,-14 4 0,-1 2 0,5-1 0,2 1 0,0 7 0,-11 3 0,4 3 0,-10 5 0,1 3 0,12 0 0,-1 4 0,33 8 0,-28 5 0,-5 4 0,-11 4 0,16 8 0,-3 0 0,-26-10 0,23 8 0,2 1 0,-5 4 0,-12-10 0,-1 4 0,-11 1 0,-4 3 0,20 33 0,-21-9 0,-13-1 0,-16-29 0,0-4 0,0-13 0,0-3 0,-7 19 0,6-11 0,-10 20 0,7-27 0,-15 12 0,-3-4 0,-13 12 0,16-9 0,0-3 0,19-13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3T09:25:29.865"/>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2490 16383,'78'0'0,"-12"0"0,-1 1 0,5-2 0,-14-1 0,-1-3 0,33-3 0,3-4 0,-12 0 0,-3-1 0,3-3 0,-4 0 0,20-3 0,-42 9 0,-8-3 0,-7 1 0,8-7 0,1 0 0,14-8 0,4-14 0,-1-7 0,-30 17 0,-4-4 0,2-6 0,2-8 0,-8 0 0,-7-7 0,-8 2 0,0-1 0,-3 0 0,-3 6 0,-5 1 0,-10 4 0,-3 2 0,-8-21 0,-17 14 0,-7 4 0,-13 4 0,11 8 0,1 2 0,-9-6 0,22 10 0,9 8 0,30 14 0,31-1 0,-7-2 0,24-7 0,1 0 0,-5 0 0,-4-11 0,-7-3 0,-18 6 0,-8-17 0,-3-6 0,-4 1 0,0-3 0,0-8 0,0 0 0,0 10 0,-2 3 0,-4-28 0,-9 37 0,-5-1 0,-3-3 0,-12-8 0,-7 0 0,-1 0 0,10 9 0,-13-12 0,2 3 0,21 22 0,-19-14 0,-2 0 0,13 16 0,-52-22 0,44 32 0,-34-6 0,37 17 0,-26-2 0,10 3 0,-16 0 0,17 0 0,-16-2 0,34 1 0,-21-7 0,33 5 0,-2-4 0,8 4 0,-3-3 0,-30-12 0,18 9 0,-16-6 0,33 12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23T09:28:57.991"/>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1 16383,'29'15'0,"-5"-3"0,-16-7 0,1-3 0,4 5 0,0-4 0,2 4 0,-4-3 0,2 1 0,-3-3 0,6 3 0,-4-3 0,3 3 0,-2-1 0,2-1 0,-4 1 0,3-1 0,-3 1 0,5 1 0,-7-1 0,5-1 0,-2 2 0,-1-3 0,4 2 0,-3 2 0,-1-4 0,2 2 0,-3-2 0,6 3 0,-2 0 0,1-2 0,1 1 0,-6-4 0,4 4 0,2 0 0,-4-2 0,5 0 0,-5 1 0,2-1 0,5 0 0,-6 1 0,2-3 0,2 0 0,-6 0 0,6 0 0,-5 0 0,3 0 0,3 0 0,-6 0 0,5 0 0,-3 0 0,0 0 0,4 0 0,-5 0 0,1 0 0,2 0 0,-1 0 0,-4-3 0,7-1 0,-10-1 0,4 0 0,3 1 0,0-1 0,4-2 0,0 3 0,7-1 0,-5 2 0,4-3 0,-11 2 0,5-1 0,-9 2 0,4-2 0,-1 3 0,-2-3 0,4 3 0,-6-2 0,13-2 0,-7 2 0,9-1 0,-5 0 0,3 3 0,-3-4 0,-1 1 0,-3 2 0,-1-1 0,-1 2 0,1-1 0,3 3 0,-3-3 0,5 1 0,-3 2 0,9-3 0,-5 3 0,-2-2 0,1 1 0,3 0 0,-7-2 0,3 2 0,-9-1 0,8 2 0,-3 0 0,0 0 0,2 0 0,3 0 0,-4 0 0,6 3 0,-11 0 0,8-1 0,-6 2 0,6-1 0,-10 0 0,10 0 0,-5 1 0,0-1 0,-1 2 0,2 3 0,-2-3 0,-1 2 0,-2-3 0,1 2 0,2 0 0,-2-3 0,2 4 0,11-4 0,-12 1 0,10 0 0,-12-1 0,0 2 0,9-2 0,-9-1 0,8 2 0,-5-2 0,-2 2 0,11 4 0,-10-3 0,11 2 0,-11-2 0,7 0 0,-9 0 0,5 0 0,0 0 0,-4-1 0,4 0 0,-2 2 0,-1-4 0,4 4 0,-4-5 0,1 5 0,2-2 0,-5 0 0,6-2 0,-3 2 0,3-3 0,-1 1 0,-2-2 0,6 0 0,-6 0 0,7 0 0,-1 0 0,2 0 0,1 0 0,-2 0 0,-4-2 0,3 1 0,-8-1 0,6 0 0,-1 2 0,-1-4 0,2-2 0,-6 4 0,6-4 0,-1 4 0,12-4 0,-7-2 0,11 2 0,-10-2 0,4 1 0,1 1 0,-10-2 0,7 3 0,-13 1 0,4 1 0,-1-2 0,-2 3 0,4-3 0,4 1 0,-6 1 0,11-2 0,-11 5 0,8-5 0,0 4 0,-7-2 0,0 3 0,-1-3 0,1 3 0,-1-3 0,4 3 0,2-2 0,1 2 0,3 0 0,2-3 0,-5 3 0,10-3 0,-7 3 0,2 0 0,-10 0 0,4 0 0,-11 0 0,10-1 0,-5 0 0,1-1 0,8 2 0,-7 0 0,9 0 0,2 0 0,-7 0 0,8 0 0,-9 0 0,-2 0 0,-2 0 0,-1 0 0,0 2 0,0 0 0,9 4 0,-7 1 0,8 0 0,-1 1 0,-4-3 0,2 2 0,-6-2 0,5 0 0,-8 0 0,1 0 0,-3 0 0,3-1 0,2-2 0,1 3 0,1-2 0,-6-1 0,6 4 0,-5-3 0,0 2 0,3-1 0,-1-3 0,5 1 0,-4-2 0,0 0 0,5 0 0,3 0 0,0 0 0,-2 0 0,-1 0 0,-4 0 0,3 0 0,-7 0 0,5 0 0,-2 0 0,1 0 0,4 0 0,-4 0 0,11 0 0,-2 0 0,-2 0 0,8 0 0,-8 0 0,8 0 0,-9 0 0,3-3 0,-3 3 0,-6-2 0,3 2 0,-8-3 0,7 3 0,-3-4 0,-1 1 0,1-1 0,4-4 0,-5 4 0,12-6 0,-4 4 0,-1-1 0,-1 1 0,-4 2 0,-3 1 0,3-1 0,-4 1 0,4 0 0,1-5 0,-7 5 0,12-8 0,-8 4 0,5 2 0,4-5 0,-8 5 0,5-3 0,-8 3 0,0 2 0,3-1 0,4 4 0,2-2 0,3 2 0,2 0 0,2 0 0,-1 0 0,5 0 0,-9 0 0,3 0 0,-5 0 0,-6 0 0,5 0 0,-10 0 0,10 0 0,-5 2 0,-2 1 0,5-1 0,-6 2 0,2-2 0,-1 4 0,2-2 0,-1-1 0,6 2 0,-8-3 0,3 3 0,-2 0 0,-2-1 0,3 1 0,1 0 0,-5-1 0,4 1 0,-1 1 0,-1 0 0,1 1 0,-4-4 0,0 3 0,5-1 0,-1-1 0,0 0 0,2-1 0,-5 1 0,14-1 0,-12 0 0,7 1 0,-2-4 0,-5 2 0,12-2 0,-13 0 0,3 0 0,9 0 0,-8 0 0,13 0 0,-18 0 0,9 0 0,-3 0 0,-1 0 0,2 0 0,-1 0 0,-3 0 0,5 0 0,-3 0 0,4 0 0,4 0 0,-3 0 0,0 0 0,2 0 0,-3 0 0,-3 0 0,4 0 0,-5 0 0,6 0 0,-6 0 0,4-2 0,-2 1 0,-1-3 0,3 3 0,-3-3 0,0 4 0,4-5 0,-10 3 0,10-4 0,-9 2 0,9 1 0,-10-2 0,5 3 0,1-3 0,-7 3 0,11-3 0,-9 2 0,6 1 0,-1-2 0,-3 3 0,5-4 0,-3 1 0,4-5 0,3 4 0,-2-4 0,-3 4 0,3 0 0,-11 1 0,6-2 0,-2 2 0,0 2 0,3 0 0,-1 2 0,-2 0 0,7 0 0,-9 0 0,6 0 0,-2 0 0,1 0 0,1 0 0,-1 0 0,-1 0 0,0 0 0,0 0 0,0 2 0,5 0 0,-11 2 0,7 2 0,-3-2 0,-2-1 0,6 3 0,-6-5 0,2 5 0,0-1 0,-1 0 0,1 2 0,-4-3 0,0 1 0,3 1 0,-1 1 0,-2 0 0,3-4 0,0 5 0,-2-3 0,5 0 0,-2-1 0,-2-1 0,6 1 0,-2-1 0,1-2 0,2 2 0,-6-2 0,5 3 0,-5-1 0,6-1 0,-4 2 0,1-3 0,3 1 0,1-2 0,3 0 0,-2 0 0,-3 0 0,-5 0 0,8 0 0,0 0 0,-4 0 0,5 0 0,-3 0 0,-1 0 0,2 0 0,-5 0 0,4 0 0,0 0 0,-6 0 0,8 0 0,-7 0 0,3 0 0,3 0 0,-8 0 0,7 0 0,-3 0 0,0 0 0,3 0 0,2 0 0,0 0 0,0 0 0,-1 0 0,-3 0 0,4 0 0,1 0 0,0 0 0,-1 0 0,2 0 0,-2-2 0,-1 1 0,4-2 0,-9 2 0,6 0 0,-8-3 0,8 3 0,-5-3 0,0 4 0,3-3 0,-6-1 0,4 4 0,-3-6 0,3 2 0,-7 2 0,10-4 0,-7 3 0,0-5 0,2 4 0,-7 0 0,10-2 0,-6 0 0,-1 0 0,6 0 0,-8 0 0,5-1 0,-5 1 0,1 0 0,-1-2 0,-3 1 0,3 2 0,2-3 0,1 3 0,2-2 0,0 3 0,6 2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07T05:37:35.368"/>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0 155 16383,'65'17'0,"-5"-4"0,32 8 0,-26-2 0,5-1 0,-29 1 0,8-8 0,-9-6 0,27-11 0,13-13 0,-34 4 0,0-3 0,0-1 0,-1-2 0,33-23 0,-5 6 0,5 1 0,-32 20 0,2 2 0,2 2 0,1 4 0,2 3 0,-1 6 0,35 16 0,-5 12 0,-5 8 0,5-4 0,-35-18 0,2 0 0,41 8 0,-6-1 0,-12 0 0,-12-2 0,0 3 0,8-3 0,-7-2 0,21-7 0,-6-13 0,3-13 0,5-16 0,-8-4 0,-32 13 0,1-1 0,1 2 0,1 0 0,2-1 0,-1 2 0,36-9 0,1 12 0,-5 14 0,2 11 0,13 8 0,-15 7 0,4 7 0,-18-3 0,-9-3 0,-16-3 0,2 1 0,12 0 0,22 6 0,1-4 0,-1-3 0,-30-9 0,-9-5 0,-3-4 0,-1-2 0,12-1 0,0-13 0,12-12 0,9-12 0,1-4 0,7-4 0,-15 7 0,10 5 0,9 11 0,12 15 0,-36 7 0,1 3 0,-6 5 0,-2 2 0,38 11 0,-18 14 0,7 5 0,0 2 0,-32-22 0,2 0 0,-2 1 0,0-1 0,35 9 0,-5-3 0,-19-8 0,-12-10 0,2-5 0,22-9 0,20-14 0,4-8 0,-5-10 0,-4-1 0,-36 18 0,0 0 0,0 3 0,2-1 0,2 0 0,0 2 0,36-4 0,-4 5 0,5 12 0,3 22 0,-39-5 0,-1 2 0,2 8 0,0 2 0,-4-1 0,0 1 0,-4-2 0,-2 1 0,35 24 0,-7-7 0,-3-9 0,-3-9 0,-6-14 0,-6-4 0,8-4 0,-8-11 0,12-7 0,-1-15 0,7-15 0,-7 5 0,6-2 0,-1 16 0,2 9 0,3 5 0,-14 8 0,-2 2 0,-7 5 0,4 5 0,1 7 0,2 7 0,-11 5 0,2 3 0,-6-2 0,8 7 0,-8-5 0,1 0 0,-11-6 0,4 0 0,-7-6 0,0 1 0,7-3 0,23 5 0,15-10 0,8 2 0,-9-10 0,-9-10 0,4-9 0,-2-6 0,-9-8 0,-11 6 0,-8 3 0,12-3 0,5 5 0,18 1 0,12 2 0,5 8 0,-5 1 0,-37 4 0,-18 4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07T05:41:07.589"/>
    </inkml:context>
    <inkml:brush xml:id="br0">
      <inkml:brushProperty name="width" value="0.35" units="cm"/>
      <inkml:brushProperty name="height" value="2.1" units="cm"/>
      <inkml:brushProperty name="color" value="#FFFFFF"/>
      <inkml:brushProperty name="inkEffects" value="pencil"/>
    </inkml:brush>
  </inkml:definitions>
  <inkml:trace contextRef="#ctx0" brushRef="#br0">1 84 16383,'42'27'0,"-1"-2"0,-10-8 0,-4-2 0,-3-3 0,1 0 0,-12-4 0,10 3 0,-10-6 0,2 4 0,1-4 0,-6 1 0,3-3 0,-1 3 0,3-1 0,-2 2 0,3-4 0,-1 3 0,4-4 0,-4-1 0,3 0 0,-7-1 0,6 0 0,-2 0 0,4-6 0,2-1 0,5-8 0,4 0 0,6-3 0,-1 0 0,-5 4 0,1-2 0,-10 4 0,4 2 0,-2-1 0,3 4 0,4-5 0,0 2 0,-1-4 0,-2 2 0,-4-4 0,3 6 0,-5-3 0,3 5 0,-5 0 0,0 2 0,5 0 0,-3 3 0,8 0 0,-3 3 0,4 0 0,4 0 0,3 0 0,-1 0 0,5 6 0,-8-2 0,2 5 0,-4-3 0,-7 2 0,3 0 0,-5 3 0,5 0 0,2 1 0,1 1 0,0 2 0,0-2 0,-5 2 0,5-2 0,-10-1 0,9 0 0,-8 0 0,3 0 0,-5-2 0,1 1 0,-1-1 0,0-1 0,-4 2 0,3-4 0,-3 4 0,4-2 0,1 1 0,-1 0 0,5-3 0,0-1 0,7-2 0,-2-1 0,3-3 0,-1 0 0,5 0 0,1 0 0,6 0 0,-1 0 0,-4-3 0,0-4 0,-8-4 0,3-2 0,-8 1 0,5 0 0,-3-4 0,4 0 0,0-3 0,-5 3 0,-2 1 0,-5 0 0,1 2 0,-1 0 0,1 2 0,-5 1 0,-1 1 0,0 0 0,-3 1 0,7 1 0,-3-3 0,6 2 0,9-2 0,1 3 0,10-1 0,-6 4 0,4 1 0,-6 3 0,2 0 0,-4 0 0,-6 0 0,-1 0 0,-5 0 0,-5 0 0,-1 0 0,-5 0 0,-1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07T09:08:51.943"/>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0 308 16383,'39'-28'0,"7"2"0,6 6 0,4-2 0,12-5 0,-12 2 0,-17 8 0,5-3 0,-20 11 0,10-3 0,-7 6 0,-12 5 0,17-2 0,2 1 0,19-3 0,4-1 0,-1 2 0,7-3 0,-2 6 0,-5-3 0,0 4 0,-5 0 0,3 0 0,5 0 0,6 0 0,6 1 0,2 4 0,-4 0 0,-8 2 0,-13-1 0,-9-1 0,-2 1 0,-5-2 0,2 5 0,-7-3 0,2 0 0,-2 2 0,4 2 0,1 2 0,2-1 0,-2 0 0,2 0 0,-2-3 0,-1 1 0,4-2 0,-4 1 0,1-3 0,2 1 0,3-3 0,7 2 0,7 0 0,3-1 0,-1-2 0,-2-1 0,-7-1 0,5 0 0,-12 0 0,4 4 0,-9-2 0,2 4 0,7-5 0,-6 2 0,6 0 0,-12-3 0,1 4 0,-6-4 0,0 0 0,3 0 0,2 0 0,8 0 0,2 0 0,7 0 0,3 0 0,-7 0 0,9 0 0,-17-4 0,7 1 0,-9-6 0,2 5 0,-2-2 0,2 1 0,3-2 0,-1-3 0,18 2 0,-5-7 0,4 6 0,-4-4 0,-12 4 0,-8 1 0,-10 4 0,-11-5 0,31-10 0,5-7 0,2 2 0,8-4 0,-28 14 0,13-3 0,-19 4 0,-5 8 0,-13 3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30T08:39:07.754"/>
    </inkml:context>
    <inkml:brush xml:id="br0">
      <inkml:brushProperty name="width" value="0.15169" units="cm"/>
      <inkml:brushProperty name="height" value="0.15169" units="cm"/>
      <inkml:brushProperty name="color" value="#656A76"/>
    </inkml:brush>
  </inkml:definitions>
  <inkml:trace contextRef="#ctx0" brushRef="#br0">0 1 24575,'16'0'0,"-3"0"0,-5 0 0,-3 0 0,4 0 0,-5 0 0,6 2 0,-3-1 0,3 3 0,0-3 0,0 4 0,0-1 0,0 0 0,-1 0 0,1 0 0,0 0 0,0 1 0,0 0 0,0 1 0,0-1 0,0 2 0,-1-2 0,1 4 0,0-3 0,0 1 0,-3-2 0,1 0 0,-2-1 0,0 0 0,0-1 0,2-1 0,-1 3 0,1-2 0,0 3 0,-1-2 0,2 1 0,-2 1 0,2-2 0,-3 2 0,1-2 0,0 2 0,-2-1 0,3 1 0,-2-2 0,0 4 0,0-5 0,0 4 0,-1-4 0,2 4 0,0-2 0,2 4 0,1-1 0,0 2 0,0 0 0,0 0 0,-1 0 0,1 0 0,0-1 0,0 0 0,0-1 0,0-1 0,0 3 0,-1-3 0,1 4 0,0-1 0,0 0 0,-2 0 0,1-2 0,-3 1 0,3-1 0,-1 2 0,0-1 0,1-1 0,-3 1 0,0-2 0,1 2 0,-1-2 0,3 2 0,-1-1 0,1 1 0,1 1 0,0 0 0,0 0 0,-2 0 0,0 1 0,-2-1 0,0-2 0,1 1 0,0-3 0,-1 3 0,3-1 0,-1 2 0,1 0 0,1 0 0,0 0 0,0 3 0,0-2 0,0 1 0,0-1 0,0 1 0,0 2 0,0 0 0,1 1 0,-1-1 0,0 1 0,-2-2 0,2 0 0,-5-3 0,2-1 0,-3-2 0,-1 1 0,4-3 0,-1 3 0,4 0 0,0 4 0,2-1 0,-1 2 0,4-2 0,-4-1 0,1 0 0,-2 0 0,0 0 0,0 0 0,0 0 0,-3 0 0,2 0 0,-4-2 0,1 1 0,0-3 0,0 1 0,-1 1 0,2-1 0,-2 1 0,2-1 0,-1 1 0,1 0 0,-2-1 0,2 3 0,1-4 0,-3 3 0,4-1 0,-3 0 0,1 1 0,0-1 0,-1 2 0,2 0 0,-1 0 0,0 0 0,0-1 0,2 0 0,-2 0 0,2 0 0,-1 1 0,1-1 0,-3-2 0,0-4 0,-4 1 0,0-1 0,3 5 0,2 2 0,-1-2 0,4 3 0,-1-3 0,2 2 0,3 1 0,0-1 0,1 3 0,1-2 0,0 2 0,-1-2 0,2-1 0,-5 1 0,0-1 0,-2-1 0,0 0 0,0-1 0,0-1 0,2 3 0,1-2 0,0 0 0,2 2 0,-1-2 0,1 3 0,1-3 0,2 2 0,-1-1 0,1 2 0,-5-1 0,2 0 0,-4-2 0,1 2 0,-2-4 0,0 3 0,0-3 0,0 4 0,-1-5 0,1 3 0,0-1 0,0-1 0,0 2 0,0-2 0,0 1 0,2 2 0,-2-3 0,5 3 0,-2-3 0,3 4 0,0-3 0,0 0 0,-1 1 0,2-2 0,-1 2 0,2 0 0,-1-2 0,3 3 0,-3-3 0,0 2 0,0-2 0,0 0 0,0 0 0,-1 0 0,0 0 0,3 0 0,-2-1 0,3 0 0,-3 0 0,1-1 0,-2 0 0,-3-3 0,0 1 0,-3 0 0,2-1 0,-1 1 0,1 0 0,-2-1 0,0 1 0,0-2 0,2 1 0,-1 0 0,4 1 0,-2 1 0,4-1 0,2 2 0,2-2 0,-1 0 0,1-1 0,-2 1 0,0 1 0,-1-3 0,-2 3 0,3-3 0,-3 0 0,5 0 0,-4 0 0,1 0 0,1 0 0,1 0 0,2 0 0,-1 0 0,-1 0 0,-1 0 0,-2 0 0,-3 0 0,1 0 0,-3 0 0,2-2 0,-2 1 0,1-2 0,-2 1 0,6-2 0,0 3 0,4-4 0,2 2 0,-2-2 0,-2 1 0,0 0 0,-6 3 0,2-3 0,-4 3 0,3-4 0,-2 4 0,-1-3 0,-1 4 0,0-5 0,0 3 0,1-3 0,1 0 0,1 1 0,-1-2 0,0 1 0,-1 0 0,1 0 0,-2-1 0,5 1 0,-1 0 0,1 0 0,1-1 0,2 1 0,0-2 0,2 0 0,0-1 0,2 1 0,-4 0 0,2-2 0,-5 2 0,3-1 0,-2 0 0,1 1 0,-1-1 0,-3 4 0,2-3 0,-2 1 0,2-3 0,4 1 0,-3-2 0,2 2 0,-2-1 0,0-1 0,0 5 0,0-5 0,0 4 0,0-4 0,3 2 0,0-1 0,3-1 0,3 0 0,-5-1 0,2 1 0,-5 1 0,-3 2 0,-1 0 0,-4-1 0,4 1 0,-1-3 0,4-1 0,-3 1 0,2-1 0,-1 1 0,1-1 0,1-2 0,0 1 0,0-1 0,0 3 0,-3-1 0,-1 2 0,-4 0 0,1 1 0,-3 1 0,3-2 0,-1 1 0,2-2 0,0 0 0,0-3 0,0 0 0,0-3 0,3 3 0,-2-3 0,1 7 0,-2-3 0,-2 6 0,1-3 0,-1 1 0,2-5 0,0 2 0,0-4 0,0 4 0,0-1 0,1-1 0,1 2 0,2-5 0,-2 5 0,1 1 0,-7 2 0,1 5 0,-6 0 0,6-11 0,4 0 0,5-15 0,2 6 0,-8 7 0,1 2 0,-5 8 0,1-1 0,-3 2 0,-3 3 0,6-9 0,2-3 0,7-8 0,0 1 0,-2 4 0,-3 3 0,-4 6 0,0-1 0,-3 0 0,2 0 0,-2 1 0,3-1 0,1 0 0,4-3 0,1 0 0,3-3 0,-5 6 0,0-1 0,-4 5 0,-4 0 0,2-1 0,-3 1 0,3 0 0,-3 1 0,3 0 0,-2-1 0,3 0 0,0 0 0,-1 0 0,-1 0 0,-1 2 0,-1-2 0,1 1 0,0-2 0,1-1 0,0 3 0,1-2 0,-3 4 0,1-3 0,-2-2 0,-1-1 0,0 0 0,0 2 0,0 1 0,0-2 0,0 3 0,2-4 0,1 3 0,4-3 0,-3 1 0,4-2 0,-4 5 0,0-2 0,-2 2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07T08:22:17.280"/>
    </inkml:context>
    <inkml:brush xml:id="br0">
      <inkml:brushProperty name="width" value="0.35" units="cm"/>
      <inkml:brushProperty name="height" value="2.1" units="cm"/>
      <inkml:brushProperty name="color" value="#FFFFFF"/>
      <inkml:brushProperty name="inkEffects" value="pencil"/>
    </inkml:brush>
  </inkml:definitions>
  <inkml:trace contextRef="#ctx0" brushRef="#br0">1 0 16383,'24'49'0,"7"-20"0,11 0 0,20 3 0,10 0 0,-2-2 0,-2 0 0,0-2 0,4 0 0,16 2 0,3-1 0,-12-8 0,6 1 0,41 5 0,9-2 0,-14-6 0,-4-5 0,-14-5 0,-2-2 0,15-2 0,-6-2 0,20-3 0,-8-1 0,1-1 0,9-5 0,-12-8 0,25-8 0,-20 1 0,-37 5 0,-1-4 0,1-1 0,13-5 0,-4 0 0,-18 4 0,28-14 0,-30 8 0,-10 2 0,-32 3 0,3-1 0,-28 19 0,-4 3 0,38 46 0,28-4 0,8 2 0,14 0 0,2-8 0,1-3 0,-13-4 0,4-3 0,38-1 0,-3-8 0,0-4 0,-5-4 0,23-1 0,-15-2 0,-29 0 0,1-2 0,34 1 0,16-1 0,-9-1 0,-7-4 0,1-2 0,4 0 0,12-3 0,-7-3 0,-28 1 0,-8-1 0,1-2 0,5-2 0,0-1 0,-13-1 0,0-5 0,-13-2 0,-16-3 0,-3-4 0,-8 5 0,-1 0 0,-4-3 0,-2 3 0,26-5 0,-42 11 0,-24 19 0,-6 4 0,44 19 0,14 5 0,18 9 0,-12-5 0,15 3 0,-6-3 0,-3 0 0,3-2 0,13 5 0,5-2 0,-7-8 0,7-6 0,29-5 0,2-4 0,-45-2 0,8 0 0,29-4 0,17-1 0,-25-2 0,5-1 0,-2-4 0,28-2 0,-17-2 0,-33-3 0,-5-2 0,9-1 0,11-1 0,-13-1 0,-5-3 0,-8 0 0,12-13 0,-7 0 0,-31 11 0,-3-1 0,24-15 0,-4 1 0,-8 5 0,10-10 0,-65 36 0,7-5 0,-17 12 0,30 21 0,42 24 0,-4-3 0,10-5 0,20 5 0,-13-7 0,6-3 0,16-2 0,26 3 0,-13-8 0,-27-15 0,1-6 0,8 4 0,13-1 0,-3 0 0,37-1 0,-3-2 0,-2-2 0,-3-2 0,-18-4 0,-4-4 0,-15-10 0,-7-4 0,-24 1 0,-6-6 0,-3-7 0,-6 1 0,21-9 0,-31 17 0,4 2 0,7-1 0,38-16 0,-57 26 0,8-5 0,-43 16 0,1 2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07T08:22:17.281"/>
    </inkml:context>
    <inkml:brush xml:id="br0">
      <inkml:brushProperty name="width" value="0.35" units="cm"/>
      <inkml:brushProperty name="height" value="2.1" units="cm"/>
      <inkml:brushProperty name="color" value="#FFFFFF"/>
      <inkml:brushProperty name="inkEffects" value="pencil"/>
    </inkml:brush>
  </inkml:definitions>
  <inkml:trace contextRef="#ctx0" brushRef="#br0">2306 2830 16383,'-132'0'0,"1"0"0,21 0 0,-6 0 0,10 1 0,-6 0 0,2-3 0,-32-12 0,2-2 0,8 12 0,1-4 0,25-11 0,0-5 0,16 1 0,-22-10 0,16 6 0,10-3 0,19-20 0,38 16 0,9 1 0,10-6 0,5-3 0,-7-10 0,9 1 0,4 3 0,10 1 0,13-3 0,5 2 0,2 11 0,5 4 0,17-1 0,8 2 0,27-8 0,0 7 0,-6 12 0,-38 9 0,23 0 0,-46 10 0,-12 0 0,-74 2 0,0-2 0,-17-5 0,-5-2 0,1-4 0,-4-11 0,8-5 0,5-14 0,19 1 0,6-4 0,23 5 0,8 0 0,0-15 0,6 1 0,4 20 0,5 1 0,8-20 0,4 6 0,3 17 0,12-11 0,12 0 0,2 13 0,11-3 0,2 2 0,6 3 0,0 6 0,5 2 0,22-5 0,2 7 0,5 1 0,-3 1 0,16 2 0,0 1 0,-31 4 0,20 2 0,-5-1 0,-35 5 0,15-4 0,-62-12 0,-15-4 0,6-8 0,4-5 0,2 0 0,8-2 0,16-9 0,10 1 0,-2 5 0,12 0 0,13 7 0,16 2 0,2 1 0,19-6 0,7 0 0,4 5 0,10-2 0,-10 4 0,-9 2 0,3 5 0,31 0 0,19 2 0,-19 5 0,-42 6 0,2 3 0,45-6 0,22 0 0,-22 4 0,-35 5 0,-11 1 0,9 0 0,6 0 0,-5 0 0,-5 2 0,-6 0 0,21 4 0,-2 2 0,-18 2 0,-5 2 0,-5 2 0,-8 3 0,11 4 0,2 4 0,-66-18 0,20 8 0,-19-4 0,1 3 0,9-1 0,-20-2 0,6-2 0,-9 3 0,2-2 0,3 2 0,-4-8 0,39-21 0,11-9 0,-11 5 0,47-17 0,11-2 0,-8 11 0,-5 4 0,2 1 0,13 0 0,-21 8 0,-2 3 0,13 2 0,15 5 0,-2 3 0,-10 3 0,6 1 0,25 1 0,-21 1 0,22-1 0,1 3 0,26 2 0,-17 2 0,-51 0 0,-2 5 0,12-2 0,6 4 0,-13-2 0,-22 2 0,-4-1 0,3 4 0,-5-1 0,14 3 0,24 13 0,-50-14 0,28 16 0,-48-19 0,36 14 0,-51-18 0,38 18 0,-39-19 0,5 6 0,-17-9 0,-5 0 0,18 16 0,-13-10 0,22 20 0,-24-28 0,8 6 0,24-34 0,33-12 0,2 4 0,9-2 0,-8 4 0,7 1 0,4 1 0,6 2 0,-6 6 0,-4 3 0,20 1 0,-7 4 0,-2 0 0,-8 1 0,1 2 0,1 0 0,11 1 0,-13 4 0,1 2 0,38 1 0,-22 0 0,3 0 0,29 2 0,-16 4 0,-2 2 0,-13 0 0,13 9 0,-4 1 0,-46-6 0,54 13 0,1 3 0,-37-3 0,13 1 0,-4 3 0,-11 12 0,-16-6 0,2 9 0,-48-28 0,15 1 0,-27-19 0,1 0 0,15-13 0,8 0 0,10-8 0,6-1 0,46-20 0,3 2 0,-30 20 0,0 3 0,3 7 0,18-4 0,7 2 0,8 4 0,-7 2 0,5 1 0,45 4 0,-50 1 0,1 1 0,-17 0 0,-3 2 0,31 5 0,-6 1 0,-6 1 0,11 8 0,-4 2 0,-34-3 0,39 10 0,-3 1 0,-31-4 0,24 9 0,-6 1 0,-41-9 0,31 10 0,-2-1 0,-14-5 0,-14-5 0,1-1 0,-11-3 0,-21-6 0,-17-6 0,6 6 0,-6 7 0,0 2 0,29-10 0,18-9 0,59-19 0,12-8 0,1 3 0,-21 3 0,16-3 0,-21 4 0,-2 0 0,8 0 0,2 1 0,1 5 0,-17 2 0,6 3 0,-15 3 0,2 3 0,17-1 0,-1 4 0,50 5 0,-42 4 0,-8 4 0,-16 2 0,23 6 0,-3 0 0,-41-7 0,36 6 0,3 1 0,-8 2 0,-19-7 0,0 3 0,-18 1 0,-5 2 0,30 25 0,-32-7 0,-20-1 0,-24-21 0,0-4 0,0-9 0,0-2 0,-11 13 0,10-7 0,-16 14 0,11-19 0,-23 8 0,-4-3 0,-20 9 0,24-6 0,0-3 0,29-9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07T08:22:17.282"/>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1871 16383,'118'0'0,"-17"0"0,-3 1 0,9-2 0,-22-1 0,-2-1 0,51-3 0,4-4 0,-18 1 0,-5 0 0,5-3 0,-6 0 0,30-3 0,-63 8 0,-13-3 0,-10 1 0,11-5 0,3 0 0,20-7 0,7-10 0,-2-5 0,-45 13 0,-7-3 0,4-5 0,3-6 0,-13 0 0,-10-5 0,-12 2 0,-1-2 0,-4 1 0,-4 4 0,-8 1 0,-15 3 0,-5 2 0,-12-17 0,-25 11 0,-12 4 0,-19 2 0,17 6 0,1 2 0,-14-5 0,34 8 0,14 5 0,45 12 0,47-2 0,-10-1 0,36-5 0,1 0 0,-7-1 0,-6-7 0,-11-3 0,-27 5 0,-12-13 0,-5-5 0,-6 1 0,0-2 0,0-6 0,0 0 0,1 8 0,-4 1 0,-6-20 0,-14 27 0,-7 0 0,-5-3 0,-18-5 0,-11-1 0,-1 1 0,15 6 0,-20-9 0,4 3 0,31 16 0,-29-11 0,-3 0 0,21 13 0,-80-17 0,67 24 0,-52-5 0,56 14 0,-39-3 0,15 3 0,-24 0 0,26 0 0,-25-1 0,52 0 0,-31-5 0,49 4 0,-3-3 0,12 2 0,-4-1 0,-46-10 0,28 8 0,-25-6 0,51 10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07T08:35:38.184"/>
    </inkml:context>
    <inkml:brush xml:id="br0">
      <inkml:brushProperty name="width" value="0.35" units="cm"/>
      <inkml:brushProperty name="height" value="2.1" units="cm"/>
      <inkml:brushProperty name="color" value="#FFFFFF"/>
      <inkml:brushProperty name="inkEffects" value="pencil"/>
    </inkml:brush>
  </inkml:definitions>
  <inkml:trace contextRef="#ctx0" brushRef="#br0">0 130 16383,'31'0'0,"-4"0"0,-7 3 0,-1 4 0,0 2 0,0 0 0,-6-3 0,4 1 0,-4 1 0,6 4 0,0 0 0,1 1 0,-1-1 0,0 1 0,0-6 0,0 2 0,1-6 0,-1 5 0,0-1 0,0-2 0,4 0 0,-1-5 0,0 0 0,0 0 0,-3 0 0,0 0 0,0 0 0,1 0 0,4 0 0,2 0 0,-2 0 0,0-3 0,-4-3 0,-1-5 0,5-1 0,-4-4 0,9 2 0,-8-7 0,8 8 0,-9-2 0,5 3 0,-6 1 0,5-1 0,0-3 0,3 1 0,-4 3 0,-3 1 0,4 8 0,-3-4 0,3 2 0,-5 2 0,5-2 0,-3 4 0,6 0 0,-1 0 0,3 0 0,3 0 0,-1 0 0,0 0 0,0 1 0,-2 4 0,3 6 0,0 2 0,1 6 0,-1-7 0,-5 4 0,2-3 0,-6-5 0,1 3 0,0-3 0,-3 3 0,8 1 0,-7-1 0,6 3 0,-1 1 0,0 3 0,-1-3 0,-3-4 0,-2 0 0,-2-8 0,0 1 0,0 1 0,-4-3 0,3 3 0,0-5 0,7 0 0,3 0 0,9 0 0,-4 0 0,8-6 0,-8-1 0,2-5 0,-3-5 0,-1 2 0,1-6 0,-1 5 0,6-1 0,-5 1 0,10 2 0,-9 1 0,3 1 0,-5 5 0,0-5 0,4 4 0,-1-3 0,-1-1 0,-1 7 0,-3 0 0,0 0 0,1 4 0,0-4 0,1 5 0,5 0 0,2 0 0,-1 0 0,2 0 0,-6 0 0,3 0 0,-4 3 0,1 4 0,-1 5 0,0 5 0,-1-2 0,5 8 0,-4-3 0,5 4 0,-6 1 0,-2-6 0,-3-1 0,1-5 0,-3-1 0,3-3 0,-4 2 0,-3-4 0,-1 0 0,-4 3 0,-2-9 0,2 4 0,9-5 0,5 0 0,-4 0 0,0 0 0,-11 0 0,8 0 0,-3-5 0,0-6 0,5-13 0,-4 0 0,7-12 0,-4 16 0,-1-8 0,3 14 0,-3-5 0,1 2 0,3 2 0,-5 0 0,3 8 0,-5 1 0,0 0 0,5-1 0,4-5 0,3-1 0,4-3 0,-3 3 0,-4-1 0,0 7 0,-7-2 0,8 6 0,-3-2 0,0 5 0,4 0 0,-6 0 0,7 0 0,-2 0 0,-3 0 0,-2 0 0,-1 5 0,3 6 0,4 8 0,1 4 0,0 2 0,-1-6 0,1 5 0,-2-5 0,2 5 0,-1-3 0,-1 1 0,-2-5 0,-4-2 0,-2 3 0,-2-1 0,5 7 0,-3-6 0,2 5 0,-3-10 0,-1 4 0,0-8 0,0-3 0,5-4 0,2-2 0,-1 0 0,4 0 0,-8 0 0,3-1 0,-5-10 0,5 2 0,2-19 0,4 8 0,-5-10 0,0 10 0,-6 3 0,-4 10 0,-6-3 0,-3 9 0,-2-5 0,9-5 0,11-5 0,10-8 0,9-2 0,0 4 0,-5 4 0,3 4 0,-4 2 0,6 5 0,-2-4 0,-3 10 0,3-5 0,-5 6 0,4 0 0,0 0 0,1 0 0,-3 0 0,-6 0 0,-7 0 0,-10 0 0,-6 4 0,0-1 0,-2 8 0,7 2 0,7 7 0,2 2 0,3 2 0,-3 0 0,-2-1 0,-2 0 0,0-4 0,-4-3 0,3-5 0,-2-3 0,3 0 0,0 0 0,0 1 0,5 1 0,-3-3 0,13-3 0,-8 2 0,10-5 0,-6 4 0,-4-5 0,-5 0 0,-7 0 0,3 0 0,8 0 0,20 0 0,12 0 0,18-12 0,-3-4 0,3-17 0,-17 4 0,-5 2 0,-4 2 0,1 10 0,-19 1 0,-7 8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9-21T00:45:13.920"/>
    </inkml:context>
    <inkml:brush xml:id="br0">
      <inkml:brushProperty name="width" value="0.42333" units="cm"/>
      <inkml:brushProperty name="height" value="0.42333" units="cm"/>
      <inkml:brushProperty name="color" value="#FFFFFF"/>
      <inkml:brushProperty name="inkEffects" value="pencil"/>
    </inkml:brush>
  </inkml:definitions>
  <inkml:trace contextRef="#ctx0" brushRef="#br0">0 1 16383,'28'0'0,"2"0"0,-20 0 0,8 0 0,-2 0 0,3 0 0,-4 0 0,4 0 0,-4 0 0,5 0 0,-1 0 0,-4 0 0,4 0 0,-10 0 0,6 0 0,-2 0 0,-2 0 0,2 0 0,-4 0 0,0 0 0,5 0 0,-5 0 0,3 0 0,-3 0 0,0 0 0,5 0 0,1 0 0,-2 0 0,2 0 0,-7 0 0,5 0 0,-1 0 0,1 0 0,1 0 0,-4 0 0,4 0 0,-5 0 0,0 0 0,3 0 0,-2 0 0,4 0 0,-6 0 0,1 0 0,3 0 0,0 0 0,0 0 0,-3 0 0,3 0 0,-3 0 0,4 0 0,-4 0 0,5 0 0,-4 0 0,2 0 0,-3 0 0,4 0 0,-3 0 0,2 0 0,-3 0 0,4 0 0,-3 0 0,2 0 0,0 0 0,-3 0 0,3 0 0,-3 0 0,9 0 0,-2 0 0,9 0 0,-10 0 0,3 0 0,-2 0 0,3 0 0,-5 0 0,5 0 0,-4 0 0,0 0 0,3 0 0,-8 0 0,10 0 0,-10 0 0,3 0 0,-4 0 0,5 0 0,-4 0 0,4 0 0,-5 0 0,0 0 0,3 0 0,-2 0 0,4 0 0,-6 0 0,5 0 0,-4 0 0,4 0 0,-4 0 0,5 0 0,-4 0 0,2 0 0,-3 0 0,-1 0 0,6 0 0,-4 0 0,2 0 0,-3 0 0,0 0 0,5 0 0,-4 0 0,5 0 0,-7 0 0,1 0 0,4 0 0,-2 0 0,2 0 0,-4 0 0,0 0 0,5 0 0,-1 0 0,2 0 0,-1 0 0,-1 0 0,-3 0 0,5 0 0,-6 0 0,4 0 0,-2 0 0,2 0 0,1 0 0,-4 0 0,4 0 0,-1 0 0,-3 0 0,4 0 0,0 0 0,-3 0 0,6 0 0,-6 0 0,7 0 0,-8 0 0,10 0 0,-6 0 0,1 0 0,3 0 0,-3 0 0,6 0 0,-7 0 0,5 0 0,-4 0 0,-1 0 0,6 0 0,-10 0 0,8 0 0,-8 0 0,8 0 0,-6 0 0,1 0 0,1 0 0,-4 0 0,3 0 0,-5 0 0,7 0 0,-5 0 0,4 0 0,-1 2 0,-1-2 0,0 2 0,-3-2 0,6 0 0,-6 0 0,4 0 0,-2 0 0,2 0 0,-4 0 0,6 0 0,-6 0 0,5 0 0,-4 0 0,9 0 0,-6 0 0,3 0 0,2 0 0,-3 0 0,1 0 0,2 0 0,-3 0 0,-1 0 0,1 0 0,-1 0 0,0 0 0,1 0 0,-1 0 0,0 0 0,-3 0 0,7 0 0,-8 0 0,8 0 0,-8 0 0,8 0 0,-7 0 0,8 0 0,-9 0 0,9 0 0,-4 0 0,-1 0 0,0 0 0,-1 0 0,-2 0 0,8 0 0,-9 0 0,8 0 0,-8 0 0,8 0 0,-6 0 0,0 0 0,3 0 0,-5 0 0,8 0 0,-8 0 0,8 0 0,-6 0 0,1 0 0,1 0 0,-4 0 0,4 0 0,-5 0 0,4 0 0,-3 0 0,4 0 0,-1 0 0,-1 0 0,0 0 0,3 0 0,-5 0 0,4 0 0,-6 0 0,6 0 0,-4 0 0,4 0 0,0 0 0,-4 0 0,3 0 0,-4 0 0,0 0 0,6 0 0,-6 0 0,6 0 0,-2 0 0,-4 0 0,6 0 0,-6 0 0,5 0 0,-4 0 0,4 0 0,-5 0 0,4 0 0,-3 0 0,5 0 0,-7 0 0,1 0 0,3 0 0,-1 0 0,2 0 0,1 0 0,-4 0 0,3 0 0,1 0 0,-4 0 0,4 0 0,-1 0 0,-3 0 0,5 0 0,-2 0 0,-2 0 0,7 0 0,-3 0 0,-1 0 0,6 0 0,-6 0 0,7 0 0,-7 0 0,6 0 0,-6 0 0,6 0 0,0 0 0,-5 0 0,3 0 0,-3 0 0,5 0 0,-6 0 0,5 0 0,-4 0 0,0 0 0,0 0 0,-7 0 0,5 0 0,-3 0 0,4 0 0,-5 0 0,0 0 0,3 0 0,-2 0 0,2 0 0,0 0 0,3 0 0,4 0 0,1 0 0,6 0 0,-5 0 0,11 0 0,-12 0 0,12 0 0,-12 0 0,6 0 0,0 0 0,-6 0 0,6 0 0,-1 0 0,-3 0 0,3 0 0,1 0 0,-5 0 0,4 0 0,1 0 0,-5 0 0,10 0 0,-10 0 0,11 0 0,-6 0 0,1 0 0,-2 0 0,1 0 0,-4 0 0,4 0 0,-1 0 0,-5 0 0,6 0 0,-1 0 0,-4 0 0,5 0 0,-1 0 0,-3 0 0,4 0 0,-2 0 0,-2 0 0,8 0 0,-8 0 0,4 0 0,-1 0 0,-4 0 0,5 0 0,-6 0 0,-1 0 0,1 0 0,5 0 0,-4 0 0,4 0 0,-4 0 0,4 0 0,-4 0 0,5 0 0,-1 0 0,-4 0 0,11 0 0,-6 0 0,2 0 0,3 0 0,-4 0 0,-1 0 0,6 0 0,-5 0 0,6 0 0,-7 0 0,5 0 0,-5 0 0,7 0 0,0 0 0,-6 0 0,5 0 0,-6 0 0,6 3 0,-4-2 0,-4 1 0,2-2 0,-4 0 0,3 0 0,-5 0 0,-1 0 0,2 0 0,-2 0 0,0 0 0,1 0 0,-5 0 0,3 0 0,-2 0 0,3 0 0,2 0 0,-7 0 0,4 0 0,-2 0 0,3 0 0,1 0 0,0 0 0,0 0 0,0 0 0,-1 0 0,1 0 0,1 0 0,-7 0 0,5 0 0,-9 0 0,9 0 0,-10 0 0,10 0 0,-9 0 0,4 0 0,-5 0 0,0 0 0,9 0 0,-7 0 0,7 0 0,-9 0 0,-1 0 0,10 0 0,-6 0 0,5 0 0,-4 0 0,-1 0 0,6 0 0,-8 0 0,8 0 0,-2 0 0,-2 0 0,6 0 0,-7 0 0,8 0 0,-1 0 0,-5 0 0,3 0 0,-4 0 0,7 0 0,-2 0 0,1 0 0,6 0 0,-5 0 0,4 0 0,-5 0 0,0 0 0,-1 0 0,6 0 0,-3 0 0,4 0 0,-7 0 0,-3 0 0,8 0 0,-7 0 0,3 0 0,-2 0 0,-2 0 0,3 0 0,0 0 0,2 0 0,-7 0 0,6 0 0,-6 0 0,1 0 0,4 0 0,-4 0 0,10 0 0,-4 0 0,4 0 0,-5 0 0,1 0 0,4 0 0,-4 0 0,4 0 0,-5 0 0,0 0 0,0 0 0,-1 0 0,1 0 0,0 0 0,0 0 0,-1 0 0,2 0 0,-2 0 0,1 2 0,1-1 0,-2 1 0,0-2 0,1 0 0,1 0 0,-2 0 0,0 0 0,0 0 0,3 0 0,-3 0 0,0 0 0,1 0 0,-5 0 0,3 0 0,-2 0 0,3 0 0,1 0 0,0 0 0,0 0 0,0 0 0,-1 0 0,-3 0 0,2 0 0,-2 0 0,-2 0 0,4 0 0,-3 0 0,1 0 0,2 0 0,-3 0 0,5 0 0,-1 1 0,0 0 0,3 1 0,-3-2 0,0 0 0,7 0 0,2 0 0,3 0 0,-4 0 0,5 0 0,-6 3 0,14-3 0,-7 3 0,7-3 0,-8 0 0,0 0 0,1 0 0,-1 0 0,2 0 0,-8 0 0,6 0 0,-11 0 0,10 2 0,-10-2 0,4 3 0,-5-3 0,-1 0 0,2 0 0,-2 0 0,0 0 0,2 0 0,-6 0 0,4 0 0,-5 0 0,1 0 0,4 0 0,-9 0 0,8 0 0,-3 0 0,1 0 0,2 0 0,-2 0 0,-3 0 0,7 0 0,-10 0 0,8 0 0,-8 0 0,9 0 0,-9 0 0,9 0 0,-9 0 0,3 0 0,1 0 0,2 0 0,-2 0 0,0 0 0,0 0 0,-4 2 0,9-2 0,-9 2 0,8-2 0,-8 0 0,4 0 0,1 0 0,-6 0 0,5 0 0,-5 0 0,4 0 0,-2 0 0,7 0 0,-8 0 0,4 0 0,0 0 0,1 0 0,-1 0 0,5 0 0,-9 0 0,10 0 0,-6 0 0,1 0 0,3 0 0,-8 0 0,9 0 0,-8 0 0,8 0 0,-10 0 0,10 0 0,-10 0 0,10 0 0,-8 0 0,2 0 0,1 0 0,-4 0 0,9 0 0,-4 0 0,-1 0 0,5 0 0,-8 0 0,7 0 0,-3 0 0,4 2 0,-3-1 0,2 1 0,-2-2 0,3 0 0,0 0 0,1 0 0,1 0 0,-2 0 0,0 0 0,2 0 0,-1 0 0,-1 0 0,0 0 0,7 0 0,-4 0 0,3 0 0,-5 0 0,-1 0 0,2 0 0,-2 0 0,1 0 0,-1 0 0,-3 0 0,2 0 0,-3 0 0,5 0 0,-5 0 0,3 0 0,-7 0 0,8 0 0,-9 0 0,8 0 0,-8 0 0,8 0 0,-7 0 0,8 0 0,-9 0 0,9 0 0,-10 0 0,10 0 0,-10 0 0,10 0 0,-4 0 0,1 0 0,2 2 0,-2-1 0,3 1 0,0-2 0,2 0 0,-1 0 0,-1 0 0,7 0 0,-5 0 0,5 0 0,-2 0 0,-2 0 0,8 0 0,-8 0 0,10 0 0,-5 0 0,0 0 0,3 0 0,-8 0 0,10 0 0,-12 0 0,5 0 0,-5 0 0,0 0 0,0 0 0,-1 0 0,1 0 0,-5 0 0,4 0 0,-4 0 0,4 0 0,1 0 0,0 0 0,0 0 0,-1 0 0,2 0 0,-2 0 0,1 0 0,-1 0 0,2 0 0,5 0 0,-6 0 0,12 0 0,-5 0 0,5 0 0,0 0 0,0 0 0,8 0 0,-5 0 0,3 0 0,-5 0 0,0 0 0,-1 0 0,0 0 0,1 0 0,0 0 0,-1 0 0,1 0 0,-7 0 0,6 0 0,-5 0 0,-1 0 0,6 0 0,-11 0 0,10 0 0,-4 0 0,6 0 0,-2 0 0,2 0 0,0 0 0,0-2 0,5 1 0,-3-2 0,5 3 0,-9 0 0,9 0 0,-6-2 0,4 2 0,-5-3 0,0 3 0,6 0 0,-10-2 0,8 2 0,-10-3 0,-1 3 0,6 0 0,-5-2 0,6 2 0,0-3 0,-2 3 0,2 0 0,0 0 0,0-2 0,5 1 0,-4-1 0,5 2 0,0 0 0,-5 0 0,5 0 0,-6 0 0,-1 0 0,2 0 0,-8 0 0,5 0 0,-5-2 0,2 1 0,-2-1 0,0 2 0,-6 0 0,5 0 0,1 0 0,-5 0 0,4 0 0,-6 0 0,3 0 0,-3 0 0,0 0 0,2 0 0,-1 0 0,-1 0 0,-4 0 0,4 0 0,-5 0 0,7 0 0,-7 0 0,5 0 0,-4 0 0,-1 0 0,6 0 0,-6 0 0,7 0 0,-7 0 0,6 0 0,-7 0 0,7 0 0,1 0 0,-6 0 0,3 0 0,-4 0 0,1 0 0,4 0 0,-4 0 0,5 0 0,1 0 0,-2 0 0,0 0 0,1 0 0,0 0 0,-6 0 0,6 0 0,-6 0 0,7 0 0,-2 0 0,1 0 0,-1 0 0,-3 0 0,2 0 0,-3 0 0,0 0 0,4 0 0,-9 0 0,8 0 0,-8 0 0,10 0 0,-7 0 0,3 0 0,2 0 0,-2 0 0,3 0 0,0 0 0,-3 0 0,2 2 0,-2-2 0,3 2 0,1-2 0,0 0 0,0 0 0,-1 0 0,1 0 0,6 0 0,-5 0 0,5 0 0,-1 0 0,-3 0 0,2 0 0,-3 3 0,5-3 0,-6 2 0,5-2 0,1 0 0,-6 0 0,12 3 0,-5-3 0,0 2 0,4-2 0,-10 0 0,11 0 0,-5 3 0,-1-2 0,6 1 0,-11-2 0,4 0 0,-5 0 0,0 0 0,-1 0 0,1 0 0,1 0 0,-2 0 0,0 0 0,1 0 0,1 0 0,-7 0 0,4 0 0,-3 0 0,6 0 0,-7 0 0,4 0 0,-2 0 0,-1 0 0,4 0 0,-10 0 0,5 0 0,-5 0 0,0 0 0,4 0 0,-4 0 0,5 0 0,-5 0 0,0 0 0,3 0 0,-1 0 0,1 0 0,-4 0 0,4 0 0,-1 0 0,0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9-21T00:45:13.921"/>
    </inkml:context>
    <inkml:brush xml:id="br0">
      <inkml:brushProperty name="width" value="0.42333" units="cm"/>
      <inkml:brushProperty name="height" value="0.42333" units="cm"/>
      <inkml:brushProperty name="color" value="#FFFFFF"/>
      <inkml:brushProperty name="inkEffects" value="pencil"/>
    </inkml:brush>
  </inkml:definitions>
  <inkml:trace contextRef="#ctx0" brushRef="#br0">0 1 16383,'0'35'0,"0"9"0,0-2 0,0 10 0,0-17 0,0 5 0,0-8 0,0 6 0,3-8 0,-1 10 0,5-12 0,-5 18 0,1-7 0,-3 6 0,3-6 0,-2-6 0,3-1 0,-4-3 0,0 1 0,0 2 0,2-8 0,-1 7 0,3-8 0,-4 7 0,0 3 0,3 5 0,-2-2 0,3 5 0,-4-3 0,0-7 0,0 4 0,0-13 0,0 12 0,0-5 0,0 6 0,0-5 0,0 9 0,0 3 0,0 6 0,0 1 0,0 5 0,0-3 0,0 0 0,0-9 0,0-5 0,0-3 0,0 1 0,0-8 0,0-3 0,0-7 0,0-6 0,0 3 0,0-3 0,0 4 0,0-4 0,0-1 0,0 7 0,0 3 0,0 6 0,0-7 0,0-11 0,0-7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9-21T00:45:13.922"/>
    </inkml:context>
    <inkml:brush xml:id="br0">
      <inkml:brushProperty name="width" value="0.42333" units="cm"/>
      <inkml:brushProperty name="height" value="0.42333" units="cm"/>
      <inkml:brushProperty name="color" value="#FFFFFF"/>
      <inkml:brushProperty name="inkEffects" value="pencil"/>
    </inkml:brush>
  </inkml:definitions>
  <inkml:trace contextRef="#ctx0" brushRef="#br0">1 9 16383,'71'0'0,"12"0"0,-7 0 0,13 0 0,-13 0 0,-4 0 0,-5 2 0,4 1 0,-15-1 0,11 2 0,-33-3 0,18 1 0,-21 0 0,25-2 0,-6 2 0,21-2 0,12 0 0,-8 0 0,3 0 0,-17 0 0,-18 0 0,5 0 0,-19 0 0,10 0 0,-12 0 0,8 0 0,-3 0 0,3 0 0,1 0 0,4 0 0,2 0 0,14 0 0,-11 0 0,22 0 0,-16 0 0,14 0 0,-19 0 0,3 0 0,-9 0 0,1 0 0,-5 0 0,-9 0 0,-10 2 0,-6-1 0,19 0 0,10-1 0,23 0 0,5 0 0,5 0 0,-17 0 0,15 0 0,-24 0 0,15 0 0,-9 0 0,-2 0 0,1 0 0,3 0 0,3 0 0,3 0 0,-12 0 0,10 0 0,-17 0 0,22 0 0,-26 0 0,19 0 0,-11 0 0,24 2 0,-2-1 0,4 1 0,-19-2 0,-16 0 0,1 0 0,-12 0 0,23 0 0,-3 0 0,5 0 0,2 0 0,7 0 0,-11 0 0,24 0 0,-22 0 0,21 0 0,-22 0 0,9 0 0,-15 0 0,5 0 0,-8 0 0,0 0 0,4 0 0,-3 0 0,0 0 0,8 0 0,-16 0 0,13 0 0,-14 0 0,8 0 0,-2 0 0,3 0 0,4 0 0,-4 0 0,3 0 0,2 0 0,0 0 0,8 0 0,10 0 0,-5 0 0,14 0 0,-3 0 0,-7 0 0,2 0 0,-15 0 0,-4 0 0,-1 0 0,-4-2 0,-2 1 0,-3-1 0,-2 1 0,5 0 0,-3-1 0,2 2 0,2-2 0,1 2 0,8-3 0,4 3 0,-2 0 0,8 0 0,-15 0 0,13 0 0,-18 0 0,4 0 0,-4 0 0,7 0 0,6 0 0,5-2 0,4 2 0,1-2 0,16 2 0,0 0 0,-7 0 0,2 0 0,-18 0 0,-6 0 0,0 0 0,-12 0 0,7 0 0,-8 0 0,-9 0 0,11 0 0,-1 0 0,22 0 0,20 0 0,5 0 0,-6 0 0,-9 0 0,-14 0 0,-3 0 0,-1 0 0,18 0 0,-18 0 0,41 0 0,-33 0 0,23 0 0,-29 0 0,1 0 0,-14 0 0,0 0 0,-10 0 0,-4 0 0,-10 0 0,-4 0 0,2 0 0,8 0 0,9 0 0,12 0 0,2 0 0,19 0 0,-13 0 0,10 0 0,-24 0 0,11 0 0,-11 0 0,11 0 0,-7 0 0,12 0 0,-16 0 0,10 0 0,-5 0 0,9 0 0,8 0 0,-12 0 0,0 0 0,-7 0 0,-4 0 0,8 0 0,1 0 0,1 0 0,-13 0 0,14 0 0,-4 0 0,12 0 0,23 0 0,-23 0 0,10 0 0,-18 0 0,-9 0 0,-3 0 0,4 0 0,-7 0 0,10 0 0,-11 0 0,23 0 0,-1 0 0,13-2 0,-4 1 0,3-1 0,13 0 0,-11 2 0,19-2 0,-30 2 0,-1 0 0,-3 0 0,-6 0 0,11 0 0,-2 0 0,-2-2 0,-4 2 0,6-3 0,-9 3 0,21-1 0,-24 0 0,24-1 0,-19 2 0,17 0 0,-7 0 0,3 0 0,-5 0 0,18 0 0,-9 0 0,29 0 0,-24 0 0,19 0 0,-23 0 0,13 0 0,-20 0 0,2 0 0,-11 0 0,3 0 0,0 0 0,19 0 0,-12 0 0,13 0 0,-30 0 0,13 2 0,-23-1 0,11 1 0,-9-2 0,-1 0 0,6 0 0,10 2 0,-6-1 0,13 0 0,-23-1 0,21 0 0,-16 0 0,21 0 0,-14 2 0,10-2 0,-5 3 0,6-1 0,-1-2 0,4 3 0,-11-3 0,13 0 0,-22 0 0,22 0 0,-13 0 0,7 0 0,-2 0 0,-6 0 0,6 0 0,-2 0 0,0 0 0,7 0 0,-14 0 0,7 0 0,-19 0 0,-7 0 0,1 0 0,-4 0 0,15 0 0,3 0 0,6 0 0,3 0 0,5 0 0,-2 0 0,9 0 0,-1 0 0,-3 0 0,-18 0 0,8 0 0,-13 0 0,21 0 0,-6 0 0,-6 0 0,-5 0 0,0 0 0,-3-3 0,15 3 0,5-2 0,1 2 0,0 0 0,-16 0 0,-5 0 0,-11 0 0,-9 0 0,-8 0 0,-5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9-21T00:45:13.923"/>
    </inkml:context>
    <inkml:brush xml:id="br0">
      <inkml:brushProperty name="width" value="0.42333" units="cm"/>
      <inkml:brushProperty name="height" value="0.42333" units="cm"/>
      <inkml:brushProperty name="color" value="#FFFFFF"/>
      <inkml:brushProperty name="inkEffects" value="pencil"/>
    </inkml:brush>
  </inkml:definitions>
  <inkml:trace contextRef="#ctx0" brushRef="#br0">0 1 16383,'0'35'0,"0"9"0,0-2 0,0 10 0,0-17 0,0 5 0,0-8 0,0 6 0,3-8 0,-1 10 0,5-12 0,-5 18 0,1-7 0,-3 6 0,3-6 0,-2-6 0,3-1 0,-4-3 0,0 1 0,0 2 0,2-8 0,-1 7 0,3-8 0,-4 7 0,0 3 0,3 5 0,-2-2 0,3 5 0,-4-3 0,0-7 0,0 4 0,0-13 0,0 12 0,0-5 0,0 6 0,0-5 0,0 9 0,0 3 0,0 6 0,0 1 0,0 5 0,0-3 0,0 0 0,0-9 0,0-5 0,0-3 0,0 1 0,0-8 0,0-3 0,0-7 0,0-6 0,0 3 0,0-3 0,0 4 0,0-4 0,0-1 0,0 7 0,0 3 0,0 6 0,0-7 0,0-11 0,0-7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F8AD3F-DBB7-D54B-8FC5-B31C14755F52}" type="datetimeFigureOut">
              <a:rPr kumimoji="1" lang="ja-JP" altLang="en-US" smtClean="0"/>
              <a:t>2022/3/18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47FBA-CDA7-8740-9832-CBA7890243C5}" type="slidenum">
              <a:rPr kumimoji="1" lang="ja-JP" altLang="en-US" smtClean="0"/>
              <a:t>‹#›</a:t>
            </a:fld>
            <a:endParaRPr kumimoji="1" lang="ja-JP" altLang="en-US"/>
          </a:p>
        </p:txBody>
      </p:sp>
    </p:spTree>
    <p:extLst>
      <p:ext uri="{BB962C8B-B14F-4D97-AF65-F5344CB8AC3E}">
        <p14:creationId xmlns:p14="http://schemas.microsoft.com/office/powerpoint/2010/main" val="20491545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FB47FBA-CDA7-8740-9832-CBA7890243C5}" type="slidenum">
              <a:rPr kumimoji="1" lang="ja-JP" altLang="en-US" smtClean="0"/>
              <a:t>6</a:t>
            </a:fld>
            <a:endParaRPr kumimoji="1" lang="ja-JP" altLang="en-US"/>
          </a:p>
        </p:txBody>
      </p:sp>
    </p:spTree>
    <p:extLst>
      <p:ext uri="{BB962C8B-B14F-4D97-AF65-F5344CB8AC3E}">
        <p14:creationId xmlns:p14="http://schemas.microsoft.com/office/powerpoint/2010/main" val="3125037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FB47FBA-CDA7-8740-9832-CBA7890243C5}" type="slidenum">
              <a:rPr kumimoji="1" lang="ja-JP" altLang="en-US" smtClean="0"/>
              <a:t>7</a:t>
            </a:fld>
            <a:endParaRPr kumimoji="1" lang="ja-JP" altLang="en-US"/>
          </a:p>
        </p:txBody>
      </p:sp>
    </p:spTree>
    <p:extLst>
      <p:ext uri="{BB962C8B-B14F-4D97-AF65-F5344CB8AC3E}">
        <p14:creationId xmlns:p14="http://schemas.microsoft.com/office/powerpoint/2010/main" val="1824651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FB47FBA-CDA7-8740-9832-CBA7890243C5}" type="slidenum">
              <a:rPr kumimoji="1" lang="ja-JP" altLang="en-US" smtClean="0"/>
              <a:t>8</a:t>
            </a:fld>
            <a:endParaRPr kumimoji="1" lang="ja-JP" altLang="en-US"/>
          </a:p>
        </p:txBody>
      </p:sp>
    </p:spTree>
    <p:extLst>
      <p:ext uri="{BB962C8B-B14F-4D97-AF65-F5344CB8AC3E}">
        <p14:creationId xmlns:p14="http://schemas.microsoft.com/office/powerpoint/2010/main" val="309056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FB47FBA-CDA7-8740-9832-CBA7890243C5}" type="slidenum">
              <a:rPr kumimoji="1" lang="ja-JP" altLang="en-US" smtClean="0"/>
              <a:t>9</a:t>
            </a:fld>
            <a:endParaRPr kumimoji="1" lang="ja-JP" altLang="en-US"/>
          </a:p>
        </p:txBody>
      </p:sp>
    </p:spTree>
    <p:extLst>
      <p:ext uri="{BB962C8B-B14F-4D97-AF65-F5344CB8AC3E}">
        <p14:creationId xmlns:p14="http://schemas.microsoft.com/office/powerpoint/2010/main" val="2032534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FB47FBA-CDA7-8740-9832-CBA7890243C5}" type="slidenum">
              <a:rPr kumimoji="1" lang="ja-JP" altLang="en-US" smtClean="0"/>
              <a:t>10</a:t>
            </a:fld>
            <a:endParaRPr kumimoji="1" lang="ja-JP" altLang="en-US"/>
          </a:p>
        </p:txBody>
      </p:sp>
    </p:spTree>
    <p:extLst>
      <p:ext uri="{BB962C8B-B14F-4D97-AF65-F5344CB8AC3E}">
        <p14:creationId xmlns:p14="http://schemas.microsoft.com/office/powerpoint/2010/main" val="3084027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994BD04B-F922-274E-B1BC-069F7F36EBF1}"/>
              </a:ext>
            </a:extLst>
          </p:cNvPr>
          <p:cNvGrpSpPr/>
          <p:nvPr userDrawn="1"/>
        </p:nvGrpSpPr>
        <p:grpSpPr>
          <a:xfrm>
            <a:off x="-423503" y="0"/>
            <a:ext cx="9991004" cy="6858000"/>
            <a:chOff x="-423503" y="0"/>
            <a:chExt cx="9991004" cy="6858000"/>
          </a:xfrm>
        </p:grpSpPr>
        <p:pic>
          <p:nvPicPr>
            <p:cNvPr id="16" name="図 15" descr="テーブル, 記号, 座る, 大きい が含まれている画像&#10;&#10;自動的に生成された説明">
              <a:extLst>
                <a:ext uri="{FF2B5EF4-FFF2-40B4-BE49-F238E27FC236}">
                  <a16:creationId xmlns:a16="http://schemas.microsoft.com/office/drawing/2014/main" id="{69DA2504-AC5A-8D4F-B1DF-76CE0BFE7C7D}"/>
                </a:ext>
              </a:extLst>
            </p:cNvPr>
            <p:cNvPicPr>
              <a:picLocks noChangeAspect="1"/>
            </p:cNvPicPr>
            <p:nvPr/>
          </p:nvPicPr>
          <p:blipFill rotWithShape="1">
            <a:blip r:embed="rId2"/>
            <a:srcRect b="62221"/>
            <a:stretch/>
          </p:blipFill>
          <p:spPr>
            <a:xfrm>
              <a:off x="-423503" y="740248"/>
              <a:ext cx="9991004" cy="2123159"/>
            </a:xfrm>
            <a:prstGeom prst="rect">
              <a:avLst/>
            </a:prstGeom>
          </p:spPr>
        </p:pic>
        <p:pic>
          <p:nvPicPr>
            <p:cNvPr id="17" name="図 16" descr="テーブル, 部屋, ベッド が含まれている画像&#10;&#10;自動的に生成された説明">
              <a:extLst>
                <a:ext uri="{FF2B5EF4-FFF2-40B4-BE49-F238E27FC236}">
                  <a16:creationId xmlns:a16="http://schemas.microsoft.com/office/drawing/2014/main" id="{098286EB-02AB-7144-AC26-4F8E9C884FD8}"/>
                </a:ext>
              </a:extLst>
            </p:cNvPr>
            <p:cNvPicPr>
              <a:picLocks noChangeAspect="1"/>
            </p:cNvPicPr>
            <p:nvPr/>
          </p:nvPicPr>
          <p:blipFill>
            <a:blip r:embed="rId3"/>
            <a:stretch>
              <a:fillRect/>
            </a:stretch>
          </p:blipFill>
          <p:spPr>
            <a:xfrm>
              <a:off x="-423503" y="1238060"/>
              <a:ext cx="9991004" cy="5619940"/>
            </a:xfrm>
            <a:prstGeom prst="rect">
              <a:avLst/>
            </a:prstGeom>
          </p:spPr>
        </p:pic>
        <p:sp>
          <p:nvSpPr>
            <p:cNvPr id="18" name="正方形/長方形 17">
              <a:extLst>
                <a:ext uri="{FF2B5EF4-FFF2-40B4-BE49-F238E27FC236}">
                  <a16:creationId xmlns:a16="http://schemas.microsoft.com/office/drawing/2014/main" id="{FB6C6F35-BD25-9B4B-871E-49A372A0FF41}"/>
                </a:ext>
              </a:extLst>
            </p:cNvPr>
            <p:cNvSpPr/>
            <p:nvPr/>
          </p:nvSpPr>
          <p:spPr>
            <a:xfrm>
              <a:off x="0" y="0"/>
              <a:ext cx="9144000" cy="740248"/>
            </a:xfrm>
            <a:prstGeom prst="rect">
              <a:avLst/>
            </a:prstGeom>
            <a:solidFill>
              <a:srgbClr val="EEEC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descr="円&#10;&#10;低い精度で自動的に生成された説明">
              <a:extLst>
                <a:ext uri="{FF2B5EF4-FFF2-40B4-BE49-F238E27FC236}">
                  <a16:creationId xmlns:a16="http://schemas.microsoft.com/office/drawing/2014/main" id="{70DF38D9-B3A7-2B43-A48F-E0B7C00DAECC}"/>
                </a:ext>
              </a:extLst>
            </p:cNvPr>
            <p:cNvPicPr>
              <a:picLocks noChangeAspect="1"/>
            </p:cNvPicPr>
            <p:nvPr/>
          </p:nvPicPr>
          <p:blipFill>
            <a:blip r:embed="rId4"/>
            <a:stretch>
              <a:fillRect/>
            </a:stretch>
          </p:blipFill>
          <p:spPr>
            <a:xfrm>
              <a:off x="4170247" y="74056"/>
              <a:ext cx="803503" cy="803503"/>
            </a:xfrm>
            <a:prstGeom prst="rect">
              <a:avLst/>
            </a:prstGeom>
          </p:spPr>
        </p:pic>
      </p:grpSp>
      <p:pic>
        <p:nvPicPr>
          <p:cNvPr id="20" name="図 19" descr="ボトル が含まれている画像&#10;&#10;自動的に生成された説明">
            <a:extLst>
              <a:ext uri="{FF2B5EF4-FFF2-40B4-BE49-F238E27FC236}">
                <a16:creationId xmlns:a16="http://schemas.microsoft.com/office/drawing/2014/main" id="{97405925-61D4-8447-B4FA-C5421BABAFD0}"/>
              </a:ext>
            </a:extLst>
          </p:cNvPr>
          <p:cNvPicPr>
            <a:picLocks noChangeAspect="1"/>
          </p:cNvPicPr>
          <p:nvPr userDrawn="1"/>
        </p:nvPicPr>
        <p:blipFill>
          <a:blip r:embed="rId5"/>
          <a:stretch>
            <a:fillRect/>
          </a:stretch>
        </p:blipFill>
        <p:spPr>
          <a:xfrm rot="20684112">
            <a:off x="641918" y="4430079"/>
            <a:ext cx="1385570" cy="2340490"/>
          </a:xfrm>
          <a:prstGeom prst="rect">
            <a:avLst/>
          </a:prstGeom>
        </p:spPr>
      </p:pic>
      <p:pic>
        <p:nvPicPr>
          <p:cNvPr id="21" name="図 20" descr="時計 が含まれている画像&#10;&#10;自動的に生成された説明">
            <a:extLst>
              <a:ext uri="{FF2B5EF4-FFF2-40B4-BE49-F238E27FC236}">
                <a16:creationId xmlns:a16="http://schemas.microsoft.com/office/drawing/2014/main" id="{70011C10-2F80-5949-ABF2-0F45173744EA}"/>
              </a:ext>
            </a:extLst>
          </p:cNvPr>
          <p:cNvPicPr>
            <a:picLocks noChangeAspect="1"/>
          </p:cNvPicPr>
          <p:nvPr userDrawn="1"/>
        </p:nvPicPr>
        <p:blipFill rotWithShape="1">
          <a:blip r:embed="rId6"/>
          <a:srcRect b="13659"/>
          <a:stretch/>
        </p:blipFill>
        <p:spPr>
          <a:xfrm>
            <a:off x="6704965" y="2342244"/>
            <a:ext cx="2466447" cy="3048000"/>
          </a:xfrm>
          <a:prstGeom prst="rect">
            <a:avLst/>
          </a:prstGeom>
        </p:spPr>
      </p:pic>
      <p:sp>
        <p:nvSpPr>
          <p:cNvPr id="2" name="Title 1"/>
          <p:cNvSpPr>
            <a:spLocks noGrp="1"/>
          </p:cNvSpPr>
          <p:nvPr>
            <p:ph type="ctrTitle"/>
          </p:nvPr>
        </p:nvSpPr>
        <p:spPr>
          <a:xfrm>
            <a:off x="685800" y="604800"/>
            <a:ext cx="7772400" cy="2387600"/>
          </a:xfrm>
        </p:spPr>
        <p:txBody>
          <a:bodyPr anchor="b"/>
          <a:lstStyle>
            <a:lvl1pPr algn="ctr">
              <a:defRPr sz="6000">
                <a:solidFill>
                  <a:schemeClr val="bg1"/>
                </a:solidFill>
                <a:latin typeface="Meiryo UI" panose="020B0604030504040204" pitchFamily="34" charset="-128"/>
                <a:ea typeface="Meiryo UI" panose="020B0604030504040204" pitchFamily="34" charset="-128"/>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2242800" y="4726799"/>
            <a:ext cx="4863600" cy="1493027"/>
          </a:xfrm>
          <a:solidFill>
            <a:schemeClr val="tx1">
              <a:alpha val="57000"/>
            </a:schemeClr>
          </a:solidFill>
        </p:spPr>
        <p:txBody>
          <a:bodyPr anchor="t">
            <a:normAutofit/>
          </a:bodyPr>
          <a:lstStyle>
            <a:lvl1pPr marL="0" indent="0" algn="ctr">
              <a:lnSpc>
                <a:spcPct val="150000"/>
              </a:lnSpc>
              <a:buNone/>
              <a:defRPr sz="3200">
                <a:solidFill>
                  <a:schemeClr val="bg1"/>
                </a:solidFill>
                <a:latin typeface="Meiryo UI" panose="020B0604030504040204" pitchFamily="34" charset="-128"/>
                <a:ea typeface="Meiryo UI" panose="020B0604030504040204"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1F81A04-EFE2-1141-B2B2-26875558ABE0}" type="datetimeFigureOut">
              <a:rPr kumimoji="1" lang="ja-JP" altLang="en-US" smtClean="0"/>
              <a:t>2022/3/18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42673B-4D01-CD49-9827-D90592AA3108}" type="slidenum">
              <a:rPr kumimoji="1" lang="ja-JP" altLang="en-US" smtClean="0"/>
              <a:t>‹#›</a:t>
            </a:fld>
            <a:endParaRPr kumimoji="1" lang="ja-JP" altLang="en-US"/>
          </a:p>
        </p:txBody>
      </p:sp>
    </p:spTree>
    <p:extLst>
      <p:ext uri="{BB962C8B-B14F-4D97-AF65-F5344CB8AC3E}">
        <p14:creationId xmlns:p14="http://schemas.microsoft.com/office/powerpoint/2010/main" val="757331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7" name="図 6" descr="文字が書かれている&#10;&#10;中程度の精度で自動的に生成された説明">
            <a:extLst>
              <a:ext uri="{FF2B5EF4-FFF2-40B4-BE49-F238E27FC236}">
                <a16:creationId xmlns:a16="http://schemas.microsoft.com/office/drawing/2014/main" id="{18C4CAB4-F197-7F49-9372-54A5F2CE4734}"/>
              </a:ext>
            </a:extLst>
          </p:cNvPr>
          <p:cNvPicPr>
            <a:picLocks noChangeAspect="1"/>
          </p:cNvPicPr>
          <p:nvPr userDrawn="1"/>
        </p:nvPicPr>
        <p:blipFill>
          <a:blip r:embed="rId2"/>
          <a:stretch>
            <a:fillRect/>
          </a:stretch>
        </p:blipFill>
        <p:spPr>
          <a:xfrm>
            <a:off x="43542" y="1194008"/>
            <a:ext cx="9056915" cy="5614572"/>
          </a:xfrm>
          <a:prstGeom prst="rect">
            <a:avLst/>
          </a:prstGeom>
        </p:spPr>
      </p:pic>
      <p:sp>
        <p:nvSpPr>
          <p:cNvPr id="2" name="Title 1"/>
          <p:cNvSpPr>
            <a:spLocks noGrp="1"/>
          </p:cNvSpPr>
          <p:nvPr>
            <p:ph type="title"/>
          </p:nvPr>
        </p:nvSpPr>
        <p:spPr>
          <a:xfrm>
            <a:off x="1022400" y="219600"/>
            <a:ext cx="7886700" cy="1325563"/>
          </a:xfrm>
        </p:spPr>
        <p:txBody>
          <a:bodyPr/>
          <a:lstStyle>
            <a:lvl1pPr>
              <a:defRPr>
                <a:latin typeface="Meiryo UI" panose="020B0604030504040204" pitchFamily="34" charset="-128"/>
                <a:ea typeface="Meiryo UI" panose="020B0604030504040204" pitchFamily="34" charset="-128"/>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628650" y="1656000"/>
            <a:ext cx="7886700" cy="4521600"/>
          </a:xfrm>
        </p:spPr>
        <p:txBody>
          <a:bodyPr/>
          <a:lstStyle>
            <a:lvl1pPr>
              <a:lnSpc>
                <a:spcPct val="150000"/>
              </a:lnSpc>
              <a:defRPr>
                <a:solidFill>
                  <a:schemeClr val="bg1"/>
                </a:solidFill>
                <a:latin typeface="Meiryo UI" panose="020B0604030504040204" pitchFamily="34" charset="-128"/>
                <a:ea typeface="Meiryo UI" panose="020B0604030504040204" pitchFamily="34" charset="-128"/>
              </a:defRPr>
            </a:lvl1pPr>
            <a:lvl2pPr>
              <a:lnSpc>
                <a:spcPct val="150000"/>
              </a:lnSpc>
              <a:defRPr>
                <a:solidFill>
                  <a:schemeClr val="bg1"/>
                </a:solidFill>
                <a:latin typeface="Meiryo UI" panose="020B0604030504040204" pitchFamily="34" charset="-128"/>
                <a:ea typeface="Meiryo UI" panose="020B0604030504040204" pitchFamily="34" charset="-128"/>
              </a:defRPr>
            </a:lvl2pPr>
            <a:lvl3pPr>
              <a:lnSpc>
                <a:spcPct val="150000"/>
              </a:lnSpc>
              <a:defRPr>
                <a:solidFill>
                  <a:schemeClr val="bg1"/>
                </a:solidFill>
                <a:latin typeface="Meiryo UI" panose="020B0604030504040204" pitchFamily="34" charset="-128"/>
                <a:ea typeface="Meiryo UI" panose="020B0604030504040204" pitchFamily="34" charset="-128"/>
              </a:defRPr>
            </a:lvl3pPr>
            <a:lvl4pPr>
              <a:lnSpc>
                <a:spcPct val="150000"/>
              </a:lnSpc>
              <a:defRPr>
                <a:solidFill>
                  <a:schemeClr val="bg1"/>
                </a:solidFill>
                <a:latin typeface="Meiryo UI" panose="020B0604030504040204" pitchFamily="34" charset="-128"/>
                <a:ea typeface="Meiryo UI" panose="020B0604030504040204" pitchFamily="34" charset="-128"/>
              </a:defRPr>
            </a:lvl4pPr>
            <a:lvl5pPr>
              <a:lnSpc>
                <a:spcPct val="150000"/>
              </a:lnSpc>
              <a:defRPr>
                <a:solidFill>
                  <a:schemeClr val="bg1"/>
                </a:solidFill>
                <a:latin typeface="Meiryo UI" panose="020B0604030504040204" pitchFamily="34" charset="-128"/>
                <a:ea typeface="Meiryo UI" panose="020B0604030504040204" pitchFamily="34"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1F81A04-EFE2-1141-B2B2-26875558ABE0}" type="datetimeFigureOut">
              <a:rPr kumimoji="1" lang="ja-JP" altLang="en-US" smtClean="0"/>
              <a:t>2022/3/18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42673B-4D01-CD49-9827-D90592AA3108}" type="slidenum">
              <a:rPr kumimoji="1" lang="ja-JP" altLang="en-US" smtClean="0"/>
              <a:t>‹#›</a:t>
            </a:fld>
            <a:endParaRPr kumimoji="1" lang="ja-JP" altLang="en-US"/>
          </a:p>
        </p:txBody>
      </p:sp>
      <p:pic>
        <p:nvPicPr>
          <p:cNvPr id="8" name="図 7" descr="ボトル が含まれている画像&#10;&#10;自動的に生成された説明">
            <a:extLst>
              <a:ext uri="{FF2B5EF4-FFF2-40B4-BE49-F238E27FC236}">
                <a16:creationId xmlns:a16="http://schemas.microsoft.com/office/drawing/2014/main" id="{0A27503D-8862-6042-A915-BE4B737C96C9}"/>
              </a:ext>
            </a:extLst>
          </p:cNvPr>
          <p:cNvPicPr>
            <a:picLocks noChangeAspect="1"/>
          </p:cNvPicPr>
          <p:nvPr userDrawn="1"/>
        </p:nvPicPr>
        <p:blipFill>
          <a:blip r:embed="rId3"/>
          <a:stretch>
            <a:fillRect/>
          </a:stretch>
        </p:blipFill>
        <p:spPr>
          <a:xfrm>
            <a:off x="317140" y="106853"/>
            <a:ext cx="706117" cy="1179899"/>
          </a:xfrm>
          <a:prstGeom prst="rect">
            <a:avLst/>
          </a:prstGeom>
        </p:spPr>
      </p:pic>
    </p:spTree>
    <p:extLst>
      <p:ext uri="{BB962C8B-B14F-4D97-AF65-F5344CB8AC3E}">
        <p14:creationId xmlns:p14="http://schemas.microsoft.com/office/powerpoint/2010/main" val="3606772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6" name="図 5" descr="文字が書かれている&#10;&#10;中程度の精度で自動的に生成された説明">
            <a:extLst>
              <a:ext uri="{FF2B5EF4-FFF2-40B4-BE49-F238E27FC236}">
                <a16:creationId xmlns:a16="http://schemas.microsoft.com/office/drawing/2014/main" id="{974A8D2E-4678-A14D-8D2F-43C751731693}"/>
              </a:ext>
            </a:extLst>
          </p:cNvPr>
          <p:cNvPicPr>
            <a:picLocks noChangeAspect="1"/>
          </p:cNvPicPr>
          <p:nvPr userDrawn="1"/>
        </p:nvPicPr>
        <p:blipFill>
          <a:blip r:embed="rId2"/>
          <a:stretch>
            <a:fillRect/>
          </a:stretch>
        </p:blipFill>
        <p:spPr>
          <a:xfrm>
            <a:off x="43542" y="1194008"/>
            <a:ext cx="9056915" cy="5614572"/>
          </a:xfrm>
          <a:prstGeom prst="rect">
            <a:avLst/>
          </a:prstGeom>
        </p:spPr>
      </p:pic>
      <p:pic>
        <p:nvPicPr>
          <p:cNvPr id="7" name="図 6" descr="ボトル が含まれている画像&#10;&#10;自動的に生成された説明">
            <a:extLst>
              <a:ext uri="{FF2B5EF4-FFF2-40B4-BE49-F238E27FC236}">
                <a16:creationId xmlns:a16="http://schemas.microsoft.com/office/drawing/2014/main" id="{A8AAB615-5DBF-1E40-9CE9-29E6D21745D2}"/>
              </a:ext>
            </a:extLst>
          </p:cNvPr>
          <p:cNvPicPr>
            <a:picLocks noChangeAspect="1"/>
          </p:cNvPicPr>
          <p:nvPr userDrawn="1"/>
        </p:nvPicPr>
        <p:blipFill>
          <a:blip r:embed="rId3"/>
          <a:stretch>
            <a:fillRect/>
          </a:stretch>
        </p:blipFill>
        <p:spPr>
          <a:xfrm>
            <a:off x="317140" y="106853"/>
            <a:ext cx="706117" cy="1179899"/>
          </a:xfrm>
          <a:prstGeom prst="rect">
            <a:avLst/>
          </a:prstGeom>
        </p:spPr>
      </p:pic>
      <p:sp>
        <p:nvSpPr>
          <p:cNvPr id="2" name="Title 1"/>
          <p:cNvSpPr>
            <a:spLocks noGrp="1"/>
          </p:cNvSpPr>
          <p:nvPr>
            <p:ph type="title"/>
          </p:nvPr>
        </p:nvSpPr>
        <p:spPr>
          <a:xfrm>
            <a:off x="1022400" y="219600"/>
            <a:ext cx="7886700" cy="1325563"/>
          </a:xfrm>
        </p:spPr>
        <p:txBody>
          <a:bodyPr/>
          <a:lstStyle>
            <a:lvl1pPr>
              <a:defRPr>
                <a:latin typeface="Meiryo UI" panose="020B0604030504040204" pitchFamily="34" charset="-128"/>
                <a:ea typeface="Meiryo UI" panose="020B0604030504040204" pitchFamily="34" charset="-128"/>
              </a:defRPr>
            </a:lvl1p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1F81A04-EFE2-1141-B2B2-26875558ABE0}" type="datetimeFigureOut">
              <a:rPr kumimoji="1" lang="ja-JP" altLang="en-US" smtClean="0"/>
              <a:t>2022/3/18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642673B-4D01-CD49-9827-D90592AA3108}" type="slidenum">
              <a:rPr kumimoji="1" lang="ja-JP" altLang="en-US" smtClean="0"/>
              <a:t>‹#›</a:t>
            </a:fld>
            <a:endParaRPr kumimoji="1" lang="ja-JP" altLang="en-US"/>
          </a:p>
        </p:txBody>
      </p:sp>
    </p:spTree>
    <p:extLst>
      <p:ext uri="{BB962C8B-B14F-4D97-AF65-F5344CB8AC3E}">
        <p14:creationId xmlns:p14="http://schemas.microsoft.com/office/powerpoint/2010/main" val="2286132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はじめに">
    <p:spTree>
      <p:nvGrpSpPr>
        <p:cNvPr id="1" name=""/>
        <p:cNvGrpSpPr/>
        <p:nvPr/>
      </p:nvGrpSpPr>
      <p:grpSpPr>
        <a:xfrm>
          <a:off x="0" y="0"/>
          <a:ext cx="0" cy="0"/>
          <a:chOff x="0" y="0"/>
          <a:chExt cx="0" cy="0"/>
        </a:xfrm>
      </p:grpSpPr>
      <p:pic>
        <p:nvPicPr>
          <p:cNvPr id="8" name="図 7" descr="文字が書かれている&#10;&#10;中程度の精度で自動的に生成された説明">
            <a:extLst>
              <a:ext uri="{FF2B5EF4-FFF2-40B4-BE49-F238E27FC236}">
                <a16:creationId xmlns:a16="http://schemas.microsoft.com/office/drawing/2014/main" id="{8799BEAE-F175-EE45-A82F-E0B33FA11D3B}"/>
              </a:ext>
            </a:extLst>
          </p:cNvPr>
          <p:cNvPicPr>
            <a:picLocks noChangeAspect="1"/>
          </p:cNvPicPr>
          <p:nvPr userDrawn="1"/>
        </p:nvPicPr>
        <p:blipFill>
          <a:blip r:embed="rId2"/>
          <a:stretch>
            <a:fillRect/>
          </a:stretch>
        </p:blipFill>
        <p:spPr>
          <a:xfrm>
            <a:off x="43542" y="1194008"/>
            <a:ext cx="9056915" cy="5614572"/>
          </a:xfrm>
          <a:prstGeom prst="rect">
            <a:avLst/>
          </a:prstGeom>
        </p:spPr>
      </p:pic>
      <p:pic>
        <p:nvPicPr>
          <p:cNvPr id="9" name="図 8" descr="ボトル が含まれている画像&#10;&#10;自動的に生成された説明">
            <a:extLst>
              <a:ext uri="{FF2B5EF4-FFF2-40B4-BE49-F238E27FC236}">
                <a16:creationId xmlns:a16="http://schemas.microsoft.com/office/drawing/2014/main" id="{9DCA3FE1-5312-F44A-B116-6FC40E64759A}"/>
              </a:ext>
            </a:extLst>
          </p:cNvPr>
          <p:cNvPicPr>
            <a:picLocks noChangeAspect="1"/>
          </p:cNvPicPr>
          <p:nvPr userDrawn="1"/>
        </p:nvPicPr>
        <p:blipFill>
          <a:blip r:embed="rId3"/>
          <a:stretch>
            <a:fillRect/>
          </a:stretch>
        </p:blipFill>
        <p:spPr>
          <a:xfrm>
            <a:off x="317140" y="106853"/>
            <a:ext cx="706117" cy="1179899"/>
          </a:xfrm>
          <a:prstGeom prst="rect">
            <a:avLst/>
          </a:prstGeom>
        </p:spPr>
      </p:pic>
      <p:sp>
        <p:nvSpPr>
          <p:cNvPr id="3" name="日付プレースホルダー 2">
            <a:extLst>
              <a:ext uri="{FF2B5EF4-FFF2-40B4-BE49-F238E27FC236}">
                <a16:creationId xmlns:a16="http://schemas.microsoft.com/office/drawing/2014/main" id="{299B6F0F-CFFB-C641-B32B-5D6401C6C569}"/>
              </a:ext>
            </a:extLst>
          </p:cNvPr>
          <p:cNvSpPr>
            <a:spLocks noGrp="1"/>
          </p:cNvSpPr>
          <p:nvPr>
            <p:ph type="dt" sz="half" idx="10"/>
          </p:nvPr>
        </p:nvSpPr>
        <p:spPr/>
        <p:txBody>
          <a:bodyPr/>
          <a:lstStyle/>
          <a:p>
            <a:fld id="{D1F81A04-EFE2-1141-B2B2-26875558ABE0}" type="datetimeFigureOut">
              <a:rPr kumimoji="1" lang="ja-JP" altLang="en-US" smtClean="0"/>
              <a:t>2022/3/18</a:t>
            </a:fld>
            <a:endParaRPr kumimoji="1" lang="ja-JP" altLang="en-US"/>
          </a:p>
        </p:txBody>
      </p:sp>
      <p:sp>
        <p:nvSpPr>
          <p:cNvPr id="4" name="フッター プレースホルダー 3">
            <a:extLst>
              <a:ext uri="{FF2B5EF4-FFF2-40B4-BE49-F238E27FC236}">
                <a16:creationId xmlns:a16="http://schemas.microsoft.com/office/drawing/2014/main" id="{D0EA7F55-681C-154C-A1FA-6056248CF84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F3A592A-C88E-3F4A-8D52-4955F394D7C9}"/>
              </a:ext>
            </a:extLst>
          </p:cNvPr>
          <p:cNvSpPr>
            <a:spLocks noGrp="1"/>
          </p:cNvSpPr>
          <p:nvPr>
            <p:ph type="sldNum" sz="quarter" idx="12"/>
          </p:nvPr>
        </p:nvSpPr>
        <p:spPr/>
        <p:txBody>
          <a:bodyPr/>
          <a:lstStyle/>
          <a:p>
            <a:fld id="{0642673B-4D01-CD49-9827-D90592AA3108}" type="slidenum">
              <a:rPr kumimoji="1" lang="ja-JP" altLang="en-US" smtClean="0"/>
              <a:t>‹#›</a:t>
            </a:fld>
            <a:endParaRPr kumimoji="1" lang="ja-JP" altLang="en-US"/>
          </a:p>
        </p:txBody>
      </p:sp>
      <p:pic>
        <p:nvPicPr>
          <p:cNvPr id="6" name="図 4">
            <a:extLst>
              <a:ext uri="{FF2B5EF4-FFF2-40B4-BE49-F238E27FC236}">
                <a16:creationId xmlns:a16="http://schemas.microsoft.com/office/drawing/2014/main" id="{2919394D-90EF-A044-AEA3-1B9F6271A20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33363" y="1423988"/>
            <a:ext cx="2354262" cy="329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角丸四角形吹き出し 6">
            <a:extLst>
              <a:ext uri="{FF2B5EF4-FFF2-40B4-BE49-F238E27FC236}">
                <a16:creationId xmlns:a16="http://schemas.microsoft.com/office/drawing/2014/main" id="{A0947059-5299-D744-A42B-C36A7C1F07E0}"/>
              </a:ext>
            </a:extLst>
          </p:cNvPr>
          <p:cNvSpPr/>
          <p:nvPr userDrawn="1"/>
        </p:nvSpPr>
        <p:spPr>
          <a:xfrm>
            <a:off x="2671763" y="1863725"/>
            <a:ext cx="3386137" cy="1016000"/>
          </a:xfrm>
          <a:prstGeom prst="wedgeRoundRectCallout">
            <a:avLst>
              <a:gd name="adj1" fmla="val -66933"/>
              <a:gd name="adj2" fmla="val 55997"/>
              <a:gd name="adj3" fmla="val 16667"/>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defTabSz="914400" eaLnBrk="1" fontAlgn="auto" hangingPunct="1">
              <a:lnSpc>
                <a:spcPct val="150000"/>
              </a:lnSpc>
              <a:spcBef>
                <a:spcPts val="1000"/>
              </a:spcBef>
              <a:spcAft>
                <a:spcPts val="0"/>
              </a:spcAft>
              <a:defRPr/>
            </a:pPr>
            <a:r>
              <a:rPr kumimoji="1" lang="ja-JP" altLang="en-US" sz="4000" b="1">
                <a:solidFill>
                  <a:srgbClr val="4472C4"/>
                </a:solidFill>
                <a:latin typeface="Meiryo UI" panose="020B0604030504040204" pitchFamily="34" charset="-128"/>
                <a:ea typeface="Meiryo UI" panose="020B0604030504040204" pitchFamily="34" charset="-128"/>
              </a:rPr>
              <a:t>なんでだろう？</a:t>
            </a:r>
            <a:endParaRPr kumimoji="1" lang="en-US" altLang="ja-JP" sz="4000" b="1" dirty="0">
              <a:solidFill>
                <a:srgbClr val="4472C4"/>
              </a:solidFill>
              <a:latin typeface="Meiryo UI" panose="020B0604030504040204" pitchFamily="34" charset="-128"/>
              <a:ea typeface="Meiryo UI" panose="020B0604030504040204" pitchFamily="34" charset="-128"/>
            </a:endParaRPr>
          </a:p>
        </p:txBody>
      </p:sp>
      <p:sp>
        <p:nvSpPr>
          <p:cNvPr id="10" name="Title 1">
            <a:extLst>
              <a:ext uri="{FF2B5EF4-FFF2-40B4-BE49-F238E27FC236}">
                <a16:creationId xmlns:a16="http://schemas.microsoft.com/office/drawing/2014/main" id="{E93F7100-1A93-AC4B-9934-E358C24DB092}"/>
              </a:ext>
            </a:extLst>
          </p:cNvPr>
          <p:cNvSpPr>
            <a:spLocks noGrp="1"/>
          </p:cNvSpPr>
          <p:nvPr>
            <p:ph type="title"/>
          </p:nvPr>
        </p:nvSpPr>
        <p:spPr>
          <a:xfrm>
            <a:off x="1022400" y="219600"/>
            <a:ext cx="7886700" cy="1325563"/>
          </a:xfrm>
        </p:spPr>
        <p:txBody>
          <a:bodyPr/>
          <a:lstStyle>
            <a:lvl1pPr>
              <a:defRPr>
                <a:latin typeface="Meiryo UI" panose="020B0604030504040204" pitchFamily="34" charset="-128"/>
                <a:ea typeface="Meiryo UI" panose="020B0604030504040204" pitchFamily="34" charset="-128"/>
              </a:defRPr>
            </a:lvl1pPr>
          </a:lstStyle>
          <a:p>
            <a:r>
              <a:rPr lang="ja-JP" altLang="en-US"/>
              <a:t>マスター タイトルの書式設定</a:t>
            </a:r>
            <a:endParaRPr lang="en-US" dirty="0"/>
          </a:p>
        </p:txBody>
      </p:sp>
      <p:sp>
        <p:nvSpPr>
          <p:cNvPr id="12" name="コンテンツ プレースホルダー 11">
            <a:extLst>
              <a:ext uri="{FF2B5EF4-FFF2-40B4-BE49-F238E27FC236}">
                <a16:creationId xmlns:a16="http://schemas.microsoft.com/office/drawing/2014/main" id="{2D0DEEAC-FA9A-F040-8FFE-9D80CC67C28C}"/>
              </a:ext>
            </a:extLst>
          </p:cNvPr>
          <p:cNvSpPr>
            <a:spLocks noGrp="1"/>
          </p:cNvSpPr>
          <p:nvPr>
            <p:ph sz="quarter" idx="13"/>
          </p:nvPr>
        </p:nvSpPr>
        <p:spPr>
          <a:xfrm>
            <a:off x="2779200" y="3027600"/>
            <a:ext cx="5738400" cy="1548000"/>
          </a:xfrm>
        </p:spPr>
        <p:txBody>
          <a:bodyPr/>
          <a:lstStyle>
            <a:lvl1pPr marL="0" indent="0">
              <a:lnSpc>
                <a:spcPct val="150000"/>
              </a:lnSpc>
              <a:buFontTx/>
              <a:buNone/>
              <a:defRPr>
                <a:solidFill>
                  <a:schemeClr val="bg1"/>
                </a:solidFill>
                <a:latin typeface="Meiryo UI" panose="020B0604030504040204" pitchFamily="34" charset="-128"/>
                <a:ea typeface="Meiryo UI" panose="020B0604030504040204" pitchFamily="34" charset="-128"/>
              </a:defRPr>
            </a:lvl1pPr>
            <a:lvl2pPr marL="457200" indent="0">
              <a:lnSpc>
                <a:spcPct val="150000"/>
              </a:lnSpc>
              <a:buFontTx/>
              <a:buNone/>
              <a:defRPr>
                <a:solidFill>
                  <a:schemeClr val="bg1"/>
                </a:solidFill>
                <a:latin typeface="Meiryo UI" panose="020B0604030504040204" pitchFamily="34" charset="-128"/>
                <a:ea typeface="Meiryo UI" panose="020B0604030504040204" pitchFamily="34" charset="-128"/>
              </a:defRPr>
            </a:lvl2pPr>
            <a:lvl3pPr marL="914400" indent="0">
              <a:lnSpc>
                <a:spcPct val="150000"/>
              </a:lnSpc>
              <a:buFontTx/>
              <a:buNone/>
              <a:defRPr>
                <a:solidFill>
                  <a:schemeClr val="bg1"/>
                </a:solidFill>
                <a:latin typeface="Meiryo UI" panose="020B0604030504040204" pitchFamily="34" charset="-128"/>
                <a:ea typeface="Meiryo UI" panose="020B0604030504040204" pitchFamily="34" charset="-128"/>
              </a:defRPr>
            </a:lvl3pPr>
            <a:lvl4pPr marL="1371600" indent="0">
              <a:lnSpc>
                <a:spcPct val="150000"/>
              </a:lnSpc>
              <a:buFontTx/>
              <a:buNone/>
              <a:defRPr>
                <a:solidFill>
                  <a:schemeClr val="bg1"/>
                </a:solidFill>
                <a:latin typeface="Meiryo UI" panose="020B0604030504040204" pitchFamily="34" charset="-128"/>
                <a:ea typeface="Meiryo UI" panose="020B0604030504040204" pitchFamily="34" charset="-128"/>
              </a:defRPr>
            </a:lvl4pPr>
            <a:lvl5pPr marL="1828800" indent="0">
              <a:lnSpc>
                <a:spcPct val="150000"/>
              </a:lnSpc>
              <a:buFontTx/>
              <a:buNone/>
              <a:defRPr>
                <a:solidFill>
                  <a:schemeClr val="bg1"/>
                </a:solidFill>
                <a:latin typeface="Meiryo UI" panose="020B0604030504040204" pitchFamily="34" charset="-128"/>
                <a:ea typeface="Meiryo UI" panose="020B0604030504040204"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4" name="コンテンツ プレースホルダー 13">
            <a:extLst>
              <a:ext uri="{FF2B5EF4-FFF2-40B4-BE49-F238E27FC236}">
                <a16:creationId xmlns:a16="http://schemas.microsoft.com/office/drawing/2014/main" id="{80D79723-75AA-264F-B774-9115F2E8723A}"/>
              </a:ext>
            </a:extLst>
          </p:cNvPr>
          <p:cNvSpPr>
            <a:spLocks noGrp="1"/>
          </p:cNvSpPr>
          <p:nvPr>
            <p:ph sz="quarter" idx="14"/>
          </p:nvPr>
        </p:nvSpPr>
        <p:spPr>
          <a:xfrm>
            <a:off x="1411200" y="4680000"/>
            <a:ext cx="7102800" cy="1540800"/>
          </a:xfrm>
        </p:spPr>
        <p:txBody>
          <a:bodyPr>
            <a:noAutofit/>
          </a:bodyPr>
          <a:lstStyle>
            <a:lvl1pPr marL="0" indent="0">
              <a:lnSpc>
                <a:spcPts val="6000"/>
              </a:lnSpc>
              <a:spcBef>
                <a:spcPts val="0"/>
              </a:spcBef>
              <a:buFontTx/>
              <a:buNone/>
              <a:defRPr sz="4000">
                <a:solidFill>
                  <a:srgbClr val="D5FC78"/>
                </a:solidFill>
                <a:latin typeface="Meiryo UI" panose="020B0604030504040204" pitchFamily="34" charset="-128"/>
                <a:ea typeface="Meiryo UI" panose="020B0604030504040204" pitchFamily="34" charset="-128"/>
              </a:defRPr>
            </a:lvl1pPr>
            <a:lvl2pPr marL="457200" indent="0">
              <a:lnSpc>
                <a:spcPts val="6000"/>
              </a:lnSpc>
              <a:buFontTx/>
              <a:buNone/>
              <a:defRPr sz="3600">
                <a:solidFill>
                  <a:srgbClr val="D5FC78"/>
                </a:solidFill>
                <a:latin typeface="Meiryo UI" panose="020B0604030504040204" pitchFamily="34" charset="-128"/>
                <a:ea typeface="Meiryo UI" panose="020B0604030504040204" pitchFamily="34" charset="-128"/>
              </a:defRPr>
            </a:lvl2pPr>
            <a:lvl3pPr marL="914400" indent="0">
              <a:lnSpc>
                <a:spcPts val="6000"/>
              </a:lnSpc>
              <a:buFontTx/>
              <a:buNone/>
              <a:defRPr sz="3200">
                <a:solidFill>
                  <a:srgbClr val="D5FC78"/>
                </a:solidFill>
                <a:latin typeface="Meiryo UI" panose="020B0604030504040204" pitchFamily="34" charset="-128"/>
                <a:ea typeface="Meiryo UI" panose="020B0604030504040204" pitchFamily="34" charset="-128"/>
              </a:defRPr>
            </a:lvl3pPr>
            <a:lvl4pPr marL="1371600" indent="0">
              <a:lnSpc>
                <a:spcPts val="6000"/>
              </a:lnSpc>
              <a:buFontTx/>
              <a:buNone/>
              <a:defRPr sz="2800">
                <a:solidFill>
                  <a:srgbClr val="D5FC78"/>
                </a:solidFill>
                <a:latin typeface="Meiryo UI" panose="020B0604030504040204" pitchFamily="34" charset="-128"/>
                <a:ea typeface="Meiryo UI" panose="020B0604030504040204" pitchFamily="34" charset="-128"/>
              </a:defRPr>
            </a:lvl4pPr>
            <a:lvl5pPr marL="1828800" indent="0">
              <a:lnSpc>
                <a:spcPts val="6000"/>
              </a:lnSpc>
              <a:buFontTx/>
              <a:buNone/>
              <a:defRPr sz="2800">
                <a:solidFill>
                  <a:srgbClr val="D5FC78"/>
                </a:solidFill>
                <a:latin typeface="Meiryo UI" panose="020B0604030504040204" pitchFamily="34" charset="-128"/>
                <a:ea typeface="Meiryo UI" panose="020B0604030504040204"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658296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実験を始める前に">
    <p:spTree>
      <p:nvGrpSpPr>
        <p:cNvPr id="1" name=""/>
        <p:cNvGrpSpPr/>
        <p:nvPr/>
      </p:nvGrpSpPr>
      <p:grpSpPr>
        <a:xfrm>
          <a:off x="0" y="0"/>
          <a:ext cx="0" cy="0"/>
          <a:chOff x="0" y="0"/>
          <a:chExt cx="0" cy="0"/>
        </a:xfrm>
      </p:grpSpPr>
      <p:sp>
        <p:nvSpPr>
          <p:cNvPr id="3" name="日付プレースホルダー 2">
            <a:extLst>
              <a:ext uri="{FF2B5EF4-FFF2-40B4-BE49-F238E27FC236}">
                <a16:creationId xmlns:a16="http://schemas.microsoft.com/office/drawing/2014/main" id="{0704558B-4B63-2F43-BA10-30BDA0ADB1E6}"/>
              </a:ext>
            </a:extLst>
          </p:cNvPr>
          <p:cNvSpPr>
            <a:spLocks noGrp="1"/>
          </p:cNvSpPr>
          <p:nvPr>
            <p:ph type="dt" sz="half" idx="10"/>
          </p:nvPr>
        </p:nvSpPr>
        <p:spPr/>
        <p:txBody>
          <a:bodyPr/>
          <a:lstStyle/>
          <a:p>
            <a:fld id="{D1F81A04-EFE2-1141-B2B2-26875558ABE0}" type="datetimeFigureOut">
              <a:rPr kumimoji="1" lang="ja-JP" altLang="en-US" smtClean="0"/>
              <a:t>2022/3/18</a:t>
            </a:fld>
            <a:endParaRPr kumimoji="1" lang="ja-JP" altLang="en-US"/>
          </a:p>
        </p:txBody>
      </p:sp>
      <p:sp>
        <p:nvSpPr>
          <p:cNvPr id="4" name="フッター プレースホルダー 3">
            <a:extLst>
              <a:ext uri="{FF2B5EF4-FFF2-40B4-BE49-F238E27FC236}">
                <a16:creationId xmlns:a16="http://schemas.microsoft.com/office/drawing/2014/main" id="{013C95B1-6C43-BD49-8F8D-04E2C087059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446D583-091F-F64D-B492-094891EE665D}"/>
              </a:ext>
            </a:extLst>
          </p:cNvPr>
          <p:cNvSpPr>
            <a:spLocks noGrp="1"/>
          </p:cNvSpPr>
          <p:nvPr>
            <p:ph type="sldNum" sz="quarter" idx="12"/>
          </p:nvPr>
        </p:nvSpPr>
        <p:spPr/>
        <p:txBody>
          <a:bodyPr/>
          <a:lstStyle/>
          <a:p>
            <a:fld id="{0642673B-4D01-CD49-9827-D90592AA3108}" type="slidenum">
              <a:rPr kumimoji="1" lang="ja-JP" altLang="en-US" smtClean="0"/>
              <a:t>‹#›</a:t>
            </a:fld>
            <a:endParaRPr kumimoji="1" lang="ja-JP" altLang="en-US"/>
          </a:p>
        </p:txBody>
      </p:sp>
      <p:pic>
        <p:nvPicPr>
          <p:cNvPr id="6" name="図 5" descr="文字が書かれている&#10;&#10;中程度の精度で自動的に生成された説明">
            <a:extLst>
              <a:ext uri="{FF2B5EF4-FFF2-40B4-BE49-F238E27FC236}">
                <a16:creationId xmlns:a16="http://schemas.microsoft.com/office/drawing/2014/main" id="{17C82858-E559-0442-A4AE-03605A889B3F}"/>
              </a:ext>
            </a:extLst>
          </p:cNvPr>
          <p:cNvPicPr>
            <a:picLocks noChangeAspect="1"/>
          </p:cNvPicPr>
          <p:nvPr userDrawn="1"/>
        </p:nvPicPr>
        <p:blipFill>
          <a:blip r:embed="rId2"/>
          <a:stretch>
            <a:fillRect/>
          </a:stretch>
        </p:blipFill>
        <p:spPr>
          <a:xfrm>
            <a:off x="43542" y="1194008"/>
            <a:ext cx="9056915" cy="5614572"/>
          </a:xfrm>
          <a:prstGeom prst="rect">
            <a:avLst/>
          </a:prstGeom>
        </p:spPr>
      </p:pic>
      <p:pic>
        <p:nvPicPr>
          <p:cNvPr id="7" name="図 6" descr="ボトル が含まれている画像&#10;&#10;自動的に生成された説明">
            <a:extLst>
              <a:ext uri="{FF2B5EF4-FFF2-40B4-BE49-F238E27FC236}">
                <a16:creationId xmlns:a16="http://schemas.microsoft.com/office/drawing/2014/main" id="{B6F0FFB4-830C-0842-9541-34E80D40D16A}"/>
              </a:ext>
            </a:extLst>
          </p:cNvPr>
          <p:cNvPicPr>
            <a:picLocks noChangeAspect="1"/>
          </p:cNvPicPr>
          <p:nvPr userDrawn="1"/>
        </p:nvPicPr>
        <p:blipFill>
          <a:blip r:embed="rId3"/>
          <a:stretch>
            <a:fillRect/>
          </a:stretch>
        </p:blipFill>
        <p:spPr>
          <a:xfrm>
            <a:off x="317140" y="106853"/>
            <a:ext cx="706117" cy="1179899"/>
          </a:xfrm>
          <a:prstGeom prst="rect">
            <a:avLst/>
          </a:prstGeom>
        </p:spPr>
      </p:pic>
      <p:sp>
        <p:nvSpPr>
          <p:cNvPr id="8" name="Title 1">
            <a:extLst>
              <a:ext uri="{FF2B5EF4-FFF2-40B4-BE49-F238E27FC236}">
                <a16:creationId xmlns:a16="http://schemas.microsoft.com/office/drawing/2014/main" id="{E9714ABF-8533-0B49-AEDA-4B38083EDF9F}"/>
              </a:ext>
            </a:extLst>
          </p:cNvPr>
          <p:cNvSpPr>
            <a:spLocks noGrp="1"/>
          </p:cNvSpPr>
          <p:nvPr>
            <p:ph type="title"/>
          </p:nvPr>
        </p:nvSpPr>
        <p:spPr>
          <a:xfrm>
            <a:off x="1022400" y="219600"/>
            <a:ext cx="7886700" cy="1325563"/>
          </a:xfrm>
        </p:spPr>
        <p:txBody>
          <a:bodyPr/>
          <a:lstStyle>
            <a:lvl1pPr>
              <a:defRPr>
                <a:solidFill>
                  <a:schemeClr val="accent4">
                    <a:lumMod val="75000"/>
                  </a:schemeClr>
                </a:solidFill>
                <a:latin typeface="Meiryo UI" panose="020B0604030504040204" pitchFamily="34" charset="-128"/>
                <a:ea typeface="Meiryo UI" panose="020B0604030504040204" pitchFamily="34" charset="-128"/>
              </a:defRPr>
            </a:lvl1pPr>
          </a:lstStyle>
          <a:p>
            <a:r>
              <a:rPr lang="ja-JP" altLang="en-US"/>
              <a:t>マスター タイトルの書式設定</a:t>
            </a:r>
            <a:endParaRPr lang="en-US" dirty="0"/>
          </a:p>
        </p:txBody>
      </p:sp>
      <p:sp>
        <p:nvSpPr>
          <p:cNvPr id="9" name="Content Placeholder 2">
            <a:extLst>
              <a:ext uri="{FF2B5EF4-FFF2-40B4-BE49-F238E27FC236}">
                <a16:creationId xmlns:a16="http://schemas.microsoft.com/office/drawing/2014/main" id="{A2789A07-C609-5148-A339-E17EC609CC2F}"/>
              </a:ext>
            </a:extLst>
          </p:cNvPr>
          <p:cNvSpPr>
            <a:spLocks noGrp="1"/>
          </p:cNvSpPr>
          <p:nvPr>
            <p:ph idx="1"/>
          </p:nvPr>
        </p:nvSpPr>
        <p:spPr>
          <a:xfrm>
            <a:off x="628650" y="1656000"/>
            <a:ext cx="7886700" cy="4521600"/>
          </a:xfrm>
        </p:spPr>
        <p:txBody>
          <a:bodyPr/>
          <a:lstStyle>
            <a:lvl1pPr marL="228600" indent="-228600">
              <a:lnSpc>
                <a:spcPct val="150000"/>
              </a:lnSpc>
              <a:buFont typeface="Wingdings" pitchFamily="2" charset="2"/>
              <a:buChar char="l"/>
              <a:defRPr u="sng">
                <a:solidFill>
                  <a:schemeClr val="bg1"/>
                </a:solidFill>
                <a:latin typeface="Meiryo UI" panose="020B0604030504040204" pitchFamily="34" charset="-128"/>
                <a:ea typeface="Meiryo UI" panose="020B0604030504040204" pitchFamily="34" charset="-128"/>
              </a:defRPr>
            </a:lvl1pPr>
            <a:lvl2pPr marL="457200" indent="0">
              <a:lnSpc>
                <a:spcPct val="150000"/>
              </a:lnSpc>
              <a:buFontTx/>
              <a:buNone/>
              <a:defRPr u="none">
                <a:solidFill>
                  <a:srgbClr val="BED8EF"/>
                </a:solidFill>
                <a:latin typeface="Meiryo UI" panose="020B0604030504040204" pitchFamily="34" charset="-128"/>
                <a:ea typeface="Meiryo UI" panose="020B0604030504040204" pitchFamily="34" charset="-128"/>
              </a:defRPr>
            </a:lvl2pPr>
            <a:lvl3pPr marL="1143000" indent="-228600">
              <a:lnSpc>
                <a:spcPct val="150000"/>
              </a:lnSpc>
              <a:buFont typeface="Wingdings" pitchFamily="2" charset="2"/>
              <a:buChar char="l"/>
              <a:defRPr u="sng">
                <a:solidFill>
                  <a:schemeClr val="bg1"/>
                </a:solidFill>
                <a:latin typeface="Meiryo UI" panose="020B0604030504040204" pitchFamily="34" charset="-128"/>
                <a:ea typeface="Meiryo UI" panose="020B0604030504040204" pitchFamily="34" charset="-128"/>
              </a:defRPr>
            </a:lvl3pPr>
            <a:lvl4pPr marL="1600200" indent="-228600">
              <a:lnSpc>
                <a:spcPct val="150000"/>
              </a:lnSpc>
              <a:buFont typeface="Wingdings" pitchFamily="2" charset="2"/>
              <a:buChar char="l"/>
              <a:defRPr u="sng">
                <a:solidFill>
                  <a:schemeClr val="bg1"/>
                </a:solidFill>
                <a:latin typeface="Meiryo UI" panose="020B0604030504040204" pitchFamily="34" charset="-128"/>
                <a:ea typeface="Meiryo UI" panose="020B0604030504040204" pitchFamily="34" charset="-128"/>
              </a:defRPr>
            </a:lvl4pPr>
            <a:lvl5pPr marL="2057400" indent="-228600">
              <a:lnSpc>
                <a:spcPct val="150000"/>
              </a:lnSpc>
              <a:buFont typeface="Wingdings" pitchFamily="2" charset="2"/>
              <a:buChar char="l"/>
              <a:defRPr u="sng">
                <a:solidFill>
                  <a:schemeClr val="bg1"/>
                </a:solidFill>
                <a:latin typeface="Meiryo UI" panose="020B0604030504040204" pitchFamily="34" charset="-128"/>
                <a:ea typeface="Meiryo UI" panose="020B0604030504040204" pitchFamily="34"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828313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まとめ">
    <p:spTree>
      <p:nvGrpSpPr>
        <p:cNvPr id="1" name=""/>
        <p:cNvGrpSpPr/>
        <p:nvPr/>
      </p:nvGrpSpPr>
      <p:grpSpPr>
        <a:xfrm>
          <a:off x="0" y="0"/>
          <a:ext cx="0" cy="0"/>
          <a:chOff x="0" y="0"/>
          <a:chExt cx="0" cy="0"/>
        </a:xfrm>
      </p:grpSpPr>
      <p:sp>
        <p:nvSpPr>
          <p:cNvPr id="3" name="日付プレースホルダー 2">
            <a:extLst>
              <a:ext uri="{FF2B5EF4-FFF2-40B4-BE49-F238E27FC236}">
                <a16:creationId xmlns:a16="http://schemas.microsoft.com/office/drawing/2014/main" id="{2819B145-498E-1C43-9447-43E8E940A33F}"/>
              </a:ext>
            </a:extLst>
          </p:cNvPr>
          <p:cNvSpPr>
            <a:spLocks noGrp="1"/>
          </p:cNvSpPr>
          <p:nvPr>
            <p:ph type="dt" sz="half" idx="10"/>
          </p:nvPr>
        </p:nvSpPr>
        <p:spPr/>
        <p:txBody>
          <a:bodyPr/>
          <a:lstStyle/>
          <a:p>
            <a:fld id="{D1F81A04-EFE2-1141-B2B2-26875558ABE0}" type="datetimeFigureOut">
              <a:rPr kumimoji="1" lang="ja-JP" altLang="en-US" smtClean="0"/>
              <a:t>2022/3/18</a:t>
            </a:fld>
            <a:endParaRPr kumimoji="1" lang="ja-JP" altLang="en-US"/>
          </a:p>
        </p:txBody>
      </p:sp>
      <p:sp>
        <p:nvSpPr>
          <p:cNvPr id="4" name="フッター プレースホルダー 3">
            <a:extLst>
              <a:ext uri="{FF2B5EF4-FFF2-40B4-BE49-F238E27FC236}">
                <a16:creationId xmlns:a16="http://schemas.microsoft.com/office/drawing/2014/main" id="{043F0D03-CF9F-C641-9870-61BB8151250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999658D-042A-914A-BE11-59C190B2E4F3}"/>
              </a:ext>
            </a:extLst>
          </p:cNvPr>
          <p:cNvSpPr>
            <a:spLocks noGrp="1"/>
          </p:cNvSpPr>
          <p:nvPr>
            <p:ph type="sldNum" sz="quarter" idx="12"/>
          </p:nvPr>
        </p:nvSpPr>
        <p:spPr/>
        <p:txBody>
          <a:bodyPr/>
          <a:lstStyle/>
          <a:p>
            <a:fld id="{0642673B-4D01-CD49-9827-D90592AA3108}" type="slidenum">
              <a:rPr kumimoji="1" lang="ja-JP" altLang="en-US" smtClean="0"/>
              <a:t>‹#›</a:t>
            </a:fld>
            <a:endParaRPr kumimoji="1" lang="ja-JP" altLang="en-US"/>
          </a:p>
        </p:txBody>
      </p:sp>
      <p:pic>
        <p:nvPicPr>
          <p:cNvPr id="6" name="図 5" descr="文字が書かれている&#10;&#10;中程度の精度で自動的に生成された説明">
            <a:extLst>
              <a:ext uri="{FF2B5EF4-FFF2-40B4-BE49-F238E27FC236}">
                <a16:creationId xmlns:a16="http://schemas.microsoft.com/office/drawing/2014/main" id="{489BF777-2673-CD4B-B010-D4282C28331A}"/>
              </a:ext>
            </a:extLst>
          </p:cNvPr>
          <p:cNvPicPr>
            <a:picLocks noChangeAspect="1"/>
          </p:cNvPicPr>
          <p:nvPr userDrawn="1"/>
        </p:nvPicPr>
        <p:blipFill>
          <a:blip r:embed="rId2"/>
          <a:stretch>
            <a:fillRect/>
          </a:stretch>
        </p:blipFill>
        <p:spPr>
          <a:xfrm>
            <a:off x="43542" y="1194008"/>
            <a:ext cx="9056915" cy="5614572"/>
          </a:xfrm>
          <a:prstGeom prst="rect">
            <a:avLst/>
          </a:prstGeom>
        </p:spPr>
      </p:pic>
      <p:pic>
        <p:nvPicPr>
          <p:cNvPr id="7" name="図 6" descr="ボトル が含まれている画像&#10;&#10;自動的に生成された説明">
            <a:extLst>
              <a:ext uri="{FF2B5EF4-FFF2-40B4-BE49-F238E27FC236}">
                <a16:creationId xmlns:a16="http://schemas.microsoft.com/office/drawing/2014/main" id="{05DFE1F5-0401-8A4D-A351-C3B5E0F29AD1}"/>
              </a:ext>
            </a:extLst>
          </p:cNvPr>
          <p:cNvPicPr>
            <a:picLocks noChangeAspect="1"/>
          </p:cNvPicPr>
          <p:nvPr userDrawn="1"/>
        </p:nvPicPr>
        <p:blipFill>
          <a:blip r:embed="rId3"/>
          <a:stretch>
            <a:fillRect/>
          </a:stretch>
        </p:blipFill>
        <p:spPr>
          <a:xfrm>
            <a:off x="317140" y="106853"/>
            <a:ext cx="706117" cy="1179899"/>
          </a:xfrm>
          <a:prstGeom prst="rect">
            <a:avLst/>
          </a:prstGeom>
        </p:spPr>
      </p:pic>
      <p:pic>
        <p:nvPicPr>
          <p:cNvPr id="8" name="図 11" descr="時計 が含まれている画像&#10;&#10;自動的に生成された説明">
            <a:extLst>
              <a:ext uri="{FF2B5EF4-FFF2-40B4-BE49-F238E27FC236}">
                <a16:creationId xmlns:a16="http://schemas.microsoft.com/office/drawing/2014/main" id="{D2D97112-DAB8-B747-8E82-1B5FDD33427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b="13660"/>
          <a:stretch>
            <a:fillRect/>
          </a:stretch>
        </p:blipFill>
        <p:spPr bwMode="auto">
          <a:xfrm>
            <a:off x="6045200" y="2209800"/>
            <a:ext cx="272415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52421EB0-E44E-D745-9D87-A9A4B00A79EA}"/>
              </a:ext>
            </a:extLst>
          </p:cNvPr>
          <p:cNvSpPr>
            <a:spLocks noGrp="1"/>
          </p:cNvSpPr>
          <p:nvPr>
            <p:ph type="title"/>
          </p:nvPr>
        </p:nvSpPr>
        <p:spPr>
          <a:xfrm>
            <a:off x="1022400" y="219600"/>
            <a:ext cx="7886700" cy="1325563"/>
          </a:xfrm>
        </p:spPr>
        <p:txBody>
          <a:bodyPr/>
          <a:lstStyle>
            <a:lvl1pPr>
              <a:defRPr>
                <a:latin typeface="Meiryo UI" panose="020B0604030504040204" pitchFamily="34" charset="-128"/>
                <a:ea typeface="Meiryo UI" panose="020B0604030504040204" pitchFamily="34" charset="-128"/>
              </a:defRPr>
            </a:lvl1pPr>
          </a:lstStyle>
          <a:p>
            <a:r>
              <a:rPr lang="ja-JP" altLang="en-US"/>
              <a:t>マスター タイトルの書式設定</a:t>
            </a:r>
            <a:endParaRPr lang="en-US" dirty="0"/>
          </a:p>
        </p:txBody>
      </p:sp>
      <p:sp>
        <p:nvSpPr>
          <p:cNvPr id="12" name="コンテンツ プレースホルダー 2">
            <a:extLst>
              <a:ext uri="{FF2B5EF4-FFF2-40B4-BE49-F238E27FC236}">
                <a16:creationId xmlns:a16="http://schemas.microsoft.com/office/drawing/2014/main" id="{5E7AA948-A01C-D748-8C9C-EC205B3D548B}"/>
              </a:ext>
            </a:extLst>
          </p:cNvPr>
          <p:cNvSpPr txBox="1">
            <a:spLocks/>
          </p:cNvSpPr>
          <p:nvPr userDrawn="1"/>
        </p:nvSpPr>
        <p:spPr>
          <a:xfrm>
            <a:off x="628649" y="2470151"/>
            <a:ext cx="5605463" cy="3501818"/>
          </a:xfrm>
          <a:prstGeom prst="rect">
            <a:avLst/>
          </a:prstGeom>
        </p:spPr>
        <p:txBody>
          <a:bodyPr>
            <a:norm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914400">
              <a:lnSpc>
                <a:spcPct val="150000"/>
              </a:lnSpc>
              <a:buFont typeface="Wingdings" pitchFamily="2" charset="2"/>
              <a:buChar char="l"/>
              <a:defRPr/>
            </a:pPr>
            <a:endParaRPr lang="en-US" altLang="ja-JP" dirty="0">
              <a:solidFill>
                <a:schemeClr val="bg1"/>
              </a:solidFill>
              <a:latin typeface="Meiryo UI" panose="020B0604030504040204" pitchFamily="34" charset="-128"/>
              <a:ea typeface="Meiryo UI" panose="020B0604030504040204" pitchFamily="34" charset="-128"/>
            </a:endParaRPr>
          </a:p>
        </p:txBody>
      </p:sp>
      <p:sp>
        <p:nvSpPr>
          <p:cNvPr id="16" name="コンテンツ プレースホルダー 15">
            <a:extLst>
              <a:ext uri="{FF2B5EF4-FFF2-40B4-BE49-F238E27FC236}">
                <a16:creationId xmlns:a16="http://schemas.microsoft.com/office/drawing/2014/main" id="{43F2536F-7D23-9C44-8014-D0398B6762DD}"/>
              </a:ext>
            </a:extLst>
          </p:cNvPr>
          <p:cNvSpPr>
            <a:spLocks noGrp="1"/>
          </p:cNvSpPr>
          <p:nvPr>
            <p:ph sz="quarter" idx="13"/>
          </p:nvPr>
        </p:nvSpPr>
        <p:spPr>
          <a:xfrm>
            <a:off x="630000" y="2469600"/>
            <a:ext cx="5605200" cy="3506400"/>
          </a:xfrm>
        </p:spPr>
        <p:txBody>
          <a:bodyPr/>
          <a:lstStyle>
            <a:lvl1pPr marL="228600" indent="-228600">
              <a:lnSpc>
                <a:spcPct val="150000"/>
              </a:lnSpc>
              <a:buFont typeface="Wingdings" pitchFamily="2" charset="2"/>
              <a:buChar char="l"/>
              <a:defRPr>
                <a:solidFill>
                  <a:schemeClr val="bg1"/>
                </a:solidFill>
                <a:latin typeface="Meiryo UI" panose="020B0604030504040204" pitchFamily="34" charset="-128"/>
                <a:ea typeface="Meiryo UI" panose="020B0604030504040204" pitchFamily="34" charset="-128"/>
              </a:defRPr>
            </a:lvl1pPr>
            <a:lvl2pPr marL="685800" indent="-228600">
              <a:lnSpc>
                <a:spcPct val="150000"/>
              </a:lnSpc>
              <a:buFont typeface="Wingdings" pitchFamily="2" charset="2"/>
              <a:buChar char="l"/>
              <a:defRPr>
                <a:solidFill>
                  <a:schemeClr val="bg1"/>
                </a:solidFill>
                <a:latin typeface="Meiryo UI" panose="020B0604030504040204" pitchFamily="34" charset="-128"/>
                <a:ea typeface="Meiryo UI" panose="020B0604030504040204" pitchFamily="34" charset="-128"/>
              </a:defRPr>
            </a:lvl2pPr>
            <a:lvl3pPr marL="1143000" indent="-228600">
              <a:lnSpc>
                <a:spcPct val="150000"/>
              </a:lnSpc>
              <a:buFont typeface="Wingdings" pitchFamily="2" charset="2"/>
              <a:buChar char="l"/>
              <a:defRPr>
                <a:solidFill>
                  <a:schemeClr val="bg1"/>
                </a:solidFill>
                <a:latin typeface="Meiryo UI" panose="020B0604030504040204" pitchFamily="34" charset="-128"/>
                <a:ea typeface="Meiryo UI" panose="020B0604030504040204" pitchFamily="34" charset="-128"/>
              </a:defRPr>
            </a:lvl3pPr>
            <a:lvl4pPr marL="1600200" indent="-228600">
              <a:lnSpc>
                <a:spcPct val="150000"/>
              </a:lnSpc>
              <a:buFont typeface="Wingdings" pitchFamily="2" charset="2"/>
              <a:buChar char="l"/>
              <a:defRPr>
                <a:solidFill>
                  <a:schemeClr val="bg1"/>
                </a:solidFill>
                <a:latin typeface="Meiryo UI" panose="020B0604030504040204" pitchFamily="34" charset="-128"/>
                <a:ea typeface="Meiryo UI" panose="020B0604030504040204" pitchFamily="34" charset="-128"/>
              </a:defRPr>
            </a:lvl4pPr>
            <a:lvl5pPr marL="2057400" indent="-228600">
              <a:lnSpc>
                <a:spcPct val="150000"/>
              </a:lnSpc>
              <a:buFont typeface="Wingdings" pitchFamily="2" charset="2"/>
              <a:buChar char="l"/>
              <a:defRPr>
                <a:solidFill>
                  <a:schemeClr val="bg1"/>
                </a:solidFill>
                <a:latin typeface="Meiryo UI" panose="020B0604030504040204" pitchFamily="34" charset="-128"/>
                <a:ea typeface="Meiryo UI" panose="020B0604030504040204"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8" name="コンテンツ プレースホルダー 17">
            <a:extLst>
              <a:ext uri="{FF2B5EF4-FFF2-40B4-BE49-F238E27FC236}">
                <a16:creationId xmlns:a16="http://schemas.microsoft.com/office/drawing/2014/main" id="{B8C90AB7-BC7C-2546-955D-C0EFC7770F05}"/>
              </a:ext>
            </a:extLst>
          </p:cNvPr>
          <p:cNvSpPr>
            <a:spLocks noGrp="1"/>
          </p:cNvSpPr>
          <p:nvPr>
            <p:ph sz="quarter" idx="14"/>
          </p:nvPr>
        </p:nvSpPr>
        <p:spPr>
          <a:xfrm>
            <a:off x="1033200" y="1612800"/>
            <a:ext cx="6303600" cy="849600"/>
          </a:xfrm>
        </p:spPr>
        <p:txBody>
          <a:bodyPr>
            <a:noAutofit/>
          </a:bodyPr>
          <a:lstStyle>
            <a:lvl1pPr marL="0" indent="0">
              <a:lnSpc>
                <a:spcPct val="150000"/>
              </a:lnSpc>
              <a:buFontTx/>
              <a:buNone/>
              <a:defRPr sz="3200">
                <a:solidFill>
                  <a:schemeClr val="bg1"/>
                </a:solidFill>
                <a:latin typeface="Meiryo UI" panose="020B0604030504040204" pitchFamily="34" charset="-128"/>
                <a:ea typeface="Meiryo UI" panose="020B0604030504040204" pitchFamily="34" charset="-128"/>
              </a:defRPr>
            </a:lvl1pPr>
            <a:lvl2pPr marL="457200" indent="0">
              <a:lnSpc>
                <a:spcPct val="150000"/>
              </a:lnSpc>
              <a:buFontTx/>
              <a:buNone/>
              <a:defRPr sz="2800">
                <a:solidFill>
                  <a:schemeClr val="bg1"/>
                </a:solidFill>
                <a:latin typeface="Meiryo UI" panose="020B0604030504040204" pitchFamily="34" charset="-128"/>
                <a:ea typeface="Meiryo UI" panose="020B0604030504040204" pitchFamily="34" charset="-128"/>
              </a:defRPr>
            </a:lvl2pPr>
            <a:lvl3pPr marL="914400" indent="0">
              <a:lnSpc>
                <a:spcPct val="150000"/>
              </a:lnSpc>
              <a:buFontTx/>
              <a:buNone/>
              <a:defRPr sz="2400">
                <a:solidFill>
                  <a:schemeClr val="bg1"/>
                </a:solidFill>
                <a:latin typeface="Meiryo UI" panose="020B0604030504040204" pitchFamily="34" charset="-128"/>
                <a:ea typeface="Meiryo UI" panose="020B0604030504040204" pitchFamily="34" charset="-128"/>
              </a:defRPr>
            </a:lvl3pPr>
            <a:lvl4pPr marL="1371600" indent="0">
              <a:lnSpc>
                <a:spcPct val="150000"/>
              </a:lnSpc>
              <a:buFontTx/>
              <a:buNone/>
              <a:defRPr sz="2000">
                <a:solidFill>
                  <a:schemeClr val="bg1"/>
                </a:solidFill>
                <a:latin typeface="Meiryo UI" panose="020B0604030504040204" pitchFamily="34" charset="-128"/>
                <a:ea typeface="Meiryo UI" panose="020B0604030504040204" pitchFamily="34" charset="-128"/>
              </a:defRPr>
            </a:lvl4pPr>
            <a:lvl5pPr marL="1828800" indent="0">
              <a:lnSpc>
                <a:spcPct val="150000"/>
              </a:lnSpc>
              <a:buFontTx/>
              <a:buNone/>
              <a:defRPr sz="2000">
                <a:solidFill>
                  <a:schemeClr val="bg1"/>
                </a:solidFill>
                <a:latin typeface="Meiryo UI" panose="020B0604030504040204" pitchFamily="34" charset="-128"/>
                <a:ea typeface="Meiryo UI" panose="020B0604030504040204"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41592289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F81A04-EFE2-1141-B2B2-26875558ABE0}" type="datetimeFigureOut">
              <a:rPr kumimoji="1" lang="ja-JP" altLang="en-US" smtClean="0"/>
              <a:t>2022/3/18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42673B-4D01-CD49-9827-D90592AA3108}" type="slidenum">
              <a:rPr kumimoji="1" lang="ja-JP" altLang="en-US" smtClean="0"/>
              <a:t>‹#›</a:t>
            </a:fld>
            <a:endParaRPr kumimoji="1" lang="ja-JP" altLang="en-US"/>
          </a:p>
        </p:txBody>
      </p:sp>
    </p:spTree>
    <p:extLst>
      <p:ext uri="{BB962C8B-B14F-4D97-AF65-F5344CB8AC3E}">
        <p14:creationId xmlns:p14="http://schemas.microsoft.com/office/powerpoint/2010/main" val="1818091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78" r:id="rId4"/>
    <p:sldLayoutId id="2147483679" r:id="rId5"/>
    <p:sldLayoutId id="2147483680" r:id="rId6"/>
  </p:sldLayoutIdLst>
  <p:txStyles>
    <p:titleStyle>
      <a:lvl1pPr algn="l" defTabSz="914400" rtl="0" eaLnBrk="1" latinLnBrk="0" hangingPunct="1">
        <a:lnSpc>
          <a:spcPct val="90000"/>
        </a:lnSpc>
        <a:spcBef>
          <a:spcPct val="0"/>
        </a:spcBef>
        <a:buNone/>
        <a:defRPr kumimoji="1" sz="4400" kern="1200">
          <a:solidFill>
            <a:schemeClr val="tx1"/>
          </a:solidFill>
          <a:latin typeface="Meiryo UI" panose="020B0604030504040204" pitchFamily="34" charset="-128"/>
          <a:ea typeface="Meiryo UI" panose="020B0604030504040204" pitchFamily="34"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34" charset="-128"/>
          <a:ea typeface="Meiryo UI" panose="020B0604030504040204"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34" charset="-128"/>
          <a:ea typeface="Meiryo UI" panose="020B0604030504040204"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34" charset="-128"/>
          <a:ea typeface="Meiryo UI" panose="020B0604030504040204"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34" charset="-128"/>
          <a:ea typeface="Meiryo UI" panose="020B0604030504040204"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34" charset="-128"/>
          <a:ea typeface="Meiryo UI"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ustomXml" Target="../ink/ink2.xml"/><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customXml" Target="../ink/ink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4.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5.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customXml" Target="../ink/ink6.xml"/><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10" Type="http://schemas.openxmlformats.org/officeDocument/2006/relationships/image" Target="../media/image18.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customXml" Target="../ink/ink9.xml"/><Relationship Id="rId7" Type="http://schemas.openxmlformats.org/officeDocument/2006/relationships/image" Target="../media/image691.png"/><Relationship Id="rId2" Type="http://schemas.openxmlformats.org/officeDocument/2006/relationships/customXml" Target="../ink/ink7.xml"/><Relationship Id="rId1" Type="http://schemas.openxmlformats.org/officeDocument/2006/relationships/slideLayout" Target="../slideLayouts/slideLayout2.xml"/><Relationship Id="rId6" Type="http://schemas.openxmlformats.org/officeDocument/2006/relationships/customXml" Target="../ink/ink8.xml"/><Relationship Id="rId5" Type="http://schemas.openxmlformats.org/officeDocument/2006/relationships/image" Target="../media/image681.png"/><Relationship Id="rId9" Type="http://schemas.openxmlformats.org/officeDocument/2006/relationships/image" Target="../media/image701.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1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4.png"/><Relationship Id="rId7" Type="http://schemas.openxmlformats.org/officeDocument/2006/relationships/customXml" Target="../ink/ink12.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30.png"/><Relationship Id="rId4" Type="http://schemas.openxmlformats.org/officeDocument/2006/relationships/customXml" Target="../ink/ink1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customXml" Target="../ink/ink13.xml"/></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2.png"/><Relationship Id="rId7"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00.png"/><Relationship Id="rId5" Type="http://schemas.openxmlformats.org/officeDocument/2006/relationships/customXml" Target="../ink/ink14.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26.png"/><Relationship Id="rId5" Type="http://schemas.openxmlformats.org/officeDocument/2006/relationships/image" Target="../media/image38.png"/><Relationship Id="rId10" Type="http://schemas.microsoft.com/office/2007/relationships/hdphoto" Target="../media/hdphoto2.wdp"/><Relationship Id="rId4" Type="http://schemas.openxmlformats.org/officeDocument/2006/relationships/image" Target="../media/image37.png"/><Relationship Id="rId9"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customXml" Target="../ink/ink17.xml"/><Relationship Id="rId7" Type="http://schemas.openxmlformats.org/officeDocument/2006/relationships/image" Target="../media/image691.png"/><Relationship Id="rId2" Type="http://schemas.openxmlformats.org/officeDocument/2006/relationships/customXml" Target="../ink/ink15.xml"/><Relationship Id="rId1" Type="http://schemas.openxmlformats.org/officeDocument/2006/relationships/slideLayout" Target="../slideLayouts/slideLayout2.xml"/><Relationship Id="rId6" Type="http://schemas.openxmlformats.org/officeDocument/2006/relationships/customXml" Target="../ink/ink16.xml"/><Relationship Id="rId5" Type="http://schemas.openxmlformats.org/officeDocument/2006/relationships/image" Target="../media/image681.png"/><Relationship Id="rId9" Type="http://schemas.openxmlformats.org/officeDocument/2006/relationships/image" Target="../media/image701.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customXml" Target="../ink/ink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13.png"/><Relationship Id="rId7" Type="http://schemas.openxmlformats.org/officeDocument/2006/relationships/customXml" Target="../ink/ink20.xml"/><Relationship Id="rId12" Type="http://schemas.openxmlformats.org/officeDocument/2006/relationships/image" Target="../media/image115.png"/><Relationship Id="rId2" Type="http://schemas.openxmlformats.org/officeDocument/2006/relationships/customXml" Target="../ink/ink19.xml"/><Relationship Id="rId1" Type="http://schemas.openxmlformats.org/officeDocument/2006/relationships/slideLayout" Target="../slideLayouts/slideLayout6.xml"/><Relationship Id="rId6" Type="http://schemas.openxmlformats.org/officeDocument/2006/relationships/image" Target="../media/image112.png"/><Relationship Id="rId11" Type="http://schemas.openxmlformats.org/officeDocument/2006/relationships/customXml" Target="../ink/ink22.xml"/><Relationship Id="rId10" Type="http://schemas.openxmlformats.org/officeDocument/2006/relationships/image" Target="../media/image114.png"/><Relationship Id="rId9" Type="http://schemas.openxmlformats.org/officeDocument/2006/relationships/customXml" Target="../ink/ink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47AE29-0CDA-5245-9AF2-6A75D1D900F0}"/>
              </a:ext>
            </a:extLst>
          </p:cNvPr>
          <p:cNvSpPr>
            <a:spLocks noGrp="1"/>
          </p:cNvSpPr>
          <p:nvPr>
            <p:ph type="title"/>
          </p:nvPr>
        </p:nvSpPr>
        <p:spPr/>
        <p:txBody>
          <a:bodyPr>
            <a:normAutofit/>
          </a:bodyPr>
          <a:lstStyle/>
          <a:p>
            <a:r>
              <a:rPr kumimoji="1" lang="ja-JP" altLang="en-US">
                <a:solidFill>
                  <a:schemeClr val="tx2"/>
                </a:solidFill>
              </a:rPr>
              <a:t>今回の実験について</a:t>
            </a:r>
            <a:r>
              <a:rPr lang="ja-JP" altLang="en-US" sz="2800">
                <a:solidFill>
                  <a:schemeClr val="tx2"/>
                </a:solidFill>
              </a:rPr>
              <a:t>（指導担当の方へ）</a:t>
            </a:r>
            <a:endParaRPr kumimoji="1" lang="ja-JP" altLang="en-US">
              <a:solidFill>
                <a:schemeClr val="tx2"/>
              </a:solidFill>
            </a:endParaRPr>
          </a:p>
        </p:txBody>
      </p:sp>
      <p:sp>
        <p:nvSpPr>
          <p:cNvPr id="3" name="コンテンツ プレースホルダー 2">
            <a:extLst>
              <a:ext uri="{FF2B5EF4-FFF2-40B4-BE49-F238E27FC236}">
                <a16:creationId xmlns:a16="http://schemas.microsoft.com/office/drawing/2014/main" id="{B83D4FD8-A892-9E4E-9C2F-E4838B2FF2CE}"/>
              </a:ext>
            </a:extLst>
          </p:cNvPr>
          <p:cNvSpPr>
            <a:spLocks noGrp="1"/>
          </p:cNvSpPr>
          <p:nvPr>
            <p:ph idx="1"/>
          </p:nvPr>
        </p:nvSpPr>
        <p:spPr>
          <a:xfrm>
            <a:off x="628650" y="1431942"/>
            <a:ext cx="7886700" cy="4521600"/>
          </a:xfrm>
        </p:spPr>
        <p:txBody>
          <a:bodyPr>
            <a:normAutofit/>
          </a:bodyPr>
          <a:lstStyle/>
          <a:p>
            <a:pPr marL="0" indent="0" algn="ctr">
              <a:buNone/>
            </a:pPr>
            <a:r>
              <a:rPr lang="ja-JP" altLang="en-US" dirty="0"/>
              <a:t>今回の実験①、②は</a:t>
            </a:r>
            <a:endParaRPr lang="en-US" altLang="ja-JP" dirty="0"/>
          </a:p>
          <a:p>
            <a:pPr marL="0" indent="0" algn="ctr">
              <a:buNone/>
            </a:pPr>
            <a:r>
              <a:rPr lang="ja-JP" altLang="en-US" dirty="0"/>
              <a:t>静電気を使います。</a:t>
            </a:r>
            <a:br>
              <a:rPr lang="en-US" altLang="ja-JP" dirty="0"/>
            </a:br>
            <a:r>
              <a:rPr lang="ja-JP" altLang="en-US" dirty="0"/>
              <a:t>そのため湿度が高い環境での実施は、</a:t>
            </a:r>
            <a:endParaRPr lang="en-US" altLang="ja-JP" dirty="0"/>
          </a:p>
          <a:p>
            <a:pPr marL="0" indent="0" algn="ctr">
              <a:buNone/>
            </a:pPr>
            <a:r>
              <a:rPr lang="ja-JP" altLang="en-US" dirty="0"/>
              <a:t>実験失敗の要因となりますので、お控えください。</a:t>
            </a:r>
            <a:endParaRPr lang="en-US" altLang="ja-JP" dirty="0"/>
          </a:p>
          <a:p>
            <a:pPr marL="0" indent="0" algn="ctr">
              <a:buNone/>
            </a:pPr>
            <a:r>
              <a:rPr lang="ja-JP" altLang="en-US" dirty="0"/>
              <a:t>*雨天などの場合は、次の教材を実施いただくなど、</a:t>
            </a:r>
            <a:endParaRPr lang="en-US" altLang="ja-JP" dirty="0"/>
          </a:p>
          <a:p>
            <a:pPr marL="0" indent="0" algn="ctr">
              <a:buNone/>
            </a:pPr>
            <a:r>
              <a:rPr lang="ja-JP" altLang="en-US" dirty="0"/>
              <a:t>ご調整いただけますと幸いです。</a:t>
            </a:r>
          </a:p>
        </p:txBody>
      </p:sp>
    </p:spTree>
    <p:extLst>
      <p:ext uri="{BB962C8B-B14F-4D97-AF65-F5344CB8AC3E}">
        <p14:creationId xmlns:p14="http://schemas.microsoft.com/office/powerpoint/2010/main" val="2259123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47AE29-0CDA-5245-9AF2-6A75D1D900F0}"/>
              </a:ext>
            </a:extLst>
          </p:cNvPr>
          <p:cNvSpPr>
            <a:spLocks noGrp="1"/>
          </p:cNvSpPr>
          <p:nvPr>
            <p:ph type="title"/>
          </p:nvPr>
        </p:nvSpPr>
        <p:spPr/>
        <p:txBody>
          <a:bodyPr>
            <a:normAutofit/>
          </a:bodyPr>
          <a:lstStyle/>
          <a:p>
            <a:r>
              <a:rPr kumimoji="1" lang="ja-JP" altLang="en-US">
                <a:solidFill>
                  <a:schemeClr val="tx2"/>
                </a:solidFill>
              </a:rPr>
              <a:t>今回の実験について</a:t>
            </a:r>
            <a:r>
              <a:rPr lang="ja-JP" altLang="en-US" sz="2800">
                <a:solidFill>
                  <a:schemeClr val="tx2"/>
                </a:solidFill>
              </a:rPr>
              <a:t>（指導担当の方へ）</a:t>
            </a:r>
            <a:endParaRPr kumimoji="1" lang="ja-JP" altLang="en-US">
              <a:solidFill>
                <a:schemeClr val="tx2"/>
              </a:solidFill>
            </a:endParaRPr>
          </a:p>
        </p:txBody>
      </p:sp>
      <p:sp>
        <p:nvSpPr>
          <p:cNvPr id="3" name="コンテンツ プレースホルダー 2">
            <a:extLst>
              <a:ext uri="{FF2B5EF4-FFF2-40B4-BE49-F238E27FC236}">
                <a16:creationId xmlns:a16="http://schemas.microsoft.com/office/drawing/2014/main" id="{B83D4FD8-A892-9E4E-9C2F-E4838B2FF2CE}"/>
              </a:ext>
            </a:extLst>
          </p:cNvPr>
          <p:cNvSpPr>
            <a:spLocks noGrp="1"/>
          </p:cNvSpPr>
          <p:nvPr>
            <p:ph idx="1"/>
          </p:nvPr>
        </p:nvSpPr>
        <p:spPr>
          <a:xfrm>
            <a:off x="628650" y="1431942"/>
            <a:ext cx="7886700" cy="4521600"/>
          </a:xfrm>
        </p:spPr>
        <p:txBody>
          <a:bodyPr>
            <a:normAutofit/>
          </a:bodyPr>
          <a:lstStyle/>
          <a:p>
            <a:pPr marL="0" indent="0" algn="ctr">
              <a:buNone/>
            </a:pPr>
            <a:r>
              <a:rPr lang="ja-JP" altLang="en-US" dirty="0"/>
              <a:t>実験①（作業①）と、実験②（作業②まで）は</a:t>
            </a:r>
            <a:endParaRPr lang="en-US" altLang="ja-JP" dirty="0"/>
          </a:p>
          <a:p>
            <a:pPr marL="0" indent="0" algn="ctr">
              <a:buNone/>
            </a:pPr>
            <a:r>
              <a:rPr lang="ja-JP" altLang="en-US" dirty="0"/>
              <a:t>ご都合が良ければ、</a:t>
            </a:r>
            <a:br>
              <a:rPr lang="en-US" altLang="ja-JP" dirty="0"/>
            </a:br>
            <a:r>
              <a:rPr lang="ja-JP" altLang="en-US" dirty="0"/>
              <a:t>事前に実施いただけますと幸いです。</a:t>
            </a:r>
            <a:endParaRPr lang="en-US" altLang="ja-JP" dirty="0"/>
          </a:p>
          <a:p>
            <a:pPr marL="0" indent="0" algn="ctr">
              <a:buNone/>
            </a:pPr>
            <a:r>
              <a:rPr lang="ja-JP" altLang="en-US" dirty="0"/>
              <a:t>*ビニル袋やアルミホイルを切る際に</a:t>
            </a:r>
            <a:endParaRPr lang="en-US" altLang="ja-JP" dirty="0"/>
          </a:p>
          <a:p>
            <a:pPr marL="0" indent="0" algn="ctr">
              <a:buNone/>
            </a:pPr>
            <a:r>
              <a:rPr lang="ja-JP" altLang="en-US" dirty="0"/>
              <a:t>ケガや、作業の難しさがある場合があります。</a:t>
            </a:r>
          </a:p>
        </p:txBody>
      </p:sp>
    </p:spTree>
    <p:extLst>
      <p:ext uri="{BB962C8B-B14F-4D97-AF65-F5344CB8AC3E}">
        <p14:creationId xmlns:p14="http://schemas.microsoft.com/office/powerpoint/2010/main" val="761852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47AE29-0CDA-5245-9AF2-6A75D1D900F0}"/>
              </a:ext>
            </a:extLst>
          </p:cNvPr>
          <p:cNvSpPr>
            <a:spLocks noGrp="1"/>
          </p:cNvSpPr>
          <p:nvPr>
            <p:ph type="title"/>
          </p:nvPr>
        </p:nvSpPr>
        <p:spPr/>
        <p:txBody>
          <a:bodyPr>
            <a:normAutofit/>
          </a:bodyPr>
          <a:lstStyle/>
          <a:p>
            <a:r>
              <a:rPr kumimoji="1" lang="ja-JP" altLang="en-US">
                <a:solidFill>
                  <a:schemeClr val="tx2"/>
                </a:solidFill>
              </a:rPr>
              <a:t>今回の実験について</a:t>
            </a:r>
            <a:r>
              <a:rPr lang="ja-JP" altLang="en-US" sz="2800">
                <a:solidFill>
                  <a:schemeClr val="tx2"/>
                </a:solidFill>
              </a:rPr>
              <a:t>（指導担当の方へ）</a:t>
            </a:r>
            <a:endParaRPr kumimoji="1" lang="ja-JP" altLang="en-US">
              <a:solidFill>
                <a:schemeClr val="tx2"/>
              </a:solidFill>
            </a:endParaRPr>
          </a:p>
        </p:txBody>
      </p:sp>
      <p:sp>
        <p:nvSpPr>
          <p:cNvPr id="3" name="コンテンツ プレースホルダー 2">
            <a:extLst>
              <a:ext uri="{FF2B5EF4-FFF2-40B4-BE49-F238E27FC236}">
                <a16:creationId xmlns:a16="http://schemas.microsoft.com/office/drawing/2014/main" id="{B83D4FD8-A892-9E4E-9C2F-E4838B2FF2CE}"/>
              </a:ext>
            </a:extLst>
          </p:cNvPr>
          <p:cNvSpPr>
            <a:spLocks noGrp="1"/>
          </p:cNvSpPr>
          <p:nvPr>
            <p:ph idx="1"/>
          </p:nvPr>
        </p:nvSpPr>
        <p:spPr>
          <a:xfrm>
            <a:off x="628650" y="1431942"/>
            <a:ext cx="7886700" cy="4521600"/>
          </a:xfrm>
        </p:spPr>
        <p:txBody>
          <a:bodyPr>
            <a:normAutofit fontScale="92500" lnSpcReduction="20000"/>
          </a:bodyPr>
          <a:lstStyle/>
          <a:p>
            <a:pPr marL="0" indent="0" algn="ctr">
              <a:buNone/>
            </a:pPr>
            <a:r>
              <a:rPr lang="ja-JP" altLang="en-US" dirty="0"/>
              <a:t>今回の実験②について、</a:t>
            </a:r>
            <a:endParaRPr lang="en-US" altLang="ja-JP" dirty="0"/>
          </a:p>
          <a:p>
            <a:pPr marL="0" indent="0" algn="ctr">
              <a:buNone/>
            </a:pPr>
            <a:r>
              <a:rPr lang="ja-JP" altLang="en-US" dirty="0"/>
              <a:t>蛍光灯の使用が不可、または光らない場合、</a:t>
            </a:r>
            <a:endParaRPr lang="en-US" altLang="ja-JP" dirty="0"/>
          </a:p>
          <a:p>
            <a:pPr marL="0" indent="0" algn="ctr">
              <a:buNone/>
            </a:pPr>
            <a:r>
              <a:rPr lang="ja-JP" altLang="en-US" dirty="0"/>
              <a:t>左手でコップ（アルミ部分）を持ち、</a:t>
            </a:r>
            <a:endParaRPr lang="en-US" altLang="ja-JP" dirty="0"/>
          </a:p>
          <a:p>
            <a:pPr marL="0" indent="0" algn="ctr">
              <a:buNone/>
            </a:pPr>
            <a:r>
              <a:rPr lang="ja-JP" altLang="en-US" dirty="0"/>
              <a:t>右手でアルミの帯を触ると、</a:t>
            </a:r>
            <a:endParaRPr lang="en-US" altLang="ja-JP" dirty="0"/>
          </a:p>
          <a:p>
            <a:pPr marL="0" indent="0" algn="ctr">
              <a:buNone/>
            </a:pPr>
            <a:r>
              <a:rPr lang="ja-JP" altLang="en-US" dirty="0"/>
              <a:t>体に静電気が流れる実験に変わります。</a:t>
            </a:r>
            <a:br>
              <a:rPr lang="en-US" altLang="ja-JP" dirty="0"/>
            </a:br>
            <a:r>
              <a:rPr lang="ja-JP" altLang="en-US" dirty="0"/>
              <a:t>*ペースメーカーの有無や、痛みへの抵抗の可否の確認を</a:t>
            </a:r>
            <a:endParaRPr lang="en-US" altLang="ja-JP" dirty="0"/>
          </a:p>
          <a:p>
            <a:pPr marL="0" indent="0" algn="ctr">
              <a:buNone/>
            </a:pPr>
            <a:r>
              <a:rPr lang="ja-JP" altLang="en-US" dirty="0"/>
              <a:t>適宜お願いいたします。</a:t>
            </a:r>
          </a:p>
        </p:txBody>
      </p:sp>
    </p:spTree>
    <p:extLst>
      <p:ext uri="{BB962C8B-B14F-4D97-AF65-F5344CB8AC3E}">
        <p14:creationId xmlns:p14="http://schemas.microsoft.com/office/powerpoint/2010/main" val="1747538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D21C92-6D87-8F4F-B24C-E58A6BE0C20E}"/>
              </a:ext>
            </a:extLst>
          </p:cNvPr>
          <p:cNvSpPr>
            <a:spLocks noGrp="1"/>
          </p:cNvSpPr>
          <p:nvPr>
            <p:ph type="ctrTitle"/>
          </p:nvPr>
        </p:nvSpPr>
        <p:spPr/>
        <p:txBody>
          <a:bodyPr/>
          <a:lstStyle/>
          <a:p>
            <a:r>
              <a:rPr kumimoji="1" lang="ja-JP" altLang="en-US"/>
              <a:t>こども実験教室</a:t>
            </a:r>
          </a:p>
        </p:txBody>
      </p:sp>
      <p:sp>
        <p:nvSpPr>
          <p:cNvPr id="3" name="字幕 2">
            <a:extLst>
              <a:ext uri="{FF2B5EF4-FFF2-40B4-BE49-F238E27FC236}">
                <a16:creationId xmlns:a16="http://schemas.microsoft.com/office/drawing/2014/main" id="{560921CF-594E-EA43-8B74-908D39EC4F37}"/>
              </a:ext>
            </a:extLst>
          </p:cNvPr>
          <p:cNvSpPr>
            <a:spLocks noGrp="1"/>
          </p:cNvSpPr>
          <p:nvPr>
            <p:ph type="subTitle" idx="1"/>
          </p:nvPr>
        </p:nvSpPr>
        <p:spPr/>
        <p:txBody>
          <a:bodyPr>
            <a:normAutofit/>
          </a:bodyPr>
          <a:lstStyle/>
          <a:p>
            <a:r>
              <a:rPr kumimoji="1" lang="ja-JP" altLang="en-US" dirty="0"/>
              <a:t>第七回</a:t>
            </a:r>
            <a:endParaRPr kumimoji="1" lang="en-US" altLang="ja-JP" dirty="0"/>
          </a:p>
          <a:p>
            <a:pPr>
              <a:lnSpc>
                <a:spcPct val="110000"/>
              </a:lnSpc>
            </a:pPr>
            <a:r>
              <a:rPr lang="en-US" altLang="ja-JP" dirty="0"/>
              <a:t>〜</a:t>
            </a:r>
            <a:r>
              <a:rPr lang="ja-JP" altLang="en-US" dirty="0"/>
              <a:t>静電気を起こそう</a:t>
            </a:r>
            <a:r>
              <a:rPr lang="en-US" altLang="ja-JP" dirty="0"/>
              <a:t>〜</a:t>
            </a:r>
            <a:endParaRPr kumimoji="1" lang="ja-JP" altLang="en-US" dirty="0"/>
          </a:p>
        </p:txBody>
      </p:sp>
      <p:sp>
        <p:nvSpPr>
          <p:cNvPr id="4" name="テキスト ボックス 3">
            <a:extLst>
              <a:ext uri="{FF2B5EF4-FFF2-40B4-BE49-F238E27FC236}">
                <a16:creationId xmlns:a16="http://schemas.microsoft.com/office/drawing/2014/main" id="{BC1CE262-BF1E-BD46-9566-BA98518AA50D}"/>
              </a:ext>
            </a:extLst>
          </p:cNvPr>
          <p:cNvSpPr txBox="1"/>
          <p:nvPr/>
        </p:nvSpPr>
        <p:spPr>
          <a:xfrm>
            <a:off x="3992563" y="1798638"/>
            <a:ext cx="1479550" cy="338137"/>
          </a:xfrm>
          <a:prstGeom prst="rect">
            <a:avLst/>
          </a:prstGeom>
          <a:noFill/>
        </p:spPr>
        <p:txBody>
          <a:bodyPr>
            <a:spAutoFit/>
          </a:bodyPr>
          <a:lstStyle/>
          <a:p>
            <a:pPr eaLnBrk="1" fontAlgn="auto" hangingPunct="1">
              <a:spcBef>
                <a:spcPts val="0"/>
              </a:spcBef>
              <a:spcAft>
                <a:spcPts val="0"/>
              </a:spcAft>
              <a:defRPr/>
            </a:pPr>
            <a:r>
              <a:rPr kumimoji="1" lang="ja-JP" altLang="en-US" sz="1600" spc="1200">
                <a:solidFill>
                  <a:schemeClr val="bg1"/>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7F975C97-89FE-8549-80C1-17D6E49816E5}"/>
              </a:ext>
            </a:extLst>
          </p:cNvPr>
          <p:cNvSpPr txBox="1"/>
          <p:nvPr/>
        </p:nvSpPr>
        <p:spPr>
          <a:xfrm>
            <a:off x="5416550" y="1798638"/>
            <a:ext cx="1704975" cy="338137"/>
          </a:xfrm>
          <a:prstGeom prst="rect">
            <a:avLst/>
          </a:prstGeom>
          <a:noFill/>
        </p:spPr>
        <p:txBody>
          <a:bodyPr>
            <a:spAutoFit/>
          </a:bodyPr>
          <a:lstStyle/>
          <a:p>
            <a:pPr eaLnBrk="1" fontAlgn="auto" hangingPunct="1">
              <a:spcBef>
                <a:spcPts val="0"/>
              </a:spcBef>
              <a:spcAft>
                <a:spcPts val="0"/>
              </a:spcAft>
              <a:defRPr/>
            </a:pPr>
            <a:r>
              <a:rPr kumimoji="1" lang="ja-JP" altLang="en-US" sz="1600" spc="1200">
                <a:solidFill>
                  <a:schemeClr val="bg1"/>
                </a:solidFill>
                <a:latin typeface="Meiryo UI" panose="020B0604030504040204" pitchFamily="34" charset="-128"/>
                <a:ea typeface="Meiryo UI" panose="020B0604030504040204" pitchFamily="34" charset="-128"/>
              </a:rPr>
              <a:t>きょうしつ</a:t>
            </a:r>
          </a:p>
        </p:txBody>
      </p:sp>
      <p:sp>
        <p:nvSpPr>
          <p:cNvPr id="6" name="テキスト ボックス 5">
            <a:extLst>
              <a:ext uri="{FF2B5EF4-FFF2-40B4-BE49-F238E27FC236}">
                <a16:creationId xmlns:a16="http://schemas.microsoft.com/office/drawing/2014/main" id="{41302986-B3C9-DA49-ADCD-4ECFC99FB538}"/>
              </a:ext>
            </a:extLst>
          </p:cNvPr>
          <p:cNvSpPr txBox="1"/>
          <p:nvPr/>
        </p:nvSpPr>
        <p:spPr>
          <a:xfrm>
            <a:off x="3973211" y="4706938"/>
            <a:ext cx="1527175" cy="307777"/>
          </a:xfrm>
          <a:prstGeom prst="rect">
            <a:avLst/>
          </a:prstGeom>
          <a:noFill/>
        </p:spPr>
        <p:txBody>
          <a:bodyPr>
            <a:spAutoFit/>
          </a:bodyPr>
          <a:lstStyle/>
          <a:p>
            <a:pPr eaLnBrk="1" fontAlgn="auto" hangingPunct="1">
              <a:spcBef>
                <a:spcPts val="0"/>
              </a:spcBef>
              <a:spcAft>
                <a:spcPts val="0"/>
              </a:spcAft>
              <a:defRPr/>
            </a:pPr>
            <a:r>
              <a:rPr kumimoji="1" lang="ja-JP" altLang="en-US" sz="1400" spc="600" dirty="0">
                <a:solidFill>
                  <a:schemeClr val="bg1"/>
                </a:solidFill>
                <a:latin typeface="Meiryo UI" panose="020B0604030504040204" pitchFamily="34" charset="-128"/>
                <a:ea typeface="Meiryo UI" panose="020B0604030504040204" pitchFamily="34" charset="-128"/>
              </a:rPr>
              <a:t>だいななかい</a:t>
            </a:r>
            <a:endParaRPr kumimoji="1" lang="en-US" altLang="ja-JP" sz="1400" spc="600" dirty="0">
              <a:solidFill>
                <a:schemeClr val="bg1"/>
              </a:solidFill>
              <a:latin typeface="Meiryo UI" panose="020B0604030504040204" pitchFamily="34" charset="-128"/>
              <a:ea typeface="Meiryo UI" panose="020B0604030504040204" pitchFamily="34" charset="-128"/>
            </a:endParaRPr>
          </a:p>
        </p:txBody>
      </p:sp>
      <p:sp>
        <p:nvSpPr>
          <p:cNvPr id="7" name="テキスト ボックス 6">
            <a:extLst>
              <a:ext uri="{FF2B5EF4-FFF2-40B4-BE49-F238E27FC236}">
                <a16:creationId xmlns:a16="http://schemas.microsoft.com/office/drawing/2014/main" id="{35F0620E-7E0D-0941-BE0C-38B85AF42A9F}"/>
              </a:ext>
            </a:extLst>
          </p:cNvPr>
          <p:cNvSpPr txBox="1"/>
          <p:nvPr/>
        </p:nvSpPr>
        <p:spPr>
          <a:xfrm>
            <a:off x="3250086" y="5433723"/>
            <a:ext cx="1512405" cy="307777"/>
          </a:xfrm>
          <a:prstGeom prst="rect">
            <a:avLst/>
          </a:prstGeom>
          <a:noFill/>
        </p:spPr>
        <p:txBody>
          <a:bodyPr wrap="square" rtlCol="0">
            <a:spAutoFit/>
          </a:bodyPr>
          <a:lstStyle/>
          <a:p>
            <a:r>
              <a:rPr kumimoji="1" lang="ja-JP" altLang="en-US" sz="1400" spc="600">
                <a:solidFill>
                  <a:schemeClr val="bg1"/>
                </a:solidFill>
                <a:latin typeface="Meiryo UI" panose="020B0604030504040204" pitchFamily="34" charset="-128"/>
                <a:ea typeface="Meiryo UI" panose="020B0604030504040204" pitchFamily="34" charset="-128"/>
              </a:rPr>
              <a:t>せいでんき</a:t>
            </a:r>
          </a:p>
        </p:txBody>
      </p:sp>
      <p:sp>
        <p:nvSpPr>
          <p:cNvPr id="8" name="テキスト ボックス 7">
            <a:extLst>
              <a:ext uri="{FF2B5EF4-FFF2-40B4-BE49-F238E27FC236}">
                <a16:creationId xmlns:a16="http://schemas.microsoft.com/office/drawing/2014/main" id="{590C2A7C-DDF0-6F4F-A272-DF24070EF4E8}"/>
              </a:ext>
            </a:extLst>
          </p:cNvPr>
          <p:cNvSpPr txBox="1"/>
          <p:nvPr/>
        </p:nvSpPr>
        <p:spPr>
          <a:xfrm>
            <a:off x="4840604" y="5433723"/>
            <a:ext cx="1512405" cy="307777"/>
          </a:xfrm>
          <a:prstGeom prst="rect">
            <a:avLst/>
          </a:prstGeom>
          <a:noFill/>
        </p:spPr>
        <p:txBody>
          <a:bodyPr wrap="square" rtlCol="0">
            <a:spAutoFit/>
          </a:bodyPr>
          <a:lstStyle/>
          <a:p>
            <a:r>
              <a:rPr kumimoji="1" lang="ja-JP" altLang="en-US" sz="1400" spc="600">
                <a:solidFill>
                  <a:schemeClr val="bg1"/>
                </a:solidFill>
                <a:latin typeface="Meiryo UI" panose="020B0604030504040204" pitchFamily="34" charset="-128"/>
                <a:ea typeface="Meiryo UI" panose="020B0604030504040204" pitchFamily="34" charset="-128"/>
              </a:rPr>
              <a:t>お</a:t>
            </a:r>
          </a:p>
        </p:txBody>
      </p:sp>
    </p:spTree>
    <p:extLst>
      <p:ext uri="{BB962C8B-B14F-4D97-AF65-F5344CB8AC3E}">
        <p14:creationId xmlns:p14="http://schemas.microsoft.com/office/powerpoint/2010/main" val="104680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C68B10-80C4-BC44-8DE0-D181FB70904B}"/>
              </a:ext>
            </a:extLst>
          </p:cNvPr>
          <p:cNvSpPr>
            <a:spLocks noGrp="1"/>
          </p:cNvSpPr>
          <p:nvPr>
            <p:ph type="title"/>
          </p:nvPr>
        </p:nvSpPr>
        <p:spPr/>
        <p:txBody>
          <a:bodyPr/>
          <a:lstStyle/>
          <a:p>
            <a:r>
              <a:rPr kumimoji="1" lang="ja-JP" altLang="en-US"/>
              <a:t>はじめに</a:t>
            </a:r>
          </a:p>
        </p:txBody>
      </p:sp>
      <p:sp>
        <p:nvSpPr>
          <p:cNvPr id="3" name="コンテンツ プレースホルダー 2">
            <a:extLst>
              <a:ext uri="{FF2B5EF4-FFF2-40B4-BE49-F238E27FC236}">
                <a16:creationId xmlns:a16="http://schemas.microsoft.com/office/drawing/2014/main" id="{5B0FD430-8FC7-8D41-ABAA-0005D5BB5F4C}"/>
              </a:ext>
            </a:extLst>
          </p:cNvPr>
          <p:cNvSpPr>
            <a:spLocks noGrp="1"/>
          </p:cNvSpPr>
          <p:nvPr>
            <p:ph sz="quarter" idx="13"/>
          </p:nvPr>
        </p:nvSpPr>
        <p:spPr/>
        <p:txBody>
          <a:bodyPr/>
          <a:lstStyle/>
          <a:p>
            <a:r>
              <a:rPr kumimoji="1" lang="ja-JP" altLang="en-US"/>
              <a:t>身のまわりには「ふしぎ」がたくさん！</a:t>
            </a:r>
            <a:endParaRPr kumimoji="1" lang="en-US" altLang="ja-JP" dirty="0"/>
          </a:p>
          <a:p>
            <a:r>
              <a:rPr lang="ja-JP" altLang="en-US"/>
              <a:t>実験によって、そのひみつが分かるよ</a:t>
            </a:r>
            <a:endParaRPr kumimoji="1" lang="ja-JP" altLang="en-US"/>
          </a:p>
        </p:txBody>
      </p:sp>
      <p:sp>
        <p:nvSpPr>
          <p:cNvPr id="4" name="コンテンツ プレースホルダー 3">
            <a:extLst>
              <a:ext uri="{FF2B5EF4-FFF2-40B4-BE49-F238E27FC236}">
                <a16:creationId xmlns:a16="http://schemas.microsoft.com/office/drawing/2014/main" id="{AF9E42BC-EC83-A349-9CEC-AF709160B976}"/>
              </a:ext>
            </a:extLst>
          </p:cNvPr>
          <p:cNvSpPr>
            <a:spLocks noGrp="1"/>
          </p:cNvSpPr>
          <p:nvPr>
            <p:ph sz="quarter" idx="14"/>
          </p:nvPr>
        </p:nvSpPr>
        <p:spPr/>
        <p:txBody>
          <a:bodyPr/>
          <a:lstStyle/>
          <a:p>
            <a:r>
              <a:rPr kumimoji="1" lang="ja-JP" altLang="en-US"/>
              <a:t>今日は「静電気」について、</a:t>
            </a:r>
            <a:endParaRPr kumimoji="1" lang="en-US" altLang="ja-JP" dirty="0"/>
          </a:p>
          <a:p>
            <a:r>
              <a:rPr kumimoji="1" lang="ja-JP" altLang="en-US"/>
              <a:t>　　いっしょに実験しよう！</a:t>
            </a:r>
          </a:p>
        </p:txBody>
      </p:sp>
      <p:sp>
        <p:nvSpPr>
          <p:cNvPr id="5" name="テキスト ボックス 4">
            <a:extLst>
              <a:ext uri="{FF2B5EF4-FFF2-40B4-BE49-F238E27FC236}">
                <a16:creationId xmlns:a16="http://schemas.microsoft.com/office/drawing/2014/main" id="{E4B76CA1-1790-7747-A9C8-CADB1E9EF25C}"/>
              </a:ext>
            </a:extLst>
          </p:cNvPr>
          <p:cNvSpPr txBox="1"/>
          <p:nvPr/>
        </p:nvSpPr>
        <p:spPr>
          <a:xfrm>
            <a:off x="2878138" y="3000375"/>
            <a:ext cx="422275" cy="307975"/>
          </a:xfrm>
          <a:prstGeom prst="rect">
            <a:avLst/>
          </a:prstGeom>
          <a:noFill/>
        </p:spPr>
        <p:txBody>
          <a:bodyPr>
            <a:spAutoFit/>
          </a:bodyPr>
          <a:lstStyle/>
          <a:p>
            <a:pPr eaLnBrk="1" fontAlgn="auto" hangingPunct="1">
              <a:spcBef>
                <a:spcPts val="0"/>
              </a:spcBef>
              <a:spcAft>
                <a:spcPts val="0"/>
              </a:spcAft>
              <a:defRPr/>
            </a:pPr>
            <a:r>
              <a:rPr kumimoji="1" lang="ja-JP" altLang="en-US" sz="1400" spc="300">
                <a:solidFill>
                  <a:schemeClr val="bg1"/>
                </a:solidFill>
                <a:latin typeface="Meiryo UI" panose="020B0604030504040204" pitchFamily="34" charset="-128"/>
                <a:ea typeface="Meiryo UI" panose="020B0604030504040204" pitchFamily="34" charset="-128"/>
              </a:rPr>
              <a:t>み</a:t>
            </a:r>
          </a:p>
        </p:txBody>
      </p:sp>
      <p:sp>
        <p:nvSpPr>
          <p:cNvPr id="6" name="テキスト ボックス 5">
            <a:extLst>
              <a:ext uri="{FF2B5EF4-FFF2-40B4-BE49-F238E27FC236}">
                <a16:creationId xmlns:a16="http://schemas.microsoft.com/office/drawing/2014/main" id="{505EC1C7-D075-654E-BF8C-E8E4F8A2E4FD}"/>
              </a:ext>
            </a:extLst>
          </p:cNvPr>
          <p:cNvSpPr txBox="1"/>
          <p:nvPr/>
        </p:nvSpPr>
        <p:spPr>
          <a:xfrm>
            <a:off x="2838450" y="3749675"/>
            <a:ext cx="866775" cy="307975"/>
          </a:xfrm>
          <a:prstGeom prst="rect">
            <a:avLst/>
          </a:prstGeom>
          <a:noFill/>
        </p:spPr>
        <p:txBody>
          <a:bodyPr>
            <a:spAutoFit/>
          </a:bodyPr>
          <a:lstStyle/>
          <a:p>
            <a:pPr eaLnBrk="1" fontAlgn="auto" hangingPunct="1">
              <a:spcBef>
                <a:spcPts val="0"/>
              </a:spcBef>
              <a:spcAft>
                <a:spcPts val="0"/>
              </a:spcAft>
              <a:defRPr/>
            </a:pPr>
            <a:r>
              <a:rPr kumimoji="1" lang="ja-JP" altLang="en-US" sz="1400" spc="300">
                <a:solidFill>
                  <a:schemeClr val="bg1"/>
                </a:solidFill>
                <a:latin typeface="Meiryo UI" panose="020B0604030504040204" pitchFamily="34" charset="-128"/>
                <a:ea typeface="Meiryo UI" panose="020B0604030504040204" pitchFamily="34" charset="-128"/>
              </a:rPr>
              <a:t>じっけん</a:t>
            </a:r>
          </a:p>
        </p:txBody>
      </p:sp>
      <p:sp>
        <p:nvSpPr>
          <p:cNvPr id="7" name="テキスト ボックス 6">
            <a:extLst>
              <a:ext uri="{FF2B5EF4-FFF2-40B4-BE49-F238E27FC236}">
                <a16:creationId xmlns:a16="http://schemas.microsoft.com/office/drawing/2014/main" id="{0CBA72F9-176C-5C47-A618-4F7D9EBB204A}"/>
              </a:ext>
            </a:extLst>
          </p:cNvPr>
          <p:cNvSpPr txBox="1"/>
          <p:nvPr/>
        </p:nvSpPr>
        <p:spPr>
          <a:xfrm>
            <a:off x="6610350" y="3749675"/>
            <a:ext cx="533400" cy="307975"/>
          </a:xfrm>
          <a:prstGeom prst="rect">
            <a:avLst/>
          </a:prstGeom>
          <a:noFill/>
        </p:spPr>
        <p:txBody>
          <a:bodyPr>
            <a:spAutoFit/>
          </a:bodyPr>
          <a:lstStyle/>
          <a:p>
            <a:pPr eaLnBrk="1" fontAlgn="auto" hangingPunct="1">
              <a:spcBef>
                <a:spcPts val="0"/>
              </a:spcBef>
              <a:spcAft>
                <a:spcPts val="0"/>
              </a:spcAft>
              <a:defRPr/>
            </a:pPr>
            <a:r>
              <a:rPr kumimoji="1" lang="ja-JP" altLang="en-US" sz="1400" spc="300">
                <a:solidFill>
                  <a:schemeClr val="bg1"/>
                </a:solidFill>
                <a:latin typeface="Meiryo UI" panose="020B0604030504040204" pitchFamily="34" charset="-128"/>
                <a:ea typeface="Meiryo UI" panose="020B0604030504040204" pitchFamily="34" charset="-128"/>
              </a:rPr>
              <a:t>わ</a:t>
            </a:r>
          </a:p>
        </p:txBody>
      </p:sp>
      <p:sp>
        <p:nvSpPr>
          <p:cNvPr id="8" name="テキスト ボックス 7">
            <a:extLst>
              <a:ext uri="{FF2B5EF4-FFF2-40B4-BE49-F238E27FC236}">
                <a16:creationId xmlns:a16="http://schemas.microsoft.com/office/drawing/2014/main" id="{2DD7660E-0345-AF4D-AC96-9D56DE45D4EB}"/>
              </a:ext>
            </a:extLst>
          </p:cNvPr>
          <p:cNvSpPr txBox="1"/>
          <p:nvPr/>
        </p:nvSpPr>
        <p:spPr>
          <a:xfrm>
            <a:off x="1660525" y="4576763"/>
            <a:ext cx="923925" cy="339725"/>
          </a:xfrm>
          <a:prstGeom prst="rect">
            <a:avLst/>
          </a:prstGeom>
          <a:noFill/>
        </p:spPr>
        <p:txBody>
          <a:bodyPr>
            <a:spAutoFit/>
          </a:bodyPr>
          <a:lstStyle/>
          <a:p>
            <a:pPr eaLnBrk="1" fontAlgn="auto" hangingPunct="1">
              <a:spcBef>
                <a:spcPts val="0"/>
              </a:spcBef>
              <a:spcAft>
                <a:spcPts val="0"/>
              </a:spcAft>
              <a:defRPr/>
            </a:pPr>
            <a:r>
              <a:rPr kumimoji="1" lang="ja-JP" altLang="en-US" sz="1600" spc="600">
                <a:solidFill>
                  <a:srgbClr val="D5FC78"/>
                </a:solidFill>
                <a:latin typeface="Meiryo UI" panose="020B0604030504040204" pitchFamily="34" charset="-128"/>
                <a:ea typeface="Meiryo UI" panose="020B0604030504040204" pitchFamily="34" charset="-128"/>
              </a:rPr>
              <a:t>きょう</a:t>
            </a:r>
          </a:p>
        </p:txBody>
      </p:sp>
      <p:sp>
        <p:nvSpPr>
          <p:cNvPr id="9" name="テキスト ボックス 8">
            <a:extLst>
              <a:ext uri="{FF2B5EF4-FFF2-40B4-BE49-F238E27FC236}">
                <a16:creationId xmlns:a16="http://schemas.microsoft.com/office/drawing/2014/main" id="{46BBCD92-9991-7145-B989-7418E3BEB6E2}"/>
              </a:ext>
            </a:extLst>
          </p:cNvPr>
          <p:cNvSpPr txBox="1"/>
          <p:nvPr/>
        </p:nvSpPr>
        <p:spPr>
          <a:xfrm>
            <a:off x="4006850" y="5326063"/>
            <a:ext cx="1187450" cy="338137"/>
          </a:xfrm>
          <a:prstGeom prst="rect">
            <a:avLst/>
          </a:prstGeom>
          <a:noFill/>
        </p:spPr>
        <p:txBody>
          <a:bodyPr>
            <a:spAutoFit/>
          </a:bodyPr>
          <a:lstStyle/>
          <a:p>
            <a:pPr eaLnBrk="1" fontAlgn="auto" hangingPunct="1">
              <a:spcBef>
                <a:spcPts val="0"/>
              </a:spcBef>
              <a:spcAft>
                <a:spcPts val="0"/>
              </a:spcAft>
              <a:defRPr/>
            </a:pPr>
            <a:r>
              <a:rPr kumimoji="1" lang="ja-JP" altLang="en-US" sz="1600" spc="600">
                <a:solidFill>
                  <a:srgbClr val="D5FC78"/>
                </a:solidFill>
                <a:latin typeface="Meiryo UI" panose="020B0604030504040204" pitchFamily="34" charset="-128"/>
                <a:ea typeface="Meiryo UI" panose="020B0604030504040204" pitchFamily="34" charset="-128"/>
              </a:rPr>
              <a:t>じっけん</a:t>
            </a:r>
          </a:p>
        </p:txBody>
      </p:sp>
      <p:sp>
        <p:nvSpPr>
          <p:cNvPr id="10" name="テキスト ボックス 9">
            <a:extLst>
              <a:ext uri="{FF2B5EF4-FFF2-40B4-BE49-F238E27FC236}">
                <a16:creationId xmlns:a16="http://schemas.microsoft.com/office/drawing/2014/main" id="{2F870154-6B02-834E-BF0C-6D7B7CCC9E50}"/>
              </a:ext>
            </a:extLst>
          </p:cNvPr>
          <p:cNvSpPr txBox="1"/>
          <p:nvPr/>
        </p:nvSpPr>
        <p:spPr>
          <a:xfrm>
            <a:off x="3277792" y="4575600"/>
            <a:ext cx="1717118" cy="338554"/>
          </a:xfrm>
          <a:prstGeom prst="rect">
            <a:avLst/>
          </a:prstGeom>
          <a:noFill/>
        </p:spPr>
        <p:txBody>
          <a:bodyPr wrap="square">
            <a:spAutoFit/>
          </a:bodyPr>
          <a:lstStyle/>
          <a:p>
            <a:pPr eaLnBrk="1" fontAlgn="auto" hangingPunct="1">
              <a:spcBef>
                <a:spcPts val="0"/>
              </a:spcBef>
              <a:spcAft>
                <a:spcPts val="0"/>
              </a:spcAft>
              <a:defRPr/>
            </a:pPr>
            <a:r>
              <a:rPr kumimoji="1" lang="ja-JP" altLang="en-US" sz="1600" spc="700">
                <a:solidFill>
                  <a:srgbClr val="D5FC78"/>
                </a:solidFill>
                <a:latin typeface="Meiryo UI" panose="020B0604030504040204" pitchFamily="34" charset="-128"/>
                <a:ea typeface="Meiryo UI" panose="020B0604030504040204" pitchFamily="34" charset="-128"/>
              </a:rPr>
              <a:t>せいでんき</a:t>
            </a:r>
          </a:p>
        </p:txBody>
      </p:sp>
    </p:spTree>
    <p:extLst>
      <p:ext uri="{BB962C8B-B14F-4D97-AF65-F5344CB8AC3E}">
        <p14:creationId xmlns:p14="http://schemas.microsoft.com/office/powerpoint/2010/main" val="501376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ED9D5E-34CB-614D-B297-1E573B140C04}"/>
              </a:ext>
            </a:extLst>
          </p:cNvPr>
          <p:cNvSpPr>
            <a:spLocks noGrp="1"/>
          </p:cNvSpPr>
          <p:nvPr>
            <p:ph type="title"/>
          </p:nvPr>
        </p:nvSpPr>
        <p:spPr/>
        <p:txBody>
          <a:bodyPr/>
          <a:lstStyle/>
          <a:p>
            <a:r>
              <a:rPr kumimoji="1" lang="ja-JP" altLang="en-US"/>
              <a:t>冬になると、、</a:t>
            </a:r>
          </a:p>
        </p:txBody>
      </p:sp>
      <p:sp>
        <p:nvSpPr>
          <p:cNvPr id="3" name="コンテンツ プレースホルダー 2">
            <a:extLst>
              <a:ext uri="{FF2B5EF4-FFF2-40B4-BE49-F238E27FC236}">
                <a16:creationId xmlns:a16="http://schemas.microsoft.com/office/drawing/2014/main" id="{4D4EEC28-72EC-E34E-B398-18C6CB335BF1}"/>
              </a:ext>
            </a:extLst>
          </p:cNvPr>
          <p:cNvSpPr>
            <a:spLocks noGrp="1"/>
          </p:cNvSpPr>
          <p:nvPr>
            <p:ph idx="1"/>
          </p:nvPr>
        </p:nvSpPr>
        <p:spPr/>
        <p:txBody>
          <a:bodyPr/>
          <a:lstStyle/>
          <a:p>
            <a:pPr marL="0" indent="0">
              <a:buNone/>
            </a:pPr>
            <a:r>
              <a:rPr kumimoji="1" lang="ja-JP" altLang="en-US"/>
              <a:t>冬に、</a:t>
            </a:r>
            <a:r>
              <a:rPr lang="ja-JP" altLang="en-US"/>
              <a:t>頭を下じきでこするとどうなるか知ってる？</a:t>
            </a:r>
            <a:endParaRPr lang="en-US" altLang="ja-JP" dirty="0"/>
          </a:p>
          <a:p>
            <a:pPr marL="0" indent="0" algn="ctr">
              <a:buNone/>
            </a:pPr>
            <a:r>
              <a:rPr kumimoji="1" lang="ja-JP" altLang="en-US">
                <a:solidFill>
                  <a:schemeClr val="accent2"/>
                </a:solidFill>
              </a:rPr>
              <a:t>　→かみの毛が下じきにくっつく！</a:t>
            </a:r>
            <a:endParaRPr kumimoji="1" lang="en-US" altLang="ja-JP" dirty="0">
              <a:solidFill>
                <a:schemeClr val="accent2"/>
              </a:solidFill>
            </a:endParaRPr>
          </a:p>
        </p:txBody>
      </p:sp>
      <p:pic>
        <p:nvPicPr>
          <p:cNvPr id="11" name="図 10" descr="男性の顔の絵&#10;&#10;低い精度で自動的に生成された説明">
            <a:extLst>
              <a:ext uri="{FF2B5EF4-FFF2-40B4-BE49-F238E27FC236}">
                <a16:creationId xmlns:a16="http://schemas.microsoft.com/office/drawing/2014/main" id="{EF397B38-70CA-7A44-B7BB-178896657377}"/>
              </a:ext>
            </a:extLst>
          </p:cNvPr>
          <p:cNvPicPr>
            <a:picLocks noChangeAspect="1"/>
          </p:cNvPicPr>
          <p:nvPr/>
        </p:nvPicPr>
        <p:blipFill>
          <a:blip r:embed="rId3"/>
          <a:stretch>
            <a:fillRect/>
          </a:stretch>
        </p:blipFill>
        <p:spPr>
          <a:xfrm>
            <a:off x="3340879" y="3594199"/>
            <a:ext cx="2413000" cy="254000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7" name="インク 6">
                <a:extLst>
                  <a:ext uri="{FF2B5EF4-FFF2-40B4-BE49-F238E27FC236}">
                    <a16:creationId xmlns:a16="http://schemas.microsoft.com/office/drawing/2014/main" id="{2C53A35A-25FF-CA41-A8CD-EFD85F803EB4}"/>
                  </a:ext>
                </a:extLst>
              </p14:cNvPr>
              <p14:cNvContentPartPr/>
              <p14:nvPr/>
            </p14:nvContentPartPr>
            <p14:xfrm>
              <a:off x="2458147" y="3084655"/>
              <a:ext cx="4339440" cy="135745"/>
            </p14:xfrm>
          </p:contentPart>
        </mc:Choice>
        <mc:Fallback xmlns="">
          <p:pic>
            <p:nvPicPr>
              <p:cNvPr id="7" name="インク 6">
                <a:extLst>
                  <a:ext uri="{FF2B5EF4-FFF2-40B4-BE49-F238E27FC236}">
                    <a16:creationId xmlns:a16="http://schemas.microsoft.com/office/drawing/2014/main" id="{2C53A35A-25FF-CA41-A8CD-EFD85F803EB4}"/>
                  </a:ext>
                </a:extLst>
              </p:cNvPr>
              <p:cNvPicPr/>
              <p:nvPr/>
            </p:nvPicPr>
            <p:blipFill>
              <a:blip r:embed="rId5"/>
              <a:stretch>
                <a:fillRect/>
              </a:stretch>
            </p:blipFill>
            <p:spPr>
              <a:xfrm>
                <a:off x="2395147" y="2707586"/>
                <a:ext cx="4465080" cy="889525"/>
              </a:xfrm>
              <a:prstGeom prst="rect">
                <a:avLst/>
              </a:prstGeom>
            </p:spPr>
          </p:pic>
        </mc:Fallback>
      </mc:AlternateContent>
      <p:sp>
        <p:nvSpPr>
          <p:cNvPr id="12" name="テキスト ボックス 11">
            <a:extLst>
              <a:ext uri="{FF2B5EF4-FFF2-40B4-BE49-F238E27FC236}">
                <a16:creationId xmlns:a16="http://schemas.microsoft.com/office/drawing/2014/main" id="{84710C2C-9B33-6D44-9061-EE268FA47958}"/>
              </a:ext>
            </a:extLst>
          </p:cNvPr>
          <p:cNvSpPr txBox="1"/>
          <p:nvPr/>
        </p:nvSpPr>
        <p:spPr>
          <a:xfrm>
            <a:off x="1112051"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ふゆ</a:t>
            </a:r>
          </a:p>
        </p:txBody>
      </p:sp>
      <p:sp>
        <p:nvSpPr>
          <p:cNvPr id="13" name="テキスト ボックス 12">
            <a:extLst>
              <a:ext uri="{FF2B5EF4-FFF2-40B4-BE49-F238E27FC236}">
                <a16:creationId xmlns:a16="http://schemas.microsoft.com/office/drawing/2014/main" id="{BA7FB0B1-4192-B24C-A68E-2FC568F88591}"/>
              </a:ext>
            </a:extLst>
          </p:cNvPr>
          <p:cNvSpPr txBox="1"/>
          <p:nvPr/>
        </p:nvSpPr>
        <p:spPr>
          <a:xfrm>
            <a:off x="658630" y="1626175"/>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ふゆ</a:t>
            </a:r>
          </a:p>
        </p:txBody>
      </p:sp>
      <p:sp>
        <p:nvSpPr>
          <p:cNvPr id="14" name="テキスト ボックス 13">
            <a:extLst>
              <a:ext uri="{FF2B5EF4-FFF2-40B4-BE49-F238E27FC236}">
                <a16:creationId xmlns:a16="http://schemas.microsoft.com/office/drawing/2014/main" id="{E5A2FADF-FCAA-CB46-BD50-1702D7860AFA}"/>
              </a:ext>
            </a:extLst>
          </p:cNvPr>
          <p:cNvSpPr txBox="1"/>
          <p:nvPr/>
        </p:nvSpPr>
        <p:spPr>
          <a:xfrm>
            <a:off x="1481162" y="1626175"/>
            <a:ext cx="1375245" cy="307777"/>
          </a:xfrm>
          <a:prstGeom prst="rect">
            <a:avLst/>
          </a:prstGeom>
          <a:noFill/>
        </p:spPr>
        <p:txBody>
          <a:bodyPr wrap="square" rtlCol="0">
            <a:spAutoFit/>
          </a:bodyPr>
          <a:lstStyle/>
          <a:p>
            <a:r>
              <a:rPr kumimoji="1" lang="ja-JP" altLang="en-US" sz="1400">
                <a:solidFill>
                  <a:schemeClr val="bg1"/>
                </a:solidFill>
                <a:latin typeface="Meiryo UI" panose="020B0604030504040204" pitchFamily="34" charset="-128"/>
                <a:ea typeface="Meiryo UI" panose="020B0604030504040204" pitchFamily="34" charset="-128"/>
              </a:rPr>
              <a:t>あたま</a:t>
            </a:r>
          </a:p>
        </p:txBody>
      </p:sp>
      <p:sp>
        <p:nvSpPr>
          <p:cNvPr id="15" name="テキスト ボックス 14">
            <a:extLst>
              <a:ext uri="{FF2B5EF4-FFF2-40B4-BE49-F238E27FC236}">
                <a16:creationId xmlns:a16="http://schemas.microsoft.com/office/drawing/2014/main" id="{FA008385-D22E-0E4F-B8A5-8CFF14970EE6}"/>
              </a:ext>
            </a:extLst>
          </p:cNvPr>
          <p:cNvSpPr txBox="1"/>
          <p:nvPr/>
        </p:nvSpPr>
        <p:spPr>
          <a:xfrm>
            <a:off x="2153794" y="1626175"/>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した</a:t>
            </a:r>
          </a:p>
        </p:txBody>
      </p:sp>
      <p:sp>
        <p:nvSpPr>
          <p:cNvPr id="16" name="テキスト ボックス 15">
            <a:extLst>
              <a:ext uri="{FF2B5EF4-FFF2-40B4-BE49-F238E27FC236}">
                <a16:creationId xmlns:a16="http://schemas.microsoft.com/office/drawing/2014/main" id="{FA7F5D67-22CB-F746-8800-6800A35BDC21}"/>
              </a:ext>
            </a:extLst>
          </p:cNvPr>
          <p:cNvSpPr txBox="1"/>
          <p:nvPr/>
        </p:nvSpPr>
        <p:spPr>
          <a:xfrm>
            <a:off x="5779482" y="1626175"/>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し</a:t>
            </a:r>
          </a:p>
        </p:txBody>
      </p:sp>
      <p:sp>
        <p:nvSpPr>
          <p:cNvPr id="17" name="テキスト ボックス 16">
            <a:extLst>
              <a:ext uri="{FF2B5EF4-FFF2-40B4-BE49-F238E27FC236}">
                <a16:creationId xmlns:a16="http://schemas.microsoft.com/office/drawing/2014/main" id="{7902E8EE-B649-2948-BA25-3984B82AFED8}"/>
              </a:ext>
            </a:extLst>
          </p:cNvPr>
          <p:cNvSpPr txBox="1"/>
          <p:nvPr/>
        </p:nvSpPr>
        <p:spPr>
          <a:xfrm>
            <a:off x="3804011" y="2403079"/>
            <a:ext cx="1375245" cy="307777"/>
          </a:xfrm>
          <a:prstGeom prst="rect">
            <a:avLst/>
          </a:prstGeom>
          <a:noFill/>
        </p:spPr>
        <p:txBody>
          <a:bodyPr wrap="square" rtlCol="0">
            <a:spAutoFit/>
          </a:bodyPr>
          <a:lstStyle/>
          <a:p>
            <a:r>
              <a:rPr kumimoji="1" lang="ja-JP" altLang="en-US" sz="1400" spc="300">
                <a:solidFill>
                  <a:schemeClr val="accent2"/>
                </a:solidFill>
                <a:latin typeface="Meiryo UI" panose="020B0604030504040204" pitchFamily="34" charset="-128"/>
                <a:ea typeface="Meiryo UI" panose="020B0604030504040204" pitchFamily="34" charset="-128"/>
              </a:rPr>
              <a:t>け</a:t>
            </a:r>
          </a:p>
        </p:txBody>
      </p:sp>
      <p:sp>
        <p:nvSpPr>
          <p:cNvPr id="18" name="テキスト ボックス 17">
            <a:extLst>
              <a:ext uri="{FF2B5EF4-FFF2-40B4-BE49-F238E27FC236}">
                <a16:creationId xmlns:a16="http://schemas.microsoft.com/office/drawing/2014/main" id="{D421CD32-6199-AE49-B36B-25F37D8589EA}"/>
              </a:ext>
            </a:extLst>
          </p:cNvPr>
          <p:cNvSpPr txBox="1"/>
          <p:nvPr/>
        </p:nvSpPr>
        <p:spPr>
          <a:xfrm>
            <a:off x="4378634" y="2403079"/>
            <a:ext cx="1375245" cy="307777"/>
          </a:xfrm>
          <a:prstGeom prst="rect">
            <a:avLst/>
          </a:prstGeom>
          <a:noFill/>
        </p:spPr>
        <p:txBody>
          <a:bodyPr wrap="square" rtlCol="0">
            <a:spAutoFit/>
          </a:bodyPr>
          <a:lstStyle/>
          <a:p>
            <a:r>
              <a:rPr kumimoji="1" lang="ja-JP" altLang="en-US" sz="1400" spc="300">
                <a:solidFill>
                  <a:schemeClr val="accent2"/>
                </a:solidFill>
                <a:latin typeface="Meiryo UI" panose="020B0604030504040204" pitchFamily="34" charset="-128"/>
                <a:ea typeface="Meiryo UI" panose="020B0604030504040204" pitchFamily="34" charset="-128"/>
              </a:rPr>
              <a:t>した</a:t>
            </a:r>
          </a:p>
        </p:txBody>
      </p:sp>
      <p:pic>
        <p:nvPicPr>
          <p:cNvPr id="22" name="図 21" descr="花 が含まれている画像&#10;&#10;自動的に生成された説明">
            <a:extLst>
              <a:ext uri="{FF2B5EF4-FFF2-40B4-BE49-F238E27FC236}">
                <a16:creationId xmlns:a16="http://schemas.microsoft.com/office/drawing/2014/main" id="{805DDF8A-7B51-1048-A941-C47021FEB20B}"/>
              </a:ext>
            </a:extLst>
          </p:cNvPr>
          <p:cNvPicPr>
            <a:picLocks noChangeAspect="1"/>
          </p:cNvPicPr>
          <p:nvPr/>
        </p:nvPicPr>
        <p:blipFill>
          <a:blip r:embed="rId6"/>
          <a:stretch>
            <a:fillRect/>
          </a:stretch>
        </p:blipFill>
        <p:spPr>
          <a:xfrm rot="5674054">
            <a:off x="5103412" y="3320691"/>
            <a:ext cx="993043" cy="993043"/>
          </a:xfrm>
          <a:prstGeom prst="rect">
            <a:avLst/>
          </a:prstGeom>
        </p:spPr>
      </p:pic>
      <p:pic>
        <p:nvPicPr>
          <p:cNvPr id="26" name="図 25" descr="花 が含まれている画像&#10;&#10;自動的に生成された説明">
            <a:extLst>
              <a:ext uri="{FF2B5EF4-FFF2-40B4-BE49-F238E27FC236}">
                <a16:creationId xmlns:a16="http://schemas.microsoft.com/office/drawing/2014/main" id="{61AF865A-AAFC-4D4C-B1A8-75953DBB6F3D}"/>
              </a:ext>
            </a:extLst>
          </p:cNvPr>
          <p:cNvPicPr>
            <a:picLocks noChangeAspect="1"/>
          </p:cNvPicPr>
          <p:nvPr/>
        </p:nvPicPr>
        <p:blipFill>
          <a:blip r:embed="rId6"/>
          <a:stretch>
            <a:fillRect/>
          </a:stretch>
        </p:blipFill>
        <p:spPr>
          <a:xfrm rot="21020389">
            <a:off x="2964910" y="3320691"/>
            <a:ext cx="993043" cy="993043"/>
          </a:xfrm>
          <a:prstGeom prst="rect">
            <a:avLst/>
          </a:prstGeom>
        </p:spPr>
      </p:pic>
    </p:spTree>
    <p:extLst>
      <p:ext uri="{BB962C8B-B14F-4D97-AF65-F5344CB8AC3E}">
        <p14:creationId xmlns:p14="http://schemas.microsoft.com/office/powerpoint/2010/main" val="3478126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EC6AB4D6-00C8-7349-B8F8-7845536C90FF}"/>
              </a:ext>
            </a:extLst>
          </p:cNvPr>
          <p:cNvSpPr/>
          <p:nvPr/>
        </p:nvSpPr>
        <p:spPr>
          <a:xfrm>
            <a:off x="5076951" y="3363604"/>
            <a:ext cx="3539897" cy="1537564"/>
          </a:xfrm>
          <a:prstGeom prst="rect">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1F03DAEC-CC34-844D-BDB4-16546AF9A294}"/>
              </a:ext>
            </a:extLst>
          </p:cNvPr>
          <p:cNvSpPr/>
          <p:nvPr/>
        </p:nvSpPr>
        <p:spPr>
          <a:xfrm>
            <a:off x="5310014" y="4779944"/>
            <a:ext cx="3255897" cy="85332"/>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6466AEA-47C6-174D-A490-8BAD4FB49D1D}"/>
              </a:ext>
            </a:extLst>
          </p:cNvPr>
          <p:cNvSpPr>
            <a:spLocks noGrp="1"/>
          </p:cNvSpPr>
          <p:nvPr>
            <p:ph type="title"/>
          </p:nvPr>
        </p:nvSpPr>
        <p:spPr/>
        <p:txBody>
          <a:bodyPr/>
          <a:lstStyle/>
          <a:p>
            <a:r>
              <a:rPr kumimoji="1" lang="ja-JP" altLang="en-US"/>
              <a:t>冬になると、、</a:t>
            </a:r>
            <a:r>
              <a:rPr lang="ja-JP" altLang="en-US"/>
              <a:t>その２</a:t>
            </a:r>
            <a:endParaRPr kumimoji="1" lang="ja-JP" altLang="en-US"/>
          </a:p>
        </p:txBody>
      </p:sp>
      <p:sp>
        <p:nvSpPr>
          <p:cNvPr id="3" name="コンテンツ プレースホルダー 2">
            <a:extLst>
              <a:ext uri="{FF2B5EF4-FFF2-40B4-BE49-F238E27FC236}">
                <a16:creationId xmlns:a16="http://schemas.microsoft.com/office/drawing/2014/main" id="{ACB06B39-7968-A240-82E3-8EE9E6B310A4}"/>
              </a:ext>
            </a:extLst>
          </p:cNvPr>
          <p:cNvSpPr>
            <a:spLocks noGrp="1"/>
          </p:cNvSpPr>
          <p:nvPr>
            <p:ph idx="1"/>
          </p:nvPr>
        </p:nvSpPr>
        <p:spPr/>
        <p:txBody>
          <a:bodyPr/>
          <a:lstStyle/>
          <a:p>
            <a:pPr marL="0" indent="0">
              <a:buNone/>
            </a:pPr>
            <a:r>
              <a:rPr kumimoji="1" lang="ja-JP" altLang="en-US" dirty="0"/>
              <a:t>あと冬にドアノブをさわると、</a:t>
            </a:r>
            <a:endParaRPr kumimoji="1" lang="en-US" altLang="ja-JP" dirty="0"/>
          </a:p>
          <a:p>
            <a:pPr marL="0" indent="0">
              <a:buNone/>
            </a:pPr>
            <a:r>
              <a:rPr kumimoji="1" lang="ja-JP" altLang="en-US" dirty="0"/>
              <a:t>バチッと</a:t>
            </a:r>
            <a:r>
              <a:rPr lang="ja-JP" altLang="en-US" dirty="0"/>
              <a:t>手が</a:t>
            </a:r>
            <a:r>
              <a:rPr kumimoji="1" lang="ja-JP" altLang="en-US" dirty="0"/>
              <a:t>いたくなることないかな？</a:t>
            </a:r>
          </a:p>
        </p:txBody>
      </p:sp>
      <p:pic>
        <p:nvPicPr>
          <p:cNvPr id="5" name="図 4" descr="時計, 部屋 が含まれている画像&#10;&#10;自動的に生成された説明">
            <a:extLst>
              <a:ext uri="{FF2B5EF4-FFF2-40B4-BE49-F238E27FC236}">
                <a16:creationId xmlns:a16="http://schemas.microsoft.com/office/drawing/2014/main" id="{5A7BD4A0-AA4F-FA4B-B0B2-7A2C87D57F24}"/>
              </a:ext>
            </a:extLst>
          </p:cNvPr>
          <p:cNvPicPr>
            <a:picLocks noChangeAspect="1"/>
          </p:cNvPicPr>
          <p:nvPr/>
        </p:nvPicPr>
        <p:blipFill>
          <a:blip r:embed="rId3"/>
          <a:stretch>
            <a:fillRect/>
          </a:stretch>
        </p:blipFill>
        <p:spPr>
          <a:xfrm>
            <a:off x="2715091" y="3204220"/>
            <a:ext cx="2416271" cy="2138400"/>
          </a:xfrm>
          <a:prstGeom prst="rect">
            <a:avLst/>
          </a:prstGeom>
        </p:spPr>
      </p:pic>
      <p:pic>
        <p:nvPicPr>
          <p:cNvPr id="7" name="図 6" descr="窓, モニター, コンピュータ, テーブル が含まれている画像&#10;&#10;自動的に生成された説明">
            <a:extLst>
              <a:ext uri="{FF2B5EF4-FFF2-40B4-BE49-F238E27FC236}">
                <a16:creationId xmlns:a16="http://schemas.microsoft.com/office/drawing/2014/main" id="{67CB0C8B-6F60-214D-AAA3-10E48453603E}"/>
              </a:ext>
            </a:extLst>
          </p:cNvPr>
          <p:cNvPicPr>
            <a:picLocks noChangeAspect="1"/>
          </p:cNvPicPr>
          <p:nvPr/>
        </p:nvPicPr>
        <p:blipFill>
          <a:blip r:embed="rId4"/>
          <a:stretch>
            <a:fillRect/>
          </a:stretch>
        </p:blipFill>
        <p:spPr>
          <a:xfrm>
            <a:off x="893695" y="3178724"/>
            <a:ext cx="1437374" cy="1437374"/>
          </a:xfrm>
          <a:prstGeom prst="rect">
            <a:avLst/>
          </a:prstGeom>
        </p:spPr>
      </p:pic>
      <p:sp>
        <p:nvSpPr>
          <p:cNvPr id="8" name="テキスト ボックス 7">
            <a:extLst>
              <a:ext uri="{FF2B5EF4-FFF2-40B4-BE49-F238E27FC236}">
                <a16:creationId xmlns:a16="http://schemas.microsoft.com/office/drawing/2014/main" id="{2DCF8D9A-4B9A-064D-B8F0-55216D19868A}"/>
              </a:ext>
            </a:extLst>
          </p:cNvPr>
          <p:cNvSpPr txBox="1"/>
          <p:nvPr/>
        </p:nvSpPr>
        <p:spPr>
          <a:xfrm>
            <a:off x="1112051"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ふゆ</a:t>
            </a:r>
          </a:p>
        </p:txBody>
      </p:sp>
      <p:sp>
        <p:nvSpPr>
          <p:cNvPr id="9" name="テキスト ボックス 8">
            <a:extLst>
              <a:ext uri="{FF2B5EF4-FFF2-40B4-BE49-F238E27FC236}">
                <a16:creationId xmlns:a16="http://schemas.microsoft.com/office/drawing/2014/main" id="{99104098-A1E6-5D4B-9F7F-FB42B87694E0}"/>
              </a:ext>
            </a:extLst>
          </p:cNvPr>
          <p:cNvSpPr txBox="1"/>
          <p:nvPr/>
        </p:nvSpPr>
        <p:spPr>
          <a:xfrm>
            <a:off x="1162208" y="1626175"/>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ふゆ</a:t>
            </a:r>
          </a:p>
        </p:txBody>
      </p:sp>
      <p:sp>
        <p:nvSpPr>
          <p:cNvPr id="10" name="テキスト ボックス 9">
            <a:extLst>
              <a:ext uri="{FF2B5EF4-FFF2-40B4-BE49-F238E27FC236}">
                <a16:creationId xmlns:a16="http://schemas.microsoft.com/office/drawing/2014/main" id="{17090A81-95C9-8A4A-9A77-9B8536A0CB19}"/>
              </a:ext>
            </a:extLst>
          </p:cNvPr>
          <p:cNvSpPr txBox="1"/>
          <p:nvPr/>
        </p:nvSpPr>
        <p:spPr>
          <a:xfrm>
            <a:off x="1746638" y="2366759"/>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て</a:t>
            </a:r>
          </a:p>
        </p:txBody>
      </p:sp>
      <p:grpSp>
        <p:nvGrpSpPr>
          <p:cNvPr id="28" name="グループ化 27">
            <a:extLst>
              <a:ext uri="{FF2B5EF4-FFF2-40B4-BE49-F238E27FC236}">
                <a16:creationId xmlns:a16="http://schemas.microsoft.com/office/drawing/2014/main" id="{528D80FF-8348-914D-8938-7E10C20000D4}"/>
              </a:ext>
            </a:extLst>
          </p:cNvPr>
          <p:cNvGrpSpPr/>
          <p:nvPr/>
        </p:nvGrpSpPr>
        <p:grpSpPr>
          <a:xfrm>
            <a:off x="2715091" y="3204220"/>
            <a:ext cx="1021382" cy="2141970"/>
            <a:chOff x="4820143" y="3532323"/>
            <a:chExt cx="1021382" cy="2141970"/>
          </a:xfrm>
        </p:grpSpPr>
        <p:grpSp>
          <p:nvGrpSpPr>
            <p:cNvPr id="14" name="グループ化 13">
              <a:extLst>
                <a:ext uri="{FF2B5EF4-FFF2-40B4-BE49-F238E27FC236}">
                  <a16:creationId xmlns:a16="http://schemas.microsoft.com/office/drawing/2014/main" id="{ABFE1D83-9193-D94E-9E1D-4CFE9B27DBD5}"/>
                </a:ext>
              </a:extLst>
            </p:cNvPr>
            <p:cNvGrpSpPr/>
            <p:nvPr/>
          </p:nvGrpSpPr>
          <p:grpSpPr>
            <a:xfrm>
              <a:off x="4820143" y="3532323"/>
              <a:ext cx="1021382" cy="2141970"/>
              <a:chOff x="5271122" y="3475903"/>
              <a:chExt cx="1021382" cy="2141970"/>
            </a:xfrm>
          </p:grpSpPr>
          <p:pic>
            <p:nvPicPr>
              <p:cNvPr id="11" name="図 10" descr="時計, 部屋 が含まれている画像&#10;&#10;自動的に生成された説明">
                <a:extLst>
                  <a:ext uri="{FF2B5EF4-FFF2-40B4-BE49-F238E27FC236}">
                    <a16:creationId xmlns:a16="http://schemas.microsoft.com/office/drawing/2014/main" id="{A61045EC-F70A-9246-BCD0-A78571652FA7}"/>
                  </a:ext>
                </a:extLst>
              </p:cNvPr>
              <p:cNvPicPr>
                <a:picLocks noChangeAspect="1"/>
              </p:cNvPicPr>
              <p:nvPr/>
            </p:nvPicPr>
            <p:blipFill rotWithShape="1">
              <a:blip r:embed="rId3"/>
              <a:srcRect l="1" r="66489"/>
              <a:stretch/>
            </p:blipFill>
            <p:spPr>
              <a:xfrm>
                <a:off x="5271122" y="3475904"/>
                <a:ext cx="811071" cy="2141969"/>
              </a:xfrm>
              <a:prstGeom prst="rect">
                <a:avLst/>
              </a:prstGeom>
            </p:spPr>
          </p:pic>
          <p:sp>
            <p:nvSpPr>
              <p:cNvPr id="13" name="正方形/長方形 12">
                <a:extLst>
                  <a:ext uri="{FF2B5EF4-FFF2-40B4-BE49-F238E27FC236}">
                    <a16:creationId xmlns:a16="http://schemas.microsoft.com/office/drawing/2014/main" id="{E5D18578-0571-4943-ACB0-95D1D0EE5072}"/>
                  </a:ext>
                </a:extLst>
              </p:cNvPr>
              <p:cNvSpPr/>
              <p:nvPr/>
            </p:nvSpPr>
            <p:spPr>
              <a:xfrm>
                <a:off x="5626249" y="4129131"/>
                <a:ext cx="512782" cy="7566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descr="時計, 部屋 が含まれている画像&#10;&#10;自動的に生成された説明">
                <a:extLst>
                  <a:ext uri="{FF2B5EF4-FFF2-40B4-BE49-F238E27FC236}">
                    <a16:creationId xmlns:a16="http://schemas.microsoft.com/office/drawing/2014/main" id="{24EA8B3D-6E0B-574D-8D25-C6C8EA77F999}"/>
                  </a:ext>
                </a:extLst>
              </p:cNvPr>
              <p:cNvPicPr>
                <a:picLocks noChangeAspect="1"/>
              </p:cNvPicPr>
              <p:nvPr/>
            </p:nvPicPr>
            <p:blipFill rotWithShape="1">
              <a:blip r:embed="rId3"/>
              <a:srcRect l="1" r="91309"/>
              <a:stretch/>
            </p:blipFill>
            <p:spPr>
              <a:xfrm flipH="1">
                <a:off x="6082192" y="3475903"/>
                <a:ext cx="210312" cy="2141969"/>
              </a:xfrm>
              <a:prstGeom prst="rect">
                <a:avLst/>
              </a:prstGeom>
            </p:spPr>
          </p:pic>
        </p:grpSp>
        <mc:AlternateContent xmlns:mc="http://schemas.openxmlformats.org/markup-compatibility/2006" xmlns:p14="http://schemas.microsoft.com/office/powerpoint/2010/main">
          <mc:Choice Requires="p14">
            <p:contentPart p14:bwMode="auto" r:id="rId5">
              <p14:nvContentPartPr>
                <p14:cNvPr id="26" name="インク 25">
                  <a:extLst>
                    <a:ext uri="{FF2B5EF4-FFF2-40B4-BE49-F238E27FC236}">
                      <a16:creationId xmlns:a16="http://schemas.microsoft.com/office/drawing/2014/main" id="{F85C668E-F818-BD4F-A186-17DB9BE5EB1D}"/>
                    </a:ext>
                  </a:extLst>
                </p14:cNvPr>
                <p14:cNvContentPartPr/>
                <p14:nvPr/>
              </p14:nvContentPartPr>
              <p14:xfrm>
                <a:off x="5627756" y="5052071"/>
                <a:ext cx="152280" cy="360"/>
              </p14:xfrm>
            </p:contentPart>
          </mc:Choice>
          <mc:Fallback xmlns="">
            <p:pic>
              <p:nvPicPr>
                <p:cNvPr id="26" name="インク 25">
                  <a:extLst>
                    <a:ext uri="{FF2B5EF4-FFF2-40B4-BE49-F238E27FC236}">
                      <a16:creationId xmlns:a16="http://schemas.microsoft.com/office/drawing/2014/main" id="{F85C668E-F818-BD4F-A186-17DB9BE5EB1D}"/>
                    </a:ext>
                  </a:extLst>
                </p:cNvPr>
                <p:cNvPicPr/>
                <p:nvPr/>
              </p:nvPicPr>
              <p:blipFill>
                <a:blip r:embed="rId8"/>
                <a:stretch>
                  <a:fillRect/>
                </a:stretch>
              </p:blipFill>
              <p:spPr>
                <a:xfrm>
                  <a:off x="5609756" y="5034071"/>
                  <a:ext cx="1879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7" name="インク 26">
                  <a:extLst>
                    <a:ext uri="{FF2B5EF4-FFF2-40B4-BE49-F238E27FC236}">
                      <a16:creationId xmlns:a16="http://schemas.microsoft.com/office/drawing/2014/main" id="{64FDE638-77D5-C241-B096-291185C2813F}"/>
                    </a:ext>
                  </a:extLst>
                </p14:cNvPr>
                <p14:cNvContentPartPr/>
                <p14:nvPr/>
              </p14:nvContentPartPr>
              <p14:xfrm>
                <a:off x="5631356" y="5022191"/>
                <a:ext cx="166320" cy="21600"/>
              </p14:xfrm>
            </p:contentPart>
          </mc:Choice>
          <mc:Fallback xmlns="">
            <p:pic>
              <p:nvPicPr>
                <p:cNvPr id="27" name="インク 26">
                  <a:extLst>
                    <a:ext uri="{FF2B5EF4-FFF2-40B4-BE49-F238E27FC236}">
                      <a16:creationId xmlns:a16="http://schemas.microsoft.com/office/drawing/2014/main" id="{64FDE638-77D5-C241-B096-291185C2813F}"/>
                    </a:ext>
                  </a:extLst>
                </p:cNvPr>
                <p:cNvPicPr/>
                <p:nvPr/>
              </p:nvPicPr>
              <p:blipFill>
                <a:blip r:embed="rId10"/>
                <a:stretch>
                  <a:fillRect/>
                </a:stretch>
              </p:blipFill>
              <p:spPr>
                <a:xfrm>
                  <a:off x="5613356" y="5004551"/>
                  <a:ext cx="201960" cy="57240"/>
                </a:xfrm>
                <a:prstGeom prst="rect">
                  <a:avLst/>
                </a:prstGeom>
              </p:spPr>
            </p:pic>
          </mc:Fallback>
        </mc:AlternateContent>
      </p:grpSp>
      <p:sp>
        <p:nvSpPr>
          <p:cNvPr id="30" name="テキスト ボックス 29">
            <a:extLst>
              <a:ext uri="{FF2B5EF4-FFF2-40B4-BE49-F238E27FC236}">
                <a16:creationId xmlns:a16="http://schemas.microsoft.com/office/drawing/2014/main" id="{069D0FDC-76C4-F44B-BD24-BF35584A0707}"/>
              </a:ext>
            </a:extLst>
          </p:cNvPr>
          <p:cNvSpPr txBox="1"/>
          <p:nvPr/>
        </p:nvSpPr>
        <p:spPr>
          <a:xfrm>
            <a:off x="5097980" y="3401857"/>
            <a:ext cx="3760966" cy="1453539"/>
          </a:xfrm>
          <a:prstGeom prst="rect">
            <a:avLst/>
          </a:prstGeom>
          <a:noFill/>
        </p:spPr>
        <p:txBody>
          <a:bodyPr wrap="none" rtlCol="0">
            <a:spAutoFit/>
          </a:bodyPr>
          <a:lstStyle/>
          <a:p>
            <a:pPr>
              <a:lnSpc>
                <a:spcPct val="150000"/>
              </a:lnSpc>
            </a:pPr>
            <a:r>
              <a:rPr kumimoji="1" lang="ja-JP" altLang="en-US" sz="2800">
                <a:solidFill>
                  <a:schemeClr val="accent2"/>
                </a:solidFill>
                <a:latin typeface="Meiryo UI" panose="020B0604030504040204" pitchFamily="34" charset="-128"/>
                <a:ea typeface="Meiryo UI" panose="020B0604030504040204" pitchFamily="34" charset="-128"/>
              </a:rPr>
              <a:t>これらは全部</a:t>
            </a:r>
            <a:r>
              <a:rPr kumimoji="1" lang="en-US" altLang="ja-JP" sz="2800" dirty="0">
                <a:solidFill>
                  <a:schemeClr val="accent2"/>
                </a:solidFill>
                <a:latin typeface="Meiryo UI" panose="020B0604030504040204" pitchFamily="34" charset="-128"/>
                <a:ea typeface="Meiryo UI" panose="020B0604030504040204" pitchFamily="34" charset="-128"/>
              </a:rPr>
              <a:t>…</a:t>
            </a:r>
          </a:p>
          <a:p>
            <a:pPr>
              <a:lnSpc>
                <a:spcPct val="150000"/>
              </a:lnSpc>
            </a:pPr>
            <a:r>
              <a:rPr kumimoji="1" lang="ja-JP" altLang="en-US" sz="2800">
                <a:solidFill>
                  <a:schemeClr val="bg2"/>
                </a:solidFill>
                <a:latin typeface="Meiryo UI" panose="020B0604030504040204" pitchFamily="34" charset="-128"/>
                <a:ea typeface="Meiryo UI" panose="020B0604030504040204" pitchFamily="34" charset="-128"/>
              </a:rPr>
              <a:t>　</a:t>
            </a:r>
            <a:r>
              <a:rPr kumimoji="1" lang="ja-JP" altLang="en-US" sz="3600">
                <a:solidFill>
                  <a:schemeClr val="bg2"/>
                </a:solidFill>
                <a:latin typeface="Meiryo UI" panose="020B0604030504040204" pitchFamily="34" charset="-128"/>
                <a:ea typeface="Meiryo UI" panose="020B0604030504040204" pitchFamily="34" charset="-128"/>
              </a:rPr>
              <a:t>静電気のしわざ！</a:t>
            </a:r>
          </a:p>
        </p:txBody>
      </p:sp>
      <p:sp>
        <p:nvSpPr>
          <p:cNvPr id="23" name="テキスト ボックス 22">
            <a:extLst>
              <a:ext uri="{FF2B5EF4-FFF2-40B4-BE49-F238E27FC236}">
                <a16:creationId xmlns:a16="http://schemas.microsoft.com/office/drawing/2014/main" id="{63AFA601-FC34-DA47-BF53-279C1C635BD7}"/>
              </a:ext>
            </a:extLst>
          </p:cNvPr>
          <p:cNvSpPr txBox="1"/>
          <p:nvPr/>
        </p:nvSpPr>
        <p:spPr>
          <a:xfrm>
            <a:off x="6308131" y="3371656"/>
            <a:ext cx="1168862" cy="307777"/>
          </a:xfrm>
          <a:prstGeom prst="rect">
            <a:avLst/>
          </a:prstGeom>
          <a:noFill/>
        </p:spPr>
        <p:txBody>
          <a:bodyPr wrap="square" rtlCol="0">
            <a:spAutoFit/>
          </a:bodyPr>
          <a:lstStyle/>
          <a:p>
            <a:r>
              <a:rPr kumimoji="1" lang="ja-JP" altLang="en-US" sz="1400" spc="300">
                <a:solidFill>
                  <a:schemeClr val="accent2"/>
                </a:solidFill>
                <a:latin typeface="Meiryo UI" panose="020B0604030504040204" pitchFamily="34" charset="-128"/>
                <a:ea typeface="Meiryo UI" panose="020B0604030504040204" pitchFamily="34" charset="-128"/>
              </a:rPr>
              <a:t>ぜんぶ</a:t>
            </a:r>
          </a:p>
        </p:txBody>
      </p:sp>
      <p:sp>
        <p:nvSpPr>
          <p:cNvPr id="24" name="テキスト ボックス 23">
            <a:extLst>
              <a:ext uri="{FF2B5EF4-FFF2-40B4-BE49-F238E27FC236}">
                <a16:creationId xmlns:a16="http://schemas.microsoft.com/office/drawing/2014/main" id="{9024199F-BA1B-3744-A980-9DD2BD92F3F0}"/>
              </a:ext>
            </a:extLst>
          </p:cNvPr>
          <p:cNvSpPr txBox="1"/>
          <p:nvPr/>
        </p:nvSpPr>
        <p:spPr>
          <a:xfrm>
            <a:off x="5560624" y="4055409"/>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せいでんき</a:t>
            </a:r>
          </a:p>
        </p:txBody>
      </p:sp>
      <p:sp>
        <p:nvSpPr>
          <p:cNvPr id="12" name="テキスト ボックス 11">
            <a:extLst>
              <a:ext uri="{FF2B5EF4-FFF2-40B4-BE49-F238E27FC236}">
                <a16:creationId xmlns:a16="http://schemas.microsoft.com/office/drawing/2014/main" id="{78C76852-5214-5947-86A4-42D4FC906DF4}"/>
              </a:ext>
            </a:extLst>
          </p:cNvPr>
          <p:cNvSpPr txBox="1"/>
          <p:nvPr/>
        </p:nvSpPr>
        <p:spPr>
          <a:xfrm>
            <a:off x="852510" y="5562301"/>
            <a:ext cx="5767926" cy="523220"/>
          </a:xfrm>
          <a:prstGeom prst="rect">
            <a:avLst/>
          </a:prstGeom>
          <a:noFill/>
          <a:ln w="38100">
            <a:noFill/>
          </a:ln>
        </p:spPr>
        <p:txBody>
          <a:bodyPr wrap="none" rtlCol="0">
            <a:spAutoFit/>
          </a:bodyPr>
          <a:lstStyle/>
          <a:p>
            <a:r>
              <a:rPr kumimoji="1" lang="ja-JP" altLang="en-US" sz="2800">
                <a:solidFill>
                  <a:schemeClr val="bg1"/>
                </a:solidFill>
                <a:latin typeface="Meiryo UI" panose="020B0604030504040204" pitchFamily="34" charset="-128"/>
                <a:ea typeface="Meiryo UI" panose="020B0604030504040204" pitchFamily="34" charset="-128"/>
              </a:rPr>
              <a:t>今日は、</a:t>
            </a:r>
            <a:r>
              <a:rPr kumimoji="1" lang="ja-JP" altLang="en-US" sz="2800">
                <a:solidFill>
                  <a:schemeClr val="bg2"/>
                </a:solidFill>
                <a:latin typeface="Meiryo UI" panose="020B0604030504040204" pitchFamily="34" charset="-128"/>
                <a:ea typeface="Meiryo UI" panose="020B0604030504040204" pitchFamily="34" charset="-128"/>
              </a:rPr>
              <a:t>静電気</a:t>
            </a:r>
            <a:r>
              <a:rPr kumimoji="1" lang="ja-JP" altLang="en-US" sz="2800">
                <a:solidFill>
                  <a:schemeClr val="bg1"/>
                </a:solidFill>
                <a:latin typeface="Meiryo UI" panose="020B0604030504040204" pitchFamily="34" charset="-128"/>
                <a:ea typeface="Meiryo UI" panose="020B0604030504040204" pitchFamily="34" charset="-128"/>
              </a:rPr>
              <a:t>について考えてみよう！</a:t>
            </a:r>
          </a:p>
        </p:txBody>
      </p:sp>
      <p:sp>
        <p:nvSpPr>
          <p:cNvPr id="25" name="テキスト ボックス 24">
            <a:extLst>
              <a:ext uri="{FF2B5EF4-FFF2-40B4-BE49-F238E27FC236}">
                <a16:creationId xmlns:a16="http://schemas.microsoft.com/office/drawing/2014/main" id="{F412CF13-0FD3-9B49-B75B-8AD2FAFD35B5}"/>
              </a:ext>
            </a:extLst>
          </p:cNvPr>
          <p:cNvSpPr txBox="1"/>
          <p:nvPr/>
        </p:nvSpPr>
        <p:spPr>
          <a:xfrm>
            <a:off x="1010970" y="540493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きょう</a:t>
            </a:r>
          </a:p>
        </p:txBody>
      </p:sp>
      <p:sp>
        <p:nvSpPr>
          <p:cNvPr id="29" name="テキスト ボックス 28">
            <a:extLst>
              <a:ext uri="{FF2B5EF4-FFF2-40B4-BE49-F238E27FC236}">
                <a16:creationId xmlns:a16="http://schemas.microsoft.com/office/drawing/2014/main" id="{08A9504E-AF18-0E47-9629-A4678905B80E}"/>
              </a:ext>
            </a:extLst>
          </p:cNvPr>
          <p:cNvSpPr txBox="1"/>
          <p:nvPr/>
        </p:nvSpPr>
        <p:spPr>
          <a:xfrm>
            <a:off x="2179832" y="540423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せいでんき</a:t>
            </a:r>
          </a:p>
        </p:txBody>
      </p:sp>
      <p:sp>
        <p:nvSpPr>
          <p:cNvPr id="31" name="テキスト ボックス 30">
            <a:extLst>
              <a:ext uri="{FF2B5EF4-FFF2-40B4-BE49-F238E27FC236}">
                <a16:creationId xmlns:a16="http://schemas.microsoft.com/office/drawing/2014/main" id="{DD3A710D-F82F-594F-B18C-A0F79F988C7F}"/>
              </a:ext>
            </a:extLst>
          </p:cNvPr>
          <p:cNvSpPr txBox="1"/>
          <p:nvPr/>
        </p:nvSpPr>
        <p:spPr>
          <a:xfrm>
            <a:off x="4245698" y="5404230"/>
            <a:ext cx="1168862" cy="307777"/>
          </a:xfrm>
          <a:prstGeom prst="rect">
            <a:avLst/>
          </a:prstGeom>
          <a:noFill/>
        </p:spPr>
        <p:txBody>
          <a:bodyPr wrap="square" rtlCol="0">
            <a:spAutoFit/>
          </a:bodyPr>
          <a:lstStyle/>
          <a:p>
            <a:r>
              <a:rPr kumimoji="1" lang="ja-JP" altLang="en-US" sz="1400">
                <a:solidFill>
                  <a:schemeClr val="bg1"/>
                </a:solidFill>
                <a:latin typeface="Meiryo UI" panose="020B0604030504040204" pitchFamily="34" charset="-128"/>
                <a:ea typeface="Meiryo UI" panose="020B0604030504040204" pitchFamily="34" charset="-128"/>
              </a:rPr>
              <a:t>かんが</a:t>
            </a:r>
          </a:p>
        </p:txBody>
      </p:sp>
      <p:sp>
        <p:nvSpPr>
          <p:cNvPr id="16" name="正方形/長方形 15">
            <a:extLst>
              <a:ext uri="{FF2B5EF4-FFF2-40B4-BE49-F238E27FC236}">
                <a16:creationId xmlns:a16="http://schemas.microsoft.com/office/drawing/2014/main" id="{7372DC9F-F323-CF48-AD9F-F0CA3CE12F74}"/>
              </a:ext>
            </a:extLst>
          </p:cNvPr>
          <p:cNvSpPr/>
          <p:nvPr/>
        </p:nvSpPr>
        <p:spPr>
          <a:xfrm>
            <a:off x="708660" y="5392800"/>
            <a:ext cx="5806440" cy="692721"/>
          </a:xfrm>
          <a:prstGeom prst="rect">
            <a:avLst/>
          </a:prstGeom>
          <a:noFill/>
          <a:ln w="38100">
            <a:solidFill>
              <a:schemeClr val="accent1">
                <a:alpha val="7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72907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37C13F-30FE-0845-AAF0-40EC13D77C3E}"/>
              </a:ext>
            </a:extLst>
          </p:cNvPr>
          <p:cNvSpPr>
            <a:spLocks noGrp="1"/>
          </p:cNvSpPr>
          <p:nvPr>
            <p:ph type="title"/>
          </p:nvPr>
        </p:nvSpPr>
        <p:spPr/>
        <p:txBody>
          <a:bodyPr/>
          <a:lstStyle/>
          <a:p>
            <a:r>
              <a:rPr kumimoji="1" lang="ja-JP" altLang="en-US"/>
              <a:t>静電気ってなに？</a:t>
            </a:r>
          </a:p>
        </p:txBody>
      </p:sp>
      <p:sp>
        <p:nvSpPr>
          <p:cNvPr id="3" name="コンテンツ プレースホルダー 2">
            <a:extLst>
              <a:ext uri="{FF2B5EF4-FFF2-40B4-BE49-F238E27FC236}">
                <a16:creationId xmlns:a16="http://schemas.microsoft.com/office/drawing/2014/main" id="{DE7305F5-9323-D743-9409-470C85904135}"/>
              </a:ext>
            </a:extLst>
          </p:cNvPr>
          <p:cNvSpPr>
            <a:spLocks noGrp="1"/>
          </p:cNvSpPr>
          <p:nvPr>
            <p:ph idx="1"/>
          </p:nvPr>
        </p:nvSpPr>
        <p:spPr/>
        <p:txBody>
          <a:bodyPr>
            <a:normAutofit/>
          </a:bodyPr>
          <a:lstStyle/>
          <a:p>
            <a:r>
              <a:rPr kumimoji="1" lang="ja-JP" altLang="en-US" sz="2600" dirty="0"/>
              <a:t>静電気とは、</a:t>
            </a:r>
            <a:r>
              <a:rPr kumimoji="1" lang="ja-JP" altLang="en-US" sz="2600" dirty="0">
                <a:solidFill>
                  <a:schemeClr val="bg2"/>
                </a:solidFill>
              </a:rPr>
              <a:t>物と物をこすり合わせた時に起こる電気のこと</a:t>
            </a:r>
            <a:endParaRPr kumimoji="1" lang="en-US" altLang="ja-JP" sz="2600" dirty="0">
              <a:solidFill>
                <a:schemeClr val="bg2"/>
              </a:solidFill>
            </a:endParaRPr>
          </a:p>
          <a:p>
            <a:r>
              <a:rPr kumimoji="1" lang="ja-JP" altLang="en-US" sz="2600" dirty="0"/>
              <a:t>どんなものにも、</a:t>
            </a:r>
            <a:r>
              <a:rPr kumimoji="1" lang="ja-JP" altLang="en-US" sz="2600" dirty="0">
                <a:solidFill>
                  <a:schemeClr val="accent4">
                    <a:lumMod val="60000"/>
                    <a:lumOff val="40000"/>
                  </a:schemeClr>
                </a:solidFill>
              </a:rPr>
              <a:t>プラス</a:t>
            </a:r>
            <a:r>
              <a:rPr kumimoji="1" lang="en-US" altLang="ja-JP" sz="2600" dirty="0">
                <a:solidFill>
                  <a:schemeClr val="accent4">
                    <a:lumMod val="60000"/>
                    <a:lumOff val="40000"/>
                  </a:schemeClr>
                </a:solidFill>
              </a:rPr>
              <a:t>(</a:t>
            </a:r>
            <a:r>
              <a:rPr kumimoji="1" lang="ja-JP" altLang="en-US" sz="2600" dirty="0">
                <a:solidFill>
                  <a:schemeClr val="accent4">
                    <a:lumMod val="60000"/>
                    <a:lumOff val="40000"/>
                  </a:schemeClr>
                </a:solidFill>
              </a:rPr>
              <a:t>＋</a:t>
            </a:r>
            <a:r>
              <a:rPr kumimoji="1" lang="en-US" altLang="ja-JP" sz="2600" dirty="0">
                <a:solidFill>
                  <a:schemeClr val="accent4">
                    <a:lumMod val="60000"/>
                    <a:lumOff val="40000"/>
                  </a:schemeClr>
                </a:solidFill>
              </a:rPr>
              <a:t>)</a:t>
            </a:r>
            <a:r>
              <a:rPr kumimoji="1" lang="ja-JP" altLang="en-US" sz="2600" dirty="0"/>
              <a:t>と</a:t>
            </a:r>
            <a:r>
              <a:rPr kumimoji="1" lang="ja-JP" altLang="en-US" sz="2600" dirty="0">
                <a:solidFill>
                  <a:schemeClr val="accent1"/>
                </a:solidFill>
              </a:rPr>
              <a:t>マイナス</a:t>
            </a:r>
            <a:r>
              <a:rPr kumimoji="1" lang="en-US" altLang="ja-JP" sz="2600" dirty="0">
                <a:solidFill>
                  <a:schemeClr val="accent1"/>
                </a:solidFill>
              </a:rPr>
              <a:t>(-)</a:t>
            </a:r>
            <a:r>
              <a:rPr kumimoji="1" lang="ja-JP" altLang="en-US" sz="2600" dirty="0"/>
              <a:t>という</a:t>
            </a:r>
            <a:r>
              <a:rPr kumimoji="1" lang="en-US" altLang="ja-JP" sz="2600" dirty="0"/>
              <a:t>2</a:t>
            </a:r>
            <a:r>
              <a:rPr kumimoji="1" lang="ja-JP" altLang="en-US" sz="2600" dirty="0"/>
              <a:t>しゅるいの電気が同じ数ずつ入っているよ！</a:t>
            </a:r>
            <a:r>
              <a:rPr kumimoji="1" lang="ja-JP" altLang="en-US" sz="2600" dirty="0">
                <a:solidFill>
                  <a:schemeClr val="bg1">
                    <a:alpha val="0"/>
                  </a:schemeClr>
                </a:solidFill>
              </a:rPr>
              <a:t>物をこすり合わせるとマイナスの電気が物から物にうつるよ</a:t>
            </a:r>
            <a:endParaRPr kumimoji="1" lang="en-US" altLang="ja-JP" sz="2600" dirty="0">
              <a:solidFill>
                <a:schemeClr val="bg1">
                  <a:alpha val="0"/>
                </a:schemeClr>
              </a:solidFill>
            </a:endParaRPr>
          </a:p>
          <a:p>
            <a:endParaRPr kumimoji="1" lang="ja-JP" altLang="en-US" sz="2600" dirty="0"/>
          </a:p>
        </p:txBody>
      </p:sp>
      <p:pic>
        <p:nvPicPr>
          <p:cNvPr id="5" name="図 4" descr="男, 立つ が含まれている画像&#10;&#10;自動的に生成された説明">
            <a:extLst>
              <a:ext uri="{FF2B5EF4-FFF2-40B4-BE49-F238E27FC236}">
                <a16:creationId xmlns:a16="http://schemas.microsoft.com/office/drawing/2014/main" id="{CA370DBD-74AE-C848-A857-0BE6347DC951}"/>
              </a:ext>
            </a:extLst>
          </p:cNvPr>
          <p:cNvPicPr>
            <a:picLocks noChangeAspect="1"/>
          </p:cNvPicPr>
          <p:nvPr/>
        </p:nvPicPr>
        <p:blipFill>
          <a:blip r:embed="rId3"/>
          <a:stretch>
            <a:fillRect/>
          </a:stretch>
        </p:blipFill>
        <p:spPr>
          <a:xfrm>
            <a:off x="2087880" y="4446871"/>
            <a:ext cx="1855470" cy="1923117"/>
          </a:xfrm>
          <a:prstGeom prst="rect">
            <a:avLst/>
          </a:prstGeom>
        </p:spPr>
      </p:pic>
      <p:pic>
        <p:nvPicPr>
          <p:cNvPr id="7" name="図 6" descr="文房具 が含まれている画像&#10;&#10;自動的に生成された説明">
            <a:extLst>
              <a:ext uri="{FF2B5EF4-FFF2-40B4-BE49-F238E27FC236}">
                <a16:creationId xmlns:a16="http://schemas.microsoft.com/office/drawing/2014/main" id="{0C76047E-6892-F340-BFB0-1EDF29C6FD15}"/>
              </a:ext>
            </a:extLst>
          </p:cNvPr>
          <p:cNvPicPr>
            <a:picLocks noChangeAspect="1"/>
          </p:cNvPicPr>
          <p:nvPr/>
        </p:nvPicPr>
        <p:blipFill>
          <a:blip r:embed="rId4"/>
          <a:stretch>
            <a:fillRect/>
          </a:stretch>
        </p:blipFill>
        <p:spPr>
          <a:xfrm flipH="1">
            <a:off x="4963047" y="4531211"/>
            <a:ext cx="1686791" cy="1686791"/>
          </a:xfrm>
          <a:prstGeom prst="rect">
            <a:avLst/>
          </a:prstGeom>
        </p:spPr>
      </p:pic>
      <p:sp>
        <p:nvSpPr>
          <p:cNvPr id="8" name="円/楕円 7">
            <a:extLst>
              <a:ext uri="{FF2B5EF4-FFF2-40B4-BE49-F238E27FC236}">
                <a16:creationId xmlns:a16="http://schemas.microsoft.com/office/drawing/2014/main" id="{7598DEED-03FB-2C4B-AA77-6614C77692E8}"/>
              </a:ext>
            </a:extLst>
          </p:cNvPr>
          <p:cNvSpPr/>
          <p:nvPr/>
        </p:nvSpPr>
        <p:spPr>
          <a:xfrm>
            <a:off x="3085849" y="5521064"/>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9" name="円/楕円 8">
            <a:extLst>
              <a:ext uri="{FF2B5EF4-FFF2-40B4-BE49-F238E27FC236}">
                <a16:creationId xmlns:a16="http://schemas.microsoft.com/office/drawing/2014/main" id="{4485AB0E-DEDD-C644-A3BC-A615275DB3DA}"/>
              </a:ext>
            </a:extLst>
          </p:cNvPr>
          <p:cNvSpPr/>
          <p:nvPr/>
        </p:nvSpPr>
        <p:spPr>
          <a:xfrm>
            <a:off x="2763456" y="5040452"/>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10" name="円/楕円 9">
            <a:extLst>
              <a:ext uri="{FF2B5EF4-FFF2-40B4-BE49-F238E27FC236}">
                <a16:creationId xmlns:a16="http://schemas.microsoft.com/office/drawing/2014/main" id="{A390DDA8-3C3E-A24D-A895-3D1799C68DF7}"/>
              </a:ext>
            </a:extLst>
          </p:cNvPr>
          <p:cNvSpPr/>
          <p:nvPr/>
        </p:nvSpPr>
        <p:spPr>
          <a:xfrm>
            <a:off x="5359940" y="5117157"/>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11" name="円/楕円 10">
            <a:extLst>
              <a:ext uri="{FF2B5EF4-FFF2-40B4-BE49-F238E27FC236}">
                <a16:creationId xmlns:a16="http://schemas.microsoft.com/office/drawing/2014/main" id="{711AD81B-1B4B-CD4F-A9B0-97A8F754578D}"/>
              </a:ext>
            </a:extLst>
          </p:cNvPr>
          <p:cNvSpPr/>
          <p:nvPr/>
        </p:nvSpPr>
        <p:spPr>
          <a:xfrm>
            <a:off x="6022874" y="5483385"/>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12" name="円/楕円 11">
            <a:extLst>
              <a:ext uri="{FF2B5EF4-FFF2-40B4-BE49-F238E27FC236}">
                <a16:creationId xmlns:a16="http://schemas.microsoft.com/office/drawing/2014/main" id="{836C894E-91B8-0349-BB2F-895F6108F318}"/>
              </a:ext>
            </a:extLst>
          </p:cNvPr>
          <p:cNvSpPr/>
          <p:nvPr/>
        </p:nvSpPr>
        <p:spPr>
          <a:xfrm>
            <a:off x="5551370" y="5565134"/>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4" name="円/楕円 13">
            <a:extLst>
              <a:ext uri="{FF2B5EF4-FFF2-40B4-BE49-F238E27FC236}">
                <a16:creationId xmlns:a16="http://schemas.microsoft.com/office/drawing/2014/main" id="{F3E810A3-E492-A54C-9751-8BE2A4E77DA3}"/>
              </a:ext>
            </a:extLst>
          </p:cNvPr>
          <p:cNvSpPr/>
          <p:nvPr/>
        </p:nvSpPr>
        <p:spPr>
          <a:xfrm>
            <a:off x="5851346" y="5053830"/>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5" name="円/楕円 14">
            <a:extLst>
              <a:ext uri="{FF2B5EF4-FFF2-40B4-BE49-F238E27FC236}">
                <a16:creationId xmlns:a16="http://schemas.microsoft.com/office/drawing/2014/main" id="{3B88C369-9B49-B14A-AFA7-054B002A7FC5}"/>
              </a:ext>
            </a:extLst>
          </p:cNvPr>
          <p:cNvSpPr/>
          <p:nvPr/>
        </p:nvSpPr>
        <p:spPr>
          <a:xfrm>
            <a:off x="2671979" y="5470434"/>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6" name="円/楕円 15">
            <a:extLst>
              <a:ext uri="{FF2B5EF4-FFF2-40B4-BE49-F238E27FC236}">
                <a16:creationId xmlns:a16="http://schemas.microsoft.com/office/drawing/2014/main" id="{F537621F-D3B7-8748-95CF-68DFCA7B8CCC}"/>
              </a:ext>
            </a:extLst>
          </p:cNvPr>
          <p:cNvSpPr/>
          <p:nvPr/>
        </p:nvSpPr>
        <p:spPr>
          <a:xfrm>
            <a:off x="3181075" y="5050785"/>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mc:AlternateContent xmlns:mc="http://schemas.openxmlformats.org/markup-compatibility/2006" xmlns:p14="http://schemas.microsoft.com/office/powerpoint/2010/main" xmlns:aink="http://schemas.microsoft.com/office/drawing/2016/ink">
        <mc:Choice Requires="p14 aink">
          <p:contentPart p14:bwMode="auto" r:id="rId5">
            <p14:nvContentPartPr>
              <p14:cNvPr id="18" name="インク 17">
                <a:extLst>
                  <a:ext uri="{FF2B5EF4-FFF2-40B4-BE49-F238E27FC236}">
                    <a16:creationId xmlns:a16="http://schemas.microsoft.com/office/drawing/2014/main" id="{8B9CFCA0-4F22-324E-B686-12CBCD6A780A}"/>
                  </a:ext>
                </a:extLst>
              </p14:cNvPr>
              <p14:cNvContentPartPr/>
              <p14:nvPr/>
            </p14:nvContentPartPr>
            <p14:xfrm>
              <a:off x="2608650" y="2215975"/>
              <a:ext cx="5775794" cy="135745"/>
            </p14:xfrm>
          </p:contentPart>
        </mc:Choice>
        <mc:Fallback xmlns="">
          <p:pic>
            <p:nvPicPr>
              <p:cNvPr id="18" name="インク 17">
                <a:extLst>
                  <a:ext uri="{FF2B5EF4-FFF2-40B4-BE49-F238E27FC236}">
                    <a16:creationId xmlns:a16="http://schemas.microsoft.com/office/drawing/2014/main" id="{8B9CFCA0-4F22-324E-B686-12CBCD6A780A}"/>
                  </a:ext>
                </a:extLst>
              </p:cNvPr>
              <p:cNvPicPr/>
              <p:nvPr/>
            </p:nvPicPr>
            <p:blipFill>
              <a:blip r:embed="rId6"/>
              <a:stretch>
                <a:fillRect/>
              </a:stretch>
            </p:blipFill>
            <p:spPr>
              <a:xfrm>
                <a:off x="2545651" y="1838906"/>
                <a:ext cx="5901433" cy="889525"/>
              </a:xfrm>
              <a:prstGeom prst="rect">
                <a:avLst/>
              </a:prstGeom>
            </p:spPr>
          </p:pic>
        </mc:Fallback>
      </mc:AlternateContent>
      <p:sp>
        <p:nvSpPr>
          <p:cNvPr id="17" name="テキスト ボックス 16">
            <a:extLst>
              <a:ext uri="{FF2B5EF4-FFF2-40B4-BE49-F238E27FC236}">
                <a16:creationId xmlns:a16="http://schemas.microsoft.com/office/drawing/2014/main" id="{40D63191-B679-1A42-9E88-B6C669093E1A}"/>
              </a:ext>
            </a:extLst>
          </p:cNvPr>
          <p:cNvSpPr txBox="1"/>
          <p:nvPr/>
        </p:nvSpPr>
        <p:spPr>
          <a:xfrm>
            <a:off x="1286227" y="305176"/>
            <a:ext cx="1496599" cy="338554"/>
          </a:xfrm>
          <a:prstGeom prst="rect">
            <a:avLst/>
          </a:prstGeom>
          <a:noFill/>
        </p:spPr>
        <p:txBody>
          <a:bodyPr wrap="square" rtlCol="0">
            <a:spAutoFit/>
          </a:bodyPr>
          <a:lstStyle/>
          <a:p>
            <a:r>
              <a:rPr kumimoji="1" lang="ja-JP" altLang="en-US" sz="1600" spc="600">
                <a:latin typeface="Meiryo UI" panose="020B0604030504040204" pitchFamily="34" charset="-128"/>
                <a:ea typeface="Meiryo UI" panose="020B0604030504040204" pitchFamily="34" charset="-128"/>
              </a:rPr>
              <a:t>せいでんき</a:t>
            </a:r>
          </a:p>
        </p:txBody>
      </p:sp>
      <p:sp>
        <p:nvSpPr>
          <p:cNvPr id="19" name="テキスト ボックス 18">
            <a:extLst>
              <a:ext uri="{FF2B5EF4-FFF2-40B4-BE49-F238E27FC236}">
                <a16:creationId xmlns:a16="http://schemas.microsoft.com/office/drawing/2014/main" id="{61F94C74-0CFA-8142-83D0-3286C2602CC4}"/>
              </a:ext>
            </a:extLst>
          </p:cNvPr>
          <p:cNvSpPr txBox="1"/>
          <p:nvPr/>
        </p:nvSpPr>
        <p:spPr>
          <a:xfrm>
            <a:off x="882805" y="1626175"/>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せいでんき</a:t>
            </a:r>
          </a:p>
        </p:txBody>
      </p:sp>
      <p:sp>
        <p:nvSpPr>
          <p:cNvPr id="20" name="テキスト ボックス 19">
            <a:extLst>
              <a:ext uri="{FF2B5EF4-FFF2-40B4-BE49-F238E27FC236}">
                <a16:creationId xmlns:a16="http://schemas.microsoft.com/office/drawing/2014/main" id="{03D93BC8-1BBE-A14F-8912-6B699A806B67}"/>
              </a:ext>
            </a:extLst>
          </p:cNvPr>
          <p:cNvSpPr txBox="1"/>
          <p:nvPr/>
        </p:nvSpPr>
        <p:spPr>
          <a:xfrm>
            <a:off x="2559593" y="162720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もの</a:t>
            </a:r>
          </a:p>
        </p:txBody>
      </p:sp>
      <p:sp>
        <p:nvSpPr>
          <p:cNvPr id="21" name="テキスト ボックス 20">
            <a:extLst>
              <a:ext uri="{FF2B5EF4-FFF2-40B4-BE49-F238E27FC236}">
                <a16:creationId xmlns:a16="http://schemas.microsoft.com/office/drawing/2014/main" id="{0D22218E-E723-B747-A457-FCDC3D61A6E1}"/>
              </a:ext>
            </a:extLst>
          </p:cNvPr>
          <p:cNvSpPr txBox="1"/>
          <p:nvPr/>
        </p:nvSpPr>
        <p:spPr>
          <a:xfrm>
            <a:off x="3100482" y="1625475"/>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もの</a:t>
            </a:r>
          </a:p>
        </p:txBody>
      </p:sp>
      <p:sp>
        <p:nvSpPr>
          <p:cNvPr id="22" name="テキスト ボックス 21">
            <a:extLst>
              <a:ext uri="{FF2B5EF4-FFF2-40B4-BE49-F238E27FC236}">
                <a16:creationId xmlns:a16="http://schemas.microsoft.com/office/drawing/2014/main" id="{55BDB1C2-FF4F-C149-877D-3F06852C7003}"/>
              </a:ext>
            </a:extLst>
          </p:cNvPr>
          <p:cNvSpPr txBox="1"/>
          <p:nvPr/>
        </p:nvSpPr>
        <p:spPr>
          <a:xfrm>
            <a:off x="4489200" y="162720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あ</a:t>
            </a:r>
          </a:p>
        </p:txBody>
      </p:sp>
      <p:sp>
        <p:nvSpPr>
          <p:cNvPr id="23" name="テキスト ボックス 22">
            <a:extLst>
              <a:ext uri="{FF2B5EF4-FFF2-40B4-BE49-F238E27FC236}">
                <a16:creationId xmlns:a16="http://schemas.microsoft.com/office/drawing/2014/main" id="{0FBCA433-9F18-F74B-8B08-999CA600DF3C}"/>
              </a:ext>
            </a:extLst>
          </p:cNvPr>
          <p:cNvSpPr txBox="1"/>
          <p:nvPr/>
        </p:nvSpPr>
        <p:spPr>
          <a:xfrm>
            <a:off x="5561113" y="1628925"/>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とき</a:t>
            </a:r>
          </a:p>
        </p:txBody>
      </p:sp>
      <p:sp>
        <p:nvSpPr>
          <p:cNvPr id="24" name="テキスト ボックス 23">
            <a:extLst>
              <a:ext uri="{FF2B5EF4-FFF2-40B4-BE49-F238E27FC236}">
                <a16:creationId xmlns:a16="http://schemas.microsoft.com/office/drawing/2014/main" id="{559C7F2E-193D-6E40-B34F-17537B8109FC}"/>
              </a:ext>
            </a:extLst>
          </p:cNvPr>
          <p:cNvSpPr txBox="1"/>
          <p:nvPr/>
        </p:nvSpPr>
        <p:spPr>
          <a:xfrm>
            <a:off x="6218115" y="162720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お</a:t>
            </a:r>
          </a:p>
        </p:txBody>
      </p:sp>
      <p:sp>
        <p:nvSpPr>
          <p:cNvPr id="25" name="テキスト ボックス 24">
            <a:extLst>
              <a:ext uri="{FF2B5EF4-FFF2-40B4-BE49-F238E27FC236}">
                <a16:creationId xmlns:a16="http://schemas.microsoft.com/office/drawing/2014/main" id="{DE318432-45CA-CB4F-B910-B2338DCB5825}"/>
              </a:ext>
            </a:extLst>
          </p:cNvPr>
          <p:cNvSpPr txBox="1"/>
          <p:nvPr/>
        </p:nvSpPr>
        <p:spPr>
          <a:xfrm>
            <a:off x="6991229" y="162720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でんき</a:t>
            </a:r>
          </a:p>
        </p:txBody>
      </p:sp>
      <p:sp>
        <p:nvSpPr>
          <p:cNvPr id="27" name="テキスト ボックス 26">
            <a:extLst>
              <a:ext uri="{FF2B5EF4-FFF2-40B4-BE49-F238E27FC236}">
                <a16:creationId xmlns:a16="http://schemas.microsoft.com/office/drawing/2014/main" id="{829AD540-D871-4746-8903-7AAB49C848B3}"/>
              </a:ext>
            </a:extLst>
          </p:cNvPr>
          <p:cNvSpPr txBox="1"/>
          <p:nvPr/>
        </p:nvSpPr>
        <p:spPr>
          <a:xfrm>
            <a:off x="938234" y="2939717"/>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でんき</a:t>
            </a:r>
          </a:p>
        </p:txBody>
      </p:sp>
      <p:sp>
        <p:nvSpPr>
          <p:cNvPr id="28" name="テキスト ボックス 27">
            <a:extLst>
              <a:ext uri="{FF2B5EF4-FFF2-40B4-BE49-F238E27FC236}">
                <a16:creationId xmlns:a16="http://schemas.microsoft.com/office/drawing/2014/main" id="{EFA1B9DE-83E8-E54B-B968-23493D388DB7}"/>
              </a:ext>
            </a:extLst>
          </p:cNvPr>
          <p:cNvSpPr txBox="1"/>
          <p:nvPr/>
        </p:nvSpPr>
        <p:spPr>
          <a:xfrm>
            <a:off x="1797379" y="2941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おな</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sp>
        <p:nvSpPr>
          <p:cNvPr id="29" name="テキスト ボックス 28">
            <a:extLst>
              <a:ext uri="{FF2B5EF4-FFF2-40B4-BE49-F238E27FC236}">
                <a16:creationId xmlns:a16="http://schemas.microsoft.com/office/drawing/2014/main" id="{4677641C-D4A6-2E47-A8C7-46CA7830F695}"/>
              </a:ext>
            </a:extLst>
          </p:cNvPr>
          <p:cNvSpPr txBox="1"/>
          <p:nvPr/>
        </p:nvSpPr>
        <p:spPr>
          <a:xfrm>
            <a:off x="2366239" y="2942683"/>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かず</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sp>
        <p:nvSpPr>
          <p:cNvPr id="30" name="テキスト ボックス 29">
            <a:extLst>
              <a:ext uri="{FF2B5EF4-FFF2-40B4-BE49-F238E27FC236}">
                <a16:creationId xmlns:a16="http://schemas.microsoft.com/office/drawing/2014/main" id="{EEF4FA29-519E-5746-931E-1752DC737BB4}"/>
              </a:ext>
            </a:extLst>
          </p:cNvPr>
          <p:cNvSpPr txBox="1"/>
          <p:nvPr/>
        </p:nvSpPr>
        <p:spPr>
          <a:xfrm>
            <a:off x="3225382" y="2941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はい</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356872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37C13F-30FE-0845-AAF0-40EC13D77C3E}"/>
              </a:ext>
            </a:extLst>
          </p:cNvPr>
          <p:cNvSpPr>
            <a:spLocks noGrp="1"/>
          </p:cNvSpPr>
          <p:nvPr>
            <p:ph type="title"/>
          </p:nvPr>
        </p:nvSpPr>
        <p:spPr/>
        <p:txBody>
          <a:bodyPr/>
          <a:lstStyle/>
          <a:p>
            <a:r>
              <a:rPr kumimoji="1" lang="ja-JP" altLang="en-US"/>
              <a:t>静電気ってなに？</a:t>
            </a:r>
          </a:p>
        </p:txBody>
      </p:sp>
      <p:sp>
        <p:nvSpPr>
          <p:cNvPr id="3" name="コンテンツ プレースホルダー 2">
            <a:extLst>
              <a:ext uri="{FF2B5EF4-FFF2-40B4-BE49-F238E27FC236}">
                <a16:creationId xmlns:a16="http://schemas.microsoft.com/office/drawing/2014/main" id="{DE7305F5-9323-D743-9409-470C85904135}"/>
              </a:ext>
            </a:extLst>
          </p:cNvPr>
          <p:cNvSpPr>
            <a:spLocks noGrp="1"/>
          </p:cNvSpPr>
          <p:nvPr>
            <p:ph idx="1"/>
          </p:nvPr>
        </p:nvSpPr>
        <p:spPr/>
        <p:txBody>
          <a:bodyPr>
            <a:normAutofit/>
          </a:bodyPr>
          <a:lstStyle/>
          <a:p>
            <a:r>
              <a:rPr kumimoji="1" lang="ja-JP" altLang="en-US" sz="2600" dirty="0"/>
              <a:t>静電気とは、</a:t>
            </a:r>
            <a:r>
              <a:rPr kumimoji="1" lang="ja-JP" altLang="en-US" sz="2600" dirty="0">
                <a:solidFill>
                  <a:schemeClr val="bg2"/>
                </a:solidFill>
              </a:rPr>
              <a:t>物と物をこすり合わせた時に起こる電気のこと</a:t>
            </a:r>
            <a:endParaRPr kumimoji="1" lang="en-US" altLang="ja-JP" sz="2600" dirty="0">
              <a:solidFill>
                <a:schemeClr val="bg2"/>
              </a:solidFill>
            </a:endParaRPr>
          </a:p>
          <a:p>
            <a:r>
              <a:rPr kumimoji="1" lang="ja-JP" altLang="en-US" sz="2600" dirty="0"/>
              <a:t>どんなものにも、</a:t>
            </a:r>
            <a:r>
              <a:rPr kumimoji="1" lang="ja-JP" altLang="en-US" sz="2600" dirty="0">
                <a:solidFill>
                  <a:schemeClr val="accent4">
                    <a:lumMod val="60000"/>
                    <a:lumOff val="40000"/>
                  </a:schemeClr>
                </a:solidFill>
              </a:rPr>
              <a:t>プラス</a:t>
            </a:r>
            <a:r>
              <a:rPr kumimoji="1" lang="en-US" altLang="ja-JP" sz="2600" dirty="0">
                <a:solidFill>
                  <a:schemeClr val="accent4">
                    <a:lumMod val="60000"/>
                    <a:lumOff val="40000"/>
                  </a:schemeClr>
                </a:solidFill>
              </a:rPr>
              <a:t>(</a:t>
            </a:r>
            <a:r>
              <a:rPr kumimoji="1" lang="ja-JP" altLang="en-US" sz="2600" dirty="0">
                <a:solidFill>
                  <a:schemeClr val="accent4">
                    <a:lumMod val="60000"/>
                    <a:lumOff val="40000"/>
                  </a:schemeClr>
                </a:solidFill>
              </a:rPr>
              <a:t>＋</a:t>
            </a:r>
            <a:r>
              <a:rPr kumimoji="1" lang="en-US" altLang="ja-JP" sz="2600" dirty="0">
                <a:solidFill>
                  <a:schemeClr val="accent4">
                    <a:lumMod val="60000"/>
                    <a:lumOff val="40000"/>
                  </a:schemeClr>
                </a:solidFill>
              </a:rPr>
              <a:t>)</a:t>
            </a:r>
            <a:r>
              <a:rPr kumimoji="1" lang="ja-JP" altLang="en-US" sz="2600" dirty="0"/>
              <a:t>と</a:t>
            </a:r>
            <a:r>
              <a:rPr kumimoji="1" lang="ja-JP" altLang="en-US" sz="2600" dirty="0">
                <a:solidFill>
                  <a:schemeClr val="accent1"/>
                </a:solidFill>
              </a:rPr>
              <a:t>マイナス</a:t>
            </a:r>
            <a:r>
              <a:rPr kumimoji="1" lang="en-US" altLang="ja-JP" sz="2600" dirty="0">
                <a:solidFill>
                  <a:schemeClr val="accent1"/>
                </a:solidFill>
              </a:rPr>
              <a:t>(-)</a:t>
            </a:r>
            <a:r>
              <a:rPr kumimoji="1" lang="ja-JP" altLang="en-US" sz="2600" dirty="0"/>
              <a:t>という</a:t>
            </a:r>
            <a:r>
              <a:rPr kumimoji="1" lang="en-US" altLang="ja-JP" sz="2600" dirty="0"/>
              <a:t>2</a:t>
            </a:r>
            <a:r>
              <a:rPr kumimoji="1" lang="ja-JP" altLang="en-US" sz="2600" dirty="0"/>
              <a:t>しゅるいの電気が同じ数ずつ入っているよ！</a:t>
            </a:r>
            <a:r>
              <a:rPr kumimoji="1" lang="ja-JP" altLang="en-US" sz="2600" dirty="0">
                <a:solidFill>
                  <a:schemeClr val="bg1">
                    <a:alpha val="0"/>
                  </a:schemeClr>
                </a:solidFill>
              </a:rPr>
              <a:t>物をこすり合わせるとマイナスの電気が物から物にうつるよ</a:t>
            </a:r>
            <a:endParaRPr kumimoji="1" lang="en-US" altLang="ja-JP" sz="2600" dirty="0">
              <a:solidFill>
                <a:schemeClr val="bg1">
                  <a:alpha val="0"/>
                </a:schemeClr>
              </a:solidFill>
            </a:endParaRPr>
          </a:p>
          <a:p>
            <a:endParaRPr kumimoji="1" lang="ja-JP" altLang="en-US" sz="2600" dirty="0"/>
          </a:p>
        </p:txBody>
      </p:sp>
      <p:pic>
        <p:nvPicPr>
          <p:cNvPr id="5" name="図 4" descr="男, 立つ が含まれている画像&#10;&#10;自動的に生成された説明">
            <a:extLst>
              <a:ext uri="{FF2B5EF4-FFF2-40B4-BE49-F238E27FC236}">
                <a16:creationId xmlns:a16="http://schemas.microsoft.com/office/drawing/2014/main" id="{CA370DBD-74AE-C848-A857-0BE6347DC951}"/>
              </a:ext>
            </a:extLst>
          </p:cNvPr>
          <p:cNvPicPr>
            <a:picLocks noChangeAspect="1"/>
          </p:cNvPicPr>
          <p:nvPr/>
        </p:nvPicPr>
        <p:blipFill>
          <a:blip r:embed="rId3"/>
          <a:stretch>
            <a:fillRect/>
          </a:stretch>
        </p:blipFill>
        <p:spPr>
          <a:xfrm>
            <a:off x="579081" y="4446871"/>
            <a:ext cx="1855470" cy="1923117"/>
          </a:xfrm>
          <a:prstGeom prst="rect">
            <a:avLst/>
          </a:prstGeom>
        </p:spPr>
      </p:pic>
      <p:pic>
        <p:nvPicPr>
          <p:cNvPr id="7" name="図 6" descr="文房具 が含まれている画像&#10;&#10;自動的に生成された説明">
            <a:extLst>
              <a:ext uri="{FF2B5EF4-FFF2-40B4-BE49-F238E27FC236}">
                <a16:creationId xmlns:a16="http://schemas.microsoft.com/office/drawing/2014/main" id="{0C76047E-6892-F340-BFB0-1EDF29C6FD15}"/>
              </a:ext>
            </a:extLst>
          </p:cNvPr>
          <p:cNvPicPr>
            <a:picLocks noChangeAspect="1"/>
          </p:cNvPicPr>
          <p:nvPr/>
        </p:nvPicPr>
        <p:blipFill>
          <a:blip r:embed="rId4"/>
          <a:stretch>
            <a:fillRect/>
          </a:stretch>
        </p:blipFill>
        <p:spPr>
          <a:xfrm flipH="1">
            <a:off x="1876581" y="4531211"/>
            <a:ext cx="1686791" cy="1686791"/>
          </a:xfrm>
          <a:prstGeom prst="rect">
            <a:avLst/>
          </a:prstGeom>
        </p:spPr>
      </p:pic>
      <p:sp>
        <p:nvSpPr>
          <p:cNvPr id="8" name="円/楕円 7">
            <a:extLst>
              <a:ext uri="{FF2B5EF4-FFF2-40B4-BE49-F238E27FC236}">
                <a16:creationId xmlns:a16="http://schemas.microsoft.com/office/drawing/2014/main" id="{7598DEED-03FB-2C4B-AA77-6614C77692E8}"/>
              </a:ext>
            </a:extLst>
          </p:cNvPr>
          <p:cNvSpPr/>
          <p:nvPr/>
        </p:nvSpPr>
        <p:spPr>
          <a:xfrm>
            <a:off x="1577050" y="5521064"/>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9" name="円/楕円 8">
            <a:extLst>
              <a:ext uri="{FF2B5EF4-FFF2-40B4-BE49-F238E27FC236}">
                <a16:creationId xmlns:a16="http://schemas.microsoft.com/office/drawing/2014/main" id="{4485AB0E-DEDD-C644-A3BC-A615275DB3DA}"/>
              </a:ext>
            </a:extLst>
          </p:cNvPr>
          <p:cNvSpPr/>
          <p:nvPr/>
        </p:nvSpPr>
        <p:spPr>
          <a:xfrm>
            <a:off x="1252703" y="4979508"/>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dirty="0">
              <a:solidFill>
                <a:schemeClr val="tx1">
                  <a:lumMod val="75000"/>
                  <a:lumOff val="25000"/>
                </a:schemeClr>
              </a:solidFill>
            </a:endParaRPr>
          </a:p>
        </p:txBody>
      </p:sp>
      <p:sp>
        <p:nvSpPr>
          <p:cNvPr id="10" name="円/楕円 9">
            <a:extLst>
              <a:ext uri="{FF2B5EF4-FFF2-40B4-BE49-F238E27FC236}">
                <a16:creationId xmlns:a16="http://schemas.microsoft.com/office/drawing/2014/main" id="{A390DDA8-3C3E-A24D-A895-3D1799C68DF7}"/>
              </a:ext>
            </a:extLst>
          </p:cNvPr>
          <p:cNvSpPr/>
          <p:nvPr/>
        </p:nvSpPr>
        <p:spPr>
          <a:xfrm>
            <a:off x="2273474" y="5117157"/>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11" name="円/楕円 10">
            <a:extLst>
              <a:ext uri="{FF2B5EF4-FFF2-40B4-BE49-F238E27FC236}">
                <a16:creationId xmlns:a16="http://schemas.microsoft.com/office/drawing/2014/main" id="{711AD81B-1B4B-CD4F-A9B0-97A8F754578D}"/>
              </a:ext>
            </a:extLst>
          </p:cNvPr>
          <p:cNvSpPr/>
          <p:nvPr/>
        </p:nvSpPr>
        <p:spPr>
          <a:xfrm>
            <a:off x="2936408" y="5483385"/>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12" name="円/楕円 11">
            <a:extLst>
              <a:ext uri="{FF2B5EF4-FFF2-40B4-BE49-F238E27FC236}">
                <a16:creationId xmlns:a16="http://schemas.microsoft.com/office/drawing/2014/main" id="{836C894E-91B8-0349-BB2F-895F6108F318}"/>
              </a:ext>
            </a:extLst>
          </p:cNvPr>
          <p:cNvSpPr/>
          <p:nvPr/>
        </p:nvSpPr>
        <p:spPr>
          <a:xfrm>
            <a:off x="2464904" y="5565134"/>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4" name="円/楕円 13">
            <a:extLst>
              <a:ext uri="{FF2B5EF4-FFF2-40B4-BE49-F238E27FC236}">
                <a16:creationId xmlns:a16="http://schemas.microsoft.com/office/drawing/2014/main" id="{F3E810A3-E492-A54C-9751-8BE2A4E77DA3}"/>
              </a:ext>
            </a:extLst>
          </p:cNvPr>
          <p:cNvSpPr/>
          <p:nvPr/>
        </p:nvSpPr>
        <p:spPr>
          <a:xfrm>
            <a:off x="2764880" y="5053830"/>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5" name="円/楕円 14">
            <a:extLst>
              <a:ext uri="{FF2B5EF4-FFF2-40B4-BE49-F238E27FC236}">
                <a16:creationId xmlns:a16="http://schemas.microsoft.com/office/drawing/2014/main" id="{3B88C369-9B49-B14A-AFA7-054B002A7FC5}"/>
              </a:ext>
            </a:extLst>
          </p:cNvPr>
          <p:cNvSpPr/>
          <p:nvPr/>
        </p:nvSpPr>
        <p:spPr>
          <a:xfrm>
            <a:off x="1163180" y="5470434"/>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6" name="円/楕円 15">
            <a:extLst>
              <a:ext uri="{FF2B5EF4-FFF2-40B4-BE49-F238E27FC236}">
                <a16:creationId xmlns:a16="http://schemas.microsoft.com/office/drawing/2014/main" id="{F537621F-D3B7-8748-95CF-68DFCA7B8CCC}"/>
              </a:ext>
            </a:extLst>
          </p:cNvPr>
          <p:cNvSpPr/>
          <p:nvPr/>
        </p:nvSpPr>
        <p:spPr>
          <a:xfrm>
            <a:off x="1672276" y="5050785"/>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mc:AlternateContent xmlns:mc="http://schemas.openxmlformats.org/markup-compatibility/2006" xmlns:p14="http://schemas.microsoft.com/office/powerpoint/2010/main" xmlns:aink="http://schemas.microsoft.com/office/drawing/2016/ink">
        <mc:Choice Requires="p14 aink">
          <p:contentPart p14:bwMode="auto" r:id="rId5">
            <p14:nvContentPartPr>
              <p14:cNvPr id="18" name="インク 17">
                <a:extLst>
                  <a:ext uri="{FF2B5EF4-FFF2-40B4-BE49-F238E27FC236}">
                    <a16:creationId xmlns:a16="http://schemas.microsoft.com/office/drawing/2014/main" id="{8B9CFCA0-4F22-324E-B686-12CBCD6A780A}"/>
                  </a:ext>
                </a:extLst>
              </p14:cNvPr>
              <p14:cNvContentPartPr/>
              <p14:nvPr/>
            </p14:nvContentPartPr>
            <p14:xfrm>
              <a:off x="2608650" y="2215975"/>
              <a:ext cx="5775794" cy="135745"/>
            </p14:xfrm>
          </p:contentPart>
        </mc:Choice>
        <mc:Fallback xmlns="">
          <p:pic>
            <p:nvPicPr>
              <p:cNvPr id="18" name="インク 17">
                <a:extLst>
                  <a:ext uri="{FF2B5EF4-FFF2-40B4-BE49-F238E27FC236}">
                    <a16:creationId xmlns:a16="http://schemas.microsoft.com/office/drawing/2014/main" id="{8B9CFCA0-4F22-324E-B686-12CBCD6A780A}"/>
                  </a:ext>
                </a:extLst>
              </p:cNvPr>
              <p:cNvPicPr/>
              <p:nvPr/>
            </p:nvPicPr>
            <p:blipFill>
              <a:blip r:embed="rId6"/>
              <a:stretch>
                <a:fillRect/>
              </a:stretch>
            </p:blipFill>
            <p:spPr>
              <a:xfrm>
                <a:off x="2545651" y="1838906"/>
                <a:ext cx="5901433" cy="889525"/>
              </a:xfrm>
              <a:prstGeom prst="rect">
                <a:avLst/>
              </a:prstGeom>
            </p:spPr>
          </p:pic>
        </mc:Fallback>
      </mc:AlternateContent>
      <p:sp>
        <p:nvSpPr>
          <p:cNvPr id="17" name="テキスト ボックス 16">
            <a:extLst>
              <a:ext uri="{FF2B5EF4-FFF2-40B4-BE49-F238E27FC236}">
                <a16:creationId xmlns:a16="http://schemas.microsoft.com/office/drawing/2014/main" id="{40D63191-B679-1A42-9E88-B6C669093E1A}"/>
              </a:ext>
            </a:extLst>
          </p:cNvPr>
          <p:cNvSpPr txBox="1"/>
          <p:nvPr/>
        </p:nvSpPr>
        <p:spPr>
          <a:xfrm>
            <a:off x="1286227" y="305176"/>
            <a:ext cx="1496599" cy="338554"/>
          </a:xfrm>
          <a:prstGeom prst="rect">
            <a:avLst/>
          </a:prstGeom>
          <a:noFill/>
        </p:spPr>
        <p:txBody>
          <a:bodyPr wrap="square" rtlCol="0">
            <a:spAutoFit/>
          </a:bodyPr>
          <a:lstStyle/>
          <a:p>
            <a:r>
              <a:rPr kumimoji="1" lang="ja-JP" altLang="en-US" sz="1600" spc="600">
                <a:latin typeface="Meiryo UI" panose="020B0604030504040204" pitchFamily="34" charset="-128"/>
                <a:ea typeface="Meiryo UI" panose="020B0604030504040204" pitchFamily="34" charset="-128"/>
              </a:rPr>
              <a:t>せいでんき</a:t>
            </a:r>
          </a:p>
        </p:txBody>
      </p:sp>
      <p:sp>
        <p:nvSpPr>
          <p:cNvPr id="19" name="テキスト ボックス 18">
            <a:extLst>
              <a:ext uri="{FF2B5EF4-FFF2-40B4-BE49-F238E27FC236}">
                <a16:creationId xmlns:a16="http://schemas.microsoft.com/office/drawing/2014/main" id="{61F94C74-0CFA-8142-83D0-3286C2602CC4}"/>
              </a:ext>
            </a:extLst>
          </p:cNvPr>
          <p:cNvSpPr txBox="1"/>
          <p:nvPr/>
        </p:nvSpPr>
        <p:spPr>
          <a:xfrm>
            <a:off x="882805" y="1626175"/>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せいでんき</a:t>
            </a:r>
          </a:p>
        </p:txBody>
      </p:sp>
      <p:sp>
        <p:nvSpPr>
          <p:cNvPr id="20" name="テキスト ボックス 19">
            <a:extLst>
              <a:ext uri="{FF2B5EF4-FFF2-40B4-BE49-F238E27FC236}">
                <a16:creationId xmlns:a16="http://schemas.microsoft.com/office/drawing/2014/main" id="{03D93BC8-1BBE-A14F-8912-6B699A806B67}"/>
              </a:ext>
            </a:extLst>
          </p:cNvPr>
          <p:cNvSpPr txBox="1"/>
          <p:nvPr/>
        </p:nvSpPr>
        <p:spPr>
          <a:xfrm>
            <a:off x="2559593" y="162720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もの</a:t>
            </a:r>
          </a:p>
        </p:txBody>
      </p:sp>
      <p:sp>
        <p:nvSpPr>
          <p:cNvPr id="21" name="テキスト ボックス 20">
            <a:extLst>
              <a:ext uri="{FF2B5EF4-FFF2-40B4-BE49-F238E27FC236}">
                <a16:creationId xmlns:a16="http://schemas.microsoft.com/office/drawing/2014/main" id="{0D22218E-E723-B747-A457-FCDC3D61A6E1}"/>
              </a:ext>
            </a:extLst>
          </p:cNvPr>
          <p:cNvSpPr txBox="1"/>
          <p:nvPr/>
        </p:nvSpPr>
        <p:spPr>
          <a:xfrm>
            <a:off x="3100482" y="1625475"/>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もの</a:t>
            </a:r>
          </a:p>
        </p:txBody>
      </p:sp>
      <p:sp>
        <p:nvSpPr>
          <p:cNvPr id="22" name="テキスト ボックス 21">
            <a:extLst>
              <a:ext uri="{FF2B5EF4-FFF2-40B4-BE49-F238E27FC236}">
                <a16:creationId xmlns:a16="http://schemas.microsoft.com/office/drawing/2014/main" id="{55BDB1C2-FF4F-C149-877D-3F06852C7003}"/>
              </a:ext>
            </a:extLst>
          </p:cNvPr>
          <p:cNvSpPr txBox="1"/>
          <p:nvPr/>
        </p:nvSpPr>
        <p:spPr>
          <a:xfrm>
            <a:off x="4489200" y="162720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あ</a:t>
            </a:r>
          </a:p>
        </p:txBody>
      </p:sp>
      <p:sp>
        <p:nvSpPr>
          <p:cNvPr id="23" name="テキスト ボックス 22">
            <a:extLst>
              <a:ext uri="{FF2B5EF4-FFF2-40B4-BE49-F238E27FC236}">
                <a16:creationId xmlns:a16="http://schemas.microsoft.com/office/drawing/2014/main" id="{0FBCA433-9F18-F74B-8B08-999CA600DF3C}"/>
              </a:ext>
            </a:extLst>
          </p:cNvPr>
          <p:cNvSpPr txBox="1"/>
          <p:nvPr/>
        </p:nvSpPr>
        <p:spPr>
          <a:xfrm>
            <a:off x="5561113" y="1628925"/>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とき</a:t>
            </a:r>
          </a:p>
        </p:txBody>
      </p:sp>
      <p:sp>
        <p:nvSpPr>
          <p:cNvPr id="24" name="テキスト ボックス 23">
            <a:extLst>
              <a:ext uri="{FF2B5EF4-FFF2-40B4-BE49-F238E27FC236}">
                <a16:creationId xmlns:a16="http://schemas.microsoft.com/office/drawing/2014/main" id="{559C7F2E-193D-6E40-B34F-17537B8109FC}"/>
              </a:ext>
            </a:extLst>
          </p:cNvPr>
          <p:cNvSpPr txBox="1"/>
          <p:nvPr/>
        </p:nvSpPr>
        <p:spPr>
          <a:xfrm>
            <a:off x="6218115" y="162720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お</a:t>
            </a:r>
          </a:p>
        </p:txBody>
      </p:sp>
      <p:sp>
        <p:nvSpPr>
          <p:cNvPr id="25" name="テキスト ボックス 24">
            <a:extLst>
              <a:ext uri="{FF2B5EF4-FFF2-40B4-BE49-F238E27FC236}">
                <a16:creationId xmlns:a16="http://schemas.microsoft.com/office/drawing/2014/main" id="{DE318432-45CA-CB4F-B910-B2338DCB5825}"/>
              </a:ext>
            </a:extLst>
          </p:cNvPr>
          <p:cNvSpPr txBox="1"/>
          <p:nvPr/>
        </p:nvSpPr>
        <p:spPr>
          <a:xfrm>
            <a:off x="6991229" y="1627200"/>
            <a:ext cx="1168862"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でんき</a:t>
            </a:r>
          </a:p>
        </p:txBody>
      </p:sp>
      <p:sp>
        <p:nvSpPr>
          <p:cNvPr id="27" name="テキスト ボックス 26">
            <a:extLst>
              <a:ext uri="{FF2B5EF4-FFF2-40B4-BE49-F238E27FC236}">
                <a16:creationId xmlns:a16="http://schemas.microsoft.com/office/drawing/2014/main" id="{829AD540-D871-4746-8903-7AAB49C848B3}"/>
              </a:ext>
            </a:extLst>
          </p:cNvPr>
          <p:cNvSpPr txBox="1"/>
          <p:nvPr/>
        </p:nvSpPr>
        <p:spPr>
          <a:xfrm>
            <a:off x="938234" y="2939717"/>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でんき</a:t>
            </a:r>
          </a:p>
        </p:txBody>
      </p:sp>
      <p:sp>
        <p:nvSpPr>
          <p:cNvPr id="28" name="テキスト ボックス 27">
            <a:extLst>
              <a:ext uri="{FF2B5EF4-FFF2-40B4-BE49-F238E27FC236}">
                <a16:creationId xmlns:a16="http://schemas.microsoft.com/office/drawing/2014/main" id="{EFA1B9DE-83E8-E54B-B968-23493D388DB7}"/>
              </a:ext>
            </a:extLst>
          </p:cNvPr>
          <p:cNvSpPr txBox="1"/>
          <p:nvPr/>
        </p:nvSpPr>
        <p:spPr>
          <a:xfrm>
            <a:off x="1797379" y="2941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おな</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sp>
        <p:nvSpPr>
          <p:cNvPr id="29" name="テキスト ボックス 28">
            <a:extLst>
              <a:ext uri="{FF2B5EF4-FFF2-40B4-BE49-F238E27FC236}">
                <a16:creationId xmlns:a16="http://schemas.microsoft.com/office/drawing/2014/main" id="{4677641C-D4A6-2E47-A8C7-46CA7830F695}"/>
              </a:ext>
            </a:extLst>
          </p:cNvPr>
          <p:cNvSpPr txBox="1"/>
          <p:nvPr/>
        </p:nvSpPr>
        <p:spPr>
          <a:xfrm>
            <a:off x="2366239" y="2942683"/>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かず</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sp>
        <p:nvSpPr>
          <p:cNvPr id="30" name="テキスト ボックス 29">
            <a:extLst>
              <a:ext uri="{FF2B5EF4-FFF2-40B4-BE49-F238E27FC236}">
                <a16:creationId xmlns:a16="http://schemas.microsoft.com/office/drawing/2014/main" id="{EEF4FA29-519E-5746-931E-1752DC737BB4}"/>
              </a:ext>
            </a:extLst>
          </p:cNvPr>
          <p:cNvSpPr txBox="1"/>
          <p:nvPr/>
        </p:nvSpPr>
        <p:spPr>
          <a:xfrm>
            <a:off x="3225382" y="2941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はい</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sp>
        <p:nvSpPr>
          <p:cNvPr id="31" name="テキスト ボックス 30">
            <a:extLst>
              <a:ext uri="{FF2B5EF4-FFF2-40B4-BE49-F238E27FC236}">
                <a16:creationId xmlns:a16="http://schemas.microsoft.com/office/drawing/2014/main" id="{4C36E029-ADDB-4D89-ADBC-5B7B779FF027}"/>
              </a:ext>
            </a:extLst>
          </p:cNvPr>
          <p:cNvSpPr txBox="1"/>
          <p:nvPr/>
        </p:nvSpPr>
        <p:spPr>
          <a:xfrm>
            <a:off x="855246" y="3446122"/>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もの</a:t>
            </a:r>
            <a:endParaRPr kumimoji="1" lang="en-US" altLang="ja-JP" sz="1400" spc="300" dirty="0">
              <a:solidFill>
                <a:schemeClr val="accent3"/>
              </a:solidFill>
              <a:latin typeface="Meiryo UI" panose="020B0604030504040204" pitchFamily="34" charset="-128"/>
              <a:ea typeface="Meiryo UI" panose="020B0604030504040204" pitchFamily="34" charset="-128"/>
            </a:endParaRPr>
          </a:p>
        </p:txBody>
      </p:sp>
      <p:sp>
        <p:nvSpPr>
          <p:cNvPr id="32" name="テキスト ボックス 31">
            <a:extLst>
              <a:ext uri="{FF2B5EF4-FFF2-40B4-BE49-F238E27FC236}">
                <a16:creationId xmlns:a16="http://schemas.microsoft.com/office/drawing/2014/main" id="{4355DD50-CF7E-4E3D-9EFD-4B9B02CEE5B9}"/>
              </a:ext>
            </a:extLst>
          </p:cNvPr>
          <p:cNvSpPr txBox="1"/>
          <p:nvPr/>
        </p:nvSpPr>
        <p:spPr>
          <a:xfrm>
            <a:off x="2236903" y="3447605"/>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あ</a:t>
            </a:r>
            <a:endParaRPr kumimoji="1" lang="en-US" altLang="ja-JP" sz="1400" spc="300" dirty="0">
              <a:solidFill>
                <a:schemeClr val="accent3"/>
              </a:solidFill>
              <a:latin typeface="Meiryo UI" panose="020B0604030504040204" pitchFamily="34" charset="-128"/>
              <a:ea typeface="Meiryo UI" panose="020B0604030504040204" pitchFamily="34" charset="-128"/>
            </a:endParaRPr>
          </a:p>
        </p:txBody>
      </p:sp>
      <p:sp>
        <p:nvSpPr>
          <p:cNvPr id="33" name="テキスト ボックス 32">
            <a:extLst>
              <a:ext uri="{FF2B5EF4-FFF2-40B4-BE49-F238E27FC236}">
                <a16:creationId xmlns:a16="http://schemas.microsoft.com/office/drawing/2014/main" id="{62E1685A-8D1E-4741-9418-C558DD7D248C}"/>
              </a:ext>
            </a:extLst>
          </p:cNvPr>
          <p:cNvSpPr txBox="1"/>
          <p:nvPr/>
        </p:nvSpPr>
        <p:spPr>
          <a:xfrm>
            <a:off x="4846247" y="3445973"/>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でんき</a:t>
            </a:r>
            <a:endParaRPr kumimoji="1" lang="en-US" altLang="ja-JP" sz="1400" spc="300" dirty="0">
              <a:solidFill>
                <a:schemeClr val="accent3"/>
              </a:solidFill>
              <a:latin typeface="Meiryo UI" panose="020B0604030504040204" pitchFamily="34" charset="-128"/>
              <a:ea typeface="Meiryo UI" panose="020B0604030504040204" pitchFamily="34" charset="-128"/>
            </a:endParaRPr>
          </a:p>
        </p:txBody>
      </p:sp>
      <p:sp>
        <p:nvSpPr>
          <p:cNvPr id="34" name="テキスト ボックス 33">
            <a:extLst>
              <a:ext uri="{FF2B5EF4-FFF2-40B4-BE49-F238E27FC236}">
                <a16:creationId xmlns:a16="http://schemas.microsoft.com/office/drawing/2014/main" id="{3EE15428-D776-4F38-AF62-788E39F5801B}"/>
              </a:ext>
            </a:extLst>
          </p:cNvPr>
          <p:cNvSpPr txBox="1"/>
          <p:nvPr/>
        </p:nvSpPr>
        <p:spPr>
          <a:xfrm>
            <a:off x="5710439" y="3447605"/>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もの</a:t>
            </a:r>
            <a:endParaRPr kumimoji="1" lang="en-US" altLang="ja-JP" sz="1400" spc="300" dirty="0">
              <a:solidFill>
                <a:schemeClr val="accent3"/>
              </a:solidFill>
              <a:latin typeface="Meiryo UI" panose="020B0604030504040204" pitchFamily="34" charset="-128"/>
              <a:ea typeface="Meiryo UI" panose="020B0604030504040204" pitchFamily="34" charset="-128"/>
            </a:endParaRPr>
          </a:p>
        </p:txBody>
      </p:sp>
      <p:sp>
        <p:nvSpPr>
          <p:cNvPr id="35" name="テキスト ボックス 34">
            <a:extLst>
              <a:ext uri="{FF2B5EF4-FFF2-40B4-BE49-F238E27FC236}">
                <a16:creationId xmlns:a16="http://schemas.microsoft.com/office/drawing/2014/main" id="{D9E1F5A3-5A97-4A0F-8FAE-EEE48D632C4C}"/>
              </a:ext>
            </a:extLst>
          </p:cNvPr>
          <p:cNvSpPr txBox="1"/>
          <p:nvPr/>
        </p:nvSpPr>
        <p:spPr>
          <a:xfrm>
            <a:off x="6530496" y="3447605"/>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もの</a:t>
            </a:r>
            <a:endParaRPr kumimoji="1" lang="en-US" altLang="ja-JP" sz="1400" spc="300" dirty="0">
              <a:solidFill>
                <a:schemeClr val="accent3"/>
              </a:solidFill>
              <a:latin typeface="Meiryo UI" panose="020B0604030504040204" pitchFamily="34" charset="-128"/>
              <a:ea typeface="Meiryo UI" panose="020B0604030504040204" pitchFamily="34" charset="-128"/>
            </a:endParaRPr>
          </a:p>
        </p:txBody>
      </p:sp>
      <p:sp>
        <p:nvSpPr>
          <p:cNvPr id="36" name="テキスト ボックス 35">
            <a:extLst>
              <a:ext uri="{FF2B5EF4-FFF2-40B4-BE49-F238E27FC236}">
                <a16:creationId xmlns:a16="http://schemas.microsoft.com/office/drawing/2014/main" id="{DA1B68D5-B9E5-452D-978B-5E16D205A85D}"/>
              </a:ext>
            </a:extLst>
          </p:cNvPr>
          <p:cNvSpPr txBox="1"/>
          <p:nvPr/>
        </p:nvSpPr>
        <p:spPr>
          <a:xfrm>
            <a:off x="855246" y="3604450"/>
            <a:ext cx="7712368" cy="492443"/>
          </a:xfrm>
          <a:prstGeom prst="rect">
            <a:avLst/>
          </a:prstGeom>
          <a:noFill/>
        </p:spPr>
        <p:txBody>
          <a:bodyPr wrap="none" rtlCol="0">
            <a:spAutoFit/>
          </a:bodyPr>
          <a:lstStyle/>
          <a:p>
            <a:r>
              <a:rPr kumimoji="1" lang="ja-JP" altLang="en-US" sz="2600" dirty="0">
                <a:solidFill>
                  <a:schemeClr val="accent3"/>
                </a:solidFill>
                <a:latin typeface="Meiryo UI" panose="020B0604030504040204" pitchFamily="34" charset="-128"/>
                <a:ea typeface="Meiryo UI" panose="020B0604030504040204" pitchFamily="34" charset="-128"/>
              </a:rPr>
              <a:t>物をこすり合わせると</a:t>
            </a:r>
            <a:r>
              <a:rPr kumimoji="1" lang="ja-JP" altLang="en-US" sz="2600" dirty="0">
                <a:solidFill>
                  <a:schemeClr val="accent1"/>
                </a:solidFill>
                <a:latin typeface="Meiryo UI" panose="020B0604030504040204" pitchFamily="34" charset="-128"/>
                <a:ea typeface="Meiryo UI" panose="020B0604030504040204" pitchFamily="34" charset="-128"/>
              </a:rPr>
              <a:t>マイナス</a:t>
            </a:r>
            <a:r>
              <a:rPr kumimoji="1" lang="ja-JP" altLang="en-US" sz="2600" dirty="0">
                <a:solidFill>
                  <a:schemeClr val="accent3"/>
                </a:solidFill>
                <a:latin typeface="Meiryo UI" panose="020B0604030504040204" pitchFamily="34" charset="-128"/>
                <a:ea typeface="Meiryo UI" panose="020B0604030504040204" pitchFamily="34" charset="-128"/>
              </a:rPr>
              <a:t>の電気が物から物にうつるよ。</a:t>
            </a:r>
            <a:endParaRPr kumimoji="1" lang="ja-JP" altLang="en-US" sz="2600" dirty="0">
              <a:solidFill>
                <a:schemeClr val="accent1"/>
              </a:solidFill>
              <a:latin typeface="Meiryo UI" panose="020B0604030504040204" pitchFamily="34" charset="-128"/>
              <a:ea typeface="Meiryo UI" panose="020B0604030504040204" pitchFamily="34" charset="-128"/>
            </a:endParaRPr>
          </a:p>
        </p:txBody>
      </p:sp>
      <p:pic>
        <p:nvPicPr>
          <p:cNvPr id="37" name="図 36" descr="男, 立つ が含まれている画像&#10;&#10;自動的に生成された説明">
            <a:extLst>
              <a:ext uri="{FF2B5EF4-FFF2-40B4-BE49-F238E27FC236}">
                <a16:creationId xmlns:a16="http://schemas.microsoft.com/office/drawing/2014/main" id="{69CF4BFF-3DB7-4282-BE6C-1547E720AD7E}"/>
              </a:ext>
            </a:extLst>
          </p:cNvPr>
          <p:cNvPicPr>
            <a:picLocks noChangeAspect="1"/>
          </p:cNvPicPr>
          <p:nvPr/>
        </p:nvPicPr>
        <p:blipFill>
          <a:blip r:embed="rId3"/>
          <a:stretch>
            <a:fillRect/>
          </a:stretch>
        </p:blipFill>
        <p:spPr>
          <a:xfrm>
            <a:off x="4394244" y="4446871"/>
            <a:ext cx="1855470" cy="1923117"/>
          </a:xfrm>
          <a:prstGeom prst="rect">
            <a:avLst/>
          </a:prstGeom>
        </p:spPr>
      </p:pic>
      <p:pic>
        <p:nvPicPr>
          <p:cNvPr id="38" name="図 37" descr="文房具 が含まれている画像&#10;&#10;自動的に生成された説明">
            <a:extLst>
              <a:ext uri="{FF2B5EF4-FFF2-40B4-BE49-F238E27FC236}">
                <a16:creationId xmlns:a16="http://schemas.microsoft.com/office/drawing/2014/main" id="{CDFC4A7F-7383-4304-B6D6-F6C4AAE5AB0A}"/>
              </a:ext>
            </a:extLst>
          </p:cNvPr>
          <p:cNvPicPr>
            <a:picLocks noChangeAspect="1"/>
          </p:cNvPicPr>
          <p:nvPr/>
        </p:nvPicPr>
        <p:blipFill>
          <a:blip r:embed="rId4"/>
          <a:stretch>
            <a:fillRect/>
          </a:stretch>
        </p:blipFill>
        <p:spPr>
          <a:xfrm flipH="1">
            <a:off x="6697653" y="4531211"/>
            <a:ext cx="1686791" cy="1686791"/>
          </a:xfrm>
          <a:prstGeom prst="rect">
            <a:avLst/>
          </a:prstGeom>
        </p:spPr>
      </p:pic>
      <p:sp>
        <p:nvSpPr>
          <p:cNvPr id="39" name="円/楕円 7">
            <a:extLst>
              <a:ext uri="{FF2B5EF4-FFF2-40B4-BE49-F238E27FC236}">
                <a16:creationId xmlns:a16="http://schemas.microsoft.com/office/drawing/2014/main" id="{CDE64E10-D49C-41B0-A189-88C55E4A9001}"/>
              </a:ext>
            </a:extLst>
          </p:cNvPr>
          <p:cNvSpPr/>
          <p:nvPr/>
        </p:nvSpPr>
        <p:spPr>
          <a:xfrm>
            <a:off x="5392213" y="5521064"/>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40" name="円/楕円 8">
            <a:extLst>
              <a:ext uri="{FF2B5EF4-FFF2-40B4-BE49-F238E27FC236}">
                <a16:creationId xmlns:a16="http://schemas.microsoft.com/office/drawing/2014/main" id="{F354A8E4-91E3-4FAA-AEA0-EF4C86BC9336}"/>
              </a:ext>
            </a:extLst>
          </p:cNvPr>
          <p:cNvSpPr/>
          <p:nvPr/>
        </p:nvSpPr>
        <p:spPr>
          <a:xfrm>
            <a:off x="7324503" y="4724811"/>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dirty="0">
              <a:solidFill>
                <a:schemeClr val="tx1">
                  <a:lumMod val="75000"/>
                  <a:lumOff val="25000"/>
                </a:schemeClr>
              </a:solidFill>
            </a:endParaRPr>
          </a:p>
        </p:txBody>
      </p:sp>
      <p:sp>
        <p:nvSpPr>
          <p:cNvPr id="41" name="円/楕円 9">
            <a:extLst>
              <a:ext uri="{FF2B5EF4-FFF2-40B4-BE49-F238E27FC236}">
                <a16:creationId xmlns:a16="http://schemas.microsoft.com/office/drawing/2014/main" id="{082A0440-5794-4CFA-B6D9-8C7754B5DAE2}"/>
              </a:ext>
            </a:extLst>
          </p:cNvPr>
          <p:cNvSpPr/>
          <p:nvPr/>
        </p:nvSpPr>
        <p:spPr>
          <a:xfrm>
            <a:off x="7094546" y="5117157"/>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42" name="円/楕円 10">
            <a:extLst>
              <a:ext uri="{FF2B5EF4-FFF2-40B4-BE49-F238E27FC236}">
                <a16:creationId xmlns:a16="http://schemas.microsoft.com/office/drawing/2014/main" id="{F53ED286-5314-4602-BC85-32F15ED105F5}"/>
              </a:ext>
            </a:extLst>
          </p:cNvPr>
          <p:cNvSpPr/>
          <p:nvPr/>
        </p:nvSpPr>
        <p:spPr>
          <a:xfrm>
            <a:off x="7757480" y="5483385"/>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43" name="円/楕円 11">
            <a:extLst>
              <a:ext uri="{FF2B5EF4-FFF2-40B4-BE49-F238E27FC236}">
                <a16:creationId xmlns:a16="http://schemas.microsoft.com/office/drawing/2014/main" id="{180BB2E2-3B38-4A40-BE59-FB9BF9C469EC}"/>
              </a:ext>
            </a:extLst>
          </p:cNvPr>
          <p:cNvSpPr/>
          <p:nvPr/>
        </p:nvSpPr>
        <p:spPr>
          <a:xfrm>
            <a:off x="7285976" y="5565134"/>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44" name="円/楕円 13">
            <a:extLst>
              <a:ext uri="{FF2B5EF4-FFF2-40B4-BE49-F238E27FC236}">
                <a16:creationId xmlns:a16="http://schemas.microsoft.com/office/drawing/2014/main" id="{26B199C8-FB8C-42C7-BEDE-982A3198FFCC}"/>
              </a:ext>
            </a:extLst>
          </p:cNvPr>
          <p:cNvSpPr/>
          <p:nvPr/>
        </p:nvSpPr>
        <p:spPr>
          <a:xfrm>
            <a:off x="7585952" y="5053830"/>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45" name="円/楕円 14">
            <a:extLst>
              <a:ext uri="{FF2B5EF4-FFF2-40B4-BE49-F238E27FC236}">
                <a16:creationId xmlns:a16="http://schemas.microsoft.com/office/drawing/2014/main" id="{6BACBAF8-D754-4B96-9B2F-1685CF090142}"/>
              </a:ext>
            </a:extLst>
          </p:cNvPr>
          <p:cNvSpPr/>
          <p:nvPr/>
        </p:nvSpPr>
        <p:spPr>
          <a:xfrm>
            <a:off x="4978343" y="5470434"/>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46" name="円/楕円 15">
            <a:extLst>
              <a:ext uri="{FF2B5EF4-FFF2-40B4-BE49-F238E27FC236}">
                <a16:creationId xmlns:a16="http://schemas.microsoft.com/office/drawing/2014/main" id="{DF90EC5C-85F2-4532-B480-C04D68B55E31}"/>
              </a:ext>
            </a:extLst>
          </p:cNvPr>
          <p:cNvSpPr/>
          <p:nvPr/>
        </p:nvSpPr>
        <p:spPr>
          <a:xfrm>
            <a:off x="5487439" y="5050785"/>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4" name="矢印: 右 3">
            <a:extLst>
              <a:ext uri="{FF2B5EF4-FFF2-40B4-BE49-F238E27FC236}">
                <a16:creationId xmlns:a16="http://schemas.microsoft.com/office/drawing/2014/main" id="{46033F46-D836-4FBD-ACC7-476E1A149181}"/>
              </a:ext>
            </a:extLst>
          </p:cNvPr>
          <p:cNvSpPr/>
          <p:nvPr/>
        </p:nvSpPr>
        <p:spPr>
          <a:xfrm>
            <a:off x="3771754" y="4409331"/>
            <a:ext cx="579192" cy="170589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82802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37C13F-30FE-0845-AAF0-40EC13D77C3E}"/>
              </a:ext>
            </a:extLst>
          </p:cNvPr>
          <p:cNvSpPr>
            <a:spLocks noGrp="1"/>
          </p:cNvSpPr>
          <p:nvPr>
            <p:ph type="title"/>
          </p:nvPr>
        </p:nvSpPr>
        <p:spPr/>
        <p:txBody>
          <a:bodyPr/>
          <a:lstStyle/>
          <a:p>
            <a:r>
              <a:rPr kumimoji="1" lang="ja-JP" altLang="en-US"/>
              <a:t>静電気ってなに？</a:t>
            </a:r>
          </a:p>
        </p:txBody>
      </p:sp>
      <p:sp>
        <p:nvSpPr>
          <p:cNvPr id="3" name="コンテンツ プレースホルダー 2">
            <a:extLst>
              <a:ext uri="{FF2B5EF4-FFF2-40B4-BE49-F238E27FC236}">
                <a16:creationId xmlns:a16="http://schemas.microsoft.com/office/drawing/2014/main" id="{DE7305F5-9323-D743-9409-470C85904135}"/>
              </a:ext>
            </a:extLst>
          </p:cNvPr>
          <p:cNvSpPr>
            <a:spLocks noGrp="1"/>
          </p:cNvSpPr>
          <p:nvPr>
            <p:ph idx="1"/>
          </p:nvPr>
        </p:nvSpPr>
        <p:spPr/>
        <p:txBody>
          <a:bodyPr>
            <a:normAutofit/>
          </a:bodyPr>
          <a:lstStyle/>
          <a:p>
            <a:r>
              <a:rPr kumimoji="1" lang="ja-JP" altLang="en-US" sz="2600" dirty="0">
                <a:solidFill>
                  <a:schemeClr val="accent4">
                    <a:lumMod val="60000"/>
                    <a:lumOff val="40000"/>
                  </a:schemeClr>
                </a:solidFill>
              </a:rPr>
              <a:t>プラス</a:t>
            </a:r>
            <a:r>
              <a:rPr kumimoji="1" lang="ja-JP" altLang="en-US" sz="2600" dirty="0"/>
              <a:t>の電気が多くなった物と</a:t>
            </a:r>
            <a:r>
              <a:rPr kumimoji="1" lang="ja-JP" altLang="en-US" sz="2600" dirty="0">
                <a:solidFill>
                  <a:schemeClr val="accent1"/>
                </a:solidFill>
              </a:rPr>
              <a:t>マイナス</a:t>
            </a:r>
            <a:r>
              <a:rPr kumimoji="1" lang="ja-JP" altLang="en-US" sz="2600" dirty="0"/>
              <a:t>の電気が多くなった物とが</a:t>
            </a:r>
            <a:r>
              <a:rPr kumimoji="1" lang="ja-JP" altLang="en-US" sz="2600" dirty="0">
                <a:solidFill>
                  <a:schemeClr val="accent3"/>
                </a:solidFill>
              </a:rPr>
              <a:t>ふれる</a:t>
            </a:r>
            <a:r>
              <a:rPr kumimoji="1" lang="ja-JP" altLang="en-US" sz="2600" dirty="0"/>
              <a:t>と、</a:t>
            </a:r>
            <a:r>
              <a:rPr kumimoji="1" lang="ja-JP" altLang="en-US" sz="2600" dirty="0">
                <a:solidFill>
                  <a:schemeClr val="accent2"/>
                </a:solidFill>
              </a:rPr>
              <a:t>電気のバランスを元にもどそう</a:t>
            </a:r>
            <a:r>
              <a:rPr kumimoji="1" lang="ja-JP" altLang="en-US" sz="2600" dirty="0"/>
              <a:t>と</a:t>
            </a:r>
            <a:endParaRPr kumimoji="1" lang="en-US" altLang="ja-JP" sz="2600" dirty="0"/>
          </a:p>
          <a:p>
            <a:pPr marL="0" indent="0">
              <a:buNone/>
            </a:pPr>
            <a:r>
              <a:rPr lang="ja-JP" altLang="en-US" sz="2600" dirty="0">
                <a:solidFill>
                  <a:schemeClr val="bg2"/>
                </a:solidFill>
              </a:rPr>
              <a:t>　</a:t>
            </a:r>
            <a:r>
              <a:rPr kumimoji="1" lang="ja-JP" altLang="en-US" sz="2600" dirty="0">
                <a:solidFill>
                  <a:schemeClr val="bg2"/>
                </a:solidFill>
              </a:rPr>
              <a:t>一気に電気が流れる。</a:t>
            </a:r>
            <a:r>
              <a:rPr kumimoji="1" lang="ja-JP" altLang="en-US" sz="2600" dirty="0">
                <a:solidFill>
                  <a:schemeClr val="bg1">
                    <a:alpha val="0"/>
                  </a:schemeClr>
                </a:solidFill>
              </a:rPr>
              <a:t>この時にバチッとなるんだよ！</a:t>
            </a:r>
          </a:p>
        </p:txBody>
      </p:sp>
      <p:sp>
        <p:nvSpPr>
          <p:cNvPr id="17" name="テキスト ボックス 16">
            <a:extLst>
              <a:ext uri="{FF2B5EF4-FFF2-40B4-BE49-F238E27FC236}">
                <a16:creationId xmlns:a16="http://schemas.microsoft.com/office/drawing/2014/main" id="{C0FA897C-1E82-2243-A271-35B5D289B513}"/>
              </a:ext>
            </a:extLst>
          </p:cNvPr>
          <p:cNvSpPr txBox="1"/>
          <p:nvPr/>
        </p:nvSpPr>
        <p:spPr>
          <a:xfrm>
            <a:off x="1286227" y="305176"/>
            <a:ext cx="1496599" cy="338554"/>
          </a:xfrm>
          <a:prstGeom prst="rect">
            <a:avLst/>
          </a:prstGeom>
          <a:noFill/>
        </p:spPr>
        <p:txBody>
          <a:bodyPr wrap="square" rtlCol="0">
            <a:spAutoFit/>
          </a:bodyPr>
          <a:lstStyle/>
          <a:p>
            <a:r>
              <a:rPr kumimoji="1" lang="ja-JP" altLang="en-US" sz="1600" spc="600">
                <a:latin typeface="Meiryo UI" panose="020B0604030504040204" pitchFamily="34" charset="-128"/>
                <a:ea typeface="Meiryo UI" panose="020B0604030504040204" pitchFamily="34" charset="-128"/>
              </a:rPr>
              <a:t>せいでんき</a:t>
            </a:r>
          </a:p>
        </p:txBody>
      </p:sp>
      <p:sp>
        <p:nvSpPr>
          <p:cNvPr id="18" name="!!aテキスト ボックス 17">
            <a:extLst>
              <a:ext uri="{FF2B5EF4-FFF2-40B4-BE49-F238E27FC236}">
                <a16:creationId xmlns:a16="http://schemas.microsoft.com/office/drawing/2014/main" id="{07498D13-E17C-AF43-9157-1E1D3BF9EF29}"/>
              </a:ext>
            </a:extLst>
          </p:cNvPr>
          <p:cNvSpPr txBox="1"/>
          <p:nvPr/>
        </p:nvSpPr>
        <p:spPr>
          <a:xfrm>
            <a:off x="1930880" y="1627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でんき</a:t>
            </a:r>
          </a:p>
        </p:txBody>
      </p:sp>
      <p:sp>
        <p:nvSpPr>
          <p:cNvPr id="19" name="!!aテキスト ボックス 18">
            <a:extLst>
              <a:ext uri="{FF2B5EF4-FFF2-40B4-BE49-F238E27FC236}">
                <a16:creationId xmlns:a16="http://schemas.microsoft.com/office/drawing/2014/main" id="{82E795B5-E35B-934B-898A-E4968342E1AB}"/>
              </a:ext>
            </a:extLst>
          </p:cNvPr>
          <p:cNvSpPr txBox="1"/>
          <p:nvPr/>
        </p:nvSpPr>
        <p:spPr>
          <a:xfrm>
            <a:off x="2807905" y="1627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おお</a:t>
            </a:r>
          </a:p>
        </p:txBody>
      </p:sp>
      <p:sp>
        <p:nvSpPr>
          <p:cNvPr id="20" name="!!aテキスト ボックス 19">
            <a:extLst>
              <a:ext uri="{FF2B5EF4-FFF2-40B4-BE49-F238E27FC236}">
                <a16:creationId xmlns:a16="http://schemas.microsoft.com/office/drawing/2014/main" id="{6025EAB7-4C7C-AF43-9057-397F7DAF9B7E}"/>
              </a:ext>
            </a:extLst>
          </p:cNvPr>
          <p:cNvSpPr txBox="1"/>
          <p:nvPr/>
        </p:nvSpPr>
        <p:spPr>
          <a:xfrm>
            <a:off x="4045150" y="1627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もの</a:t>
            </a:r>
          </a:p>
        </p:txBody>
      </p:sp>
      <p:sp>
        <p:nvSpPr>
          <p:cNvPr id="21" name="!!aテキスト ボックス 20">
            <a:extLst>
              <a:ext uri="{FF2B5EF4-FFF2-40B4-BE49-F238E27FC236}">
                <a16:creationId xmlns:a16="http://schemas.microsoft.com/office/drawing/2014/main" id="{698AC421-D906-8D4B-B5AD-6C0983045457}"/>
              </a:ext>
            </a:extLst>
          </p:cNvPr>
          <p:cNvSpPr txBox="1"/>
          <p:nvPr/>
        </p:nvSpPr>
        <p:spPr>
          <a:xfrm>
            <a:off x="5919700" y="1627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でんき</a:t>
            </a:r>
          </a:p>
        </p:txBody>
      </p:sp>
      <p:sp>
        <p:nvSpPr>
          <p:cNvPr id="22" name="!!aテキスト ボックス 21">
            <a:extLst>
              <a:ext uri="{FF2B5EF4-FFF2-40B4-BE49-F238E27FC236}">
                <a16:creationId xmlns:a16="http://schemas.microsoft.com/office/drawing/2014/main" id="{7FF741BA-EC1D-DB44-B8F3-C1B43C8EBC6F}"/>
              </a:ext>
            </a:extLst>
          </p:cNvPr>
          <p:cNvSpPr txBox="1"/>
          <p:nvPr/>
        </p:nvSpPr>
        <p:spPr>
          <a:xfrm>
            <a:off x="6796720" y="1627200"/>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おお</a:t>
            </a:r>
          </a:p>
        </p:txBody>
      </p:sp>
      <p:sp>
        <p:nvSpPr>
          <p:cNvPr id="23" name="!!aテキスト ボックス 22">
            <a:extLst>
              <a:ext uri="{FF2B5EF4-FFF2-40B4-BE49-F238E27FC236}">
                <a16:creationId xmlns:a16="http://schemas.microsoft.com/office/drawing/2014/main" id="{A6F5B9D4-CE24-8D42-A646-795EEAC664AE}"/>
              </a:ext>
            </a:extLst>
          </p:cNvPr>
          <p:cNvSpPr txBox="1"/>
          <p:nvPr/>
        </p:nvSpPr>
        <p:spPr>
          <a:xfrm>
            <a:off x="2977200" y="2229892"/>
            <a:ext cx="1168862" cy="307777"/>
          </a:xfrm>
          <a:prstGeom prst="rect">
            <a:avLst/>
          </a:prstGeom>
          <a:noFill/>
        </p:spPr>
        <p:txBody>
          <a:bodyPr wrap="square" rtlCol="0">
            <a:spAutoFit/>
          </a:bodyPr>
          <a:lstStyle/>
          <a:p>
            <a:r>
              <a:rPr kumimoji="1" lang="ja-JP" altLang="en-US" sz="1400" spc="300">
                <a:solidFill>
                  <a:schemeClr val="accent2"/>
                </a:solidFill>
                <a:latin typeface="Meiryo UI" panose="020B0604030504040204" pitchFamily="34" charset="-128"/>
                <a:ea typeface="Meiryo UI" panose="020B0604030504040204" pitchFamily="34" charset="-128"/>
              </a:rPr>
              <a:t>でんき</a:t>
            </a:r>
          </a:p>
        </p:txBody>
      </p:sp>
      <p:sp>
        <p:nvSpPr>
          <p:cNvPr id="24" name="!!aテキスト ボックス 23">
            <a:extLst>
              <a:ext uri="{FF2B5EF4-FFF2-40B4-BE49-F238E27FC236}">
                <a16:creationId xmlns:a16="http://schemas.microsoft.com/office/drawing/2014/main" id="{3AF22912-7707-6E4C-BED6-61B6CD424287}"/>
              </a:ext>
            </a:extLst>
          </p:cNvPr>
          <p:cNvSpPr txBox="1"/>
          <p:nvPr/>
        </p:nvSpPr>
        <p:spPr>
          <a:xfrm>
            <a:off x="5105405" y="2229892"/>
            <a:ext cx="1168862" cy="307777"/>
          </a:xfrm>
          <a:prstGeom prst="rect">
            <a:avLst/>
          </a:prstGeom>
          <a:noFill/>
        </p:spPr>
        <p:txBody>
          <a:bodyPr wrap="square" rtlCol="0">
            <a:spAutoFit/>
          </a:bodyPr>
          <a:lstStyle/>
          <a:p>
            <a:r>
              <a:rPr kumimoji="1" lang="ja-JP" altLang="en-US" sz="1400" spc="300">
                <a:solidFill>
                  <a:schemeClr val="accent2"/>
                </a:solidFill>
                <a:latin typeface="Meiryo UI" panose="020B0604030504040204" pitchFamily="34" charset="-128"/>
                <a:ea typeface="Meiryo UI" panose="020B0604030504040204" pitchFamily="34" charset="-128"/>
              </a:rPr>
              <a:t>もと</a:t>
            </a:r>
          </a:p>
        </p:txBody>
      </p:sp>
      <p:sp>
        <p:nvSpPr>
          <p:cNvPr id="25" name="!!aテキスト ボックス 24">
            <a:extLst>
              <a:ext uri="{FF2B5EF4-FFF2-40B4-BE49-F238E27FC236}">
                <a16:creationId xmlns:a16="http://schemas.microsoft.com/office/drawing/2014/main" id="{528B083A-45E7-E647-BF96-074D37D15662}"/>
              </a:ext>
            </a:extLst>
          </p:cNvPr>
          <p:cNvSpPr txBox="1"/>
          <p:nvPr/>
        </p:nvSpPr>
        <p:spPr>
          <a:xfrm>
            <a:off x="919018" y="2890017"/>
            <a:ext cx="1168862" cy="307777"/>
          </a:xfrm>
          <a:prstGeom prst="rect">
            <a:avLst/>
          </a:prstGeom>
          <a:noFill/>
        </p:spPr>
        <p:txBody>
          <a:bodyPr wrap="square" rtlCol="0">
            <a:spAutoFit/>
          </a:bodyPr>
          <a:lstStyle/>
          <a:p>
            <a:r>
              <a:rPr kumimoji="1" lang="ja-JP" altLang="en-US" sz="1400" spc="300" dirty="0">
                <a:solidFill>
                  <a:schemeClr val="bg2"/>
                </a:solidFill>
                <a:latin typeface="Meiryo UI" panose="020B0604030504040204" pitchFamily="34" charset="-128"/>
                <a:ea typeface="Meiryo UI" panose="020B0604030504040204" pitchFamily="34" charset="-128"/>
              </a:rPr>
              <a:t>いっき</a:t>
            </a:r>
          </a:p>
        </p:txBody>
      </p:sp>
      <p:sp>
        <p:nvSpPr>
          <p:cNvPr id="27" name="!!aテキスト ボックス 26">
            <a:extLst>
              <a:ext uri="{FF2B5EF4-FFF2-40B4-BE49-F238E27FC236}">
                <a16:creationId xmlns:a16="http://schemas.microsoft.com/office/drawing/2014/main" id="{9B06B783-B5D1-5D48-B184-9FC864E00843}"/>
              </a:ext>
            </a:extLst>
          </p:cNvPr>
          <p:cNvSpPr txBox="1"/>
          <p:nvPr/>
        </p:nvSpPr>
        <p:spPr>
          <a:xfrm>
            <a:off x="856800" y="2229892"/>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もの</a:t>
            </a:r>
          </a:p>
        </p:txBody>
      </p:sp>
      <p:sp>
        <p:nvSpPr>
          <p:cNvPr id="28" name="!!aテキスト ボックス 27">
            <a:extLst>
              <a:ext uri="{FF2B5EF4-FFF2-40B4-BE49-F238E27FC236}">
                <a16:creationId xmlns:a16="http://schemas.microsoft.com/office/drawing/2014/main" id="{EBAF02FC-4E91-2743-A752-E45EC6F387DC}"/>
              </a:ext>
            </a:extLst>
          </p:cNvPr>
          <p:cNvSpPr txBox="1"/>
          <p:nvPr/>
        </p:nvSpPr>
        <p:spPr>
          <a:xfrm>
            <a:off x="1838185" y="2879746"/>
            <a:ext cx="1168862" cy="307777"/>
          </a:xfrm>
          <a:prstGeom prst="rect">
            <a:avLst/>
          </a:prstGeom>
          <a:noFill/>
        </p:spPr>
        <p:txBody>
          <a:bodyPr wrap="square" rtlCol="0">
            <a:spAutoFit/>
          </a:bodyPr>
          <a:lstStyle/>
          <a:p>
            <a:r>
              <a:rPr kumimoji="1" lang="ja-JP" altLang="en-US" sz="1400" spc="300" dirty="0">
                <a:solidFill>
                  <a:schemeClr val="bg2"/>
                </a:solidFill>
                <a:latin typeface="Meiryo UI" panose="020B0604030504040204" pitchFamily="34" charset="-128"/>
                <a:ea typeface="Meiryo UI" panose="020B0604030504040204" pitchFamily="34" charset="-128"/>
              </a:rPr>
              <a:t>でんき</a:t>
            </a:r>
            <a:endParaRPr kumimoji="1" lang="en-US" altLang="ja-JP" sz="1400" spc="300" dirty="0">
              <a:solidFill>
                <a:schemeClr val="bg2"/>
              </a:solidFill>
              <a:latin typeface="Meiryo UI" panose="020B0604030504040204" pitchFamily="34" charset="-128"/>
              <a:ea typeface="Meiryo UI" panose="020B0604030504040204" pitchFamily="34" charset="-128"/>
            </a:endParaRPr>
          </a:p>
        </p:txBody>
      </p:sp>
      <p:sp>
        <p:nvSpPr>
          <p:cNvPr id="29" name="!!aテキスト ボックス 28">
            <a:extLst>
              <a:ext uri="{FF2B5EF4-FFF2-40B4-BE49-F238E27FC236}">
                <a16:creationId xmlns:a16="http://schemas.microsoft.com/office/drawing/2014/main" id="{FC0BF679-0A47-CA4B-B335-7DD521D01966}"/>
              </a:ext>
            </a:extLst>
          </p:cNvPr>
          <p:cNvSpPr txBox="1"/>
          <p:nvPr/>
        </p:nvSpPr>
        <p:spPr>
          <a:xfrm>
            <a:off x="2726529" y="2879745"/>
            <a:ext cx="1168862" cy="307777"/>
          </a:xfrm>
          <a:prstGeom prst="rect">
            <a:avLst/>
          </a:prstGeom>
          <a:noFill/>
        </p:spPr>
        <p:txBody>
          <a:bodyPr wrap="square" rtlCol="0">
            <a:spAutoFit/>
          </a:bodyPr>
          <a:lstStyle/>
          <a:p>
            <a:r>
              <a:rPr kumimoji="1" lang="ja-JP" altLang="en-US" sz="1400" spc="300" dirty="0">
                <a:solidFill>
                  <a:schemeClr val="bg2"/>
                </a:solidFill>
                <a:latin typeface="Meiryo UI" panose="020B0604030504040204" pitchFamily="34" charset="-128"/>
                <a:ea typeface="Meiryo UI" panose="020B0604030504040204" pitchFamily="34" charset="-128"/>
              </a:rPr>
              <a:t>なが</a:t>
            </a:r>
            <a:endParaRPr kumimoji="1" lang="en-US" altLang="ja-JP" sz="1400" spc="300" dirty="0">
              <a:solidFill>
                <a:schemeClr val="bg2"/>
              </a:solidFill>
              <a:latin typeface="Meiryo UI" panose="020B0604030504040204" pitchFamily="34" charset="-128"/>
              <a:ea typeface="Meiryo UI" panose="020B0604030504040204" pitchFamily="34" charset="-128"/>
            </a:endParaRPr>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30" name="インク 29">
                <a:extLst>
                  <a:ext uri="{FF2B5EF4-FFF2-40B4-BE49-F238E27FC236}">
                    <a16:creationId xmlns:a16="http://schemas.microsoft.com/office/drawing/2014/main" id="{108A21D5-6722-0340-A1A7-E5A78040C3EF}"/>
                  </a:ext>
                </a:extLst>
              </p14:cNvPr>
              <p14:cNvContentPartPr/>
              <p14:nvPr/>
            </p14:nvContentPartPr>
            <p14:xfrm>
              <a:off x="3000046" y="2801365"/>
              <a:ext cx="3649791" cy="125589"/>
            </p14:xfrm>
          </p:contentPart>
        </mc:Choice>
        <mc:Fallback xmlns="">
          <p:pic>
            <p:nvPicPr>
              <p:cNvPr id="30" name="インク 29">
                <a:extLst>
                  <a:ext uri="{FF2B5EF4-FFF2-40B4-BE49-F238E27FC236}">
                    <a16:creationId xmlns:a16="http://schemas.microsoft.com/office/drawing/2014/main" id="{108A21D5-6722-0340-A1A7-E5A78040C3EF}"/>
                  </a:ext>
                </a:extLst>
              </p:cNvPr>
              <p:cNvPicPr/>
              <p:nvPr/>
            </p:nvPicPr>
            <p:blipFill>
              <a:blip r:embed="rId7"/>
              <a:stretch>
                <a:fillRect/>
              </a:stretch>
            </p:blipFill>
            <p:spPr>
              <a:xfrm>
                <a:off x="2937044" y="2424598"/>
                <a:ext cx="3775435" cy="878764"/>
              </a:xfrm>
              <a:prstGeom prst="rect">
                <a:avLst/>
              </a:prstGeom>
            </p:spPr>
          </p:pic>
        </mc:Fallback>
      </mc:AlternateContent>
      <p:sp>
        <p:nvSpPr>
          <p:cNvPr id="4" name="テキスト ボックス 3">
            <a:extLst>
              <a:ext uri="{FF2B5EF4-FFF2-40B4-BE49-F238E27FC236}">
                <a16:creationId xmlns:a16="http://schemas.microsoft.com/office/drawing/2014/main" id="{34D926A2-9E3B-9A41-AAD2-DB7A271BB2AC}"/>
              </a:ext>
            </a:extLst>
          </p:cNvPr>
          <p:cNvSpPr txBox="1"/>
          <p:nvPr/>
        </p:nvSpPr>
        <p:spPr>
          <a:xfrm>
            <a:off x="3794050" y="3080187"/>
            <a:ext cx="3886000" cy="492443"/>
          </a:xfrm>
          <a:prstGeom prst="rect">
            <a:avLst/>
          </a:prstGeom>
          <a:noFill/>
        </p:spPr>
        <p:txBody>
          <a:bodyPr wrap="none" rtlCol="0">
            <a:spAutoFit/>
          </a:bodyPr>
          <a:lstStyle/>
          <a:p>
            <a:r>
              <a:rPr kumimoji="1" lang="ja-JP" altLang="en-US" sz="2600" dirty="0">
                <a:solidFill>
                  <a:schemeClr val="bg1"/>
                </a:solidFill>
                <a:latin typeface="Meiryo UI" panose="020B0604030504040204" pitchFamily="34" charset="-128"/>
                <a:ea typeface="Meiryo UI" panose="020B0604030504040204" pitchFamily="34" charset="-128"/>
              </a:rPr>
              <a:t>この時にバチッとなるんだよ！</a:t>
            </a:r>
          </a:p>
        </p:txBody>
      </p:sp>
      <p:sp>
        <p:nvSpPr>
          <p:cNvPr id="31" name="!!aテキスト ボックス 19">
            <a:extLst>
              <a:ext uri="{FF2B5EF4-FFF2-40B4-BE49-F238E27FC236}">
                <a16:creationId xmlns:a16="http://schemas.microsoft.com/office/drawing/2014/main" id="{04D93926-F910-4D44-8C0D-93BC02A5F69B}"/>
              </a:ext>
            </a:extLst>
          </p:cNvPr>
          <p:cNvSpPr txBox="1"/>
          <p:nvPr/>
        </p:nvSpPr>
        <p:spPr>
          <a:xfrm>
            <a:off x="4328511" y="2937181"/>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とき</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pic>
        <p:nvPicPr>
          <p:cNvPr id="42" name="図 41" descr="男, 立つ が含まれている画像&#10;&#10;自動的に生成された説明">
            <a:extLst>
              <a:ext uri="{FF2B5EF4-FFF2-40B4-BE49-F238E27FC236}">
                <a16:creationId xmlns:a16="http://schemas.microsoft.com/office/drawing/2014/main" id="{82784A20-453B-4A7B-8789-B6F96CECE443}"/>
              </a:ext>
            </a:extLst>
          </p:cNvPr>
          <p:cNvPicPr>
            <a:picLocks noChangeAspect="1"/>
          </p:cNvPicPr>
          <p:nvPr/>
        </p:nvPicPr>
        <p:blipFill>
          <a:blip r:embed="rId8"/>
          <a:stretch>
            <a:fillRect/>
          </a:stretch>
        </p:blipFill>
        <p:spPr>
          <a:xfrm>
            <a:off x="2657194" y="4240441"/>
            <a:ext cx="1855470" cy="1923117"/>
          </a:xfrm>
          <a:prstGeom prst="rect">
            <a:avLst/>
          </a:prstGeom>
        </p:spPr>
      </p:pic>
      <p:pic>
        <p:nvPicPr>
          <p:cNvPr id="43" name="図 42" descr="文房具 が含まれている画像&#10;&#10;自動的に生成された説明">
            <a:extLst>
              <a:ext uri="{FF2B5EF4-FFF2-40B4-BE49-F238E27FC236}">
                <a16:creationId xmlns:a16="http://schemas.microsoft.com/office/drawing/2014/main" id="{1F8DBEFC-5726-45ED-983B-9A286653951B}"/>
              </a:ext>
            </a:extLst>
          </p:cNvPr>
          <p:cNvPicPr>
            <a:picLocks noChangeAspect="1"/>
          </p:cNvPicPr>
          <p:nvPr/>
        </p:nvPicPr>
        <p:blipFill>
          <a:blip r:embed="rId9"/>
          <a:stretch>
            <a:fillRect/>
          </a:stretch>
        </p:blipFill>
        <p:spPr>
          <a:xfrm flipH="1">
            <a:off x="3954694" y="4324781"/>
            <a:ext cx="1686791" cy="1686791"/>
          </a:xfrm>
          <a:prstGeom prst="rect">
            <a:avLst/>
          </a:prstGeom>
        </p:spPr>
      </p:pic>
      <p:sp>
        <p:nvSpPr>
          <p:cNvPr id="44" name="円/楕円 7">
            <a:extLst>
              <a:ext uri="{FF2B5EF4-FFF2-40B4-BE49-F238E27FC236}">
                <a16:creationId xmlns:a16="http://schemas.microsoft.com/office/drawing/2014/main" id="{B53B3AA3-1E31-441B-8C22-EB84F6A1D676}"/>
              </a:ext>
            </a:extLst>
          </p:cNvPr>
          <p:cNvSpPr/>
          <p:nvPr/>
        </p:nvSpPr>
        <p:spPr>
          <a:xfrm>
            <a:off x="3655163" y="5314634"/>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45" name="円/楕円 8">
            <a:extLst>
              <a:ext uri="{FF2B5EF4-FFF2-40B4-BE49-F238E27FC236}">
                <a16:creationId xmlns:a16="http://schemas.microsoft.com/office/drawing/2014/main" id="{D0B82F55-C8D5-46A1-AD94-0427CF0A839E}"/>
              </a:ext>
            </a:extLst>
          </p:cNvPr>
          <p:cNvSpPr/>
          <p:nvPr/>
        </p:nvSpPr>
        <p:spPr>
          <a:xfrm>
            <a:off x="3341049" y="4813248"/>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dirty="0">
              <a:solidFill>
                <a:schemeClr val="tx1">
                  <a:lumMod val="75000"/>
                  <a:lumOff val="25000"/>
                </a:schemeClr>
              </a:solidFill>
            </a:endParaRPr>
          </a:p>
        </p:txBody>
      </p:sp>
      <p:sp>
        <p:nvSpPr>
          <p:cNvPr id="46" name="円/楕円 9">
            <a:extLst>
              <a:ext uri="{FF2B5EF4-FFF2-40B4-BE49-F238E27FC236}">
                <a16:creationId xmlns:a16="http://schemas.microsoft.com/office/drawing/2014/main" id="{AD145CFC-BE57-4D11-9F43-A8545F53E978}"/>
              </a:ext>
            </a:extLst>
          </p:cNvPr>
          <p:cNvSpPr/>
          <p:nvPr/>
        </p:nvSpPr>
        <p:spPr>
          <a:xfrm>
            <a:off x="4351587" y="4910727"/>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47" name="円/楕円 10">
            <a:extLst>
              <a:ext uri="{FF2B5EF4-FFF2-40B4-BE49-F238E27FC236}">
                <a16:creationId xmlns:a16="http://schemas.microsoft.com/office/drawing/2014/main" id="{03F98169-1A10-4F48-AD36-97228C21A8B9}"/>
              </a:ext>
            </a:extLst>
          </p:cNvPr>
          <p:cNvSpPr/>
          <p:nvPr/>
        </p:nvSpPr>
        <p:spPr>
          <a:xfrm>
            <a:off x="5014521" y="5276955"/>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48" name="円/楕円 11">
            <a:extLst>
              <a:ext uri="{FF2B5EF4-FFF2-40B4-BE49-F238E27FC236}">
                <a16:creationId xmlns:a16="http://schemas.microsoft.com/office/drawing/2014/main" id="{1342B9A3-2F95-457E-8950-843E1340DAC1}"/>
              </a:ext>
            </a:extLst>
          </p:cNvPr>
          <p:cNvSpPr/>
          <p:nvPr/>
        </p:nvSpPr>
        <p:spPr>
          <a:xfrm>
            <a:off x="4543017" y="5358704"/>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49" name="円/楕円 13">
            <a:extLst>
              <a:ext uri="{FF2B5EF4-FFF2-40B4-BE49-F238E27FC236}">
                <a16:creationId xmlns:a16="http://schemas.microsoft.com/office/drawing/2014/main" id="{AEDB4BA0-B90A-4BA0-AD97-F3142EBA0D4E}"/>
              </a:ext>
            </a:extLst>
          </p:cNvPr>
          <p:cNvSpPr/>
          <p:nvPr/>
        </p:nvSpPr>
        <p:spPr>
          <a:xfrm>
            <a:off x="4842993" y="4847400"/>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50" name="円/楕円 14">
            <a:extLst>
              <a:ext uri="{FF2B5EF4-FFF2-40B4-BE49-F238E27FC236}">
                <a16:creationId xmlns:a16="http://schemas.microsoft.com/office/drawing/2014/main" id="{9648783A-D05F-4F25-8FF1-4A8E3584D1A5}"/>
              </a:ext>
            </a:extLst>
          </p:cNvPr>
          <p:cNvSpPr/>
          <p:nvPr/>
        </p:nvSpPr>
        <p:spPr>
          <a:xfrm>
            <a:off x="3241293" y="5264004"/>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51" name="円/楕円 15">
            <a:extLst>
              <a:ext uri="{FF2B5EF4-FFF2-40B4-BE49-F238E27FC236}">
                <a16:creationId xmlns:a16="http://schemas.microsoft.com/office/drawing/2014/main" id="{8F9DBD40-B17B-488E-8C2A-DA177FC6D083}"/>
              </a:ext>
            </a:extLst>
          </p:cNvPr>
          <p:cNvSpPr/>
          <p:nvPr/>
        </p:nvSpPr>
        <p:spPr>
          <a:xfrm>
            <a:off x="3750389" y="4844355"/>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pic>
        <p:nvPicPr>
          <p:cNvPr id="52" name="図 51" descr="ロゴ&#10;&#10;自動的に生成された説明">
            <a:extLst>
              <a:ext uri="{FF2B5EF4-FFF2-40B4-BE49-F238E27FC236}">
                <a16:creationId xmlns:a16="http://schemas.microsoft.com/office/drawing/2014/main" id="{640057F5-E42C-4E60-B5D5-78065D5F9313}"/>
              </a:ext>
            </a:extLst>
          </p:cNvPr>
          <p:cNvPicPr>
            <a:picLocks noChangeAspect="1"/>
          </p:cNvPicPr>
          <p:nvPr/>
        </p:nvPicPr>
        <p:blipFill>
          <a:blip r:embed="rId10"/>
          <a:stretch>
            <a:fillRect/>
          </a:stretch>
        </p:blipFill>
        <p:spPr>
          <a:xfrm>
            <a:off x="2783568" y="3974624"/>
            <a:ext cx="801361" cy="801361"/>
          </a:xfrm>
          <a:prstGeom prst="rect">
            <a:avLst/>
          </a:prstGeom>
        </p:spPr>
      </p:pic>
    </p:spTree>
    <p:extLst>
      <p:ext uri="{BB962C8B-B14F-4D97-AF65-F5344CB8AC3E}">
        <p14:creationId xmlns:p14="http://schemas.microsoft.com/office/powerpoint/2010/main" val="3836621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CE2DFC72-9252-4C47-B83A-9A4FDFD46FD0}"/>
              </a:ext>
            </a:extLst>
          </p:cNvPr>
          <p:cNvSpPr/>
          <p:nvPr/>
        </p:nvSpPr>
        <p:spPr>
          <a:xfrm>
            <a:off x="1132751" y="5137402"/>
            <a:ext cx="3974495" cy="988272"/>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55B4F65-65F2-8142-99EA-CF955F03616F}"/>
              </a:ext>
            </a:extLst>
          </p:cNvPr>
          <p:cNvSpPr>
            <a:spLocks noGrp="1"/>
          </p:cNvSpPr>
          <p:nvPr>
            <p:ph type="title"/>
          </p:nvPr>
        </p:nvSpPr>
        <p:spPr/>
        <p:txBody>
          <a:bodyPr/>
          <a:lstStyle/>
          <a:p>
            <a:r>
              <a:rPr kumimoji="1" lang="ja-JP" altLang="en-US"/>
              <a:t>静電気ってなに？</a:t>
            </a:r>
          </a:p>
        </p:txBody>
      </p:sp>
      <p:sp>
        <p:nvSpPr>
          <p:cNvPr id="3" name="コンテンツ プレースホルダー 2">
            <a:extLst>
              <a:ext uri="{FF2B5EF4-FFF2-40B4-BE49-F238E27FC236}">
                <a16:creationId xmlns:a16="http://schemas.microsoft.com/office/drawing/2014/main" id="{885788F0-2BED-614D-882B-91DE096351C3}"/>
              </a:ext>
            </a:extLst>
          </p:cNvPr>
          <p:cNvSpPr>
            <a:spLocks noGrp="1"/>
          </p:cNvSpPr>
          <p:nvPr>
            <p:ph idx="1"/>
          </p:nvPr>
        </p:nvSpPr>
        <p:spPr/>
        <p:txBody>
          <a:bodyPr>
            <a:normAutofit/>
          </a:bodyPr>
          <a:lstStyle/>
          <a:p>
            <a:pPr>
              <a:lnSpc>
                <a:spcPct val="100000"/>
              </a:lnSpc>
            </a:pPr>
            <a:r>
              <a:rPr kumimoji="1" lang="ja-JP" altLang="en-US" sz="2600" dirty="0"/>
              <a:t>ちなみに</a:t>
            </a:r>
            <a:r>
              <a:rPr kumimoji="1" lang="ja-JP" altLang="en-US" sz="2600" dirty="0">
                <a:solidFill>
                  <a:schemeClr val="accent4">
                    <a:lumMod val="60000"/>
                    <a:lumOff val="40000"/>
                  </a:schemeClr>
                </a:solidFill>
              </a:rPr>
              <a:t>プラス</a:t>
            </a:r>
            <a:r>
              <a:rPr kumimoji="1" lang="ja-JP" altLang="en-US" sz="2600" dirty="0"/>
              <a:t>の電気と</a:t>
            </a:r>
            <a:r>
              <a:rPr kumimoji="1" lang="ja-JP" altLang="en-US" sz="2600" dirty="0">
                <a:solidFill>
                  <a:schemeClr val="accent1"/>
                </a:solidFill>
              </a:rPr>
              <a:t>マイナス</a:t>
            </a:r>
            <a:r>
              <a:rPr kumimoji="1" lang="ja-JP" altLang="en-US" sz="2600" dirty="0"/>
              <a:t>の電気は</a:t>
            </a:r>
            <a:endParaRPr kumimoji="1" lang="en-US" altLang="ja-JP" sz="2600" dirty="0"/>
          </a:p>
          <a:p>
            <a:pPr marL="0" indent="0">
              <a:lnSpc>
                <a:spcPct val="100000"/>
              </a:lnSpc>
              <a:buNone/>
            </a:pPr>
            <a:r>
              <a:rPr lang="ja-JP" altLang="en-US" sz="2600" dirty="0">
                <a:solidFill>
                  <a:schemeClr val="accent3"/>
                </a:solidFill>
              </a:rPr>
              <a:t>　</a:t>
            </a:r>
            <a:r>
              <a:rPr kumimoji="1" lang="ja-JP" altLang="en-US" sz="2600" dirty="0">
                <a:solidFill>
                  <a:schemeClr val="accent3"/>
                </a:solidFill>
              </a:rPr>
              <a:t>引きつけ合うせいしつ</a:t>
            </a:r>
            <a:r>
              <a:rPr kumimoji="1" lang="ja-JP" altLang="en-US" sz="2600" dirty="0"/>
              <a:t>があるよ！</a:t>
            </a:r>
            <a:r>
              <a:rPr kumimoji="1" lang="ja-JP" altLang="en-US" sz="2600" dirty="0">
                <a:solidFill>
                  <a:schemeClr val="bg1">
                    <a:alpha val="0"/>
                  </a:schemeClr>
                </a:solidFill>
              </a:rPr>
              <a:t>下じきで頭をこするとかみの毛がくっつくのは、下じきにたまったマイナスの電気とかみの毛のプラスの電気が引きつけ合うからだよ。</a:t>
            </a:r>
          </a:p>
        </p:txBody>
      </p:sp>
      <p:pic>
        <p:nvPicPr>
          <p:cNvPr id="4" name="図 3" descr="男性の顔の絵&#10;&#10;低い精度で自動的に生成された説明">
            <a:extLst>
              <a:ext uri="{FF2B5EF4-FFF2-40B4-BE49-F238E27FC236}">
                <a16:creationId xmlns:a16="http://schemas.microsoft.com/office/drawing/2014/main" id="{12F21494-76B2-3545-AD35-660EF0062687}"/>
              </a:ext>
            </a:extLst>
          </p:cNvPr>
          <p:cNvPicPr>
            <a:picLocks noChangeAspect="1"/>
          </p:cNvPicPr>
          <p:nvPr/>
        </p:nvPicPr>
        <p:blipFill rotWithShape="1">
          <a:blip r:embed="rId2"/>
          <a:srcRect t="1" b="34816"/>
          <a:stretch/>
        </p:blipFill>
        <p:spPr>
          <a:xfrm>
            <a:off x="4979991" y="3913182"/>
            <a:ext cx="3405709" cy="2336812"/>
          </a:xfrm>
          <a:prstGeom prst="rect">
            <a:avLst/>
          </a:prstGeom>
        </p:spPr>
      </p:pic>
      <p:sp>
        <p:nvSpPr>
          <p:cNvPr id="8" name="円/楕円 7">
            <a:extLst>
              <a:ext uri="{FF2B5EF4-FFF2-40B4-BE49-F238E27FC236}">
                <a16:creationId xmlns:a16="http://schemas.microsoft.com/office/drawing/2014/main" id="{E69ECB8D-FA23-294F-8900-BD99F0E7F696}"/>
              </a:ext>
            </a:extLst>
          </p:cNvPr>
          <p:cNvSpPr/>
          <p:nvPr/>
        </p:nvSpPr>
        <p:spPr>
          <a:xfrm>
            <a:off x="6098617" y="4037078"/>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9" name="円/楕円 8">
            <a:extLst>
              <a:ext uri="{FF2B5EF4-FFF2-40B4-BE49-F238E27FC236}">
                <a16:creationId xmlns:a16="http://schemas.microsoft.com/office/drawing/2014/main" id="{E896F696-5F07-B04E-8436-5AEA55ACEA1A}"/>
              </a:ext>
            </a:extLst>
          </p:cNvPr>
          <p:cNvSpPr/>
          <p:nvPr/>
        </p:nvSpPr>
        <p:spPr>
          <a:xfrm>
            <a:off x="6262253" y="4488247"/>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0" name="円/楕円 9">
            <a:extLst>
              <a:ext uri="{FF2B5EF4-FFF2-40B4-BE49-F238E27FC236}">
                <a16:creationId xmlns:a16="http://schemas.microsoft.com/office/drawing/2014/main" id="{F7E5C710-1F87-404D-848F-4A34C3CB7884}"/>
              </a:ext>
            </a:extLst>
          </p:cNvPr>
          <p:cNvSpPr/>
          <p:nvPr/>
        </p:nvSpPr>
        <p:spPr>
          <a:xfrm>
            <a:off x="6796458" y="4471905"/>
            <a:ext cx="327273" cy="327273"/>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1" name="円/楕円 10">
            <a:extLst>
              <a:ext uri="{FF2B5EF4-FFF2-40B4-BE49-F238E27FC236}">
                <a16:creationId xmlns:a16="http://schemas.microsoft.com/office/drawing/2014/main" id="{4D6B6069-402E-CB40-A0FE-6B2BE21E20A0}"/>
              </a:ext>
            </a:extLst>
          </p:cNvPr>
          <p:cNvSpPr/>
          <p:nvPr/>
        </p:nvSpPr>
        <p:spPr>
          <a:xfrm>
            <a:off x="6880437" y="4051407"/>
            <a:ext cx="327273" cy="327273"/>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13" name="円/楕円 12">
            <a:extLst>
              <a:ext uri="{FF2B5EF4-FFF2-40B4-BE49-F238E27FC236}">
                <a16:creationId xmlns:a16="http://schemas.microsoft.com/office/drawing/2014/main" id="{8DE9A30E-D946-DB48-8D08-01BD58806AFB}"/>
              </a:ext>
            </a:extLst>
          </p:cNvPr>
          <p:cNvSpPr/>
          <p:nvPr/>
        </p:nvSpPr>
        <p:spPr>
          <a:xfrm>
            <a:off x="2154943" y="4200808"/>
            <a:ext cx="724326" cy="724326"/>
          </a:xfrm>
          <a:prstGeom prst="ellipse">
            <a:avLst/>
          </a:prstGeom>
          <a:ln>
            <a:noFill/>
          </a:ln>
          <a:scene3d>
            <a:camera prst="orthographicFront"/>
            <a:lightRig rig="soft" dir="t"/>
          </a:scene3d>
          <a:sp3d prstMaterial="plastic">
            <a:bevelT w="31750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a:solidFill>
                  <a:schemeClr val="tx1">
                    <a:lumMod val="75000"/>
                    <a:lumOff val="25000"/>
                  </a:schemeClr>
                </a:solidFill>
              </a:rPr>
              <a:t>–</a:t>
            </a:r>
            <a:endParaRPr kumimoji="1" lang="ja-JP" altLang="en-US" sz="3200" b="1" dirty="0">
              <a:solidFill>
                <a:schemeClr val="tx1">
                  <a:lumMod val="75000"/>
                  <a:lumOff val="25000"/>
                </a:schemeClr>
              </a:solidFill>
            </a:endParaRPr>
          </a:p>
        </p:txBody>
      </p:sp>
      <p:sp>
        <p:nvSpPr>
          <p:cNvPr id="14" name="円/楕円 13">
            <a:extLst>
              <a:ext uri="{FF2B5EF4-FFF2-40B4-BE49-F238E27FC236}">
                <a16:creationId xmlns:a16="http://schemas.microsoft.com/office/drawing/2014/main" id="{40F40C8E-496A-3D43-A2F6-F2AFB2CC93DB}"/>
              </a:ext>
            </a:extLst>
          </p:cNvPr>
          <p:cNvSpPr/>
          <p:nvPr/>
        </p:nvSpPr>
        <p:spPr>
          <a:xfrm>
            <a:off x="3143899" y="4202515"/>
            <a:ext cx="724326" cy="724326"/>
          </a:xfrm>
          <a:prstGeom prst="ellipse">
            <a:avLst/>
          </a:prstGeom>
          <a:solidFill>
            <a:schemeClr val="accent4">
              <a:lumMod val="60000"/>
              <a:lumOff val="40000"/>
            </a:schemeClr>
          </a:solidFill>
          <a:ln>
            <a:noFill/>
          </a:ln>
          <a:scene3d>
            <a:camera prst="orthographicFront"/>
            <a:lightRig rig="soft" dir="t"/>
          </a:scene3d>
          <a:sp3d prstMaterial="plastic">
            <a:bevelT w="317500" h="317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a:solidFill>
                  <a:schemeClr val="tx1">
                    <a:lumMod val="75000"/>
                    <a:lumOff val="25000"/>
                  </a:schemeClr>
                </a:solidFill>
              </a:rPr>
              <a:t>+</a:t>
            </a:r>
          </a:p>
        </p:txBody>
      </p:sp>
      <p:sp>
        <p:nvSpPr>
          <p:cNvPr id="17" name="テキスト ボックス 16">
            <a:extLst>
              <a:ext uri="{FF2B5EF4-FFF2-40B4-BE49-F238E27FC236}">
                <a16:creationId xmlns:a16="http://schemas.microsoft.com/office/drawing/2014/main" id="{C0F9CBD9-6091-6046-B19F-ECEB40D1F0B8}"/>
              </a:ext>
            </a:extLst>
          </p:cNvPr>
          <p:cNvSpPr txBox="1"/>
          <p:nvPr/>
        </p:nvSpPr>
        <p:spPr>
          <a:xfrm>
            <a:off x="1286227" y="305176"/>
            <a:ext cx="1496599" cy="338554"/>
          </a:xfrm>
          <a:prstGeom prst="rect">
            <a:avLst/>
          </a:prstGeom>
          <a:noFill/>
        </p:spPr>
        <p:txBody>
          <a:bodyPr wrap="square" rtlCol="0">
            <a:spAutoFit/>
          </a:bodyPr>
          <a:lstStyle/>
          <a:p>
            <a:r>
              <a:rPr kumimoji="1" lang="ja-JP" altLang="en-US" sz="1600" spc="600">
                <a:latin typeface="Meiryo UI" panose="020B0604030504040204" pitchFamily="34" charset="-128"/>
                <a:ea typeface="Meiryo UI" panose="020B0604030504040204" pitchFamily="34" charset="-128"/>
              </a:rPr>
              <a:t>せいでんき</a:t>
            </a:r>
          </a:p>
        </p:txBody>
      </p:sp>
      <p:sp>
        <p:nvSpPr>
          <p:cNvPr id="18" name="テキスト ボックス 17">
            <a:extLst>
              <a:ext uri="{FF2B5EF4-FFF2-40B4-BE49-F238E27FC236}">
                <a16:creationId xmlns:a16="http://schemas.microsoft.com/office/drawing/2014/main" id="{F4688785-D4E2-8241-9282-FFC31A3B43A6}"/>
              </a:ext>
            </a:extLst>
          </p:cNvPr>
          <p:cNvSpPr txBox="1"/>
          <p:nvPr/>
        </p:nvSpPr>
        <p:spPr>
          <a:xfrm>
            <a:off x="3009003" y="1482955"/>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でんき</a:t>
            </a:r>
          </a:p>
        </p:txBody>
      </p:sp>
      <p:sp>
        <p:nvSpPr>
          <p:cNvPr id="19" name="テキスト ボックス 18">
            <a:extLst>
              <a:ext uri="{FF2B5EF4-FFF2-40B4-BE49-F238E27FC236}">
                <a16:creationId xmlns:a16="http://schemas.microsoft.com/office/drawing/2014/main" id="{F41D2B68-15E7-BC4A-BC00-A588AFFAAE01}"/>
              </a:ext>
            </a:extLst>
          </p:cNvPr>
          <p:cNvSpPr txBox="1"/>
          <p:nvPr/>
        </p:nvSpPr>
        <p:spPr>
          <a:xfrm>
            <a:off x="5148811" y="1482955"/>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でんき</a:t>
            </a:r>
          </a:p>
        </p:txBody>
      </p:sp>
      <p:sp>
        <p:nvSpPr>
          <p:cNvPr id="20" name="テキスト ボックス 19">
            <a:extLst>
              <a:ext uri="{FF2B5EF4-FFF2-40B4-BE49-F238E27FC236}">
                <a16:creationId xmlns:a16="http://schemas.microsoft.com/office/drawing/2014/main" id="{799E86EF-D02A-A941-97A0-D4523E8B4CDA}"/>
              </a:ext>
            </a:extLst>
          </p:cNvPr>
          <p:cNvSpPr txBox="1"/>
          <p:nvPr/>
        </p:nvSpPr>
        <p:spPr>
          <a:xfrm>
            <a:off x="935118" y="2028087"/>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ひ</a:t>
            </a:r>
          </a:p>
        </p:txBody>
      </p:sp>
      <p:sp>
        <p:nvSpPr>
          <p:cNvPr id="21" name="テキスト ボックス 20">
            <a:extLst>
              <a:ext uri="{FF2B5EF4-FFF2-40B4-BE49-F238E27FC236}">
                <a16:creationId xmlns:a16="http://schemas.microsoft.com/office/drawing/2014/main" id="{B91F3F57-141E-7648-A2A9-C42C22136647}"/>
              </a:ext>
            </a:extLst>
          </p:cNvPr>
          <p:cNvSpPr txBox="1"/>
          <p:nvPr/>
        </p:nvSpPr>
        <p:spPr>
          <a:xfrm>
            <a:off x="2021965" y="2028087"/>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あ</a:t>
            </a:r>
          </a:p>
        </p:txBody>
      </p:sp>
      <p:sp>
        <p:nvSpPr>
          <p:cNvPr id="22" name="テキスト ボックス 21">
            <a:extLst>
              <a:ext uri="{FF2B5EF4-FFF2-40B4-BE49-F238E27FC236}">
                <a16:creationId xmlns:a16="http://schemas.microsoft.com/office/drawing/2014/main" id="{EB900A8A-7982-5547-9A97-D64BB37BAB91}"/>
              </a:ext>
            </a:extLst>
          </p:cNvPr>
          <p:cNvSpPr txBox="1"/>
          <p:nvPr/>
        </p:nvSpPr>
        <p:spPr>
          <a:xfrm>
            <a:off x="4929755" y="2048523"/>
            <a:ext cx="1168862"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した</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sp>
        <p:nvSpPr>
          <p:cNvPr id="23" name="テキスト ボックス 22">
            <a:extLst>
              <a:ext uri="{FF2B5EF4-FFF2-40B4-BE49-F238E27FC236}">
                <a16:creationId xmlns:a16="http://schemas.microsoft.com/office/drawing/2014/main" id="{696C8748-491D-274C-A853-F924A932A425}"/>
              </a:ext>
            </a:extLst>
          </p:cNvPr>
          <p:cNvSpPr txBox="1"/>
          <p:nvPr/>
        </p:nvSpPr>
        <p:spPr>
          <a:xfrm>
            <a:off x="5953173" y="2047324"/>
            <a:ext cx="1168862" cy="307777"/>
          </a:xfrm>
          <a:prstGeom prst="rect">
            <a:avLst/>
          </a:prstGeom>
          <a:noFill/>
        </p:spPr>
        <p:txBody>
          <a:bodyPr wrap="square" rtlCol="0">
            <a:spAutoFit/>
          </a:bodyPr>
          <a:lstStyle/>
          <a:p>
            <a:r>
              <a:rPr kumimoji="1" lang="ja-JP" altLang="en-US" sz="1400">
                <a:solidFill>
                  <a:schemeClr val="bg1"/>
                </a:solidFill>
                <a:latin typeface="Meiryo UI" panose="020B0604030504040204" pitchFamily="34" charset="-128"/>
                <a:ea typeface="Meiryo UI" panose="020B0604030504040204" pitchFamily="34" charset="-128"/>
              </a:rPr>
              <a:t>あたま</a:t>
            </a:r>
            <a:endParaRPr kumimoji="1" lang="en-US" altLang="ja-JP" sz="1400" dirty="0">
              <a:solidFill>
                <a:schemeClr val="bg1"/>
              </a:solidFill>
              <a:latin typeface="Meiryo UI" panose="020B0604030504040204" pitchFamily="34" charset="-128"/>
              <a:ea typeface="Meiryo UI" panose="020B0604030504040204" pitchFamily="34" charset="-128"/>
            </a:endParaRPr>
          </a:p>
        </p:txBody>
      </p:sp>
      <p:sp>
        <p:nvSpPr>
          <p:cNvPr id="24" name="テキスト ボックス 23">
            <a:extLst>
              <a:ext uri="{FF2B5EF4-FFF2-40B4-BE49-F238E27FC236}">
                <a16:creationId xmlns:a16="http://schemas.microsoft.com/office/drawing/2014/main" id="{FAF127F8-FAB3-B84A-8BCE-5DD2D72FF393}"/>
              </a:ext>
            </a:extLst>
          </p:cNvPr>
          <p:cNvSpPr txBox="1"/>
          <p:nvPr/>
        </p:nvSpPr>
        <p:spPr>
          <a:xfrm>
            <a:off x="1762314" y="2618904"/>
            <a:ext cx="1168862" cy="307777"/>
          </a:xfrm>
          <a:prstGeom prst="rect">
            <a:avLst/>
          </a:prstGeom>
          <a:noFill/>
        </p:spPr>
        <p:txBody>
          <a:bodyPr wrap="square" rtlCol="0">
            <a:spAutoFit/>
          </a:bodyPr>
          <a:lstStyle/>
          <a:p>
            <a:r>
              <a:rPr kumimoji="1" lang="ja-JP" altLang="en-US" sz="1400">
                <a:solidFill>
                  <a:schemeClr val="accent2">
                    <a:lumMod val="60000"/>
                    <a:lumOff val="40000"/>
                  </a:schemeClr>
                </a:solidFill>
                <a:latin typeface="Meiryo UI" panose="020B0604030504040204" pitchFamily="34" charset="-128"/>
                <a:ea typeface="Meiryo UI" panose="020B0604030504040204" pitchFamily="34" charset="-128"/>
              </a:rPr>
              <a:t>け</a:t>
            </a:r>
            <a:endParaRPr kumimoji="1" lang="en-US" altLang="ja-JP" sz="1400" dirty="0">
              <a:solidFill>
                <a:schemeClr val="accent2">
                  <a:lumMod val="60000"/>
                  <a:lumOff val="40000"/>
                </a:schemeClr>
              </a:solidFill>
              <a:latin typeface="Meiryo UI" panose="020B0604030504040204" pitchFamily="34" charset="-128"/>
              <a:ea typeface="Meiryo UI" panose="020B0604030504040204" pitchFamily="34" charset="-128"/>
            </a:endParaRPr>
          </a:p>
        </p:txBody>
      </p:sp>
      <p:sp>
        <p:nvSpPr>
          <p:cNvPr id="31" name="テキスト ボックス 30">
            <a:extLst>
              <a:ext uri="{FF2B5EF4-FFF2-40B4-BE49-F238E27FC236}">
                <a16:creationId xmlns:a16="http://schemas.microsoft.com/office/drawing/2014/main" id="{74E757BD-1E8C-B64A-9594-4DED5427F592}"/>
              </a:ext>
            </a:extLst>
          </p:cNvPr>
          <p:cNvSpPr txBox="1"/>
          <p:nvPr/>
        </p:nvSpPr>
        <p:spPr>
          <a:xfrm>
            <a:off x="4908463" y="2181976"/>
            <a:ext cx="2844048" cy="492443"/>
          </a:xfrm>
          <a:prstGeom prst="rect">
            <a:avLst/>
          </a:prstGeom>
          <a:noFill/>
        </p:spPr>
        <p:txBody>
          <a:bodyPr wrap="none" rtlCol="0">
            <a:spAutoFit/>
          </a:bodyPr>
          <a:lstStyle/>
          <a:p>
            <a:r>
              <a:rPr kumimoji="1" lang="ja-JP" altLang="en-US" sz="2600" dirty="0">
                <a:solidFill>
                  <a:schemeClr val="bg1"/>
                </a:solidFill>
                <a:latin typeface="Meiryo UI" panose="020B0604030504040204" pitchFamily="34" charset="-128"/>
                <a:ea typeface="Meiryo UI" panose="020B0604030504040204" pitchFamily="34" charset="-128"/>
              </a:rPr>
              <a:t>下じきで頭をこすると</a:t>
            </a:r>
          </a:p>
        </p:txBody>
      </p:sp>
      <p:sp>
        <p:nvSpPr>
          <p:cNvPr id="33" name="テキスト ボックス 32">
            <a:extLst>
              <a:ext uri="{FF2B5EF4-FFF2-40B4-BE49-F238E27FC236}">
                <a16:creationId xmlns:a16="http://schemas.microsoft.com/office/drawing/2014/main" id="{828DB3BD-78B3-744A-8F8F-FE703BFCDEC1}"/>
              </a:ext>
            </a:extLst>
          </p:cNvPr>
          <p:cNvSpPr txBox="1"/>
          <p:nvPr/>
        </p:nvSpPr>
        <p:spPr>
          <a:xfrm>
            <a:off x="1174316" y="5158096"/>
            <a:ext cx="3974495" cy="951094"/>
          </a:xfrm>
          <a:prstGeom prst="rect">
            <a:avLst/>
          </a:prstGeom>
          <a:noFill/>
        </p:spPr>
        <p:txBody>
          <a:bodyPr wrap="square" rtlCol="0">
            <a:spAutoFit/>
          </a:bodyPr>
          <a:lstStyle/>
          <a:p>
            <a:pPr>
              <a:lnSpc>
                <a:spcPct val="150000"/>
              </a:lnSpc>
            </a:pPr>
            <a:r>
              <a:rPr kumimoji="1" lang="en-US" altLang="ja-JP" sz="2000" dirty="0">
                <a:solidFill>
                  <a:schemeClr val="bg1"/>
                </a:solidFill>
                <a:latin typeface="Meiryo UI" panose="020B0604030504040204" pitchFamily="34" charset="-128"/>
                <a:ea typeface="Meiryo UI" panose="020B0604030504040204" pitchFamily="34" charset="-128"/>
              </a:rPr>
              <a:t>※</a:t>
            </a:r>
            <a:r>
              <a:rPr kumimoji="1" lang="ja-JP" altLang="en-US" sz="2000" dirty="0">
                <a:solidFill>
                  <a:schemeClr val="bg1"/>
                </a:solidFill>
                <a:latin typeface="Meiryo UI" panose="020B0604030504040204" pitchFamily="34" charset="-128"/>
                <a:ea typeface="Meiryo UI" panose="020B0604030504040204" pitchFamily="34" charset="-128"/>
              </a:rPr>
              <a:t>プラスの電気どうし、マイナスの電気　　</a:t>
            </a:r>
            <a:endParaRPr kumimoji="1" lang="en-US" altLang="ja-JP" sz="2000" dirty="0">
              <a:solidFill>
                <a:schemeClr val="bg1"/>
              </a:solidFill>
              <a:latin typeface="Meiryo UI" panose="020B0604030504040204" pitchFamily="34" charset="-128"/>
              <a:ea typeface="Meiryo UI" panose="020B0604030504040204" pitchFamily="34" charset="-128"/>
            </a:endParaRPr>
          </a:p>
          <a:p>
            <a:pPr>
              <a:lnSpc>
                <a:spcPct val="150000"/>
              </a:lnSpc>
            </a:pPr>
            <a:r>
              <a:rPr kumimoji="1" lang="ja-JP" altLang="en-US" sz="2000" dirty="0">
                <a:solidFill>
                  <a:schemeClr val="bg1"/>
                </a:solidFill>
                <a:latin typeface="Meiryo UI" panose="020B0604030504040204" pitchFamily="34" charset="-128"/>
                <a:ea typeface="Meiryo UI" panose="020B0604030504040204" pitchFamily="34" charset="-128"/>
              </a:rPr>
              <a:t>　 どうしは</a:t>
            </a:r>
            <a:r>
              <a:rPr kumimoji="1" lang="ja-JP" altLang="en-US" sz="2000" dirty="0">
                <a:solidFill>
                  <a:schemeClr val="accent2">
                    <a:lumMod val="75000"/>
                  </a:schemeClr>
                </a:solidFill>
                <a:effectLst>
                  <a:glow rad="88900">
                    <a:schemeClr val="bg1">
                      <a:alpha val="79000"/>
                    </a:schemeClr>
                  </a:glow>
                </a:effectLst>
                <a:latin typeface="Meiryo UI" panose="020B0604030504040204" pitchFamily="34" charset="-128"/>
                <a:ea typeface="Meiryo UI" panose="020B0604030504040204" pitchFamily="34" charset="-128"/>
              </a:rPr>
              <a:t>反発</a:t>
            </a:r>
            <a:r>
              <a:rPr kumimoji="1" lang="ja-JP" altLang="en-US" sz="2000" dirty="0">
                <a:solidFill>
                  <a:schemeClr val="bg1"/>
                </a:solidFill>
                <a:latin typeface="Meiryo UI" panose="020B0604030504040204" pitchFamily="34" charset="-128"/>
                <a:ea typeface="Meiryo UI" panose="020B0604030504040204" pitchFamily="34" charset="-128"/>
              </a:rPr>
              <a:t>するせいしつがあるよ</a:t>
            </a:r>
          </a:p>
        </p:txBody>
      </p:sp>
      <p:sp>
        <p:nvSpPr>
          <p:cNvPr id="35" name="テキスト ボックス 34">
            <a:extLst>
              <a:ext uri="{FF2B5EF4-FFF2-40B4-BE49-F238E27FC236}">
                <a16:creationId xmlns:a16="http://schemas.microsoft.com/office/drawing/2014/main" id="{9A8558C7-586B-5643-93E3-1492401754E3}"/>
              </a:ext>
            </a:extLst>
          </p:cNvPr>
          <p:cNvSpPr txBox="1"/>
          <p:nvPr/>
        </p:nvSpPr>
        <p:spPr>
          <a:xfrm>
            <a:off x="2218570" y="5112000"/>
            <a:ext cx="901428" cy="276999"/>
          </a:xfrm>
          <a:prstGeom prst="rect">
            <a:avLst/>
          </a:prstGeom>
          <a:noFill/>
        </p:spPr>
        <p:txBody>
          <a:bodyPr wrap="square" rtlCol="0">
            <a:spAutoFit/>
          </a:bodyPr>
          <a:lstStyle/>
          <a:p>
            <a:r>
              <a:rPr kumimoji="1" lang="ja-JP" altLang="en-US" sz="1200" spc="300">
                <a:solidFill>
                  <a:schemeClr val="bg1"/>
                </a:solidFill>
                <a:latin typeface="Meiryo UI" panose="020B0604030504040204" pitchFamily="34" charset="-128"/>
                <a:ea typeface="Meiryo UI" panose="020B0604030504040204" pitchFamily="34" charset="-128"/>
              </a:rPr>
              <a:t>でんき</a:t>
            </a:r>
          </a:p>
        </p:txBody>
      </p:sp>
      <p:sp>
        <p:nvSpPr>
          <p:cNvPr id="36" name="テキスト ボックス 35">
            <a:extLst>
              <a:ext uri="{FF2B5EF4-FFF2-40B4-BE49-F238E27FC236}">
                <a16:creationId xmlns:a16="http://schemas.microsoft.com/office/drawing/2014/main" id="{77754B8E-A0EE-9642-91C6-1E9999636DFC}"/>
              </a:ext>
            </a:extLst>
          </p:cNvPr>
          <p:cNvSpPr txBox="1"/>
          <p:nvPr/>
        </p:nvSpPr>
        <p:spPr>
          <a:xfrm>
            <a:off x="4381319" y="5112000"/>
            <a:ext cx="901428" cy="276999"/>
          </a:xfrm>
          <a:prstGeom prst="rect">
            <a:avLst/>
          </a:prstGeom>
          <a:noFill/>
        </p:spPr>
        <p:txBody>
          <a:bodyPr wrap="square" rtlCol="0">
            <a:spAutoFit/>
          </a:bodyPr>
          <a:lstStyle/>
          <a:p>
            <a:r>
              <a:rPr kumimoji="1" lang="ja-JP" altLang="en-US" sz="1200" spc="300">
                <a:solidFill>
                  <a:schemeClr val="bg1"/>
                </a:solidFill>
                <a:latin typeface="Meiryo UI" panose="020B0604030504040204" pitchFamily="34" charset="-128"/>
                <a:ea typeface="Meiryo UI" panose="020B0604030504040204" pitchFamily="34" charset="-128"/>
              </a:rPr>
              <a:t>でんき</a:t>
            </a:r>
          </a:p>
        </p:txBody>
      </p:sp>
      <p:sp>
        <p:nvSpPr>
          <p:cNvPr id="37" name="テキスト ボックス 36">
            <a:extLst>
              <a:ext uri="{FF2B5EF4-FFF2-40B4-BE49-F238E27FC236}">
                <a16:creationId xmlns:a16="http://schemas.microsoft.com/office/drawing/2014/main" id="{66C44D3E-BA6D-EE4C-8095-A44C90A1D206}"/>
              </a:ext>
            </a:extLst>
          </p:cNvPr>
          <p:cNvSpPr txBox="1"/>
          <p:nvPr/>
        </p:nvSpPr>
        <p:spPr>
          <a:xfrm>
            <a:off x="2154943" y="5575865"/>
            <a:ext cx="901428" cy="276999"/>
          </a:xfrm>
          <a:prstGeom prst="rect">
            <a:avLst/>
          </a:prstGeom>
          <a:noFill/>
        </p:spPr>
        <p:txBody>
          <a:bodyPr wrap="square" rtlCol="0">
            <a:spAutoFit/>
          </a:bodyPr>
          <a:lstStyle/>
          <a:p>
            <a:r>
              <a:rPr kumimoji="1" lang="ja-JP" altLang="en-US" sz="1200" dirty="0">
                <a:solidFill>
                  <a:schemeClr val="accent2">
                    <a:lumMod val="75000"/>
                  </a:schemeClr>
                </a:solidFill>
                <a:effectLst>
                  <a:glow rad="88900">
                    <a:schemeClr val="bg1">
                      <a:alpha val="79000"/>
                    </a:schemeClr>
                  </a:glow>
                </a:effectLst>
                <a:latin typeface="Meiryo UI" panose="020B0604030504040204" pitchFamily="34" charset="-128"/>
                <a:ea typeface="Meiryo UI" panose="020B0604030504040204" pitchFamily="34" charset="-128"/>
              </a:rPr>
              <a:t>はんぱつ</a:t>
            </a:r>
          </a:p>
        </p:txBody>
      </p:sp>
      <p:sp>
        <p:nvSpPr>
          <p:cNvPr id="32" name="テキスト ボックス 31">
            <a:extLst>
              <a:ext uri="{FF2B5EF4-FFF2-40B4-BE49-F238E27FC236}">
                <a16:creationId xmlns:a16="http://schemas.microsoft.com/office/drawing/2014/main" id="{FA150F52-1EC7-2F49-AFAA-C7EEA117F00E}"/>
              </a:ext>
            </a:extLst>
          </p:cNvPr>
          <p:cNvSpPr txBox="1"/>
          <p:nvPr/>
        </p:nvSpPr>
        <p:spPr>
          <a:xfrm>
            <a:off x="855616" y="2655975"/>
            <a:ext cx="7730359" cy="1208792"/>
          </a:xfrm>
          <a:prstGeom prst="rect">
            <a:avLst/>
          </a:prstGeom>
          <a:noFill/>
        </p:spPr>
        <p:txBody>
          <a:bodyPr wrap="square" rtlCol="0">
            <a:spAutoFit/>
          </a:bodyPr>
          <a:lstStyle/>
          <a:p>
            <a:pPr>
              <a:lnSpc>
                <a:spcPct val="150000"/>
              </a:lnSpc>
            </a:pPr>
            <a:r>
              <a:rPr kumimoji="1" lang="ja-JP" altLang="en-US" sz="2600" dirty="0">
                <a:solidFill>
                  <a:schemeClr val="accent2">
                    <a:lumMod val="60000"/>
                    <a:lumOff val="40000"/>
                  </a:schemeClr>
                </a:solidFill>
                <a:latin typeface="Meiryo UI" panose="020B0604030504040204" pitchFamily="34" charset="-128"/>
                <a:ea typeface="Meiryo UI" panose="020B0604030504040204" pitchFamily="34" charset="-128"/>
              </a:rPr>
              <a:t>かみの毛がくっつく</a:t>
            </a:r>
            <a:r>
              <a:rPr kumimoji="1" lang="ja-JP" altLang="en-US" sz="2600" dirty="0">
                <a:solidFill>
                  <a:schemeClr val="bg1"/>
                </a:solidFill>
                <a:latin typeface="Meiryo UI" panose="020B0604030504040204" pitchFamily="34" charset="-128"/>
                <a:ea typeface="Meiryo UI" panose="020B0604030504040204" pitchFamily="34" charset="-128"/>
              </a:rPr>
              <a:t>のは、</a:t>
            </a:r>
            <a:r>
              <a:rPr kumimoji="1" lang="ja-JP" altLang="en-US" sz="2600" dirty="0">
                <a:solidFill>
                  <a:schemeClr val="bg2">
                    <a:lumMod val="60000"/>
                    <a:lumOff val="40000"/>
                  </a:schemeClr>
                </a:solidFill>
                <a:latin typeface="Meiryo UI" panose="020B0604030504040204" pitchFamily="34" charset="-128"/>
                <a:ea typeface="Meiryo UI" panose="020B0604030504040204" pitchFamily="34" charset="-128"/>
              </a:rPr>
              <a:t>下じきにたまった</a:t>
            </a:r>
            <a:r>
              <a:rPr kumimoji="1" lang="ja-JP" altLang="en-US" sz="2600" dirty="0">
                <a:solidFill>
                  <a:schemeClr val="accent1"/>
                </a:solidFill>
                <a:latin typeface="Meiryo UI" panose="020B0604030504040204" pitchFamily="34" charset="-128"/>
                <a:ea typeface="Meiryo UI" panose="020B0604030504040204" pitchFamily="34" charset="-128"/>
              </a:rPr>
              <a:t>マイナス</a:t>
            </a:r>
            <a:r>
              <a:rPr kumimoji="1" lang="ja-JP" altLang="en-US" sz="2600" dirty="0">
                <a:solidFill>
                  <a:schemeClr val="bg2">
                    <a:lumMod val="60000"/>
                    <a:lumOff val="40000"/>
                  </a:schemeClr>
                </a:solidFill>
                <a:latin typeface="Meiryo UI" panose="020B0604030504040204" pitchFamily="34" charset="-128"/>
                <a:ea typeface="Meiryo UI" panose="020B0604030504040204" pitchFamily="34" charset="-128"/>
              </a:rPr>
              <a:t>の電気と、かみの毛の</a:t>
            </a:r>
            <a:r>
              <a:rPr kumimoji="1" lang="ja-JP" altLang="en-US" sz="2600" dirty="0">
                <a:solidFill>
                  <a:schemeClr val="accent4"/>
                </a:solidFill>
                <a:latin typeface="Meiryo UI" panose="020B0604030504040204" pitchFamily="34" charset="-128"/>
                <a:ea typeface="Meiryo UI" panose="020B0604030504040204" pitchFamily="34" charset="-128"/>
              </a:rPr>
              <a:t>プラス</a:t>
            </a:r>
            <a:r>
              <a:rPr kumimoji="1" lang="ja-JP" altLang="en-US" sz="2600" dirty="0">
                <a:solidFill>
                  <a:schemeClr val="bg2">
                    <a:lumMod val="60000"/>
                    <a:lumOff val="40000"/>
                  </a:schemeClr>
                </a:solidFill>
                <a:latin typeface="Meiryo UI" panose="020B0604030504040204" pitchFamily="34" charset="-128"/>
                <a:ea typeface="Meiryo UI" panose="020B0604030504040204" pitchFamily="34" charset="-128"/>
              </a:rPr>
              <a:t>の電気が</a:t>
            </a:r>
            <a:r>
              <a:rPr kumimoji="1" lang="ja-JP" altLang="en-US" sz="2600" dirty="0">
                <a:solidFill>
                  <a:schemeClr val="accent3"/>
                </a:solidFill>
                <a:latin typeface="Meiryo UI" panose="020B0604030504040204" pitchFamily="34" charset="-128"/>
                <a:ea typeface="Meiryo UI" panose="020B0604030504040204" pitchFamily="34" charset="-128"/>
              </a:rPr>
              <a:t>引きつけ合うから</a:t>
            </a:r>
            <a:r>
              <a:rPr kumimoji="1" lang="ja-JP" altLang="en-US" sz="2600" dirty="0">
                <a:solidFill>
                  <a:schemeClr val="bg1"/>
                </a:solidFill>
                <a:latin typeface="Meiryo UI" panose="020B0604030504040204" pitchFamily="34" charset="-128"/>
                <a:ea typeface="Meiryo UI" panose="020B0604030504040204" pitchFamily="34" charset="-128"/>
              </a:rPr>
              <a:t>だよ。</a:t>
            </a:r>
          </a:p>
        </p:txBody>
      </p:sp>
      <p:sp>
        <p:nvSpPr>
          <p:cNvPr id="25" name="テキスト ボックス 24">
            <a:extLst>
              <a:ext uri="{FF2B5EF4-FFF2-40B4-BE49-F238E27FC236}">
                <a16:creationId xmlns:a16="http://schemas.microsoft.com/office/drawing/2014/main" id="{FBF6D955-BDFD-D74E-8529-67033512BBCA}"/>
              </a:ext>
            </a:extLst>
          </p:cNvPr>
          <p:cNvSpPr txBox="1"/>
          <p:nvPr/>
        </p:nvSpPr>
        <p:spPr>
          <a:xfrm>
            <a:off x="3858132" y="2635711"/>
            <a:ext cx="1168862" cy="307777"/>
          </a:xfrm>
          <a:prstGeom prst="rect">
            <a:avLst/>
          </a:prstGeom>
          <a:noFill/>
        </p:spPr>
        <p:txBody>
          <a:bodyPr wrap="square" rtlCol="0">
            <a:spAutoFit/>
          </a:bodyPr>
          <a:lstStyle/>
          <a:p>
            <a:r>
              <a:rPr kumimoji="1" lang="ja-JP" altLang="en-US" sz="1400" spc="300">
                <a:solidFill>
                  <a:schemeClr val="bg2">
                    <a:lumMod val="60000"/>
                    <a:lumOff val="40000"/>
                  </a:schemeClr>
                </a:solidFill>
                <a:latin typeface="Meiryo UI" panose="020B0604030504040204" pitchFamily="34" charset="-128"/>
                <a:ea typeface="Meiryo UI" panose="020B0604030504040204" pitchFamily="34" charset="-128"/>
              </a:rPr>
              <a:t>した</a:t>
            </a:r>
            <a:endParaRPr kumimoji="1" lang="en-US" altLang="ja-JP" sz="1400" spc="300" dirty="0">
              <a:solidFill>
                <a:schemeClr val="bg2">
                  <a:lumMod val="60000"/>
                  <a:lumOff val="40000"/>
                </a:schemeClr>
              </a:solidFill>
              <a:latin typeface="Meiryo UI" panose="020B0604030504040204" pitchFamily="34" charset="-128"/>
              <a:ea typeface="Meiryo UI" panose="020B0604030504040204" pitchFamily="34" charset="-128"/>
            </a:endParaRPr>
          </a:p>
        </p:txBody>
      </p:sp>
      <p:sp>
        <p:nvSpPr>
          <p:cNvPr id="26" name="テキスト ボックス 25">
            <a:extLst>
              <a:ext uri="{FF2B5EF4-FFF2-40B4-BE49-F238E27FC236}">
                <a16:creationId xmlns:a16="http://schemas.microsoft.com/office/drawing/2014/main" id="{85BBEF24-BB2C-B142-9D57-41449D63A086}"/>
              </a:ext>
            </a:extLst>
          </p:cNvPr>
          <p:cNvSpPr txBox="1"/>
          <p:nvPr/>
        </p:nvSpPr>
        <p:spPr>
          <a:xfrm>
            <a:off x="7204884" y="2635710"/>
            <a:ext cx="1168862" cy="307777"/>
          </a:xfrm>
          <a:prstGeom prst="rect">
            <a:avLst/>
          </a:prstGeom>
          <a:noFill/>
        </p:spPr>
        <p:txBody>
          <a:bodyPr wrap="square" rtlCol="0">
            <a:spAutoFit/>
          </a:bodyPr>
          <a:lstStyle/>
          <a:p>
            <a:r>
              <a:rPr kumimoji="1" lang="ja-JP" altLang="en-US" sz="1400" spc="300">
                <a:solidFill>
                  <a:schemeClr val="bg2">
                    <a:lumMod val="60000"/>
                    <a:lumOff val="40000"/>
                  </a:schemeClr>
                </a:solidFill>
                <a:latin typeface="Meiryo UI" panose="020B0604030504040204" pitchFamily="34" charset="-128"/>
                <a:ea typeface="Meiryo UI" panose="020B0604030504040204" pitchFamily="34" charset="-128"/>
              </a:rPr>
              <a:t>でんき</a:t>
            </a:r>
            <a:endParaRPr kumimoji="1" lang="en-US" altLang="ja-JP" sz="1400" spc="300" dirty="0">
              <a:solidFill>
                <a:schemeClr val="bg2">
                  <a:lumMod val="60000"/>
                  <a:lumOff val="40000"/>
                </a:schemeClr>
              </a:solidFill>
              <a:latin typeface="Meiryo UI" panose="020B0604030504040204" pitchFamily="34" charset="-128"/>
              <a:ea typeface="Meiryo UI" panose="020B0604030504040204" pitchFamily="34" charset="-128"/>
            </a:endParaRPr>
          </a:p>
        </p:txBody>
      </p:sp>
      <p:sp>
        <p:nvSpPr>
          <p:cNvPr id="27" name="テキスト ボックス 26">
            <a:extLst>
              <a:ext uri="{FF2B5EF4-FFF2-40B4-BE49-F238E27FC236}">
                <a16:creationId xmlns:a16="http://schemas.microsoft.com/office/drawing/2014/main" id="{D566C070-7687-3744-9765-A0118D75BB61}"/>
              </a:ext>
            </a:extLst>
          </p:cNvPr>
          <p:cNvSpPr txBox="1"/>
          <p:nvPr/>
        </p:nvSpPr>
        <p:spPr>
          <a:xfrm>
            <a:off x="3338212" y="3186371"/>
            <a:ext cx="1168862" cy="307777"/>
          </a:xfrm>
          <a:prstGeom prst="rect">
            <a:avLst/>
          </a:prstGeom>
          <a:noFill/>
        </p:spPr>
        <p:txBody>
          <a:bodyPr wrap="square" rtlCol="0">
            <a:spAutoFit/>
          </a:bodyPr>
          <a:lstStyle/>
          <a:p>
            <a:r>
              <a:rPr kumimoji="1" lang="ja-JP" altLang="en-US" sz="1400" spc="300">
                <a:solidFill>
                  <a:schemeClr val="bg2">
                    <a:lumMod val="60000"/>
                    <a:lumOff val="40000"/>
                  </a:schemeClr>
                </a:solidFill>
                <a:latin typeface="Meiryo UI" panose="020B0604030504040204" pitchFamily="34" charset="-128"/>
                <a:ea typeface="Meiryo UI" panose="020B0604030504040204" pitchFamily="34" charset="-128"/>
              </a:rPr>
              <a:t>でんき</a:t>
            </a:r>
            <a:endParaRPr kumimoji="1" lang="en-US" altLang="ja-JP" sz="1400" spc="300" dirty="0">
              <a:solidFill>
                <a:schemeClr val="bg2">
                  <a:lumMod val="60000"/>
                  <a:lumOff val="40000"/>
                </a:schemeClr>
              </a:solidFill>
              <a:latin typeface="Meiryo UI" panose="020B0604030504040204" pitchFamily="34" charset="-128"/>
              <a:ea typeface="Meiryo UI" panose="020B0604030504040204" pitchFamily="34" charset="-128"/>
            </a:endParaRPr>
          </a:p>
        </p:txBody>
      </p:sp>
      <p:sp>
        <p:nvSpPr>
          <p:cNvPr id="28" name="テキスト ボックス 27">
            <a:extLst>
              <a:ext uri="{FF2B5EF4-FFF2-40B4-BE49-F238E27FC236}">
                <a16:creationId xmlns:a16="http://schemas.microsoft.com/office/drawing/2014/main" id="{05CE6FFA-4FB4-E546-A6E5-48579EB13639}"/>
              </a:ext>
            </a:extLst>
          </p:cNvPr>
          <p:cNvSpPr txBox="1"/>
          <p:nvPr/>
        </p:nvSpPr>
        <p:spPr>
          <a:xfrm>
            <a:off x="1749574" y="3186370"/>
            <a:ext cx="1168862" cy="307777"/>
          </a:xfrm>
          <a:prstGeom prst="rect">
            <a:avLst/>
          </a:prstGeom>
          <a:noFill/>
        </p:spPr>
        <p:txBody>
          <a:bodyPr wrap="square" rtlCol="0">
            <a:spAutoFit/>
          </a:bodyPr>
          <a:lstStyle/>
          <a:p>
            <a:r>
              <a:rPr kumimoji="1" lang="ja-JP" altLang="en-US" sz="1400" spc="300">
                <a:solidFill>
                  <a:schemeClr val="bg2">
                    <a:lumMod val="60000"/>
                    <a:lumOff val="40000"/>
                  </a:schemeClr>
                </a:solidFill>
                <a:latin typeface="Meiryo UI" panose="020B0604030504040204" pitchFamily="34" charset="-128"/>
                <a:ea typeface="Meiryo UI" panose="020B0604030504040204" pitchFamily="34" charset="-128"/>
              </a:rPr>
              <a:t>け</a:t>
            </a:r>
            <a:endParaRPr kumimoji="1" lang="en-US" altLang="ja-JP" sz="1400" spc="300" dirty="0">
              <a:solidFill>
                <a:schemeClr val="bg2">
                  <a:lumMod val="60000"/>
                  <a:lumOff val="40000"/>
                </a:schemeClr>
              </a:solidFill>
              <a:latin typeface="Meiryo UI" panose="020B0604030504040204" pitchFamily="34" charset="-128"/>
              <a:ea typeface="Meiryo UI" panose="020B0604030504040204" pitchFamily="34" charset="-128"/>
            </a:endParaRPr>
          </a:p>
        </p:txBody>
      </p:sp>
      <p:sp>
        <p:nvSpPr>
          <p:cNvPr id="29" name="テキスト ボックス 28">
            <a:extLst>
              <a:ext uri="{FF2B5EF4-FFF2-40B4-BE49-F238E27FC236}">
                <a16:creationId xmlns:a16="http://schemas.microsoft.com/office/drawing/2014/main" id="{2A5FC58E-A4A8-9F46-9138-F7D63DFCA81E}"/>
              </a:ext>
            </a:extLst>
          </p:cNvPr>
          <p:cNvSpPr txBox="1"/>
          <p:nvPr/>
        </p:nvSpPr>
        <p:spPr>
          <a:xfrm>
            <a:off x="4314185" y="3221546"/>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ひ</a:t>
            </a:r>
          </a:p>
        </p:txBody>
      </p:sp>
      <p:sp>
        <p:nvSpPr>
          <p:cNvPr id="30" name="テキスト ボックス 29">
            <a:extLst>
              <a:ext uri="{FF2B5EF4-FFF2-40B4-BE49-F238E27FC236}">
                <a16:creationId xmlns:a16="http://schemas.microsoft.com/office/drawing/2014/main" id="{62793455-B669-4742-971F-613D01D4D851}"/>
              </a:ext>
            </a:extLst>
          </p:cNvPr>
          <p:cNvSpPr txBox="1"/>
          <p:nvPr/>
        </p:nvSpPr>
        <p:spPr>
          <a:xfrm>
            <a:off x="5401032" y="3221546"/>
            <a:ext cx="1168862"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あ</a:t>
            </a:r>
          </a:p>
        </p:txBody>
      </p:sp>
    </p:spTree>
    <p:extLst>
      <p:ext uri="{BB962C8B-B14F-4D97-AF65-F5344CB8AC3E}">
        <p14:creationId xmlns:p14="http://schemas.microsoft.com/office/powerpoint/2010/main" val="940882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788B46-03B4-FC4C-B0EB-49B3F2CCC483}"/>
              </a:ext>
            </a:extLst>
          </p:cNvPr>
          <p:cNvSpPr>
            <a:spLocks noGrp="1"/>
          </p:cNvSpPr>
          <p:nvPr>
            <p:ph type="title"/>
          </p:nvPr>
        </p:nvSpPr>
        <p:spPr/>
        <p:txBody>
          <a:bodyPr/>
          <a:lstStyle/>
          <a:p>
            <a:r>
              <a:rPr kumimoji="1" lang="ja-JP" altLang="en-US" b="1">
                <a:solidFill>
                  <a:schemeClr val="accent6"/>
                </a:solidFill>
              </a:rPr>
              <a:t>実験</a:t>
            </a:r>
            <a:r>
              <a:rPr kumimoji="1" lang="en-US" altLang="ja-JP" b="1" dirty="0">
                <a:solidFill>
                  <a:schemeClr val="accent6"/>
                </a:solidFill>
              </a:rPr>
              <a:t>①</a:t>
            </a:r>
            <a:r>
              <a:rPr kumimoji="1" lang="en-US" altLang="ja-JP" sz="3200" b="1" dirty="0">
                <a:solidFill>
                  <a:schemeClr val="accent6"/>
                </a:solidFill>
              </a:rPr>
              <a:t>〜</a:t>
            </a:r>
            <a:r>
              <a:rPr kumimoji="1" lang="ja-JP" altLang="en-US" sz="3200" b="1">
                <a:solidFill>
                  <a:schemeClr val="accent6"/>
                </a:solidFill>
              </a:rPr>
              <a:t>電気チョウチョをうかせよう！</a:t>
            </a:r>
            <a:r>
              <a:rPr kumimoji="1" lang="en-US" altLang="ja-JP" sz="3200" b="1" dirty="0">
                <a:solidFill>
                  <a:schemeClr val="accent6"/>
                </a:solidFill>
              </a:rPr>
              <a:t>〜</a:t>
            </a:r>
            <a:endParaRPr kumimoji="1" lang="ja-JP" altLang="en-US" b="1">
              <a:solidFill>
                <a:schemeClr val="accent6"/>
              </a:solidFill>
            </a:endParaRPr>
          </a:p>
        </p:txBody>
      </p:sp>
      <p:sp>
        <p:nvSpPr>
          <p:cNvPr id="6" name="コンテンツ プレースホルダー 5">
            <a:extLst>
              <a:ext uri="{FF2B5EF4-FFF2-40B4-BE49-F238E27FC236}">
                <a16:creationId xmlns:a16="http://schemas.microsoft.com/office/drawing/2014/main" id="{E6BE1A4C-C748-1649-BCBB-F3DC6AD0685E}"/>
              </a:ext>
            </a:extLst>
          </p:cNvPr>
          <p:cNvSpPr>
            <a:spLocks noGrp="1"/>
          </p:cNvSpPr>
          <p:nvPr>
            <p:ph idx="1"/>
          </p:nvPr>
        </p:nvSpPr>
        <p:spPr/>
        <p:txBody>
          <a:bodyPr/>
          <a:lstStyle/>
          <a:p>
            <a:pPr marL="0" indent="0">
              <a:buNone/>
            </a:pPr>
            <a:r>
              <a:rPr lang="ja-JP" altLang="en-US"/>
              <a:t>さっそく実験で</a:t>
            </a:r>
            <a:r>
              <a:rPr lang="ja-JP" altLang="en-US">
                <a:solidFill>
                  <a:schemeClr val="bg2"/>
                </a:solidFill>
              </a:rPr>
              <a:t>静電気</a:t>
            </a:r>
            <a:r>
              <a:rPr lang="ja-JP" altLang="en-US"/>
              <a:t>を体験してみよう！</a:t>
            </a:r>
            <a:endParaRPr lang="en-US" altLang="ja-JP" dirty="0"/>
          </a:p>
          <a:p>
            <a:pPr marL="0" indent="0" algn="ctr">
              <a:buNone/>
            </a:pPr>
            <a:r>
              <a:rPr lang="ja-JP" altLang="en-US">
                <a:solidFill>
                  <a:schemeClr val="bg2"/>
                </a:solidFill>
              </a:rPr>
              <a:t>静電気</a:t>
            </a:r>
            <a:r>
              <a:rPr lang="ja-JP" altLang="en-US">
                <a:solidFill>
                  <a:schemeClr val="accent2"/>
                </a:solidFill>
              </a:rPr>
              <a:t>でチョウチョをひらひらうかせるよ！</a:t>
            </a:r>
          </a:p>
        </p:txBody>
      </p:sp>
      <p:sp>
        <p:nvSpPr>
          <p:cNvPr id="4" name="テキスト ボックス 3">
            <a:extLst>
              <a:ext uri="{FF2B5EF4-FFF2-40B4-BE49-F238E27FC236}">
                <a16:creationId xmlns:a16="http://schemas.microsoft.com/office/drawing/2014/main" id="{CC776D84-E5DF-2646-AC02-FE43ABA567B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6"/>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113DC985-6375-B940-9225-BA2BA82F91A8}"/>
              </a:ext>
            </a:extLst>
          </p:cNvPr>
          <p:cNvSpPr txBox="1"/>
          <p:nvPr/>
        </p:nvSpPr>
        <p:spPr>
          <a:xfrm>
            <a:off x="3155730" y="443446"/>
            <a:ext cx="1375245" cy="338554"/>
          </a:xfrm>
          <a:prstGeom prst="rect">
            <a:avLst/>
          </a:prstGeom>
          <a:noFill/>
        </p:spPr>
        <p:txBody>
          <a:bodyPr wrap="square" rtlCol="0">
            <a:spAutoFit/>
          </a:bodyPr>
          <a:lstStyle/>
          <a:p>
            <a:r>
              <a:rPr kumimoji="1" lang="ja-JP" altLang="en-US" sz="1600" spc="600">
                <a:solidFill>
                  <a:schemeClr val="accent6"/>
                </a:solidFill>
                <a:latin typeface="Meiryo UI" panose="020B0604030504040204" pitchFamily="34" charset="-128"/>
                <a:ea typeface="Meiryo UI" panose="020B0604030504040204" pitchFamily="34" charset="-128"/>
              </a:rPr>
              <a:t>でんき</a:t>
            </a:r>
          </a:p>
        </p:txBody>
      </p:sp>
      <p:sp>
        <p:nvSpPr>
          <p:cNvPr id="14" name="テキスト ボックス 13">
            <a:extLst>
              <a:ext uri="{FF2B5EF4-FFF2-40B4-BE49-F238E27FC236}">
                <a16:creationId xmlns:a16="http://schemas.microsoft.com/office/drawing/2014/main" id="{BD6AC29D-F2D5-724B-BEC6-991B4EA545FF}"/>
              </a:ext>
            </a:extLst>
          </p:cNvPr>
          <p:cNvSpPr txBox="1"/>
          <p:nvPr/>
        </p:nvSpPr>
        <p:spPr>
          <a:xfrm>
            <a:off x="1600746" y="1640030"/>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じっけん</a:t>
            </a:r>
          </a:p>
        </p:txBody>
      </p:sp>
      <p:sp>
        <p:nvSpPr>
          <p:cNvPr id="15" name="テキスト ボックス 14">
            <a:extLst>
              <a:ext uri="{FF2B5EF4-FFF2-40B4-BE49-F238E27FC236}">
                <a16:creationId xmlns:a16="http://schemas.microsoft.com/office/drawing/2014/main" id="{980F693C-BCEC-A04D-8CCE-3B48E88323DF}"/>
              </a:ext>
            </a:extLst>
          </p:cNvPr>
          <p:cNvSpPr txBox="1"/>
          <p:nvPr/>
        </p:nvSpPr>
        <p:spPr>
          <a:xfrm>
            <a:off x="2625975" y="1640030"/>
            <a:ext cx="1375245"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せいでんき</a:t>
            </a:r>
          </a:p>
        </p:txBody>
      </p:sp>
      <p:sp>
        <p:nvSpPr>
          <p:cNvPr id="16" name="テキスト ボックス 15">
            <a:extLst>
              <a:ext uri="{FF2B5EF4-FFF2-40B4-BE49-F238E27FC236}">
                <a16:creationId xmlns:a16="http://schemas.microsoft.com/office/drawing/2014/main" id="{D306BB40-3314-5E40-98FC-3694064128C0}"/>
              </a:ext>
            </a:extLst>
          </p:cNvPr>
          <p:cNvSpPr txBox="1"/>
          <p:nvPr/>
        </p:nvSpPr>
        <p:spPr>
          <a:xfrm>
            <a:off x="3914449" y="1640030"/>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たいけん</a:t>
            </a:r>
          </a:p>
        </p:txBody>
      </p:sp>
      <p:sp>
        <p:nvSpPr>
          <p:cNvPr id="17" name="テキスト ボックス 16">
            <a:extLst>
              <a:ext uri="{FF2B5EF4-FFF2-40B4-BE49-F238E27FC236}">
                <a16:creationId xmlns:a16="http://schemas.microsoft.com/office/drawing/2014/main" id="{E08EE44F-57DD-834D-8071-7761E6F5BC13}"/>
              </a:ext>
            </a:extLst>
          </p:cNvPr>
          <p:cNvSpPr txBox="1"/>
          <p:nvPr/>
        </p:nvSpPr>
        <p:spPr>
          <a:xfrm>
            <a:off x="1752775" y="2407521"/>
            <a:ext cx="1375245"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せいでんき</a:t>
            </a:r>
          </a:p>
        </p:txBody>
      </p:sp>
      <p:pic>
        <p:nvPicPr>
          <p:cNvPr id="8" name="図 7" descr="輸送, 木 が含まれている画像&#10;&#10;自動的に生成された説明">
            <a:extLst>
              <a:ext uri="{FF2B5EF4-FFF2-40B4-BE49-F238E27FC236}">
                <a16:creationId xmlns:a16="http://schemas.microsoft.com/office/drawing/2014/main" id="{98FC4B42-37E6-8842-9D97-EFCF386C1808}"/>
              </a:ext>
            </a:extLst>
          </p:cNvPr>
          <p:cNvPicPr>
            <a:picLocks noChangeAspect="1"/>
          </p:cNvPicPr>
          <p:nvPr/>
        </p:nvPicPr>
        <p:blipFill>
          <a:blip r:embed="rId2"/>
          <a:stretch>
            <a:fillRect/>
          </a:stretch>
        </p:blipFill>
        <p:spPr>
          <a:xfrm rot="1469670">
            <a:off x="3573455" y="3298795"/>
            <a:ext cx="1694305" cy="1694305"/>
          </a:xfrm>
          <a:prstGeom prst="rect">
            <a:avLst/>
          </a:prstGeom>
        </p:spPr>
      </p:pic>
      <p:pic>
        <p:nvPicPr>
          <p:cNvPr id="18" name="図 17" descr="文房具 が含まれている画像&#10;&#10;自動的に生成された説明">
            <a:extLst>
              <a:ext uri="{FF2B5EF4-FFF2-40B4-BE49-F238E27FC236}">
                <a16:creationId xmlns:a16="http://schemas.microsoft.com/office/drawing/2014/main" id="{B6C355BE-D273-B946-AB0F-034DD6BFC86C}"/>
              </a:ext>
            </a:extLst>
          </p:cNvPr>
          <p:cNvPicPr>
            <a:picLocks noChangeAspect="1"/>
          </p:cNvPicPr>
          <p:nvPr/>
        </p:nvPicPr>
        <p:blipFill>
          <a:blip r:embed="rId3"/>
          <a:stretch>
            <a:fillRect/>
          </a:stretch>
        </p:blipFill>
        <p:spPr>
          <a:xfrm rot="569168">
            <a:off x="2682791" y="4434955"/>
            <a:ext cx="2145775" cy="2145775"/>
          </a:xfrm>
          <a:prstGeom prst="rect">
            <a:avLst/>
          </a:prstGeom>
          <a:scene3d>
            <a:camera prst="orthographicFront">
              <a:rot lat="1738033" lon="19442457" rev="19008716"/>
            </a:camera>
            <a:lightRig rig="threePt" dir="t"/>
          </a:scene3d>
        </p:spPr>
      </p:pic>
      <p:pic>
        <p:nvPicPr>
          <p:cNvPr id="20" name="図 19" descr="ロゴ&#10;&#10;中程度の精度で自動的に生成された説明">
            <a:extLst>
              <a:ext uri="{FF2B5EF4-FFF2-40B4-BE49-F238E27FC236}">
                <a16:creationId xmlns:a16="http://schemas.microsoft.com/office/drawing/2014/main" id="{EAD5AF0F-24DA-6C43-8E73-836C3F76747C}"/>
              </a:ext>
            </a:extLst>
          </p:cNvPr>
          <p:cNvPicPr>
            <a:picLocks noChangeAspect="1"/>
          </p:cNvPicPr>
          <p:nvPr/>
        </p:nvPicPr>
        <p:blipFill rotWithShape="1">
          <a:blip r:embed="rId4"/>
          <a:srcRect l="1" t="4457" r="70842" b="71940"/>
          <a:stretch/>
        </p:blipFill>
        <p:spPr>
          <a:xfrm rot="2312352">
            <a:off x="2818792" y="4444323"/>
            <a:ext cx="942304" cy="762808"/>
          </a:xfrm>
          <a:prstGeom prst="rect">
            <a:avLst/>
          </a:prstGeom>
        </p:spPr>
      </p:pic>
      <p:pic>
        <p:nvPicPr>
          <p:cNvPr id="21" name="図 20" descr="ロゴ&#10;&#10;中程度の精度で自動的に生成された説明">
            <a:extLst>
              <a:ext uri="{FF2B5EF4-FFF2-40B4-BE49-F238E27FC236}">
                <a16:creationId xmlns:a16="http://schemas.microsoft.com/office/drawing/2014/main" id="{8984CB43-032C-8D4F-B383-07CF438C6264}"/>
              </a:ext>
            </a:extLst>
          </p:cNvPr>
          <p:cNvPicPr>
            <a:picLocks noChangeAspect="1"/>
          </p:cNvPicPr>
          <p:nvPr/>
        </p:nvPicPr>
        <p:blipFill rotWithShape="1">
          <a:blip r:embed="rId4"/>
          <a:srcRect l="1" t="4457" r="70842" b="71940"/>
          <a:stretch/>
        </p:blipFill>
        <p:spPr>
          <a:xfrm rot="4629954">
            <a:off x="3549195" y="4623979"/>
            <a:ext cx="942304" cy="762808"/>
          </a:xfrm>
          <a:prstGeom prst="rect">
            <a:avLst/>
          </a:prstGeom>
        </p:spPr>
      </p:pic>
      <p:pic>
        <p:nvPicPr>
          <p:cNvPr id="22" name="図 21" descr="ロゴ&#10;&#10;中程度の精度で自動的に生成された説明">
            <a:extLst>
              <a:ext uri="{FF2B5EF4-FFF2-40B4-BE49-F238E27FC236}">
                <a16:creationId xmlns:a16="http://schemas.microsoft.com/office/drawing/2014/main" id="{CE580E78-F0D8-1F49-9CA3-306C0DFF7EE5}"/>
              </a:ext>
            </a:extLst>
          </p:cNvPr>
          <p:cNvPicPr>
            <a:picLocks noChangeAspect="1"/>
          </p:cNvPicPr>
          <p:nvPr/>
        </p:nvPicPr>
        <p:blipFill rotWithShape="1">
          <a:blip r:embed="rId4"/>
          <a:srcRect l="1" t="4457" r="70842" b="71940"/>
          <a:stretch/>
        </p:blipFill>
        <p:spPr>
          <a:xfrm rot="6792053">
            <a:off x="4165681" y="5044864"/>
            <a:ext cx="942304" cy="762808"/>
          </a:xfrm>
          <a:prstGeom prst="rect">
            <a:avLst/>
          </a:prstGeom>
        </p:spPr>
      </p:pic>
    </p:spTree>
    <p:extLst>
      <p:ext uri="{BB962C8B-B14F-4D97-AF65-F5344CB8AC3E}">
        <p14:creationId xmlns:p14="http://schemas.microsoft.com/office/powerpoint/2010/main" val="2124821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808196-4F45-8949-9247-C346D635F94F}"/>
              </a:ext>
            </a:extLst>
          </p:cNvPr>
          <p:cNvSpPr>
            <a:spLocks noGrp="1"/>
          </p:cNvSpPr>
          <p:nvPr>
            <p:ph type="title"/>
          </p:nvPr>
        </p:nvSpPr>
        <p:spPr/>
        <p:txBody>
          <a:bodyPr/>
          <a:lstStyle/>
          <a:p>
            <a:r>
              <a:rPr kumimoji="1" lang="ja-JP" altLang="en-US"/>
              <a:t>実験を始める前に</a:t>
            </a:r>
          </a:p>
        </p:txBody>
      </p:sp>
      <p:sp>
        <p:nvSpPr>
          <p:cNvPr id="3" name="コンテンツ プレースホルダー 2">
            <a:extLst>
              <a:ext uri="{FF2B5EF4-FFF2-40B4-BE49-F238E27FC236}">
                <a16:creationId xmlns:a16="http://schemas.microsoft.com/office/drawing/2014/main" id="{8429F996-2DBC-2B4E-A177-26482A585120}"/>
              </a:ext>
            </a:extLst>
          </p:cNvPr>
          <p:cNvSpPr>
            <a:spLocks noGrp="1"/>
          </p:cNvSpPr>
          <p:nvPr>
            <p:ph idx="1"/>
          </p:nvPr>
        </p:nvSpPr>
        <p:spPr/>
        <p:txBody>
          <a:bodyPr>
            <a:normAutofit/>
          </a:bodyPr>
          <a:lstStyle/>
          <a:p>
            <a:r>
              <a:rPr kumimoji="1" lang="ja-JP" altLang="en-US"/>
              <a:t>実験は広いところでやろう！</a:t>
            </a:r>
            <a:endParaRPr kumimoji="1" lang="en-US" altLang="ja-JP" dirty="0"/>
          </a:p>
          <a:p>
            <a:pPr lvl="1"/>
            <a:r>
              <a:rPr lang="ja-JP" altLang="en-US"/>
              <a:t>せまいと、友だちとぶつかってあぶないよ。</a:t>
            </a:r>
            <a:endParaRPr kumimoji="1" lang="en-US" altLang="ja-JP" dirty="0"/>
          </a:p>
          <a:p>
            <a:r>
              <a:rPr lang="ja-JP" altLang="en-US"/>
              <a:t>やり方をしっかり理解してから始めよう！</a:t>
            </a:r>
            <a:endParaRPr lang="en-US" altLang="ja-JP" dirty="0"/>
          </a:p>
          <a:p>
            <a:pPr lvl="1"/>
            <a:r>
              <a:rPr kumimoji="1" lang="ja-JP" altLang="en-US"/>
              <a:t>やり方をまちがえると、うまく結果が出ないことがあるよ。</a:t>
            </a:r>
            <a:endParaRPr kumimoji="1" lang="en-US" altLang="ja-JP" dirty="0"/>
          </a:p>
          <a:p>
            <a:r>
              <a:rPr kumimoji="1" lang="ja-JP" altLang="en-US"/>
              <a:t>チョウチョは風にとばされやすいよ。気をつけよう！</a:t>
            </a:r>
            <a:endParaRPr kumimoji="1" lang="en-US" altLang="ja-JP" dirty="0"/>
          </a:p>
          <a:p>
            <a:pPr lvl="1"/>
            <a:r>
              <a:rPr lang="ja-JP" altLang="en-US"/>
              <a:t>まどをしめたりエアコンの風を弱くして、とばされないようにしよう。</a:t>
            </a:r>
            <a:endParaRPr kumimoji="1" lang="ja-JP" altLang="en-US"/>
          </a:p>
        </p:txBody>
      </p:sp>
      <p:sp>
        <p:nvSpPr>
          <p:cNvPr id="4" name="テキスト ボックス 3">
            <a:extLst>
              <a:ext uri="{FF2B5EF4-FFF2-40B4-BE49-F238E27FC236}">
                <a16:creationId xmlns:a16="http://schemas.microsoft.com/office/drawing/2014/main" id="{1EDA7604-3F45-0246-870C-6FBF7C584DBF}"/>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4">
                    <a:lumMod val="75000"/>
                  </a:schemeClr>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946AFCA3-0A23-2940-90A5-735571453C6B}"/>
              </a:ext>
            </a:extLst>
          </p:cNvPr>
          <p:cNvSpPr txBox="1"/>
          <p:nvPr/>
        </p:nvSpPr>
        <p:spPr>
          <a:xfrm>
            <a:off x="2673885" y="305176"/>
            <a:ext cx="658207" cy="338554"/>
          </a:xfrm>
          <a:prstGeom prst="rect">
            <a:avLst/>
          </a:prstGeom>
          <a:noFill/>
        </p:spPr>
        <p:txBody>
          <a:bodyPr wrap="square" rtlCol="0">
            <a:spAutoFit/>
          </a:bodyPr>
          <a:lstStyle/>
          <a:p>
            <a:r>
              <a:rPr kumimoji="1" lang="ja-JP" altLang="en-US" sz="1600" spc="300">
                <a:solidFill>
                  <a:schemeClr val="accent4">
                    <a:lumMod val="75000"/>
                  </a:schemeClr>
                </a:solidFill>
                <a:latin typeface="Meiryo UI" panose="020B0604030504040204" pitchFamily="34" charset="-128"/>
                <a:ea typeface="Meiryo UI" panose="020B0604030504040204" pitchFamily="34" charset="-128"/>
              </a:rPr>
              <a:t>はじ</a:t>
            </a:r>
          </a:p>
        </p:txBody>
      </p:sp>
      <p:sp>
        <p:nvSpPr>
          <p:cNvPr id="6" name="テキスト ボックス 5">
            <a:extLst>
              <a:ext uri="{FF2B5EF4-FFF2-40B4-BE49-F238E27FC236}">
                <a16:creationId xmlns:a16="http://schemas.microsoft.com/office/drawing/2014/main" id="{B05A53F4-A586-AD4A-8081-95F0BA84183E}"/>
              </a:ext>
            </a:extLst>
          </p:cNvPr>
          <p:cNvSpPr txBox="1"/>
          <p:nvPr/>
        </p:nvSpPr>
        <p:spPr>
          <a:xfrm>
            <a:off x="4111322" y="305176"/>
            <a:ext cx="1375245" cy="338554"/>
          </a:xfrm>
          <a:prstGeom prst="rect">
            <a:avLst/>
          </a:prstGeom>
          <a:noFill/>
        </p:spPr>
        <p:txBody>
          <a:bodyPr wrap="square" rtlCol="0">
            <a:spAutoFit/>
          </a:bodyPr>
          <a:lstStyle/>
          <a:p>
            <a:r>
              <a:rPr kumimoji="1" lang="ja-JP" altLang="en-US" sz="1600" spc="300">
                <a:solidFill>
                  <a:schemeClr val="accent4">
                    <a:lumMod val="75000"/>
                  </a:schemeClr>
                </a:solidFill>
                <a:latin typeface="Meiryo UI" panose="020B0604030504040204" pitchFamily="34" charset="-128"/>
                <a:ea typeface="Meiryo UI" panose="020B0604030504040204" pitchFamily="34" charset="-128"/>
              </a:rPr>
              <a:t>まえ</a:t>
            </a:r>
          </a:p>
        </p:txBody>
      </p:sp>
      <p:sp>
        <p:nvSpPr>
          <p:cNvPr id="7" name="テキスト ボックス 6">
            <a:extLst>
              <a:ext uri="{FF2B5EF4-FFF2-40B4-BE49-F238E27FC236}">
                <a16:creationId xmlns:a16="http://schemas.microsoft.com/office/drawing/2014/main" id="{F157871A-43BE-8344-B406-EAEEC9D20E06}"/>
              </a:ext>
            </a:extLst>
          </p:cNvPr>
          <p:cNvSpPr txBox="1"/>
          <p:nvPr/>
        </p:nvSpPr>
        <p:spPr>
          <a:xfrm>
            <a:off x="955954" y="1631818"/>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じっけん</a:t>
            </a:r>
          </a:p>
        </p:txBody>
      </p:sp>
      <p:sp>
        <p:nvSpPr>
          <p:cNvPr id="8" name="テキスト ボックス 7">
            <a:extLst>
              <a:ext uri="{FF2B5EF4-FFF2-40B4-BE49-F238E27FC236}">
                <a16:creationId xmlns:a16="http://schemas.microsoft.com/office/drawing/2014/main" id="{5F0D221A-3019-D547-9A9D-A3E0F60B0DDB}"/>
              </a:ext>
            </a:extLst>
          </p:cNvPr>
          <p:cNvSpPr txBox="1"/>
          <p:nvPr/>
        </p:nvSpPr>
        <p:spPr>
          <a:xfrm>
            <a:off x="1939806" y="1630739"/>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ひろ</a:t>
            </a:r>
          </a:p>
        </p:txBody>
      </p:sp>
      <p:sp>
        <p:nvSpPr>
          <p:cNvPr id="9" name="テキスト ボックス 8">
            <a:extLst>
              <a:ext uri="{FF2B5EF4-FFF2-40B4-BE49-F238E27FC236}">
                <a16:creationId xmlns:a16="http://schemas.microsoft.com/office/drawing/2014/main" id="{39A11A35-ADE4-C843-8D67-4E796215E240}"/>
              </a:ext>
            </a:extLst>
          </p:cNvPr>
          <p:cNvSpPr txBox="1"/>
          <p:nvPr/>
        </p:nvSpPr>
        <p:spPr>
          <a:xfrm>
            <a:off x="3167030" y="2995785"/>
            <a:ext cx="901428" cy="307777"/>
          </a:xfrm>
          <a:prstGeom prst="rect">
            <a:avLst/>
          </a:prstGeom>
          <a:noFill/>
        </p:spPr>
        <p:txBody>
          <a:bodyPr wrap="square" rtlCol="0">
            <a:spAutoFit/>
          </a:bodyPr>
          <a:lstStyle/>
          <a:p>
            <a:r>
              <a:rPr kumimoji="1" lang="ja-JP" altLang="en-US" sz="1400" spc="600">
                <a:solidFill>
                  <a:schemeClr val="bg1"/>
                </a:solidFill>
                <a:latin typeface="Meiryo UI" panose="020B0604030504040204" pitchFamily="34" charset="-128"/>
                <a:ea typeface="Meiryo UI" panose="020B0604030504040204" pitchFamily="34" charset="-128"/>
              </a:rPr>
              <a:t>りかい</a:t>
            </a:r>
          </a:p>
        </p:txBody>
      </p:sp>
      <p:sp>
        <p:nvSpPr>
          <p:cNvPr id="10" name="テキスト ボックス 9">
            <a:extLst>
              <a:ext uri="{FF2B5EF4-FFF2-40B4-BE49-F238E27FC236}">
                <a16:creationId xmlns:a16="http://schemas.microsoft.com/office/drawing/2014/main" id="{91B88BC4-1915-CB41-90D1-3E37D8F2E0C2}"/>
              </a:ext>
            </a:extLst>
          </p:cNvPr>
          <p:cNvSpPr txBox="1"/>
          <p:nvPr/>
        </p:nvSpPr>
        <p:spPr>
          <a:xfrm>
            <a:off x="1449532" y="2995784"/>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かた</a:t>
            </a:r>
          </a:p>
        </p:txBody>
      </p:sp>
      <p:sp>
        <p:nvSpPr>
          <p:cNvPr id="11" name="テキスト ボックス 10">
            <a:extLst>
              <a:ext uri="{FF2B5EF4-FFF2-40B4-BE49-F238E27FC236}">
                <a16:creationId xmlns:a16="http://schemas.microsoft.com/office/drawing/2014/main" id="{9F578AC8-9514-E840-B10A-8F5AB5DB41D0}"/>
              </a:ext>
            </a:extLst>
          </p:cNvPr>
          <p:cNvSpPr txBox="1"/>
          <p:nvPr/>
        </p:nvSpPr>
        <p:spPr>
          <a:xfrm>
            <a:off x="4835005" y="2995783"/>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はじ</a:t>
            </a:r>
          </a:p>
        </p:txBody>
      </p:sp>
      <p:sp>
        <p:nvSpPr>
          <p:cNvPr id="12" name="テキスト ボックス 11">
            <a:extLst>
              <a:ext uri="{FF2B5EF4-FFF2-40B4-BE49-F238E27FC236}">
                <a16:creationId xmlns:a16="http://schemas.microsoft.com/office/drawing/2014/main" id="{7BD672DC-C89C-3742-822D-7BE51FB9A85D}"/>
              </a:ext>
            </a:extLst>
          </p:cNvPr>
          <p:cNvSpPr txBox="1"/>
          <p:nvPr/>
        </p:nvSpPr>
        <p:spPr>
          <a:xfrm>
            <a:off x="1553100" y="3715339"/>
            <a:ext cx="797860"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かた</a:t>
            </a:r>
          </a:p>
        </p:txBody>
      </p:sp>
      <p:sp>
        <p:nvSpPr>
          <p:cNvPr id="13" name="テキスト ボックス 12">
            <a:extLst>
              <a:ext uri="{FF2B5EF4-FFF2-40B4-BE49-F238E27FC236}">
                <a16:creationId xmlns:a16="http://schemas.microsoft.com/office/drawing/2014/main" id="{80483AE3-EB4E-F24D-B7DD-E5FC32690F85}"/>
              </a:ext>
            </a:extLst>
          </p:cNvPr>
          <p:cNvSpPr txBox="1"/>
          <p:nvPr/>
        </p:nvSpPr>
        <p:spPr>
          <a:xfrm>
            <a:off x="4292888" y="3715200"/>
            <a:ext cx="797860" cy="276999"/>
          </a:xfrm>
          <a:prstGeom prst="rect">
            <a:avLst/>
          </a:prstGeom>
          <a:noFill/>
        </p:spPr>
        <p:txBody>
          <a:bodyPr wrap="square" rtlCol="0">
            <a:spAutoFit/>
          </a:bodyPr>
          <a:lstStyle/>
          <a:p>
            <a:r>
              <a:rPr kumimoji="1" lang="ja-JP" altLang="en-US" sz="1200" spc="600">
                <a:solidFill>
                  <a:srgbClr val="BED8EF"/>
                </a:solidFill>
                <a:latin typeface="Meiryo UI" panose="020B0604030504040204" pitchFamily="34" charset="-128"/>
                <a:ea typeface="Meiryo UI" panose="020B0604030504040204" pitchFamily="34" charset="-128"/>
              </a:rPr>
              <a:t>けっか</a:t>
            </a:r>
          </a:p>
        </p:txBody>
      </p:sp>
      <p:sp>
        <p:nvSpPr>
          <p:cNvPr id="14" name="テキスト ボックス 13">
            <a:extLst>
              <a:ext uri="{FF2B5EF4-FFF2-40B4-BE49-F238E27FC236}">
                <a16:creationId xmlns:a16="http://schemas.microsoft.com/office/drawing/2014/main" id="{94EE8F9B-4799-FD42-B353-BB51B88F1C21}"/>
              </a:ext>
            </a:extLst>
          </p:cNvPr>
          <p:cNvSpPr txBox="1"/>
          <p:nvPr/>
        </p:nvSpPr>
        <p:spPr>
          <a:xfrm>
            <a:off x="5163900" y="3715338"/>
            <a:ext cx="797860"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で</a:t>
            </a:r>
          </a:p>
        </p:txBody>
      </p:sp>
      <p:sp>
        <p:nvSpPr>
          <p:cNvPr id="15" name="テキスト ボックス 14">
            <a:extLst>
              <a:ext uri="{FF2B5EF4-FFF2-40B4-BE49-F238E27FC236}">
                <a16:creationId xmlns:a16="http://schemas.microsoft.com/office/drawing/2014/main" id="{055D36C3-64D0-754B-AD08-82F9239EB90D}"/>
              </a:ext>
            </a:extLst>
          </p:cNvPr>
          <p:cNvSpPr txBox="1"/>
          <p:nvPr/>
        </p:nvSpPr>
        <p:spPr>
          <a:xfrm>
            <a:off x="2260884" y="2332863"/>
            <a:ext cx="797860"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とも</a:t>
            </a:r>
          </a:p>
        </p:txBody>
      </p:sp>
      <p:sp>
        <p:nvSpPr>
          <p:cNvPr id="16" name="テキスト ボックス 15">
            <a:extLst>
              <a:ext uri="{FF2B5EF4-FFF2-40B4-BE49-F238E27FC236}">
                <a16:creationId xmlns:a16="http://schemas.microsoft.com/office/drawing/2014/main" id="{F3D0B1EE-F391-7F48-AF6B-052E7E9090F0}"/>
              </a:ext>
            </a:extLst>
          </p:cNvPr>
          <p:cNvSpPr txBox="1"/>
          <p:nvPr/>
        </p:nvSpPr>
        <p:spPr>
          <a:xfrm>
            <a:off x="2390520" y="4390990"/>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かぜ</a:t>
            </a:r>
          </a:p>
        </p:txBody>
      </p:sp>
      <p:sp>
        <p:nvSpPr>
          <p:cNvPr id="17" name="テキスト ボックス 16">
            <a:extLst>
              <a:ext uri="{FF2B5EF4-FFF2-40B4-BE49-F238E27FC236}">
                <a16:creationId xmlns:a16="http://schemas.microsoft.com/office/drawing/2014/main" id="{D5555DE6-0687-A94F-B591-C8ACEF0B2845}"/>
              </a:ext>
            </a:extLst>
          </p:cNvPr>
          <p:cNvSpPr txBox="1"/>
          <p:nvPr/>
        </p:nvSpPr>
        <p:spPr>
          <a:xfrm>
            <a:off x="5618250" y="4390989"/>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き</a:t>
            </a:r>
          </a:p>
        </p:txBody>
      </p:sp>
      <p:sp>
        <p:nvSpPr>
          <p:cNvPr id="18" name="テキスト ボックス 17">
            <a:extLst>
              <a:ext uri="{FF2B5EF4-FFF2-40B4-BE49-F238E27FC236}">
                <a16:creationId xmlns:a16="http://schemas.microsoft.com/office/drawing/2014/main" id="{26AFA1DA-96ED-B245-9838-132E6493BA56}"/>
              </a:ext>
            </a:extLst>
          </p:cNvPr>
          <p:cNvSpPr txBox="1"/>
          <p:nvPr/>
        </p:nvSpPr>
        <p:spPr>
          <a:xfrm>
            <a:off x="3795522" y="5099618"/>
            <a:ext cx="797860"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かぜ</a:t>
            </a:r>
          </a:p>
        </p:txBody>
      </p:sp>
      <p:sp>
        <p:nvSpPr>
          <p:cNvPr id="19" name="テキスト ボックス 18">
            <a:extLst>
              <a:ext uri="{FF2B5EF4-FFF2-40B4-BE49-F238E27FC236}">
                <a16:creationId xmlns:a16="http://schemas.microsoft.com/office/drawing/2014/main" id="{00B31186-DF93-F54B-940E-7AE49ED7B6D3}"/>
              </a:ext>
            </a:extLst>
          </p:cNvPr>
          <p:cNvSpPr txBox="1"/>
          <p:nvPr/>
        </p:nvSpPr>
        <p:spPr>
          <a:xfrm>
            <a:off x="4338330" y="5099616"/>
            <a:ext cx="797860"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よわ</a:t>
            </a:r>
          </a:p>
        </p:txBody>
      </p:sp>
    </p:spTree>
    <p:extLst>
      <p:ext uri="{BB962C8B-B14F-4D97-AF65-F5344CB8AC3E}">
        <p14:creationId xmlns:p14="http://schemas.microsoft.com/office/powerpoint/2010/main" val="2303242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3E9E1B-E8B7-3140-8916-7B03895A077E}"/>
              </a:ext>
            </a:extLst>
          </p:cNvPr>
          <p:cNvSpPr>
            <a:spLocks noGrp="1"/>
          </p:cNvSpPr>
          <p:nvPr>
            <p:ph type="title"/>
          </p:nvPr>
        </p:nvSpPr>
        <p:spPr/>
        <p:txBody>
          <a:bodyPr/>
          <a:lstStyle/>
          <a:p>
            <a:r>
              <a:rPr kumimoji="1" lang="ja-JP" altLang="en-US" b="1">
                <a:solidFill>
                  <a:schemeClr val="accent6"/>
                </a:solidFill>
              </a:rPr>
              <a:t>実験①</a:t>
            </a:r>
            <a:r>
              <a:rPr kumimoji="1" lang="en-US" altLang="ja-JP" dirty="0"/>
              <a:t>〜</a:t>
            </a:r>
            <a:r>
              <a:rPr kumimoji="1" lang="ja-JP" altLang="en-US"/>
              <a:t>準備するもの</a:t>
            </a:r>
            <a:r>
              <a:rPr kumimoji="1"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9DA56765-EF8F-2048-B8BC-C4D9FE223B47}"/>
              </a:ext>
            </a:extLst>
          </p:cNvPr>
          <p:cNvSpPr>
            <a:spLocks noGrp="1"/>
          </p:cNvSpPr>
          <p:nvPr>
            <p:ph idx="1"/>
          </p:nvPr>
        </p:nvSpPr>
        <p:spPr/>
        <p:txBody>
          <a:bodyPr/>
          <a:lstStyle/>
          <a:p>
            <a:r>
              <a:rPr kumimoji="1" lang="ja-JP" altLang="en-US"/>
              <a:t>ポリぶくろ　１まい</a:t>
            </a:r>
            <a:endParaRPr kumimoji="1" lang="en-US" altLang="ja-JP" dirty="0"/>
          </a:p>
          <a:p>
            <a:r>
              <a:rPr lang="ja-JP" altLang="en-US"/>
              <a:t>プラスチックの下じき</a:t>
            </a:r>
            <a:endParaRPr lang="en-US" altLang="ja-JP" dirty="0"/>
          </a:p>
          <a:p>
            <a:r>
              <a:rPr kumimoji="1" lang="ja-JP" altLang="en-US"/>
              <a:t>ティッシュペーパー　数まい</a:t>
            </a:r>
            <a:endParaRPr kumimoji="1" lang="en-US" altLang="ja-JP" dirty="0"/>
          </a:p>
          <a:p>
            <a:r>
              <a:rPr lang="ja-JP" altLang="en-US"/>
              <a:t>油性マジック　１本</a:t>
            </a:r>
            <a:endParaRPr lang="en-US" altLang="ja-JP" dirty="0"/>
          </a:p>
          <a:p>
            <a:r>
              <a:rPr kumimoji="1" lang="ja-JP" altLang="en-US"/>
              <a:t>はさみ</a:t>
            </a:r>
          </a:p>
        </p:txBody>
      </p:sp>
      <p:sp>
        <p:nvSpPr>
          <p:cNvPr id="4" name="テキスト ボックス 3">
            <a:extLst>
              <a:ext uri="{FF2B5EF4-FFF2-40B4-BE49-F238E27FC236}">
                <a16:creationId xmlns:a16="http://schemas.microsoft.com/office/drawing/2014/main" id="{3DFB63E6-DC9B-9548-AB4D-46F87C5BCEE1}"/>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6"/>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A9225E66-2AED-124E-802A-A96E4E576EF2}"/>
              </a:ext>
            </a:extLst>
          </p:cNvPr>
          <p:cNvSpPr txBox="1"/>
          <p:nvPr/>
        </p:nvSpPr>
        <p:spPr>
          <a:xfrm>
            <a:off x="3471019"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じゅんび</a:t>
            </a:r>
          </a:p>
        </p:txBody>
      </p:sp>
      <p:pic>
        <p:nvPicPr>
          <p:cNvPr id="7" name="図 6" descr="文房具 が含まれている画像&#10;&#10;自動的に生成された説明">
            <a:extLst>
              <a:ext uri="{FF2B5EF4-FFF2-40B4-BE49-F238E27FC236}">
                <a16:creationId xmlns:a16="http://schemas.microsoft.com/office/drawing/2014/main" id="{F958D4CD-6260-0544-A785-23CC2F7282A6}"/>
              </a:ext>
            </a:extLst>
          </p:cNvPr>
          <p:cNvPicPr>
            <a:picLocks noChangeAspect="1"/>
          </p:cNvPicPr>
          <p:nvPr/>
        </p:nvPicPr>
        <p:blipFill>
          <a:blip r:embed="rId2"/>
          <a:stretch>
            <a:fillRect/>
          </a:stretch>
        </p:blipFill>
        <p:spPr>
          <a:xfrm>
            <a:off x="6480951" y="1819902"/>
            <a:ext cx="1900224" cy="1900224"/>
          </a:xfrm>
          <a:prstGeom prst="rect">
            <a:avLst/>
          </a:prstGeom>
        </p:spPr>
      </p:pic>
      <p:pic>
        <p:nvPicPr>
          <p:cNvPr id="9" name="図 8" descr="ミラー, プレート が含まれている画像&#10;&#10;自動的に生成された説明">
            <a:extLst>
              <a:ext uri="{FF2B5EF4-FFF2-40B4-BE49-F238E27FC236}">
                <a16:creationId xmlns:a16="http://schemas.microsoft.com/office/drawing/2014/main" id="{7586EAF8-02D6-8640-8F2F-32D0D1AC6B00}"/>
              </a:ext>
            </a:extLst>
          </p:cNvPr>
          <p:cNvPicPr>
            <a:picLocks noChangeAspect="1"/>
          </p:cNvPicPr>
          <p:nvPr/>
        </p:nvPicPr>
        <p:blipFill>
          <a:blip r:embed="rId3"/>
          <a:stretch>
            <a:fillRect/>
          </a:stretch>
        </p:blipFill>
        <p:spPr>
          <a:xfrm>
            <a:off x="4672280" y="1527307"/>
            <a:ext cx="1549096" cy="1652369"/>
          </a:xfrm>
          <a:prstGeom prst="rect">
            <a:avLst/>
          </a:prstGeom>
        </p:spPr>
      </p:pic>
      <p:pic>
        <p:nvPicPr>
          <p:cNvPr id="11" name="図 10" descr="ケーキ, 作品, テーブル, 紙 が含まれている画像&#10;&#10;自動的に生成された説明">
            <a:extLst>
              <a:ext uri="{FF2B5EF4-FFF2-40B4-BE49-F238E27FC236}">
                <a16:creationId xmlns:a16="http://schemas.microsoft.com/office/drawing/2014/main" id="{36D28B3D-1F62-2547-AE2B-ECC09EA1D15B}"/>
              </a:ext>
            </a:extLst>
          </p:cNvPr>
          <p:cNvPicPr>
            <a:picLocks noChangeAspect="1"/>
          </p:cNvPicPr>
          <p:nvPr/>
        </p:nvPicPr>
        <p:blipFill>
          <a:blip r:embed="rId4"/>
          <a:stretch>
            <a:fillRect/>
          </a:stretch>
        </p:blipFill>
        <p:spPr>
          <a:xfrm>
            <a:off x="4965750" y="3429000"/>
            <a:ext cx="1848057" cy="1207397"/>
          </a:xfrm>
          <a:prstGeom prst="rect">
            <a:avLst/>
          </a:prstGeom>
        </p:spPr>
      </p:pic>
      <p:pic>
        <p:nvPicPr>
          <p:cNvPr id="13" name="図 12" descr="煙が出ている白黒写真&#10;&#10;中程度の精度で自動的に生成された説明">
            <a:extLst>
              <a:ext uri="{FF2B5EF4-FFF2-40B4-BE49-F238E27FC236}">
                <a16:creationId xmlns:a16="http://schemas.microsoft.com/office/drawing/2014/main" id="{29748B26-7D44-C148-B5FA-ED303CC9F8AE}"/>
              </a:ext>
            </a:extLst>
          </p:cNvPr>
          <p:cNvPicPr>
            <a:picLocks noChangeAspect="1"/>
          </p:cNvPicPr>
          <p:nvPr/>
        </p:nvPicPr>
        <p:blipFill>
          <a:blip r:embed="rId5"/>
          <a:stretch>
            <a:fillRect/>
          </a:stretch>
        </p:blipFill>
        <p:spPr>
          <a:xfrm rot="2287675">
            <a:off x="4821929" y="4528907"/>
            <a:ext cx="857625" cy="1749556"/>
          </a:xfrm>
          <a:prstGeom prst="rect">
            <a:avLst/>
          </a:prstGeom>
        </p:spPr>
      </p:pic>
      <p:pic>
        <p:nvPicPr>
          <p:cNvPr id="15" name="図 14">
            <a:extLst>
              <a:ext uri="{FF2B5EF4-FFF2-40B4-BE49-F238E27FC236}">
                <a16:creationId xmlns:a16="http://schemas.microsoft.com/office/drawing/2014/main" id="{E25EE19E-BAA2-BE42-9AA3-262F04826FA5}"/>
              </a:ext>
            </a:extLst>
          </p:cNvPr>
          <p:cNvPicPr>
            <a:picLocks noChangeAspect="1"/>
          </p:cNvPicPr>
          <p:nvPr/>
        </p:nvPicPr>
        <p:blipFill>
          <a:blip r:embed="rId6"/>
          <a:stretch>
            <a:fillRect/>
          </a:stretch>
        </p:blipFill>
        <p:spPr>
          <a:xfrm rot="20669146">
            <a:off x="6796653" y="4059352"/>
            <a:ext cx="1268820" cy="1489689"/>
          </a:xfrm>
          <a:prstGeom prst="rect">
            <a:avLst/>
          </a:prstGeom>
        </p:spPr>
      </p:pic>
      <p:sp>
        <p:nvSpPr>
          <p:cNvPr id="12" name="テキスト ボックス 11">
            <a:extLst>
              <a:ext uri="{FF2B5EF4-FFF2-40B4-BE49-F238E27FC236}">
                <a16:creationId xmlns:a16="http://schemas.microsoft.com/office/drawing/2014/main" id="{E413FEA3-B488-5A4E-BCED-88EA25FB9F13}"/>
              </a:ext>
            </a:extLst>
          </p:cNvPr>
          <p:cNvSpPr txBox="1"/>
          <p:nvPr/>
        </p:nvSpPr>
        <p:spPr>
          <a:xfrm>
            <a:off x="2698474" y="2399211"/>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した</a:t>
            </a:r>
          </a:p>
        </p:txBody>
      </p:sp>
      <p:sp>
        <p:nvSpPr>
          <p:cNvPr id="14" name="テキスト ボックス 13">
            <a:extLst>
              <a:ext uri="{FF2B5EF4-FFF2-40B4-BE49-F238E27FC236}">
                <a16:creationId xmlns:a16="http://schemas.microsoft.com/office/drawing/2014/main" id="{8721BB11-750E-A54D-BD6D-28ED279E4B74}"/>
              </a:ext>
            </a:extLst>
          </p:cNvPr>
          <p:cNvSpPr txBox="1"/>
          <p:nvPr/>
        </p:nvSpPr>
        <p:spPr>
          <a:xfrm>
            <a:off x="3502801" y="3157662"/>
            <a:ext cx="1069200"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すう</a:t>
            </a:r>
          </a:p>
        </p:txBody>
      </p:sp>
      <p:sp>
        <p:nvSpPr>
          <p:cNvPr id="16" name="テキスト ボックス 15">
            <a:extLst>
              <a:ext uri="{FF2B5EF4-FFF2-40B4-BE49-F238E27FC236}">
                <a16:creationId xmlns:a16="http://schemas.microsoft.com/office/drawing/2014/main" id="{F7E2F4C2-0A92-0D4E-B5DC-9E9D432E267E}"/>
              </a:ext>
            </a:extLst>
          </p:cNvPr>
          <p:cNvSpPr txBox="1"/>
          <p:nvPr/>
        </p:nvSpPr>
        <p:spPr>
          <a:xfrm>
            <a:off x="975827" y="3934378"/>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ゆせい</a:t>
            </a:r>
          </a:p>
        </p:txBody>
      </p:sp>
      <p:sp>
        <p:nvSpPr>
          <p:cNvPr id="17" name="テキスト ボックス 16">
            <a:extLst>
              <a:ext uri="{FF2B5EF4-FFF2-40B4-BE49-F238E27FC236}">
                <a16:creationId xmlns:a16="http://schemas.microsoft.com/office/drawing/2014/main" id="{877A1EAE-B2BF-C545-85C1-57412A0B0B1F}"/>
              </a:ext>
            </a:extLst>
          </p:cNvPr>
          <p:cNvSpPr txBox="1"/>
          <p:nvPr/>
        </p:nvSpPr>
        <p:spPr>
          <a:xfrm>
            <a:off x="3196193" y="3934378"/>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ほん</a:t>
            </a:r>
          </a:p>
        </p:txBody>
      </p:sp>
    </p:spTree>
    <p:extLst>
      <p:ext uri="{BB962C8B-B14F-4D97-AF65-F5344CB8AC3E}">
        <p14:creationId xmlns:p14="http://schemas.microsoft.com/office/powerpoint/2010/main" val="4141965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3E9E1B-E8B7-3140-8916-7B03895A077E}"/>
              </a:ext>
            </a:extLst>
          </p:cNvPr>
          <p:cNvSpPr>
            <a:spLocks noGrp="1"/>
          </p:cNvSpPr>
          <p:nvPr>
            <p:ph type="title"/>
          </p:nvPr>
        </p:nvSpPr>
        <p:spPr/>
        <p:txBody>
          <a:bodyPr/>
          <a:lstStyle/>
          <a:p>
            <a:r>
              <a:rPr kumimoji="1" lang="ja-JP" altLang="en-US" b="1">
                <a:solidFill>
                  <a:schemeClr val="accent6"/>
                </a:solidFill>
              </a:rPr>
              <a:t>実験①</a:t>
            </a:r>
            <a:r>
              <a:rPr kumimoji="1" lang="en-US" altLang="ja-JP" dirty="0"/>
              <a:t>〜</a:t>
            </a:r>
            <a:r>
              <a:rPr kumimoji="1" lang="ja-JP" altLang="en-US"/>
              <a:t>やり方</a:t>
            </a:r>
            <a:r>
              <a:rPr kumimoji="1"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9DA56765-EF8F-2048-B8BC-C4D9FE223B47}"/>
              </a:ext>
            </a:extLst>
          </p:cNvPr>
          <p:cNvSpPr>
            <a:spLocks noGrp="1"/>
          </p:cNvSpPr>
          <p:nvPr>
            <p:ph idx="1"/>
          </p:nvPr>
        </p:nvSpPr>
        <p:spPr>
          <a:xfrm>
            <a:off x="628650" y="1551600"/>
            <a:ext cx="7886700" cy="4521600"/>
          </a:xfrm>
        </p:spPr>
        <p:txBody>
          <a:bodyPr/>
          <a:lstStyle/>
          <a:p>
            <a:pPr marL="514350" indent="-514350">
              <a:buFont typeface="+mj-ea"/>
              <a:buAutoNum type="circleNumDbPlain"/>
            </a:pPr>
            <a:r>
              <a:rPr kumimoji="1" lang="ja-JP" altLang="en-US" dirty="0"/>
              <a:t>ポリぶくろに油性マジックでチョウチョの絵をかき、</a:t>
            </a:r>
            <a:endParaRPr kumimoji="1" lang="en-US" altLang="ja-JP" dirty="0"/>
          </a:p>
          <a:p>
            <a:pPr marL="0" indent="0">
              <a:buNone/>
            </a:pPr>
            <a:r>
              <a:rPr lang="ja-JP" altLang="en-US" dirty="0"/>
              <a:t>　　</a:t>
            </a:r>
            <a:r>
              <a:rPr kumimoji="1" lang="ja-JP" altLang="en-US" dirty="0"/>
              <a:t>はさみで切りぬく。</a:t>
            </a:r>
            <a:endParaRPr kumimoji="1" lang="en-US" altLang="ja-JP" dirty="0"/>
          </a:p>
          <a:p>
            <a:pPr marL="514350" indent="-514350">
              <a:spcBef>
                <a:spcPts val="2000"/>
              </a:spcBef>
              <a:buFont typeface="+mj-ea"/>
              <a:buAutoNum type="circleNumDbPlain"/>
            </a:pPr>
            <a:endParaRPr lang="en-US" altLang="ja-JP" dirty="0"/>
          </a:p>
          <a:p>
            <a:pPr marL="514350" indent="-514350">
              <a:buFont typeface="+mj-ea"/>
              <a:buAutoNum type="circleNumDbPlain" startAt="2"/>
            </a:pPr>
            <a:r>
              <a:rPr kumimoji="1" lang="ja-JP" altLang="en-US" dirty="0"/>
              <a:t>チョウチョとプラスチックの下じきをティッシュでよくこする。</a:t>
            </a:r>
          </a:p>
        </p:txBody>
      </p:sp>
      <p:sp>
        <p:nvSpPr>
          <p:cNvPr id="4" name="テキスト ボックス 3">
            <a:extLst>
              <a:ext uri="{FF2B5EF4-FFF2-40B4-BE49-F238E27FC236}">
                <a16:creationId xmlns:a16="http://schemas.microsoft.com/office/drawing/2014/main" id="{70AA0699-999F-844D-AA14-D2E6FF1B180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6"/>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3BEDA10E-9E32-FA45-B4FE-CFF085713882}"/>
              </a:ext>
            </a:extLst>
          </p:cNvPr>
          <p:cNvSpPr txBox="1"/>
          <p:nvPr/>
        </p:nvSpPr>
        <p:spPr>
          <a:xfrm>
            <a:off x="4185001"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かた</a:t>
            </a:r>
          </a:p>
        </p:txBody>
      </p:sp>
      <p:sp>
        <p:nvSpPr>
          <p:cNvPr id="6" name="テキスト ボックス 5">
            <a:extLst>
              <a:ext uri="{FF2B5EF4-FFF2-40B4-BE49-F238E27FC236}">
                <a16:creationId xmlns:a16="http://schemas.microsoft.com/office/drawing/2014/main" id="{C97AD631-E158-8A41-9936-A7065EED74A0}"/>
              </a:ext>
            </a:extLst>
          </p:cNvPr>
          <p:cNvSpPr txBox="1"/>
          <p:nvPr/>
        </p:nvSpPr>
        <p:spPr>
          <a:xfrm>
            <a:off x="2809756" y="1518974"/>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ゆせい</a:t>
            </a:r>
          </a:p>
        </p:txBody>
      </p:sp>
      <p:sp>
        <p:nvSpPr>
          <p:cNvPr id="7" name="テキスト ボックス 6">
            <a:extLst>
              <a:ext uri="{FF2B5EF4-FFF2-40B4-BE49-F238E27FC236}">
                <a16:creationId xmlns:a16="http://schemas.microsoft.com/office/drawing/2014/main" id="{0EBDCE1A-FC81-254A-889F-FB0121ED1C7B}"/>
              </a:ext>
            </a:extLst>
          </p:cNvPr>
          <p:cNvSpPr txBox="1"/>
          <p:nvPr/>
        </p:nvSpPr>
        <p:spPr>
          <a:xfrm>
            <a:off x="6253996" y="1518973"/>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え</a:t>
            </a:r>
          </a:p>
        </p:txBody>
      </p:sp>
      <p:sp>
        <p:nvSpPr>
          <p:cNvPr id="8" name="テキスト ボックス 7">
            <a:extLst>
              <a:ext uri="{FF2B5EF4-FFF2-40B4-BE49-F238E27FC236}">
                <a16:creationId xmlns:a16="http://schemas.microsoft.com/office/drawing/2014/main" id="{3E6AC39B-0C0B-FE42-B0F1-A0CBC2B2C094}"/>
              </a:ext>
            </a:extLst>
          </p:cNvPr>
          <p:cNvSpPr txBox="1"/>
          <p:nvPr/>
        </p:nvSpPr>
        <p:spPr>
          <a:xfrm>
            <a:off x="2356802" y="2222268"/>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き</a:t>
            </a:r>
          </a:p>
        </p:txBody>
      </p:sp>
      <p:sp>
        <p:nvSpPr>
          <p:cNvPr id="9" name="テキスト ボックス 8">
            <a:extLst>
              <a:ext uri="{FF2B5EF4-FFF2-40B4-BE49-F238E27FC236}">
                <a16:creationId xmlns:a16="http://schemas.microsoft.com/office/drawing/2014/main" id="{E578A1A3-82AB-7849-8D34-4807BF64B70B}"/>
              </a:ext>
            </a:extLst>
          </p:cNvPr>
          <p:cNvSpPr txBox="1"/>
          <p:nvPr/>
        </p:nvSpPr>
        <p:spPr>
          <a:xfrm>
            <a:off x="4379475" y="3832729"/>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した</a:t>
            </a:r>
          </a:p>
        </p:txBody>
      </p:sp>
      <p:pic>
        <p:nvPicPr>
          <p:cNvPr id="1026" name="Picture 2" descr="壁に貼られたポスター複数&#10;&#10;中程度の精度で自動的に生成された説明">
            <a:extLst>
              <a:ext uri="{FF2B5EF4-FFF2-40B4-BE49-F238E27FC236}">
                <a16:creationId xmlns:a16="http://schemas.microsoft.com/office/drawing/2014/main" id="{AB3CF30D-0D8D-45D0-946A-20C7BBC7A6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565" t="26615" r="63228" b="44108"/>
          <a:stretch/>
        </p:blipFill>
        <p:spPr bwMode="auto">
          <a:xfrm rot="5400000">
            <a:off x="5395465" y="2151157"/>
            <a:ext cx="1660112" cy="18023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壁に貼られたポスター複数&#10;&#10;中程度の精度で自動的に生成された説明">
            <a:extLst>
              <a:ext uri="{FF2B5EF4-FFF2-40B4-BE49-F238E27FC236}">
                <a16:creationId xmlns:a16="http://schemas.microsoft.com/office/drawing/2014/main" id="{8FA80E40-4325-443B-8C61-47380914F7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929" t="7326" r="26198" b="62103"/>
          <a:stretch/>
        </p:blipFill>
        <p:spPr bwMode="auto">
          <a:xfrm rot="5400000">
            <a:off x="4750643" y="4409155"/>
            <a:ext cx="1471880" cy="22678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4" descr="壁に貼られたポスター複数&#10;&#10;中程度の精度で自動的に生成された説明">
            <a:extLst>
              <a:ext uri="{FF2B5EF4-FFF2-40B4-BE49-F238E27FC236}">
                <a16:creationId xmlns:a16="http://schemas.microsoft.com/office/drawing/2014/main" id="{746D7B6B-174D-4553-91DF-6CAD9BC9E5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266" t="11467" r="44447" b="61186"/>
          <a:stretch/>
        </p:blipFill>
        <p:spPr bwMode="auto">
          <a:xfrm rot="5400000">
            <a:off x="2303925" y="4487004"/>
            <a:ext cx="1471880" cy="21121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7014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3E9E1B-E8B7-3140-8916-7B03895A077E}"/>
              </a:ext>
            </a:extLst>
          </p:cNvPr>
          <p:cNvSpPr>
            <a:spLocks noGrp="1"/>
          </p:cNvSpPr>
          <p:nvPr>
            <p:ph type="title"/>
          </p:nvPr>
        </p:nvSpPr>
        <p:spPr/>
        <p:txBody>
          <a:bodyPr/>
          <a:lstStyle/>
          <a:p>
            <a:r>
              <a:rPr kumimoji="1" lang="ja-JP" altLang="en-US" b="1">
                <a:solidFill>
                  <a:schemeClr val="accent6"/>
                </a:solidFill>
              </a:rPr>
              <a:t>実験①</a:t>
            </a:r>
            <a:r>
              <a:rPr kumimoji="1" lang="en-US" altLang="ja-JP" dirty="0"/>
              <a:t>〜</a:t>
            </a:r>
            <a:r>
              <a:rPr kumimoji="1" lang="ja-JP" altLang="en-US"/>
              <a:t>やり方</a:t>
            </a:r>
            <a:r>
              <a:rPr kumimoji="1"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9DA56765-EF8F-2048-B8BC-C4D9FE223B47}"/>
              </a:ext>
            </a:extLst>
          </p:cNvPr>
          <p:cNvSpPr>
            <a:spLocks noGrp="1"/>
          </p:cNvSpPr>
          <p:nvPr>
            <p:ph idx="1"/>
          </p:nvPr>
        </p:nvSpPr>
        <p:spPr>
          <a:xfrm>
            <a:off x="628650" y="1551600"/>
            <a:ext cx="7886700" cy="4521600"/>
          </a:xfrm>
        </p:spPr>
        <p:txBody>
          <a:bodyPr/>
          <a:lstStyle/>
          <a:p>
            <a:pPr marL="514350" indent="-514350">
              <a:buFont typeface="+mj-ea"/>
              <a:buAutoNum type="circleNumDbPlain" startAt="3"/>
            </a:pPr>
            <a:r>
              <a:rPr kumimoji="1" lang="ja-JP" altLang="en-US" dirty="0"/>
              <a:t>下じきを手で持って、</a:t>
            </a:r>
            <a:endParaRPr kumimoji="1" lang="en-US" altLang="ja-JP" dirty="0"/>
          </a:p>
          <a:p>
            <a:pPr marL="0" indent="0">
              <a:buNone/>
            </a:pPr>
            <a:r>
              <a:rPr lang="ja-JP" altLang="en-US" dirty="0"/>
              <a:t>　　</a:t>
            </a:r>
            <a:r>
              <a:rPr kumimoji="1" lang="ja-JP" altLang="en-US" dirty="0"/>
              <a:t>その上でチョウチョをはなしてみよう！</a:t>
            </a:r>
            <a:endParaRPr kumimoji="1" lang="en-US" altLang="ja-JP" dirty="0"/>
          </a:p>
          <a:p>
            <a:pPr marL="0" indent="0" algn="ctr">
              <a:lnSpc>
                <a:spcPct val="100000"/>
              </a:lnSpc>
              <a:buNone/>
            </a:pPr>
            <a:r>
              <a:rPr lang="ja-JP" altLang="en-US" sz="3200" dirty="0">
                <a:solidFill>
                  <a:schemeClr val="accent2">
                    <a:lumMod val="60000"/>
                    <a:lumOff val="40000"/>
                  </a:schemeClr>
                </a:solidFill>
              </a:rPr>
              <a:t>チョウチョはどうなるかな？</a:t>
            </a:r>
            <a:endParaRPr lang="en-US" altLang="ja-JP" sz="3200" dirty="0">
              <a:solidFill>
                <a:schemeClr val="accent2">
                  <a:lumMod val="60000"/>
                  <a:lumOff val="40000"/>
                </a:schemeClr>
              </a:solidFill>
            </a:endParaRPr>
          </a:p>
          <a:p>
            <a:pPr marL="0" indent="0" algn="ctr">
              <a:lnSpc>
                <a:spcPct val="200000"/>
              </a:lnSpc>
              <a:buNone/>
            </a:pPr>
            <a:r>
              <a:rPr lang="ja-JP" altLang="en-US" sz="4000" dirty="0">
                <a:solidFill>
                  <a:schemeClr val="bg2"/>
                </a:solidFill>
              </a:rPr>
              <a:t>たしかめてみよう！</a:t>
            </a:r>
            <a:endParaRPr lang="en-US" altLang="ja-JP" sz="4000" dirty="0">
              <a:solidFill>
                <a:schemeClr val="bg2"/>
              </a:solidFill>
            </a:endParaRPr>
          </a:p>
        </p:txBody>
      </p:sp>
      <p:sp>
        <p:nvSpPr>
          <p:cNvPr id="4" name="テキスト ボックス 3">
            <a:extLst>
              <a:ext uri="{FF2B5EF4-FFF2-40B4-BE49-F238E27FC236}">
                <a16:creationId xmlns:a16="http://schemas.microsoft.com/office/drawing/2014/main" id="{70AA0699-999F-844D-AA14-D2E6FF1B180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6"/>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3BEDA10E-9E32-FA45-B4FE-CFF085713882}"/>
              </a:ext>
            </a:extLst>
          </p:cNvPr>
          <p:cNvSpPr txBox="1"/>
          <p:nvPr/>
        </p:nvSpPr>
        <p:spPr>
          <a:xfrm>
            <a:off x="4185001"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かた</a:t>
            </a:r>
          </a:p>
        </p:txBody>
      </p:sp>
      <p:sp>
        <p:nvSpPr>
          <p:cNvPr id="6" name="テキスト ボックス 5">
            <a:extLst>
              <a:ext uri="{FF2B5EF4-FFF2-40B4-BE49-F238E27FC236}">
                <a16:creationId xmlns:a16="http://schemas.microsoft.com/office/drawing/2014/main" id="{BA896A77-50E6-EF4F-8D04-786FCC3B45D1}"/>
              </a:ext>
            </a:extLst>
          </p:cNvPr>
          <p:cNvSpPr txBox="1"/>
          <p:nvPr/>
        </p:nvSpPr>
        <p:spPr>
          <a:xfrm>
            <a:off x="1161059" y="1518974"/>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した</a:t>
            </a:r>
          </a:p>
        </p:txBody>
      </p:sp>
      <p:sp>
        <p:nvSpPr>
          <p:cNvPr id="7" name="テキスト ボックス 6">
            <a:extLst>
              <a:ext uri="{FF2B5EF4-FFF2-40B4-BE49-F238E27FC236}">
                <a16:creationId xmlns:a16="http://schemas.microsoft.com/office/drawing/2014/main" id="{1A7A61DB-75F1-BA46-825B-E4A8B879D25C}"/>
              </a:ext>
            </a:extLst>
          </p:cNvPr>
          <p:cNvSpPr txBox="1"/>
          <p:nvPr/>
        </p:nvSpPr>
        <p:spPr>
          <a:xfrm>
            <a:off x="2394945" y="1518974"/>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て</a:t>
            </a:r>
          </a:p>
        </p:txBody>
      </p:sp>
      <p:sp>
        <p:nvSpPr>
          <p:cNvPr id="8" name="テキスト ボックス 7">
            <a:extLst>
              <a:ext uri="{FF2B5EF4-FFF2-40B4-BE49-F238E27FC236}">
                <a16:creationId xmlns:a16="http://schemas.microsoft.com/office/drawing/2014/main" id="{6D69B356-10F4-AB40-8F00-355C14108304}"/>
              </a:ext>
            </a:extLst>
          </p:cNvPr>
          <p:cNvSpPr txBox="1"/>
          <p:nvPr/>
        </p:nvSpPr>
        <p:spPr>
          <a:xfrm>
            <a:off x="3060788" y="1518974"/>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も</a:t>
            </a:r>
          </a:p>
        </p:txBody>
      </p:sp>
      <p:sp>
        <p:nvSpPr>
          <p:cNvPr id="9" name="テキスト ボックス 8">
            <a:extLst>
              <a:ext uri="{FF2B5EF4-FFF2-40B4-BE49-F238E27FC236}">
                <a16:creationId xmlns:a16="http://schemas.microsoft.com/office/drawing/2014/main" id="{C7A2BEBC-A0AC-E64A-B057-34C1B20B5FA9}"/>
              </a:ext>
            </a:extLst>
          </p:cNvPr>
          <p:cNvSpPr txBox="1"/>
          <p:nvPr/>
        </p:nvSpPr>
        <p:spPr>
          <a:xfrm>
            <a:off x="1685543" y="2253913"/>
            <a:ext cx="1375245" cy="307777"/>
          </a:xfrm>
          <a:prstGeom prst="rect">
            <a:avLst/>
          </a:prstGeom>
          <a:noFill/>
        </p:spPr>
        <p:txBody>
          <a:bodyPr wrap="square" rtlCol="0">
            <a:spAutoFit/>
          </a:bodyPr>
          <a:lstStyle/>
          <a:p>
            <a:r>
              <a:rPr kumimoji="1" lang="ja-JP" altLang="en-US" sz="1400" spc="300" dirty="0">
                <a:solidFill>
                  <a:schemeClr val="bg1"/>
                </a:solidFill>
                <a:latin typeface="Meiryo UI" panose="020B0604030504040204" pitchFamily="34" charset="-128"/>
                <a:ea typeface="Meiryo UI" panose="020B0604030504040204" pitchFamily="34" charset="-128"/>
              </a:rPr>
              <a:t>うえ</a:t>
            </a:r>
          </a:p>
        </p:txBody>
      </p:sp>
      <p:grpSp>
        <p:nvGrpSpPr>
          <p:cNvPr id="14" name="グループ化 13">
            <a:extLst>
              <a:ext uri="{FF2B5EF4-FFF2-40B4-BE49-F238E27FC236}">
                <a16:creationId xmlns:a16="http://schemas.microsoft.com/office/drawing/2014/main" id="{FB38CF06-1FC1-3A48-8D3C-D071EE0D1C93}"/>
              </a:ext>
            </a:extLst>
          </p:cNvPr>
          <p:cNvGrpSpPr/>
          <p:nvPr/>
        </p:nvGrpSpPr>
        <p:grpSpPr>
          <a:xfrm>
            <a:off x="2282993" y="3553695"/>
            <a:ext cx="4522593" cy="1594271"/>
            <a:chOff x="1951290" y="3057750"/>
            <a:chExt cx="4602600" cy="209592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5" name="インク 14">
                  <a:extLst>
                    <a:ext uri="{FF2B5EF4-FFF2-40B4-BE49-F238E27FC236}">
                      <a16:creationId xmlns:a16="http://schemas.microsoft.com/office/drawing/2014/main" id="{A4675AA7-C6CC-E042-AC4F-71791CD8F21E}"/>
                    </a:ext>
                  </a:extLst>
                </p14:cNvPr>
                <p14:cNvContentPartPr/>
                <p14:nvPr/>
              </p14:nvContentPartPr>
              <p14:xfrm>
                <a:off x="2520810" y="4839750"/>
                <a:ext cx="3437280" cy="313920"/>
              </p14:xfrm>
            </p:contentPart>
          </mc:Choice>
          <mc:Fallback xmlns="">
            <p:pic>
              <p:nvPicPr>
                <p:cNvPr id="24" name="インク 23">
                  <a:extLst>
                    <a:ext uri="{FF2B5EF4-FFF2-40B4-BE49-F238E27FC236}">
                      <a16:creationId xmlns:a16="http://schemas.microsoft.com/office/drawing/2014/main" id="{54EB4BA2-6165-554E-9EBD-EAF5CFAE3C2F}"/>
                    </a:ext>
                  </a:extLst>
                </p:cNvPr>
                <p:cNvPicPr/>
                <p:nvPr/>
              </p:nvPicPr>
              <p:blipFill>
                <a:blip r:embed="rId5"/>
                <a:stretch>
                  <a:fillRect/>
                </a:stretch>
              </p:blipFill>
              <p:spPr>
                <a:xfrm>
                  <a:off x="2446282" y="4345573"/>
                  <a:ext cx="3586764" cy="130180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16" name="インク 15">
                  <a:extLst>
                    <a:ext uri="{FF2B5EF4-FFF2-40B4-BE49-F238E27FC236}">
                      <a16:creationId xmlns:a16="http://schemas.microsoft.com/office/drawing/2014/main" id="{C2365CE5-1909-314B-895B-4450EA5C1DA6}"/>
                    </a:ext>
                  </a:extLst>
                </p14:cNvPr>
                <p14:cNvContentPartPr/>
                <p14:nvPr/>
              </p14:nvContentPartPr>
              <p14:xfrm>
                <a:off x="1951290" y="3057750"/>
                <a:ext cx="4253760" cy="1784520"/>
              </p14:xfrm>
            </p:contentPart>
          </mc:Choice>
          <mc:Fallback xmlns="">
            <p:pic>
              <p:nvPicPr>
                <p:cNvPr id="27" name="インク 26">
                  <a:extLst>
                    <a:ext uri="{FF2B5EF4-FFF2-40B4-BE49-F238E27FC236}">
                      <a16:creationId xmlns:a16="http://schemas.microsoft.com/office/drawing/2014/main" id="{404BCC7F-5CAA-1742-9B36-2068B93144F0}"/>
                    </a:ext>
                  </a:extLst>
                </p:cNvPr>
                <p:cNvPicPr/>
                <p:nvPr/>
              </p:nvPicPr>
              <p:blipFill>
                <a:blip r:embed="rId7"/>
                <a:stretch>
                  <a:fillRect/>
                </a:stretch>
              </p:blipFill>
              <p:spPr>
                <a:xfrm>
                  <a:off x="1876340" y="2563097"/>
                  <a:ext cx="4403233" cy="277335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7" name="インク 16">
                  <a:extLst>
                    <a:ext uri="{FF2B5EF4-FFF2-40B4-BE49-F238E27FC236}">
                      <a16:creationId xmlns:a16="http://schemas.microsoft.com/office/drawing/2014/main" id="{AE8BD5C2-FA23-C44E-8813-63E302BCA10F}"/>
                    </a:ext>
                  </a:extLst>
                </p14:cNvPr>
                <p14:cNvContentPartPr/>
                <p14:nvPr/>
              </p14:nvContentPartPr>
              <p14:xfrm>
                <a:off x="5964930" y="3702510"/>
                <a:ext cx="588960" cy="1179000"/>
              </p14:xfrm>
            </p:contentPart>
          </mc:Choice>
          <mc:Fallback xmlns="">
            <p:pic>
              <p:nvPicPr>
                <p:cNvPr id="32" name="インク 31">
                  <a:extLst>
                    <a:ext uri="{FF2B5EF4-FFF2-40B4-BE49-F238E27FC236}">
                      <a16:creationId xmlns:a16="http://schemas.microsoft.com/office/drawing/2014/main" id="{AF2C4190-0679-0641-AB04-AD878D073A24}"/>
                    </a:ext>
                  </a:extLst>
                </p:cNvPr>
                <p:cNvPicPr/>
                <p:nvPr/>
              </p:nvPicPr>
              <p:blipFill>
                <a:blip r:embed="rId9"/>
                <a:stretch>
                  <a:fillRect/>
                </a:stretch>
              </p:blipFill>
              <p:spPr>
                <a:xfrm>
                  <a:off x="5889971" y="3207924"/>
                  <a:ext cx="738449" cy="2167702"/>
                </a:xfrm>
                <a:prstGeom prst="rect">
                  <a:avLst/>
                </a:prstGeom>
              </p:spPr>
            </p:pic>
          </mc:Fallback>
        </mc:AlternateContent>
      </p:grpSp>
    </p:spTree>
    <p:extLst>
      <p:ext uri="{BB962C8B-B14F-4D97-AF65-F5344CB8AC3E}">
        <p14:creationId xmlns:p14="http://schemas.microsoft.com/office/powerpoint/2010/main" val="1871724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E7C27D72-0A55-9541-BB4D-B2B9CDE8E794}"/>
              </a:ext>
            </a:extLst>
          </p:cNvPr>
          <p:cNvSpPr/>
          <p:nvPr/>
        </p:nvSpPr>
        <p:spPr>
          <a:xfrm>
            <a:off x="1011291" y="5211370"/>
            <a:ext cx="3615059" cy="691515"/>
          </a:xfrm>
          <a:prstGeom prst="rect">
            <a:avLst/>
          </a:prstGeom>
          <a:solidFill>
            <a:schemeClr val="accent3">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B788B46-03B4-FC4C-B0EB-49B3F2CCC483}"/>
              </a:ext>
            </a:extLst>
          </p:cNvPr>
          <p:cNvSpPr>
            <a:spLocks noGrp="1"/>
          </p:cNvSpPr>
          <p:nvPr>
            <p:ph type="title"/>
          </p:nvPr>
        </p:nvSpPr>
        <p:spPr/>
        <p:txBody>
          <a:bodyPr/>
          <a:lstStyle/>
          <a:p>
            <a:r>
              <a:rPr kumimoji="1" lang="ja-JP" altLang="en-US" b="1">
                <a:solidFill>
                  <a:schemeClr val="accent6"/>
                </a:solidFill>
              </a:rPr>
              <a:t>実験</a:t>
            </a:r>
            <a:r>
              <a:rPr kumimoji="1" lang="en-US" altLang="ja-JP" b="1" dirty="0">
                <a:solidFill>
                  <a:schemeClr val="accent6"/>
                </a:solidFill>
              </a:rPr>
              <a:t>①</a:t>
            </a:r>
            <a:r>
              <a:rPr kumimoji="1" lang="en-US" altLang="ja-JP" sz="3200" b="1" dirty="0">
                <a:solidFill>
                  <a:schemeClr val="accent6"/>
                </a:solidFill>
              </a:rPr>
              <a:t>〜</a:t>
            </a:r>
            <a:r>
              <a:rPr lang="ja-JP" altLang="en-US" sz="3200" b="1">
                <a:solidFill>
                  <a:schemeClr val="accent6"/>
                </a:solidFill>
              </a:rPr>
              <a:t>電気チョウチョをうかせよう！</a:t>
            </a:r>
            <a:r>
              <a:rPr kumimoji="1" lang="en-US" altLang="ja-JP" sz="3200" b="1" dirty="0">
                <a:solidFill>
                  <a:schemeClr val="accent6"/>
                </a:solidFill>
              </a:rPr>
              <a:t>〜</a:t>
            </a:r>
            <a:endParaRPr kumimoji="1" lang="ja-JP" altLang="en-US" sz="4000" b="1">
              <a:solidFill>
                <a:schemeClr val="accent6"/>
              </a:solidFill>
            </a:endParaRPr>
          </a:p>
        </p:txBody>
      </p:sp>
      <p:sp>
        <p:nvSpPr>
          <p:cNvPr id="3" name="コンテンツ プレースホルダー 2">
            <a:extLst>
              <a:ext uri="{FF2B5EF4-FFF2-40B4-BE49-F238E27FC236}">
                <a16:creationId xmlns:a16="http://schemas.microsoft.com/office/drawing/2014/main" id="{3B3BA552-67C1-5445-84B4-BA76ACEA8CBB}"/>
              </a:ext>
            </a:extLst>
          </p:cNvPr>
          <p:cNvSpPr>
            <a:spLocks noGrp="1"/>
          </p:cNvSpPr>
          <p:nvPr>
            <p:ph idx="1"/>
          </p:nvPr>
        </p:nvSpPr>
        <p:spPr/>
        <p:txBody>
          <a:bodyPr/>
          <a:lstStyle/>
          <a:p>
            <a:pPr marL="0" indent="0">
              <a:buNone/>
            </a:pPr>
            <a:r>
              <a:rPr kumimoji="1" lang="ja-JP" altLang="en-US"/>
              <a:t>チョウチョを手からはなすと、、</a:t>
            </a:r>
            <a:endParaRPr kumimoji="1" lang="en-US" altLang="ja-JP" dirty="0"/>
          </a:p>
          <a:p>
            <a:pPr marL="0" indent="0">
              <a:buNone/>
            </a:pPr>
            <a:r>
              <a:rPr kumimoji="1" lang="en-US" altLang="ja-JP" sz="3200" dirty="0">
                <a:solidFill>
                  <a:schemeClr val="accent2"/>
                </a:solidFill>
              </a:rPr>
              <a:t>	</a:t>
            </a:r>
            <a:r>
              <a:rPr kumimoji="1" lang="ja-JP" altLang="en-US" sz="3200">
                <a:solidFill>
                  <a:schemeClr val="accent2"/>
                </a:solidFill>
              </a:rPr>
              <a:t>チョウチョがういた！</a:t>
            </a:r>
            <a:endParaRPr kumimoji="1" lang="en-US" altLang="ja-JP" sz="3200" dirty="0">
              <a:solidFill>
                <a:schemeClr val="accent2"/>
              </a:solidFill>
            </a:endParaRPr>
          </a:p>
          <a:p>
            <a:pPr marL="0" indent="0">
              <a:buNone/>
            </a:pPr>
            <a:r>
              <a:rPr kumimoji="1" lang="ja-JP" altLang="en-US" sz="2600">
                <a:solidFill>
                  <a:schemeClr val="accent4">
                    <a:lumMod val="60000"/>
                    <a:lumOff val="40000"/>
                  </a:schemeClr>
                </a:solidFill>
              </a:rPr>
              <a:t>下じきを下にかざすと、うき上がる</a:t>
            </a:r>
            <a:r>
              <a:rPr lang="ja-JP" altLang="en-US" sz="2600">
                <a:solidFill>
                  <a:schemeClr val="accent4">
                    <a:lumMod val="60000"/>
                    <a:lumOff val="40000"/>
                  </a:schemeClr>
                </a:solidFill>
              </a:rPr>
              <a:t>ね！</a:t>
            </a:r>
            <a:endParaRPr lang="en-US" altLang="ja-JP" sz="2600" dirty="0">
              <a:solidFill>
                <a:schemeClr val="accent4">
                  <a:lumMod val="60000"/>
                  <a:lumOff val="40000"/>
                </a:schemeClr>
              </a:solidFill>
            </a:endParaRPr>
          </a:p>
          <a:p>
            <a:pPr marL="0" indent="0">
              <a:buNone/>
            </a:pPr>
            <a:r>
              <a:rPr kumimoji="1" lang="en-US" altLang="ja-JP" sz="2200" dirty="0">
                <a:solidFill>
                  <a:schemeClr val="accent5">
                    <a:lumMod val="40000"/>
                    <a:lumOff val="60000"/>
                  </a:schemeClr>
                </a:solidFill>
              </a:rPr>
              <a:t>  ※ </a:t>
            </a:r>
            <a:r>
              <a:rPr kumimoji="1" lang="ja-JP" altLang="en-US" sz="2200">
                <a:solidFill>
                  <a:schemeClr val="accent5">
                    <a:lumMod val="40000"/>
                    <a:lumOff val="60000"/>
                  </a:schemeClr>
                </a:solidFill>
              </a:rPr>
              <a:t>下じきとチョウチョがふれるとくっついちゃう</a:t>
            </a:r>
            <a:endParaRPr kumimoji="1" lang="en-US" altLang="ja-JP" sz="2200" dirty="0">
              <a:solidFill>
                <a:schemeClr val="accent5">
                  <a:lumMod val="40000"/>
                  <a:lumOff val="60000"/>
                </a:schemeClr>
              </a:solidFill>
            </a:endParaRPr>
          </a:p>
          <a:p>
            <a:pPr marL="0" indent="0">
              <a:lnSpc>
                <a:spcPct val="100000"/>
              </a:lnSpc>
              <a:buNone/>
            </a:pPr>
            <a:r>
              <a:rPr lang="ja-JP" altLang="en-US" sz="2200">
                <a:solidFill>
                  <a:schemeClr val="accent5">
                    <a:lumMod val="40000"/>
                    <a:lumOff val="60000"/>
                  </a:schemeClr>
                </a:solidFill>
              </a:rPr>
              <a:t>　</a:t>
            </a:r>
            <a:r>
              <a:rPr lang="en-US" altLang="ja-JP" sz="2200" dirty="0">
                <a:solidFill>
                  <a:schemeClr val="accent5">
                    <a:lumMod val="40000"/>
                    <a:lumOff val="60000"/>
                  </a:schemeClr>
                </a:solidFill>
              </a:rPr>
              <a:t>  </a:t>
            </a:r>
            <a:r>
              <a:rPr lang="ja-JP" altLang="en-US" sz="2200">
                <a:solidFill>
                  <a:schemeClr val="accent5">
                    <a:lumMod val="40000"/>
                    <a:lumOff val="60000"/>
                  </a:schemeClr>
                </a:solidFill>
              </a:rPr>
              <a:t>　から、気をつけて下じきを動かしてね</a:t>
            </a:r>
            <a:endParaRPr kumimoji="1" lang="en-US" altLang="ja-JP" sz="2200" dirty="0">
              <a:solidFill>
                <a:schemeClr val="accent5">
                  <a:lumMod val="40000"/>
                  <a:lumOff val="60000"/>
                </a:schemeClr>
              </a:solidFill>
            </a:endParaRPr>
          </a:p>
          <a:p>
            <a:pPr marL="0" indent="0">
              <a:lnSpc>
                <a:spcPct val="200000"/>
              </a:lnSpc>
              <a:buNone/>
            </a:pPr>
            <a:r>
              <a:rPr kumimoji="1" lang="ja-JP" altLang="en-US">
                <a:solidFill>
                  <a:schemeClr val="accent4">
                    <a:lumMod val="60000"/>
                    <a:lumOff val="40000"/>
                  </a:schemeClr>
                </a:solidFill>
              </a:rPr>
              <a:t>　　</a:t>
            </a:r>
            <a:r>
              <a:rPr kumimoji="1" lang="ja-JP" altLang="en-US"/>
              <a:t>どうして動いたんだろう？</a:t>
            </a:r>
            <a:endParaRPr kumimoji="1" lang="en-US" altLang="ja-JP" dirty="0"/>
          </a:p>
          <a:p>
            <a:pPr marL="0" indent="0">
              <a:buNone/>
            </a:pPr>
            <a:endParaRPr kumimoji="1" lang="ja-JP" altLang="en-US" sz="3200">
              <a:solidFill>
                <a:schemeClr val="accent2"/>
              </a:solidFill>
            </a:endParaRPr>
          </a:p>
        </p:txBody>
      </p:sp>
      <p:sp>
        <p:nvSpPr>
          <p:cNvPr id="4" name="テキスト ボックス 3">
            <a:extLst>
              <a:ext uri="{FF2B5EF4-FFF2-40B4-BE49-F238E27FC236}">
                <a16:creationId xmlns:a16="http://schemas.microsoft.com/office/drawing/2014/main" id="{CC776D84-E5DF-2646-AC02-FE43ABA567B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6"/>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9EB7A7FA-67C4-E741-A639-A28D030A4497}"/>
              </a:ext>
            </a:extLst>
          </p:cNvPr>
          <p:cNvSpPr txBox="1"/>
          <p:nvPr/>
        </p:nvSpPr>
        <p:spPr>
          <a:xfrm>
            <a:off x="3155730" y="443446"/>
            <a:ext cx="1375245" cy="338554"/>
          </a:xfrm>
          <a:prstGeom prst="rect">
            <a:avLst/>
          </a:prstGeom>
          <a:noFill/>
        </p:spPr>
        <p:txBody>
          <a:bodyPr wrap="square" rtlCol="0">
            <a:spAutoFit/>
          </a:bodyPr>
          <a:lstStyle/>
          <a:p>
            <a:r>
              <a:rPr kumimoji="1" lang="ja-JP" altLang="en-US" sz="1600" spc="600">
                <a:solidFill>
                  <a:schemeClr val="accent6"/>
                </a:solidFill>
                <a:latin typeface="Meiryo UI" panose="020B0604030504040204" pitchFamily="34" charset="-128"/>
                <a:ea typeface="Meiryo UI" panose="020B0604030504040204" pitchFamily="34" charset="-128"/>
              </a:rPr>
              <a:t>でんき</a:t>
            </a: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6" name="インク 5">
                <a:extLst>
                  <a:ext uri="{FF2B5EF4-FFF2-40B4-BE49-F238E27FC236}">
                    <a16:creationId xmlns:a16="http://schemas.microsoft.com/office/drawing/2014/main" id="{E2938991-0629-3F48-87AB-5B17CB6547F6}"/>
                  </a:ext>
                </a:extLst>
              </p14:cNvPr>
              <p14:cNvContentPartPr/>
              <p14:nvPr/>
            </p14:nvContentPartPr>
            <p14:xfrm>
              <a:off x="1642972" y="3108247"/>
              <a:ext cx="2880000" cy="82449"/>
            </p14:xfrm>
          </p:contentPart>
        </mc:Choice>
        <mc:Fallback xmlns="">
          <p:pic>
            <p:nvPicPr>
              <p:cNvPr id="6" name="インク 5">
                <a:extLst>
                  <a:ext uri="{FF2B5EF4-FFF2-40B4-BE49-F238E27FC236}">
                    <a16:creationId xmlns:a16="http://schemas.microsoft.com/office/drawing/2014/main" id="{E2938991-0629-3F48-87AB-5B17CB6547F6}"/>
                  </a:ext>
                </a:extLst>
              </p:cNvPr>
              <p:cNvPicPr/>
              <p:nvPr/>
            </p:nvPicPr>
            <p:blipFill>
              <a:blip r:embed="rId3"/>
              <a:stretch>
                <a:fillRect/>
              </a:stretch>
            </p:blipFill>
            <p:spPr>
              <a:xfrm>
                <a:off x="1579972" y="2730206"/>
                <a:ext cx="3005640" cy="838171"/>
              </a:xfrm>
              <a:prstGeom prst="rect">
                <a:avLst/>
              </a:prstGeom>
            </p:spPr>
          </p:pic>
        </mc:Fallback>
      </mc:AlternateContent>
      <p:sp>
        <p:nvSpPr>
          <p:cNvPr id="9" name="テキスト ボックス 8">
            <a:extLst>
              <a:ext uri="{FF2B5EF4-FFF2-40B4-BE49-F238E27FC236}">
                <a16:creationId xmlns:a16="http://schemas.microsoft.com/office/drawing/2014/main" id="{8CE9C80E-B170-004C-9A97-7E628A2AA2B5}"/>
              </a:ext>
            </a:extLst>
          </p:cNvPr>
          <p:cNvSpPr txBox="1"/>
          <p:nvPr/>
        </p:nvSpPr>
        <p:spPr>
          <a:xfrm>
            <a:off x="2116037" y="5217823"/>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うご</a:t>
            </a:r>
          </a:p>
        </p:txBody>
      </p:sp>
      <p:sp>
        <p:nvSpPr>
          <p:cNvPr id="32" name="テキスト ボックス 31">
            <a:extLst>
              <a:ext uri="{FF2B5EF4-FFF2-40B4-BE49-F238E27FC236}">
                <a16:creationId xmlns:a16="http://schemas.microsoft.com/office/drawing/2014/main" id="{C6C5950C-9E64-E64A-84EA-5E68EF1A4927}"/>
              </a:ext>
            </a:extLst>
          </p:cNvPr>
          <p:cNvSpPr txBox="1"/>
          <p:nvPr/>
        </p:nvSpPr>
        <p:spPr>
          <a:xfrm>
            <a:off x="2201760" y="1634884"/>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て</a:t>
            </a:r>
          </a:p>
        </p:txBody>
      </p:sp>
      <p:sp>
        <p:nvSpPr>
          <p:cNvPr id="33" name="テキスト ボックス 32">
            <a:extLst>
              <a:ext uri="{FF2B5EF4-FFF2-40B4-BE49-F238E27FC236}">
                <a16:creationId xmlns:a16="http://schemas.microsoft.com/office/drawing/2014/main" id="{31CDF511-D154-1C43-9328-90EE418DAAEE}"/>
              </a:ext>
            </a:extLst>
          </p:cNvPr>
          <p:cNvSpPr txBox="1"/>
          <p:nvPr/>
        </p:nvSpPr>
        <p:spPr>
          <a:xfrm>
            <a:off x="641529" y="3254698"/>
            <a:ext cx="1375245" cy="307777"/>
          </a:xfrm>
          <a:prstGeom prst="rect">
            <a:avLst/>
          </a:prstGeom>
          <a:noFill/>
        </p:spPr>
        <p:txBody>
          <a:bodyPr wrap="square" rtlCol="0">
            <a:spAutoFit/>
          </a:bodyPr>
          <a:lstStyle/>
          <a:p>
            <a:r>
              <a:rPr kumimoji="1" lang="ja-JP" altLang="en-US" sz="1400" spc="300">
                <a:solidFill>
                  <a:schemeClr val="accent4">
                    <a:lumMod val="60000"/>
                    <a:lumOff val="40000"/>
                  </a:schemeClr>
                </a:solidFill>
                <a:latin typeface="Meiryo UI" panose="020B0604030504040204" pitchFamily="34" charset="-128"/>
                <a:ea typeface="Meiryo UI" panose="020B0604030504040204" pitchFamily="34" charset="-128"/>
              </a:rPr>
              <a:t>した</a:t>
            </a:r>
          </a:p>
        </p:txBody>
      </p:sp>
      <p:sp>
        <p:nvSpPr>
          <p:cNvPr id="34" name="テキスト ボックス 33">
            <a:extLst>
              <a:ext uri="{FF2B5EF4-FFF2-40B4-BE49-F238E27FC236}">
                <a16:creationId xmlns:a16="http://schemas.microsoft.com/office/drawing/2014/main" id="{C84E44A3-9243-8342-A947-BA77579A9CEE}"/>
              </a:ext>
            </a:extLst>
          </p:cNvPr>
          <p:cNvSpPr txBox="1"/>
          <p:nvPr/>
        </p:nvSpPr>
        <p:spPr>
          <a:xfrm>
            <a:off x="1701155" y="3254400"/>
            <a:ext cx="1375245" cy="307777"/>
          </a:xfrm>
          <a:prstGeom prst="rect">
            <a:avLst/>
          </a:prstGeom>
          <a:noFill/>
        </p:spPr>
        <p:txBody>
          <a:bodyPr wrap="square" rtlCol="0">
            <a:spAutoFit/>
          </a:bodyPr>
          <a:lstStyle/>
          <a:p>
            <a:r>
              <a:rPr kumimoji="1" lang="ja-JP" altLang="en-US" sz="1400" spc="300">
                <a:solidFill>
                  <a:schemeClr val="accent4">
                    <a:lumMod val="60000"/>
                    <a:lumOff val="40000"/>
                  </a:schemeClr>
                </a:solidFill>
                <a:latin typeface="Meiryo UI" panose="020B0604030504040204" pitchFamily="34" charset="-128"/>
                <a:ea typeface="Meiryo UI" panose="020B0604030504040204" pitchFamily="34" charset="-128"/>
              </a:rPr>
              <a:t>した</a:t>
            </a:r>
          </a:p>
        </p:txBody>
      </p:sp>
      <p:sp>
        <p:nvSpPr>
          <p:cNvPr id="35" name="テキスト ボックス 34">
            <a:extLst>
              <a:ext uri="{FF2B5EF4-FFF2-40B4-BE49-F238E27FC236}">
                <a16:creationId xmlns:a16="http://schemas.microsoft.com/office/drawing/2014/main" id="{61845EE9-5293-8A45-B967-86C19109C0EA}"/>
              </a:ext>
            </a:extLst>
          </p:cNvPr>
          <p:cNvSpPr txBox="1"/>
          <p:nvPr/>
        </p:nvSpPr>
        <p:spPr>
          <a:xfrm>
            <a:off x="4074429" y="3254400"/>
            <a:ext cx="1375245" cy="307777"/>
          </a:xfrm>
          <a:prstGeom prst="rect">
            <a:avLst/>
          </a:prstGeom>
          <a:noFill/>
        </p:spPr>
        <p:txBody>
          <a:bodyPr wrap="square" rtlCol="0">
            <a:spAutoFit/>
          </a:bodyPr>
          <a:lstStyle/>
          <a:p>
            <a:r>
              <a:rPr kumimoji="1" lang="ja-JP" altLang="en-US" sz="1400" spc="300">
                <a:solidFill>
                  <a:schemeClr val="accent4">
                    <a:lumMod val="60000"/>
                    <a:lumOff val="40000"/>
                  </a:schemeClr>
                </a:solidFill>
                <a:latin typeface="Meiryo UI" panose="020B0604030504040204" pitchFamily="34" charset="-128"/>
                <a:ea typeface="Meiryo UI" panose="020B0604030504040204" pitchFamily="34" charset="-128"/>
              </a:rPr>
              <a:t>あ</a:t>
            </a:r>
          </a:p>
        </p:txBody>
      </p:sp>
      <p:sp>
        <p:nvSpPr>
          <p:cNvPr id="36" name="テキスト ボックス 35">
            <a:extLst>
              <a:ext uri="{FF2B5EF4-FFF2-40B4-BE49-F238E27FC236}">
                <a16:creationId xmlns:a16="http://schemas.microsoft.com/office/drawing/2014/main" id="{2439B668-DDAC-CB45-BEE8-47AC80AA9FEE}"/>
              </a:ext>
            </a:extLst>
          </p:cNvPr>
          <p:cNvSpPr txBox="1"/>
          <p:nvPr/>
        </p:nvSpPr>
        <p:spPr>
          <a:xfrm>
            <a:off x="1200358" y="3991628"/>
            <a:ext cx="1375245" cy="276999"/>
          </a:xfrm>
          <a:prstGeom prst="rect">
            <a:avLst/>
          </a:prstGeom>
          <a:noFill/>
        </p:spPr>
        <p:txBody>
          <a:bodyPr wrap="square" rtlCol="0">
            <a:spAutoFit/>
          </a:bodyPr>
          <a:lstStyle/>
          <a:p>
            <a:r>
              <a:rPr kumimoji="1" lang="ja-JP" altLang="en-US" sz="1200" spc="300">
                <a:solidFill>
                  <a:schemeClr val="accent5">
                    <a:lumMod val="40000"/>
                    <a:lumOff val="60000"/>
                  </a:schemeClr>
                </a:solidFill>
                <a:latin typeface="Meiryo UI" panose="020B0604030504040204" pitchFamily="34" charset="-128"/>
                <a:ea typeface="Meiryo UI" panose="020B0604030504040204" pitchFamily="34" charset="-128"/>
              </a:rPr>
              <a:t>した</a:t>
            </a:r>
          </a:p>
        </p:txBody>
      </p:sp>
      <p:sp>
        <p:nvSpPr>
          <p:cNvPr id="37" name="テキスト ボックス 36">
            <a:extLst>
              <a:ext uri="{FF2B5EF4-FFF2-40B4-BE49-F238E27FC236}">
                <a16:creationId xmlns:a16="http://schemas.microsoft.com/office/drawing/2014/main" id="{3AFCBA96-B04C-9945-9B69-B2B4FBE26017}"/>
              </a:ext>
            </a:extLst>
          </p:cNvPr>
          <p:cNvSpPr txBox="1"/>
          <p:nvPr/>
        </p:nvSpPr>
        <p:spPr>
          <a:xfrm>
            <a:off x="2956920" y="4509615"/>
            <a:ext cx="1375245" cy="276999"/>
          </a:xfrm>
          <a:prstGeom prst="rect">
            <a:avLst/>
          </a:prstGeom>
          <a:noFill/>
        </p:spPr>
        <p:txBody>
          <a:bodyPr wrap="square" rtlCol="0">
            <a:spAutoFit/>
          </a:bodyPr>
          <a:lstStyle/>
          <a:p>
            <a:r>
              <a:rPr kumimoji="1" lang="ja-JP" altLang="en-US" sz="1200" spc="300">
                <a:solidFill>
                  <a:schemeClr val="accent5">
                    <a:lumMod val="40000"/>
                    <a:lumOff val="60000"/>
                  </a:schemeClr>
                </a:solidFill>
                <a:latin typeface="Meiryo UI" panose="020B0604030504040204" pitchFamily="34" charset="-128"/>
                <a:ea typeface="Meiryo UI" panose="020B0604030504040204" pitchFamily="34" charset="-128"/>
              </a:rPr>
              <a:t>した</a:t>
            </a:r>
          </a:p>
        </p:txBody>
      </p:sp>
      <p:sp>
        <p:nvSpPr>
          <p:cNvPr id="38" name="テキスト ボックス 37">
            <a:extLst>
              <a:ext uri="{FF2B5EF4-FFF2-40B4-BE49-F238E27FC236}">
                <a16:creationId xmlns:a16="http://schemas.microsoft.com/office/drawing/2014/main" id="{E9A11FFF-A5E3-5145-A893-D80178585D0A}"/>
              </a:ext>
            </a:extLst>
          </p:cNvPr>
          <p:cNvSpPr txBox="1"/>
          <p:nvPr/>
        </p:nvSpPr>
        <p:spPr>
          <a:xfrm>
            <a:off x="3869110" y="4510800"/>
            <a:ext cx="1375245" cy="276999"/>
          </a:xfrm>
          <a:prstGeom prst="rect">
            <a:avLst/>
          </a:prstGeom>
          <a:noFill/>
        </p:spPr>
        <p:txBody>
          <a:bodyPr wrap="square" rtlCol="0">
            <a:spAutoFit/>
          </a:bodyPr>
          <a:lstStyle/>
          <a:p>
            <a:r>
              <a:rPr kumimoji="1" lang="ja-JP" altLang="en-US" sz="1200" spc="300">
                <a:solidFill>
                  <a:schemeClr val="accent5">
                    <a:lumMod val="40000"/>
                    <a:lumOff val="60000"/>
                  </a:schemeClr>
                </a:solidFill>
                <a:latin typeface="Meiryo UI" panose="020B0604030504040204" pitchFamily="34" charset="-128"/>
                <a:ea typeface="Meiryo UI" panose="020B0604030504040204" pitchFamily="34" charset="-128"/>
              </a:rPr>
              <a:t>うご</a:t>
            </a:r>
          </a:p>
        </p:txBody>
      </p:sp>
      <p:sp>
        <p:nvSpPr>
          <p:cNvPr id="39" name="テキスト ボックス 38">
            <a:extLst>
              <a:ext uri="{FF2B5EF4-FFF2-40B4-BE49-F238E27FC236}">
                <a16:creationId xmlns:a16="http://schemas.microsoft.com/office/drawing/2014/main" id="{C0E01185-FE35-BF43-AD2A-BE01C46E1777}"/>
              </a:ext>
            </a:extLst>
          </p:cNvPr>
          <p:cNvSpPr txBox="1"/>
          <p:nvPr/>
        </p:nvSpPr>
        <p:spPr>
          <a:xfrm>
            <a:off x="1882875" y="4510800"/>
            <a:ext cx="1375245" cy="276999"/>
          </a:xfrm>
          <a:prstGeom prst="rect">
            <a:avLst/>
          </a:prstGeom>
          <a:noFill/>
        </p:spPr>
        <p:txBody>
          <a:bodyPr wrap="square" rtlCol="0">
            <a:spAutoFit/>
          </a:bodyPr>
          <a:lstStyle/>
          <a:p>
            <a:r>
              <a:rPr kumimoji="1" lang="ja-JP" altLang="en-US" sz="1200" spc="300">
                <a:solidFill>
                  <a:schemeClr val="accent5">
                    <a:lumMod val="40000"/>
                    <a:lumOff val="60000"/>
                  </a:schemeClr>
                </a:solidFill>
                <a:latin typeface="Meiryo UI" panose="020B0604030504040204" pitchFamily="34" charset="-128"/>
                <a:ea typeface="Meiryo UI" panose="020B0604030504040204" pitchFamily="34" charset="-128"/>
              </a:rPr>
              <a:t>き</a:t>
            </a:r>
            <a:endParaRPr kumimoji="1" lang="en-US" altLang="ja-JP" sz="1200" spc="300" dirty="0">
              <a:solidFill>
                <a:schemeClr val="accent5">
                  <a:lumMod val="40000"/>
                  <a:lumOff val="60000"/>
                </a:schemeClr>
              </a:solidFill>
              <a:latin typeface="Meiryo UI" panose="020B0604030504040204" pitchFamily="34" charset="-128"/>
              <a:ea typeface="Meiryo UI" panose="020B0604030504040204" pitchFamily="34" charset="-128"/>
            </a:endParaRPr>
          </a:p>
        </p:txBody>
      </p:sp>
      <p:sp>
        <p:nvSpPr>
          <p:cNvPr id="40" name="テキスト ボックス 39">
            <a:extLst>
              <a:ext uri="{FF2B5EF4-FFF2-40B4-BE49-F238E27FC236}">
                <a16:creationId xmlns:a16="http://schemas.microsoft.com/office/drawing/2014/main" id="{66275CF6-D551-E54F-8116-544242A4B4F6}"/>
              </a:ext>
            </a:extLst>
          </p:cNvPr>
          <p:cNvSpPr txBox="1"/>
          <p:nvPr/>
        </p:nvSpPr>
        <p:spPr>
          <a:xfrm>
            <a:off x="4746807" y="5410348"/>
            <a:ext cx="2133918" cy="492443"/>
          </a:xfrm>
          <a:prstGeom prst="rect">
            <a:avLst/>
          </a:prstGeom>
          <a:noFill/>
        </p:spPr>
        <p:txBody>
          <a:bodyPr wrap="none" rtlCol="0">
            <a:spAutoFit/>
          </a:bodyPr>
          <a:lstStyle/>
          <a:p>
            <a:r>
              <a:rPr kumimoji="1" lang="ja-JP" altLang="en-US" sz="2600">
                <a:solidFill>
                  <a:schemeClr val="bg2"/>
                </a:solidFill>
                <a:effectLst>
                  <a:glow>
                    <a:schemeClr val="bg1">
                      <a:alpha val="79000"/>
                    </a:schemeClr>
                  </a:glow>
                </a:effectLst>
                <a:latin typeface="Meiryo UI" panose="020B0604030504040204" pitchFamily="34" charset="-128"/>
                <a:ea typeface="Meiryo UI" panose="020B0604030504040204" pitchFamily="34" charset="-128"/>
              </a:rPr>
              <a:t>考えてみよう！</a:t>
            </a:r>
          </a:p>
        </p:txBody>
      </p:sp>
      <p:sp>
        <p:nvSpPr>
          <p:cNvPr id="41" name="テキスト ボックス 40">
            <a:extLst>
              <a:ext uri="{FF2B5EF4-FFF2-40B4-BE49-F238E27FC236}">
                <a16:creationId xmlns:a16="http://schemas.microsoft.com/office/drawing/2014/main" id="{F6EF2EB4-3E24-1E49-B1D0-84AFCF5F2AF1}"/>
              </a:ext>
            </a:extLst>
          </p:cNvPr>
          <p:cNvSpPr txBox="1"/>
          <p:nvPr/>
        </p:nvSpPr>
        <p:spPr>
          <a:xfrm>
            <a:off x="4708170" y="5244802"/>
            <a:ext cx="901428" cy="307777"/>
          </a:xfrm>
          <a:prstGeom prst="rect">
            <a:avLst/>
          </a:prstGeom>
          <a:noFill/>
        </p:spPr>
        <p:txBody>
          <a:bodyPr wrap="square" rtlCol="0">
            <a:spAutoFit/>
          </a:bodyPr>
          <a:lstStyle/>
          <a:p>
            <a:r>
              <a:rPr kumimoji="1" lang="ja-JP" altLang="en-US" sz="1400">
                <a:solidFill>
                  <a:schemeClr val="bg2"/>
                </a:solidFill>
                <a:latin typeface="Meiryo UI" panose="020B0604030504040204" pitchFamily="34" charset="-128"/>
                <a:ea typeface="Meiryo UI" panose="020B0604030504040204" pitchFamily="34" charset="-128"/>
              </a:rPr>
              <a:t>かんが</a:t>
            </a:r>
            <a:endParaRPr kumimoji="1" lang="en-US" altLang="ja-JP" sz="1400" dirty="0">
              <a:solidFill>
                <a:schemeClr val="bg2"/>
              </a:solidFill>
              <a:latin typeface="Meiryo UI" panose="020B0604030504040204" pitchFamily="34" charset="-128"/>
              <a:ea typeface="Meiryo UI" panose="020B0604030504040204" pitchFamily="34" charset="-128"/>
            </a:endParaRPr>
          </a:p>
        </p:txBody>
      </p:sp>
      <p:pic>
        <p:nvPicPr>
          <p:cNvPr id="2050" name="Picture 2">
            <a:extLst>
              <a:ext uri="{FF2B5EF4-FFF2-40B4-BE49-F238E27FC236}">
                <a16:creationId xmlns:a16="http://schemas.microsoft.com/office/drawing/2014/main" id="{D506A9BA-E990-41F4-9935-F149FF5241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215" t="60345" r="33924" b="11042"/>
          <a:stretch/>
        </p:blipFill>
        <p:spPr bwMode="auto">
          <a:xfrm rot="5400000">
            <a:off x="5585496" y="1913135"/>
            <a:ext cx="2997842" cy="26831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8289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チョウチョ">
            <a:extLst>
              <a:ext uri="{FF2B5EF4-FFF2-40B4-BE49-F238E27FC236}">
                <a16:creationId xmlns:a16="http://schemas.microsoft.com/office/drawing/2014/main" id="{B4900E8A-794A-A544-9796-C46D5A9ECA6E}"/>
              </a:ext>
            </a:extLst>
          </p:cNvPr>
          <p:cNvSpPr/>
          <p:nvPr/>
        </p:nvSpPr>
        <p:spPr>
          <a:xfrm rot="1062060">
            <a:off x="1561024" y="4912758"/>
            <a:ext cx="1103252" cy="845890"/>
          </a:xfrm>
          <a:custGeom>
            <a:avLst/>
            <a:gdLst>
              <a:gd name="connsiteX0" fmla="*/ 1147655 w 1534517"/>
              <a:gd name="connsiteY0" fmla="*/ 0 h 1156099"/>
              <a:gd name="connsiteX1" fmla="*/ 1534517 w 1534517"/>
              <a:gd name="connsiteY1" fmla="*/ 376782 h 1156099"/>
              <a:gd name="connsiteX2" fmla="*/ 1225621 w 1534517"/>
              <a:gd name="connsiteY2" fmla="*/ 745909 h 1156099"/>
              <a:gd name="connsiteX3" fmla="*/ 1167290 w 1534517"/>
              <a:gd name="connsiteY3" fmla="*/ 751636 h 1156099"/>
              <a:gd name="connsiteX4" fmla="*/ 1238016 w 1534517"/>
              <a:gd name="connsiteY4" fmla="*/ 788087 h 1156099"/>
              <a:gd name="connsiteX5" fmla="*/ 1320422 w 1534517"/>
              <a:gd name="connsiteY5" fmla="*/ 940165 h 1156099"/>
              <a:gd name="connsiteX6" fmla="*/ 1039068 w 1534517"/>
              <a:gd name="connsiteY6" fmla="*/ 1155236 h 1156099"/>
              <a:gd name="connsiteX7" fmla="*/ 779824 w 1534517"/>
              <a:gd name="connsiteY7" fmla="*/ 1023880 h 1156099"/>
              <a:gd name="connsiteX8" fmla="*/ 765834 w 1534517"/>
              <a:gd name="connsiteY8" fmla="*/ 970910 h 1156099"/>
              <a:gd name="connsiteX9" fmla="*/ 751616 w 1534517"/>
              <a:gd name="connsiteY9" fmla="*/ 1024743 h 1156099"/>
              <a:gd name="connsiteX10" fmla="*/ 492372 w 1534517"/>
              <a:gd name="connsiteY10" fmla="*/ 1156099 h 1156099"/>
              <a:gd name="connsiteX11" fmla="*/ 211018 w 1534517"/>
              <a:gd name="connsiteY11" fmla="*/ 941028 h 1156099"/>
              <a:gd name="connsiteX12" fmla="*/ 293425 w 1534517"/>
              <a:gd name="connsiteY12" fmla="*/ 788950 h 1156099"/>
              <a:gd name="connsiteX13" fmla="*/ 366048 w 1534517"/>
              <a:gd name="connsiteY13" fmla="*/ 751521 h 1156099"/>
              <a:gd name="connsiteX14" fmla="*/ 308896 w 1534517"/>
              <a:gd name="connsiteY14" fmla="*/ 745910 h 1156099"/>
              <a:gd name="connsiteX15" fmla="*/ 0 w 1534517"/>
              <a:gd name="connsiteY15" fmla="*/ 376782 h 1156099"/>
              <a:gd name="connsiteX16" fmla="*/ 386863 w 1534517"/>
              <a:gd name="connsiteY16" fmla="*/ 0 h 1156099"/>
              <a:gd name="connsiteX17" fmla="*/ 765865 w 1534517"/>
              <a:gd name="connsiteY17" fmla="*/ 300848 h 1156099"/>
              <a:gd name="connsiteX18" fmla="*/ 767259 w 1534517"/>
              <a:gd name="connsiteY18" fmla="*/ 314315 h 1156099"/>
              <a:gd name="connsiteX19" fmla="*/ 768653 w 1534517"/>
              <a:gd name="connsiteY19" fmla="*/ 300847 h 1156099"/>
              <a:gd name="connsiteX20" fmla="*/ 1147655 w 1534517"/>
              <a:gd name="connsiteY20" fmla="*/ 0 h 1156099"/>
              <a:gd name="connsiteX0" fmla="*/ 1139455 w 1526317"/>
              <a:gd name="connsiteY0" fmla="*/ 50 h 1156149"/>
              <a:gd name="connsiteX1" fmla="*/ 1526317 w 1526317"/>
              <a:gd name="connsiteY1" fmla="*/ 376832 h 1156149"/>
              <a:gd name="connsiteX2" fmla="*/ 1217421 w 1526317"/>
              <a:gd name="connsiteY2" fmla="*/ 745959 h 1156149"/>
              <a:gd name="connsiteX3" fmla="*/ 1159090 w 1526317"/>
              <a:gd name="connsiteY3" fmla="*/ 751686 h 1156149"/>
              <a:gd name="connsiteX4" fmla="*/ 1229816 w 1526317"/>
              <a:gd name="connsiteY4" fmla="*/ 788137 h 1156149"/>
              <a:gd name="connsiteX5" fmla="*/ 1312222 w 1526317"/>
              <a:gd name="connsiteY5" fmla="*/ 940215 h 1156149"/>
              <a:gd name="connsiteX6" fmla="*/ 1030868 w 1526317"/>
              <a:gd name="connsiteY6" fmla="*/ 1155286 h 1156149"/>
              <a:gd name="connsiteX7" fmla="*/ 771624 w 1526317"/>
              <a:gd name="connsiteY7" fmla="*/ 1023930 h 1156149"/>
              <a:gd name="connsiteX8" fmla="*/ 757634 w 1526317"/>
              <a:gd name="connsiteY8" fmla="*/ 970960 h 1156149"/>
              <a:gd name="connsiteX9" fmla="*/ 743416 w 1526317"/>
              <a:gd name="connsiteY9" fmla="*/ 1024793 h 1156149"/>
              <a:gd name="connsiteX10" fmla="*/ 484172 w 1526317"/>
              <a:gd name="connsiteY10" fmla="*/ 1156149 h 1156149"/>
              <a:gd name="connsiteX11" fmla="*/ 202818 w 1526317"/>
              <a:gd name="connsiteY11" fmla="*/ 941078 h 1156149"/>
              <a:gd name="connsiteX12" fmla="*/ 285225 w 1526317"/>
              <a:gd name="connsiteY12" fmla="*/ 789000 h 1156149"/>
              <a:gd name="connsiteX13" fmla="*/ 357848 w 1526317"/>
              <a:gd name="connsiteY13" fmla="*/ 751571 h 1156149"/>
              <a:gd name="connsiteX14" fmla="*/ 300696 w 1526317"/>
              <a:gd name="connsiteY14" fmla="*/ 745960 h 1156149"/>
              <a:gd name="connsiteX15" fmla="*/ 0 w 1526317"/>
              <a:gd name="connsiteY15" fmla="*/ 286622 h 1156149"/>
              <a:gd name="connsiteX16" fmla="*/ 378663 w 1526317"/>
              <a:gd name="connsiteY16" fmla="*/ 50 h 1156149"/>
              <a:gd name="connsiteX17" fmla="*/ 757665 w 1526317"/>
              <a:gd name="connsiteY17" fmla="*/ 300898 h 1156149"/>
              <a:gd name="connsiteX18" fmla="*/ 759059 w 1526317"/>
              <a:gd name="connsiteY18" fmla="*/ 314365 h 1156149"/>
              <a:gd name="connsiteX19" fmla="*/ 760453 w 1526317"/>
              <a:gd name="connsiteY19" fmla="*/ 300897 h 1156149"/>
              <a:gd name="connsiteX20" fmla="*/ 1139455 w 1526317"/>
              <a:gd name="connsiteY20" fmla="*/ 50 h 1156149"/>
              <a:gd name="connsiteX0" fmla="*/ 1139455 w 1526317"/>
              <a:gd name="connsiteY0" fmla="*/ 50 h 1156149"/>
              <a:gd name="connsiteX1" fmla="*/ 1526317 w 1526317"/>
              <a:gd name="connsiteY1" fmla="*/ 311225 h 1156149"/>
              <a:gd name="connsiteX2" fmla="*/ 1217421 w 1526317"/>
              <a:gd name="connsiteY2" fmla="*/ 745959 h 1156149"/>
              <a:gd name="connsiteX3" fmla="*/ 1159090 w 1526317"/>
              <a:gd name="connsiteY3" fmla="*/ 751686 h 1156149"/>
              <a:gd name="connsiteX4" fmla="*/ 1229816 w 1526317"/>
              <a:gd name="connsiteY4" fmla="*/ 788137 h 1156149"/>
              <a:gd name="connsiteX5" fmla="*/ 1312222 w 1526317"/>
              <a:gd name="connsiteY5" fmla="*/ 940215 h 1156149"/>
              <a:gd name="connsiteX6" fmla="*/ 1030868 w 1526317"/>
              <a:gd name="connsiteY6" fmla="*/ 1155286 h 1156149"/>
              <a:gd name="connsiteX7" fmla="*/ 771624 w 1526317"/>
              <a:gd name="connsiteY7" fmla="*/ 1023930 h 1156149"/>
              <a:gd name="connsiteX8" fmla="*/ 757634 w 1526317"/>
              <a:gd name="connsiteY8" fmla="*/ 970960 h 1156149"/>
              <a:gd name="connsiteX9" fmla="*/ 743416 w 1526317"/>
              <a:gd name="connsiteY9" fmla="*/ 1024793 h 1156149"/>
              <a:gd name="connsiteX10" fmla="*/ 484172 w 1526317"/>
              <a:gd name="connsiteY10" fmla="*/ 1156149 h 1156149"/>
              <a:gd name="connsiteX11" fmla="*/ 202818 w 1526317"/>
              <a:gd name="connsiteY11" fmla="*/ 941078 h 1156149"/>
              <a:gd name="connsiteX12" fmla="*/ 285225 w 1526317"/>
              <a:gd name="connsiteY12" fmla="*/ 789000 h 1156149"/>
              <a:gd name="connsiteX13" fmla="*/ 357848 w 1526317"/>
              <a:gd name="connsiteY13" fmla="*/ 751571 h 1156149"/>
              <a:gd name="connsiteX14" fmla="*/ 300696 w 1526317"/>
              <a:gd name="connsiteY14" fmla="*/ 745960 h 1156149"/>
              <a:gd name="connsiteX15" fmla="*/ 0 w 1526317"/>
              <a:gd name="connsiteY15" fmla="*/ 286622 h 1156149"/>
              <a:gd name="connsiteX16" fmla="*/ 378663 w 1526317"/>
              <a:gd name="connsiteY16" fmla="*/ 50 h 1156149"/>
              <a:gd name="connsiteX17" fmla="*/ 757665 w 1526317"/>
              <a:gd name="connsiteY17" fmla="*/ 300898 h 1156149"/>
              <a:gd name="connsiteX18" fmla="*/ 759059 w 1526317"/>
              <a:gd name="connsiteY18" fmla="*/ 314365 h 1156149"/>
              <a:gd name="connsiteX19" fmla="*/ 760453 w 1526317"/>
              <a:gd name="connsiteY19" fmla="*/ 300897 h 1156149"/>
              <a:gd name="connsiteX20" fmla="*/ 1139455 w 1526317"/>
              <a:gd name="connsiteY20" fmla="*/ 50 h 1156149"/>
              <a:gd name="connsiteX0" fmla="*/ 1141564 w 1528426"/>
              <a:gd name="connsiteY0" fmla="*/ 425 h 1156524"/>
              <a:gd name="connsiteX1" fmla="*/ 1528426 w 1528426"/>
              <a:gd name="connsiteY1" fmla="*/ 311600 h 1156524"/>
              <a:gd name="connsiteX2" fmla="*/ 1219530 w 1528426"/>
              <a:gd name="connsiteY2" fmla="*/ 746334 h 1156524"/>
              <a:gd name="connsiteX3" fmla="*/ 1161199 w 1528426"/>
              <a:gd name="connsiteY3" fmla="*/ 752061 h 1156524"/>
              <a:gd name="connsiteX4" fmla="*/ 1231925 w 1528426"/>
              <a:gd name="connsiteY4" fmla="*/ 788512 h 1156524"/>
              <a:gd name="connsiteX5" fmla="*/ 1314331 w 1528426"/>
              <a:gd name="connsiteY5" fmla="*/ 940590 h 1156524"/>
              <a:gd name="connsiteX6" fmla="*/ 1032977 w 1528426"/>
              <a:gd name="connsiteY6" fmla="*/ 1155661 h 1156524"/>
              <a:gd name="connsiteX7" fmla="*/ 773733 w 1528426"/>
              <a:gd name="connsiteY7" fmla="*/ 1024305 h 1156524"/>
              <a:gd name="connsiteX8" fmla="*/ 759743 w 1528426"/>
              <a:gd name="connsiteY8" fmla="*/ 971335 h 1156524"/>
              <a:gd name="connsiteX9" fmla="*/ 745525 w 1528426"/>
              <a:gd name="connsiteY9" fmla="*/ 1025168 h 1156524"/>
              <a:gd name="connsiteX10" fmla="*/ 486281 w 1528426"/>
              <a:gd name="connsiteY10" fmla="*/ 1156524 h 1156524"/>
              <a:gd name="connsiteX11" fmla="*/ 204927 w 1528426"/>
              <a:gd name="connsiteY11" fmla="*/ 941453 h 1156524"/>
              <a:gd name="connsiteX12" fmla="*/ 287334 w 1528426"/>
              <a:gd name="connsiteY12" fmla="*/ 789375 h 1156524"/>
              <a:gd name="connsiteX13" fmla="*/ 359957 w 1528426"/>
              <a:gd name="connsiteY13" fmla="*/ 751946 h 1156524"/>
              <a:gd name="connsiteX14" fmla="*/ 302805 w 1528426"/>
              <a:gd name="connsiteY14" fmla="*/ 746335 h 1156524"/>
              <a:gd name="connsiteX15" fmla="*/ 2109 w 1528426"/>
              <a:gd name="connsiteY15" fmla="*/ 286997 h 1156524"/>
              <a:gd name="connsiteX16" fmla="*/ 380772 w 1528426"/>
              <a:gd name="connsiteY16" fmla="*/ 425 h 1156524"/>
              <a:gd name="connsiteX17" fmla="*/ 759774 w 1528426"/>
              <a:gd name="connsiteY17" fmla="*/ 301273 h 1156524"/>
              <a:gd name="connsiteX18" fmla="*/ 761168 w 1528426"/>
              <a:gd name="connsiteY18" fmla="*/ 314740 h 1156524"/>
              <a:gd name="connsiteX19" fmla="*/ 762562 w 1528426"/>
              <a:gd name="connsiteY19" fmla="*/ 301272 h 1156524"/>
              <a:gd name="connsiteX20" fmla="*/ 1141564 w 1528426"/>
              <a:gd name="connsiteY20" fmla="*/ 425 h 1156524"/>
              <a:gd name="connsiteX0" fmla="*/ 1141564 w 1529546"/>
              <a:gd name="connsiteY0" fmla="*/ 425 h 1156524"/>
              <a:gd name="connsiteX1" fmla="*/ 1528426 w 1529546"/>
              <a:gd name="connsiteY1" fmla="*/ 311600 h 1156524"/>
              <a:gd name="connsiteX2" fmla="*/ 1219530 w 1529546"/>
              <a:gd name="connsiteY2" fmla="*/ 746334 h 1156524"/>
              <a:gd name="connsiteX3" fmla="*/ 1161199 w 1529546"/>
              <a:gd name="connsiteY3" fmla="*/ 752061 h 1156524"/>
              <a:gd name="connsiteX4" fmla="*/ 1231925 w 1529546"/>
              <a:gd name="connsiteY4" fmla="*/ 788512 h 1156524"/>
              <a:gd name="connsiteX5" fmla="*/ 1314331 w 1529546"/>
              <a:gd name="connsiteY5" fmla="*/ 940590 h 1156524"/>
              <a:gd name="connsiteX6" fmla="*/ 1032977 w 1529546"/>
              <a:gd name="connsiteY6" fmla="*/ 1155661 h 1156524"/>
              <a:gd name="connsiteX7" fmla="*/ 773733 w 1529546"/>
              <a:gd name="connsiteY7" fmla="*/ 1024305 h 1156524"/>
              <a:gd name="connsiteX8" fmla="*/ 759743 w 1529546"/>
              <a:gd name="connsiteY8" fmla="*/ 971335 h 1156524"/>
              <a:gd name="connsiteX9" fmla="*/ 745525 w 1529546"/>
              <a:gd name="connsiteY9" fmla="*/ 1025168 h 1156524"/>
              <a:gd name="connsiteX10" fmla="*/ 486281 w 1529546"/>
              <a:gd name="connsiteY10" fmla="*/ 1156524 h 1156524"/>
              <a:gd name="connsiteX11" fmla="*/ 204927 w 1529546"/>
              <a:gd name="connsiteY11" fmla="*/ 941453 h 1156524"/>
              <a:gd name="connsiteX12" fmla="*/ 287334 w 1529546"/>
              <a:gd name="connsiteY12" fmla="*/ 789375 h 1156524"/>
              <a:gd name="connsiteX13" fmla="*/ 359957 w 1529546"/>
              <a:gd name="connsiteY13" fmla="*/ 751946 h 1156524"/>
              <a:gd name="connsiteX14" fmla="*/ 302805 w 1529546"/>
              <a:gd name="connsiteY14" fmla="*/ 746335 h 1156524"/>
              <a:gd name="connsiteX15" fmla="*/ 2109 w 1529546"/>
              <a:gd name="connsiteY15" fmla="*/ 286997 h 1156524"/>
              <a:gd name="connsiteX16" fmla="*/ 380772 w 1529546"/>
              <a:gd name="connsiteY16" fmla="*/ 425 h 1156524"/>
              <a:gd name="connsiteX17" fmla="*/ 759774 w 1529546"/>
              <a:gd name="connsiteY17" fmla="*/ 301273 h 1156524"/>
              <a:gd name="connsiteX18" fmla="*/ 761168 w 1529546"/>
              <a:gd name="connsiteY18" fmla="*/ 314740 h 1156524"/>
              <a:gd name="connsiteX19" fmla="*/ 762562 w 1529546"/>
              <a:gd name="connsiteY19" fmla="*/ 301272 h 1156524"/>
              <a:gd name="connsiteX20" fmla="*/ 1141564 w 1529546"/>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14331 w 1529265"/>
              <a:gd name="connsiteY5" fmla="*/ 940590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41453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14331 w 1529265"/>
              <a:gd name="connsiteY5" fmla="*/ 940590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00476 w 1529265"/>
              <a:gd name="connsiteY5" fmla="*/ 996009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00476 w 1529265"/>
              <a:gd name="connsiteY5" fmla="*/ 996009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00476 w 1529265"/>
              <a:gd name="connsiteY5" fmla="*/ 996009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00476 w 1529265"/>
              <a:gd name="connsiteY5" fmla="*/ 996009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1239 h 1157338"/>
              <a:gd name="connsiteX1" fmla="*/ 1528426 w 1529265"/>
              <a:gd name="connsiteY1" fmla="*/ 312414 h 1157338"/>
              <a:gd name="connsiteX2" fmla="*/ 1219530 w 1529265"/>
              <a:gd name="connsiteY2" fmla="*/ 747148 h 1157338"/>
              <a:gd name="connsiteX3" fmla="*/ 1161199 w 1529265"/>
              <a:gd name="connsiteY3" fmla="*/ 752875 h 1157338"/>
              <a:gd name="connsiteX4" fmla="*/ 1231925 w 1529265"/>
              <a:gd name="connsiteY4" fmla="*/ 789326 h 1157338"/>
              <a:gd name="connsiteX5" fmla="*/ 1300476 w 1529265"/>
              <a:gd name="connsiteY5" fmla="*/ 996823 h 1157338"/>
              <a:gd name="connsiteX6" fmla="*/ 1032977 w 1529265"/>
              <a:gd name="connsiteY6" fmla="*/ 1156475 h 1157338"/>
              <a:gd name="connsiteX7" fmla="*/ 773733 w 1529265"/>
              <a:gd name="connsiteY7" fmla="*/ 1025119 h 1157338"/>
              <a:gd name="connsiteX8" fmla="*/ 759743 w 1529265"/>
              <a:gd name="connsiteY8" fmla="*/ 972149 h 1157338"/>
              <a:gd name="connsiteX9" fmla="*/ 745525 w 1529265"/>
              <a:gd name="connsiteY9" fmla="*/ 1025982 h 1157338"/>
              <a:gd name="connsiteX10" fmla="*/ 486281 w 1529265"/>
              <a:gd name="connsiteY10" fmla="*/ 1157338 h 1157338"/>
              <a:gd name="connsiteX11" fmla="*/ 204927 w 1529265"/>
              <a:gd name="connsiteY11" fmla="*/ 983831 h 1157338"/>
              <a:gd name="connsiteX12" fmla="*/ 287334 w 1529265"/>
              <a:gd name="connsiteY12" fmla="*/ 790189 h 1157338"/>
              <a:gd name="connsiteX13" fmla="*/ 359957 w 1529265"/>
              <a:gd name="connsiteY13" fmla="*/ 752760 h 1157338"/>
              <a:gd name="connsiteX14" fmla="*/ 302805 w 1529265"/>
              <a:gd name="connsiteY14" fmla="*/ 747149 h 1157338"/>
              <a:gd name="connsiteX15" fmla="*/ 2109 w 1529265"/>
              <a:gd name="connsiteY15" fmla="*/ 287811 h 1157338"/>
              <a:gd name="connsiteX16" fmla="*/ 380772 w 1529265"/>
              <a:gd name="connsiteY16" fmla="*/ 1239 h 1157338"/>
              <a:gd name="connsiteX17" fmla="*/ 759774 w 1529265"/>
              <a:gd name="connsiteY17" fmla="*/ 302087 h 1157338"/>
              <a:gd name="connsiteX18" fmla="*/ 761168 w 1529265"/>
              <a:gd name="connsiteY18" fmla="*/ 315554 h 1157338"/>
              <a:gd name="connsiteX19" fmla="*/ 762562 w 1529265"/>
              <a:gd name="connsiteY19" fmla="*/ 302086 h 1157338"/>
              <a:gd name="connsiteX20" fmla="*/ 1141564 w 1529265"/>
              <a:gd name="connsiteY20" fmla="*/ 1239 h 1157338"/>
              <a:gd name="connsiteX0" fmla="*/ 1141564 w 1529265"/>
              <a:gd name="connsiteY0" fmla="*/ 390 h 1156489"/>
              <a:gd name="connsiteX1" fmla="*/ 1528426 w 1529265"/>
              <a:gd name="connsiteY1" fmla="*/ 311565 h 1156489"/>
              <a:gd name="connsiteX2" fmla="*/ 1219530 w 1529265"/>
              <a:gd name="connsiteY2" fmla="*/ 746299 h 1156489"/>
              <a:gd name="connsiteX3" fmla="*/ 1161199 w 1529265"/>
              <a:gd name="connsiteY3" fmla="*/ 752026 h 1156489"/>
              <a:gd name="connsiteX4" fmla="*/ 1231925 w 1529265"/>
              <a:gd name="connsiteY4" fmla="*/ 788477 h 1156489"/>
              <a:gd name="connsiteX5" fmla="*/ 1300476 w 1529265"/>
              <a:gd name="connsiteY5" fmla="*/ 995974 h 1156489"/>
              <a:gd name="connsiteX6" fmla="*/ 1032977 w 1529265"/>
              <a:gd name="connsiteY6" fmla="*/ 1155626 h 1156489"/>
              <a:gd name="connsiteX7" fmla="*/ 773733 w 1529265"/>
              <a:gd name="connsiteY7" fmla="*/ 1024270 h 1156489"/>
              <a:gd name="connsiteX8" fmla="*/ 759743 w 1529265"/>
              <a:gd name="connsiteY8" fmla="*/ 971300 h 1156489"/>
              <a:gd name="connsiteX9" fmla="*/ 745525 w 1529265"/>
              <a:gd name="connsiteY9" fmla="*/ 1025133 h 1156489"/>
              <a:gd name="connsiteX10" fmla="*/ 486281 w 1529265"/>
              <a:gd name="connsiteY10" fmla="*/ 1156489 h 1156489"/>
              <a:gd name="connsiteX11" fmla="*/ 204927 w 1529265"/>
              <a:gd name="connsiteY11" fmla="*/ 982982 h 1156489"/>
              <a:gd name="connsiteX12" fmla="*/ 287334 w 1529265"/>
              <a:gd name="connsiteY12" fmla="*/ 789340 h 1156489"/>
              <a:gd name="connsiteX13" fmla="*/ 359957 w 1529265"/>
              <a:gd name="connsiteY13" fmla="*/ 751911 h 1156489"/>
              <a:gd name="connsiteX14" fmla="*/ 302805 w 1529265"/>
              <a:gd name="connsiteY14" fmla="*/ 746300 h 1156489"/>
              <a:gd name="connsiteX15" fmla="*/ 2109 w 1529265"/>
              <a:gd name="connsiteY15" fmla="*/ 286962 h 1156489"/>
              <a:gd name="connsiteX16" fmla="*/ 380772 w 1529265"/>
              <a:gd name="connsiteY16" fmla="*/ 390 h 1156489"/>
              <a:gd name="connsiteX17" fmla="*/ 759774 w 1529265"/>
              <a:gd name="connsiteY17" fmla="*/ 301238 h 1156489"/>
              <a:gd name="connsiteX18" fmla="*/ 761168 w 1529265"/>
              <a:gd name="connsiteY18" fmla="*/ 314705 h 1156489"/>
              <a:gd name="connsiteX19" fmla="*/ 762562 w 1529265"/>
              <a:gd name="connsiteY19" fmla="*/ 301237 h 1156489"/>
              <a:gd name="connsiteX20" fmla="*/ 1141564 w 1529265"/>
              <a:gd name="connsiteY20" fmla="*/ 390 h 1156489"/>
              <a:gd name="connsiteX0" fmla="*/ 1141564 w 1529265"/>
              <a:gd name="connsiteY0" fmla="*/ 5 h 1156104"/>
              <a:gd name="connsiteX1" fmla="*/ 1528426 w 1529265"/>
              <a:gd name="connsiteY1" fmla="*/ 311180 h 1156104"/>
              <a:gd name="connsiteX2" fmla="*/ 1219530 w 1529265"/>
              <a:gd name="connsiteY2" fmla="*/ 745914 h 1156104"/>
              <a:gd name="connsiteX3" fmla="*/ 1161199 w 1529265"/>
              <a:gd name="connsiteY3" fmla="*/ 751641 h 1156104"/>
              <a:gd name="connsiteX4" fmla="*/ 1231925 w 1529265"/>
              <a:gd name="connsiteY4" fmla="*/ 788092 h 1156104"/>
              <a:gd name="connsiteX5" fmla="*/ 1300476 w 1529265"/>
              <a:gd name="connsiteY5" fmla="*/ 995589 h 1156104"/>
              <a:gd name="connsiteX6" fmla="*/ 1032977 w 1529265"/>
              <a:gd name="connsiteY6" fmla="*/ 1155241 h 1156104"/>
              <a:gd name="connsiteX7" fmla="*/ 773733 w 1529265"/>
              <a:gd name="connsiteY7" fmla="*/ 1023885 h 1156104"/>
              <a:gd name="connsiteX8" fmla="*/ 759743 w 1529265"/>
              <a:gd name="connsiteY8" fmla="*/ 970915 h 1156104"/>
              <a:gd name="connsiteX9" fmla="*/ 745525 w 1529265"/>
              <a:gd name="connsiteY9" fmla="*/ 1024748 h 1156104"/>
              <a:gd name="connsiteX10" fmla="*/ 486281 w 1529265"/>
              <a:gd name="connsiteY10" fmla="*/ 1156104 h 1156104"/>
              <a:gd name="connsiteX11" fmla="*/ 204927 w 1529265"/>
              <a:gd name="connsiteY11" fmla="*/ 982597 h 1156104"/>
              <a:gd name="connsiteX12" fmla="*/ 287334 w 1529265"/>
              <a:gd name="connsiteY12" fmla="*/ 788955 h 1156104"/>
              <a:gd name="connsiteX13" fmla="*/ 359957 w 1529265"/>
              <a:gd name="connsiteY13" fmla="*/ 751526 h 1156104"/>
              <a:gd name="connsiteX14" fmla="*/ 302805 w 1529265"/>
              <a:gd name="connsiteY14" fmla="*/ 745915 h 1156104"/>
              <a:gd name="connsiteX15" fmla="*/ 2109 w 1529265"/>
              <a:gd name="connsiteY15" fmla="*/ 286577 h 1156104"/>
              <a:gd name="connsiteX16" fmla="*/ 380772 w 1529265"/>
              <a:gd name="connsiteY16" fmla="*/ 5 h 1156104"/>
              <a:gd name="connsiteX17" fmla="*/ 759774 w 1529265"/>
              <a:gd name="connsiteY17" fmla="*/ 300853 h 1156104"/>
              <a:gd name="connsiteX18" fmla="*/ 761168 w 1529265"/>
              <a:gd name="connsiteY18" fmla="*/ 314320 h 1156104"/>
              <a:gd name="connsiteX19" fmla="*/ 762562 w 1529265"/>
              <a:gd name="connsiteY19" fmla="*/ 300852 h 1156104"/>
              <a:gd name="connsiteX20" fmla="*/ 1141564 w 1529265"/>
              <a:gd name="connsiteY20" fmla="*/ 5 h 1156104"/>
              <a:gd name="connsiteX0" fmla="*/ 1141564 w 1529265"/>
              <a:gd name="connsiteY0" fmla="*/ 5 h 1156104"/>
              <a:gd name="connsiteX1" fmla="*/ 1528426 w 1529265"/>
              <a:gd name="connsiteY1" fmla="*/ 311180 h 1156104"/>
              <a:gd name="connsiteX2" fmla="*/ 1219530 w 1529265"/>
              <a:gd name="connsiteY2" fmla="*/ 745914 h 1156104"/>
              <a:gd name="connsiteX3" fmla="*/ 1161199 w 1529265"/>
              <a:gd name="connsiteY3" fmla="*/ 751641 h 1156104"/>
              <a:gd name="connsiteX4" fmla="*/ 1231925 w 1529265"/>
              <a:gd name="connsiteY4" fmla="*/ 788092 h 1156104"/>
              <a:gd name="connsiteX5" fmla="*/ 1300476 w 1529265"/>
              <a:gd name="connsiteY5" fmla="*/ 995589 h 1156104"/>
              <a:gd name="connsiteX6" fmla="*/ 1032977 w 1529265"/>
              <a:gd name="connsiteY6" fmla="*/ 1155241 h 1156104"/>
              <a:gd name="connsiteX7" fmla="*/ 773733 w 1529265"/>
              <a:gd name="connsiteY7" fmla="*/ 1023885 h 1156104"/>
              <a:gd name="connsiteX8" fmla="*/ 759743 w 1529265"/>
              <a:gd name="connsiteY8" fmla="*/ 970915 h 1156104"/>
              <a:gd name="connsiteX9" fmla="*/ 745525 w 1529265"/>
              <a:gd name="connsiteY9" fmla="*/ 1024748 h 1156104"/>
              <a:gd name="connsiteX10" fmla="*/ 486281 w 1529265"/>
              <a:gd name="connsiteY10" fmla="*/ 1156104 h 1156104"/>
              <a:gd name="connsiteX11" fmla="*/ 204927 w 1529265"/>
              <a:gd name="connsiteY11" fmla="*/ 982597 h 1156104"/>
              <a:gd name="connsiteX12" fmla="*/ 287334 w 1529265"/>
              <a:gd name="connsiteY12" fmla="*/ 788955 h 1156104"/>
              <a:gd name="connsiteX13" fmla="*/ 359957 w 1529265"/>
              <a:gd name="connsiteY13" fmla="*/ 751526 h 1156104"/>
              <a:gd name="connsiteX14" fmla="*/ 302805 w 1529265"/>
              <a:gd name="connsiteY14" fmla="*/ 745915 h 1156104"/>
              <a:gd name="connsiteX15" fmla="*/ 2109 w 1529265"/>
              <a:gd name="connsiteY15" fmla="*/ 286577 h 1156104"/>
              <a:gd name="connsiteX16" fmla="*/ 380772 w 1529265"/>
              <a:gd name="connsiteY16" fmla="*/ 5 h 1156104"/>
              <a:gd name="connsiteX17" fmla="*/ 759774 w 1529265"/>
              <a:gd name="connsiteY17" fmla="*/ 300853 h 1156104"/>
              <a:gd name="connsiteX18" fmla="*/ 761168 w 1529265"/>
              <a:gd name="connsiteY18" fmla="*/ 314320 h 1156104"/>
              <a:gd name="connsiteX19" fmla="*/ 762562 w 1529265"/>
              <a:gd name="connsiteY19" fmla="*/ 300852 h 1156104"/>
              <a:gd name="connsiteX20" fmla="*/ 1141564 w 1529265"/>
              <a:gd name="connsiteY20" fmla="*/ 5 h 1156104"/>
              <a:gd name="connsiteX0" fmla="*/ 1140666 w 1528367"/>
              <a:gd name="connsiteY0" fmla="*/ 6354 h 1162453"/>
              <a:gd name="connsiteX1" fmla="*/ 1527528 w 1528367"/>
              <a:gd name="connsiteY1" fmla="*/ 317529 h 1162453"/>
              <a:gd name="connsiteX2" fmla="*/ 1218632 w 1528367"/>
              <a:gd name="connsiteY2" fmla="*/ 752263 h 1162453"/>
              <a:gd name="connsiteX3" fmla="*/ 1160301 w 1528367"/>
              <a:gd name="connsiteY3" fmla="*/ 757990 h 1162453"/>
              <a:gd name="connsiteX4" fmla="*/ 1231027 w 1528367"/>
              <a:gd name="connsiteY4" fmla="*/ 794441 h 1162453"/>
              <a:gd name="connsiteX5" fmla="*/ 1299578 w 1528367"/>
              <a:gd name="connsiteY5" fmla="*/ 1001938 h 1162453"/>
              <a:gd name="connsiteX6" fmla="*/ 1032079 w 1528367"/>
              <a:gd name="connsiteY6" fmla="*/ 1161590 h 1162453"/>
              <a:gd name="connsiteX7" fmla="*/ 772835 w 1528367"/>
              <a:gd name="connsiteY7" fmla="*/ 1030234 h 1162453"/>
              <a:gd name="connsiteX8" fmla="*/ 758845 w 1528367"/>
              <a:gd name="connsiteY8" fmla="*/ 977264 h 1162453"/>
              <a:gd name="connsiteX9" fmla="*/ 744627 w 1528367"/>
              <a:gd name="connsiteY9" fmla="*/ 1031097 h 1162453"/>
              <a:gd name="connsiteX10" fmla="*/ 485383 w 1528367"/>
              <a:gd name="connsiteY10" fmla="*/ 1162453 h 1162453"/>
              <a:gd name="connsiteX11" fmla="*/ 204029 w 1528367"/>
              <a:gd name="connsiteY11" fmla="*/ 988946 h 1162453"/>
              <a:gd name="connsiteX12" fmla="*/ 286436 w 1528367"/>
              <a:gd name="connsiteY12" fmla="*/ 795304 h 1162453"/>
              <a:gd name="connsiteX13" fmla="*/ 359059 w 1528367"/>
              <a:gd name="connsiteY13" fmla="*/ 757875 h 1162453"/>
              <a:gd name="connsiteX14" fmla="*/ 301907 w 1528367"/>
              <a:gd name="connsiteY14" fmla="*/ 752264 h 1162453"/>
              <a:gd name="connsiteX15" fmla="*/ 1211 w 1528367"/>
              <a:gd name="connsiteY15" fmla="*/ 292926 h 1162453"/>
              <a:gd name="connsiteX16" fmla="*/ 379874 w 1528367"/>
              <a:gd name="connsiteY16" fmla="*/ 6354 h 1162453"/>
              <a:gd name="connsiteX17" fmla="*/ 758876 w 1528367"/>
              <a:gd name="connsiteY17" fmla="*/ 307202 h 1162453"/>
              <a:gd name="connsiteX18" fmla="*/ 760270 w 1528367"/>
              <a:gd name="connsiteY18" fmla="*/ 320669 h 1162453"/>
              <a:gd name="connsiteX19" fmla="*/ 761664 w 1528367"/>
              <a:gd name="connsiteY19" fmla="*/ 307201 h 1162453"/>
              <a:gd name="connsiteX20" fmla="*/ 1140666 w 1528367"/>
              <a:gd name="connsiteY20" fmla="*/ 6354 h 1162453"/>
              <a:gd name="connsiteX0" fmla="*/ 1140666 w 1530633"/>
              <a:gd name="connsiteY0" fmla="*/ 6354 h 1162453"/>
              <a:gd name="connsiteX1" fmla="*/ 1527528 w 1530633"/>
              <a:gd name="connsiteY1" fmla="*/ 317529 h 1162453"/>
              <a:gd name="connsiteX2" fmla="*/ 1218632 w 1530633"/>
              <a:gd name="connsiteY2" fmla="*/ 752263 h 1162453"/>
              <a:gd name="connsiteX3" fmla="*/ 1160301 w 1530633"/>
              <a:gd name="connsiteY3" fmla="*/ 757990 h 1162453"/>
              <a:gd name="connsiteX4" fmla="*/ 1231027 w 1530633"/>
              <a:gd name="connsiteY4" fmla="*/ 794441 h 1162453"/>
              <a:gd name="connsiteX5" fmla="*/ 1299578 w 1530633"/>
              <a:gd name="connsiteY5" fmla="*/ 1001938 h 1162453"/>
              <a:gd name="connsiteX6" fmla="*/ 1032079 w 1530633"/>
              <a:gd name="connsiteY6" fmla="*/ 1161590 h 1162453"/>
              <a:gd name="connsiteX7" fmla="*/ 772835 w 1530633"/>
              <a:gd name="connsiteY7" fmla="*/ 1030234 h 1162453"/>
              <a:gd name="connsiteX8" fmla="*/ 758845 w 1530633"/>
              <a:gd name="connsiteY8" fmla="*/ 977264 h 1162453"/>
              <a:gd name="connsiteX9" fmla="*/ 744627 w 1530633"/>
              <a:gd name="connsiteY9" fmla="*/ 1031097 h 1162453"/>
              <a:gd name="connsiteX10" fmla="*/ 485383 w 1530633"/>
              <a:gd name="connsiteY10" fmla="*/ 1162453 h 1162453"/>
              <a:gd name="connsiteX11" fmla="*/ 204029 w 1530633"/>
              <a:gd name="connsiteY11" fmla="*/ 988946 h 1162453"/>
              <a:gd name="connsiteX12" fmla="*/ 286436 w 1530633"/>
              <a:gd name="connsiteY12" fmla="*/ 795304 h 1162453"/>
              <a:gd name="connsiteX13" fmla="*/ 359059 w 1530633"/>
              <a:gd name="connsiteY13" fmla="*/ 757875 h 1162453"/>
              <a:gd name="connsiteX14" fmla="*/ 301907 w 1530633"/>
              <a:gd name="connsiteY14" fmla="*/ 752264 h 1162453"/>
              <a:gd name="connsiteX15" fmla="*/ 1211 w 1530633"/>
              <a:gd name="connsiteY15" fmla="*/ 292926 h 1162453"/>
              <a:gd name="connsiteX16" fmla="*/ 379874 w 1530633"/>
              <a:gd name="connsiteY16" fmla="*/ 6354 h 1162453"/>
              <a:gd name="connsiteX17" fmla="*/ 758876 w 1530633"/>
              <a:gd name="connsiteY17" fmla="*/ 307202 h 1162453"/>
              <a:gd name="connsiteX18" fmla="*/ 760270 w 1530633"/>
              <a:gd name="connsiteY18" fmla="*/ 320669 h 1162453"/>
              <a:gd name="connsiteX19" fmla="*/ 761664 w 1530633"/>
              <a:gd name="connsiteY19" fmla="*/ 307201 h 1162453"/>
              <a:gd name="connsiteX20" fmla="*/ 1140666 w 1530633"/>
              <a:gd name="connsiteY20" fmla="*/ 6354 h 1162453"/>
              <a:gd name="connsiteX0" fmla="*/ 1140666 w 1528727"/>
              <a:gd name="connsiteY0" fmla="*/ 6354 h 1162453"/>
              <a:gd name="connsiteX1" fmla="*/ 1527528 w 1528727"/>
              <a:gd name="connsiteY1" fmla="*/ 317529 h 1162453"/>
              <a:gd name="connsiteX2" fmla="*/ 1218632 w 1528727"/>
              <a:gd name="connsiteY2" fmla="*/ 752263 h 1162453"/>
              <a:gd name="connsiteX3" fmla="*/ 1160301 w 1528727"/>
              <a:gd name="connsiteY3" fmla="*/ 757990 h 1162453"/>
              <a:gd name="connsiteX4" fmla="*/ 1231027 w 1528727"/>
              <a:gd name="connsiteY4" fmla="*/ 794441 h 1162453"/>
              <a:gd name="connsiteX5" fmla="*/ 1299578 w 1528727"/>
              <a:gd name="connsiteY5" fmla="*/ 1001938 h 1162453"/>
              <a:gd name="connsiteX6" fmla="*/ 1032079 w 1528727"/>
              <a:gd name="connsiteY6" fmla="*/ 1161590 h 1162453"/>
              <a:gd name="connsiteX7" fmla="*/ 772835 w 1528727"/>
              <a:gd name="connsiteY7" fmla="*/ 1030234 h 1162453"/>
              <a:gd name="connsiteX8" fmla="*/ 758845 w 1528727"/>
              <a:gd name="connsiteY8" fmla="*/ 977264 h 1162453"/>
              <a:gd name="connsiteX9" fmla="*/ 744627 w 1528727"/>
              <a:gd name="connsiteY9" fmla="*/ 1031097 h 1162453"/>
              <a:gd name="connsiteX10" fmla="*/ 485383 w 1528727"/>
              <a:gd name="connsiteY10" fmla="*/ 1162453 h 1162453"/>
              <a:gd name="connsiteX11" fmla="*/ 204029 w 1528727"/>
              <a:gd name="connsiteY11" fmla="*/ 988946 h 1162453"/>
              <a:gd name="connsiteX12" fmla="*/ 286436 w 1528727"/>
              <a:gd name="connsiteY12" fmla="*/ 795304 h 1162453"/>
              <a:gd name="connsiteX13" fmla="*/ 359059 w 1528727"/>
              <a:gd name="connsiteY13" fmla="*/ 757875 h 1162453"/>
              <a:gd name="connsiteX14" fmla="*/ 301907 w 1528727"/>
              <a:gd name="connsiteY14" fmla="*/ 752264 h 1162453"/>
              <a:gd name="connsiteX15" fmla="*/ 1211 w 1528727"/>
              <a:gd name="connsiteY15" fmla="*/ 292926 h 1162453"/>
              <a:gd name="connsiteX16" fmla="*/ 379874 w 1528727"/>
              <a:gd name="connsiteY16" fmla="*/ 6354 h 1162453"/>
              <a:gd name="connsiteX17" fmla="*/ 758876 w 1528727"/>
              <a:gd name="connsiteY17" fmla="*/ 307202 h 1162453"/>
              <a:gd name="connsiteX18" fmla="*/ 760270 w 1528727"/>
              <a:gd name="connsiteY18" fmla="*/ 320669 h 1162453"/>
              <a:gd name="connsiteX19" fmla="*/ 761664 w 1528727"/>
              <a:gd name="connsiteY19" fmla="*/ 307201 h 1162453"/>
              <a:gd name="connsiteX20" fmla="*/ 1140666 w 1528727"/>
              <a:gd name="connsiteY20" fmla="*/ 6354 h 1162453"/>
              <a:gd name="connsiteX0" fmla="*/ 1140666 w 1529033"/>
              <a:gd name="connsiteY0" fmla="*/ 7741 h 1163840"/>
              <a:gd name="connsiteX1" fmla="*/ 1527528 w 1529033"/>
              <a:gd name="connsiteY1" fmla="*/ 318916 h 1163840"/>
              <a:gd name="connsiteX2" fmla="*/ 1218632 w 1529033"/>
              <a:gd name="connsiteY2" fmla="*/ 753650 h 1163840"/>
              <a:gd name="connsiteX3" fmla="*/ 1160301 w 1529033"/>
              <a:gd name="connsiteY3" fmla="*/ 759377 h 1163840"/>
              <a:gd name="connsiteX4" fmla="*/ 1231027 w 1529033"/>
              <a:gd name="connsiteY4" fmla="*/ 795828 h 1163840"/>
              <a:gd name="connsiteX5" fmla="*/ 1299578 w 1529033"/>
              <a:gd name="connsiteY5" fmla="*/ 1003325 h 1163840"/>
              <a:gd name="connsiteX6" fmla="*/ 1032079 w 1529033"/>
              <a:gd name="connsiteY6" fmla="*/ 1162977 h 1163840"/>
              <a:gd name="connsiteX7" fmla="*/ 772835 w 1529033"/>
              <a:gd name="connsiteY7" fmla="*/ 1031621 h 1163840"/>
              <a:gd name="connsiteX8" fmla="*/ 758845 w 1529033"/>
              <a:gd name="connsiteY8" fmla="*/ 978651 h 1163840"/>
              <a:gd name="connsiteX9" fmla="*/ 744627 w 1529033"/>
              <a:gd name="connsiteY9" fmla="*/ 1032484 h 1163840"/>
              <a:gd name="connsiteX10" fmla="*/ 485383 w 1529033"/>
              <a:gd name="connsiteY10" fmla="*/ 1163840 h 1163840"/>
              <a:gd name="connsiteX11" fmla="*/ 204029 w 1529033"/>
              <a:gd name="connsiteY11" fmla="*/ 990333 h 1163840"/>
              <a:gd name="connsiteX12" fmla="*/ 286436 w 1529033"/>
              <a:gd name="connsiteY12" fmla="*/ 796691 h 1163840"/>
              <a:gd name="connsiteX13" fmla="*/ 359059 w 1529033"/>
              <a:gd name="connsiteY13" fmla="*/ 759262 h 1163840"/>
              <a:gd name="connsiteX14" fmla="*/ 301907 w 1529033"/>
              <a:gd name="connsiteY14" fmla="*/ 753651 h 1163840"/>
              <a:gd name="connsiteX15" fmla="*/ 1211 w 1529033"/>
              <a:gd name="connsiteY15" fmla="*/ 294313 h 1163840"/>
              <a:gd name="connsiteX16" fmla="*/ 379874 w 1529033"/>
              <a:gd name="connsiteY16" fmla="*/ 7741 h 1163840"/>
              <a:gd name="connsiteX17" fmla="*/ 758876 w 1529033"/>
              <a:gd name="connsiteY17" fmla="*/ 308589 h 1163840"/>
              <a:gd name="connsiteX18" fmla="*/ 760270 w 1529033"/>
              <a:gd name="connsiteY18" fmla="*/ 322056 h 1163840"/>
              <a:gd name="connsiteX19" fmla="*/ 761664 w 1529033"/>
              <a:gd name="connsiteY19" fmla="*/ 308588 h 1163840"/>
              <a:gd name="connsiteX20" fmla="*/ 1140666 w 1529033"/>
              <a:gd name="connsiteY20" fmla="*/ 7741 h 1163840"/>
              <a:gd name="connsiteX0" fmla="*/ 1140666 w 1529033"/>
              <a:gd name="connsiteY0" fmla="*/ 14836 h 1170935"/>
              <a:gd name="connsiteX1" fmla="*/ 1527528 w 1529033"/>
              <a:gd name="connsiteY1" fmla="*/ 326011 h 1170935"/>
              <a:gd name="connsiteX2" fmla="*/ 1218632 w 1529033"/>
              <a:gd name="connsiteY2" fmla="*/ 760745 h 1170935"/>
              <a:gd name="connsiteX3" fmla="*/ 1160301 w 1529033"/>
              <a:gd name="connsiteY3" fmla="*/ 766472 h 1170935"/>
              <a:gd name="connsiteX4" fmla="*/ 1231027 w 1529033"/>
              <a:gd name="connsiteY4" fmla="*/ 802923 h 1170935"/>
              <a:gd name="connsiteX5" fmla="*/ 1299578 w 1529033"/>
              <a:gd name="connsiteY5" fmla="*/ 1010420 h 1170935"/>
              <a:gd name="connsiteX6" fmla="*/ 1032079 w 1529033"/>
              <a:gd name="connsiteY6" fmla="*/ 1170072 h 1170935"/>
              <a:gd name="connsiteX7" fmla="*/ 772835 w 1529033"/>
              <a:gd name="connsiteY7" fmla="*/ 1038716 h 1170935"/>
              <a:gd name="connsiteX8" fmla="*/ 758845 w 1529033"/>
              <a:gd name="connsiteY8" fmla="*/ 985746 h 1170935"/>
              <a:gd name="connsiteX9" fmla="*/ 744627 w 1529033"/>
              <a:gd name="connsiteY9" fmla="*/ 1039579 h 1170935"/>
              <a:gd name="connsiteX10" fmla="*/ 485383 w 1529033"/>
              <a:gd name="connsiteY10" fmla="*/ 1170935 h 1170935"/>
              <a:gd name="connsiteX11" fmla="*/ 204029 w 1529033"/>
              <a:gd name="connsiteY11" fmla="*/ 997428 h 1170935"/>
              <a:gd name="connsiteX12" fmla="*/ 286436 w 1529033"/>
              <a:gd name="connsiteY12" fmla="*/ 803786 h 1170935"/>
              <a:gd name="connsiteX13" fmla="*/ 359059 w 1529033"/>
              <a:gd name="connsiteY13" fmla="*/ 766357 h 1170935"/>
              <a:gd name="connsiteX14" fmla="*/ 301907 w 1529033"/>
              <a:gd name="connsiteY14" fmla="*/ 760746 h 1170935"/>
              <a:gd name="connsiteX15" fmla="*/ 1211 w 1529033"/>
              <a:gd name="connsiteY15" fmla="*/ 301408 h 1170935"/>
              <a:gd name="connsiteX16" fmla="*/ 379874 w 1529033"/>
              <a:gd name="connsiteY16" fmla="*/ 14836 h 1170935"/>
              <a:gd name="connsiteX17" fmla="*/ 758876 w 1529033"/>
              <a:gd name="connsiteY17" fmla="*/ 315684 h 1170935"/>
              <a:gd name="connsiteX18" fmla="*/ 760270 w 1529033"/>
              <a:gd name="connsiteY18" fmla="*/ 329151 h 1170935"/>
              <a:gd name="connsiteX19" fmla="*/ 761664 w 1529033"/>
              <a:gd name="connsiteY19" fmla="*/ 315683 h 1170935"/>
              <a:gd name="connsiteX20" fmla="*/ 1140666 w 1529033"/>
              <a:gd name="connsiteY20" fmla="*/ 14836 h 1170935"/>
              <a:gd name="connsiteX0" fmla="*/ 1140666 w 1529033"/>
              <a:gd name="connsiteY0" fmla="*/ 19086 h 1175185"/>
              <a:gd name="connsiteX1" fmla="*/ 1527528 w 1529033"/>
              <a:gd name="connsiteY1" fmla="*/ 330261 h 1175185"/>
              <a:gd name="connsiteX2" fmla="*/ 1218632 w 1529033"/>
              <a:gd name="connsiteY2" fmla="*/ 764995 h 1175185"/>
              <a:gd name="connsiteX3" fmla="*/ 1160301 w 1529033"/>
              <a:gd name="connsiteY3" fmla="*/ 770722 h 1175185"/>
              <a:gd name="connsiteX4" fmla="*/ 1231027 w 1529033"/>
              <a:gd name="connsiteY4" fmla="*/ 807173 h 1175185"/>
              <a:gd name="connsiteX5" fmla="*/ 1299578 w 1529033"/>
              <a:gd name="connsiteY5" fmla="*/ 1014670 h 1175185"/>
              <a:gd name="connsiteX6" fmla="*/ 1032079 w 1529033"/>
              <a:gd name="connsiteY6" fmla="*/ 1174322 h 1175185"/>
              <a:gd name="connsiteX7" fmla="*/ 772835 w 1529033"/>
              <a:gd name="connsiteY7" fmla="*/ 1042966 h 1175185"/>
              <a:gd name="connsiteX8" fmla="*/ 758845 w 1529033"/>
              <a:gd name="connsiteY8" fmla="*/ 989996 h 1175185"/>
              <a:gd name="connsiteX9" fmla="*/ 744627 w 1529033"/>
              <a:gd name="connsiteY9" fmla="*/ 1043829 h 1175185"/>
              <a:gd name="connsiteX10" fmla="*/ 485383 w 1529033"/>
              <a:gd name="connsiteY10" fmla="*/ 1175185 h 1175185"/>
              <a:gd name="connsiteX11" fmla="*/ 204029 w 1529033"/>
              <a:gd name="connsiteY11" fmla="*/ 1001678 h 1175185"/>
              <a:gd name="connsiteX12" fmla="*/ 286436 w 1529033"/>
              <a:gd name="connsiteY12" fmla="*/ 808036 h 1175185"/>
              <a:gd name="connsiteX13" fmla="*/ 359059 w 1529033"/>
              <a:gd name="connsiteY13" fmla="*/ 770607 h 1175185"/>
              <a:gd name="connsiteX14" fmla="*/ 301907 w 1529033"/>
              <a:gd name="connsiteY14" fmla="*/ 764996 h 1175185"/>
              <a:gd name="connsiteX15" fmla="*/ 1211 w 1529033"/>
              <a:gd name="connsiteY15" fmla="*/ 305658 h 1175185"/>
              <a:gd name="connsiteX16" fmla="*/ 379874 w 1529033"/>
              <a:gd name="connsiteY16" fmla="*/ 19086 h 1175185"/>
              <a:gd name="connsiteX17" fmla="*/ 758876 w 1529033"/>
              <a:gd name="connsiteY17" fmla="*/ 319934 h 1175185"/>
              <a:gd name="connsiteX18" fmla="*/ 760270 w 1529033"/>
              <a:gd name="connsiteY18" fmla="*/ 333401 h 1175185"/>
              <a:gd name="connsiteX19" fmla="*/ 761664 w 1529033"/>
              <a:gd name="connsiteY19" fmla="*/ 319933 h 1175185"/>
              <a:gd name="connsiteX20" fmla="*/ 1140666 w 1529033"/>
              <a:gd name="connsiteY20" fmla="*/ 19086 h 1175185"/>
              <a:gd name="connsiteX0" fmla="*/ 1140666 w 1529033"/>
              <a:gd name="connsiteY0" fmla="*/ 16248 h 1172347"/>
              <a:gd name="connsiteX1" fmla="*/ 1527528 w 1529033"/>
              <a:gd name="connsiteY1" fmla="*/ 327423 h 1172347"/>
              <a:gd name="connsiteX2" fmla="*/ 1218632 w 1529033"/>
              <a:gd name="connsiteY2" fmla="*/ 762157 h 1172347"/>
              <a:gd name="connsiteX3" fmla="*/ 1160301 w 1529033"/>
              <a:gd name="connsiteY3" fmla="*/ 767884 h 1172347"/>
              <a:gd name="connsiteX4" fmla="*/ 1231027 w 1529033"/>
              <a:gd name="connsiteY4" fmla="*/ 804335 h 1172347"/>
              <a:gd name="connsiteX5" fmla="*/ 1299578 w 1529033"/>
              <a:gd name="connsiteY5" fmla="*/ 1011832 h 1172347"/>
              <a:gd name="connsiteX6" fmla="*/ 1032079 w 1529033"/>
              <a:gd name="connsiteY6" fmla="*/ 1171484 h 1172347"/>
              <a:gd name="connsiteX7" fmla="*/ 772835 w 1529033"/>
              <a:gd name="connsiteY7" fmla="*/ 1040128 h 1172347"/>
              <a:gd name="connsiteX8" fmla="*/ 758845 w 1529033"/>
              <a:gd name="connsiteY8" fmla="*/ 987158 h 1172347"/>
              <a:gd name="connsiteX9" fmla="*/ 744627 w 1529033"/>
              <a:gd name="connsiteY9" fmla="*/ 1040991 h 1172347"/>
              <a:gd name="connsiteX10" fmla="*/ 485383 w 1529033"/>
              <a:gd name="connsiteY10" fmla="*/ 1172347 h 1172347"/>
              <a:gd name="connsiteX11" fmla="*/ 204029 w 1529033"/>
              <a:gd name="connsiteY11" fmla="*/ 998840 h 1172347"/>
              <a:gd name="connsiteX12" fmla="*/ 286436 w 1529033"/>
              <a:gd name="connsiteY12" fmla="*/ 805198 h 1172347"/>
              <a:gd name="connsiteX13" fmla="*/ 359059 w 1529033"/>
              <a:gd name="connsiteY13" fmla="*/ 767769 h 1172347"/>
              <a:gd name="connsiteX14" fmla="*/ 301907 w 1529033"/>
              <a:gd name="connsiteY14" fmla="*/ 762158 h 1172347"/>
              <a:gd name="connsiteX15" fmla="*/ 1211 w 1529033"/>
              <a:gd name="connsiteY15" fmla="*/ 302820 h 1172347"/>
              <a:gd name="connsiteX16" fmla="*/ 379874 w 1529033"/>
              <a:gd name="connsiteY16" fmla="*/ 16248 h 1172347"/>
              <a:gd name="connsiteX17" fmla="*/ 758876 w 1529033"/>
              <a:gd name="connsiteY17" fmla="*/ 317096 h 1172347"/>
              <a:gd name="connsiteX18" fmla="*/ 760270 w 1529033"/>
              <a:gd name="connsiteY18" fmla="*/ 330563 h 1172347"/>
              <a:gd name="connsiteX19" fmla="*/ 761664 w 1529033"/>
              <a:gd name="connsiteY19" fmla="*/ 317095 h 1172347"/>
              <a:gd name="connsiteX20" fmla="*/ 1140666 w 1529033"/>
              <a:gd name="connsiteY20" fmla="*/ 16248 h 1172347"/>
              <a:gd name="connsiteX0" fmla="*/ 1140666 w 1529033"/>
              <a:gd name="connsiteY0" fmla="*/ 16248 h 1172347"/>
              <a:gd name="connsiteX1" fmla="*/ 1527528 w 1529033"/>
              <a:gd name="connsiteY1" fmla="*/ 327423 h 1172347"/>
              <a:gd name="connsiteX2" fmla="*/ 1218632 w 1529033"/>
              <a:gd name="connsiteY2" fmla="*/ 762157 h 1172347"/>
              <a:gd name="connsiteX3" fmla="*/ 1160301 w 1529033"/>
              <a:gd name="connsiteY3" fmla="*/ 767884 h 1172347"/>
              <a:gd name="connsiteX4" fmla="*/ 1231027 w 1529033"/>
              <a:gd name="connsiteY4" fmla="*/ 804335 h 1172347"/>
              <a:gd name="connsiteX5" fmla="*/ 1299578 w 1529033"/>
              <a:gd name="connsiteY5" fmla="*/ 1011832 h 1172347"/>
              <a:gd name="connsiteX6" fmla="*/ 1032079 w 1529033"/>
              <a:gd name="connsiteY6" fmla="*/ 1171484 h 1172347"/>
              <a:gd name="connsiteX7" fmla="*/ 772835 w 1529033"/>
              <a:gd name="connsiteY7" fmla="*/ 1040128 h 1172347"/>
              <a:gd name="connsiteX8" fmla="*/ 758845 w 1529033"/>
              <a:gd name="connsiteY8" fmla="*/ 987158 h 1172347"/>
              <a:gd name="connsiteX9" fmla="*/ 744627 w 1529033"/>
              <a:gd name="connsiteY9" fmla="*/ 1040991 h 1172347"/>
              <a:gd name="connsiteX10" fmla="*/ 485383 w 1529033"/>
              <a:gd name="connsiteY10" fmla="*/ 1172347 h 1172347"/>
              <a:gd name="connsiteX11" fmla="*/ 204029 w 1529033"/>
              <a:gd name="connsiteY11" fmla="*/ 998840 h 1172347"/>
              <a:gd name="connsiteX12" fmla="*/ 286436 w 1529033"/>
              <a:gd name="connsiteY12" fmla="*/ 805198 h 1172347"/>
              <a:gd name="connsiteX13" fmla="*/ 359059 w 1529033"/>
              <a:gd name="connsiteY13" fmla="*/ 767769 h 1172347"/>
              <a:gd name="connsiteX14" fmla="*/ 301907 w 1529033"/>
              <a:gd name="connsiteY14" fmla="*/ 762158 h 1172347"/>
              <a:gd name="connsiteX15" fmla="*/ 1211 w 1529033"/>
              <a:gd name="connsiteY15" fmla="*/ 302820 h 1172347"/>
              <a:gd name="connsiteX16" fmla="*/ 379874 w 1529033"/>
              <a:gd name="connsiteY16" fmla="*/ 16248 h 1172347"/>
              <a:gd name="connsiteX17" fmla="*/ 758876 w 1529033"/>
              <a:gd name="connsiteY17" fmla="*/ 317096 h 1172347"/>
              <a:gd name="connsiteX18" fmla="*/ 760270 w 1529033"/>
              <a:gd name="connsiteY18" fmla="*/ 330563 h 1172347"/>
              <a:gd name="connsiteX19" fmla="*/ 761664 w 1529033"/>
              <a:gd name="connsiteY19" fmla="*/ 317095 h 1172347"/>
              <a:gd name="connsiteX20" fmla="*/ 1140666 w 1529033"/>
              <a:gd name="connsiteY20" fmla="*/ 16248 h 117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9033" h="1172347">
                <a:moveTo>
                  <a:pt x="1140666" y="16248"/>
                </a:moveTo>
                <a:cubicBezTo>
                  <a:pt x="1238821" y="-3003"/>
                  <a:pt x="1487496" y="-69164"/>
                  <a:pt x="1527528" y="327423"/>
                </a:cubicBezTo>
                <a:cubicBezTo>
                  <a:pt x="1545814" y="508582"/>
                  <a:pt x="1394919" y="727023"/>
                  <a:pt x="1218632" y="762157"/>
                </a:cubicBezTo>
                <a:lnTo>
                  <a:pt x="1160301" y="767884"/>
                </a:lnTo>
                <a:lnTo>
                  <a:pt x="1231027" y="804335"/>
                </a:lnTo>
                <a:cubicBezTo>
                  <a:pt x="1269108" y="824004"/>
                  <a:pt x="1312923" y="883680"/>
                  <a:pt x="1299578" y="1011832"/>
                </a:cubicBezTo>
                <a:cubicBezTo>
                  <a:pt x="1287275" y="1129973"/>
                  <a:pt x="1161432" y="1173695"/>
                  <a:pt x="1032079" y="1171484"/>
                </a:cubicBezTo>
                <a:cubicBezTo>
                  <a:pt x="944175" y="1169981"/>
                  <a:pt x="815547" y="1117321"/>
                  <a:pt x="772835" y="1040128"/>
                </a:cubicBezTo>
                <a:lnTo>
                  <a:pt x="758845" y="987158"/>
                </a:lnTo>
                <a:lnTo>
                  <a:pt x="744627" y="1040991"/>
                </a:lnTo>
                <a:cubicBezTo>
                  <a:pt x="701915" y="1118184"/>
                  <a:pt x="575756" y="1172398"/>
                  <a:pt x="485383" y="1172347"/>
                </a:cubicBezTo>
                <a:cubicBezTo>
                  <a:pt x="312156" y="1172250"/>
                  <a:pt x="213282" y="1106390"/>
                  <a:pt x="204029" y="998840"/>
                </a:cubicBezTo>
                <a:cubicBezTo>
                  <a:pt x="195786" y="903032"/>
                  <a:pt x="235521" y="844118"/>
                  <a:pt x="286436" y="805198"/>
                </a:cubicBezTo>
                <a:lnTo>
                  <a:pt x="359059" y="767769"/>
                </a:lnTo>
                <a:lnTo>
                  <a:pt x="301907" y="762158"/>
                </a:lnTo>
                <a:cubicBezTo>
                  <a:pt x="125621" y="727024"/>
                  <a:pt x="-14547" y="484217"/>
                  <a:pt x="1211" y="302820"/>
                </a:cubicBezTo>
                <a:cubicBezTo>
                  <a:pt x="32640" y="-58983"/>
                  <a:pt x="320710" y="-2695"/>
                  <a:pt x="379874" y="16248"/>
                </a:cubicBezTo>
                <a:cubicBezTo>
                  <a:pt x="545457" y="69264"/>
                  <a:pt x="722803" y="145402"/>
                  <a:pt x="758876" y="317096"/>
                </a:cubicBezTo>
                <a:lnTo>
                  <a:pt x="760270" y="330563"/>
                </a:lnTo>
                <a:lnTo>
                  <a:pt x="761664" y="317095"/>
                </a:lnTo>
                <a:cubicBezTo>
                  <a:pt x="797737" y="145402"/>
                  <a:pt x="947298" y="54749"/>
                  <a:pt x="1140666" y="16248"/>
                </a:cubicBezTo>
                <a:close/>
              </a:path>
            </a:pathLst>
          </a:custGeom>
          <a:solidFill>
            <a:schemeClr val="bg1"/>
          </a:solidFill>
          <a:ln w="28575">
            <a:solidFill>
              <a:srgbClr val="B0B9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 name="タイトル 1">
            <a:extLst>
              <a:ext uri="{FF2B5EF4-FFF2-40B4-BE49-F238E27FC236}">
                <a16:creationId xmlns:a16="http://schemas.microsoft.com/office/drawing/2014/main" id="{7E821DBD-09FA-A44E-A5C8-A8BEFE3809DC}"/>
              </a:ext>
            </a:extLst>
          </p:cNvPr>
          <p:cNvSpPr>
            <a:spLocks noGrp="1"/>
          </p:cNvSpPr>
          <p:nvPr>
            <p:ph type="title"/>
          </p:nvPr>
        </p:nvSpPr>
        <p:spPr/>
        <p:txBody>
          <a:bodyPr/>
          <a:lstStyle/>
          <a:p>
            <a:r>
              <a:rPr kumimoji="1" lang="ja-JP" altLang="en-US"/>
              <a:t>チョウチョがういた理由</a:t>
            </a:r>
          </a:p>
        </p:txBody>
      </p:sp>
      <p:sp>
        <p:nvSpPr>
          <p:cNvPr id="3" name="コンテンツ プレースホルダー 2">
            <a:extLst>
              <a:ext uri="{FF2B5EF4-FFF2-40B4-BE49-F238E27FC236}">
                <a16:creationId xmlns:a16="http://schemas.microsoft.com/office/drawing/2014/main" id="{FE246485-A133-7640-9E50-724040C5735F}"/>
              </a:ext>
            </a:extLst>
          </p:cNvPr>
          <p:cNvSpPr>
            <a:spLocks noGrp="1"/>
          </p:cNvSpPr>
          <p:nvPr>
            <p:ph idx="1"/>
          </p:nvPr>
        </p:nvSpPr>
        <p:spPr/>
        <p:txBody>
          <a:bodyPr>
            <a:normAutofit/>
          </a:bodyPr>
          <a:lstStyle/>
          <a:p>
            <a:pPr marL="0" indent="0">
              <a:buNone/>
            </a:pPr>
            <a:r>
              <a:rPr kumimoji="1" lang="ja-JP" altLang="en-US" sz="2600" dirty="0"/>
              <a:t>チョウチョをうかせる前、</a:t>
            </a:r>
            <a:r>
              <a:rPr kumimoji="1" lang="ja-JP" altLang="en-US" sz="2600" dirty="0">
                <a:solidFill>
                  <a:schemeClr val="bg2"/>
                </a:solidFill>
              </a:rPr>
              <a:t>ティッシュでチョウチョと下じきを</a:t>
            </a:r>
            <a:endParaRPr kumimoji="1" lang="en-US" altLang="ja-JP" sz="2600" dirty="0">
              <a:solidFill>
                <a:schemeClr val="bg2"/>
              </a:solidFill>
            </a:endParaRPr>
          </a:p>
          <a:p>
            <a:pPr marL="0" indent="0">
              <a:buNone/>
            </a:pPr>
            <a:r>
              <a:rPr kumimoji="1" lang="ja-JP" altLang="en-US" sz="2600" dirty="0">
                <a:solidFill>
                  <a:schemeClr val="bg2"/>
                </a:solidFill>
              </a:rPr>
              <a:t>こすったね</a:t>
            </a:r>
            <a:r>
              <a:rPr kumimoji="1" lang="ja-JP" altLang="en-US" sz="2600" dirty="0"/>
              <a:t>。この時、</a:t>
            </a:r>
            <a:r>
              <a:rPr kumimoji="1" lang="ja-JP" altLang="en-US" sz="2600" dirty="0">
                <a:solidFill>
                  <a:schemeClr val="accent1"/>
                </a:solidFill>
              </a:rPr>
              <a:t>何が起きたか考えてみよう！</a:t>
            </a:r>
            <a:endParaRPr kumimoji="1" lang="en-US" altLang="ja-JP" sz="2600" dirty="0">
              <a:solidFill>
                <a:schemeClr val="accent1"/>
              </a:solidFill>
            </a:endParaRPr>
          </a:p>
          <a:p>
            <a:pPr marL="0" indent="0">
              <a:buNone/>
            </a:pPr>
            <a:r>
              <a:rPr kumimoji="1" lang="ja-JP" altLang="en-US" sz="2600" dirty="0">
                <a:solidFill>
                  <a:schemeClr val="accent3"/>
                </a:solidFill>
              </a:rPr>
              <a:t>チョウチョ（ポリぶくろ）と下じきをティッシュでこすると、、</a:t>
            </a:r>
            <a:endParaRPr kumimoji="1" lang="en-US" altLang="ja-JP" sz="2600" dirty="0">
              <a:solidFill>
                <a:schemeClr val="accent3"/>
              </a:solidFill>
            </a:endParaRPr>
          </a:p>
          <a:p>
            <a:pPr marL="0" indent="0">
              <a:buNone/>
            </a:pPr>
            <a:r>
              <a:rPr kumimoji="1" lang="ja-JP" altLang="en-US" dirty="0">
                <a:solidFill>
                  <a:schemeClr val="accent4">
                    <a:lumMod val="60000"/>
                    <a:lumOff val="40000"/>
                  </a:schemeClr>
                </a:solidFill>
              </a:rPr>
              <a:t>→どちらにも</a:t>
            </a:r>
            <a:r>
              <a:rPr kumimoji="1" lang="ja-JP" altLang="en-US" dirty="0">
                <a:solidFill>
                  <a:schemeClr val="accent1"/>
                </a:solidFill>
              </a:rPr>
              <a:t>マイナス</a:t>
            </a:r>
            <a:r>
              <a:rPr kumimoji="1" lang="ja-JP" altLang="en-US" dirty="0">
                <a:solidFill>
                  <a:schemeClr val="accent4">
                    <a:lumMod val="60000"/>
                    <a:lumOff val="40000"/>
                  </a:schemeClr>
                </a:solidFill>
              </a:rPr>
              <a:t>の電気がたまるね！</a:t>
            </a:r>
            <a:endParaRPr kumimoji="1" lang="en-US" altLang="ja-JP" dirty="0">
              <a:solidFill>
                <a:schemeClr val="accent4">
                  <a:lumMod val="60000"/>
                  <a:lumOff val="40000"/>
                </a:schemeClr>
              </a:solidFill>
            </a:endParaRPr>
          </a:p>
        </p:txBody>
      </p:sp>
      <p:sp>
        <p:nvSpPr>
          <p:cNvPr id="4" name="テキスト ボックス 3">
            <a:extLst>
              <a:ext uri="{FF2B5EF4-FFF2-40B4-BE49-F238E27FC236}">
                <a16:creationId xmlns:a16="http://schemas.microsoft.com/office/drawing/2014/main" id="{A33DA767-59C2-3049-85CB-7253A5DF2206}"/>
              </a:ext>
            </a:extLst>
          </p:cNvPr>
          <p:cNvSpPr txBox="1"/>
          <p:nvPr/>
        </p:nvSpPr>
        <p:spPr>
          <a:xfrm>
            <a:off x="4865574"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りゆう</a:t>
            </a:r>
          </a:p>
        </p:txBody>
      </p:sp>
      <p:pic>
        <p:nvPicPr>
          <p:cNvPr id="7" name="図 6" descr="文房具 が含まれている画像&#10;&#10;自動的に生成された説明">
            <a:extLst>
              <a:ext uri="{FF2B5EF4-FFF2-40B4-BE49-F238E27FC236}">
                <a16:creationId xmlns:a16="http://schemas.microsoft.com/office/drawing/2014/main" id="{63F2C22F-4A60-8645-99E2-91E9401589FC}"/>
              </a:ext>
            </a:extLst>
          </p:cNvPr>
          <p:cNvPicPr>
            <a:picLocks noChangeAspect="1"/>
          </p:cNvPicPr>
          <p:nvPr/>
        </p:nvPicPr>
        <p:blipFill>
          <a:blip r:embed="rId2"/>
          <a:stretch>
            <a:fillRect/>
          </a:stretch>
        </p:blipFill>
        <p:spPr>
          <a:xfrm>
            <a:off x="6088437" y="4409144"/>
            <a:ext cx="1712440" cy="1712440"/>
          </a:xfrm>
          <a:prstGeom prst="rect">
            <a:avLst/>
          </a:prstGeom>
        </p:spPr>
      </p:pic>
      <p:pic>
        <p:nvPicPr>
          <p:cNvPr id="13" name="図 12" descr="ケーキ, 作品, テーブル, 紙 が含まれている画像&#10;&#10;自動的に生成された説明">
            <a:extLst>
              <a:ext uri="{FF2B5EF4-FFF2-40B4-BE49-F238E27FC236}">
                <a16:creationId xmlns:a16="http://schemas.microsoft.com/office/drawing/2014/main" id="{B816FD99-2E66-324B-AA03-591DB0B18D2D}"/>
              </a:ext>
            </a:extLst>
          </p:cNvPr>
          <p:cNvPicPr>
            <a:picLocks noChangeAspect="1"/>
          </p:cNvPicPr>
          <p:nvPr/>
        </p:nvPicPr>
        <p:blipFill>
          <a:blip r:embed="rId3"/>
          <a:stretch>
            <a:fillRect/>
          </a:stretch>
        </p:blipFill>
        <p:spPr>
          <a:xfrm>
            <a:off x="2240983" y="4896852"/>
            <a:ext cx="1848057" cy="1207397"/>
          </a:xfrm>
          <a:prstGeom prst="rect">
            <a:avLst/>
          </a:prstGeom>
        </p:spPr>
      </p:pic>
      <p:sp>
        <p:nvSpPr>
          <p:cNvPr id="15" name="円/楕円 14">
            <a:extLst>
              <a:ext uri="{FF2B5EF4-FFF2-40B4-BE49-F238E27FC236}">
                <a16:creationId xmlns:a16="http://schemas.microsoft.com/office/drawing/2014/main" id="{6EA890E9-9EC1-1A41-93BD-62B6618303B6}"/>
              </a:ext>
            </a:extLst>
          </p:cNvPr>
          <p:cNvSpPr/>
          <p:nvPr/>
        </p:nvSpPr>
        <p:spPr>
          <a:xfrm>
            <a:off x="1992776" y="5212760"/>
            <a:ext cx="245885" cy="245885"/>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16" name="円/楕円 15">
            <a:extLst>
              <a:ext uri="{FF2B5EF4-FFF2-40B4-BE49-F238E27FC236}">
                <a16:creationId xmlns:a16="http://schemas.microsoft.com/office/drawing/2014/main" id="{92216CA2-0273-3147-8EF6-2CCD27196214}"/>
              </a:ext>
            </a:extLst>
          </p:cNvPr>
          <p:cNvSpPr/>
          <p:nvPr/>
        </p:nvSpPr>
        <p:spPr>
          <a:xfrm>
            <a:off x="2700783" y="5377609"/>
            <a:ext cx="245885" cy="245885"/>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
        <p:nvSpPr>
          <p:cNvPr id="17" name="円/楕円 16">
            <a:extLst>
              <a:ext uri="{FF2B5EF4-FFF2-40B4-BE49-F238E27FC236}">
                <a16:creationId xmlns:a16="http://schemas.microsoft.com/office/drawing/2014/main" id="{55D5FE86-F91C-5541-A8D5-A0A61D4CD7BC}"/>
              </a:ext>
            </a:extLst>
          </p:cNvPr>
          <p:cNvSpPr/>
          <p:nvPr/>
        </p:nvSpPr>
        <p:spPr>
          <a:xfrm>
            <a:off x="6863879" y="5162209"/>
            <a:ext cx="245885" cy="245885"/>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dirty="0">
              <a:solidFill>
                <a:schemeClr val="tx1">
                  <a:lumMod val="75000"/>
                  <a:lumOff val="25000"/>
                </a:schemeClr>
              </a:solidFill>
            </a:endParaRPr>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9" name="インク 8">
                <a:extLst>
                  <a:ext uri="{FF2B5EF4-FFF2-40B4-BE49-F238E27FC236}">
                    <a16:creationId xmlns:a16="http://schemas.microsoft.com/office/drawing/2014/main" id="{8D38AF7C-B7AB-9E42-ACAF-1A8D39475483}"/>
                  </a:ext>
                </a:extLst>
              </p14:cNvPr>
              <p14:cNvContentPartPr/>
              <p14:nvPr/>
            </p14:nvContentPartPr>
            <p14:xfrm>
              <a:off x="3216011" y="2878295"/>
              <a:ext cx="3701520" cy="145785"/>
            </p14:xfrm>
          </p:contentPart>
        </mc:Choice>
        <mc:Fallback xmlns="">
          <p:pic>
            <p:nvPicPr>
              <p:cNvPr id="9" name="インク 8">
                <a:extLst>
                  <a:ext uri="{FF2B5EF4-FFF2-40B4-BE49-F238E27FC236}">
                    <a16:creationId xmlns:a16="http://schemas.microsoft.com/office/drawing/2014/main" id="{8D38AF7C-B7AB-9E42-ACAF-1A8D39475483}"/>
                  </a:ext>
                </a:extLst>
              </p:cNvPr>
              <p:cNvPicPr/>
              <p:nvPr/>
            </p:nvPicPr>
            <p:blipFill>
              <a:blip r:embed="rId6"/>
              <a:stretch>
                <a:fillRect/>
              </a:stretch>
            </p:blipFill>
            <p:spPr>
              <a:xfrm>
                <a:off x="3153011" y="2500334"/>
                <a:ext cx="3827160" cy="901347"/>
              </a:xfrm>
              <a:prstGeom prst="rect">
                <a:avLst/>
              </a:prstGeom>
            </p:spPr>
          </p:pic>
        </mc:Fallback>
      </mc:AlternateContent>
      <p:sp>
        <p:nvSpPr>
          <p:cNvPr id="21" name="テキスト ボックス 20">
            <a:extLst>
              <a:ext uri="{FF2B5EF4-FFF2-40B4-BE49-F238E27FC236}">
                <a16:creationId xmlns:a16="http://schemas.microsoft.com/office/drawing/2014/main" id="{A9D5A41B-0A50-9C4C-9E7C-337EB47CD5D9}"/>
              </a:ext>
            </a:extLst>
          </p:cNvPr>
          <p:cNvSpPr txBox="1"/>
          <p:nvPr/>
        </p:nvSpPr>
        <p:spPr>
          <a:xfrm>
            <a:off x="2992175" y="1634884"/>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まえ</a:t>
            </a:r>
          </a:p>
        </p:txBody>
      </p:sp>
      <p:sp>
        <p:nvSpPr>
          <p:cNvPr id="22" name="テキスト ボックス 21">
            <a:extLst>
              <a:ext uri="{FF2B5EF4-FFF2-40B4-BE49-F238E27FC236}">
                <a16:creationId xmlns:a16="http://schemas.microsoft.com/office/drawing/2014/main" id="{D98389A1-3BCB-C444-A486-B9D8E8D85873}"/>
              </a:ext>
            </a:extLst>
          </p:cNvPr>
          <p:cNvSpPr txBox="1"/>
          <p:nvPr/>
        </p:nvSpPr>
        <p:spPr>
          <a:xfrm>
            <a:off x="6229909" y="1630739"/>
            <a:ext cx="1375245"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した</a:t>
            </a:r>
          </a:p>
        </p:txBody>
      </p:sp>
      <mc:AlternateContent xmlns:mc="http://schemas.openxmlformats.org/markup-compatibility/2006" xmlns:p14="http://schemas.microsoft.com/office/powerpoint/2010/main" xmlns:aink="http://schemas.microsoft.com/office/drawing/2016/ink">
        <mc:Choice Requires="p14 aink">
          <p:contentPart p14:bwMode="auto" r:id="rId7">
            <p14:nvContentPartPr>
              <p14:cNvPr id="26" name="インク 25">
                <a:extLst>
                  <a:ext uri="{FF2B5EF4-FFF2-40B4-BE49-F238E27FC236}">
                    <a16:creationId xmlns:a16="http://schemas.microsoft.com/office/drawing/2014/main" id="{A82FD944-8857-014C-93AB-894DE895C35B}"/>
                  </a:ext>
                </a:extLst>
              </p14:cNvPr>
              <p14:cNvContentPartPr/>
              <p14:nvPr/>
            </p14:nvContentPartPr>
            <p14:xfrm>
              <a:off x="2374089" y="4376377"/>
              <a:ext cx="1149323" cy="111765"/>
            </p14:xfrm>
          </p:contentPart>
        </mc:Choice>
        <mc:Fallback xmlns="">
          <p:pic>
            <p:nvPicPr>
              <p:cNvPr id="26" name="インク 25">
                <a:extLst>
                  <a:ext uri="{FF2B5EF4-FFF2-40B4-BE49-F238E27FC236}">
                    <a16:creationId xmlns:a16="http://schemas.microsoft.com/office/drawing/2014/main" id="{A82FD944-8857-014C-93AB-894DE895C35B}"/>
                  </a:ext>
                </a:extLst>
              </p:cNvPr>
              <p:cNvPicPr/>
              <p:nvPr/>
            </p:nvPicPr>
            <p:blipFill>
              <a:blip r:embed="rId8"/>
              <a:stretch>
                <a:fillRect/>
              </a:stretch>
            </p:blipFill>
            <p:spPr>
              <a:xfrm>
                <a:off x="2311078" y="3999035"/>
                <a:ext cx="1274985" cy="866089"/>
              </a:xfrm>
              <a:prstGeom prst="rect">
                <a:avLst/>
              </a:prstGeom>
            </p:spPr>
          </p:pic>
        </mc:Fallback>
      </mc:AlternateContent>
      <p:sp>
        <p:nvSpPr>
          <p:cNvPr id="27" name="テキスト ボックス 26">
            <a:extLst>
              <a:ext uri="{FF2B5EF4-FFF2-40B4-BE49-F238E27FC236}">
                <a16:creationId xmlns:a16="http://schemas.microsoft.com/office/drawing/2014/main" id="{689070F1-97CA-644D-97F5-1F84B203909D}"/>
              </a:ext>
            </a:extLst>
          </p:cNvPr>
          <p:cNvSpPr txBox="1"/>
          <p:nvPr/>
        </p:nvSpPr>
        <p:spPr>
          <a:xfrm>
            <a:off x="2644166" y="2303689"/>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とき</a:t>
            </a:r>
          </a:p>
        </p:txBody>
      </p:sp>
      <p:sp>
        <p:nvSpPr>
          <p:cNvPr id="28" name="テキスト ボックス 27">
            <a:extLst>
              <a:ext uri="{FF2B5EF4-FFF2-40B4-BE49-F238E27FC236}">
                <a16:creationId xmlns:a16="http://schemas.microsoft.com/office/drawing/2014/main" id="{8169256D-D22B-B14E-B5C4-71C19535B3A2}"/>
              </a:ext>
            </a:extLst>
          </p:cNvPr>
          <p:cNvSpPr txBox="1"/>
          <p:nvPr/>
        </p:nvSpPr>
        <p:spPr>
          <a:xfrm>
            <a:off x="3165012" y="2304818"/>
            <a:ext cx="1375245" cy="307777"/>
          </a:xfrm>
          <a:prstGeom prst="rect">
            <a:avLst/>
          </a:prstGeom>
          <a:noFill/>
        </p:spPr>
        <p:txBody>
          <a:bodyPr wrap="square" rtlCol="0">
            <a:spAutoFit/>
          </a:bodyPr>
          <a:lstStyle/>
          <a:p>
            <a:r>
              <a:rPr kumimoji="1" lang="ja-JP" altLang="en-US" sz="1400" spc="300">
                <a:solidFill>
                  <a:schemeClr val="accent1"/>
                </a:solidFill>
                <a:latin typeface="Meiryo UI" panose="020B0604030504040204" pitchFamily="34" charset="-128"/>
                <a:ea typeface="Meiryo UI" panose="020B0604030504040204" pitchFamily="34" charset="-128"/>
              </a:rPr>
              <a:t>なに</a:t>
            </a:r>
          </a:p>
        </p:txBody>
      </p:sp>
      <p:sp>
        <p:nvSpPr>
          <p:cNvPr id="29" name="テキスト ボックス 28">
            <a:extLst>
              <a:ext uri="{FF2B5EF4-FFF2-40B4-BE49-F238E27FC236}">
                <a16:creationId xmlns:a16="http://schemas.microsoft.com/office/drawing/2014/main" id="{BC32E4A0-AA80-7440-AA0C-C62E603853A7}"/>
              </a:ext>
            </a:extLst>
          </p:cNvPr>
          <p:cNvSpPr txBox="1"/>
          <p:nvPr/>
        </p:nvSpPr>
        <p:spPr>
          <a:xfrm>
            <a:off x="3842435" y="2304818"/>
            <a:ext cx="1375245" cy="307777"/>
          </a:xfrm>
          <a:prstGeom prst="rect">
            <a:avLst/>
          </a:prstGeom>
          <a:noFill/>
        </p:spPr>
        <p:txBody>
          <a:bodyPr wrap="square" rtlCol="0">
            <a:spAutoFit/>
          </a:bodyPr>
          <a:lstStyle/>
          <a:p>
            <a:r>
              <a:rPr kumimoji="1" lang="ja-JP" altLang="en-US" sz="1400" spc="300">
                <a:solidFill>
                  <a:schemeClr val="accent1"/>
                </a:solidFill>
                <a:latin typeface="Meiryo UI" panose="020B0604030504040204" pitchFamily="34" charset="-128"/>
                <a:ea typeface="Meiryo UI" panose="020B0604030504040204" pitchFamily="34" charset="-128"/>
              </a:rPr>
              <a:t>お</a:t>
            </a:r>
          </a:p>
        </p:txBody>
      </p:sp>
      <p:sp>
        <p:nvSpPr>
          <p:cNvPr id="30" name="テキスト ボックス 29">
            <a:extLst>
              <a:ext uri="{FF2B5EF4-FFF2-40B4-BE49-F238E27FC236}">
                <a16:creationId xmlns:a16="http://schemas.microsoft.com/office/drawing/2014/main" id="{EFE5429E-7C44-A847-97ED-3220B7AE744A}"/>
              </a:ext>
            </a:extLst>
          </p:cNvPr>
          <p:cNvSpPr txBox="1"/>
          <p:nvPr/>
        </p:nvSpPr>
        <p:spPr>
          <a:xfrm>
            <a:off x="4814325" y="2304818"/>
            <a:ext cx="1375245" cy="307777"/>
          </a:xfrm>
          <a:prstGeom prst="rect">
            <a:avLst/>
          </a:prstGeom>
          <a:noFill/>
        </p:spPr>
        <p:txBody>
          <a:bodyPr wrap="square" rtlCol="0">
            <a:spAutoFit/>
          </a:bodyPr>
          <a:lstStyle/>
          <a:p>
            <a:r>
              <a:rPr kumimoji="1" lang="ja-JP" altLang="en-US" sz="1400">
                <a:solidFill>
                  <a:schemeClr val="accent1"/>
                </a:solidFill>
                <a:latin typeface="Meiryo UI" panose="020B0604030504040204" pitchFamily="34" charset="-128"/>
                <a:ea typeface="Meiryo UI" panose="020B0604030504040204" pitchFamily="34" charset="-128"/>
              </a:rPr>
              <a:t>かんが</a:t>
            </a:r>
          </a:p>
        </p:txBody>
      </p:sp>
      <p:sp>
        <p:nvSpPr>
          <p:cNvPr id="31" name="テキスト ボックス 30">
            <a:extLst>
              <a:ext uri="{FF2B5EF4-FFF2-40B4-BE49-F238E27FC236}">
                <a16:creationId xmlns:a16="http://schemas.microsoft.com/office/drawing/2014/main" id="{76560912-13BB-9047-BEB6-B9F5B2804CDF}"/>
              </a:ext>
            </a:extLst>
          </p:cNvPr>
          <p:cNvSpPr txBox="1"/>
          <p:nvPr/>
        </p:nvSpPr>
        <p:spPr>
          <a:xfrm>
            <a:off x="3744313" y="2996220"/>
            <a:ext cx="1375245"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した</a:t>
            </a:r>
          </a:p>
        </p:txBody>
      </p:sp>
      <p:sp>
        <p:nvSpPr>
          <p:cNvPr id="32" name="!!テキスト ボックス 31">
            <a:extLst>
              <a:ext uri="{FF2B5EF4-FFF2-40B4-BE49-F238E27FC236}">
                <a16:creationId xmlns:a16="http://schemas.microsoft.com/office/drawing/2014/main" id="{5DA6EA48-F1E0-654D-AE0D-2585889BE550}"/>
              </a:ext>
            </a:extLst>
          </p:cNvPr>
          <p:cNvSpPr txBox="1"/>
          <p:nvPr/>
        </p:nvSpPr>
        <p:spPr>
          <a:xfrm>
            <a:off x="3753930" y="3752790"/>
            <a:ext cx="1375245" cy="307777"/>
          </a:xfrm>
          <a:prstGeom prst="rect">
            <a:avLst/>
          </a:prstGeom>
          <a:noFill/>
        </p:spPr>
        <p:txBody>
          <a:bodyPr wrap="square" rtlCol="0">
            <a:spAutoFit/>
          </a:bodyPr>
          <a:lstStyle/>
          <a:p>
            <a:r>
              <a:rPr kumimoji="1" lang="ja-JP" altLang="en-US" sz="1400" spc="300">
                <a:solidFill>
                  <a:schemeClr val="accent4">
                    <a:lumMod val="60000"/>
                    <a:lumOff val="40000"/>
                  </a:schemeClr>
                </a:solidFill>
                <a:latin typeface="Meiryo UI" panose="020B0604030504040204" pitchFamily="34" charset="-128"/>
                <a:ea typeface="Meiryo UI" panose="020B0604030504040204" pitchFamily="34" charset="-128"/>
              </a:rPr>
              <a:t>でんき</a:t>
            </a:r>
          </a:p>
        </p:txBody>
      </p:sp>
      <p:pic>
        <p:nvPicPr>
          <p:cNvPr id="24" name="図 23" descr="ケーキ, 作品, テーブル, 紙 が含まれている画像&#10;&#10;自動的に生成された説明">
            <a:extLst>
              <a:ext uri="{FF2B5EF4-FFF2-40B4-BE49-F238E27FC236}">
                <a16:creationId xmlns:a16="http://schemas.microsoft.com/office/drawing/2014/main" id="{CB565F4E-F657-4EFD-9203-F02DFC74131E}"/>
              </a:ext>
            </a:extLst>
          </p:cNvPr>
          <p:cNvPicPr>
            <a:picLocks noChangeAspect="1"/>
          </p:cNvPicPr>
          <p:nvPr/>
        </p:nvPicPr>
        <p:blipFill>
          <a:blip r:embed="rId3"/>
          <a:stretch>
            <a:fillRect/>
          </a:stretch>
        </p:blipFill>
        <p:spPr>
          <a:xfrm>
            <a:off x="5068693" y="4970203"/>
            <a:ext cx="1848057" cy="1207397"/>
          </a:xfrm>
          <a:prstGeom prst="rect">
            <a:avLst/>
          </a:prstGeom>
        </p:spPr>
      </p:pic>
      <p:sp>
        <p:nvSpPr>
          <p:cNvPr id="34" name="円/楕円 17">
            <a:extLst>
              <a:ext uri="{FF2B5EF4-FFF2-40B4-BE49-F238E27FC236}">
                <a16:creationId xmlns:a16="http://schemas.microsoft.com/office/drawing/2014/main" id="{FEDCE382-44B6-4021-BD34-8DB17721B42A}"/>
              </a:ext>
            </a:extLst>
          </p:cNvPr>
          <p:cNvSpPr/>
          <p:nvPr/>
        </p:nvSpPr>
        <p:spPr>
          <a:xfrm>
            <a:off x="6482022" y="5452620"/>
            <a:ext cx="245885" cy="245885"/>
          </a:xfrm>
          <a:prstGeom prst="ellipse">
            <a:avLst/>
          </a:prstGeom>
          <a:solidFill>
            <a:schemeClr val="accent4">
              <a:lumMod val="60000"/>
              <a:lumOff val="40000"/>
            </a:schemeClr>
          </a:solidFill>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p>
        </p:txBody>
      </p:sp>
    </p:spTree>
    <p:extLst>
      <p:ext uri="{BB962C8B-B14F-4D97-AF65-F5344CB8AC3E}">
        <p14:creationId xmlns:p14="http://schemas.microsoft.com/office/powerpoint/2010/main" val="1546293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821DBD-09FA-A44E-A5C8-A8BEFE3809DC}"/>
              </a:ext>
            </a:extLst>
          </p:cNvPr>
          <p:cNvSpPr>
            <a:spLocks noGrp="1"/>
          </p:cNvSpPr>
          <p:nvPr>
            <p:ph type="title"/>
          </p:nvPr>
        </p:nvSpPr>
        <p:spPr/>
        <p:txBody>
          <a:bodyPr/>
          <a:lstStyle/>
          <a:p>
            <a:r>
              <a:rPr kumimoji="1" lang="ja-JP" altLang="en-US"/>
              <a:t>チョウチョがういた理由</a:t>
            </a:r>
          </a:p>
        </p:txBody>
      </p:sp>
      <p:sp>
        <p:nvSpPr>
          <p:cNvPr id="3" name="コンテンツ プレースホルダー 2">
            <a:extLst>
              <a:ext uri="{FF2B5EF4-FFF2-40B4-BE49-F238E27FC236}">
                <a16:creationId xmlns:a16="http://schemas.microsoft.com/office/drawing/2014/main" id="{FE246485-A133-7640-9E50-724040C5735F}"/>
              </a:ext>
            </a:extLst>
          </p:cNvPr>
          <p:cNvSpPr>
            <a:spLocks noGrp="1"/>
          </p:cNvSpPr>
          <p:nvPr>
            <p:ph idx="1"/>
          </p:nvPr>
        </p:nvSpPr>
        <p:spPr/>
        <p:txBody>
          <a:bodyPr>
            <a:normAutofit/>
          </a:bodyPr>
          <a:lstStyle/>
          <a:p>
            <a:pPr marL="0" indent="0">
              <a:buNone/>
            </a:pPr>
            <a:r>
              <a:rPr kumimoji="1" lang="ja-JP" altLang="en-US" sz="2600" dirty="0">
                <a:solidFill>
                  <a:schemeClr val="accent1"/>
                </a:solidFill>
              </a:rPr>
              <a:t>マイナスの電気どうし</a:t>
            </a:r>
            <a:r>
              <a:rPr kumimoji="1" lang="ja-JP" altLang="en-US" sz="2600" dirty="0"/>
              <a:t>は</a:t>
            </a:r>
            <a:r>
              <a:rPr kumimoji="1" lang="ja-JP" altLang="en-US" sz="2600" dirty="0">
                <a:solidFill>
                  <a:schemeClr val="bg2"/>
                </a:solidFill>
              </a:rPr>
              <a:t>反発する性質</a:t>
            </a:r>
            <a:r>
              <a:rPr kumimoji="1" lang="ja-JP" altLang="en-US" sz="2600" dirty="0"/>
              <a:t>がある。</a:t>
            </a:r>
            <a:endParaRPr kumimoji="1" lang="en-US" altLang="ja-JP" sz="2600" dirty="0"/>
          </a:p>
          <a:p>
            <a:pPr marL="0" indent="0">
              <a:buNone/>
            </a:pPr>
            <a:r>
              <a:rPr lang="ja-JP" altLang="en-US" sz="2600" dirty="0"/>
              <a:t>チョウチョと下じきにたまった</a:t>
            </a:r>
            <a:r>
              <a:rPr lang="ja-JP" altLang="en-US" sz="2600" dirty="0">
                <a:solidFill>
                  <a:schemeClr val="accent1"/>
                </a:solidFill>
              </a:rPr>
              <a:t>マイナス</a:t>
            </a:r>
            <a:r>
              <a:rPr lang="ja-JP" altLang="en-US" sz="2600" dirty="0">
                <a:solidFill>
                  <a:schemeClr val="accent3"/>
                </a:solidFill>
              </a:rPr>
              <a:t>の静電気どうしが</a:t>
            </a:r>
            <a:endParaRPr lang="en-US" altLang="ja-JP" sz="2600" dirty="0">
              <a:solidFill>
                <a:schemeClr val="accent3"/>
              </a:solidFill>
            </a:endParaRPr>
          </a:p>
          <a:p>
            <a:pPr marL="0" indent="0">
              <a:buNone/>
            </a:pPr>
            <a:r>
              <a:rPr lang="ja-JP" altLang="en-US" sz="2600" dirty="0">
                <a:solidFill>
                  <a:schemeClr val="accent4">
                    <a:lumMod val="60000"/>
                    <a:lumOff val="40000"/>
                  </a:schemeClr>
                </a:solidFill>
              </a:rPr>
              <a:t>反発する力</a:t>
            </a:r>
            <a:r>
              <a:rPr lang="ja-JP" altLang="en-US" sz="2600" dirty="0"/>
              <a:t>で、チョウチョがういたんだね！</a:t>
            </a:r>
            <a:endParaRPr kumimoji="1" lang="en-US" altLang="ja-JP" sz="2600" dirty="0"/>
          </a:p>
        </p:txBody>
      </p:sp>
      <p:sp>
        <p:nvSpPr>
          <p:cNvPr id="4" name="テキスト ボックス 3">
            <a:extLst>
              <a:ext uri="{FF2B5EF4-FFF2-40B4-BE49-F238E27FC236}">
                <a16:creationId xmlns:a16="http://schemas.microsoft.com/office/drawing/2014/main" id="{A33DA767-59C2-3049-85CB-7253A5DF2206}"/>
              </a:ext>
            </a:extLst>
          </p:cNvPr>
          <p:cNvSpPr txBox="1"/>
          <p:nvPr/>
        </p:nvSpPr>
        <p:spPr>
          <a:xfrm>
            <a:off x="4865574"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りゆう</a:t>
            </a:r>
          </a:p>
        </p:txBody>
      </p:sp>
      <p:pic>
        <p:nvPicPr>
          <p:cNvPr id="7" name="図 6" descr="文房具 が含まれている画像&#10;&#10;自動的に生成された説明">
            <a:extLst>
              <a:ext uri="{FF2B5EF4-FFF2-40B4-BE49-F238E27FC236}">
                <a16:creationId xmlns:a16="http://schemas.microsoft.com/office/drawing/2014/main" id="{63F2C22F-4A60-8645-99E2-91E9401589FC}"/>
              </a:ext>
            </a:extLst>
          </p:cNvPr>
          <p:cNvPicPr>
            <a:picLocks noChangeAspect="1"/>
          </p:cNvPicPr>
          <p:nvPr/>
        </p:nvPicPr>
        <p:blipFill>
          <a:blip r:embed="rId2"/>
          <a:stretch>
            <a:fillRect/>
          </a:stretch>
        </p:blipFill>
        <p:spPr>
          <a:xfrm rot="2032837">
            <a:off x="3382216" y="4776146"/>
            <a:ext cx="1712440" cy="1712440"/>
          </a:xfrm>
          <a:prstGeom prst="rect">
            <a:avLst/>
          </a:prstGeom>
        </p:spPr>
      </p:pic>
      <p:sp>
        <p:nvSpPr>
          <p:cNvPr id="17" name="円/楕円 16">
            <a:extLst>
              <a:ext uri="{FF2B5EF4-FFF2-40B4-BE49-F238E27FC236}">
                <a16:creationId xmlns:a16="http://schemas.microsoft.com/office/drawing/2014/main" id="{55D5FE86-F91C-5541-A8D5-A0A61D4CD7BC}"/>
              </a:ext>
            </a:extLst>
          </p:cNvPr>
          <p:cNvSpPr/>
          <p:nvPr/>
        </p:nvSpPr>
        <p:spPr>
          <a:xfrm>
            <a:off x="4089675" y="5540010"/>
            <a:ext cx="297521" cy="297521"/>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sp>
        <p:nvSpPr>
          <p:cNvPr id="25" name="!!チョウチョ">
            <a:extLst>
              <a:ext uri="{FF2B5EF4-FFF2-40B4-BE49-F238E27FC236}">
                <a16:creationId xmlns:a16="http://schemas.microsoft.com/office/drawing/2014/main" id="{877EFD22-E732-0742-9421-B5C36E0200C1}"/>
              </a:ext>
            </a:extLst>
          </p:cNvPr>
          <p:cNvSpPr/>
          <p:nvPr/>
        </p:nvSpPr>
        <p:spPr>
          <a:xfrm rot="1062060">
            <a:off x="3659841" y="3763853"/>
            <a:ext cx="1103252" cy="845890"/>
          </a:xfrm>
          <a:custGeom>
            <a:avLst/>
            <a:gdLst>
              <a:gd name="connsiteX0" fmla="*/ 1147655 w 1534517"/>
              <a:gd name="connsiteY0" fmla="*/ 0 h 1156099"/>
              <a:gd name="connsiteX1" fmla="*/ 1534517 w 1534517"/>
              <a:gd name="connsiteY1" fmla="*/ 376782 h 1156099"/>
              <a:gd name="connsiteX2" fmla="*/ 1225621 w 1534517"/>
              <a:gd name="connsiteY2" fmla="*/ 745909 h 1156099"/>
              <a:gd name="connsiteX3" fmla="*/ 1167290 w 1534517"/>
              <a:gd name="connsiteY3" fmla="*/ 751636 h 1156099"/>
              <a:gd name="connsiteX4" fmla="*/ 1238016 w 1534517"/>
              <a:gd name="connsiteY4" fmla="*/ 788087 h 1156099"/>
              <a:gd name="connsiteX5" fmla="*/ 1320422 w 1534517"/>
              <a:gd name="connsiteY5" fmla="*/ 940165 h 1156099"/>
              <a:gd name="connsiteX6" fmla="*/ 1039068 w 1534517"/>
              <a:gd name="connsiteY6" fmla="*/ 1155236 h 1156099"/>
              <a:gd name="connsiteX7" fmla="*/ 779824 w 1534517"/>
              <a:gd name="connsiteY7" fmla="*/ 1023880 h 1156099"/>
              <a:gd name="connsiteX8" fmla="*/ 765834 w 1534517"/>
              <a:gd name="connsiteY8" fmla="*/ 970910 h 1156099"/>
              <a:gd name="connsiteX9" fmla="*/ 751616 w 1534517"/>
              <a:gd name="connsiteY9" fmla="*/ 1024743 h 1156099"/>
              <a:gd name="connsiteX10" fmla="*/ 492372 w 1534517"/>
              <a:gd name="connsiteY10" fmla="*/ 1156099 h 1156099"/>
              <a:gd name="connsiteX11" fmla="*/ 211018 w 1534517"/>
              <a:gd name="connsiteY11" fmla="*/ 941028 h 1156099"/>
              <a:gd name="connsiteX12" fmla="*/ 293425 w 1534517"/>
              <a:gd name="connsiteY12" fmla="*/ 788950 h 1156099"/>
              <a:gd name="connsiteX13" fmla="*/ 366048 w 1534517"/>
              <a:gd name="connsiteY13" fmla="*/ 751521 h 1156099"/>
              <a:gd name="connsiteX14" fmla="*/ 308896 w 1534517"/>
              <a:gd name="connsiteY14" fmla="*/ 745910 h 1156099"/>
              <a:gd name="connsiteX15" fmla="*/ 0 w 1534517"/>
              <a:gd name="connsiteY15" fmla="*/ 376782 h 1156099"/>
              <a:gd name="connsiteX16" fmla="*/ 386863 w 1534517"/>
              <a:gd name="connsiteY16" fmla="*/ 0 h 1156099"/>
              <a:gd name="connsiteX17" fmla="*/ 765865 w 1534517"/>
              <a:gd name="connsiteY17" fmla="*/ 300848 h 1156099"/>
              <a:gd name="connsiteX18" fmla="*/ 767259 w 1534517"/>
              <a:gd name="connsiteY18" fmla="*/ 314315 h 1156099"/>
              <a:gd name="connsiteX19" fmla="*/ 768653 w 1534517"/>
              <a:gd name="connsiteY19" fmla="*/ 300847 h 1156099"/>
              <a:gd name="connsiteX20" fmla="*/ 1147655 w 1534517"/>
              <a:gd name="connsiteY20" fmla="*/ 0 h 1156099"/>
              <a:gd name="connsiteX0" fmla="*/ 1139455 w 1526317"/>
              <a:gd name="connsiteY0" fmla="*/ 50 h 1156149"/>
              <a:gd name="connsiteX1" fmla="*/ 1526317 w 1526317"/>
              <a:gd name="connsiteY1" fmla="*/ 376832 h 1156149"/>
              <a:gd name="connsiteX2" fmla="*/ 1217421 w 1526317"/>
              <a:gd name="connsiteY2" fmla="*/ 745959 h 1156149"/>
              <a:gd name="connsiteX3" fmla="*/ 1159090 w 1526317"/>
              <a:gd name="connsiteY3" fmla="*/ 751686 h 1156149"/>
              <a:gd name="connsiteX4" fmla="*/ 1229816 w 1526317"/>
              <a:gd name="connsiteY4" fmla="*/ 788137 h 1156149"/>
              <a:gd name="connsiteX5" fmla="*/ 1312222 w 1526317"/>
              <a:gd name="connsiteY5" fmla="*/ 940215 h 1156149"/>
              <a:gd name="connsiteX6" fmla="*/ 1030868 w 1526317"/>
              <a:gd name="connsiteY6" fmla="*/ 1155286 h 1156149"/>
              <a:gd name="connsiteX7" fmla="*/ 771624 w 1526317"/>
              <a:gd name="connsiteY7" fmla="*/ 1023930 h 1156149"/>
              <a:gd name="connsiteX8" fmla="*/ 757634 w 1526317"/>
              <a:gd name="connsiteY8" fmla="*/ 970960 h 1156149"/>
              <a:gd name="connsiteX9" fmla="*/ 743416 w 1526317"/>
              <a:gd name="connsiteY9" fmla="*/ 1024793 h 1156149"/>
              <a:gd name="connsiteX10" fmla="*/ 484172 w 1526317"/>
              <a:gd name="connsiteY10" fmla="*/ 1156149 h 1156149"/>
              <a:gd name="connsiteX11" fmla="*/ 202818 w 1526317"/>
              <a:gd name="connsiteY11" fmla="*/ 941078 h 1156149"/>
              <a:gd name="connsiteX12" fmla="*/ 285225 w 1526317"/>
              <a:gd name="connsiteY12" fmla="*/ 789000 h 1156149"/>
              <a:gd name="connsiteX13" fmla="*/ 357848 w 1526317"/>
              <a:gd name="connsiteY13" fmla="*/ 751571 h 1156149"/>
              <a:gd name="connsiteX14" fmla="*/ 300696 w 1526317"/>
              <a:gd name="connsiteY14" fmla="*/ 745960 h 1156149"/>
              <a:gd name="connsiteX15" fmla="*/ 0 w 1526317"/>
              <a:gd name="connsiteY15" fmla="*/ 286622 h 1156149"/>
              <a:gd name="connsiteX16" fmla="*/ 378663 w 1526317"/>
              <a:gd name="connsiteY16" fmla="*/ 50 h 1156149"/>
              <a:gd name="connsiteX17" fmla="*/ 757665 w 1526317"/>
              <a:gd name="connsiteY17" fmla="*/ 300898 h 1156149"/>
              <a:gd name="connsiteX18" fmla="*/ 759059 w 1526317"/>
              <a:gd name="connsiteY18" fmla="*/ 314365 h 1156149"/>
              <a:gd name="connsiteX19" fmla="*/ 760453 w 1526317"/>
              <a:gd name="connsiteY19" fmla="*/ 300897 h 1156149"/>
              <a:gd name="connsiteX20" fmla="*/ 1139455 w 1526317"/>
              <a:gd name="connsiteY20" fmla="*/ 50 h 1156149"/>
              <a:gd name="connsiteX0" fmla="*/ 1139455 w 1526317"/>
              <a:gd name="connsiteY0" fmla="*/ 50 h 1156149"/>
              <a:gd name="connsiteX1" fmla="*/ 1526317 w 1526317"/>
              <a:gd name="connsiteY1" fmla="*/ 311225 h 1156149"/>
              <a:gd name="connsiteX2" fmla="*/ 1217421 w 1526317"/>
              <a:gd name="connsiteY2" fmla="*/ 745959 h 1156149"/>
              <a:gd name="connsiteX3" fmla="*/ 1159090 w 1526317"/>
              <a:gd name="connsiteY3" fmla="*/ 751686 h 1156149"/>
              <a:gd name="connsiteX4" fmla="*/ 1229816 w 1526317"/>
              <a:gd name="connsiteY4" fmla="*/ 788137 h 1156149"/>
              <a:gd name="connsiteX5" fmla="*/ 1312222 w 1526317"/>
              <a:gd name="connsiteY5" fmla="*/ 940215 h 1156149"/>
              <a:gd name="connsiteX6" fmla="*/ 1030868 w 1526317"/>
              <a:gd name="connsiteY6" fmla="*/ 1155286 h 1156149"/>
              <a:gd name="connsiteX7" fmla="*/ 771624 w 1526317"/>
              <a:gd name="connsiteY7" fmla="*/ 1023930 h 1156149"/>
              <a:gd name="connsiteX8" fmla="*/ 757634 w 1526317"/>
              <a:gd name="connsiteY8" fmla="*/ 970960 h 1156149"/>
              <a:gd name="connsiteX9" fmla="*/ 743416 w 1526317"/>
              <a:gd name="connsiteY9" fmla="*/ 1024793 h 1156149"/>
              <a:gd name="connsiteX10" fmla="*/ 484172 w 1526317"/>
              <a:gd name="connsiteY10" fmla="*/ 1156149 h 1156149"/>
              <a:gd name="connsiteX11" fmla="*/ 202818 w 1526317"/>
              <a:gd name="connsiteY11" fmla="*/ 941078 h 1156149"/>
              <a:gd name="connsiteX12" fmla="*/ 285225 w 1526317"/>
              <a:gd name="connsiteY12" fmla="*/ 789000 h 1156149"/>
              <a:gd name="connsiteX13" fmla="*/ 357848 w 1526317"/>
              <a:gd name="connsiteY13" fmla="*/ 751571 h 1156149"/>
              <a:gd name="connsiteX14" fmla="*/ 300696 w 1526317"/>
              <a:gd name="connsiteY14" fmla="*/ 745960 h 1156149"/>
              <a:gd name="connsiteX15" fmla="*/ 0 w 1526317"/>
              <a:gd name="connsiteY15" fmla="*/ 286622 h 1156149"/>
              <a:gd name="connsiteX16" fmla="*/ 378663 w 1526317"/>
              <a:gd name="connsiteY16" fmla="*/ 50 h 1156149"/>
              <a:gd name="connsiteX17" fmla="*/ 757665 w 1526317"/>
              <a:gd name="connsiteY17" fmla="*/ 300898 h 1156149"/>
              <a:gd name="connsiteX18" fmla="*/ 759059 w 1526317"/>
              <a:gd name="connsiteY18" fmla="*/ 314365 h 1156149"/>
              <a:gd name="connsiteX19" fmla="*/ 760453 w 1526317"/>
              <a:gd name="connsiteY19" fmla="*/ 300897 h 1156149"/>
              <a:gd name="connsiteX20" fmla="*/ 1139455 w 1526317"/>
              <a:gd name="connsiteY20" fmla="*/ 50 h 1156149"/>
              <a:gd name="connsiteX0" fmla="*/ 1141564 w 1528426"/>
              <a:gd name="connsiteY0" fmla="*/ 425 h 1156524"/>
              <a:gd name="connsiteX1" fmla="*/ 1528426 w 1528426"/>
              <a:gd name="connsiteY1" fmla="*/ 311600 h 1156524"/>
              <a:gd name="connsiteX2" fmla="*/ 1219530 w 1528426"/>
              <a:gd name="connsiteY2" fmla="*/ 746334 h 1156524"/>
              <a:gd name="connsiteX3" fmla="*/ 1161199 w 1528426"/>
              <a:gd name="connsiteY3" fmla="*/ 752061 h 1156524"/>
              <a:gd name="connsiteX4" fmla="*/ 1231925 w 1528426"/>
              <a:gd name="connsiteY4" fmla="*/ 788512 h 1156524"/>
              <a:gd name="connsiteX5" fmla="*/ 1314331 w 1528426"/>
              <a:gd name="connsiteY5" fmla="*/ 940590 h 1156524"/>
              <a:gd name="connsiteX6" fmla="*/ 1032977 w 1528426"/>
              <a:gd name="connsiteY6" fmla="*/ 1155661 h 1156524"/>
              <a:gd name="connsiteX7" fmla="*/ 773733 w 1528426"/>
              <a:gd name="connsiteY7" fmla="*/ 1024305 h 1156524"/>
              <a:gd name="connsiteX8" fmla="*/ 759743 w 1528426"/>
              <a:gd name="connsiteY8" fmla="*/ 971335 h 1156524"/>
              <a:gd name="connsiteX9" fmla="*/ 745525 w 1528426"/>
              <a:gd name="connsiteY9" fmla="*/ 1025168 h 1156524"/>
              <a:gd name="connsiteX10" fmla="*/ 486281 w 1528426"/>
              <a:gd name="connsiteY10" fmla="*/ 1156524 h 1156524"/>
              <a:gd name="connsiteX11" fmla="*/ 204927 w 1528426"/>
              <a:gd name="connsiteY11" fmla="*/ 941453 h 1156524"/>
              <a:gd name="connsiteX12" fmla="*/ 287334 w 1528426"/>
              <a:gd name="connsiteY12" fmla="*/ 789375 h 1156524"/>
              <a:gd name="connsiteX13" fmla="*/ 359957 w 1528426"/>
              <a:gd name="connsiteY13" fmla="*/ 751946 h 1156524"/>
              <a:gd name="connsiteX14" fmla="*/ 302805 w 1528426"/>
              <a:gd name="connsiteY14" fmla="*/ 746335 h 1156524"/>
              <a:gd name="connsiteX15" fmla="*/ 2109 w 1528426"/>
              <a:gd name="connsiteY15" fmla="*/ 286997 h 1156524"/>
              <a:gd name="connsiteX16" fmla="*/ 380772 w 1528426"/>
              <a:gd name="connsiteY16" fmla="*/ 425 h 1156524"/>
              <a:gd name="connsiteX17" fmla="*/ 759774 w 1528426"/>
              <a:gd name="connsiteY17" fmla="*/ 301273 h 1156524"/>
              <a:gd name="connsiteX18" fmla="*/ 761168 w 1528426"/>
              <a:gd name="connsiteY18" fmla="*/ 314740 h 1156524"/>
              <a:gd name="connsiteX19" fmla="*/ 762562 w 1528426"/>
              <a:gd name="connsiteY19" fmla="*/ 301272 h 1156524"/>
              <a:gd name="connsiteX20" fmla="*/ 1141564 w 1528426"/>
              <a:gd name="connsiteY20" fmla="*/ 425 h 1156524"/>
              <a:gd name="connsiteX0" fmla="*/ 1141564 w 1529546"/>
              <a:gd name="connsiteY0" fmla="*/ 425 h 1156524"/>
              <a:gd name="connsiteX1" fmla="*/ 1528426 w 1529546"/>
              <a:gd name="connsiteY1" fmla="*/ 311600 h 1156524"/>
              <a:gd name="connsiteX2" fmla="*/ 1219530 w 1529546"/>
              <a:gd name="connsiteY2" fmla="*/ 746334 h 1156524"/>
              <a:gd name="connsiteX3" fmla="*/ 1161199 w 1529546"/>
              <a:gd name="connsiteY3" fmla="*/ 752061 h 1156524"/>
              <a:gd name="connsiteX4" fmla="*/ 1231925 w 1529546"/>
              <a:gd name="connsiteY4" fmla="*/ 788512 h 1156524"/>
              <a:gd name="connsiteX5" fmla="*/ 1314331 w 1529546"/>
              <a:gd name="connsiteY5" fmla="*/ 940590 h 1156524"/>
              <a:gd name="connsiteX6" fmla="*/ 1032977 w 1529546"/>
              <a:gd name="connsiteY6" fmla="*/ 1155661 h 1156524"/>
              <a:gd name="connsiteX7" fmla="*/ 773733 w 1529546"/>
              <a:gd name="connsiteY7" fmla="*/ 1024305 h 1156524"/>
              <a:gd name="connsiteX8" fmla="*/ 759743 w 1529546"/>
              <a:gd name="connsiteY8" fmla="*/ 971335 h 1156524"/>
              <a:gd name="connsiteX9" fmla="*/ 745525 w 1529546"/>
              <a:gd name="connsiteY9" fmla="*/ 1025168 h 1156524"/>
              <a:gd name="connsiteX10" fmla="*/ 486281 w 1529546"/>
              <a:gd name="connsiteY10" fmla="*/ 1156524 h 1156524"/>
              <a:gd name="connsiteX11" fmla="*/ 204927 w 1529546"/>
              <a:gd name="connsiteY11" fmla="*/ 941453 h 1156524"/>
              <a:gd name="connsiteX12" fmla="*/ 287334 w 1529546"/>
              <a:gd name="connsiteY12" fmla="*/ 789375 h 1156524"/>
              <a:gd name="connsiteX13" fmla="*/ 359957 w 1529546"/>
              <a:gd name="connsiteY13" fmla="*/ 751946 h 1156524"/>
              <a:gd name="connsiteX14" fmla="*/ 302805 w 1529546"/>
              <a:gd name="connsiteY14" fmla="*/ 746335 h 1156524"/>
              <a:gd name="connsiteX15" fmla="*/ 2109 w 1529546"/>
              <a:gd name="connsiteY15" fmla="*/ 286997 h 1156524"/>
              <a:gd name="connsiteX16" fmla="*/ 380772 w 1529546"/>
              <a:gd name="connsiteY16" fmla="*/ 425 h 1156524"/>
              <a:gd name="connsiteX17" fmla="*/ 759774 w 1529546"/>
              <a:gd name="connsiteY17" fmla="*/ 301273 h 1156524"/>
              <a:gd name="connsiteX18" fmla="*/ 761168 w 1529546"/>
              <a:gd name="connsiteY18" fmla="*/ 314740 h 1156524"/>
              <a:gd name="connsiteX19" fmla="*/ 762562 w 1529546"/>
              <a:gd name="connsiteY19" fmla="*/ 301272 h 1156524"/>
              <a:gd name="connsiteX20" fmla="*/ 1141564 w 1529546"/>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14331 w 1529265"/>
              <a:gd name="connsiteY5" fmla="*/ 940590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41453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14331 w 1529265"/>
              <a:gd name="connsiteY5" fmla="*/ 940590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00476 w 1529265"/>
              <a:gd name="connsiteY5" fmla="*/ 996009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00476 w 1529265"/>
              <a:gd name="connsiteY5" fmla="*/ 996009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00476 w 1529265"/>
              <a:gd name="connsiteY5" fmla="*/ 996009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7073"/>
              <a:gd name="connsiteX1" fmla="*/ 1528426 w 1529265"/>
              <a:gd name="connsiteY1" fmla="*/ 311600 h 1157073"/>
              <a:gd name="connsiteX2" fmla="*/ 1219530 w 1529265"/>
              <a:gd name="connsiteY2" fmla="*/ 746334 h 1157073"/>
              <a:gd name="connsiteX3" fmla="*/ 1161199 w 1529265"/>
              <a:gd name="connsiteY3" fmla="*/ 752061 h 1157073"/>
              <a:gd name="connsiteX4" fmla="*/ 1231925 w 1529265"/>
              <a:gd name="connsiteY4" fmla="*/ 788512 h 1157073"/>
              <a:gd name="connsiteX5" fmla="*/ 1300476 w 1529265"/>
              <a:gd name="connsiteY5" fmla="*/ 996009 h 1157073"/>
              <a:gd name="connsiteX6" fmla="*/ 1032977 w 1529265"/>
              <a:gd name="connsiteY6" fmla="*/ 1155661 h 1157073"/>
              <a:gd name="connsiteX7" fmla="*/ 773733 w 1529265"/>
              <a:gd name="connsiteY7" fmla="*/ 1024305 h 1157073"/>
              <a:gd name="connsiteX8" fmla="*/ 759743 w 1529265"/>
              <a:gd name="connsiteY8" fmla="*/ 971335 h 1157073"/>
              <a:gd name="connsiteX9" fmla="*/ 745525 w 1529265"/>
              <a:gd name="connsiteY9" fmla="*/ 1025168 h 1157073"/>
              <a:gd name="connsiteX10" fmla="*/ 486281 w 1529265"/>
              <a:gd name="connsiteY10" fmla="*/ 1156524 h 1157073"/>
              <a:gd name="connsiteX11" fmla="*/ 204927 w 1529265"/>
              <a:gd name="connsiteY11" fmla="*/ 983017 h 1157073"/>
              <a:gd name="connsiteX12" fmla="*/ 287334 w 1529265"/>
              <a:gd name="connsiteY12" fmla="*/ 789375 h 1157073"/>
              <a:gd name="connsiteX13" fmla="*/ 359957 w 1529265"/>
              <a:gd name="connsiteY13" fmla="*/ 751946 h 1157073"/>
              <a:gd name="connsiteX14" fmla="*/ 302805 w 1529265"/>
              <a:gd name="connsiteY14" fmla="*/ 746335 h 1157073"/>
              <a:gd name="connsiteX15" fmla="*/ 2109 w 1529265"/>
              <a:gd name="connsiteY15" fmla="*/ 286997 h 1157073"/>
              <a:gd name="connsiteX16" fmla="*/ 380772 w 1529265"/>
              <a:gd name="connsiteY16" fmla="*/ 425 h 1157073"/>
              <a:gd name="connsiteX17" fmla="*/ 759774 w 1529265"/>
              <a:gd name="connsiteY17" fmla="*/ 301273 h 1157073"/>
              <a:gd name="connsiteX18" fmla="*/ 761168 w 1529265"/>
              <a:gd name="connsiteY18" fmla="*/ 314740 h 1157073"/>
              <a:gd name="connsiteX19" fmla="*/ 762562 w 1529265"/>
              <a:gd name="connsiteY19" fmla="*/ 301272 h 1157073"/>
              <a:gd name="connsiteX20" fmla="*/ 1141564 w 1529265"/>
              <a:gd name="connsiteY20" fmla="*/ 425 h 1157073"/>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425 h 1156524"/>
              <a:gd name="connsiteX1" fmla="*/ 1528426 w 1529265"/>
              <a:gd name="connsiteY1" fmla="*/ 311600 h 1156524"/>
              <a:gd name="connsiteX2" fmla="*/ 1219530 w 1529265"/>
              <a:gd name="connsiteY2" fmla="*/ 746334 h 1156524"/>
              <a:gd name="connsiteX3" fmla="*/ 1161199 w 1529265"/>
              <a:gd name="connsiteY3" fmla="*/ 752061 h 1156524"/>
              <a:gd name="connsiteX4" fmla="*/ 1231925 w 1529265"/>
              <a:gd name="connsiteY4" fmla="*/ 788512 h 1156524"/>
              <a:gd name="connsiteX5" fmla="*/ 1300476 w 1529265"/>
              <a:gd name="connsiteY5" fmla="*/ 996009 h 1156524"/>
              <a:gd name="connsiteX6" fmla="*/ 1032977 w 1529265"/>
              <a:gd name="connsiteY6" fmla="*/ 1155661 h 1156524"/>
              <a:gd name="connsiteX7" fmla="*/ 773733 w 1529265"/>
              <a:gd name="connsiteY7" fmla="*/ 1024305 h 1156524"/>
              <a:gd name="connsiteX8" fmla="*/ 759743 w 1529265"/>
              <a:gd name="connsiteY8" fmla="*/ 971335 h 1156524"/>
              <a:gd name="connsiteX9" fmla="*/ 745525 w 1529265"/>
              <a:gd name="connsiteY9" fmla="*/ 1025168 h 1156524"/>
              <a:gd name="connsiteX10" fmla="*/ 486281 w 1529265"/>
              <a:gd name="connsiteY10" fmla="*/ 1156524 h 1156524"/>
              <a:gd name="connsiteX11" fmla="*/ 204927 w 1529265"/>
              <a:gd name="connsiteY11" fmla="*/ 983017 h 1156524"/>
              <a:gd name="connsiteX12" fmla="*/ 287334 w 1529265"/>
              <a:gd name="connsiteY12" fmla="*/ 789375 h 1156524"/>
              <a:gd name="connsiteX13" fmla="*/ 359957 w 1529265"/>
              <a:gd name="connsiteY13" fmla="*/ 751946 h 1156524"/>
              <a:gd name="connsiteX14" fmla="*/ 302805 w 1529265"/>
              <a:gd name="connsiteY14" fmla="*/ 746335 h 1156524"/>
              <a:gd name="connsiteX15" fmla="*/ 2109 w 1529265"/>
              <a:gd name="connsiteY15" fmla="*/ 286997 h 1156524"/>
              <a:gd name="connsiteX16" fmla="*/ 380772 w 1529265"/>
              <a:gd name="connsiteY16" fmla="*/ 425 h 1156524"/>
              <a:gd name="connsiteX17" fmla="*/ 759774 w 1529265"/>
              <a:gd name="connsiteY17" fmla="*/ 301273 h 1156524"/>
              <a:gd name="connsiteX18" fmla="*/ 761168 w 1529265"/>
              <a:gd name="connsiteY18" fmla="*/ 314740 h 1156524"/>
              <a:gd name="connsiteX19" fmla="*/ 762562 w 1529265"/>
              <a:gd name="connsiteY19" fmla="*/ 301272 h 1156524"/>
              <a:gd name="connsiteX20" fmla="*/ 1141564 w 1529265"/>
              <a:gd name="connsiteY20" fmla="*/ 425 h 1156524"/>
              <a:gd name="connsiteX0" fmla="*/ 1141564 w 1529265"/>
              <a:gd name="connsiteY0" fmla="*/ 1239 h 1157338"/>
              <a:gd name="connsiteX1" fmla="*/ 1528426 w 1529265"/>
              <a:gd name="connsiteY1" fmla="*/ 312414 h 1157338"/>
              <a:gd name="connsiteX2" fmla="*/ 1219530 w 1529265"/>
              <a:gd name="connsiteY2" fmla="*/ 747148 h 1157338"/>
              <a:gd name="connsiteX3" fmla="*/ 1161199 w 1529265"/>
              <a:gd name="connsiteY3" fmla="*/ 752875 h 1157338"/>
              <a:gd name="connsiteX4" fmla="*/ 1231925 w 1529265"/>
              <a:gd name="connsiteY4" fmla="*/ 789326 h 1157338"/>
              <a:gd name="connsiteX5" fmla="*/ 1300476 w 1529265"/>
              <a:gd name="connsiteY5" fmla="*/ 996823 h 1157338"/>
              <a:gd name="connsiteX6" fmla="*/ 1032977 w 1529265"/>
              <a:gd name="connsiteY6" fmla="*/ 1156475 h 1157338"/>
              <a:gd name="connsiteX7" fmla="*/ 773733 w 1529265"/>
              <a:gd name="connsiteY7" fmla="*/ 1025119 h 1157338"/>
              <a:gd name="connsiteX8" fmla="*/ 759743 w 1529265"/>
              <a:gd name="connsiteY8" fmla="*/ 972149 h 1157338"/>
              <a:gd name="connsiteX9" fmla="*/ 745525 w 1529265"/>
              <a:gd name="connsiteY9" fmla="*/ 1025982 h 1157338"/>
              <a:gd name="connsiteX10" fmla="*/ 486281 w 1529265"/>
              <a:gd name="connsiteY10" fmla="*/ 1157338 h 1157338"/>
              <a:gd name="connsiteX11" fmla="*/ 204927 w 1529265"/>
              <a:gd name="connsiteY11" fmla="*/ 983831 h 1157338"/>
              <a:gd name="connsiteX12" fmla="*/ 287334 w 1529265"/>
              <a:gd name="connsiteY12" fmla="*/ 790189 h 1157338"/>
              <a:gd name="connsiteX13" fmla="*/ 359957 w 1529265"/>
              <a:gd name="connsiteY13" fmla="*/ 752760 h 1157338"/>
              <a:gd name="connsiteX14" fmla="*/ 302805 w 1529265"/>
              <a:gd name="connsiteY14" fmla="*/ 747149 h 1157338"/>
              <a:gd name="connsiteX15" fmla="*/ 2109 w 1529265"/>
              <a:gd name="connsiteY15" fmla="*/ 287811 h 1157338"/>
              <a:gd name="connsiteX16" fmla="*/ 380772 w 1529265"/>
              <a:gd name="connsiteY16" fmla="*/ 1239 h 1157338"/>
              <a:gd name="connsiteX17" fmla="*/ 759774 w 1529265"/>
              <a:gd name="connsiteY17" fmla="*/ 302087 h 1157338"/>
              <a:gd name="connsiteX18" fmla="*/ 761168 w 1529265"/>
              <a:gd name="connsiteY18" fmla="*/ 315554 h 1157338"/>
              <a:gd name="connsiteX19" fmla="*/ 762562 w 1529265"/>
              <a:gd name="connsiteY19" fmla="*/ 302086 h 1157338"/>
              <a:gd name="connsiteX20" fmla="*/ 1141564 w 1529265"/>
              <a:gd name="connsiteY20" fmla="*/ 1239 h 1157338"/>
              <a:gd name="connsiteX0" fmla="*/ 1141564 w 1529265"/>
              <a:gd name="connsiteY0" fmla="*/ 390 h 1156489"/>
              <a:gd name="connsiteX1" fmla="*/ 1528426 w 1529265"/>
              <a:gd name="connsiteY1" fmla="*/ 311565 h 1156489"/>
              <a:gd name="connsiteX2" fmla="*/ 1219530 w 1529265"/>
              <a:gd name="connsiteY2" fmla="*/ 746299 h 1156489"/>
              <a:gd name="connsiteX3" fmla="*/ 1161199 w 1529265"/>
              <a:gd name="connsiteY3" fmla="*/ 752026 h 1156489"/>
              <a:gd name="connsiteX4" fmla="*/ 1231925 w 1529265"/>
              <a:gd name="connsiteY4" fmla="*/ 788477 h 1156489"/>
              <a:gd name="connsiteX5" fmla="*/ 1300476 w 1529265"/>
              <a:gd name="connsiteY5" fmla="*/ 995974 h 1156489"/>
              <a:gd name="connsiteX6" fmla="*/ 1032977 w 1529265"/>
              <a:gd name="connsiteY6" fmla="*/ 1155626 h 1156489"/>
              <a:gd name="connsiteX7" fmla="*/ 773733 w 1529265"/>
              <a:gd name="connsiteY7" fmla="*/ 1024270 h 1156489"/>
              <a:gd name="connsiteX8" fmla="*/ 759743 w 1529265"/>
              <a:gd name="connsiteY8" fmla="*/ 971300 h 1156489"/>
              <a:gd name="connsiteX9" fmla="*/ 745525 w 1529265"/>
              <a:gd name="connsiteY9" fmla="*/ 1025133 h 1156489"/>
              <a:gd name="connsiteX10" fmla="*/ 486281 w 1529265"/>
              <a:gd name="connsiteY10" fmla="*/ 1156489 h 1156489"/>
              <a:gd name="connsiteX11" fmla="*/ 204927 w 1529265"/>
              <a:gd name="connsiteY11" fmla="*/ 982982 h 1156489"/>
              <a:gd name="connsiteX12" fmla="*/ 287334 w 1529265"/>
              <a:gd name="connsiteY12" fmla="*/ 789340 h 1156489"/>
              <a:gd name="connsiteX13" fmla="*/ 359957 w 1529265"/>
              <a:gd name="connsiteY13" fmla="*/ 751911 h 1156489"/>
              <a:gd name="connsiteX14" fmla="*/ 302805 w 1529265"/>
              <a:gd name="connsiteY14" fmla="*/ 746300 h 1156489"/>
              <a:gd name="connsiteX15" fmla="*/ 2109 w 1529265"/>
              <a:gd name="connsiteY15" fmla="*/ 286962 h 1156489"/>
              <a:gd name="connsiteX16" fmla="*/ 380772 w 1529265"/>
              <a:gd name="connsiteY16" fmla="*/ 390 h 1156489"/>
              <a:gd name="connsiteX17" fmla="*/ 759774 w 1529265"/>
              <a:gd name="connsiteY17" fmla="*/ 301238 h 1156489"/>
              <a:gd name="connsiteX18" fmla="*/ 761168 w 1529265"/>
              <a:gd name="connsiteY18" fmla="*/ 314705 h 1156489"/>
              <a:gd name="connsiteX19" fmla="*/ 762562 w 1529265"/>
              <a:gd name="connsiteY19" fmla="*/ 301237 h 1156489"/>
              <a:gd name="connsiteX20" fmla="*/ 1141564 w 1529265"/>
              <a:gd name="connsiteY20" fmla="*/ 390 h 1156489"/>
              <a:gd name="connsiteX0" fmla="*/ 1141564 w 1529265"/>
              <a:gd name="connsiteY0" fmla="*/ 5 h 1156104"/>
              <a:gd name="connsiteX1" fmla="*/ 1528426 w 1529265"/>
              <a:gd name="connsiteY1" fmla="*/ 311180 h 1156104"/>
              <a:gd name="connsiteX2" fmla="*/ 1219530 w 1529265"/>
              <a:gd name="connsiteY2" fmla="*/ 745914 h 1156104"/>
              <a:gd name="connsiteX3" fmla="*/ 1161199 w 1529265"/>
              <a:gd name="connsiteY3" fmla="*/ 751641 h 1156104"/>
              <a:gd name="connsiteX4" fmla="*/ 1231925 w 1529265"/>
              <a:gd name="connsiteY4" fmla="*/ 788092 h 1156104"/>
              <a:gd name="connsiteX5" fmla="*/ 1300476 w 1529265"/>
              <a:gd name="connsiteY5" fmla="*/ 995589 h 1156104"/>
              <a:gd name="connsiteX6" fmla="*/ 1032977 w 1529265"/>
              <a:gd name="connsiteY6" fmla="*/ 1155241 h 1156104"/>
              <a:gd name="connsiteX7" fmla="*/ 773733 w 1529265"/>
              <a:gd name="connsiteY7" fmla="*/ 1023885 h 1156104"/>
              <a:gd name="connsiteX8" fmla="*/ 759743 w 1529265"/>
              <a:gd name="connsiteY8" fmla="*/ 970915 h 1156104"/>
              <a:gd name="connsiteX9" fmla="*/ 745525 w 1529265"/>
              <a:gd name="connsiteY9" fmla="*/ 1024748 h 1156104"/>
              <a:gd name="connsiteX10" fmla="*/ 486281 w 1529265"/>
              <a:gd name="connsiteY10" fmla="*/ 1156104 h 1156104"/>
              <a:gd name="connsiteX11" fmla="*/ 204927 w 1529265"/>
              <a:gd name="connsiteY11" fmla="*/ 982597 h 1156104"/>
              <a:gd name="connsiteX12" fmla="*/ 287334 w 1529265"/>
              <a:gd name="connsiteY12" fmla="*/ 788955 h 1156104"/>
              <a:gd name="connsiteX13" fmla="*/ 359957 w 1529265"/>
              <a:gd name="connsiteY13" fmla="*/ 751526 h 1156104"/>
              <a:gd name="connsiteX14" fmla="*/ 302805 w 1529265"/>
              <a:gd name="connsiteY14" fmla="*/ 745915 h 1156104"/>
              <a:gd name="connsiteX15" fmla="*/ 2109 w 1529265"/>
              <a:gd name="connsiteY15" fmla="*/ 286577 h 1156104"/>
              <a:gd name="connsiteX16" fmla="*/ 380772 w 1529265"/>
              <a:gd name="connsiteY16" fmla="*/ 5 h 1156104"/>
              <a:gd name="connsiteX17" fmla="*/ 759774 w 1529265"/>
              <a:gd name="connsiteY17" fmla="*/ 300853 h 1156104"/>
              <a:gd name="connsiteX18" fmla="*/ 761168 w 1529265"/>
              <a:gd name="connsiteY18" fmla="*/ 314320 h 1156104"/>
              <a:gd name="connsiteX19" fmla="*/ 762562 w 1529265"/>
              <a:gd name="connsiteY19" fmla="*/ 300852 h 1156104"/>
              <a:gd name="connsiteX20" fmla="*/ 1141564 w 1529265"/>
              <a:gd name="connsiteY20" fmla="*/ 5 h 1156104"/>
              <a:gd name="connsiteX0" fmla="*/ 1141564 w 1529265"/>
              <a:gd name="connsiteY0" fmla="*/ 5 h 1156104"/>
              <a:gd name="connsiteX1" fmla="*/ 1528426 w 1529265"/>
              <a:gd name="connsiteY1" fmla="*/ 311180 h 1156104"/>
              <a:gd name="connsiteX2" fmla="*/ 1219530 w 1529265"/>
              <a:gd name="connsiteY2" fmla="*/ 745914 h 1156104"/>
              <a:gd name="connsiteX3" fmla="*/ 1161199 w 1529265"/>
              <a:gd name="connsiteY3" fmla="*/ 751641 h 1156104"/>
              <a:gd name="connsiteX4" fmla="*/ 1231925 w 1529265"/>
              <a:gd name="connsiteY4" fmla="*/ 788092 h 1156104"/>
              <a:gd name="connsiteX5" fmla="*/ 1300476 w 1529265"/>
              <a:gd name="connsiteY5" fmla="*/ 995589 h 1156104"/>
              <a:gd name="connsiteX6" fmla="*/ 1032977 w 1529265"/>
              <a:gd name="connsiteY6" fmla="*/ 1155241 h 1156104"/>
              <a:gd name="connsiteX7" fmla="*/ 773733 w 1529265"/>
              <a:gd name="connsiteY7" fmla="*/ 1023885 h 1156104"/>
              <a:gd name="connsiteX8" fmla="*/ 759743 w 1529265"/>
              <a:gd name="connsiteY8" fmla="*/ 970915 h 1156104"/>
              <a:gd name="connsiteX9" fmla="*/ 745525 w 1529265"/>
              <a:gd name="connsiteY9" fmla="*/ 1024748 h 1156104"/>
              <a:gd name="connsiteX10" fmla="*/ 486281 w 1529265"/>
              <a:gd name="connsiteY10" fmla="*/ 1156104 h 1156104"/>
              <a:gd name="connsiteX11" fmla="*/ 204927 w 1529265"/>
              <a:gd name="connsiteY11" fmla="*/ 982597 h 1156104"/>
              <a:gd name="connsiteX12" fmla="*/ 287334 w 1529265"/>
              <a:gd name="connsiteY12" fmla="*/ 788955 h 1156104"/>
              <a:gd name="connsiteX13" fmla="*/ 359957 w 1529265"/>
              <a:gd name="connsiteY13" fmla="*/ 751526 h 1156104"/>
              <a:gd name="connsiteX14" fmla="*/ 302805 w 1529265"/>
              <a:gd name="connsiteY14" fmla="*/ 745915 h 1156104"/>
              <a:gd name="connsiteX15" fmla="*/ 2109 w 1529265"/>
              <a:gd name="connsiteY15" fmla="*/ 286577 h 1156104"/>
              <a:gd name="connsiteX16" fmla="*/ 380772 w 1529265"/>
              <a:gd name="connsiteY16" fmla="*/ 5 h 1156104"/>
              <a:gd name="connsiteX17" fmla="*/ 759774 w 1529265"/>
              <a:gd name="connsiteY17" fmla="*/ 300853 h 1156104"/>
              <a:gd name="connsiteX18" fmla="*/ 761168 w 1529265"/>
              <a:gd name="connsiteY18" fmla="*/ 314320 h 1156104"/>
              <a:gd name="connsiteX19" fmla="*/ 762562 w 1529265"/>
              <a:gd name="connsiteY19" fmla="*/ 300852 h 1156104"/>
              <a:gd name="connsiteX20" fmla="*/ 1141564 w 1529265"/>
              <a:gd name="connsiteY20" fmla="*/ 5 h 1156104"/>
              <a:gd name="connsiteX0" fmla="*/ 1140666 w 1528367"/>
              <a:gd name="connsiteY0" fmla="*/ 6354 h 1162453"/>
              <a:gd name="connsiteX1" fmla="*/ 1527528 w 1528367"/>
              <a:gd name="connsiteY1" fmla="*/ 317529 h 1162453"/>
              <a:gd name="connsiteX2" fmla="*/ 1218632 w 1528367"/>
              <a:gd name="connsiteY2" fmla="*/ 752263 h 1162453"/>
              <a:gd name="connsiteX3" fmla="*/ 1160301 w 1528367"/>
              <a:gd name="connsiteY3" fmla="*/ 757990 h 1162453"/>
              <a:gd name="connsiteX4" fmla="*/ 1231027 w 1528367"/>
              <a:gd name="connsiteY4" fmla="*/ 794441 h 1162453"/>
              <a:gd name="connsiteX5" fmla="*/ 1299578 w 1528367"/>
              <a:gd name="connsiteY5" fmla="*/ 1001938 h 1162453"/>
              <a:gd name="connsiteX6" fmla="*/ 1032079 w 1528367"/>
              <a:gd name="connsiteY6" fmla="*/ 1161590 h 1162453"/>
              <a:gd name="connsiteX7" fmla="*/ 772835 w 1528367"/>
              <a:gd name="connsiteY7" fmla="*/ 1030234 h 1162453"/>
              <a:gd name="connsiteX8" fmla="*/ 758845 w 1528367"/>
              <a:gd name="connsiteY8" fmla="*/ 977264 h 1162453"/>
              <a:gd name="connsiteX9" fmla="*/ 744627 w 1528367"/>
              <a:gd name="connsiteY9" fmla="*/ 1031097 h 1162453"/>
              <a:gd name="connsiteX10" fmla="*/ 485383 w 1528367"/>
              <a:gd name="connsiteY10" fmla="*/ 1162453 h 1162453"/>
              <a:gd name="connsiteX11" fmla="*/ 204029 w 1528367"/>
              <a:gd name="connsiteY11" fmla="*/ 988946 h 1162453"/>
              <a:gd name="connsiteX12" fmla="*/ 286436 w 1528367"/>
              <a:gd name="connsiteY12" fmla="*/ 795304 h 1162453"/>
              <a:gd name="connsiteX13" fmla="*/ 359059 w 1528367"/>
              <a:gd name="connsiteY13" fmla="*/ 757875 h 1162453"/>
              <a:gd name="connsiteX14" fmla="*/ 301907 w 1528367"/>
              <a:gd name="connsiteY14" fmla="*/ 752264 h 1162453"/>
              <a:gd name="connsiteX15" fmla="*/ 1211 w 1528367"/>
              <a:gd name="connsiteY15" fmla="*/ 292926 h 1162453"/>
              <a:gd name="connsiteX16" fmla="*/ 379874 w 1528367"/>
              <a:gd name="connsiteY16" fmla="*/ 6354 h 1162453"/>
              <a:gd name="connsiteX17" fmla="*/ 758876 w 1528367"/>
              <a:gd name="connsiteY17" fmla="*/ 307202 h 1162453"/>
              <a:gd name="connsiteX18" fmla="*/ 760270 w 1528367"/>
              <a:gd name="connsiteY18" fmla="*/ 320669 h 1162453"/>
              <a:gd name="connsiteX19" fmla="*/ 761664 w 1528367"/>
              <a:gd name="connsiteY19" fmla="*/ 307201 h 1162453"/>
              <a:gd name="connsiteX20" fmla="*/ 1140666 w 1528367"/>
              <a:gd name="connsiteY20" fmla="*/ 6354 h 1162453"/>
              <a:gd name="connsiteX0" fmla="*/ 1140666 w 1530633"/>
              <a:gd name="connsiteY0" fmla="*/ 6354 h 1162453"/>
              <a:gd name="connsiteX1" fmla="*/ 1527528 w 1530633"/>
              <a:gd name="connsiteY1" fmla="*/ 317529 h 1162453"/>
              <a:gd name="connsiteX2" fmla="*/ 1218632 w 1530633"/>
              <a:gd name="connsiteY2" fmla="*/ 752263 h 1162453"/>
              <a:gd name="connsiteX3" fmla="*/ 1160301 w 1530633"/>
              <a:gd name="connsiteY3" fmla="*/ 757990 h 1162453"/>
              <a:gd name="connsiteX4" fmla="*/ 1231027 w 1530633"/>
              <a:gd name="connsiteY4" fmla="*/ 794441 h 1162453"/>
              <a:gd name="connsiteX5" fmla="*/ 1299578 w 1530633"/>
              <a:gd name="connsiteY5" fmla="*/ 1001938 h 1162453"/>
              <a:gd name="connsiteX6" fmla="*/ 1032079 w 1530633"/>
              <a:gd name="connsiteY6" fmla="*/ 1161590 h 1162453"/>
              <a:gd name="connsiteX7" fmla="*/ 772835 w 1530633"/>
              <a:gd name="connsiteY7" fmla="*/ 1030234 h 1162453"/>
              <a:gd name="connsiteX8" fmla="*/ 758845 w 1530633"/>
              <a:gd name="connsiteY8" fmla="*/ 977264 h 1162453"/>
              <a:gd name="connsiteX9" fmla="*/ 744627 w 1530633"/>
              <a:gd name="connsiteY9" fmla="*/ 1031097 h 1162453"/>
              <a:gd name="connsiteX10" fmla="*/ 485383 w 1530633"/>
              <a:gd name="connsiteY10" fmla="*/ 1162453 h 1162453"/>
              <a:gd name="connsiteX11" fmla="*/ 204029 w 1530633"/>
              <a:gd name="connsiteY11" fmla="*/ 988946 h 1162453"/>
              <a:gd name="connsiteX12" fmla="*/ 286436 w 1530633"/>
              <a:gd name="connsiteY12" fmla="*/ 795304 h 1162453"/>
              <a:gd name="connsiteX13" fmla="*/ 359059 w 1530633"/>
              <a:gd name="connsiteY13" fmla="*/ 757875 h 1162453"/>
              <a:gd name="connsiteX14" fmla="*/ 301907 w 1530633"/>
              <a:gd name="connsiteY14" fmla="*/ 752264 h 1162453"/>
              <a:gd name="connsiteX15" fmla="*/ 1211 w 1530633"/>
              <a:gd name="connsiteY15" fmla="*/ 292926 h 1162453"/>
              <a:gd name="connsiteX16" fmla="*/ 379874 w 1530633"/>
              <a:gd name="connsiteY16" fmla="*/ 6354 h 1162453"/>
              <a:gd name="connsiteX17" fmla="*/ 758876 w 1530633"/>
              <a:gd name="connsiteY17" fmla="*/ 307202 h 1162453"/>
              <a:gd name="connsiteX18" fmla="*/ 760270 w 1530633"/>
              <a:gd name="connsiteY18" fmla="*/ 320669 h 1162453"/>
              <a:gd name="connsiteX19" fmla="*/ 761664 w 1530633"/>
              <a:gd name="connsiteY19" fmla="*/ 307201 h 1162453"/>
              <a:gd name="connsiteX20" fmla="*/ 1140666 w 1530633"/>
              <a:gd name="connsiteY20" fmla="*/ 6354 h 1162453"/>
              <a:gd name="connsiteX0" fmla="*/ 1140666 w 1528727"/>
              <a:gd name="connsiteY0" fmla="*/ 6354 h 1162453"/>
              <a:gd name="connsiteX1" fmla="*/ 1527528 w 1528727"/>
              <a:gd name="connsiteY1" fmla="*/ 317529 h 1162453"/>
              <a:gd name="connsiteX2" fmla="*/ 1218632 w 1528727"/>
              <a:gd name="connsiteY2" fmla="*/ 752263 h 1162453"/>
              <a:gd name="connsiteX3" fmla="*/ 1160301 w 1528727"/>
              <a:gd name="connsiteY3" fmla="*/ 757990 h 1162453"/>
              <a:gd name="connsiteX4" fmla="*/ 1231027 w 1528727"/>
              <a:gd name="connsiteY4" fmla="*/ 794441 h 1162453"/>
              <a:gd name="connsiteX5" fmla="*/ 1299578 w 1528727"/>
              <a:gd name="connsiteY5" fmla="*/ 1001938 h 1162453"/>
              <a:gd name="connsiteX6" fmla="*/ 1032079 w 1528727"/>
              <a:gd name="connsiteY6" fmla="*/ 1161590 h 1162453"/>
              <a:gd name="connsiteX7" fmla="*/ 772835 w 1528727"/>
              <a:gd name="connsiteY7" fmla="*/ 1030234 h 1162453"/>
              <a:gd name="connsiteX8" fmla="*/ 758845 w 1528727"/>
              <a:gd name="connsiteY8" fmla="*/ 977264 h 1162453"/>
              <a:gd name="connsiteX9" fmla="*/ 744627 w 1528727"/>
              <a:gd name="connsiteY9" fmla="*/ 1031097 h 1162453"/>
              <a:gd name="connsiteX10" fmla="*/ 485383 w 1528727"/>
              <a:gd name="connsiteY10" fmla="*/ 1162453 h 1162453"/>
              <a:gd name="connsiteX11" fmla="*/ 204029 w 1528727"/>
              <a:gd name="connsiteY11" fmla="*/ 988946 h 1162453"/>
              <a:gd name="connsiteX12" fmla="*/ 286436 w 1528727"/>
              <a:gd name="connsiteY12" fmla="*/ 795304 h 1162453"/>
              <a:gd name="connsiteX13" fmla="*/ 359059 w 1528727"/>
              <a:gd name="connsiteY13" fmla="*/ 757875 h 1162453"/>
              <a:gd name="connsiteX14" fmla="*/ 301907 w 1528727"/>
              <a:gd name="connsiteY14" fmla="*/ 752264 h 1162453"/>
              <a:gd name="connsiteX15" fmla="*/ 1211 w 1528727"/>
              <a:gd name="connsiteY15" fmla="*/ 292926 h 1162453"/>
              <a:gd name="connsiteX16" fmla="*/ 379874 w 1528727"/>
              <a:gd name="connsiteY16" fmla="*/ 6354 h 1162453"/>
              <a:gd name="connsiteX17" fmla="*/ 758876 w 1528727"/>
              <a:gd name="connsiteY17" fmla="*/ 307202 h 1162453"/>
              <a:gd name="connsiteX18" fmla="*/ 760270 w 1528727"/>
              <a:gd name="connsiteY18" fmla="*/ 320669 h 1162453"/>
              <a:gd name="connsiteX19" fmla="*/ 761664 w 1528727"/>
              <a:gd name="connsiteY19" fmla="*/ 307201 h 1162453"/>
              <a:gd name="connsiteX20" fmla="*/ 1140666 w 1528727"/>
              <a:gd name="connsiteY20" fmla="*/ 6354 h 1162453"/>
              <a:gd name="connsiteX0" fmla="*/ 1140666 w 1529033"/>
              <a:gd name="connsiteY0" fmla="*/ 7741 h 1163840"/>
              <a:gd name="connsiteX1" fmla="*/ 1527528 w 1529033"/>
              <a:gd name="connsiteY1" fmla="*/ 318916 h 1163840"/>
              <a:gd name="connsiteX2" fmla="*/ 1218632 w 1529033"/>
              <a:gd name="connsiteY2" fmla="*/ 753650 h 1163840"/>
              <a:gd name="connsiteX3" fmla="*/ 1160301 w 1529033"/>
              <a:gd name="connsiteY3" fmla="*/ 759377 h 1163840"/>
              <a:gd name="connsiteX4" fmla="*/ 1231027 w 1529033"/>
              <a:gd name="connsiteY4" fmla="*/ 795828 h 1163840"/>
              <a:gd name="connsiteX5" fmla="*/ 1299578 w 1529033"/>
              <a:gd name="connsiteY5" fmla="*/ 1003325 h 1163840"/>
              <a:gd name="connsiteX6" fmla="*/ 1032079 w 1529033"/>
              <a:gd name="connsiteY6" fmla="*/ 1162977 h 1163840"/>
              <a:gd name="connsiteX7" fmla="*/ 772835 w 1529033"/>
              <a:gd name="connsiteY7" fmla="*/ 1031621 h 1163840"/>
              <a:gd name="connsiteX8" fmla="*/ 758845 w 1529033"/>
              <a:gd name="connsiteY8" fmla="*/ 978651 h 1163840"/>
              <a:gd name="connsiteX9" fmla="*/ 744627 w 1529033"/>
              <a:gd name="connsiteY9" fmla="*/ 1032484 h 1163840"/>
              <a:gd name="connsiteX10" fmla="*/ 485383 w 1529033"/>
              <a:gd name="connsiteY10" fmla="*/ 1163840 h 1163840"/>
              <a:gd name="connsiteX11" fmla="*/ 204029 w 1529033"/>
              <a:gd name="connsiteY11" fmla="*/ 990333 h 1163840"/>
              <a:gd name="connsiteX12" fmla="*/ 286436 w 1529033"/>
              <a:gd name="connsiteY12" fmla="*/ 796691 h 1163840"/>
              <a:gd name="connsiteX13" fmla="*/ 359059 w 1529033"/>
              <a:gd name="connsiteY13" fmla="*/ 759262 h 1163840"/>
              <a:gd name="connsiteX14" fmla="*/ 301907 w 1529033"/>
              <a:gd name="connsiteY14" fmla="*/ 753651 h 1163840"/>
              <a:gd name="connsiteX15" fmla="*/ 1211 w 1529033"/>
              <a:gd name="connsiteY15" fmla="*/ 294313 h 1163840"/>
              <a:gd name="connsiteX16" fmla="*/ 379874 w 1529033"/>
              <a:gd name="connsiteY16" fmla="*/ 7741 h 1163840"/>
              <a:gd name="connsiteX17" fmla="*/ 758876 w 1529033"/>
              <a:gd name="connsiteY17" fmla="*/ 308589 h 1163840"/>
              <a:gd name="connsiteX18" fmla="*/ 760270 w 1529033"/>
              <a:gd name="connsiteY18" fmla="*/ 322056 h 1163840"/>
              <a:gd name="connsiteX19" fmla="*/ 761664 w 1529033"/>
              <a:gd name="connsiteY19" fmla="*/ 308588 h 1163840"/>
              <a:gd name="connsiteX20" fmla="*/ 1140666 w 1529033"/>
              <a:gd name="connsiteY20" fmla="*/ 7741 h 1163840"/>
              <a:gd name="connsiteX0" fmla="*/ 1140666 w 1529033"/>
              <a:gd name="connsiteY0" fmla="*/ 14836 h 1170935"/>
              <a:gd name="connsiteX1" fmla="*/ 1527528 w 1529033"/>
              <a:gd name="connsiteY1" fmla="*/ 326011 h 1170935"/>
              <a:gd name="connsiteX2" fmla="*/ 1218632 w 1529033"/>
              <a:gd name="connsiteY2" fmla="*/ 760745 h 1170935"/>
              <a:gd name="connsiteX3" fmla="*/ 1160301 w 1529033"/>
              <a:gd name="connsiteY3" fmla="*/ 766472 h 1170935"/>
              <a:gd name="connsiteX4" fmla="*/ 1231027 w 1529033"/>
              <a:gd name="connsiteY4" fmla="*/ 802923 h 1170935"/>
              <a:gd name="connsiteX5" fmla="*/ 1299578 w 1529033"/>
              <a:gd name="connsiteY5" fmla="*/ 1010420 h 1170935"/>
              <a:gd name="connsiteX6" fmla="*/ 1032079 w 1529033"/>
              <a:gd name="connsiteY6" fmla="*/ 1170072 h 1170935"/>
              <a:gd name="connsiteX7" fmla="*/ 772835 w 1529033"/>
              <a:gd name="connsiteY7" fmla="*/ 1038716 h 1170935"/>
              <a:gd name="connsiteX8" fmla="*/ 758845 w 1529033"/>
              <a:gd name="connsiteY8" fmla="*/ 985746 h 1170935"/>
              <a:gd name="connsiteX9" fmla="*/ 744627 w 1529033"/>
              <a:gd name="connsiteY9" fmla="*/ 1039579 h 1170935"/>
              <a:gd name="connsiteX10" fmla="*/ 485383 w 1529033"/>
              <a:gd name="connsiteY10" fmla="*/ 1170935 h 1170935"/>
              <a:gd name="connsiteX11" fmla="*/ 204029 w 1529033"/>
              <a:gd name="connsiteY11" fmla="*/ 997428 h 1170935"/>
              <a:gd name="connsiteX12" fmla="*/ 286436 w 1529033"/>
              <a:gd name="connsiteY12" fmla="*/ 803786 h 1170935"/>
              <a:gd name="connsiteX13" fmla="*/ 359059 w 1529033"/>
              <a:gd name="connsiteY13" fmla="*/ 766357 h 1170935"/>
              <a:gd name="connsiteX14" fmla="*/ 301907 w 1529033"/>
              <a:gd name="connsiteY14" fmla="*/ 760746 h 1170935"/>
              <a:gd name="connsiteX15" fmla="*/ 1211 w 1529033"/>
              <a:gd name="connsiteY15" fmla="*/ 301408 h 1170935"/>
              <a:gd name="connsiteX16" fmla="*/ 379874 w 1529033"/>
              <a:gd name="connsiteY16" fmla="*/ 14836 h 1170935"/>
              <a:gd name="connsiteX17" fmla="*/ 758876 w 1529033"/>
              <a:gd name="connsiteY17" fmla="*/ 315684 h 1170935"/>
              <a:gd name="connsiteX18" fmla="*/ 760270 w 1529033"/>
              <a:gd name="connsiteY18" fmla="*/ 329151 h 1170935"/>
              <a:gd name="connsiteX19" fmla="*/ 761664 w 1529033"/>
              <a:gd name="connsiteY19" fmla="*/ 315683 h 1170935"/>
              <a:gd name="connsiteX20" fmla="*/ 1140666 w 1529033"/>
              <a:gd name="connsiteY20" fmla="*/ 14836 h 1170935"/>
              <a:gd name="connsiteX0" fmla="*/ 1140666 w 1529033"/>
              <a:gd name="connsiteY0" fmla="*/ 19086 h 1175185"/>
              <a:gd name="connsiteX1" fmla="*/ 1527528 w 1529033"/>
              <a:gd name="connsiteY1" fmla="*/ 330261 h 1175185"/>
              <a:gd name="connsiteX2" fmla="*/ 1218632 w 1529033"/>
              <a:gd name="connsiteY2" fmla="*/ 764995 h 1175185"/>
              <a:gd name="connsiteX3" fmla="*/ 1160301 w 1529033"/>
              <a:gd name="connsiteY3" fmla="*/ 770722 h 1175185"/>
              <a:gd name="connsiteX4" fmla="*/ 1231027 w 1529033"/>
              <a:gd name="connsiteY4" fmla="*/ 807173 h 1175185"/>
              <a:gd name="connsiteX5" fmla="*/ 1299578 w 1529033"/>
              <a:gd name="connsiteY5" fmla="*/ 1014670 h 1175185"/>
              <a:gd name="connsiteX6" fmla="*/ 1032079 w 1529033"/>
              <a:gd name="connsiteY6" fmla="*/ 1174322 h 1175185"/>
              <a:gd name="connsiteX7" fmla="*/ 772835 w 1529033"/>
              <a:gd name="connsiteY7" fmla="*/ 1042966 h 1175185"/>
              <a:gd name="connsiteX8" fmla="*/ 758845 w 1529033"/>
              <a:gd name="connsiteY8" fmla="*/ 989996 h 1175185"/>
              <a:gd name="connsiteX9" fmla="*/ 744627 w 1529033"/>
              <a:gd name="connsiteY9" fmla="*/ 1043829 h 1175185"/>
              <a:gd name="connsiteX10" fmla="*/ 485383 w 1529033"/>
              <a:gd name="connsiteY10" fmla="*/ 1175185 h 1175185"/>
              <a:gd name="connsiteX11" fmla="*/ 204029 w 1529033"/>
              <a:gd name="connsiteY11" fmla="*/ 1001678 h 1175185"/>
              <a:gd name="connsiteX12" fmla="*/ 286436 w 1529033"/>
              <a:gd name="connsiteY12" fmla="*/ 808036 h 1175185"/>
              <a:gd name="connsiteX13" fmla="*/ 359059 w 1529033"/>
              <a:gd name="connsiteY13" fmla="*/ 770607 h 1175185"/>
              <a:gd name="connsiteX14" fmla="*/ 301907 w 1529033"/>
              <a:gd name="connsiteY14" fmla="*/ 764996 h 1175185"/>
              <a:gd name="connsiteX15" fmla="*/ 1211 w 1529033"/>
              <a:gd name="connsiteY15" fmla="*/ 305658 h 1175185"/>
              <a:gd name="connsiteX16" fmla="*/ 379874 w 1529033"/>
              <a:gd name="connsiteY16" fmla="*/ 19086 h 1175185"/>
              <a:gd name="connsiteX17" fmla="*/ 758876 w 1529033"/>
              <a:gd name="connsiteY17" fmla="*/ 319934 h 1175185"/>
              <a:gd name="connsiteX18" fmla="*/ 760270 w 1529033"/>
              <a:gd name="connsiteY18" fmla="*/ 333401 h 1175185"/>
              <a:gd name="connsiteX19" fmla="*/ 761664 w 1529033"/>
              <a:gd name="connsiteY19" fmla="*/ 319933 h 1175185"/>
              <a:gd name="connsiteX20" fmla="*/ 1140666 w 1529033"/>
              <a:gd name="connsiteY20" fmla="*/ 19086 h 1175185"/>
              <a:gd name="connsiteX0" fmla="*/ 1140666 w 1529033"/>
              <a:gd name="connsiteY0" fmla="*/ 16248 h 1172347"/>
              <a:gd name="connsiteX1" fmla="*/ 1527528 w 1529033"/>
              <a:gd name="connsiteY1" fmla="*/ 327423 h 1172347"/>
              <a:gd name="connsiteX2" fmla="*/ 1218632 w 1529033"/>
              <a:gd name="connsiteY2" fmla="*/ 762157 h 1172347"/>
              <a:gd name="connsiteX3" fmla="*/ 1160301 w 1529033"/>
              <a:gd name="connsiteY3" fmla="*/ 767884 h 1172347"/>
              <a:gd name="connsiteX4" fmla="*/ 1231027 w 1529033"/>
              <a:gd name="connsiteY4" fmla="*/ 804335 h 1172347"/>
              <a:gd name="connsiteX5" fmla="*/ 1299578 w 1529033"/>
              <a:gd name="connsiteY5" fmla="*/ 1011832 h 1172347"/>
              <a:gd name="connsiteX6" fmla="*/ 1032079 w 1529033"/>
              <a:gd name="connsiteY6" fmla="*/ 1171484 h 1172347"/>
              <a:gd name="connsiteX7" fmla="*/ 772835 w 1529033"/>
              <a:gd name="connsiteY7" fmla="*/ 1040128 h 1172347"/>
              <a:gd name="connsiteX8" fmla="*/ 758845 w 1529033"/>
              <a:gd name="connsiteY8" fmla="*/ 987158 h 1172347"/>
              <a:gd name="connsiteX9" fmla="*/ 744627 w 1529033"/>
              <a:gd name="connsiteY9" fmla="*/ 1040991 h 1172347"/>
              <a:gd name="connsiteX10" fmla="*/ 485383 w 1529033"/>
              <a:gd name="connsiteY10" fmla="*/ 1172347 h 1172347"/>
              <a:gd name="connsiteX11" fmla="*/ 204029 w 1529033"/>
              <a:gd name="connsiteY11" fmla="*/ 998840 h 1172347"/>
              <a:gd name="connsiteX12" fmla="*/ 286436 w 1529033"/>
              <a:gd name="connsiteY12" fmla="*/ 805198 h 1172347"/>
              <a:gd name="connsiteX13" fmla="*/ 359059 w 1529033"/>
              <a:gd name="connsiteY13" fmla="*/ 767769 h 1172347"/>
              <a:gd name="connsiteX14" fmla="*/ 301907 w 1529033"/>
              <a:gd name="connsiteY14" fmla="*/ 762158 h 1172347"/>
              <a:gd name="connsiteX15" fmla="*/ 1211 w 1529033"/>
              <a:gd name="connsiteY15" fmla="*/ 302820 h 1172347"/>
              <a:gd name="connsiteX16" fmla="*/ 379874 w 1529033"/>
              <a:gd name="connsiteY16" fmla="*/ 16248 h 1172347"/>
              <a:gd name="connsiteX17" fmla="*/ 758876 w 1529033"/>
              <a:gd name="connsiteY17" fmla="*/ 317096 h 1172347"/>
              <a:gd name="connsiteX18" fmla="*/ 760270 w 1529033"/>
              <a:gd name="connsiteY18" fmla="*/ 330563 h 1172347"/>
              <a:gd name="connsiteX19" fmla="*/ 761664 w 1529033"/>
              <a:gd name="connsiteY19" fmla="*/ 317095 h 1172347"/>
              <a:gd name="connsiteX20" fmla="*/ 1140666 w 1529033"/>
              <a:gd name="connsiteY20" fmla="*/ 16248 h 1172347"/>
              <a:gd name="connsiteX0" fmla="*/ 1140666 w 1529033"/>
              <a:gd name="connsiteY0" fmla="*/ 16248 h 1172347"/>
              <a:gd name="connsiteX1" fmla="*/ 1527528 w 1529033"/>
              <a:gd name="connsiteY1" fmla="*/ 327423 h 1172347"/>
              <a:gd name="connsiteX2" fmla="*/ 1218632 w 1529033"/>
              <a:gd name="connsiteY2" fmla="*/ 762157 h 1172347"/>
              <a:gd name="connsiteX3" fmla="*/ 1160301 w 1529033"/>
              <a:gd name="connsiteY3" fmla="*/ 767884 h 1172347"/>
              <a:gd name="connsiteX4" fmla="*/ 1231027 w 1529033"/>
              <a:gd name="connsiteY4" fmla="*/ 804335 h 1172347"/>
              <a:gd name="connsiteX5" fmla="*/ 1299578 w 1529033"/>
              <a:gd name="connsiteY5" fmla="*/ 1011832 h 1172347"/>
              <a:gd name="connsiteX6" fmla="*/ 1032079 w 1529033"/>
              <a:gd name="connsiteY6" fmla="*/ 1171484 h 1172347"/>
              <a:gd name="connsiteX7" fmla="*/ 772835 w 1529033"/>
              <a:gd name="connsiteY7" fmla="*/ 1040128 h 1172347"/>
              <a:gd name="connsiteX8" fmla="*/ 758845 w 1529033"/>
              <a:gd name="connsiteY8" fmla="*/ 987158 h 1172347"/>
              <a:gd name="connsiteX9" fmla="*/ 744627 w 1529033"/>
              <a:gd name="connsiteY9" fmla="*/ 1040991 h 1172347"/>
              <a:gd name="connsiteX10" fmla="*/ 485383 w 1529033"/>
              <a:gd name="connsiteY10" fmla="*/ 1172347 h 1172347"/>
              <a:gd name="connsiteX11" fmla="*/ 204029 w 1529033"/>
              <a:gd name="connsiteY11" fmla="*/ 998840 h 1172347"/>
              <a:gd name="connsiteX12" fmla="*/ 286436 w 1529033"/>
              <a:gd name="connsiteY12" fmla="*/ 805198 h 1172347"/>
              <a:gd name="connsiteX13" fmla="*/ 359059 w 1529033"/>
              <a:gd name="connsiteY13" fmla="*/ 767769 h 1172347"/>
              <a:gd name="connsiteX14" fmla="*/ 301907 w 1529033"/>
              <a:gd name="connsiteY14" fmla="*/ 762158 h 1172347"/>
              <a:gd name="connsiteX15" fmla="*/ 1211 w 1529033"/>
              <a:gd name="connsiteY15" fmla="*/ 302820 h 1172347"/>
              <a:gd name="connsiteX16" fmla="*/ 379874 w 1529033"/>
              <a:gd name="connsiteY16" fmla="*/ 16248 h 1172347"/>
              <a:gd name="connsiteX17" fmla="*/ 758876 w 1529033"/>
              <a:gd name="connsiteY17" fmla="*/ 317096 h 1172347"/>
              <a:gd name="connsiteX18" fmla="*/ 760270 w 1529033"/>
              <a:gd name="connsiteY18" fmla="*/ 330563 h 1172347"/>
              <a:gd name="connsiteX19" fmla="*/ 761664 w 1529033"/>
              <a:gd name="connsiteY19" fmla="*/ 317095 h 1172347"/>
              <a:gd name="connsiteX20" fmla="*/ 1140666 w 1529033"/>
              <a:gd name="connsiteY20" fmla="*/ 16248 h 117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9033" h="1172347">
                <a:moveTo>
                  <a:pt x="1140666" y="16248"/>
                </a:moveTo>
                <a:cubicBezTo>
                  <a:pt x="1238821" y="-3003"/>
                  <a:pt x="1487496" y="-69164"/>
                  <a:pt x="1527528" y="327423"/>
                </a:cubicBezTo>
                <a:cubicBezTo>
                  <a:pt x="1545814" y="508582"/>
                  <a:pt x="1394919" y="727023"/>
                  <a:pt x="1218632" y="762157"/>
                </a:cubicBezTo>
                <a:lnTo>
                  <a:pt x="1160301" y="767884"/>
                </a:lnTo>
                <a:lnTo>
                  <a:pt x="1231027" y="804335"/>
                </a:lnTo>
                <a:cubicBezTo>
                  <a:pt x="1269108" y="824004"/>
                  <a:pt x="1312923" y="883680"/>
                  <a:pt x="1299578" y="1011832"/>
                </a:cubicBezTo>
                <a:cubicBezTo>
                  <a:pt x="1287275" y="1129973"/>
                  <a:pt x="1161432" y="1173695"/>
                  <a:pt x="1032079" y="1171484"/>
                </a:cubicBezTo>
                <a:cubicBezTo>
                  <a:pt x="944175" y="1169981"/>
                  <a:pt x="815547" y="1117321"/>
                  <a:pt x="772835" y="1040128"/>
                </a:cubicBezTo>
                <a:lnTo>
                  <a:pt x="758845" y="987158"/>
                </a:lnTo>
                <a:lnTo>
                  <a:pt x="744627" y="1040991"/>
                </a:lnTo>
                <a:cubicBezTo>
                  <a:pt x="701915" y="1118184"/>
                  <a:pt x="575756" y="1172398"/>
                  <a:pt x="485383" y="1172347"/>
                </a:cubicBezTo>
                <a:cubicBezTo>
                  <a:pt x="312156" y="1172250"/>
                  <a:pt x="213282" y="1106390"/>
                  <a:pt x="204029" y="998840"/>
                </a:cubicBezTo>
                <a:cubicBezTo>
                  <a:pt x="195786" y="903032"/>
                  <a:pt x="235521" y="844118"/>
                  <a:pt x="286436" y="805198"/>
                </a:cubicBezTo>
                <a:lnTo>
                  <a:pt x="359059" y="767769"/>
                </a:lnTo>
                <a:lnTo>
                  <a:pt x="301907" y="762158"/>
                </a:lnTo>
                <a:cubicBezTo>
                  <a:pt x="125621" y="727024"/>
                  <a:pt x="-14547" y="484217"/>
                  <a:pt x="1211" y="302820"/>
                </a:cubicBezTo>
                <a:cubicBezTo>
                  <a:pt x="32640" y="-58983"/>
                  <a:pt x="320710" y="-2695"/>
                  <a:pt x="379874" y="16248"/>
                </a:cubicBezTo>
                <a:cubicBezTo>
                  <a:pt x="545457" y="69264"/>
                  <a:pt x="722803" y="145402"/>
                  <a:pt x="758876" y="317096"/>
                </a:cubicBezTo>
                <a:lnTo>
                  <a:pt x="760270" y="330563"/>
                </a:lnTo>
                <a:lnTo>
                  <a:pt x="761664" y="317095"/>
                </a:lnTo>
                <a:cubicBezTo>
                  <a:pt x="797737" y="145402"/>
                  <a:pt x="947298" y="54749"/>
                  <a:pt x="1140666" y="16248"/>
                </a:cubicBezTo>
                <a:close/>
              </a:path>
            </a:pathLst>
          </a:custGeom>
          <a:solidFill>
            <a:schemeClr val="bg1"/>
          </a:solidFill>
          <a:ln w="28575">
            <a:solidFill>
              <a:srgbClr val="B0B9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5" name="円/楕円 14">
            <a:extLst>
              <a:ext uri="{FF2B5EF4-FFF2-40B4-BE49-F238E27FC236}">
                <a16:creationId xmlns:a16="http://schemas.microsoft.com/office/drawing/2014/main" id="{6EA890E9-9EC1-1A41-93BD-62B6618303B6}"/>
              </a:ext>
            </a:extLst>
          </p:cNvPr>
          <p:cNvSpPr/>
          <p:nvPr/>
        </p:nvSpPr>
        <p:spPr>
          <a:xfrm>
            <a:off x="4048639" y="4053810"/>
            <a:ext cx="297521" cy="297521"/>
          </a:xfrm>
          <a:prstGeom prst="ellipse">
            <a:avLst/>
          </a:prstGeom>
          <a:ln>
            <a:noFill/>
          </a:ln>
          <a:scene3d>
            <a:camera prst="orthographicFront"/>
            <a:lightRig rig="soft" dir="t"/>
          </a:scene3d>
          <a:sp3d prstMaterial="plastic">
            <a:bevelT w="127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a:t>
            </a:r>
            <a:endParaRPr kumimoji="1" lang="ja-JP" altLang="en-US" b="1">
              <a:solidFill>
                <a:schemeClr val="tx1">
                  <a:lumMod val="75000"/>
                  <a:lumOff val="25000"/>
                </a:schemeClr>
              </a:solidFill>
            </a:endParaRPr>
          </a:p>
        </p:txBody>
      </p:sp>
      <p:pic>
        <p:nvPicPr>
          <p:cNvPr id="12" name="図 11" descr="ロゴ&#10;&#10;中程度の精度で自動的に生成された説明">
            <a:extLst>
              <a:ext uri="{FF2B5EF4-FFF2-40B4-BE49-F238E27FC236}">
                <a16:creationId xmlns:a16="http://schemas.microsoft.com/office/drawing/2014/main" id="{598632DB-2732-6644-9DD1-272A7120E415}"/>
              </a:ext>
            </a:extLst>
          </p:cNvPr>
          <p:cNvPicPr>
            <a:picLocks noChangeAspect="1"/>
          </p:cNvPicPr>
          <p:nvPr/>
        </p:nvPicPr>
        <p:blipFill rotWithShape="1">
          <a:blip r:embed="rId3"/>
          <a:srcRect l="1" t="4457" r="70842" b="71940"/>
          <a:stretch/>
        </p:blipFill>
        <p:spPr>
          <a:xfrm rot="3868760">
            <a:off x="3803318" y="4757719"/>
            <a:ext cx="769102" cy="593304"/>
          </a:xfrm>
          <a:prstGeom prst="rect">
            <a:avLst/>
          </a:prstGeom>
        </p:spPr>
      </p:pic>
      <p:sp>
        <p:nvSpPr>
          <p:cNvPr id="13" name="!!テキスト ボックス 12">
            <a:extLst>
              <a:ext uri="{FF2B5EF4-FFF2-40B4-BE49-F238E27FC236}">
                <a16:creationId xmlns:a16="http://schemas.microsoft.com/office/drawing/2014/main" id="{FAA8C033-6288-4E4C-ACFD-F9727A86A01E}"/>
              </a:ext>
            </a:extLst>
          </p:cNvPr>
          <p:cNvSpPr txBox="1"/>
          <p:nvPr/>
        </p:nvSpPr>
        <p:spPr>
          <a:xfrm>
            <a:off x="1980141" y="1634884"/>
            <a:ext cx="1136566" cy="307777"/>
          </a:xfrm>
          <a:prstGeom prst="rect">
            <a:avLst/>
          </a:prstGeom>
          <a:noFill/>
        </p:spPr>
        <p:txBody>
          <a:bodyPr wrap="square" rtlCol="0">
            <a:spAutoFit/>
          </a:bodyPr>
          <a:lstStyle/>
          <a:p>
            <a:r>
              <a:rPr kumimoji="1" lang="ja-JP" altLang="en-US" sz="1400" spc="300">
                <a:solidFill>
                  <a:schemeClr val="accent1"/>
                </a:solidFill>
                <a:latin typeface="Meiryo UI" panose="020B0604030504040204" pitchFamily="34" charset="-128"/>
                <a:ea typeface="Meiryo UI" panose="020B0604030504040204" pitchFamily="34" charset="-128"/>
              </a:rPr>
              <a:t>でんき</a:t>
            </a:r>
          </a:p>
        </p:txBody>
      </p:sp>
      <p:sp>
        <p:nvSpPr>
          <p:cNvPr id="14" name="テキスト ボックス 13">
            <a:extLst>
              <a:ext uri="{FF2B5EF4-FFF2-40B4-BE49-F238E27FC236}">
                <a16:creationId xmlns:a16="http://schemas.microsoft.com/office/drawing/2014/main" id="{305FA290-DF8D-754F-91D4-E0F219994CA7}"/>
              </a:ext>
            </a:extLst>
          </p:cNvPr>
          <p:cNvSpPr txBox="1"/>
          <p:nvPr/>
        </p:nvSpPr>
        <p:spPr>
          <a:xfrm>
            <a:off x="3479870" y="1634883"/>
            <a:ext cx="1136566"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はんぱつ</a:t>
            </a:r>
          </a:p>
        </p:txBody>
      </p:sp>
      <p:sp>
        <p:nvSpPr>
          <p:cNvPr id="16" name="テキスト ボックス 15">
            <a:extLst>
              <a:ext uri="{FF2B5EF4-FFF2-40B4-BE49-F238E27FC236}">
                <a16:creationId xmlns:a16="http://schemas.microsoft.com/office/drawing/2014/main" id="{676C64A4-EDB5-6049-AF3B-4C0C913949B1}"/>
              </a:ext>
            </a:extLst>
          </p:cNvPr>
          <p:cNvSpPr txBox="1"/>
          <p:nvPr/>
        </p:nvSpPr>
        <p:spPr>
          <a:xfrm>
            <a:off x="4679462" y="1634400"/>
            <a:ext cx="1136566"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せいしつ</a:t>
            </a:r>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9" name="インク 18">
                <a:extLst>
                  <a:ext uri="{FF2B5EF4-FFF2-40B4-BE49-F238E27FC236}">
                    <a16:creationId xmlns:a16="http://schemas.microsoft.com/office/drawing/2014/main" id="{3BE799CC-71C9-4144-8547-77006E78D8E0}"/>
                  </a:ext>
                </a:extLst>
              </p14:cNvPr>
              <p14:cNvContentPartPr/>
              <p14:nvPr/>
            </p14:nvContentPartPr>
            <p14:xfrm>
              <a:off x="728844" y="3586868"/>
              <a:ext cx="1452983" cy="111243"/>
            </p14:xfrm>
          </p:contentPart>
        </mc:Choice>
        <mc:Fallback xmlns="">
          <p:pic>
            <p:nvPicPr>
              <p:cNvPr id="19" name="インク 18">
                <a:extLst>
                  <a:ext uri="{FF2B5EF4-FFF2-40B4-BE49-F238E27FC236}">
                    <a16:creationId xmlns:a16="http://schemas.microsoft.com/office/drawing/2014/main" id="{3BE799CC-71C9-4144-8547-77006E78D8E0}"/>
                  </a:ext>
                </a:extLst>
              </p:cNvPr>
              <p:cNvPicPr/>
              <p:nvPr/>
            </p:nvPicPr>
            <p:blipFill>
              <a:blip r:embed="rId5"/>
              <a:stretch>
                <a:fillRect/>
              </a:stretch>
            </p:blipFill>
            <p:spPr>
              <a:xfrm>
                <a:off x="665859" y="3207630"/>
                <a:ext cx="1578594" cy="869357"/>
              </a:xfrm>
              <a:prstGeom prst="rect">
                <a:avLst/>
              </a:prstGeom>
            </p:spPr>
          </p:pic>
        </mc:Fallback>
      </mc:AlternateContent>
      <p:sp>
        <p:nvSpPr>
          <p:cNvPr id="21" name="テキスト ボックス 20">
            <a:extLst>
              <a:ext uri="{FF2B5EF4-FFF2-40B4-BE49-F238E27FC236}">
                <a16:creationId xmlns:a16="http://schemas.microsoft.com/office/drawing/2014/main" id="{209BBB0B-89F4-AA46-AAFD-8AD446ABCD28}"/>
              </a:ext>
            </a:extLst>
          </p:cNvPr>
          <p:cNvSpPr txBox="1"/>
          <p:nvPr/>
        </p:nvSpPr>
        <p:spPr>
          <a:xfrm>
            <a:off x="1949145" y="2352333"/>
            <a:ext cx="1136566"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した</a:t>
            </a:r>
          </a:p>
        </p:txBody>
      </p:sp>
      <p:sp>
        <p:nvSpPr>
          <p:cNvPr id="22" name="テキスト ボックス 21">
            <a:extLst>
              <a:ext uri="{FF2B5EF4-FFF2-40B4-BE49-F238E27FC236}">
                <a16:creationId xmlns:a16="http://schemas.microsoft.com/office/drawing/2014/main" id="{B5757416-1F52-FA4E-A0D5-AF543034C60F}"/>
              </a:ext>
            </a:extLst>
          </p:cNvPr>
          <p:cNvSpPr txBox="1"/>
          <p:nvPr/>
        </p:nvSpPr>
        <p:spPr>
          <a:xfrm>
            <a:off x="5278741" y="2353302"/>
            <a:ext cx="1136566"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せいでんき</a:t>
            </a:r>
          </a:p>
        </p:txBody>
      </p:sp>
      <p:sp>
        <p:nvSpPr>
          <p:cNvPr id="23" name="テキスト ボックス 22">
            <a:extLst>
              <a:ext uri="{FF2B5EF4-FFF2-40B4-BE49-F238E27FC236}">
                <a16:creationId xmlns:a16="http://schemas.microsoft.com/office/drawing/2014/main" id="{BB94F425-6629-EB48-B302-873C56AB78FC}"/>
              </a:ext>
            </a:extLst>
          </p:cNvPr>
          <p:cNvSpPr txBox="1"/>
          <p:nvPr/>
        </p:nvSpPr>
        <p:spPr>
          <a:xfrm>
            <a:off x="628650" y="3050876"/>
            <a:ext cx="1136566" cy="307777"/>
          </a:xfrm>
          <a:prstGeom prst="rect">
            <a:avLst/>
          </a:prstGeom>
          <a:noFill/>
        </p:spPr>
        <p:txBody>
          <a:bodyPr wrap="square" rtlCol="0">
            <a:spAutoFit/>
          </a:bodyPr>
          <a:lstStyle/>
          <a:p>
            <a:r>
              <a:rPr kumimoji="1" lang="ja-JP" altLang="en-US" sz="1400" spc="300" dirty="0">
                <a:solidFill>
                  <a:schemeClr val="accent4">
                    <a:lumMod val="60000"/>
                    <a:lumOff val="40000"/>
                  </a:schemeClr>
                </a:solidFill>
                <a:latin typeface="Meiryo UI" panose="020B0604030504040204" pitchFamily="34" charset="-128"/>
                <a:ea typeface="Meiryo UI" panose="020B0604030504040204" pitchFamily="34" charset="-128"/>
              </a:rPr>
              <a:t>はんぱつ</a:t>
            </a:r>
          </a:p>
        </p:txBody>
      </p:sp>
      <p:sp>
        <p:nvSpPr>
          <p:cNvPr id="24" name="テキスト ボックス 23">
            <a:extLst>
              <a:ext uri="{FF2B5EF4-FFF2-40B4-BE49-F238E27FC236}">
                <a16:creationId xmlns:a16="http://schemas.microsoft.com/office/drawing/2014/main" id="{56266091-3337-874C-8C4A-AE1B3CEF9789}"/>
              </a:ext>
            </a:extLst>
          </p:cNvPr>
          <p:cNvSpPr txBox="1"/>
          <p:nvPr/>
        </p:nvSpPr>
        <p:spPr>
          <a:xfrm>
            <a:off x="1765216" y="3053367"/>
            <a:ext cx="1136566" cy="307777"/>
          </a:xfrm>
          <a:prstGeom prst="rect">
            <a:avLst/>
          </a:prstGeom>
          <a:noFill/>
        </p:spPr>
        <p:txBody>
          <a:bodyPr wrap="square" rtlCol="0">
            <a:spAutoFit/>
          </a:bodyPr>
          <a:lstStyle/>
          <a:p>
            <a:r>
              <a:rPr kumimoji="1" lang="ja-JP" altLang="en-US" sz="1400" dirty="0">
                <a:solidFill>
                  <a:schemeClr val="accent4">
                    <a:lumMod val="60000"/>
                    <a:lumOff val="40000"/>
                  </a:schemeClr>
                </a:solidFill>
                <a:latin typeface="Meiryo UI" panose="020B0604030504040204" pitchFamily="34" charset="-128"/>
                <a:ea typeface="Meiryo UI" panose="020B0604030504040204" pitchFamily="34" charset="-128"/>
              </a:rPr>
              <a:t>ちから</a:t>
            </a:r>
          </a:p>
        </p:txBody>
      </p:sp>
    </p:spTree>
    <p:extLst>
      <p:ext uri="{BB962C8B-B14F-4D97-AF65-F5344CB8AC3E}">
        <p14:creationId xmlns:p14="http://schemas.microsoft.com/office/powerpoint/2010/main" val="2407050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47AE29-0CDA-5245-9AF2-6A75D1D900F0}"/>
              </a:ext>
            </a:extLst>
          </p:cNvPr>
          <p:cNvSpPr>
            <a:spLocks noGrp="1"/>
          </p:cNvSpPr>
          <p:nvPr>
            <p:ph type="title"/>
          </p:nvPr>
        </p:nvSpPr>
        <p:spPr/>
        <p:txBody>
          <a:bodyPr/>
          <a:lstStyle/>
          <a:p>
            <a:r>
              <a:rPr kumimoji="1" lang="ja-JP" altLang="en-US" b="1">
                <a:solidFill>
                  <a:schemeClr val="accent5"/>
                </a:solidFill>
              </a:rPr>
              <a:t>実験</a:t>
            </a:r>
            <a:r>
              <a:rPr kumimoji="1" lang="en-US" altLang="ja-JP" b="1" dirty="0">
                <a:solidFill>
                  <a:schemeClr val="accent5"/>
                </a:solidFill>
              </a:rPr>
              <a:t>②</a:t>
            </a:r>
            <a:r>
              <a:rPr kumimoji="1" lang="en-US" altLang="ja-JP" sz="3000" b="1" dirty="0">
                <a:solidFill>
                  <a:schemeClr val="accent5"/>
                </a:solidFill>
              </a:rPr>
              <a:t>〜</a:t>
            </a:r>
            <a:r>
              <a:rPr kumimoji="1" lang="ja-JP" altLang="en-US" sz="3000" b="1">
                <a:solidFill>
                  <a:schemeClr val="accent5"/>
                </a:solidFill>
              </a:rPr>
              <a:t>静電気をためて明かりをつけよう</a:t>
            </a:r>
            <a:r>
              <a:rPr kumimoji="1" lang="en-US" altLang="ja-JP" sz="3000" b="1" dirty="0">
                <a:solidFill>
                  <a:schemeClr val="accent5"/>
                </a:solidFill>
              </a:rPr>
              <a:t>〜</a:t>
            </a:r>
            <a:endParaRPr kumimoji="1" lang="ja-JP" altLang="en-US" sz="3000" b="1">
              <a:solidFill>
                <a:schemeClr val="accent5"/>
              </a:solidFill>
            </a:endParaRPr>
          </a:p>
        </p:txBody>
      </p:sp>
      <p:sp>
        <p:nvSpPr>
          <p:cNvPr id="3" name="コンテンツ プレースホルダー 2">
            <a:extLst>
              <a:ext uri="{FF2B5EF4-FFF2-40B4-BE49-F238E27FC236}">
                <a16:creationId xmlns:a16="http://schemas.microsoft.com/office/drawing/2014/main" id="{B83D4FD8-A892-9E4E-9C2F-E4838B2FF2CE}"/>
              </a:ext>
            </a:extLst>
          </p:cNvPr>
          <p:cNvSpPr>
            <a:spLocks noGrp="1"/>
          </p:cNvSpPr>
          <p:nvPr>
            <p:ph idx="1"/>
          </p:nvPr>
        </p:nvSpPr>
        <p:spPr/>
        <p:txBody>
          <a:bodyPr>
            <a:normAutofit/>
          </a:bodyPr>
          <a:lstStyle/>
          <a:p>
            <a:pPr marL="0" indent="0">
              <a:buNone/>
            </a:pPr>
            <a:r>
              <a:rPr kumimoji="1" lang="ja-JP" altLang="en-US" sz="2600" dirty="0"/>
              <a:t>ところで、</a:t>
            </a:r>
            <a:r>
              <a:rPr kumimoji="1" lang="ja-JP" altLang="en-US" sz="2600" dirty="0">
                <a:solidFill>
                  <a:schemeClr val="accent3"/>
                </a:solidFill>
              </a:rPr>
              <a:t>静電気</a:t>
            </a:r>
            <a:r>
              <a:rPr kumimoji="1" lang="ja-JP" altLang="en-US" sz="2600" dirty="0"/>
              <a:t>って名前に「</a:t>
            </a:r>
            <a:r>
              <a:rPr kumimoji="1" lang="ja-JP" altLang="en-US" sz="2600" dirty="0">
                <a:solidFill>
                  <a:schemeClr val="bg2"/>
                </a:solidFill>
              </a:rPr>
              <a:t>電気</a:t>
            </a:r>
            <a:r>
              <a:rPr kumimoji="1" lang="ja-JP" altLang="en-US" sz="2600" dirty="0"/>
              <a:t>」って</a:t>
            </a:r>
            <a:r>
              <a:rPr lang="ja-JP" altLang="en-US" sz="2600" dirty="0"/>
              <a:t>つ</a:t>
            </a:r>
            <a:r>
              <a:rPr kumimoji="1" lang="ja-JP" altLang="en-US" sz="2600" dirty="0"/>
              <a:t>くけど、</a:t>
            </a:r>
            <a:endParaRPr kumimoji="1" lang="en-US" altLang="ja-JP" sz="2600" dirty="0"/>
          </a:p>
          <a:p>
            <a:pPr marL="0" indent="0">
              <a:buNone/>
            </a:pPr>
            <a:r>
              <a:rPr kumimoji="1" lang="ja-JP" altLang="en-US" sz="2600" dirty="0">
                <a:solidFill>
                  <a:schemeClr val="accent4">
                    <a:lumMod val="60000"/>
                    <a:lumOff val="40000"/>
                  </a:schemeClr>
                </a:solidFill>
              </a:rPr>
              <a:t>本当に電気なのかな？？</a:t>
            </a:r>
            <a:endParaRPr kumimoji="1" lang="en-US" altLang="ja-JP" sz="2600" dirty="0">
              <a:solidFill>
                <a:schemeClr val="accent4">
                  <a:lumMod val="60000"/>
                  <a:lumOff val="40000"/>
                </a:schemeClr>
              </a:solidFill>
            </a:endParaRPr>
          </a:p>
          <a:p>
            <a:pPr marL="0" indent="0" algn="ctr">
              <a:lnSpc>
                <a:spcPct val="100000"/>
              </a:lnSpc>
              <a:buNone/>
            </a:pPr>
            <a:r>
              <a:rPr lang="ja-JP" altLang="en-US" dirty="0">
                <a:solidFill>
                  <a:schemeClr val="accent2"/>
                </a:solidFill>
              </a:rPr>
              <a:t>ライデンびん</a:t>
            </a:r>
            <a:r>
              <a:rPr lang="ja-JP" altLang="en-US" dirty="0">
                <a:solidFill>
                  <a:schemeClr val="accent1">
                    <a:lumMod val="20000"/>
                    <a:lumOff val="80000"/>
                  </a:schemeClr>
                </a:solidFill>
              </a:rPr>
              <a:t>という</a:t>
            </a:r>
            <a:r>
              <a:rPr lang="ja-JP" altLang="en-US" dirty="0">
                <a:solidFill>
                  <a:schemeClr val="accent2">
                    <a:lumMod val="60000"/>
                    <a:lumOff val="40000"/>
                  </a:schemeClr>
                </a:solidFill>
              </a:rPr>
              <a:t>静電気をためられる道具</a:t>
            </a:r>
            <a:endParaRPr lang="en-US" altLang="ja-JP" dirty="0">
              <a:solidFill>
                <a:schemeClr val="accent2">
                  <a:lumMod val="60000"/>
                  <a:lumOff val="40000"/>
                </a:schemeClr>
              </a:solidFill>
            </a:endParaRPr>
          </a:p>
          <a:p>
            <a:pPr marL="0" indent="0" algn="ctr">
              <a:buNone/>
            </a:pPr>
            <a:r>
              <a:rPr lang="ja-JP" altLang="en-US" dirty="0"/>
              <a:t>を使って、実験でたしかめてみよう！</a:t>
            </a:r>
            <a:endParaRPr kumimoji="1" lang="ja-JP" altLang="en-US" dirty="0"/>
          </a:p>
        </p:txBody>
      </p:sp>
      <p:sp>
        <p:nvSpPr>
          <p:cNvPr id="4" name="テキスト ボックス 3">
            <a:extLst>
              <a:ext uri="{FF2B5EF4-FFF2-40B4-BE49-F238E27FC236}">
                <a16:creationId xmlns:a16="http://schemas.microsoft.com/office/drawing/2014/main" id="{88755811-56D0-8143-8AE9-FBEBF7F475A4}"/>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12EABF77-9F41-3744-A88F-D796129E2F45}"/>
              </a:ext>
            </a:extLst>
          </p:cNvPr>
          <p:cNvSpPr txBox="1"/>
          <p:nvPr/>
        </p:nvSpPr>
        <p:spPr>
          <a:xfrm>
            <a:off x="3059595" y="474453"/>
            <a:ext cx="151240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せい</a:t>
            </a:r>
            <a:r>
              <a:rPr kumimoji="1" lang="ja-JP" altLang="en-US" sz="1600" spc="600">
                <a:solidFill>
                  <a:schemeClr val="accent5"/>
                </a:solidFill>
                <a:latin typeface="Meiryo UI" panose="020B0604030504040204" pitchFamily="34" charset="-128"/>
                <a:ea typeface="Meiryo UI" panose="020B0604030504040204" pitchFamily="34" charset="-128"/>
              </a:rPr>
              <a:t>でんき</a:t>
            </a:r>
          </a:p>
        </p:txBody>
      </p:sp>
      <p:sp>
        <p:nvSpPr>
          <p:cNvPr id="6" name="テキスト ボックス 5">
            <a:extLst>
              <a:ext uri="{FF2B5EF4-FFF2-40B4-BE49-F238E27FC236}">
                <a16:creationId xmlns:a16="http://schemas.microsoft.com/office/drawing/2014/main" id="{C4CFFB21-AE55-0A47-937A-21C7B8877820}"/>
              </a:ext>
            </a:extLst>
          </p:cNvPr>
          <p:cNvSpPr txBox="1"/>
          <p:nvPr/>
        </p:nvSpPr>
        <p:spPr>
          <a:xfrm>
            <a:off x="5597940" y="474453"/>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あ</a:t>
            </a:r>
          </a:p>
        </p:txBody>
      </p:sp>
      <p:pic>
        <p:nvPicPr>
          <p:cNvPr id="12" name="図 11" descr="男性の顔の絵&#10;&#10;低い精度で自動的に生成された説明">
            <a:extLst>
              <a:ext uri="{FF2B5EF4-FFF2-40B4-BE49-F238E27FC236}">
                <a16:creationId xmlns:a16="http://schemas.microsoft.com/office/drawing/2014/main" id="{47368F06-958C-EF45-A36C-12DF03EA716B}"/>
              </a:ext>
            </a:extLst>
          </p:cNvPr>
          <p:cNvPicPr>
            <a:picLocks noChangeAspect="1"/>
          </p:cNvPicPr>
          <p:nvPr/>
        </p:nvPicPr>
        <p:blipFill>
          <a:blip r:embed="rId2"/>
          <a:stretch>
            <a:fillRect/>
          </a:stretch>
        </p:blipFill>
        <p:spPr>
          <a:xfrm>
            <a:off x="1756544" y="4446501"/>
            <a:ext cx="1749839" cy="1841936"/>
          </a:xfrm>
          <a:prstGeom prst="rect">
            <a:avLst/>
          </a:prstGeom>
        </p:spPr>
      </p:pic>
      <p:pic>
        <p:nvPicPr>
          <p:cNvPr id="26" name="図 25" descr="ロゴ&#10;&#10;中程度の精度で自動的に生成された説明">
            <a:extLst>
              <a:ext uri="{FF2B5EF4-FFF2-40B4-BE49-F238E27FC236}">
                <a16:creationId xmlns:a16="http://schemas.microsoft.com/office/drawing/2014/main" id="{2B4F511E-30F6-C440-8813-AACA98932F59}"/>
              </a:ext>
            </a:extLst>
          </p:cNvPr>
          <p:cNvPicPr>
            <a:picLocks noChangeAspect="1"/>
          </p:cNvPicPr>
          <p:nvPr/>
        </p:nvPicPr>
        <p:blipFill rotWithShape="1">
          <a:blip r:embed="rId3"/>
          <a:srcRect l="1" t="4457" r="70842" b="71940"/>
          <a:stretch/>
        </p:blipFill>
        <p:spPr>
          <a:xfrm rot="6929887">
            <a:off x="3374300" y="4399038"/>
            <a:ext cx="550788" cy="445870"/>
          </a:xfrm>
          <a:prstGeom prst="rect">
            <a:avLst/>
          </a:prstGeom>
        </p:spPr>
      </p:pic>
      <p:pic>
        <p:nvPicPr>
          <p:cNvPr id="27" name="図 26" descr="ロゴ&#10;&#10;中程度の精度で自動的に生成された説明">
            <a:extLst>
              <a:ext uri="{FF2B5EF4-FFF2-40B4-BE49-F238E27FC236}">
                <a16:creationId xmlns:a16="http://schemas.microsoft.com/office/drawing/2014/main" id="{C4DAFC38-EF7A-484E-9E62-112F9379163E}"/>
              </a:ext>
            </a:extLst>
          </p:cNvPr>
          <p:cNvPicPr>
            <a:picLocks noChangeAspect="1"/>
          </p:cNvPicPr>
          <p:nvPr/>
        </p:nvPicPr>
        <p:blipFill rotWithShape="1">
          <a:blip r:embed="rId3"/>
          <a:srcRect l="1" t="4457" r="70842" b="71940"/>
          <a:stretch/>
        </p:blipFill>
        <p:spPr>
          <a:xfrm rot="8943522">
            <a:off x="3435851" y="4743579"/>
            <a:ext cx="550788" cy="445870"/>
          </a:xfrm>
          <a:prstGeom prst="rect">
            <a:avLst/>
          </a:prstGeom>
        </p:spPr>
      </p:pic>
      <p:pic>
        <p:nvPicPr>
          <p:cNvPr id="28" name="図 27" descr="ロゴ&#10;&#10;中程度の精度で自動的に生成された説明">
            <a:extLst>
              <a:ext uri="{FF2B5EF4-FFF2-40B4-BE49-F238E27FC236}">
                <a16:creationId xmlns:a16="http://schemas.microsoft.com/office/drawing/2014/main" id="{B3C00D10-2ED5-A34E-A266-ED0B6A90CBA3}"/>
              </a:ext>
            </a:extLst>
          </p:cNvPr>
          <p:cNvPicPr>
            <a:picLocks noChangeAspect="1"/>
          </p:cNvPicPr>
          <p:nvPr/>
        </p:nvPicPr>
        <p:blipFill rotWithShape="1">
          <a:blip r:embed="rId3"/>
          <a:srcRect l="1" t="4457" r="70842" b="71940"/>
          <a:stretch/>
        </p:blipFill>
        <p:spPr>
          <a:xfrm rot="10977304">
            <a:off x="3287591" y="5076387"/>
            <a:ext cx="550788" cy="445870"/>
          </a:xfrm>
          <a:prstGeom prst="rect">
            <a:avLst/>
          </a:prstGeom>
        </p:spPr>
      </p:pic>
      <p:grpSp>
        <p:nvGrpSpPr>
          <p:cNvPr id="40" name="グループ化 39">
            <a:extLst>
              <a:ext uri="{FF2B5EF4-FFF2-40B4-BE49-F238E27FC236}">
                <a16:creationId xmlns:a16="http://schemas.microsoft.com/office/drawing/2014/main" id="{20F19C6B-5482-8340-9177-20151BA746A6}"/>
              </a:ext>
            </a:extLst>
          </p:cNvPr>
          <p:cNvGrpSpPr/>
          <p:nvPr/>
        </p:nvGrpSpPr>
        <p:grpSpPr>
          <a:xfrm>
            <a:off x="3748431" y="3989646"/>
            <a:ext cx="3942807" cy="2164503"/>
            <a:chOff x="3748431" y="3897180"/>
            <a:chExt cx="3942807" cy="2164503"/>
          </a:xfrm>
        </p:grpSpPr>
        <p:pic>
          <p:nvPicPr>
            <p:cNvPr id="25" name="図 24" descr="アイコン&#10;&#10;自動的に生成された説明">
              <a:extLst>
                <a:ext uri="{FF2B5EF4-FFF2-40B4-BE49-F238E27FC236}">
                  <a16:creationId xmlns:a16="http://schemas.microsoft.com/office/drawing/2014/main" id="{16641D8A-4401-FB41-9EF3-64478A70A1CC}"/>
                </a:ext>
              </a:extLst>
            </p:cNvPr>
            <p:cNvPicPr>
              <a:picLocks noChangeAspect="1"/>
            </p:cNvPicPr>
            <p:nvPr/>
          </p:nvPicPr>
          <p:blipFill rotWithShape="1">
            <a:blip r:embed="rId4"/>
            <a:srcRect l="17181" t="65643" r="42519"/>
            <a:stretch/>
          </p:blipFill>
          <p:spPr>
            <a:xfrm rot="3359359">
              <a:off x="3669035" y="4799314"/>
              <a:ext cx="1076767" cy="917976"/>
            </a:xfrm>
            <a:prstGeom prst="rect">
              <a:avLst/>
            </a:prstGeom>
            <a:scene3d>
              <a:camera prst="orthographicFront">
                <a:rot lat="600000" lon="0" rev="0"/>
              </a:camera>
              <a:lightRig rig="threePt" dir="t"/>
            </a:scene3d>
          </p:spPr>
        </p:pic>
        <mc:AlternateContent xmlns:mc="http://schemas.openxmlformats.org/markup-compatibility/2006" xmlns:p14="http://schemas.microsoft.com/office/powerpoint/2010/main">
          <mc:Choice Requires="p14">
            <p:contentPart p14:bwMode="auto" r:id="rId5">
              <p14:nvContentPartPr>
                <p14:cNvPr id="39" name="インク 38">
                  <a:extLst>
                    <a:ext uri="{FF2B5EF4-FFF2-40B4-BE49-F238E27FC236}">
                      <a16:creationId xmlns:a16="http://schemas.microsoft.com/office/drawing/2014/main" id="{A712D658-B525-D447-A636-B18FB168D1BB}"/>
                    </a:ext>
                  </a:extLst>
                </p14:cNvPr>
                <p14:cNvContentPartPr/>
                <p14:nvPr/>
              </p14:nvContentPartPr>
              <p14:xfrm>
                <a:off x="4827882" y="5407378"/>
                <a:ext cx="1711396" cy="654305"/>
              </p14:xfrm>
            </p:contentPart>
          </mc:Choice>
          <mc:Fallback xmlns="">
            <p:pic>
              <p:nvPicPr>
                <p:cNvPr id="39" name="インク 38">
                  <a:extLst>
                    <a:ext uri="{FF2B5EF4-FFF2-40B4-BE49-F238E27FC236}">
                      <a16:creationId xmlns:a16="http://schemas.microsoft.com/office/drawing/2014/main" id="{A712D658-B525-D447-A636-B18FB168D1BB}"/>
                    </a:ext>
                  </a:extLst>
                </p:cNvPr>
                <p:cNvPicPr/>
                <p:nvPr/>
              </p:nvPicPr>
              <p:blipFill>
                <a:blip r:embed="rId6"/>
                <a:stretch>
                  <a:fillRect/>
                </a:stretch>
              </p:blipFill>
              <p:spPr>
                <a:xfrm>
                  <a:off x="4800523" y="5380025"/>
                  <a:ext cx="1765755" cy="708650"/>
                </a:xfrm>
                <a:prstGeom prst="rect">
                  <a:avLst/>
                </a:prstGeom>
              </p:spPr>
            </p:pic>
          </mc:Fallback>
        </mc:AlternateContent>
        <p:pic>
          <p:nvPicPr>
            <p:cNvPr id="14" name="図 13" descr="光 が含まれている画像&#10;&#10;自動的に生成された説明">
              <a:extLst>
                <a:ext uri="{FF2B5EF4-FFF2-40B4-BE49-F238E27FC236}">
                  <a16:creationId xmlns:a16="http://schemas.microsoft.com/office/drawing/2014/main" id="{4A9B2EE1-63A3-2A40-9FA4-1A2AE215D203}"/>
                </a:ext>
              </a:extLst>
            </p:cNvPr>
            <p:cNvPicPr>
              <a:picLocks noChangeAspect="1"/>
            </p:cNvPicPr>
            <p:nvPr/>
          </p:nvPicPr>
          <p:blipFill>
            <a:blip r:embed="rId7"/>
            <a:stretch>
              <a:fillRect/>
            </a:stretch>
          </p:blipFill>
          <p:spPr>
            <a:xfrm rot="1463003">
              <a:off x="6066556" y="3897180"/>
              <a:ext cx="1624682" cy="1841936"/>
            </a:xfrm>
            <a:prstGeom prst="rect">
              <a:avLst/>
            </a:prstGeom>
          </p:spPr>
        </p:pic>
        <p:pic>
          <p:nvPicPr>
            <p:cNvPr id="18" name="図 17" descr="背景パターン&#10;&#10;自動的に生成された説明">
              <a:extLst>
                <a:ext uri="{FF2B5EF4-FFF2-40B4-BE49-F238E27FC236}">
                  <a16:creationId xmlns:a16="http://schemas.microsoft.com/office/drawing/2014/main" id="{9B88F26B-6C85-F64B-A974-295BC7CD825A}"/>
                </a:ext>
              </a:extLst>
            </p:cNvPr>
            <p:cNvPicPr>
              <a:picLocks noChangeAspect="1"/>
            </p:cNvPicPr>
            <p:nvPr/>
          </p:nvPicPr>
          <p:blipFill>
            <a:blip r:embed="rId8"/>
            <a:stretch>
              <a:fillRect/>
            </a:stretch>
          </p:blipFill>
          <p:spPr>
            <a:xfrm rot="1160327">
              <a:off x="6628105" y="4208562"/>
              <a:ext cx="658102" cy="905549"/>
            </a:xfrm>
            <a:prstGeom prst="rect">
              <a:avLst/>
            </a:prstGeom>
            <a:effectLst>
              <a:glow rad="834000">
                <a:schemeClr val="bg2">
                  <a:alpha val="40000"/>
                </a:schemeClr>
              </a:glow>
            </a:effectLst>
          </p:spPr>
        </p:pic>
      </p:grpSp>
      <p:sp>
        <p:nvSpPr>
          <p:cNvPr id="16" name="テキスト ボックス 15">
            <a:extLst>
              <a:ext uri="{FF2B5EF4-FFF2-40B4-BE49-F238E27FC236}">
                <a16:creationId xmlns:a16="http://schemas.microsoft.com/office/drawing/2014/main" id="{0C14269C-CCBE-B140-A998-F521717477B5}"/>
              </a:ext>
            </a:extLst>
          </p:cNvPr>
          <p:cNvSpPr txBox="1"/>
          <p:nvPr/>
        </p:nvSpPr>
        <p:spPr>
          <a:xfrm>
            <a:off x="1821619" y="1634884"/>
            <a:ext cx="1375245"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せいでんき</a:t>
            </a:r>
          </a:p>
        </p:txBody>
      </p:sp>
      <p:sp>
        <p:nvSpPr>
          <p:cNvPr id="17" name="テキスト ボックス 16">
            <a:extLst>
              <a:ext uri="{FF2B5EF4-FFF2-40B4-BE49-F238E27FC236}">
                <a16:creationId xmlns:a16="http://schemas.microsoft.com/office/drawing/2014/main" id="{8A14E344-AAFB-F64A-B0E9-7F134847D2C2}"/>
              </a:ext>
            </a:extLst>
          </p:cNvPr>
          <p:cNvSpPr txBox="1"/>
          <p:nvPr/>
        </p:nvSpPr>
        <p:spPr>
          <a:xfrm>
            <a:off x="3342776" y="1634883"/>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なまえ</a:t>
            </a:r>
          </a:p>
        </p:txBody>
      </p:sp>
      <p:sp>
        <p:nvSpPr>
          <p:cNvPr id="19" name="テキスト ボックス 18">
            <a:extLst>
              <a:ext uri="{FF2B5EF4-FFF2-40B4-BE49-F238E27FC236}">
                <a16:creationId xmlns:a16="http://schemas.microsoft.com/office/drawing/2014/main" id="{4CD8ED67-A239-F54C-9670-E7C9977D6C30}"/>
              </a:ext>
            </a:extLst>
          </p:cNvPr>
          <p:cNvSpPr txBox="1"/>
          <p:nvPr/>
        </p:nvSpPr>
        <p:spPr>
          <a:xfrm>
            <a:off x="4414484" y="1634882"/>
            <a:ext cx="1375245"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でんき</a:t>
            </a:r>
          </a:p>
        </p:txBody>
      </p:sp>
      <p:sp>
        <p:nvSpPr>
          <p:cNvPr id="20" name="テキスト ボックス 19">
            <a:extLst>
              <a:ext uri="{FF2B5EF4-FFF2-40B4-BE49-F238E27FC236}">
                <a16:creationId xmlns:a16="http://schemas.microsoft.com/office/drawing/2014/main" id="{505F909A-0DCA-0F45-B005-78A84EFCD0A5}"/>
              </a:ext>
            </a:extLst>
          </p:cNvPr>
          <p:cNvSpPr txBox="1"/>
          <p:nvPr/>
        </p:nvSpPr>
        <p:spPr>
          <a:xfrm>
            <a:off x="660985" y="2323222"/>
            <a:ext cx="1375245" cy="307777"/>
          </a:xfrm>
          <a:prstGeom prst="rect">
            <a:avLst/>
          </a:prstGeom>
          <a:noFill/>
        </p:spPr>
        <p:txBody>
          <a:bodyPr wrap="square" rtlCol="0">
            <a:spAutoFit/>
          </a:bodyPr>
          <a:lstStyle/>
          <a:p>
            <a:r>
              <a:rPr kumimoji="1" lang="ja-JP" altLang="en-US" sz="1400" spc="300" dirty="0">
                <a:solidFill>
                  <a:schemeClr val="accent4">
                    <a:lumMod val="60000"/>
                    <a:lumOff val="40000"/>
                  </a:schemeClr>
                </a:solidFill>
                <a:latin typeface="Meiryo UI" panose="020B0604030504040204" pitchFamily="34" charset="-128"/>
                <a:ea typeface="Meiryo UI" panose="020B0604030504040204" pitchFamily="34" charset="-128"/>
              </a:rPr>
              <a:t>ほんとう</a:t>
            </a:r>
          </a:p>
        </p:txBody>
      </p:sp>
      <p:sp>
        <p:nvSpPr>
          <p:cNvPr id="21" name="テキスト ボックス 20">
            <a:extLst>
              <a:ext uri="{FF2B5EF4-FFF2-40B4-BE49-F238E27FC236}">
                <a16:creationId xmlns:a16="http://schemas.microsoft.com/office/drawing/2014/main" id="{5AC2266E-BC66-0346-8C14-63EBBDF9393F}"/>
              </a:ext>
            </a:extLst>
          </p:cNvPr>
          <p:cNvSpPr txBox="1"/>
          <p:nvPr/>
        </p:nvSpPr>
        <p:spPr>
          <a:xfrm>
            <a:off x="1587803" y="2323221"/>
            <a:ext cx="1375245" cy="523220"/>
          </a:xfrm>
          <a:prstGeom prst="rect">
            <a:avLst/>
          </a:prstGeom>
          <a:noFill/>
        </p:spPr>
        <p:txBody>
          <a:bodyPr wrap="square" rtlCol="0">
            <a:spAutoFit/>
          </a:bodyPr>
          <a:lstStyle/>
          <a:p>
            <a:r>
              <a:rPr kumimoji="1" lang="ja-JP" altLang="en-US" sz="1400" spc="300" dirty="0">
                <a:solidFill>
                  <a:schemeClr val="accent4">
                    <a:lumMod val="60000"/>
                    <a:lumOff val="40000"/>
                  </a:schemeClr>
                </a:solidFill>
                <a:latin typeface="Meiryo UI" panose="020B0604030504040204" pitchFamily="34" charset="-128"/>
                <a:ea typeface="Meiryo UI" panose="020B0604030504040204" pitchFamily="34" charset="-128"/>
              </a:rPr>
              <a:t>でんき</a:t>
            </a:r>
          </a:p>
          <a:p>
            <a:endParaRPr kumimoji="1" lang="ja-JP" altLang="en-US" sz="1400" spc="300" dirty="0">
              <a:solidFill>
                <a:schemeClr val="accent4">
                  <a:lumMod val="60000"/>
                  <a:lumOff val="40000"/>
                </a:schemeClr>
              </a:solidFill>
              <a:latin typeface="Meiryo UI" panose="020B0604030504040204" pitchFamily="34" charset="-128"/>
              <a:ea typeface="Meiryo UI" panose="020B0604030504040204" pitchFamily="34" charset="-128"/>
            </a:endParaRPr>
          </a:p>
        </p:txBody>
      </p:sp>
      <p:sp>
        <p:nvSpPr>
          <p:cNvPr id="23" name="テキスト ボックス 22">
            <a:extLst>
              <a:ext uri="{FF2B5EF4-FFF2-40B4-BE49-F238E27FC236}">
                <a16:creationId xmlns:a16="http://schemas.microsoft.com/office/drawing/2014/main" id="{B7AE16B1-2A32-8645-AF0C-20309DD8053E}"/>
              </a:ext>
            </a:extLst>
          </p:cNvPr>
          <p:cNvSpPr txBox="1"/>
          <p:nvPr/>
        </p:nvSpPr>
        <p:spPr>
          <a:xfrm>
            <a:off x="4002294" y="2917873"/>
            <a:ext cx="1375245" cy="307777"/>
          </a:xfrm>
          <a:prstGeom prst="rect">
            <a:avLst/>
          </a:prstGeom>
          <a:noFill/>
        </p:spPr>
        <p:txBody>
          <a:bodyPr wrap="square" rtlCol="0">
            <a:spAutoFit/>
          </a:bodyPr>
          <a:lstStyle/>
          <a:p>
            <a:r>
              <a:rPr kumimoji="1" lang="ja-JP" altLang="en-US" sz="1400" spc="300">
                <a:solidFill>
                  <a:schemeClr val="accent2">
                    <a:lumMod val="60000"/>
                    <a:lumOff val="40000"/>
                  </a:schemeClr>
                </a:solidFill>
                <a:latin typeface="Meiryo UI" panose="020B0604030504040204" pitchFamily="34" charset="-128"/>
                <a:ea typeface="Meiryo UI" panose="020B0604030504040204" pitchFamily="34" charset="-128"/>
              </a:rPr>
              <a:t>せいでんき</a:t>
            </a:r>
          </a:p>
        </p:txBody>
      </p:sp>
      <p:sp>
        <p:nvSpPr>
          <p:cNvPr id="24" name="テキスト ボックス 23">
            <a:extLst>
              <a:ext uri="{FF2B5EF4-FFF2-40B4-BE49-F238E27FC236}">
                <a16:creationId xmlns:a16="http://schemas.microsoft.com/office/drawing/2014/main" id="{8298D8DD-81F3-3744-9168-0C2F2C8AF909}"/>
              </a:ext>
            </a:extLst>
          </p:cNvPr>
          <p:cNvSpPr txBox="1"/>
          <p:nvPr/>
        </p:nvSpPr>
        <p:spPr>
          <a:xfrm>
            <a:off x="6840721" y="2917872"/>
            <a:ext cx="1375245" cy="307777"/>
          </a:xfrm>
          <a:prstGeom prst="rect">
            <a:avLst/>
          </a:prstGeom>
          <a:noFill/>
        </p:spPr>
        <p:txBody>
          <a:bodyPr wrap="square" rtlCol="0">
            <a:spAutoFit/>
          </a:bodyPr>
          <a:lstStyle/>
          <a:p>
            <a:r>
              <a:rPr kumimoji="1" lang="ja-JP" altLang="en-US" sz="1400" spc="300">
                <a:solidFill>
                  <a:schemeClr val="accent2">
                    <a:lumMod val="60000"/>
                    <a:lumOff val="40000"/>
                  </a:schemeClr>
                </a:solidFill>
                <a:latin typeface="Meiryo UI" panose="020B0604030504040204" pitchFamily="34" charset="-128"/>
                <a:ea typeface="Meiryo UI" panose="020B0604030504040204" pitchFamily="34" charset="-128"/>
              </a:rPr>
              <a:t>どうぐ</a:t>
            </a:r>
          </a:p>
        </p:txBody>
      </p:sp>
      <p:sp>
        <p:nvSpPr>
          <p:cNvPr id="29" name="テキスト ボックス 28">
            <a:extLst>
              <a:ext uri="{FF2B5EF4-FFF2-40B4-BE49-F238E27FC236}">
                <a16:creationId xmlns:a16="http://schemas.microsoft.com/office/drawing/2014/main" id="{9186A52A-F379-704E-BB70-3F2AD6DDAF77}"/>
              </a:ext>
            </a:extLst>
          </p:cNvPr>
          <p:cNvSpPr txBox="1"/>
          <p:nvPr/>
        </p:nvSpPr>
        <p:spPr>
          <a:xfrm>
            <a:off x="2311724" y="3589724"/>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つか</a:t>
            </a:r>
          </a:p>
        </p:txBody>
      </p:sp>
      <p:sp>
        <p:nvSpPr>
          <p:cNvPr id="30" name="テキスト ボックス 29">
            <a:extLst>
              <a:ext uri="{FF2B5EF4-FFF2-40B4-BE49-F238E27FC236}">
                <a16:creationId xmlns:a16="http://schemas.microsoft.com/office/drawing/2014/main" id="{D0B77041-5032-B447-A870-4506745F00B0}"/>
              </a:ext>
            </a:extLst>
          </p:cNvPr>
          <p:cNvSpPr txBox="1"/>
          <p:nvPr/>
        </p:nvSpPr>
        <p:spPr>
          <a:xfrm>
            <a:off x="3438349" y="3591324"/>
            <a:ext cx="137524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じっけん</a:t>
            </a:r>
          </a:p>
        </p:txBody>
      </p:sp>
    </p:spTree>
    <p:extLst>
      <p:ext uri="{BB962C8B-B14F-4D97-AF65-F5344CB8AC3E}">
        <p14:creationId xmlns:p14="http://schemas.microsoft.com/office/powerpoint/2010/main" val="1341632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808196-4F45-8949-9247-C346D635F94F}"/>
              </a:ext>
            </a:extLst>
          </p:cNvPr>
          <p:cNvSpPr>
            <a:spLocks noGrp="1"/>
          </p:cNvSpPr>
          <p:nvPr>
            <p:ph type="title"/>
          </p:nvPr>
        </p:nvSpPr>
        <p:spPr/>
        <p:txBody>
          <a:bodyPr/>
          <a:lstStyle/>
          <a:p>
            <a:r>
              <a:rPr kumimoji="1" lang="ja-JP" altLang="en-US"/>
              <a:t>実験を始める前に</a:t>
            </a:r>
          </a:p>
        </p:txBody>
      </p:sp>
      <p:sp>
        <p:nvSpPr>
          <p:cNvPr id="3" name="コンテンツ プレースホルダー 2">
            <a:extLst>
              <a:ext uri="{FF2B5EF4-FFF2-40B4-BE49-F238E27FC236}">
                <a16:creationId xmlns:a16="http://schemas.microsoft.com/office/drawing/2014/main" id="{8429F996-2DBC-2B4E-A177-26482A585120}"/>
              </a:ext>
            </a:extLst>
          </p:cNvPr>
          <p:cNvSpPr>
            <a:spLocks noGrp="1"/>
          </p:cNvSpPr>
          <p:nvPr>
            <p:ph idx="1"/>
          </p:nvPr>
        </p:nvSpPr>
        <p:spPr/>
        <p:txBody>
          <a:bodyPr>
            <a:normAutofit lnSpcReduction="10000"/>
          </a:bodyPr>
          <a:lstStyle/>
          <a:p>
            <a:r>
              <a:rPr kumimoji="1" lang="ja-JP" altLang="en-US" dirty="0"/>
              <a:t>実験は広いところでやろう！</a:t>
            </a:r>
            <a:endParaRPr kumimoji="1" lang="en-US" altLang="ja-JP" dirty="0"/>
          </a:p>
          <a:p>
            <a:pPr lvl="1"/>
            <a:r>
              <a:rPr lang="ja-JP" altLang="en-US" dirty="0"/>
              <a:t>せまいと、友だちとぶつかってあぶないよ。</a:t>
            </a:r>
            <a:endParaRPr kumimoji="1" lang="en-US" altLang="ja-JP" dirty="0"/>
          </a:p>
          <a:p>
            <a:r>
              <a:rPr lang="ja-JP" altLang="en-US" dirty="0"/>
              <a:t>やり方をしっかり理解してから始めよう！</a:t>
            </a:r>
            <a:endParaRPr lang="en-US" altLang="ja-JP" dirty="0"/>
          </a:p>
          <a:p>
            <a:pPr lvl="1"/>
            <a:r>
              <a:rPr kumimoji="1" lang="ja-JP" altLang="en-US" dirty="0"/>
              <a:t>やり方をまちがえると、うまく結果が出ないことがあるよ。</a:t>
            </a:r>
            <a:endParaRPr kumimoji="1" lang="en-US" altLang="ja-JP" dirty="0"/>
          </a:p>
          <a:p>
            <a:r>
              <a:rPr lang="ja-JP" altLang="en-US" dirty="0"/>
              <a:t>パソコンやスマートフォンはしまっておこう！</a:t>
            </a:r>
            <a:endParaRPr lang="en-US" altLang="ja-JP" dirty="0"/>
          </a:p>
          <a:p>
            <a:pPr lvl="1"/>
            <a:r>
              <a:rPr kumimoji="1" lang="ja-JP" altLang="en-US" dirty="0"/>
              <a:t>静電気に弱いパソコンやスマートフォンは</a:t>
            </a:r>
            <a:endParaRPr kumimoji="1" lang="en-US" altLang="ja-JP" dirty="0"/>
          </a:p>
          <a:p>
            <a:pPr lvl="1"/>
            <a:r>
              <a:rPr kumimoji="1" lang="ja-JP" altLang="en-US" dirty="0"/>
              <a:t>近くにおかないようにしよう。</a:t>
            </a:r>
            <a:endParaRPr kumimoji="1" lang="en-US" altLang="ja-JP" dirty="0"/>
          </a:p>
        </p:txBody>
      </p:sp>
      <p:sp>
        <p:nvSpPr>
          <p:cNvPr id="7" name="テキスト ボックス 6">
            <a:extLst>
              <a:ext uri="{FF2B5EF4-FFF2-40B4-BE49-F238E27FC236}">
                <a16:creationId xmlns:a16="http://schemas.microsoft.com/office/drawing/2014/main" id="{F157871A-43BE-8344-B406-EAEEC9D20E06}"/>
              </a:ext>
            </a:extLst>
          </p:cNvPr>
          <p:cNvSpPr txBox="1"/>
          <p:nvPr/>
        </p:nvSpPr>
        <p:spPr>
          <a:xfrm>
            <a:off x="955954" y="1616320"/>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じっけん</a:t>
            </a:r>
          </a:p>
        </p:txBody>
      </p:sp>
      <p:sp>
        <p:nvSpPr>
          <p:cNvPr id="8" name="テキスト ボックス 7">
            <a:extLst>
              <a:ext uri="{FF2B5EF4-FFF2-40B4-BE49-F238E27FC236}">
                <a16:creationId xmlns:a16="http://schemas.microsoft.com/office/drawing/2014/main" id="{5F0D221A-3019-D547-9A9D-A3E0F60B0DDB}"/>
              </a:ext>
            </a:extLst>
          </p:cNvPr>
          <p:cNvSpPr txBox="1"/>
          <p:nvPr/>
        </p:nvSpPr>
        <p:spPr>
          <a:xfrm>
            <a:off x="1939806" y="1615241"/>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ひろ</a:t>
            </a:r>
          </a:p>
        </p:txBody>
      </p:sp>
      <p:sp>
        <p:nvSpPr>
          <p:cNvPr id="9" name="テキスト ボックス 8">
            <a:extLst>
              <a:ext uri="{FF2B5EF4-FFF2-40B4-BE49-F238E27FC236}">
                <a16:creationId xmlns:a16="http://schemas.microsoft.com/office/drawing/2014/main" id="{39A11A35-ADE4-C843-8D67-4E796215E240}"/>
              </a:ext>
            </a:extLst>
          </p:cNvPr>
          <p:cNvSpPr txBox="1"/>
          <p:nvPr/>
        </p:nvSpPr>
        <p:spPr>
          <a:xfrm>
            <a:off x="3167030" y="2902797"/>
            <a:ext cx="901428" cy="307777"/>
          </a:xfrm>
          <a:prstGeom prst="rect">
            <a:avLst/>
          </a:prstGeom>
          <a:noFill/>
        </p:spPr>
        <p:txBody>
          <a:bodyPr wrap="square" rtlCol="0">
            <a:spAutoFit/>
          </a:bodyPr>
          <a:lstStyle/>
          <a:p>
            <a:r>
              <a:rPr kumimoji="1" lang="ja-JP" altLang="en-US" sz="1400" spc="600">
                <a:solidFill>
                  <a:schemeClr val="bg1"/>
                </a:solidFill>
                <a:latin typeface="Meiryo UI" panose="020B0604030504040204" pitchFamily="34" charset="-128"/>
                <a:ea typeface="Meiryo UI" panose="020B0604030504040204" pitchFamily="34" charset="-128"/>
              </a:rPr>
              <a:t>りかい</a:t>
            </a:r>
          </a:p>
        </p:txBody>
      </p:sp>
      <p:sp>
        <p:nvSpPr>
          <p:cNvPr id="10" name="テキスト ボックス 9">
            <a:extLst>
              <a:ext uri="{FF2B5EF4-FFF2-40B4-BE49-F238E27FC236}">
                <a16:creationId xmlns:a16="http://schemas.microsoft.com/office/drawing/2014/main" id="{91B88BC4-1915-CB41-90D1-3E37D8F2E0C2}"/>
              </a:ext>
            </a:extLst>
          </p:cNvPr>
          <p:cNvSpPr txBox="1"/>
          <p:nvPr/>
        </p:nvSpPr>
        <p:spPr>
          <a:xfrm>
            <a:off x="1449532" y="2902796"/>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かた</a:t>
            </a:r>
          </a:p>
        </p:txBody>
      </p:sp>
      <p:sp>
        <p:nvSpPr>
          <p:cNvPr id="11" name="テキスト ボックス 10">
            <a:extLst>
              <a:ext uri="{FF2B5EF4-FFF2-40B4-BE49-F238E27FC236}">
                <a16:creationId xmlns:a16="http://schemas.microsoft.com/office/drawing/2014/main" id="{9F578AC8-9514-E840-B10A-8F5AB5DB41D0}"/>
              </a:ext>
            </a:extLst>
          </p:cNvPr>
          <p:cNvSpPr txBox="1"/>
          <p:nvPr/>
        </p:nvSpPr>
        <p:spPr>
          <a:xfrm>
            <a:off x="4835005" y="2902795"/>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はじ</a:t>
            </a:r>
          </a:p>
        </p:txBody>
      </p:sp>
      <p:sp>
        <p:nvSpPr>
          <p:cNvPr id="12" name="テキスト ボックス 11">
            <a:extLst>
              <a:ext uri="{FF2B5EF4-FFF2-40B4-BE49-F238E27FC236}">
                <a16:creationId xmlns:a16="http://schemas.microsoft.com/office/drawing/2014/main" id="{7BD672DC-C89C-3742-822D-7BE51FB9A85D}"/>
              </a:ext>
            </a:extLst>
          </p:cNvPr>
          <p:cNvSpPr txBox="1"/>
          <p:nvPr/>
        </p:nvSpPr>
        <p:spPr>
          <a:xfrm>
            <a:off x="1553100" y="3575857"/>
            <a:ext cx="797860"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かた</a:t>
            </a:r>
          </a:p>
        </p:txBody>
      </p:sp>
      <p:sp>
        <p:nvSpPr>
          <p:cNvPr id="13" name="テキスト ボックス 12">
            <a:extLst>
              <a:ext uri="{FF2B5EF4-FFF2-40B4-BE49-F238E27FC236}">
                <a16:creationId xmlns:a16="http://schemas.microsoft.com/office/drawing/2014/main" id="{80483AE3-EB4E-F24D-B7DD-E5FC32690F85}"/>
              </a:ext>
            </a:extLst>
          </p:cNvPr>
          <p:cNvSpPr txBox="1"/>
          <p:nvPr/>
        </p:nvSpPr>
        <p:spPr>
          <a:xfrm>
            <a:off x="4292888" y="3575718"/>
            <a:ext cx="797860" cy="276999"/>
          </a:xfrm>
          <a:prstGeom prst="rect">
            <a:avLst/>
          </a:prstGeom>
          <a:noFill/>
        </p:spPr>
        <p:txBody>
          <a:bodyPr wrap="square" rtlCol="0">
            <a:spAutoFit/>
          </a:bodyPr>
          <a:lstStyle/>
          <a:p>
            <a:r>
              <a:rPr kumimoji="1" lang="ja-JP" altLang="en-US" sz="1200" spc="600">
                <a:solidFill>
                  <a:srgbClr val="BED8EF"/>
                </a:solidFill>
                <a:latin typeface="Meiryo UI" panose="020B0604030504040204" pitchFamily="34" charset="-128"/>
                <a:ea typeface="Meiryo UI" panose="020B0604030504040204" pitchFamily="34" charset="-128"/>
              </a:rPr>
              <a:t>けっか</a:t>
            </a:r>
          </a:p>
        </p:txBody>
      </p:sp>
      <p:sp>
        <p:nvSpPr>
          <p:cNvPr id="14" name="テキスト ボックス 13">
            <a:extLst>
              <a:ext uri="{FF2B5EF4-FFF2-40B4-BE49-F238E27FC236}">
                <a16:creationId xmlns:a16="http://schemas.microsoft.com/office/drawing/2014/main" id="{94EE8F9B-4799-FD42-B353-BB51B88F1C21}"/>
              </a:ext>
            </a:extLst>
          </p:cNvPr>
          <p:cNvSpPr txBox="1"/>
          <p:nvPr/>
        </p:nvSpPr>
        <p:spPr>
          <a:xfrm>
            <a:off x="5163900" y="3575856"/>
            <a:ext cx="797860"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で</a:t>
            </a:r>
          </a:p>
        </p:txBody>
      </p:sp>
      <p:sp>
        <p:nvSpPr>
          <p:cNvPr id="15" name="テキスト ボックス 14">
            <a:extLst>
              <a:ext uri="{FF2B5EF4-FFF2-40B4-BE49-F238E27FC236}">
                <a16:creationId xmlns:a16="http://schemas.microsoft.com/office/drawing/2014/main" id="{055D36C3-64D0-754B-AD08-82F9239EB90D}"/>
              </a:ext>
            </a:extLst>
          </p:cNvPr>
          <p:cNvSpPr txBox="1"/>
          <p:nvPr/>
        </p:nvSpPr>
        <p:spPr>
          <a:xfrm>
            <a:off x="2260884" y="2270871"/>
            <a:ext cx="797860"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とも</a:t>
            </a:r>
          </a:p>
        </p:txBody>
      </p:sp>
      <p:sp>
        <p:nvSpPr>
          <p:cNvPr id="17" name="テキスト ボックス 16">
            <a:extLst>
              <a:ext uri="{FF2B5EF4-FFF2-40B4-BE49-F238E27FC236}">
                <a16:creationId xmlns:a16="http://schemas.microsoft.com/office/drawing/2014/main" id="{561AD264-3844-964D-8DBE-383FEB8C8134}"/>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4">
                    <a:lumMod val="75000"/>
                  </a:schemeClr>
                </a:solidFill>
                <a:latin typeface="Meiryo UI" panose="020B0604030504040204" pitchFamily="34" charset="-128"/>
                <a:ea typeface="Meiryo UI" panose="020B0604030504040204" pitchFamily="34" charset="-128"/>
              </a:rPr>
              <a:t>じっけん</a:t>
            </a:r>
          </a:p>
        </p:txBody>
      </p:sp>
      <p:sp>
        <p:nvSpPr>
          <p:cNvPr id="18" name="テキスト ボックス 17">
            <a:extLst>
              <a:ext uri="{FF2B5EF4-FFF2-40B4-BE49-F238E27FC236}">
                <a16:creationId xmlns:a16="http://schemas.microsoft.com/office/drawing/2014/main" id="{6AB6FD42-F4C8-DE4B-A755-A4683F06D618}"/>
              </a:ext>
            </a:extLst>
          </p:cNvPr>
          <p:cNvSpPr txBox="1"/>
          <p:nvPr/>
        </p:nvSpPr>
        <p:spPr>
          <a:xfrm>
            <a:off x="2673885" y="305176"/>
            <a:ext cx="658207" cy="338554"/>
          </a:xfrm>
          <a:prstGeom prst="rect">
            <a:avLst/>
          </a:prstGeom>
          <a:noFill/>
        </p:spPr>
        <p:txBody>
          <a:bodyPr wrap="square" rtlCol="0">
            <a:spAutoFit/>
          </a:bodyPr>
          <a:lstStyle/>
          <a:p>
            <a:r>
              <a:rPr kumimoji="1" lang="ja-JP" altLang="en-US" sz="1600" spc="300">
                <a:solidFill>
                  <a:schemeClr val="accent4">
                    <a:lumMod val="75000"/>
                  </a:schemeClr>
                </a:solidFill>
                <a:latin typeface="Meiryo UI" panose="020B0604030504040204" pitchFamily="34" charset="-128"/>
                <a:ea typeface="Meiryo UI" panose="020B0604030504040204" pitchFamily="34" charset="-128"/>
              </a:rPr>
              <a:t>はじ</a:t>
            </a:r>
          </a:p>
        </p:txBody>
      </p:sp>
      <p:sp>
        <p:nvSpPr>
          <p:cNvPr id="19" name="テキスト ボックス 18">
            <a:extLst>
              <a:ext uri="{FF2B5EF4-FFF2-40B4-BE49-F238E27FC236}">
                <a16:creationId xmlns:a16="http://schemas.microsoft.com/office/drawing/2014/main" id="{BCA73D65-F7E2-6346-85D3-B68A72C18EC2}"/>
              </a:ext>
            </a:extLst>
          </p:cNvPr>
          <p:cNvSpPr txBox="1"/>
          <p:nvPr/>
        </p:nvSpPr>
        <p:spPr>
          <a:xfrm>
            <a:off x="4111322" y="305176"/>
            <a:ext cx="1375245" cy="338554"/>
          </a:xfrm>
          <a:prstGeom prst="rect">
            <a:avLst/>
          </a:prstGeom>
          <a:noFill/>
        </p:spPr>
        <p:txBody>
          <a:bodyPr wrap="square" rtlCol="0">
            <a:spAutoFit/>
          </a:bodyPr>
          <a:lstStyle/>
          <a:p>
            <a:r>
              <a:rPr kumimoji="1" lang="ja-JP" altLang="en-US" sz="1600" spc="300">
                <a:solidFill>
                  <a:schemeClr val="accent4">
                    <a:lumMod val="75000"/>
                  </a:schemeClr>
                </a:solidFill>
                <a:latin typeface="Meiryo UI" panose="020B0604030504040204" pitchFamily="34" charset="-128"/>
                <a:ea typeface="Meiryo UI" panose="020B0604030504040204" pitchFamily="34" charset="-128"/>
              </a:rPr>
              <a:t>まえ</a:t>
            </a:r>
          </a:p>
        </p:txBody>
      </p:sp>
      <p:sp>
        <p:nvSpPr>
          <p:cNvPr id="20" name="テキスト ボックス 19">
            <a:extLst>
              <a:ext uri="{FF2B5EF4-FFF2-40B4-BE49-F238E27FC236}">
                <a16:creationId xmlns:a16="http://schemas.microsoft.com/office/drawing/2014/main" id="{E096A986-0536-8848-95F6-FDCDA5718227}"/>
              </a:ext>
            </a:extLst>
          </p:cNvPr>
          <p:cNvSpPr txBox="1"/>
          <p:nvPr/>
        </p:nvSpPr>
        <p:spPr>
          <a:xfrm>
            <a:off x="1128600" y="4867200"/>
            <a:ext cx="1132284"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せいでんき</a:t>
            </a:r>
          </a:p>
        </p:txBody>
      </p:sp>
      <p:sp>
        <p:nvSpPr>
          <p:cNvPr id="21" name="テキスト ボックス 20">
            <a:extLst>
              <a:ext uri="{FF2B5EF4-FFF2-40B4-BE49-F238E27FC236}">
                <a16:creationId xmlns:a16="http://schemas.microsoft.com/office/drawing/2014/main" id="{718FE9CA-05AF-844E-9457-80178FE9A3DF}"/>
              </a:ext>
            </a:extLst>
          </p:cNvPr>
          <p:cNvSpPr txBox="1"/>
          <p:nvPr/>
        </p:nvSpPr>
        <p:spPr>
          <a:xfrm>
            <a:off x="2248655" y="4867200"/>
            <a:ext cx="1132284"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よわ</a:t>
            </a:r>
          </a:p>
        </p:txBody>
      </p:sp>
      <p:sp>
        <p:nvSpPr>
          <p:cNvPr id="22" name="テキスト ボックス 21">
            <a:extLst>
              <a:ext uri="{FF2B5EF4-FFF2-40B4-BE49-F238E27FC236}">
                <a16:creationId xmlns:a16="http://schemas.microsoft.com/office/drawing/2014/main" id="{C9CB6F22-8974-BB44-B0F4-9CCAB8280E4F}"/>
              </a:ext>
            </a:extLst>
          </p:cNvPr>
          <p:cNvSpPr txBox="1"/>
          <p:nvPr/>
        </p:nvSpPr>
        <p:spPr>
          <a:xfrm>
            <a:off x="1116371" y="5445935"/>
            <a:ext cx="1132284" cy="276999"/>
          </a:xfrm>
          <a:prstGeom prst="rect">
            <a:avLst/>
          </a:prstGeom>
          <a:noFill/>
        </p:spPr>
        <p:txBody>
          <a:bodyPr wrap="square" rtlCol="0">
            <a:spAutoFit/>
          </a:bodyPr>
          <a:lstStyle/>
          <a:p>
            <a:r>
              <a:rPr kumimoji="1" lang="ja-JP" altLang="en-US" sz="1200" spc="300">
                <a:solidFill>
                  <a:srgbClr val="BED8EF"/>
                </a:solidFill>
                <a:latin typeface="Meiryo UI" panose="020B0604030504040204" pitchFamily="34" charset="-128"/>
                <a:ea typeface="Meiryo UI" panose="020B0604030504040204" pitchFamily="34" charset="-128"/>
              </a:rPr>
              <a:t>ちか</a:t>
            </a:r>
          </a:p>
        </p:txBody>
      </p:sp>
    </p:spTree>
    <p:extLst>
      <p:ext uri="{BB962C8B-B14F-4D97-AF65-F5344CB8AC3E}">
        <p14:creationId xmlns:p14="http://schemas.microsoft.com/office/powerpoint/2010/main" val="2019176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47AE29-0CDA-5245-9AF2-6A75D1D900F0}"/>
              </a:ext>
            </a:extLst>
          </p:cNvPr>
          <p:cNvSpPr>
            <a:spLocks noGrp="1"/>
          </p:cNvSpPr>
          <p:nvPr>
            <p:ph type="title"/>
          </p:nvPr>
        </p:nvSpPr>
        <p:spPr/>
        <p:txBody>
          <a:bodyPr/>
          <a:lstStyle/>
          <a:p>
            <a:r>
              <a:rPr kumimoji="1" lang="ja-JP" altLang="en-US" b="1">
                <a:solidFill>
                  <a:schemeClr val="accent5"/>
                </a:solidFill>
              </a:rPr>
              <a:t>実験</a:t>
            </a:r>
            <a:r>
              <a:rPr kumimoji="1" lang="en-US" altLang="ja-JP" b="1" dirty="0">
                <a:solidFill>
                  <a:schemeClr val="accent5"/>
                </a:solidFill>
              </a:rPr>
              <a:t>②</a:t>
            </a:r>
            <a:r>
              <a:rPr kumimoji="1" lang="en-US" altLang="ja-JP" dirty="0"/>
              <a:t>〜</a:t>
            </a:r>
            <a:r>
              <a:rPr kumimoji="1" lang="ja-JP" altLang="en-US"/>
              <a:t>準備するもの</a:t>
            </a:r>
            <a:r>
              <a:rPr kumimoji="1"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B83D4FD8-A892-9E4E-9C2F-E4838B2FF2CE}"/>
              </a:ext>
            </a:extLst>
          </p:cNvPr>
          <p:cNvSpPr>
            <a:spLocks noGrp="1"/>
          </p:cNvSpPr>
          <p:nvPr>
            <p:ph idx="1"/>
          </p:nvPr>
        </p:nvSpPr>
        <p:spPr/>
        <p:txBody>
          <a:bodyPr>
            <a:normAutofit/>
          </a:bodyPr>
          <a:lstStyle/>
          <a:p>
            <a:r>
              <a:rPr kumimoji="1" lang="ja-JP" altLang="en-US" dirty="0"/>
              <a:t>とうめいなプラスチックのコップ　３</a:t>
            </a:r>
            <a:r>
              <a:rPr lang="ja-JP" altLang="en-US" dirty="0"/>
              <a:t>こ</a:t>
            </a:r>
            <a:endParaRPr lang="en-US" altLang="ja-JP" dirty="0"/>
          </a:p>
          <a:p>
            <a:r>
              <a:rPr kumimoji="1" lang="ja-JP" altLang="en-US" dirty="0"/>
              <a:t>アルミホイル</a:t>
            </a:r>
            <a:endParaRPr kumimoji="1" lang="en-US" altLang="ja-JP" dirty="0"/>
          </a:p>
          <a:p>
            <a:r>
              <a:rPr lang="ja-JP" altLang="en-US" dirty="0"/>
              <a:t>両面テープ</a:t>
            </a:r>
            <a:endParaRPr lang="en-US" altLang="ja-JP" dirty="0"/>
          </a:p>
          <a:p>
            <a:r>
              <a:rPr kumimoji="1" lang="ja-JP" altLang="en-US" dirty="0"/>
              <a:t>けい光とう</a:t>
            </a:r>
            <a:endParaRPr kumimoji="1" lang="en-US" altLang="ja-JP" dirty="0"/>
          </a:p>
          <a:p>
            <a:r>
              <a:rPr lang="ja-JP" altLang="en-US" dirty="0"/>
              <a:t>はいすい</a:t>
            </a:r>
            <a:r>
              <a:rPr lang="en-US" altLang="ja-JP" dirty="0"/>
              <a:t>(</a:t>
            </a:r>
            <a:r>
              <a:rPr lang="ja-JP" altLang="en-US" dirty="0"/>
              <a:t>えんかビニル</a:t>
            </a:r>
            <a:r>
              <a:rPr lang="en-US" altLang="ja-JP" dirty="0"/>
              <a:t>)</a:t>
            </a:r>
            <a:r>
              <a:rPr lang="ja-JP" altLang="en-US" dirty="0"/>
              <a:t>パイプ</a:t>
            </a:r>
            <a:endParaRPr lang="en-US" altLang="ja-JP" dirty="0"/>
          </a:p>
          <a:p>
            <a:r>
              <a:rPr kumimoji="1" lang="ja-JP" altLang="en-US" dirty="0"/>
              <a:t>クッキングペーパー、はさみ、油せいペン</a:t>
            </a:r>
          </a:p>
        </p:txBody>
      </p:sp>
      <p:sp>
        <p:nvSpPr>
          <p:cNvPr id="4" name="テキスト ボックス 3">
            <a:extLst>
              <a:ext uri="{FF2B5EF4-FFF2-40B4-BE49-F238E27FC236}">
                <a16:creationId xmlns:a16="http://schemas.microsoft.com/office/drawing/2014/main" id="{88755811-56D0-8143-8AE9-FBEBF7F475A4}"/>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C4774AF4-4747-EC49-BD7E-F7D410692ACA}"/>
              </a:ext>
            </a:extLst>
          </p:cNvPr>
          <p:cNvSpPr txBox="1"/>
          <p:nvPr/>
        </p:nvSpPr>
        <p:spPr>
          <a:xfrm>
            <a:off x="3429664" y="305176"/>
            <a:ext cx="1375245" cy="338554"/>
          </a:xfrm>
          <a:prstGeom prst="rect">
            <a:avLst/>
          </a:prstGeom>
          <a:noFill/>
        </p:spPr>
        <p:txBody>
          <a:bodyPr wrap="square" rtlCol="0">
            <a:spAutoFit/>
          </a:bodyPr>
          <a:lstStyle/>
          <a:p>
            <a:r>
              <a:rPr kumimoji="1" lang="ja-JP" altLang="en-US" sz="1600" spc="600">
                <a:latin typeface="Meiryo UI" panose="020B0604030504040204" pitchFamily="34" charset="-128"/>
                <a:ea typeface="Meiryo UI" panose="020B0604030504040204" pitchFamily="34" charset="-128"/>
              </a:rPr>
              <a:t>じゅんび</a:t>
            </a:r>
          </a:p>
        </p:txBody>
      </p:sp>
      <p:pic>
        <p:nvPicPr>
          <p:cNvPr id="11" name="図 10">
            <a:extLst>
              <a:ext uri="{FF2B5EF4-FFF2-40B4-BE49-F238E27FC236}">
                <a16:creationId xmlns:a16="http://schemas.microsoft.com/office/drawing/2014/main" id="{0F2476E3-E9A7-9A47-B259-F76A61EAEC43}"/>
              </a:ext>
            </a:extLst>
          </p:cNvPr>
          <p:cNvPicPr>
            <a:picLocks noChangeAspect="1"/>
          </p:cNvPicPr>
          <p:nvPr/>
        </p:nvPicPr>
        <p:blipFill>
          <a:blip r:embed="rId2"/>
          <a:stretch>
            <a:fillRect/>
          </a:stretch>
        </p:blipFill>
        <p:spPr>
          <a:xfrm>
            <a:off x="4738839" y="2286409"/>
            <a:ext cx="1749131" cy="1630391"/>
          </a:xfrm>
          <a:prstGeom prst="rect">
            <a:avLst/>
          </a:prstGeom>
        </p:spPr>
      </p:pic>
      <p:pic>
        <p:nvPicPr>
          <p:cNvPr id="13" name="図 12" descr="黒い背景に白い文字のロゴ&#10;&#10;低い精度で自動的に生成された説明">
            <a:extLst>
              <a:ext uri="{FF2B5EF4-FFF2-40B4-BE49-F238E27FC236}">
                <a16:creationId xmlns:a16="http://schemas.microsoft.com/office/drawing/2014/main" id="{C39072DC-16AA-4D4D-AFD1-0007D7231EF7}"/>
              </a:ext>
            </a:extLst>
          </p:cNvPr>
          <p:cNvPicPr>
            <a:picLocks noChangeAspect="1"/>
          </p:cNvPicPr>
          <p:nvPr/>
        </p:nvPicPr>
        <p:blipFill>
          <a:blip r:embed="rId3"/>
          <a:stretch>
            <a:fillRect/>
          </a:stretch>
        </p:blipFill>
        <p:spPr>
          <a:xfrm>
            <a:off x="7146735" y="3254568"/>
            <a:ext cx="1174712" cy="1174712"/>
          </a:xfrm>
          <a:prstGeom prst="rect">
            <a:avLst/>
          </a:prstGeom>
        </p:spPr>
      </p:pic>
      <p:pic>
        <p:nvPicPr>
          <p:cNvPr id="15" name="図 14" descr="黒い背景に白い文字のロゴ&#10;&#10;中程度の精度で自動的に生成された説明">
            <a:extLst>
              <a:ext uri="{FF2B5EF4-FFF2-40B4-BE49-F238E27FC236}">
                <a16:creationId xmlns:a16="http://schemas.microsoft.com/office/drawing/2014/main" id="{0F059FDE-1452-3B4D-9717-0BD2E9AA08CB}"/>
              </a:ext>
            </a:extLst>
          </p:cNvPr>
          <p:cNvPicPr>
            <a:picLocks noChangeAspect="1"/>
          </p:cNvPicPr>
          <p:nvPr/>
        </p:nvPicPr>
        <p:blipFill>
          <a:blip r:embed="rId4"/>
          <a:stretch>
            <a:fillRect/>
          </a:stretch>
        </p:blipFill>
        <p:spPr>
          <a:xfrm>
            <a:off x="6593333" y="1824615"/>
            <a:ext cx="1302717" cy="1180023"/>
          </a:xfrm>
          <a:prstGeom prst="rect">
            <a:avLst/>
          </a:prstGeom>
        </p:spPr>
      </p:pic>
      <p:pic>
        <p:nvPicPr>
          <p:cNvPr id="17" name="図 16" descr="ランプ, 光 が含まれている画像&#10;&#10;自動的に生成された説明">
            <a:extLst>
              <a:ext uri="{FF2B5EF4-FFF2-40B4-BE49-F238E27FC236}">
                <a16:creationId xmlns:a16="http://schemas.microsoft.com/office/drawing/2014/main" id="{F3261EF6-AAE0-DD47-ACBE-3AFC1C92F15B}"/>
              </a:ext>
            </a:extLst>
          </p:cNvPr>
          <p:cNvPicPr>
            <a:picLocks noChangeAspect="1"/>
          </p:cNvPicPr>
          <p:nvPr/>
        </p:nvPicPr>
        <p:blipFill rotWithShape="1">
          <a:blip r:embed="rId5">
            <a:duotone>
              <a:prstClr val="black"/>
              <a:schemeClr val="accent5">
                <a:tint val="45000"/>
                <a:satMod val="400000"/>
              </a:schemeClr>
            </a:duotone>
            <a:extLst>
              <a:ext uri="{BEBA8EAE-BF5A-486C-A8C5-ECC9F3942E4B}">
                <a14:imgProps xmlns:a14="http://schemas.microsoft.com/office/drawing/2010/main">
                  <a14:imgLayer r:embed="rId6">
                    <a14:imgEffect>
                      <a14:colorTemperature colorTemp="4700"/>
                    </a14:imgEffect>
                    <a14:imgEffect>
                      <a14:saturation sat="200000"/>
                    </a14:imgEffect>
                  </a14:imgLayer>
                </a14:imgProps>
              </a:ext>
            </a:extLst>
          </a:blip>
          <a:srcRect l="1" r="-61013" b="5315"/>
          <a:stretch/>
        </p:blipFill>
        <p:spPr>
          <a:xfrm rot="19878811">
            <a:off x="5402105" y="3545458"/>
            <a:ext cx="2728215" cy="1752183"/>
          </a:xfrm>
          <a:prstGeom prst="flowChartExtract">
            <a:avLst/>
          </a:prstGeom>
        </p:spPr>
      </p:pic>
      <p:pic>
        <p:nvPicPr>
          <p:cNvPr id="21" name="図 20" descr="黒い背景に白い文字がある&#10;&#10;低い精度で自動的に生成された説明">
            <a:extLst>
              <a:ext uri="{FF2B5EF4-FFF2-40B4-BE49-F238E27FC236}">
                <a16:creationId xmlns:a16="http://schemas.microsoft.com/office/drawing/2014/main" id="{BC590766-7D86-394B-8E2E-E39DDB96A2CA}"/>
              </a:ext>
            </a:extLst>
          </p:cNvPr>
          <p:cNvPicPr>
            <a:picLocks noChangeAspect="1"/>
          </p:cNvPicPr>
          <p:nvPr/>
        </p:nvPicPr>
        <p:blipFill>
          <a:blip r:embed="rId7"/>
          <a:stretch>
            <a:fillRect/>
          </a:stretch>
        </p:blipFill>
        <p:spPr>
          <a:xfrm>
            <a:off x="5104940" y="3254568"/>
            <a:ext cx="1888348" cy="1888348"/>
          </a:xfrm>
          <a:prstGeom prst="rect">
            <a:avLst/>
          </a:prstGeom>
        </p:spPr>
      </p:pic>
      <p:grpSp>
        <p:nvGrpSpPr>
          <p:cNvPr id="34" name="グループ化 33">
            <a:extLst>
              <a:ext uri="{FF2B5EF4-FFF2-40B4-BE49-F238E27FC236}">
                <a16:creationId xmlns:a16="http://schemas.microsoft.com/office/drawing/2014/main" id="{98F5A568-2B52-9646-A46F-776D6AE73B4E}"/>
              </a:ext>
            </a:extLst>
          </p:cNvPr>
          <p:cNvGrpSpPr/>
          <p:nvPr/>
        </p:nvGrpSpPr>
        <p:grpSpPr>
          <a:xfrm>
            <a:off x="3314791" y="2403385"/>
            <a:ext cx="1145805" cy="1757294"/>
            <a:chOff x="5071324" y="3868301"/>
            <a:chExt cx="1145805" cy="1757294"/>
          </a:xfrm>
        </p:grpSpPr>
        <p:grpSp>
          <p:nvGrpSpPr>
            <p:cNvPr id="27" name="グループ化 26">
              <a:extLst>
                <a:ext uri="{FF2B5EF4-FFF2-40B4-BE49-F238E27FC236}">
                  <a16:creationId xmlns:a16="http://schemas.microsoft.com/office/drawing/2014/main" id="{7EBE0B66-78EE-7340-B7BD-2AB477B79F70}"/>
                </a:ext>
              </a:extLst>
            </p:cNvPr>
            <p:cNvGrpSpPr/>
            <p:nvPr/>
          </p:nvGrpSpPr>
          <p:grpSpPr>
            <a:xfrm>
              <a:off x="5071324" y="3868301"/>
              <a:ext cx="1145805" cy="1757294"/>
              <a:chOff x="5916603" y="4140657"/>
              <a:chExt cx="1145805" cy="1757294"/>
            </a:xfrm>
          </p:grpSpPr>
          <p:pic>
            <p:nvPicPr>
              <p:cNvPr id="23" name="図 22" descr="ガラスのコップ&#10;&#10;自動的に生成された説明">
                <a:extLst>
                  <a:ext uri="{FF2B5EF4-FFF2-40B4-BE49-F238E27FC236}">
                    <a16:creationId xmlns:a16="http://schemas.microsoft.com/office/drawing/2014/main" id="{4B0E41CB-819A-7F4E-A30B-553168A226D2}"/>
                  </a:ext>
                </a:extLst>
              </p:cNvPr>
              <p:cNvPicPr>
                <a:picLocks noChangeAspect="1"/>
              </p:cNvPicPr>
              <p:nvPr/>
            </p:nvPicPr>
            <p:blipFill>
              <a:blip r:embed="rId8">
                <a:alphaModFix/>
              </a:blip>
              <a:stretch>
                <a:fillRect/>
              </a:stretch>
            </p:blipFill>
            <p:spPr>
              <a:xfrm>
                <a:off x="5916604" y="4140657"/>
                <a:ext cx="1145803" cy="1550146"/>
              </a:xfrm>
              <a:prstGeom prst="rect">
                <a:avLst/>
              </a:prstGeom>
            </p:spPr>
          </p:pic>
          <p:pic>
            <p:nvPicPr>
              <p:cNvPr id="7" name="図 6" descr="ガラスのコップ&#10;&#10;自動的に生成された説明">
                <a:extLst>
                  <a:ext uri="{FF2B5EF4-FFF2-40B4-BE49-F238E27FC236}">
                    <a16:creationId xmlns:a16="http://schemas.microsoft.com/office/drawing/2014/main" id="{C79EC9F8-B01F-4445-920F-7D1AE36CB289}"/>
                  </a:ext>
                </a:extLst>
              </p:cNvPr>
              <p:cNvPicPr>
                <a:picLocks noChangeAspect="1"/>
              </p:cNvPicPr>
              <p:nvPr/>
            </p:nvPicPr>
            <p:blipFill>
              <a:blip r:embed="rId8"/>
              <a:stretch>
                <a:fillRect/>
              </a:stretch>
            </p:blipFill>
            <p:spPr>
              <a:xfrm>
                <a:off x="5916605" y="4347805"/>
                <a:ext cx="1145803" cy="1550146"/>
              </a:xfrm>
              <a:prstGeom prst="rect">
                <a:avLst/>
              </a:prstGeom>
            </p:spPr>
          </p:pic>
          <p:pic>
            <p:nvPicPr>
              <p:cNvPr id="22" name="図 21" descr="ガラスのコップ&#10;&#10;自動的に生成された説明">
                <a:extLst>
                  <a:ext uri="{FF2B5EF4-FFF2-40B4-BE49-F238E27FC236}">
                    <a16:creationId xmlns:a16="http://schemas.microsoft.com/office/drawing/2014/main" id="{F79CD5A6-E01F-5849-8C2E-7DBBE8EB6B60}"/>
                  </a:ext>
                </a:extLst>
              </p:cNvPr>
              <p:cNvPicPr>
                <a:picLocks noChangeAspect="1"/>
              </p:cNvPicPr>
              <p:nvPr/>
            </p:nvPicPr>
            <p:blipFill>
              <a:blip r:embed="rId8">
                <a:alphaModFix amt="70000"/>
              </a:blip>
              <a:stretch>
                <a:fillRect/>
              </a:stretch>
            </p:blipFill>
            <p:spPr>
              <a:xfrm>
                <a:off x="5916604" y="4244231"/>
                <a:ext cx="1145803" cy="1550146"/>
              </a:xfrm>
              <a:prstGeom prst="rect">
                <a:avLst/>
              </a:prstGeom>
            </p:spPr>
          </p:pic>
          <p:pic>
            <p:nvPicPr>
              <p:cNvPr id="24" name="図 23" descr="ガラスのコップ&#10;&#10;自動的に生成された説明">
                <a:extLst>
                  <a:ext uri="{FF2B5EF4-FFF2-40B4-BE49-F238E27FC236}">
                    <a16:creationId xmlns:a16="http://schemas.microsoft.com/office/drawing/2014/main" id="{820157E4-FEDB-2047-9FE8-97F09E7BBDE0}"/>
                  </a:ext>
                </a:extLst>
              </p:cNvPr>
              <p:cNvPicPr>
                <a:picLocks noChangeAspect="1"/>
              </p:cNvPicPr>
              <p:nvPr/>
            </p:nvPicPr>
            <p:blipFill>
              <a:blip r:embed="rId8">
                <a:alphaModFix amt="50000"/>
              </a:blip>
              <a:stretch>
                <a:fillRect/>
              </a:stretch>
            </p:blipFill>
            <p:spPr>
              <a:xfrm>
                <a:off x="5916604" y="4140657"/>
                <a:ext cx="1145803" cy="1550146"/>
              </a:xfrm>
              <a:prstGeom prst="rect">
                <a:avLst/>
              </a:prstGeom>
            </p:spPr>
          </p:pic>
          <p:pic>
            <p:nvPicPr>
              <p:cNvPr id="25" name="図 24" descr="ガラスのコップ&#10;&#10;自動的に生成された説明">
                <a:extLst>
                  <a:ext uri="{FF2B5EF4-FFF2-40B4-BE49-F238E27FC236}">
                    <a16:creationId xmlns:a16="http://schemas.microsoft.com/office/drawing/2014/main" id="{7925B6F9-91AC-F64D-BB1B-6D2AD3D62184}"/>
                  </a:ext>
                </a:extLst>
              </p:cNvPr>
              <p:cNvPicPr>
                <a:picLocks noChangeAspect="1"/>
              </p:cNvPicPr>
              <p:nvPr/>
            </p:nvPicPr>
            <p:blipFill>
              <a:blip r:embed="rId8">
                <a:alphaModFix amt="50000"/>
              </a:blip>
              <a:stretch>
                <a:fillRect/>
              </a:stretch>
            </p:blipFill>
            <p:spPr>
              <a:xfrm>
                <a:off x="5916603" y="4244231"/>
                <a:ext cx="1145803" cy="1550146"/>
              </a:xfrm>
              <a:prstGeom prst="rect">
                <a:avLst/>
              </a:prstGeom>
            </p:spPr>
          </p:pic>
          <p:pic>
            <p:nvPicPr>
              <p:cNvPr id="26" name="図 25" descr="ガラスのコップ&#10;&#10;自動的に生成された説明">
                <a:extLst>
                  <a:ext uri="{FF2B5EF4-FFF2-40B4-BE49-F238E27FC236}">
                    <a16:creationId xmlns:a16="http://schemas.microsoft.com/office/drawing/2014/main" id="{76EC482D-9AF9-AA4A-83D0-ABBEA6CF50CC}"/>
                  </a:ext>
                </a:extLst>
              </p:cNvPr>
              <p:cNvPicPr>
                <a:picLocks noChangeAspect="1"/>
              </p:cNvPicPr>
              <p:nvPr/>
            </p:nvPicPr>
            <p:blipFill>
              <a:blip r:embed="rId8">
                <a:alphaModFix amt="50000"/>
              </a:blip>
              <a:stretch>
                <a:fillRect/>
              </a:stretch>
            </p:blipFill>
            <p:spPr>
              <a:xfrm>
                <a:off x="5916603" y="4347805"/>
                <a:ext cx="1145803" cy="1550146"/>
              </a:xfrm>
              <a:prstGeom prst="rect">
                <a:avLst/>
              </a:prstGeom>
            </p:spPr>
          </p:pic>
        </p:grpSp>
        <p:sp>
          <p:nvSpPr>
            <p:cNvPr id="29" name="フリーフォーム 28">
              <a:extLst>
                <a:ext uri="{FF2B5EF4-FFF2-40B4-BE49-F238E27FC236}">
                  <a16:creationId xmlns:a16="http://schemas.microsoft.com/office/drawing/2014/main" id="{7289C99A-AD20-4745-92C0-12DAB14EABD7}"/>
                </a:ext>
              </a:extLst>
            </p:cNvPr>
            <p:cNvSpPr/>
            <p:nvPr/>
          </p:nvSpPr>
          <p:spPr>
            <a:xfrm>
              <a:off x="5160819" y="4284519"/>
              <a:ext cx="967562" cy="145630"/>
            </a:xfrm>
            <a:custGeom>
              <a:avLst/>
              <a:gdLst>
                <a:gd name="connsiteX0" fmla="*/ 0 w 971026"/>
                <a:gd name="connsiteY0" fmla="*/ 0 h 152558"/>
                <a:gd name="connsiteX1" fmla="*/ 62345 w 971026"/>
                <a:gd name="connsiteY1" fmla="*/ 76200 h 152558"/>
                <a:gd name="connsiteX2" fmla="*/ 138545 w 971026"/>
                <a:gd name="connsiteY2" fmla="*/ 107373 h 152558"/>
                <a:gd name="connsiteX3" fmla="*/ 259772 w 971026"/>
                <a:gd name="connsiteY3" fmla="*/ 131618 h 152558"/>
                <a:gd name="connsiteX4" fmla="*/ 464127 w 971026"/>
                <a:gd name="connsiteY4" fmla="*/ 152400 h 152558"/>
                <a:gd name="connsiteX5" fmla="*/ 696190 w 971026"/>
                <a:gd name="connsiteY5" fmla="*/ 138545 h 152558"/>
                <a:gd name="connsiteX6" fmla="*/ 865909 w 971026"/>
                <a:gd name="connsiteY6" fmla="*/ 93518 h 152558"/>
                <a:gd name="connsiteX7" fmla="*/ 959427 w 971026"/>
                <a:gd name="connsiteY7" fmla="*/ 31173 h 152558"/>
                <a:gd name="connsiteX8" fmla="*/ 966354 w 971026"/>
                <a:gd name="connsiteY8" fmla="*/ 3464 h 152558"/>
                <a:gd name="connsiteX0" fmla="*/ 0 w 967562"/>
                <a:gd name="connsiteY0" fmla="*/ 13854 h 149094"/>
                <a:gd name="connsiteX1" fmla="*/ 58881 w 967562"/>
                <a:gd name="connsiteY1" fmla="*/ 72736 h 149094"/>
                <a:gd name="connsiteX2" fmla="*/ 135081 w 967562"/>
                <a:gd name="connsiteY2" fmla="*/ 103909 h 149094"/>
                <a:gd name="connsiteX3" fmla="*/ 256308 w 967562"/>
                <a:gd name="connsiteY3" fmla="*/ 128154 h 149094"/>
                <a:gd name="connsiteX4" fmla="*/ 460663 w 967562"/>
                <a:gd name="connsiteY4" fmla="*/ 148936 h 149094"/>
                <a:gd name="connsiteX5" fmla="*/ 692726 w 967562"/>
                <a:gd name="connsiteY5" fmla="*/ 135081 h 149094"/>
                <a:gd name="connsiteX6" fmla="*/ 862445 w 967562"/>
                <a:gd name="connsiteY6" fmla="*/ 90054 h 149094"/>
                <a:gd name="connsiteX7" fmla="*/ 955963 w 967562"/>
                <a:gd name="connsiteY7" fmla="*/ 27709 h 149094"/>
                <a:gd name="connsiteX8" fmla="*/ 962890 w 967562"/>
                <a:gd name="connsiteY8" fmla="*/ 0 h 149094"/>
                <a:gd name="connsiteX0" fmla="*/ 0 w 967562"/>
                <a:gd name="connsiteY0" fmla="*/ 10390 h 145630"/>
                <a:gd name="connsiteX1" fmla="*/ 58881 w 967562"/>
                <a:gd name="connsiteY1" fmla="*/ 69272 h 145630"/>
                <a:gd name="connsiteX2" fmla="*/ 135081 w 967562"/>
                <a:gd name="connsiteY2" fmla="*/ 100445 h 145630"/>
                <a:gd name="connsiteX3" fmla="*/ 256308 w 967562"/>
                <a:gd name="connsiteY3" fmla="*/ 124690 h 145630"/>
                <a:gd name="connsiteX4" fmla="*/ 460663 w 967562"/>
                <a:gd name="connsiteY4" fmla="*/ 145472 h 145630"/>
                <a:gd name="connsiteX5" fmla="*/ 692726 w 967562"/>
                <a:gd name="connsiteY5" fmla="*/ 131617 h 145630"/>
                <a:gd name="connsiteX6" fmla="*/ 862445 w 967562"/>
                <a:gd name="connsiteY6" fmla="*/ 86590 h 145630"/>
                <a:gd name="connsiteX7" fmla="*/ 955963 w 967562"/>
                <a:gd name="connsiteY7" fmla="*/ 24245 h 145630"/>
                <a:gd name="connsiteX8" fmla="*/ 962890 w 967562"/>
                <a:gd name="connsiteY8" fmla="*/ 0 h 14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562" h="145630">
                  <a:moveTo>
                    <a:pt x="0" y="10390"/>
                  </a:moveTo>
                  <a:cubicBezTo>
                    <a:pt x="19627" y="39542"/>
                    <a:pt x="36368" y="54263"/>
                    <a:pt x="58881" y="69272"/>
                  </a:cubicBezTo>
                  <a:cubicBezTo>
                    <a:pt x="81395" y="84281"/>
                    <a:pt x="102177" y="91209"/>
                    <a:pt x="135081" y="100445"/>
                  </a:cubicBezTo>
                  <a:cubicBezTo>
                    <a:pt x="167985" y="109681"/>
                    <a:pt x="202044" y="117186"/>
                    <a:pt x="256308" y="124690"/>
                  </a:cubicBezTo>
                  <a:cubicBezTo>
                    <a:pt x="310572" y="132194"/>
                    <a:pt x="387927" y="144318"/>
                    <a:pt x="460663" y="145472"/>
                  </a:cubicBezTo>
                  <a:cubicBezTo>
                    <a:pt x="533399" y="146626"/>
                    <a:pt x="625762" y="141431"/>
                    <a:pt x="692726" y="131617"/>
                  </a:cubicBezTo>
                  <a:cubicBezTo>
                    <a:pt x="759690" y="121803"/>
                    <a:pt x="818572" y="104485"/>
                    <a:pt x="862445" y="86590"/>
                  </a:cubicBezTo>
                  <a:cubicBezTo>
                    <a:pt x="906318" y="68695"/>
                    <a:pt x="939222" y="39254"/>
                    <a:pt x="955963" y="24245"/>
                  </a:cubicBezTo>
                  <a:cubicBezTo>
                    <a:pt x="972704" y="9236"/>
                    <a:pt x="967797" y="6350"/>
                    <a:pt x="962890" y="0"/>
                  </a:cubicBezTo>
                </a:path>
              </a:pathLst>
            </a:custGeom>
            <a:noFill/>
            <a:ln w="19050">
              <a:solidFill>
                <a:srgbClr val="9FBADE">
                  <a:alpha val="4313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32">
              <a:extLst>
                <a:ext uri="{FF2B5EF4-FFF2-40B4-BE49-F238E27FC236}">
                  <a16:creationId xmlns:a16="http://schemas.microsoft.com/office/drawing/2014/main" id="{E04795AA-38E7-6C49-A246-1DB580FFB0A0}"/>
                </a:ext>
              </a:extLst>
            </p:cNvPr>
            <p:cNvSpPr/>
            <p:nvPr/>
          </p:nvSpPr>
          <p:spPr>
            <a:xfrm flipV="1">
              <a:off x="5180721" y="4124323"/>
              <a:ext cx="907340" cy="110856"/>
            </a:xfrm>
            <a:custGeom>
              <a:avLst/>
              <a:gdLst>
                <a:gd name="connsiteX0" fmla="*/ 0 w 971026"/>
                <a:gd name="connsiteY0" fmla="*/ 0 h 152558"/>
                <a:gd name="connsiteX1" fmla="*/ 62345 w 971026"/>
                <a:gd name="connsiteY1" fmla="*/ 76200 h 152558"/>
                <a:gd name="connsiteX2" fmla="*/ 138545 w 971026"/>
                <a:gd name="connsiteY2" fmla="*/ 107373 h 152558"/>
                <a:gd name="connsiteX3" fmla="*/ 259772 w 971026"/>
                <a:gd name="connsiteY3" fmla="*/ 131618 h 152558"/>
                <a:gd name="connsiteX4" fmla="*/ 464127 w 971026"/>
                <a:gd name="connsiteY4" fmla="*/ 152400 h 152558"/>
                <a:gd name="connsiteX5" fmla="*/ 696190 w 971026"/>
                <a:gd name="connsiteY5" fmla="*/ 138545 h 152558"/>
                <a:gd name="connsiteX6" fmla="*/ 865909 w 971026"/>
                <a:gd name="connsiteY6" fmla="*/ 93518 h 152558"/>
                <a:gd name="connsiteX7" fmla="*/ 959427 w 971026"/>
                <a:gd name="connsiteY7" fmla="*/ 31173 h 152558"/>
                <a:gd name="connsiteX8" fmla="*/ 966354 w 971026"/>
                <a:gd name="connsiteY8" fmla="*/ 3464 h 152558"/>
                <a:gd name="connsiteX0" fmla="*/ 0 w 967562"/>
                <a:gd name="connsiteY0" fmla="*/ 13854 h 149094"/>
                <a:gd name="connsiteX1" fmla="*/ 58881 w 967562"/>
                <a:gd name="connsiteY1" fmla="*/ 72736 h 149094"/>
                <a:gd name="connsiteX2" fmla="*/ 135081 w 967562"/>
                <a:gd name="connsiteY2" fmla="*/ 103909 h 149094"/>
                <a:gd name="connsiteX3" fmla="*/ 256308 w 967562"/>
                <a:gd name="connsiteY3" fmla="*/ 128154 h 149094"/>
                <a:gd name="connsiteX4" fmla="*/ 460663 w 967562"/>
                <a:gd name="connsiteY4" fmla="*/ 148936 h 149094"/>
                <a:gd name="connsiteX5" fmla="*/ 692726 w 967562"/>
                <a:gd name="connsiteY5" fmla="*/ 135081 h 149094"/>
                <a:gd name="connsiteX6" fmla="*/ 862445 w 967562"/>
                <a:gd name="connsiteY6" fmla="*/ 90054 h 149094"/>
                <a:gd name="connsiteX7" fmla="*/ 955963 w 967562"/>
                <a:gd name="connsiteY7" fmla="*/ 27709 h 149094"/>
                <a:gd name="connsiteX8" fmla="*/ 962890 w 967562"/>
                <a:gd name="connsiteY8" fmla="*/ 0 h 149094"/>
                <a:gd name="connsiteX0" fmla="*/ 0 w 967562"/>
                <a:gd name="connsiteY0" fmla="*/ 10390 h 145630"/>
                <a:gd name="connsiteX1" fmla="*/ 58881 w 967562"/>
                <a:gd name="connsiteY1" fmla="*/ 69272 h 145630"/>
                <a:gd name="connsiteX2" fmla="*/ 135081 w 967562"/>
                <a:gd name="connsiteY2" fmla="*/ 100445 h 145630"/>
                <a:gd name="connsiteX3" fmla="*/ 256308 w 967562"/>
                <a:gd name="connsiteY3" fmla="*/ 124690 h 145630"/>
                <a:gd name="connsiteX4" fmla="*/ 460663 w 967562"/>
                <a:gd name="connsiteY4" fmla="*/ 145472 h 145630"/>
                <a:gd name="connsiteX5" fmla="*/ 692726 w 967562"/>
                <a:gd name="connsiteY5" fmla="*/ 131617 h 145630"/>
                <a:gd name="connsiteX6" fmla="*/ 862445 w 967562"/>
                <a:gd name="connsiteY6" fmla="*/ 86590 h 145630"/>
                <a:gd name="connsiteX7" fmla="*/ 955963 w 967562"/>
                <a:gd name="connsiteY7" fmla="*/ 24245 h 145630"/>
                <a:gd name="connsiteX8" fmla="*/ 962890 w 967562"/>
                <a:gd name="connsiteY8" fmla="*/ 0 h 145630"/>
                <a:gd name="connsiteX0" fmla="*/ 0 w 939114"/>
                <a:gd name="connsiteY0" fmla="*/ 34774 h 145630"/>
                <a:gd name="connsiteX1" fmla="*/ 30433 w 939114"/>
                <a:gd name="connsiteY1" fmla="*/ 69272 h 145630"/>
                <a:gd name="connsiteX2" fmla="*/ 106633 w 939114"/>
                <a:gd name="connsiteY2" fmla="*/ 100445 h 145630"/>
                <a:gd name="connsiteX3" fmla="*/ 227860 w 939114"/>
                <a:gd name="connsiteY3" fmla="*/ 124690 h 145630"/>
                <a:gd name="connsiteX4" fmla="*/ 432215 w 939114"/>
                <a:gd name="connsiteY4" fmla="*/ 145472 h 145630"/>
                <a:gd name="connsiteX5" fmla="*/ 664278 w 939114"/>
                <a:gd name="connsiteY5" fmla="*/ 131617 h 145630"/>
                <a:gd name="connsiteX6" fmla="*/ 833997 w 939114"/>
                <a:gd name="connsiteY6" fmla="*/ 86590 h 145630"/>
                <a:gd name="connsiteX7" fmla="*/ 927515 w 939114"/>
                <a:gd name="connsiteY7" fmla="*/ 24245 h 145630"/>
                <a:gd name="connsiteX8" fmla="*/ 934442 w 939114"/>
                <a:gd name="connsiteY8" fmla="*/ 0 h 145630"/>
                <a:gd name="connsiteX0" fmla="*/ 0 w 931472"/>
                <a:gd name="connsiteY0" fmla="*/ 14086 h 124942"/>
                <a:gd name="connsiteX1" fmla="*/ 30433 w 931472"/>
                <a:gd name="connsiteY1" fmla="*/ 48584 h 124942"/>
                <a:gd name="connsiteX2" fmla="*/ 106633 w 931472"/>
                <a:gd name="connsiteY2" fmla="*/ 79757 h 124942"/>
                <a:gd name="connsiteX3" fmla="*/ 227860 w 931472"/>
                <a:gd name="connsiteY3" fmla="*/ 104002 h 124942"/>
                <a:gd name="connsiteX4" fmla="*/ 432215 w 931472"/>
                <a:gd name="connsiteY4" fmla="*/ 124784 h 124942"/>
                <a:gd name="connsiteX5" fmla="*/ 664278 w 931472"/>
                <a:gd name="connsiteY5" fmla="*/ 110929 h 124942"/>
                <a:gd name="connsiteX6" fmla="*/ 833997 w 931472"/>
                <a:gd name="connsiteY6" fmla="*/ 65902 h 124942"/>
                <a:gd name="connsiteX7" fmla="*/ 927515 w 931472"/>
                <a:gd name="connsiteY7" fmla="*/ 3557 h 124942"/>
                <a:gd name="connsiteX8" fmla="*/ 897866 w 931472"/>
                <a:gd name="connsiteY8" fmla="*/ 19952 h 124942"/>
                <a:gd name="connsiteX0" fmla="*/ 0 w 907340"/>
                <a:gd name="connsiteY0" fmla="*/ 0 h 110856"/>
                <a:gd name="connsiteX1" fmla="*/ 30433 w 907340"/>
                <a:gd name="connsiteY1" fmla="*/ 34498 h 110856"/>
                <a:gd name="connsiteX2" fmla="*/ 106633 w 907340"/>
                <a:gd name="connsiteY2" fmla="*/ 65671 h 110856"/>
                <a:gd name="connsiteX3" fmla="*/ 227860 w 907340"/>
                <a:gd name="connsiteY3" fmla="*/ 89916 h 110856"/>
                <a:gd name="connsiteX4" fmla="*/ 432215 w 907340"/>
                <a:gd name="connsiteY4" fmla="*/ 110698 h 110856"/>
                <a:gd name="connsiteX5" fmla="*/ 664278 w 907340"/>
                <a:gd name="connsiteY5" fmla="*/ 96843 h 110856"/>
                <a:gd name="connsiteX6" fmla="*/ 833997 w 907340"/>
                <a:gd name="connsiteY6" fmla="*/ 51816 h 110856"/>
                <a:gd name="connsiteX7" fmla="*/ 899067 w 907340"/>
                <a:gd name="connsiteY7" fmla="*/ 5727 h 110856"/>
                <a:gd name="connsiteX8" fmla="*/ 897866 w 907340"/>
                <a:gd name="connsiteY8" fmla="*/ 5866 h 110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7340" h="110856">
                  <a:moveTo>
                    <a:pt x="0" y="0"/>
                  </a:moveTo>
                  <a:cubicBezTo>
                    <a:pt x="19627" y="29152"/>
                    <a:pt x="12661" y="23553"/>
                    <a:pt x="30433" y="34498"/>
                  </a:cubicBezTo>
                  <a:cubicBezTo>
                    <a:pt x="48205" y="45443"/>
                    <a:pt x="73729" y="56435"/>
                    <a:pt x="106633" y="65671"/>
                  </a:cubicBezTo>
                  <a:cubicBezTo>
                    <a:pt x="139537" y="74907"/>
                    <a:pt x="173596" y="82412"/>
                    <a:pt x="227860" y="89916"/>
                  </a:cubicBezTo>
                  <a:cubicBezTo>
                    <a:pt x="282124" y="97420"/>
                    <a:pt x="359479" y="109544"/>
                    <a:pt x="432215" y="110698"/>
                  </a:cubicBezTo>
                  <a:cubicBezTo>
                    <a:pt x="504951" y="111852"/>
                    <a:pt x="597314" y="106657"/>
                    <a:pt x="664278" y="96843"/>
                  </a:cubicBezTo>
                  <a:cubicBezTo>
                    <a:pt x="731242" y="87029"/>
                    <a:pt x="794865" y="67002"/>
                    <a:pt x="833997" y="51816"/>
                  </a:cubicBezTo>
                  <a:cubicBezTo>
                    <a:pt x="873129" y="36630"/>
                    <a:pt x="882326" y="20736"/>
                    <a:pt x="899067" y="5727"/>
                  </a:cubicBezTo>
                  <a:cubicBezTo>
                    <a:pt x="915808" y="-9282"/>
                    <a:pt x="902773" y="12216"/>
                    <a:pt x="897866" y="5866"/>
                  </a:cubicBezTo>
                </a:path>
              </a:pathLst>
            </a:custGeom>
            <a:noFill/>
            <a:ln w="20320">
              <a:solidFill>
                <a:schemeClr val="bg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29">
              <a:extLst>
                <a:ext uri="{FF2B5EF4-FFF2-40B4-BE49-F238E27FC236}">
                  <a16:creationId xmlns:a16="http://schemas.microsoft.com/office/drawing/2014/main" id="{8B97BC03-58E0-D641-8C4B-A64A3B32C7D1}"/>
                </a:ext>
              </a:extLst>
            </p:cNvPr>
            <p:cNvSpPr/>
            <p:nvPr/>
          </p:nvSpPr>
          <p:spPr>
            <a:xfrm>
              <a:off x="5160444" y="4180410"/>
              <a:ext cx="967562" cy="145630"/>
            </a:xfrm>
            <a:custGeom>
              <a:avLst/>
              <a:gdLst>
                <a:gd name="connsiteX0" fmla="*/ 0 w 971026"/>
                <a:gd name="connsiteY0" fmla="*/ 0 h 152558"/>
                <a:gd name="connsiteX1" fmla="*/ 62345 w 971026"/>
                <a:gd name="connsiteY1" fmla="*/ 76200 h 152558"/>
                <a:gd name="connsiteX2" fmla="*/ 138545 w 971026"/>
                <a:gd name="connsiteY2" fmla="*/ 107373 h 152558"/>
                <a:gd name="connsiteX3" fmla="*/ 259772 w 971026"/>
                <a:gd name="connsiteY3" fmla="*/ 131618 h 152558"/>
                <a:gd name="connsiteX4" fmla="*/ 464127 w 971026"/>
                <a:gd name="connsiteY4" fmla="*/ 152400 h 152558"/>
                <a:gd name="connsiteX5" fmla="*/ 696190 w 971026"/>
                <a:gd name="connsiteY5" fmla="*/ 138545 h 152558"/>
                <a:gd name="connsiteX6" fmla="*/ 865909 w 971026"/>
                <a:gd name="connsiteY6" fmla="*/ 93518 h 152558"/>
                <a:gd name="connsiteX7" fmla="*/ 959427 w 971026"/>
                <a:gd name="connsiteY7" fmla="*/ 31173 h 152558"/>
                <a:gd name="connsiteX8" fmla="*/ 966354 w 971026"/>
                <a:gd name="connsiteY8" fmla="*/ 3464 h 152558"/>
                <a:gd name="connsiteX0" fmla="*/ 0 w 967562"/>
                <a:gd name="connsiteY0" fmla="*/ 13854 h 149094"/>
                <a:gd name="connsiteX1" fmla="*/ 58881 w 967562"/>
                <a:gd name="connsiteY1" fmla="*/ 72736 h 149094"/>
                <a:gd name="connsiteX2" fmla="*/ 135081 w 967562"/>
                <a:gd name="connsiteY2" fmla="*/ 103909 h 149094"/>
                <a:gd name="connsiteX3" fmla="*/ 256308 w 967562"/>
                <a:gd name="connsiteY3" fmla="*/ 128154 h 149094"/>
                <a:gd name="connsiteX4" fmla="*/ 460663 w 967562"/>
                <a:gd name="connsiteY4" fmla="*/ 148936 h 149094"/>
                <a:gd name="connsiteX5" fmla="*/ 692726 w 967562"/>
                <a:gd name="connsiteY5" fmla="*/ 135081 h 149094"/>
                <a:gd name="connsiteX6" fmla="*/ 862445 w 967562"/>
                <a:gd name="connsiteY6" fmla="*/ 90054 h 149094"/>
                <a:gd name="connsiteX7" fmla="*/ 955963 w 967562"/>
                <a:gd name="connsiteY7" fmla="*/ 27709 h 149094"/>
                <a:gd name="connsiteX8" fmla="*/ 962890 w 967562"/>
                <a:gd name="connsiteY8" fmla="*/ 0 h 149094"/>
                <a:gd name="connsiteX0" fmla="*/ 0 w 967562"/>
                <a:gd name="connsiteY0" fmla="*/ 10390 h 145630"/>
                <a:gd name="connsiteX1" fmla="*/ 58881 w 967562"/>
                <a:gd name="connsiteY1" fmla="*/ 69272 h 145630"/>
                <a:gd name="connsiteX2" fmla="*/ 135081 w 967562"/>
                <a:gd name="connsiteY2" fmla="*/ 100445 h 145630"/>
                <a:gd name="connsiteX3" fmla="*/ 256308 w 967562"/>
                <a:gd name="connsiteY3" fmla="*/ 124690 h 145630"/>
                <a:gd name="connsiteX4" fmla="*/ 460663 w 967562"/>
                <a:gd name="connsiteY4" fmla="*/ 145472 h 145630"/>
                <a:gd name="connsiteX5" fmla="*/ 692726 w 967562"/>
                <a:gd name="connsiteY5" fmla="*/ 131617 h 145630"/>
                <a:gd name="connsiteX6" fmla="*/ 862445 w 967562"/>
                <a:gd name="connsiteY6" fmla="*/ 86590 h 145630"/>
                <a:gd name="connsiteX7" fmla="*/ 955963 w 967562"/>
                <a:gd name="connsiteY7" fmla="*/ 24245 h 145630"/>
                <a:gd name="connsiteX8" fmla="*/ 962890 w 967562"/>
                <a:gd name="connsiteY8" fmla="*/ 0 h 14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562" h="145630">
                  <a:moveTo>
                    <a:pt x="0" y="10390"/>
                  </a:moveTo>
                  <a:cubicBezTo>
                    <a:pt x="19627" y="39542"/>
                    <a:pt x="36368" y="54263"/>
                    <a:pt x="58881" y="69272"/>
                  </a:cubicBezTo>
                  <a:cubicBezTo>
                    <a:pt x="81395" y="84281"/>
                    <a:pt x="102177" y="91209"/>
                    <a:pt x="135081" y="100445"/>
                  </a:cubicBezTo>
                  <a:cubicBezTo>
                    <a:pt x="167985" y="109681"/>
                    <a:pt x="202044" y="117186"/>
                    <a:pt x="256308" y="124690"/>
                  </a:cubicBezTo>
                  <a:cubicBezTo>
                    <a:pt x="310572" y="132194"/>
                    <a:pt x="387927" y="144318"/>
                    <a:pt x="460663" y="145472"/>
                  </a:cubicBezTo>
                  <a:cubicBezTo>
                    <a:pt x="533399" y="146626"/>
                    <a:pt x="625762" y="141431"/>
                    <a:pt x="692726" y="131617"/>
                  </a:cubicBezTo>
                  <a:cubicBezTo>
                    <a:pt x="759690" y="121803"/>
                    <a:pt x="818572" y="104485"/>
                    <a:pt x="862445" y="86590"/>
                  </a:cubicBezTo>
                  <a:cubicBezTo>
                    <a:pt x="906318" y="68695"/>
                    <a:pt x="939222" y="39254"/>
                    <a:pt x="955963" y="24245"/>
                  </a:cubicBezTo>
                  <a:cubicBezTo>
                    <a:pt x="972704" y="9236"/>
                    <a:pt x="967797" y="6350"/>
                    <a:pt x="962890" y="0"/>
                  </a:cubicBezTo>
                </a:path>
              </a:pathLst>
            </a:custGeom>
            <a:noFill/>
            <a:ln w="19050">
              <a:solidFill>
                <a:srgbClr val="9FBADE">
                  <a:alpha val="4313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リーフォーム 31">
              <a:extLst>
                <a:ext uri="{FF2B5EF4-FFF2-40B4-BE49-F238E27FC236}">
                  <a16:creationId xmlns:a16="http://schemas.microsoft.com/office/drawing/2014/main" id="{E5AD8180-396C-3A49-B4D4-051BEF70C485}"/>
                </a:ext>
              </a:extLst>
            </p:cNvPr>
            <p:cNvSpPr/>
            <p:nvPr/>
          </p:nvSpPr>
          <p:spPr>
            <a:xfrm flipV="1">
              <a:off x="5188142" y="4020641"/>
              <a:ext cx="907340" cy="110856"/>
            </a:xfrm>
            <a:custGeom>
              <a:avLst/>
              <a:gdLst>
                <a:gd name="connsiteX0" fmla="*/ 0 w 971026"/>
                <a:gd name="connsiteY0" fmla="*/ 0 h 152558"/>
                <a:gd name="connsiteX1" fmla="*/ 62345 w 971026"/>
                <a:gd name="connsiteY1" fmla="*/ 76200 h 152558"/>
                <a:gd name="connsiteX2" fmla="*/ 138545 w 971026"/>
                <a:gd name="connsiteY2" fmla="*/ 107373 h 152558"/>
                <a:gd name="connsiteX3" fmla="*/ 259772 w 971026"/>
                <a:gd name="connsiteY3" fmla="*/ 131618 h 152558"/>
                <a:gd name="connsiteX4" fmla="*/ 464127 w 971026"/>
                <a:gd name="connsiteY4" fmla="*/ 152400 h 152558"/>
                <a:gd name="connsiteX5" fmla="*/ 696190 w 971026"/>
                <a:gd name="connsiteY5" fmla="*/ 138545 h 152558"/>
                <a:gd name="connsiteX6" fmla="*/ 865909 w 971026"/>
                <a:gd name="connsiteY6" fmla="*/ 93518 h 152558"/>
                <a:gd name="connsiteX7" fmla="*/ 959427 w 971026"/>
                <a:gd name="connsiteY7" fmla="*/ 31173 h 152558"/>
                <a:gd name="connsiteX8" fmla="*/ 966354 w 971026"/>
                <a:gd name="connsiteY8" fmla="*/ 3464 h 152558"/>
                <a:gd name="connsiteX0" fmla="*/ 0 w 967562"/>
                <a:gd name="connsiteY0" fmla="*/ 13854 h 149094"/>
                <a:gd name="connsiteX1" fmla="*/ 58881 w 967562"/>
                <a:gd name="connsiteY1" fmla="*/ 72736 h 149094"/>
                <a:gd name="connsiteX2" fmla="*/ 135081 w 967562"/>
                <a:gd name="connsiteY2" fmla="*/ 103909 h 149094"/>
                <a:gd name="connsiteX3" fmla="*/ 256308 w 967562"/>
                <a:gd name="connsiteY3" fmla="*/ 128154 h 149094"/>
                <a:gd name="connsiteX4" fmla="*/ 460663 w 967562"/>
                <a:gd name="connsiteY4" fmla="*/ 148936 h 149094"/>
                <a:gd name="connsiteX5" fmla="*/ 692726 w 967562"/>
                <a:gd name="connsiteY5" fmla="*/ 135081 h 149094"/>
                <a:gd name="connsiteX6" fmla="*/ 862445 w 967562"/>
                <a:gd name="connsiteY6" fmla="*/ 90054 h 149094"/>
                <a:gd name="connsiteX7" fmla="*/ 955963 w 967562"/>
                <a:gd name="connsiteY7" fmla="*/ 27709 h 149094"/>
                <a:gd name="connsiteX8" fmla="*/ 962890 w 967562"/>
                <a:gd name="connsiteY8" fmla="*/ 0 h 149094"/>
                <a:gd name="connsiteX0" fmla="*/ 0 w 967562"/>
                <a:gd name="connsiteY0" fmla="*/ 10390 h 145630"/>
                <a:gd name="connsiteX1" fmla="*/ 58881 w 967562"/>
                <a:gd name="connsiteY1" fmla="*/ 69272 h 145630"/>
                <a:gd name="connsiteX2" fmla="*/ 135081 w 967562"/>
                <a:gd name="connsiteY2" fmla="*/ 100445 h 145630"/>
                <a:gd name="connsiteX3" fmla="*/ 256308 w 967562"/>
                <a:gd name="connsiteY3" fmla="*/ 124690 h 145630"/>
                <a:gd name="connsiteX4" fmla="*/ 460663 w 967562"/>
                <a:gd name="connsiteY4" fmla="*/ 145472 h 145630"/>
                <a:gd name="connsiteX5" fmla="*/ 692726 w 967562"/>
                <a:gd name="connsiteY5" fmla="*/ 131617 h 145630"/>
                <a:gd name="connsiteX6" fmla="*/ 862445 w 967562"/>
                <a:gd name="connsiteY6" fmla="*/ 86590 h 145630"/>
                <a:gd name="connsiteX7" fmla="*/ 955963 w 967562"/>
                <a:gd name="connsiteY7" fmla="*/ 24245 h 145630"/>
                <a:gd name="connsiteX8" fmla="*/ 962890 w 967562"/>
                <a:gd name="connsiteY8" fmla="*/ 0 h 145630"/>
                <a:gd name="connsiteX0" fmla="*/ 0 w 939114"/>
                <a:gd name="connsiteY0" fmla="*/ 34774 h 145630"/>
                <a:gd name="connsiteX1" fmla="*/ 30433 w 939114"/>
                <a:gd name="connsiteY1" fmla="*/ 69272 h 145630"/>
                <a:gd name="connsiteX2" fmla="*/ 106633 w 939114"/>
                <a:gd name="connsiteY2" fmla="*/ 100445 h 145630"/>
                <a:gd name="connsiteX3" fmla="*/ 227860 w 939114"/>
                <a:gd name="connsiteY3" fmla="*/ 124690 h 145630"/>
                <a:gd name="connsiteX4" fmla="*/ 432215 w 939114"/>
                <a:gd name="connsiteY4" fmla="*/ 145472 h 145630"/>
                <a:gd name="connsiteX5" fmla="*/ 664278 w 939114"/>
                <a:gd name="connsiteY5" fmla="*/ 131617 h 145630"/>
                <a:gd name="connsiteX6" fmla="*/ 833997 w 939114"/>
                <a:gd name="connsiteY6" fmla="*/ 86590 h 145630"/>
                <a:gd name="connsiteX7" fmla="*/ 927515 w 939114"/>
                <a:gd name="connsiteY7" fmla="*/ 24245 h 145630"/>
                <a:gd name="connsiteX8" fmla="*/ 934442 w 939114"/>
                <a:gd name="connsiteY8" fmla="*/ 0 h 145630"/>
                <a:gd name="connsiteX0" fmla="*/ 0 w 931472"/>
                <a:gd name="connsiteY0" fmla="*/ 14086 h 124942"/>
                <a:gd name="connsiteX1" fmla="*/ 30433 w 931472"/>
                <a:gd name="connsiteY1" fmla="*/ 48584 h 124942"/>
                <a:gd name="connsiteX2" fmla="*/ 106633 w 931472"/>
                <a:gd name="connsiteY2" fmla="*/ 79757 h 124942"/>
                <a:gd name="connsiteX3" fmla="*/ 227860 w 931472"/>
                <a:gd name="connsiteY3" fmla="*/ 104002 h 124942"/>
                <a:gd name="connsiteX4" fmla="*/ 432215 w 931472"/>
                <a:gd name="connsiteY4" fmla="*/ 124784 h 124942"/>
                <a:gd name="connsiteX5" fmla="*/ 664278 w 931472"/>
                <a:gd name="connsiteY5" fmla="*/ 110929 h 124942"/>
                <a:gd name="connsiteX6" fmla="*/ 833997 w 931472"/>
                <a:gd name="connsiteY6" fmla="*/ 65902 h 124942"/>
                <a:gd name="connsiteX7" fmla="*/ 927515 w 931472"/>
                <a:gd name="connsiteY7" fmla="*/ 3557 h 124942"/>
                <a:gd name="connsiteX8" fmla="*/ 897866 w 931472"/>
                <a:gd name="connsiteY8" fmla="*/ 19952 h 124942"/>
                <a:gd name="connsiteX0" fmla="*/ 0 w 907340"/>
                <a:gd name="connsiteY0" fmla="*/ 0 h 110856"/>
                <a:gd name="connsiteX1" fmla="*/ 30433 w 907340"/>
                <a:gd name="connsiteY1" fmla="*/ 34498 h 110856"/>
                <a:gd name="connsiteX2" fmla="*/ 106633 w 907340"/>
                <a:gd name="connsiteY2" fmla="*/ 65671 h 110856"/>
                <a:gd name="connsiteX3" fmla="*/ 227860 w 907340"/>
                <a:gd name="connsiteY3" fmla="*/ 89916 h 110856"/>
                <a:gd name="connsiteX4" fmla="*/ 432215 w 907340"/>
                <a:gd name="connsiteY4" fmla="*/ 110698 h 110856"/>
                <a:gd name="connsiteX5" fmla="*/ 664278 w 907340"/>
                <a:gd name="connsiteY5" fmla="*/ 96843 h 110856"/>
                <a:gd name="connsiteX6" fmla="*/ 833997 w 907340"/>
                <a:gd name="connsiteY6" fmla="*/ 51816 h 110856"/>
                <a:gd name="connsiteX7" fmla="*/ 899067 w 907340"/>
                <a:gd name="connsiteY7" fmla="*/ 5727 h 110856"/>
                <a:gd name="connsiteX8" fmla="*/ 897866 w 907340"/>
                <a:gd name="connsiteY8" fmla="*/ 5866 h 110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7340" h="110856">
                  <a:moveTo>
                    <a:pt x="0" y="0"/>
                  </a:moveTo>
                  <a:cubicBezTo>
                    <a:pt x="19627" y="29152"/>
                    <a:pt x="12661" y="23553"/>
                    <a:pt x="30433" y="34498"/>
                  </a:cubicBezTo>
                  <a:cubicBezTo>
                    <a:pt x="48205" y="45443"/>
                    <a:pt x="73729" y="56435"/>
                    <a:pt x="106633" y="65671"/>
                  </a:cubicBezTo>
                  <a:cubicBezTo>
                    <a:pt x="139537" y="74907"/>
                    <a:pt x="173596" y="82412"/>
                    <a:pt x="227860" y="89916"/>
                  </a:cubicBezTo>
                  <a:cubicBezTo>
                    <a:pt x="282124" y="97420"/>
                    <a:pt x="359479" y="109544"/>
                    <a:pt x="432215" y="110698"/>
                  </a:cubicBezTo>
                  <a:cubicBezTo>
                    <a:pt x="504951" y="111852"/>
                    <a:pt x="597314" y="106657"/>
                    <a:pt x="664278" y="96843"/>
                  </a:cubicBezTo>
                  <a:cubicBezTo>
                    <a:pt x="731242" y="87029"/>
                    <a:pt x="794865" y="67002"/>
                    <a:pt x="833997" y="51816"/>
                  </a:cubicBezTo>
                  <a:cubicBezTo>
                    <a:pt x="873129" y="36630"/>
                    <a:pt x="882326" y="20736"/>
                    <a:pt x="899067" y="5727"/>
                  </a:cubicBezTo>
                  <a:cubicBezTo>
                    <a:pt x="915808" y="-9282"/>
                    <a:pt x="902773" y="12216"/>
                    <a:pt x="897866" y="5866"/>
                  </a:cubicBezTo>
                </a:path>
              </a:pathLst>
            </a:custGeom>
            <a:noFill/>
            <a:ln w="20320">
              <a:solidFill>
                <a:schemeClr val="bg1">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リーフォーム 30">
              <a:extLst>
                <a:ext uri="{FF2B5EF4-FFF2-40B4-BE49-F238E27FC236}">
                  <a16:creationId xmlns:a16="http://schemas.microsoft.com/office/drawing/2014/main" id="{97EE2EA0-34BD-9940-87EC-7CB4AC493A7C}"/>
                </a:ext>
              </a:extLst>
            </p:cNvPr>
            <p:cNvSpPr/>
            <p:nvPr/>
          </p:nvSpPr>
          <p:spPr>
            <a:xfrm>
              <a:off x="5160069" y="4076301"/>
              <a:ext cx="967562" cy="145630"/>
            </a:xfrm>
            <a:custGeom>
              <a:avLst/>
              <a:gdLst>
                <a:gd name="connsiteX0" fmla="*/ 0 w 971026"/>
                <a:gd name="connsiteY0" fmla="*/ 0 h 152558"/>
                <a:gd name="connsiteX1" fmla="*/ 62345 w 971026"/>
                <a:gd name="connsiteY1" fmla="*/ 76200 h 152558"/>
                <a:gd name="connsiteX2" fmla="*/ 138545 w 971026"/>
                <a:gd name="connsiteY2" fmla="*/ 107373 h 152558"/>
                <a:gd name="connsiteX3" fmla="*/ 259772 w 971026"/>
                <a:gd name="connsiteY3" fmla="*/ 131618 h 152558"/>
                <a:gd name="connsiteX4" fmla="*/ 464127 w 971026"/>
                <a:gd name="connsiteY4" fmla="*/ 152400 h 152558"/>
                <a:gd name="connsiteX5" fmla="*/ 696190 w 971026"/>
                <a:gd name="connsiteY5" fmla="*/ 138545 h 152558"/>
                <a:gd name="connsiteX6" fmla="*/ 865909 w 971026"/>
                <a:gd name="connsiteY6" fmla="*/ 93518 h 152558"/>
                <a:gd name="connsiteX7" fmla="*/ 959427 w 971026"/>
                <a:gd name="connsiteY7" fmla="*/ 31173 h 152558"/>
                <a:gd name="connsiteX8" fmla="*/ 966354 w 971026"/>
                <a:gd name="connsiteY8" fmla="*/ 3464 h 152558"/>
                <a:gd name="connsiteX0" fmla="*/ 0 w 967562"/>
                <a:gd name="connsiteY0" fmla="*/ 13854 h 149094"/>
                <a:gd name="connsiteX1" fmla="*/ 58881 w 967562"/>
                <a:gd name="connsiteY1" fmla="*/ 72736 h 149094"/>
                <a:gd name="connsiteX2" fmla="*/ 135081 w 967562"/>
                <a:gd name="connsiteY2" fmla="*/ 103909 h 149094"/>
                <a:gd name="connsiteX3" fmla="*/ 256308 w 967562"/>
                <a:gd name="connsiteY3" fmla="*/ 128154 h 149094"/>
                <a:gd name="connsiteX4" fmla="*/ 460663 w 967562"/>
                <a:gd name="connsiteY4" fmla="*/ 148936 h 149094"/>
                <a:gd name="connsiteX5" fmla="*/ 692726 w 967562"/>
                <a:gd name="connsiteY5" fmla="*/ 135081 h 149094"/>
                <a:gd name="connsiteX6" fmla="*/ 862445 w 967562"/>
                <a:gd name="connsiteY6" fmla="*/ 90054 h 149094"/>
                <a:gd name="connsiteX7" fmla="*/ 955963 w 967562"/>
                <a:gd name="connsiteY7" fmla="*/ 27709 h 149094"/>
                <a:gd name="connsiteX8" fmla="*/ 962890 w 967562"/>
                <a:gd name="connsiteY8" fmla="*/ 0 h 149094"/>
                <a:gd name="connsiteX0" fmla="*/ 0 w 967562"/>
                <a:gd name="connsiteY0" fmla="*/ 10390 h 145630"/>
                <a:gd name="connsiteX1" fmla="*/ 58881 w 967562"/>
                <a:gd name="connsiteY1" fmla="*/ 69272 h 145630"/>
                <a:gd name="connsiteX2" fmla="*/ 135081 w 967562"/>
                <a:gd name="connsiteY2" fmla="*/ 100445 h 145630"/>
                <a:gd name="connsiteX3" fmla="*/ 256308 w 967562"/>
                <a:gd name="connsiteY3" fmla="*/ 124690 h 145630"/>
                <a:gd name="connsiteX4" fmla="*/ 460663 w 967562"/>
                <a:gd name="connsiteY4" fmla="*/ 145472 h 145630"/>
                <a:gd name="connsiteX5" fmla="*/ 692726 w 967562"/>
                <a:gd name="connsiteY5" fmla="*/ 131617 h 145630"/>
                <a:gd name="connsiteX6" fmla="*/ 862445 w 967562"/>
                <a:gd name="connsiteY6" fmla="*/ 86590 h 145630"/>
                <a:gd name="connsiteX7" fmla="*/ 955963 w 967562"/>
                <a:gd name="connsiteY7" fmla="*/ 24245 h 145630"/>
                <a:gd name="connsiteX8" fmla="*/ 962890 w 967562"/>
                <a:gd name="connsiteY8" fmla="*/ 0 h 14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562" h="145630">
                  <a:moveTo>
                    <a:pt x="0" y="10390"/>
                  </a:moveTo>
                  <a:cubicBezTo>
                    <a:pt x="19627" y="39542"/>
                    <a:pt x="36368" y="54263"/>
                    <a:pt x="58881" y="69272"/>
                  </a:cubicBezTo>
                  <a:cubicBezTo>
                    <a:pt x="81395" y="84281"/>
                    <a:pt x="102177" y="91209"/>
                    <a:pt x="135081" y="100445"/>
                  </a:cubicBezTo>
                  <a:cubicBezTo>
                    <a:pt x="167985" y="109681"/>
                    <a:pt x="202044" y="117186"/>
                    <a:pt x="256308" y="124690"/>
                  </a:cubicBezTo>
                  <a:cubicBezTo>
                    <a:pt x="310572" y="132194"/>
                    <a:pt x="387927" y="144318"/>
                    <a:pt x="460663" y="145472"/>
                  </a:cubicBezTo>
                  <a:cubicBezTo>
                    <a:pt x="533399" y="146626"/>
                    <a:pt x="625762" y="141431"/>
                    <a:pt x="692726" y="131617"/>
                  </a:cubicBezTo>
                  <a:cubicBezTo>
                    <a:pt x="759690" y="121803"/>
                    <a:pt x="818572" y="104485"/>
                    <a:pt x="862445" y="86590"/>
                  </a:cubicBezTo>
                  <a:cubicBezTo>
                    <a:pt x="906318" y="68695"/>
                    <a:pt x="939222" y="39254"/>
                    <a:pt x="955963" y="24245"/>
                  </a:cubicBezTo>
                  <a:cubicBezTo>
                    <a:pt x="972704" y="9236"/>
                    <a:pt x="967797" y="6350"/>
                    <a:pt x="962890" y="0"/>
                  </a:cubicBezTo>
                </a:path>
              </a:pathLst>
            </a:custGeom>
            <a:noFill/>
            <a:ln w="19050">
              <a:solidFill>
                <a:srgbClr val="9FBADE">
                  <a:alpha val="43137"/>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6" name="図 35" descr="時計 が含まれている画像&#10;&#10;自動的に生成された説明">
            <a:extLst>
              <a:ext uri="{FF2B5EF4-FFF2-40B4-BE49-F238E27FC236}">
                <a16:creationId xmlns:a16="http://schemas.microsoft.com/office/drawing/2014/main" id="{F6834DE6-BDAE-7F4F-8300-5CE958FCDE72}"/>
              </a:ext>
            </a:extLst>
          </p:cNvPr>
          <p:cNvPicPr>
            <a:picLocks noChangeAspect="1"/>
          </p:cNvPicPr>
          <p:nvPr/>
        </p:nvPicPr>
        <p:blipFill>
          <a:blip r:embed="rId9">
            <a:duotone>
              <a:prstClr val="black"/>
              <a:schemeClr val="tx2">
                <a:tint val="45000"/>
                <a:satMod val="400000"/>
              </a:schemeClr>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Lst>
          </a:blip>
          <a:stretch>
            <a:fillRect/>
          </a:stretch>
        </p:blipFill>
        <p:spPr>
          <a:xfrm>
            <a:off x="7768621" y="4418927"/>
            <a:ext cx="746729" cy="1183933"/>
          </a:xfrm>
          <a:prstGeom prst="rect">
            <a:avLst/>
          </a:prstGeom>
        </p:spPr>
      </p:pic>
      <p:pic>
        <p:nvPicPr>
          <p:cNvPr id="38" name="図 37">
            <a:extLst>
              <a:ext uri="{FF2B5EF4-FFF2-40B4-BE49-F238E27FC236}">
                <a16:creationId xmlns:a16="http://schemas.microsoft.com/office/drawing/2014/main" id="{A64C85E6-BD00-EE4E-940C-C87A230CF8A5}"/>
              </a:ext>
            </a:extLst>
          </p:cNvPr>
          <p:cNvPicPr>
            <a:picLocks noChangeAspect="1"/>
          </p:cNvPicPr>
          <p:nvPr/>
        </p:nvPicPr>
        <p:blipFill>
          <a:blip r:embed="rId11"/>
          <a:stretch>
            <a:fillRect/>
          </a:stretch>
        </p:blipFill>
        <p:spPr>
          <a:xfrm>
            <a:off x="6839841" y="4425370"/>
            <a:ext cx="1008398" cy="1183934"/>
          </a:xfrm>
          <a:prstGeom prst="rect">
            <a:avLst/>
          </a:prstGeom>
        </p:spPr>
      </p:pic>
      <p:sp>
        <p:nvSpPr>
          <p:cNvPr id="28" name="テキスト ボックス 27">
            <a:extLst>
              <a:ext uri="{FF2B5EF4-FFF2-40B4-BE49-F238E27FC236}">
                <a16:creationId xmlns:a16="http://schemas.microsoft.com/office/drawing/2014/main" id="{2106D51C-0A22-0C4B-95DA-96B057C9972C}"/>
              </a:ext>
            </a:extLst>
          </p:cNvPr>
          <p:cNvSpPr txBox="1"/>
          <p:nvPr/>
        </p:nvSpPr>
        <p:spPr>
          <a:xfrm>
            <a:off x="873761" y="3172936"/>
            <a:ext cx="1047507" cy="307777"/>
          </a:xfrm>
          <a:prstGeom prst="rect">
            <a:avLst/>
          </a:prstGeom>
          <a:noFill/>
        </p:spPr>
        <p:txBody>
          <a:bodyPr wrap="square" rtlCol="0">
            <a:spAutoFit/>
          </a:bodyPr>
          <a:lstStyle/>
          <a:p>
            <a:r>
              <a:rPr kumimoji="1" lang="ja-JP" altLang="en-US" sz="1400">
                <a:solidFill>
                  <a:schemeClr val="bg1"/>
                </a:solidFill>
                <a:latin typeface="Meiryo UI" panose="020B0604030504040204" pitchFamily="34" charset="-128"/>
                <a:ea typeface="Meiryo UI" panose="020B0604030504040204" pitchFamily="34" charset="-128"/>
              </a:rPr>
              <a:t>りょ</a:t>
            </a:r>
            <a:r>
              <a:rPr kumimoji="1" lang="ja-JP" altLang="en-US" sz="1400" spc="300">
                <a:solidFill>
                  <a:schemeClr val="bg1"/>
                </a:solidFill>
                <a:latin typeface="Meiryo UI" panose="020B0604030504040204" pitchFamily="34" charset="-128"/>
                <a:ea typeface="Meiryo UI" panose="020B0604030504040204" pitchFamily="34" charset="-128"/>
              </a:rPr>
              <a:t>うめん</a:t>
            </a:r>
          </a:p>
        </p:txBody>
      </p:sp>
      <p:sp>
        <p:nvSpPr>
          <p:cNvPr id="35" name="テキスト ボックス 34">
            <a:extLst>
              <a:ext uri="{FF2B5EF4-FFF2-40B4-BE49-F238E27FC236}">
                <a16:creationId xmlns:a16="http://schemas.microsoft.com/office/drawing/2014/main" id="{29D7C270-A693-4A41-8FF5-67701D63E2E6}"/>
              </a:ext>
            </a:extLst>
          </p:cNvPr>
          <p:cNvSpPr txBox="1"/>
          <p:nvPr/>
        </p:nvSpPr>
        <p:spPr>
          <a:xfrm>
            <a:off x="1476758" y="3947843"/>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こう</a:t>
            </a:r>
          </a:p>
        </p:txBody>
      </p:sp>
      <p:sp>
        <p:nvSpPr>
          <p:cNvPr id="37" name="テキスト ボックス 36">
            <a:extLst>
              <a:ext uri="{FF2B5EF4-FFF2-40B4-BE49-F238E27FC236}">
                <a16:creationId xmlns:a16="http://schemas.microsoft.com/office/drawing/2014/main" id="{CD5A4742-5A49-D04E-A137-09C99F1D2ED9}"/>
              </a:ext>
            </a:extLst>
          </p:cNvPr>
          <p:cNvSpPr txBox="1"/>
          <p:nvPr/>
        </p:nvSpPr>
        <p:spPr>
          <a:xfrm>
            <a:off x="4773052" y="5476977"/>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ゆ</a:t>
            </a:r>
          </a:p>
        </p:txBody>
      </p:sp>
    </p:spTree>
    <p:extLst>
      <p:ext uri="{BB962C8B-B14F-4D97-AF65-F5344CB8AC3E}">
        <p14:creationId xmlns:p14="http://schemas.microsoft.com/office/powerpoint/2010/main" val="3378487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3E9E1B-E8B7-3140-8916-7B03895A077E}"/>
              </a:ext>
            </a:extLst>
          </p:cNvPr>
          <p:cNvSpPr>
            <a:spLocks noGrp="1"/>
          </p:cNvSpPr>
          <p:nvPr>
            <p:ph type="title"/>
          </p:nvPr>
        </p:nvSpPr>
        <p:spPr>
          <a:xfrm>
            <a:off x="923857" y="219600"/>
            <a:ext cx="7886700" cy="1325563"/>
          </a:xfrm>
        </p:spPr>
        <p:txBody>
          <a:bodyPr/>
          <a:lstStyle/>
          <a:p>
            <a:r>
              <a:rPr kumimoji="1" lang="ja-JP" altLang="en-US" b="1">
                <a:solidFill>
                  <a:schemeClr val="accent5"/>
                </a:solidFill>
              </a:rPr>
              <a:t>実験②</a:t>
            </a:r>
            <a:r>
              <a:rPr kumimoji="1" lang="en-US" altLang="ja-JP" dirty="0"/>
              <a:t>〜</a:t>
            </a:r>
            <a:r>
              <a:rPr kumimoji="1" lang="ja-JP" altLang="en-US"/>
              <a:t>やり方</a:t>
            </a:r>
            <a:r>
              <a:rPr kumimoji="1"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9DA56765-EF8F-2048-B8BC-C4D9FE223B47}"/>
              </a:ext>
            </a:extLst>
          </p:cNvPr>
          <p:cNvSpPr>
            <a:spLocks noGrp="1"/>
          </p:cNvSpPr>
          <p:nvPr>
            <p:ph idx="1"/>
          </p:nvPr>
        </p:nvSpPr>
        <p:spPr>
          <a:xfrm>
            <a:off x="628650" y="1551600"/>
            <a:ext cx="7886700" cy="4521600"/>
          </a:xfrm>
        </p:spPr>
        <p:txBody>
          <a:bodyPr/>
          <a:lstStyle/>
          <a:p>
            <a:pPr marL="514350" indent="-514350">
              <a:buFont typeface="+mj-ea"/>
              <a:buAutoNum type="circleNumDbPlain"/>
            </a:pPr>
            <a:r>
              <a:rPr kumimoji="1" lang="ja-JP" altLang="en-US" dirty="0"/>
              <a:t>プラスチックのコップのそこをはさみで切り、</a:t>
            </a:r>
            <a:endParaRPr kumimoji="1" lang="en-US" altLang="ja-JP" dirty="0"/>
          </a:p>
          <a:p>
            <a:pPr marL="0" indent="0">
              <a:buNone/>
            </a:pPr>
            <a:r>
              <a:rPr lang="ja-JP" altLang="en-US" dirty="0"/>
              <a:t>　　</a:t>
            </a:r>
            <a:r>
              <a:rPr kumimoji="1" lang="ja-JP" altLang="en-US" dirty="0"/>
              <a:t>かた紙を作る。</a:t>
            </a:r>
            <a:endParaRPr kumimoji="1" lang="en-US" altLang="ja-JP" dirty="0"/>
          </a:p>
          <a:p>
            <a:pPr marL="0" indent="0">
              <a:buNone/>
            </a:pPr>
            <a:endParaRPr lang="en-US" altLang="ja-JP" dirty="0"/>
          </a:p>
          <a:p>
            <a:pPr marL="514350" indent="-514350">
              <a:buFont typeface="+mj-ea"/>
              <a:buAutoNum type="circleNumDbPlain" startAt="2"/>
            </a:pPr>
            <a:r>
              <a:rPr kumimoji="1" lang="ja-JP" altLang="en-US" dirty="0"/>
              <a:t>①で作ったかた紙に合わせて、</a:t>
            </a:r>
            <a:endParaRPr kumimoji="1" lang="en-US" altLang="ja-JP" dirty="0"/>
          </a:p>
          <a:p>
            <a:pPr marL="0" indent="0">
              <a:buNone/>
            </a:pPr>
            <a:r>
              <a:rPr lang="ja-JP" altLang="en-US" dirty="0"/>
              <a:t>　　</a:t>
            </a:r>
            <a:r>
              <a:rPr kumimoji="1" lang="ja-JP" altLang="en-US" dirty="0"/>
              <a:t>アルミホイルを</a:t>
            </a:r>
            <a:r>
              <a:rPr kumimoji="1" lang="en-US" altLang="ja-JP" dirty="0"/>
              <a:t>2</a:t>
            </a:r>
            <a:r>
              <a:rPr lang="ja-JP" altLang="en-US" dirty="0"/>
              <a:t>まい</a:t>
            </a:r>
            <a:r>
              <a:rPr kumimoji="1" lang="ja-JP" altLang="en-US" dirty="0"/>
              <a:t>切りぬく。</a:t>
            </a:r>
          </a:p>
        </p:txBody>
      </p:sp>
      <p:sp>
        <p:nvSpPr>
          <p:cNvPr id="4" name="テキスト ボックス 3">
            <a:extLst>
              <a:ext uri="{FF2B5EF4-FFF2-40B4-BE49-F238E27FC236}">
                <a16:creationId xmlns:a16="http://schemas.microsoft.com/office/drawing/2014/main" id="{70AA0699-999F-844D-AA14-D2E6FF1B180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3BEDA10E-9E32-FA45-B4FE-CFF085713882}"/>
              </a:ext>
            </a:extLst>
          </p:cNvPr>
          <p:cNvSpPr txBox="1"/>
          <p:nvPr/>
        </p:nvSpPr>
        <p:spPr>
          <a:xfrm>
            <a:off x="4108892"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かた</a:t>
            </a:r>
          </a:p>
        </p:txBody>
      </p:sp>
      <p:sp>
        <p:nvSpPr>
          <p:cNvPr id="10" name="正方形/長方形 9">
            <a:extLst>
              <a:ext uri="{FF2B5EF4-FFF2-40B4-BE49-F238E27FC236}">
                <a16:creationId xmlns:a16="http://schemas.microsoft.com/office/drawing/2014/main" id="{6996806E-68F3-454A-B6EF-C8320934ED51}"/>
              </a:ext>
            </a:extLst>
          </p:cNvPr>
          <p:cNvSpPr/>
          <p:nvPr/>
        </p:nvSpPr>
        <p:spPr>
          <a:xfrm>
            <a:off x="1163728" y="5258784"/>
            <a:ext cx="3408272" cy="951158"/>
          </a:xfrm>
          <a:prstGeom prst="rect">
            <a:avLst/>
          </a:prstGeom>
          <a:solidFill>
            <a:schemeClr val="accent3">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F5727839-092E-3A48-8123-2C528B49247A}"/>
              </a:ext>
            </a:extLst>
          </p:cNvPr>
          <p:cNvSpPr txBox="1"/>
          <p:nvPr/>
        </p:nvSpPr>
        <p:spPr>
          <a:xfrm>
            <a:off x="1251410" y="5283324"/>
            <a:ext cx="3320590" cy="951158"/>
          </a:xfrm>
          <a:prstGeom prst="rect">
            <a:avLst/>
          </a:prstGeom>
          <a:noFill/>
        </p:spPr>
        <p:txBody>
          <a:bodyPr wrap="square" rtlCol="0">
            <a:spAutoFit/>
          </a:bodyPr>
          <a:lstStyle/>
          <a:p>
            <a:pPr>
              <a:lnSpc>
                <a:spcPct val="150000"/>
              </a:lnSpc>
            </a:pPr>
            <a:r>
              <a:rPr kumimoji="1" lang="ja-JP" altLang="en-US" sz="2000">
                <a:solidFill>
                  <a:schemeClr val="bg1"/>
                </a:solidFill>
                <a:latin typeface="Meiryo UI" panose="020B0604030504040204" pitchFamily="34" charset="-128"/>
                <a:ea typeface="Meiryo UI" panose="020B0604030504040204" pitchFamily="34" charset="-128"/>
              </a:rPr>
              <a:t>油せいペンで形をなぞってから</a:t>
            </a:r>
            <a:endParaRPr kumimoji="1" lang="en-US" altLang="ja-JP" sz="2000" dirty="0">
              <a:solidFill>
                <a:schemeClr val="bg1"/>
              </a:solidFill>
              <a:latin typeface="Meiryo UI" panose="020B0604030504040204" pitchFamily="34" charset="-128"/>
              <a:ea typeface="Meiryo UI" panose="020B0604030504040204" pitchFamily="34" charset="-128"/>
            </a:endParaRPr>
          </a:p>
          <a:p>
            <a:pPr>
              <a:lnSpc>
                <a:spcPct val="150000"/>
              </a:lnSpc>
            </a:pPr>
            <a:r>
              <a:rPr kumimoji="1" lang="ja-JP" altLang="en-US" sz="2000">
                <a:solidFill>
                  <a:schemeClr val="bg1"/>
                </a:solidFill>
                <a:latin typeface="Meiryo UI" panose="020B0604030504040204" pitchFamily="34" charset="-128"/>
                <a:ea typeface="Meiryo UI" panose="020B0604030504040204" pitchFamily="34" charset="-128"/>
              </a:rPr>
              <a:t>はさみで切ると、作りやすいよ！</a:t>
            </a:r>
          </a:p>
        </p:txBody>
      </p:sp>
      <p:sp>
        <p:nvSpPr>
          <p:cNvPr id="14" name="テキスト ボックス 13">
            <a:extLst>
              <a:ext uri="{FF2B5EF4-FFF2-40B4-BE49-F238E27FC236}">
                <a16:creationId xmlns:a16="http://schemas.microsoft.com/office/drawing/2014/main" id="{96EDF826-B267-524D-B222-BEDD6F103A34}"/>
              </a:ext>
            </a:extLst>
          </p:cNvPr>
          <p:cNvSpPr txBox="1"/>
          <p:nvPr/>
        </p:nvSpPr>
        <p:spPr>
          <a:xfrm>
            <a:off x="6013485" y="1529076"/>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き</a:t>
            </a:r>
          </a:p>
        </p:txBody>
      </p:sp>
      <p:sp>
        <p:nvSpPr>
          <p:cNvPr id="15" name="テキスト ボックス 14">
            <a:extLst>
              <a:ext uri="{FF2B5EF4-FFF2-40B4-BE49-F238E27FC236}">
                <a16:creationId xmlns:a16="http://schemas.microsoft.com/office/drawing/2014/main" id="{667CD17F-18FF-0A48-B8EE-E6FAEFE6FC0B}"/>
              </a:ext>
            </a:extLst>
          </p:cNvPr>
          <p:cNvSpPr txBox="1"/>
          <p:nvPr/>
        </p:nvSpPr>
        <p:spPr>
          <a:xfrm>
            <a:off x="1701064" y="2227683"/>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がみ</a:t>
            </a:r>
          </a:p>
        </p:txBody>
      </p:sp>
      <p:sp>
        <p:nvSpPr>
          <p:cNvPr id="17" name="テキスト ボックス 16">
            <a:extLst>
              <a:ext uri="{FF2B5EF4-FFF2-40B4-BE49-F238E27FC236}">
                <a16:creationId xmlns:a16="http://schemas.microsoft.com/office/drawing/2014/main" id="{12ED2F69-2619-714D-AA13-A0A7FB689BBB}"/>
              </a:ext>
            </a:extLst>
          </p:cNvPr>
          <p:cNvSpPr txBox="1"/>
          <p:nvPr/>
        </p:nvSpPr>
        <p:spPr>
          <a:xfrm>
            <a:off x="2332041" y="2227682"/>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つく</a:t>
            </a:r>
          </a:p>
        </p:txBody>
      </p:sp>
      <p:sp>
        <p:nvSpPr>
          <p:cNvPr id="18" name="テキスト ボックス 17">
            <a:extLst>
              <a:ext uri="{FF2B5EF4-FFF2-40B4-BE49-F238E27FC236}">
                <a16:creationId xmlns:a16="http://schemas.microsoft.com/office/drawing/2014/main" id="{A86D6F90-97AF-3949-A7F1-4D0F7435D3A7}"/>
              </a:ext>
            </a:extLst>
          </p:cNvPr>
          <p:cNvSpPr txBox="1"/>
          <p:nvPr/>
        </p:nvSpPr>
        <p:spPr>
          <a:xfrm>
            <a:off x="1824755" y="3827096"/>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つく</a:t>
            </a:r>
          </a:p>
        </p:txBody>
      </p:sp>
      <p:sp>
        <p:nvSpPr>
          <p:cNvPr id="19" name="テキスト ボックス 18">
            <a:extLst>
              <a:ext uri="{FF2B5EF4-FFF2-40B4-BE49-F238E27FC236}">
                <a16:creationId xmlns:a16="http://schemas.microsoft.com/office/drawing/2014/main" id="{800EBE00-8F0D-AC40-886D-4E308A5FF9F9}"/>
              </a:ext>
            </a:extLst>
          </p:cNvPr>
          <p:cNvSpPr txBox="1"/>
          <p:nvPr/>
        </p:nvSpPr>
        <p:spPr>
          <a:xfrm>
            <a:off x="3233469" y="3827096"/>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かみ</a:t>
            </a:r>
          </a:p>
        </p:txBody>
      </p:sp>
      <p:sp>
        <p:nvSpPr>
          <p:cNvPr id="20" name="テキスト ボックス 19">
            <a:extLst>
              <a:ext uri="{FF2B5EF4-FFF2-40B4-BE49-F238E27FC236}">
                <a16:creationId xmlns:a16="http://schemas.microsoft.com/office/drawing/2014/main" id="{3C9C0A8B-061A-3A4B-AFA2-32EB55A55139}"/>
              </a:ext>
            </a:extLst>
          </p:cNvPr>
          <p:cNvSpPr txBox="1"/>
          <p:nvPr/>
        </p:nvSpPr>
        <p:spPr>
          <a:xfrm>
            <a:off x="3965779" y="3827096"/>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あ</a:t>
            </a:r>
          </a:p>
        </p:txBody>
      </p:sp>
      <p:sp>
        <p:nvSpPr>
          <p:cNvPr id="21" name="テキスト ボックス 20">
            <a:extLst>
              <a:ext uri="{FF2B5EF4-FFF2-40B4-BE49-F238E27FC236}">
                <a16:creationId xmlns:a16="http://schemas.microsoft.com/office/drawing/2014/main" id="{60ED402D-6505-484A-9F6D-E178A1BA4CA2}"/>
              </a:ext>
            </a:extLst>
          </p:cNvPr>
          <p:cNvSpPr txBox="1"/>
          <p:nvPr/>
        </p:nvSpPr>
        <p:spPr>
          <a:xfrm>
            <a:off x="3847583" y="4542940"/>
            <a:ext cx="901428" cy="307777"/>
          </a:xfrm>
          <a:prstGeom prst="rect">
            <a:avLst/>
          </a:prstGeom>
          <a:noFill/>
        </p:spPr>
        <p:txBody>
          <a:bodyPr wrap="square" rtlCol="0">
            <a:spAutoFit/>
          </a:bodyPr>
          <a:lstStyle/>
          <a:p>
            <a:r>
              <a:rPr kumimoji="1" lang="ja-JP" altLang="en-US" sz="1400" spc="300" dirty="0">
                <a:solidFill>
                  <a:schemeClr val="bg1"/>
                </a:solidFill>
                <a:latin typeface="Meiryo UI" panose="020B0604030504040204" pitchFamily="34" charset="-128"/>
                <a:ea typeface="Meiryo UI" panose="020B0604030504040204" pitchFamily="34" charset="-128"/>
              </a:rPr>
              <a:t>き</a:t>
            </a:r>
          </a:p>
        </p:txBody>
      </p:sp>
      <p:sp>
        <p:nvSpPr>
          <p:cNvPr id="22" name="テキスト ボックス 21">
            <a:extLst>
              <a:ext uri="{FF2B5EF4-FFF2-40B4-BE49-F238E27FC236}">
                <a16:creationId xmlns:a16="http://schemas.microsoft.com/office/drawing/2014/main" id="{350FE2B5-E1C5-1D46-B95B-429EDACD986E}"/>
              </a:ext>
            </a:extLst>
          </p:cNvPr>
          <p:cNvSpPr txBox="1"/>
          <p:nvPr/>
        </p:nvSpPr>
        <p:spPr>
          <a:xfrm>
            <a:off x="1329412" y="5238725"/>
            <a:ext cx="901428" cy="276999"/>
          </a:xfrm>
          <a:prstGeom prst="rect">
            <a:avLst/>
          </a:prstGeom>
          <a:noFill/>
        </p:spPr>
        <p:txBody>
          <a:bodyPr wrap="square" rtlCol="0">
            <a:spAutoFit/>
          </a:bodyPr>
          <a:lstStyle/>
          <a:p>
            <a:r>
              <a:rPr kumimoji="1" lang="ja-JP" altLang="en-US" sz="1200" spc="300">
                <a:solidFill>
                  <a:schemeClr val="bg1"/>
                </a:solidFill>
                <a:latin typeface="Meiryo UI" panose="020B0604030504040204" pitchFamily="34" charset="-128"/>
                <a:ea typeface="Meiryo UI" panose="020B0604030504040204" pitchFamily="34" charset="-128"/>
              </a:rPr>
              <a:t>ゆ</a:t>
            </a:r>
          </a:p>
        </p:txBody>
      </p:sp>
      <p:sp>
        <p:nvSpPr>
          <p:cNvPr id="23" name="テキスト ボックス 22">
            <a:extLst>
              <a:ext uri="{FF2B5EF4-FFF2-40B4-BE49-F238E27FC236}">
                <a16:creationId xmlns:a16="http://schemas.microsoft.com/office/drawing/2014/main" id="{832957B9-67B8-2D47-8163-7AFBD93428F8}"/>
              </a:ext>
            </a:extLst>
          </p:cNvPr>
          <p:cNvSpPr txBox="1"/>
          <p:nvPr/>
        </p:nvSpPr>
        <p:spPr>
          <a:xfrm>
            <a:off x="2481582" y="5238725"/>
            <a:ext cx="901428" cy="276999"/>
          </a:xfrm>
          <a:prstGeom prst="rect">
            <a:avLst/>
          </a:prstGeom>
          <a:noFill/>
        </p:spPr>
        <p:txBody>
          <a:bodyPr wrap="square" rtlCol="0">
            <a:spAutoFit/>
          </a:bodyPr>
          <a:lstStyle/>
          <a:p>
            <a:r>
              <a:rPr kumimoji="1" lang="ja-JP" altLang="en-US" sz="1200">
                <a:solidFill>
                  <a:schemeClr val="bg1"/>
                </a:solidFill>
                <a:latin typeface="Meiryo UI" panose="020B0604030504040204" pitchFamily="34" charset="-128"/>
                <a:ea typeface="Meiryo UI" panose="020B0604030504040204" pitchFamily="34" charset="-128"/>
              </a:rPr>
              <a:t>かたち</a:t>
            </a:r>
          </a:p>
        </p:txBody>
      </p:sp>
      <p:sp>
        <p:nvSpPr>
          <p:cNvPr id="24" name="テキスト ボックス 23">
            <a:extLst>
              <a:ext uri="{FF2B5EF4-FFF2-40B4-BE49-F238E27FC236}">
                <a16:creationId xmlns:a16="http://schemas.microsoft.com/office/drawing/2014/main" id="{5480D8CD-8F6B-DE4A-B135-CBEE42B47E43}"/>
              </a:ext>
            </a:extLst>
          </p:cNvPr>
          <p:cNvSpPr txBox="1"/>
          <p:nvPr/>
        </p:nvSpPr>
        <p:spPr>
          <a:xfrm>
            <a:off x="2148063" y="5699725"/>
            <a:ext cx="901428" cy="276999"/>
          </a:xfrm>
          <a:prstGeom prst="rect">
            <a:avLst/>
          </a:prstGeom>
          <a:noFill/>
        </p:spPr>
        <p:txBody>
          <a:bodyPr wrap="square" rtlCol="0">
            <a:spAutoFit/>
          </a:bodyPr>
          <a:lstStyle/>
          <a:p>
            <a:r>
              <a:rPr kumimoji="1" lang="ja-JP" altLang="en-US" sz="1200">
                <a:solidFill>
                  <a:schemeClr val="bg1"/>
                </a:solidFill>
                <a:latin typeface="Meiryo UI" panose="020B0604030504040204" pitchFamily="34" charset="-128"/>
                <a:ea typeface="Meiryo UI" panose="020B0604030504040204" pitchFamily="34" charset="-128"/>
              </a:rPr>
              <a:t>き</a:t>
            </a:r>
          </a:p>
        </p:txBody>
      </p:sp>
      <p:sp>
        <p:nvSpPr>
          <p:cNvPr id="25" name="テキスト ボックス 24">
            <a:extLst>
              <a:ext uri="{FF2B5EF4-FFF2-40B4-BE49-F238E27FC236}">
                <a16:creationId xmlns:a16="http://schemas.microsoft.com/office/drawing/2014/main" id="{B79F2F97-0DF4-9E41-941F-8973F3273E60}"/>
              </a:ext>
            </a:extLst>
          </p:cNvPr>
          <p:cNvSpPr txBox="1"/>
          <p:nvPr/>
        </p:nvSpPr>
        <p:spPr>
          <a:xfrm>
            <a:off x="2876059" y="5699525"/>
            <a:ext cx="901428" cy="276999"/>
          </a:xfrm>
          <a:prstGeom prst="rect">
            <a:avLst/>
          </a:prstGeom>
          <a:noFill/>
        </p:spPr>
        <p:txBody>
          <a:bodyPr wrap="square" rtlCol="0">
            <a:spAutoFit/>
          </a:bodyPr>
          <a:lstStyle/>
          <a:p>
            <a:r>
              <a:rPr kumimoji="1" lang="ja-JP" altLang="en-US" sz="1200">
                <a:solidFill>
                  <a:schemeClr val="bg1"/>
                </a:solidFill>
                <a:latin typeface="Meiryo UI" panose="020B0604030504040204" pitchFamily="34" charset="-128"/>
                <a:ea typeface="Meiryo UI" panose="020B0604030504040204" pitchFamily="34" charset="-128"/>
              </a:rPr>
              <a:t>つく</a:t>
            </a:r>
          </a:p>
        </p:txBody>
      </p:sp>
      <p:pic>
        <p:nvPicPr>
          <p:cNvPr id="7" name="図 6">
            <a:extLst>
              <a:ext uri="{FF2B5EF4-FFF2-40B4-BE49-F238E27FC236}">
                <a16:creationId xmlns:a16="http://schemas.microsoft.com/office/drawing/2014/main" id="{D71176A5-A786-405D-845C-42DE24275A10}"/>
              </a:ext>
            </a:extLst>
          </p:cNvPr>
          <p:cNvPicPr>
            <a:picLocks noChangeAspect="1"/>
          </p:cNvPicPr>
          <p:nvPr/>
        </p:nvPicPr>
        <p:blipFill rotWithShape="1">
          <a:blip r:embed="rId2"/>
          <a:srcRect l="15803" t="24194" r="40423" b="11443"/>
          <a:stretch/>
        </p:blipFill>
        <p:spPr>
          <a:xfrm rot="16200000">
            <a:off x="5893648" y="2056300"/>
            <a:ext cx="1299864" cy="25495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図 8">
            <a:extLst>
              <a:ext uri="{FF2B5EF4-FFF2-40B4-BE49-F238E27FC236}">
                <a16:creationId xmlns:a16="http://schemas.microsoft.com/office/drawing/2014/main" id="{67333120-CEA7-44AB-8900-09807FF67796}"/>
              </a:ext>
            </a:extLst>
          </p:cNvPr>
          <p:cNvPicPr>
            <a:picLocks noChangeAspect="1"/>
          </p:cNvPicPr>
          <p:nvPr/>
        </p:nvPicPr>
        <p:blipFill>
          <a:blip r:embed="rId3"/>
          <a:stretch>
            <a:fillRect/>
          </a:stretch>
        </p:blipFill>
        <p:spPr>
          <a:xfrm rot="16200000">
            <a:off x="6021557" y="3935803"/>
            <a:ext cx="1948759" cy="25995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1" name="図 40">
            <a:extLst>
              <a:ext uri="{FF2B5EF4-FFF2-40B4-BE49-F238E27FC236}">
                <a16:creationId xmlns:a16="http://schemas.microsoft.com/office/drawing/2014/main" id="{E8CEBB70-F3A8-4682-9F45-F61C88FEDAB7}"/>
              </a:ext>
            </a:extLst>
          </p:cNvPr>
          <p:cNvPicPr>
            <a:picLocks noChangeAspect="1"/>
          </p:cNvPicPr>
          <p:nvPr/>
        </p:nvPicPr>
        <p:blipFill rotWithShape="1">
          <a:blip r:embed="rId2"/>
          <a:srcRect l="60333" t="55867" r="12999" b="27734"/>
          <a:stretch/>
        </p:blipFill>
        <p:spPr>
          <a:xfrm rot="16200000">
            <a:off x="4396922" y="3224221"/>
            <a:ext cx="799183" cy="6555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 name="テキスト ボックス 41">
            <a:extLst>
              <a:ext uri="{FF2B5EF4-FFF2-40B4-BE49-F238E27FC236}">
                <a16:creationId xmlns:a16="http://schemas.microsoft.com/office/drawing/2014/main" id="{0ABFA0D6-809E-45B6-800E-83EAC0F69F4C}"/>
              </a:ext>
            </a:extLst>
          </p:cNvPr>
          <p:cNvSpPr txBox="1"/>
          <p:nvPr/>
        </p:nvSpPr>
        <p:spPr>
          <a:xfrm>
            <a:off x="4724138" y="2136358"/>
            <a:ext cx="3094194" cy="489493"/>
          </a:xfrm>
          <a:prstGeom prst="rect">
            <a:avLst/>
          </a:prstGeom>
          <a:noFill/>
        </p:spPr>
        <p:txBody>
          <a:bodyPr wrap="square" rtlCol="0">
            <a:spAutoFit/>
          </a:bodyPr>
          <a:lstStyle/>
          <a:p>
            <a:pPr>
              <a:lnSpc>
                <a:spcPct val="150000"/>
              </a:lnSpc>
            </a:pPr>
            <a:r>
              <a:rPr kumimoji="1" lang="en-US" altLang="ja-JP" sz="2000" dirty="0">
                <a:solidFill>
                  <a:srgbClr val="D5FC79"/>
                </a:solidFill>
                <a:latin typeface="Meiryo UI" panose="020B0604030504040204" pitchFamily="34" charset="-128"/>
                <a:ea typeface="Meiryo UI" panose="020B0604030504040204" pitchFamily="34" charset="-128"/>
              </a:rPr>
              <a:t>※</a:t>
            </a:r>
            <a:r>
              <a:rPr kumimoji="1" lang="ja-JP" altLang="en-US" sz="2000" dirty="0">
                <a:solidFill>
                  <a:srgbClr val="D5FC79"/>
                </a:solidFill>
                <a:latin typeface="Meiryo UI" panose="020B0604030504040204" pitchFamily="34" charset="-128"/>
                <a:ea typeface="Meiryo UI" panose="020B0604030504040204" pitchFamily="34" charset="-128"/>
              </a:rPr>
              <a:t> こっちが、かた紙だよ！</a:t>
            </a:r>
          </a:p>
        </p:txBody>
      </p:sp>
      <p:sp>
        <p:nvSpPr>
          <p:cNvPr id="43" name="テキスト ボックス 42">
            <a:extLst>
              <a:ext uri="{FF2B5EF4-FFF2-40B4-BE49-F238E27FC236}">
                <a16:creationId xmlns:a16="http://schemas.microsoft.com/office/drawing/2014/main" id="{B15D6CB7-B3D5-4843-9D96-6AE4F1A8011A}"/>
              </a:ext>
            </a:extLst>
          </p:cNvPr>
          <p:cNvSpPr txBox="1"/>
          <p:nvPr/>
        </p:nvSpPr>
        <p:spPr>
          <a:xfrm>
            <a:off x="6384157" y="2089183"/>
            <a:ext cx="919747" cy="276999"/>
          </a:xfrm>
          <a:prstGeom prst="rect">
            <a:avLst/>
          </a:prstGeom>
          <a:noFill/>
        </p:spPr>
        <p:txBody>
          <a:bodyPr wrap="square" rtlCol="0">
            <a:spAutoFit/>
          </a:bodyPr>
          <a:lstStyle/>
          <a:p>
            <a:r>
              <a:rPr kumimoji="1" lang="ja-JP" altLang="en-US" sz="1200" spc="300" dirty="0">
                <a:solidFill>
                  <a:srgbClr val="D5FC79"/>
                </a:solidFill>
                <a:latin typeface="Meiryo UI" panose="020B0604030504040204" pitchFamily="34" charset="-128"/>
                <a:ea typeface="Meiryo UI" panose="020B0604030504040204" pitchFamily="34" charset="-128"/>
              </a:rPr>
              <a:t>かみ</a:t>
            </a:r>
          </a:p>
        </p:txBody>
      </p:sp>
    </p:spTree>
    <p:extLst>
      <p:ext uri="{BB962C8B-B14F-4D97-AF65-F5344CB8AC3E}">
        <p14:creationId xmlns:p14="http://schemas.microsoft.com/office/powerpoint/2010/main" val="426482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3E9E1B-E8B7-3140-8916-7B03895A077E}"/>
              </a:ext>
            </a:extLst>
          </p:cNvPr>
          <p:cNvSpPr>
            <a:spLocks noGrp="1"/>
          </p:cNvSpPr>
          <p:nvPr>
            <p:ph type="title"/>
          </p:nvPr>
        </p:nvSpPr>
        <p:spPr/>
        <p:txBody>
          <a:bodyPr/>
          <a:lstStyle/>
          <a:p>
            <a:r>
              <a:rPr kumimoji="1" lang="ja-JP" altLang="en-US" b="1">
                <a:solidFill>
                  <a:schemeClr val="accent5"/>
                </a:solidFill>
              </a:rPr>
              <a:t>実験②</a:t>
            </a:r>
            <a:r>
              <a:rPr kumimoji="1" lang="en-US" altLang="ja-JP" dirty="0"/>
              <a:t>〜</a:t>
            </a:r>
            <a:r>
              <a:rPr kumimoji="1" lang="ja-JP" altLang="en-US"/>
              <a:t>やり方</a:t>
            </a:r>
            <a:r>
              <a:rPr kumimoji="1"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9DA56765-EF8F-2048-B8BC-C4D9FE223B47}"/>
              </a:ext>
            </a:extLst>
          </p:cNvPr>
          <p:cNvSpPr>
            <a:spLocks noGrp="1"/>
          </p:cNvSpPr>
          <p:nvPr>
            <p:ph idx="1"/>
          </p:nvPr>
        </p:nvSpPr>
        <p:spPr>
          <a:xfrm>
            <a:off x="628650" y="1551600"/>
            <a:ext cx="7886700" cy="4521600"/>
          </a:xfrm>
        </p:spPr>
        <p:txBody>
          <a:bodyPr/>
          <a:lstStyle/>
          <a:p>
            <a:pPr marL="514350" indent="-514350">
              <a:buFont typeface="+mj-ea"/>
              <a:buAutoNum type="circleNumDbPlain" startAt="3"/>
            </a:pPr>
            <a:r>
              <a:rPr kumimoji="1" lang="ja-JP" altLang="en-US" dirty="0"/>
              <a:t>のこりのコップ２つに両面テープをはり、</a:t>
            </a:r>
            <a:r>
              <a:rPr kumimoji="1" lang="en-US" altLang="ja-JP" dirty="0"/>
              <a:t>②</a:t>
            </a:r>
            <a:r>
              <a:rPr kumimoji="1" lang="ja-JP" altLang="en-US" dirty="0"/>
              <a:t>で切った</a:t>
            </a:r>
            <a:endParaRPr kumimoji="1" lang="en-US" altLang="ja-JP" dirty="0"/>
          </a:p>
          <a:p>
            <a:pPr marL="0" indent="0">
              <a:buNone/>
            </a:pPr>
            <a:r>
              <a:rPr lang="ja-JP" altLang="en-US" dirty="0"/>
              <a:t>　　 </a:t>
            </a:r>
            <a:r>
              <a:rPr kumimoji="1" lang="ja-JP" altLang="en-US" dirty="0"/>
              <a:t>アルミホイルをはりつける。</a:t>
            </a:r>
            <a:endParaRPr kumimoji="1" lang="en-US" altLang="ja-JP" dirty="0"/>
          </a:p>
          <a:p>
            <a:pPr marL="514350" indent="-514350">
              <a:buFont typeface="+mj-ea"/>
              <a:buAutoNum type="circleNumDbPlain" startAt="3"/>
            </a:pPr>
            <a:endParaRPr lang="en-US" altLang="ja-JP" dirty="0"/>
          </a:p>
          <a:p>
            <a:pPr marL="514350" indent="-514350">
              <a:spcBef>
                <a:spcPts val="2000"/>
              </a:spcBef>
              <a:buFont typeface="+mj-ea"/>
              <a:buAutoNum type="circleNumDbPlain" startAt="4"/>
            </a:pPr>
            <a:r>
              <a:rPr kumimoji="1" lang="ja-JP" altLang="en-US" dirty="0"/>
              <a:t>アルミホイルを折って細いおびを作り、</a:t>
            </a:r>
            <a:endParaRPr kumimoji="1" lang="en-US" altLang="ja-JP" dirty="0"/>
          </a:p>
          <a:p>
            <a:pPr marL="0" indent="0">
              <a:spcBef>
                <a:spcPts val="2000"/>
              </a:spcBef>
              <a:buNone/>
            </a:pPr>
            <a:r>
              <a:rPr lang="ja-JP" altLang="en-US" dirty="0"/>
              <a:t>　　</a:t>
            </a:r>
            <a:r>
              <a:rPr kumimoji="1" lang="ja-JP" altLang="en-US" dirty="0"/>
              <a:t>２つのコップの間にはさむ。</a:t>
            </a:r>
          </a:p>
        </p:txBody>
      </p:sp>
      <p:sp>
        <p:nvSpPr>
          <p:cNvPr id="4" name="テキスト ボックス 3">
            <a:extLst>
              <a:ext uri="{FF2B5EF4-FFF2-40B4-BE49-F238E27FC236}">
                <a16:creationId xmlns:a16="http://schemas.microsoft.com/office/drawing/2014/main" id="{70AA0699-999F-844D-AA14-D2E6FF1B180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3BEDA10E-9E32-FA45-B4FE-CFF085713882}"/>
              </a:ext>
            </a:extLst>
          </p:cNvPr>
          <p:cNvSpPr txBox="1"/>
          <p:nvPr/>
        </p:nvSpPr>
        <p:spPr>
          <a:xfrm>
            <a:off x="4185001"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かた</a:t>
            </a:r>
          </a:p>
        </p:txBody>
      </p:sp>
      <p:sp>
        <p:nvSpPr>
          <p:cNvPr id="8" name="テキスト ボックス 7">
            <a:extLst>
              <a:ext uri="{FF2B5EF4-FFF2-40B4-BE49-F238E27FC236}">
                <a16:creationId xmlns:a16="http://schemas.microsoft.com/office/drawing/2014/main" id="{B12484A4-618D-F140-B83D-2FC526C1FF6D}"/>
              </a:ext>
            </a:extLst>
          </p:cNvPr>
          <p:cNvSpPr txBox="1"/>
          <p:nvPr/>
        </p:nvSpPr>
        <p:spPr>
          <a:xfrm>
            <a:off x="3837816" y="1535300"/>
            <a:ext cx="1047507" cy="307777"/>
          </a:xfrm>
          <a:prstGeom prst="rect">
            <a:avLst/>
          </a:prstGeom>
          <a:noFill/>
        </p:spPr>
        <p:txBody>
          <a:bodyPr wrap="square" rtlCol="0">
            <a:spAutoFit/>
          </a:bodyPr>
          <a:lstStyle/>
          <a:p>
            <a:r>
              <a:rPr kumimoji="1" lang="ja-JP" altLang="en-US" sz="1400">
                <a:solidFill>
                  <a:schemeClr val="bg1"/>
                </a:solidFill>
                <a:latin typeface="Meiryo UI" panose="020B0604030504040204" pitchFamily="34" charset="-128"/>
                <a:ea typeface="Meiryo UI" panose="020B0604030504040204" pitchFamily="34" charset="-128"/>
              </a:rPr>
              <a:t>りょ</a:t>
            </a:r>
            <a:r>
              <a:rPr kumimoji="1" lang="ja-JP" altLang="en-US" sz="1400" spc="300">
                <a:solidFill>
                  <a:schemeClr val="bg1"/>
                </a:solidFill>
                <a:latin typeface="Meiryo UI" panose="020B0604030504040204" pitchFamily="34" charset="-128"/>
                <a:ea typeface="Meiryo UI" panose="020B0604030504040204" pitchFamily="34" charset="-128"/>
              </a:rPr>
              <a:t>うめん</a:t>
            </a:r>
          </a:p>
        </p:txBody>
      </p:sp>
      <p:sp>
        <p:nvSpPr>
          <p:cNvPr id="9" name="テキスト ボックス 8">
            <a:extLst>
              <a:ext uri="{FF2B5EF4-FFF2-40B4-BE49-F238E27FC236}">
                <a16:creationId xmlns:a16="http://schemas.microsoft.com/office/drawing/2014/main" id="{F8513883-C813-884F-B079-B320DF23284A}"/>
              </a:ext>
            </a:extLst>
          </p:cNvPr>
          <p:cNvSpPr txBox="1"/>
          <p:nvPr/>
        </p:nvSpPr>
        <p:spPr>
          <a:xfrm>
            <a:off x="7158657" y="1535300"/>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き</a:t>
            </a:r>
          </a:p>
        </p:txBody>
      </p:sp>
      <p:sp>
        <p:nvSpPr>
          <p:cNvPr id="10" name="テキスト ボックス 9">
            <a:extLst>
              <a:ext uri="{FF2B5EF4-FFF2-40B4-BE49-F238E27FC236}">
                <a16:creationId xmlns:a16="http://schemas.microsoft.com/office/drawing/2014/main" id="{55734B77-D33C-B448-924D-66E1B3B829C4}"/>
              </a:ext>
            </a:extLst>
          </p:cNvPr>
          <p:cNvSpPr txBox="1"/>
          <p:nvPr/>
        </p:nvSpPr>
        <p:spPr>
          <a:xfrm>
            <a:off x="3136767" y="3935042"/>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お</a:t>
            </a:r>
          </a:p>
        </p:txBody>
      </p:sp>
      <p:sp>
        <p:nvSpPr>
          <p:cNvPr id="13" name="テキスト ボックス 12">
            <a:extLst>
              <a:ext uri="{FF2B5EF4-FFF2-40B4-BE49-F238E27FC236}">
                <a16:creationId xmlns:a16="http://schemas.microsoft.com/office/drawing/2014/main" id="{17FD9E1F-3114-0248-A531-ACD21EF7977E}"/>
              </a:ext>
            </a:extLst>
          </p:cNvPr>
          <p:cNvSpPr txBox="1"/>
          <p:nvPr/>
        </p:nvSpPr>
        <p:spPr>
          <a:xfrm>
            <a:off x="3899172" y="3935792"/>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ほそ</a:t>
            </a:r>
          </a:p>
        </p:txBody>
      </p:sp>
      <p:sp>
        <p:nvSpPr>
          <p:cNvPr id="14" name="テキスト ボックス 13">
            <a:extLst>
              <a:ext uri="{FF2B5EF4-FFF2-40B4-BE49-F238E27FC236}">
                <a16:creationId xmlns:a16="http://schemas.microsoft.com/office/drawing/2014/main" id="{38DFF493-477F-5A40-AA48-DDE12ED12D8B}"/>
              </a:ext>
            </a:extLst>
          </p:cNvPr>
          <p:cNvSpPr txBox="1"/>
          <p:nvPr/>
        </p:nvSpPr>
        <p:spPr>
          <a:xfrm>
            <a:off x="5408253" y="3935042"/>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つく</a:t>
            </a:r>
          </a:p>
        </p:txBody>
      </p:sp>
      <p:sp>
        <p:nvSpPr>
          <p:cNvPr id="15" name="テキスト ボックス 14">
            <a:extLst>
              <a:ext uri="{FF2B5EF4-FFF2-40B4-BE49-F238E27FC236}">
                <a16:creationId xmlns:a16="http://schemas.microsoft.com/office/drawing/2014/main" id="{5B9D7D4C-6DE0-BD47-B5E7-BB7A15E66922}"/>
              </a:ext>
            </a:extLst>
          </p:cNvPr>
          <p:cNvSpPr txBox="1"/>
          <p:nvPr/>
        </p:nvSpPr>
        <p:spPr>
          <a:xfrm>
            <a:off x="2997744" y="4814265"/>
            <a:ext cx="901428" cy="307777"/>
          </a:xfrm>
          <a:prstGeom prst="rect">
            <a:avLst/>
          </a:prstGeom>
          <a:noFill/>
        </p:spPr>
        <p:txBody>
          <a:bodyPr wrap="square" rtlCol="0">
            <a:spAutoFit/>
          </a:bodyPr>
          <a:lstStyle/>
          <a:p>
            <a:r>
              <a:rPr kumimoji="1" lang="ja-JP" altLang="en-US" sz="1400">
                <a:solidFill>
                  <a:schemeClr val="bg1"/>
                </a:solidFill>
                <a:latin typeface="Meiryo UI" panose="020B0604030504040204" pitchFamily="34" charset="-128"/>
                <a:ea typeface="Meiryo UI" panose="020B0604030504040204" pitchFamily="34" charset="-128"/>
              </a:rPr>
              <a:t>あいだ</a:t>
            </a:r>
          </a:p>
        </p:txBody>
      </p:sp>
      <p:sp>
        <p:nvSpPr>
          <p:cNvPr id="6" name="テキスト ボックス 5">
            <a:extLst>
              <a:ext uri="{FF2B5EF4-FFF2-40B4-BE49-F238E27FC236}">
                <a16:creationId xmlns:a16="http://schemas.microsoft.com/office/drawing/2014/main" id="{AFB778FA-8820-7B49-B632-B9B6FC6CF9A9}"/>
              </a:ext>
            </a:extLst>
          </p:cNvPr>
          <p:cNvSpPr txBox="1"/>
          <p:nvPr/>
        </p:nvSpPr>
        <p:spPr>
          <a:xfrm>
            <a:off x="3187923" y="5592293"/>
            <a:ext cx="2480166" cy="489493"/>
          </a:xfrm>
          <a:prstGeom prst="rect">
            <a:avLst/>
          </a:prstGeom>
          <a:noFill/>
        </p:spPr>
        <p:txBody>
          <a:bodyPr wrap="none" rtlCol="0">
            <a:spAutoFit/>
          </a:bodyPr>
          <a:lstStyle/>
          <a:p>
            <a:pPr>
              <a:lnSpc>
                <a:spcPct val="150000"/>
              </a:lnSpc>
            </a:pPr>
            <a:r>
              <a:rPr kumimoji="1" lang="ja-JP" altLang="en-US" sz="2000" b="1" dirty="0">
                <a:solidFill>
                  <a:schemeClr val="bg2"/>
                </a:solidFill>
                <a:latin typeface="Meiryo UI" panose="020B0604030504040204" pitchFamily="34" charset="-128"/>
                <a:ea typeface="Meiryo UI" panose="020B0604030504040204" pitchFamily="34" charset="-128"/>
              </a:rPr>
              <a:t>ライデンびんが完成！</a:t>
            </a:r>
          </a:p>
        </p:txBody>
      </p:sp>
      <p:sp>
        <p:nvSpPr>
          <p:cNvPr id="16" name="テキスト ボックス 15">
            <a:extLst>
              <a:ext uri="{FF2B5EF4-FFF2-40B4-BE49-F238E27FC236}">
                <a16:creationId xmlns:a16="http://schemas.microsoft.com/office/drawing/2014/main" id="{65CC971F-661D-C148-8861-60A8EF4B616C}"/>
              </a:ext>
            </a:extLst>
          </p:cNvPr>
          <p:cNvSpPr txBox="1"/>
          <p:nvPr/>
        </p:nvSpPr>
        <p:spPr>
          <a:xfrm>
            <a:off x="4736228" y="5476704"/>
            <a:ext cx="901428" cy="276999"/>
          </a:xfrm>
          <a:prstGeom prst="rect">
            <a:avLst/>
          </a:prstGeom>
          <a:noFill/>
        </p:spPr>
        <p:txBody>
          <a:bodyPr wrap="square" rtlCol="0">
            <a:spAutoFit/>
          </a:bodyPr>
          <a:lstStyle/>
          <a:p>
            <a:r>
              <a:rPr kumimoji="1" lang="ja-JP" altLang="en-US" sz="1200">
                <a:solidFill>
                  <a:schemeClr val="bg2"/>
                </a:solidFill>
                <a:latin typeface="Meiryo UI" panose="020B0604030504040204" pitchFamily="34" charset="-128"/>
                <a:ea typeface="Meiryo UI" panose="020B0604030504040204" pitchFamily="34" charset="-128"/>
              </a:rPr>
              <a:t>かんせい</a:t>
            </a:r>
          </a:p>
        </p:txBody>
      </p:sp>
      <p:pic>
        <p:nvPicPr>
          <p:cNvPr id="21" name="図 20">
            <a:extLst>
              <a:ext uri="{FF2B5EF4-FFF2-40B4-BE49-F238E27FC236}">
                <a16:creationId xmlns:a16="http://schemas.microsoft.com/office/drawing/2014/main" id="{BF0E0852-2342-4069-BEB6-E578242BFDBE}"/>
              </a:ext>
            </a:extLst>
          </p:cNvPr>
          <p:cNvPicPr>
            <a:picLocks noChangeAspect="1"/>
          </p:cNvPicPr>
          <p:nvPr/>
        </p:nvPicPr>
        <p:blipFill rotWithShape="1">
          <a:blip r:embed="rId2"/>
          <a:srcRect l="1767" t="10177" r="22836" b="8271"/>
          <a:stretch/>
        </p:blipFill>
        <p:spPr>
          <a:xfrm rot="16200000">
            <a:off x="6637235" y="2003871"/>
            <a:ext cx="1593907" cy="22997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図 21">
            <a:extLst>
              <a:ext uri="{FF2B5EF4-FFF2-40B4-BE49-F238E27FC236}">
                <a16:creationId xmlns:a16="http://schemas.microsoft.com/office/drawing/2014/main" id="{15D7CC3F-EF8F-4745-8C3D-BA1C51979371}"/>
              </a:ext>
            </a:extLst>
          </p:cNvPr>
          <p:cNvPicPr>
            <a:picLocks noChangeAspect="1"/>
          </p:cNvPicPr>
          <p:nvPr/>
        </p:nvPicPr>
        <p:blipFill rotWithShape="1">
          <a:blip r:embed="rId3"/>
          <a:srcRect l="22385" t="34707" r="18594" b="32067"/>
          <a:stretch/>
        </p:blipFill>
        <p:spPr>
          <a:xfrm rot="16200000">
            <a:off x="4708245" y="2549349"/>
            <a:ext cx="1528942" cy="11481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図 23">
            <a:extLst>
              <a:ext uri="{FF2B5EF4-FFF2-40B4-BE49-F238E27FC236}">
                <a16:creationId xmlns:a16="http://schemas.microsoft.com/office/drawing/2014/main" id="{10CC8A6D-0DCE-479F-8BF6-266D04DFFC20}"/>
              </a:ext>
            </a:extLst>
          </p:cNvPr>
          <p:cNvPicPr>
            <a:picLocks noChangeAspect="1"/>
          </p:cNvPicPr>
          <p:nvPr/>
        </p:nvPicPr>
        <p:blipFill rotWithShape="1">
          <a:blip r:embed="rId4"/>
          <a:srcRect l="20747" t="29198" r="8894" b="20506"/>
          <a:stretch/>
        </p:blipFill>
        <p:spPr>
          <a:xfrm>
            <a:off x="6316473" y="4317943"/>
            <a:ext cx="2205669" cy="21032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42558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3E9E1B-E8B7-3140-8916-7B03895A077E}"/>
              </a:ext>
            </a:extLst>
          </p:cNvPr>
          <p:cNvSpPr>
            <a:spLocks noGrp="1"/>
          </p:cNvSpPr>
          <p:nvPr>
            <p:ph type="title"/>
          </p:nvPr>
        </p:nvSpPr>
        <p:spPr/>
        <p:txBody>
          <a:bodyPr/>
          <a:lstStyle/>
          <a:p>
            <a:r>
              <a:rPr kumimoji="1" lang="ja-JP" altLang="en-US" b="1">
                <a:solidFill>
                  <a:schemeClr val="accent5"/>
                </a:solidFill>
              </a:rPr>
              <a:t>実験②</a:t>
            </a:r>
            <a:r>
              <a:rPr kumimoji="1" lang="en-US" altLang="ja-JP" dirty="0"/>
              <a:t>〜</a:t>
            </a:r>
            <a:r>
              <a:rPr kumimoji="1" lang="ja-JP" altLang="en-US"/>
              <a:t>やり方</a:t>
            </a:r>
            <a:r>
              <a:rPr kumimoji="1"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9DA56765-EF8F-2048-B8BC-C4D9FE223B47}"/>
              </a:ext>
            </a:extLst>
          </p:cNvPr>
          <p:cNvSpPr>
            <a:spLocks noGrp="1"/>
          </p:cNvSpPr>
          <p:nvPr>
            <p:ph idx="1"/>
          </p:nvPr>
        </p:nvSpPr>
        <p:spPr>
          <a:xfrm>
            <a:off x="628650" y="1551600"/>
            <a:ext cx="7886700" cy="4521600"/>
          </a:xfrm>
        </p:spPr>
        <p:txBody>
          <a:bodyPr/>
          <a:lstStyle/>
          <a:p>
            <a:pPr marL="0" indent="0" algn="just">
              <a:buNone/>
            </a:pPr>
            <a:r>
              <a:rPr kumimoji="1" lang="ja-JP" altLang="en-US" sz="3200" dirty="0">
                <a:solidFill>
                  <a:schemeClr val="accent2"/>
                </a:solidFill>
              </a:rPr>
              <a:t>次は、ライデンびんに静電気をため</a:t>
            </a:r>
            <a:r>
              <a:rPr lang="ja-JP" altLang="en-US" sz="3200" dirty="0">
                <a:solidFill>
                  <a:schemeClr val="accent2"/>
                </a:solidFill>
              </a:rPr>
              <a:t>よう</a:t>
            </a:r>
            <a:r>
              <a:rPr kumimoji="1" lang="ja-JP" altLang="en-US" sz="3200" dirty="0">
                <a:solidFill>
                  <a:schemeClr val="accent2"/>
                </a:solidFill>
              </a:rPr>
              <a:t>！</a:t>
            </a:r>
            <a:endParaRPr kumimoji="1" lang="en-US" altLang="ja-JP" dirty="0">
              <a:solidFill>
                <a:schemeClr val="accent2"/>
              </a:solidFill>
            </a:endParaRPr>
          </a:p>
          <a:p>
            <a:pPr marL="514350" indent="-514350">
              <a:buFont typeface="+mj-ea"/>
              <a:buAutoNum type="circleNumDbPlain" startAt="5"/>
            </a:pPr>
            <a:r>
              <a:rPr lang="ja-JP" altLang="en-US" dirty="0"/>
              <a:t>クッキングシートを何まいか重ねて、えんかビニルの</a:t>
            </a:r>
            <a:endParaRPr lang="en-US" altLang="ja-JP" dirty="0"/>
          </a:p>
          <a:p>
            <a:pPr marL="0" indent="0">
              <a:buNone/>
            </a:pPr>
            <a:r>
              <a:rPr lang="en-US" altLang="ja-JP" dirty="0"/>
              <a:t>    </a:t>
            </a:r>
            <a:r>
              <a:rPr lang="ja-JP" altLang="en-US" dirty="0"/>
              <a:t>パイプをよくこする。こすりつづけると、静電気が</a:t>
            </a:r>
            <a:endParaRPr lang="en-US" altLang="ja-JP" dirty="0"/>
          </a:p>
          <a:p>
            <a:pPr marL="0" indent="0">
              <a:buNone/>
            </a:pPr>
            <a:r>
              <a:rPr lang="en-US" altLang="ja-JP" dirty="0"/>
              <a:t>    </a:t>
            </a:r>
            <a:r>
              <a:rPr lang="ja-JP" altLang="en-US" dirty="0"/>
              <a:t>たまってパチパチ音がしてくるよ！</a:t>
            </a:r>
            <a:endParaRPr kumimoji="1" lang="ja-JP" altLang="en-US" dirty="0"/>
          </a:p>
        </p:txBody>
      </p:sp>
      <p:sp>
        <p:nvSpPr>
          <p:cNvPr id="4" name="テキスト ボックス 3">
            <a:extLst>
              <a:ext uri="{FF2B5EF4-FFF2-40B4-BE49-F238E27FC236}">
                <a16:creationId xmlns:a16="http://schemas.microsoft.com/office/drawing/2014/main" id="{70AA0699-999F-844D-AA14-D2E6FF1B180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3BEDA10E-9E32-FA45-B4FE-CFF085713882}"/>
              </a:ext>
            </a:extLst>
          </p:cNvPr>
          <p:cNvSpPr txBox="1"/>
          <p:nvPr/>
        </p:nvSpPr>
        <p:spPr>
          <a:xfrm>
            <a:off x="4185001"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かた</a:t>
            </a:r>
          </a:p>
        </p:txBody>
      </p:sp>
      <p:sp>
        <p:nvSpPr>
          <p:cNvPr id="6" name="テキスト ボックス 5">
            <a:extLst>
              <a:ext uri="{FF2B5EF4-FFF2-40B4-BE49-F238E27FC236}">
                <a16:creationId xmlns:a16="http://schemas.microsoft.com/office/drawing/2014/main" id="{D873463F-F487-534A-B089-45ECCAEE7598}"/>
              </a:ext>
            </a:extLst>
          </p:cNvPr>
          <p:cNvSpPr txBox="1"/>
          <p:nvPr/>
        </p:nvSpPr>
        <p:spPr>
          <a:xfrm>
            <a:off x="680367" y="1566296"/>
            <a:ext cx="901428" cy="307777"/>
          </a:xfrm>
          <a:prstGeom prst="rect">
            <a:avLst/>
          </a:prstGeom>
          <a:noFill/>
        </p:spPr>
        <p:txBody>
          <a:bodyPr wrap="square" rtlCol="0">
            <a:spAutoFit/>
          </a:bodyPr>
          <a:lstStyle/>
          <a:p>
            <a:r>
              <a:rPr kumimoji="1" lang="ja-JP" altLang="en-US" sz="1400" spc="300">
                <a:solidFill>
                  <a:schemeClr val="accent2"/>
                </a:solidFill>
                <a:latin typeface="Meiryo UI" panose="020B0604030504040204" pitchFamily="34" charset="-128"/>
                <a:ea typeface="Meiryo UI" panose="020B0604030504040204" pitchFamily="34" charset="-128"/>
              </a:rPr>
              <a:t>つぎ</a:t>
            </a:r>
          </a:p>
        </p:txBody>
      </p:sp>
      <p:sp>
        <p:nvSpPr>
          <p:cNvPr id="7" name="テキスト ボックス 6">
            <a:extLst>
              <a:ext uri="{FF2B5EF4-FFF2-40B4-BE49-F238E27FC236}">
                <a16:creationId xmlns:a16="http://schemas.microsoft.com/office/drawing/2014/main" id="{360530A9-0D2C-C748-B686-3F5BCD60246C}"/>
              </a:ext>
            </a:extLst>
          </p:cNvPr>
          <p:cNvSpPr txBox="1"/>
          <p:nvPr/>
        </p:nvSpPr>
        <p:spPr>
          <a:xfrm>
            <a:off x="4007363" y="1566295"/>
            <a:ext cx="1339551" cy="307777"/>
          </a:xfrm>
          <a:prstGeom prst="rect">
            <a:avLst/>
          </a:prstGeom>
          <a:noFill/>
        </p:spPr>
        <p:txBody>
          <a:bodyPr wrap="square" rtlCol="0">
            <a:spAutoFit/>
          </a:bodyPr>
          <a:lstStyle/>
          <a:p>
            <a:r>
              <a:rPr kumimoji="1" lang="ja-JP" altLang="en-US" sz="1400" spc="300">
                <a:solidFill>
                  <a:schemeClr val="accent2"/>
                </a:solidFill>
                <a:latin typeface="Meiryo UI" panose="020B0604030504040204" pitchFamily="34" charset="-128"/>
                <a:ea typeface="Meiryo UI" panose="020B0604030504040204" pitchFamily="34" charset="-128"/>
              </a:rPr>
              <a:t>せいでんき</a:t>
            </a:r>
          </a:p>
        </p:txBody>
      </p:sp>
      <p:sp>
        <p:nvSpPr>
          <p:cNvPr id="9" name="テキスト ボックス 8">
            <a:extLst>
              <a:ext uri="{FF2B5EF4-FFF2-40B4-BE49-F238E27FC236}">
                <a16:creationId xmlns:a16="http://schemas.microsoft.com/office/drawing/2014/main" id="{94B77A46-F32E-2B4F-9489-C80A126A80EC}"/>
              </a:ext>
            </a:extLst>
          </p:cNvPr>
          <p:cNvSpPr txBox="1"/>
          <p:nvPr/>
        </p:nvSpPr>
        <p:spPr>
          <a:xfrm>
            <a:off x="3547045" y="2384871"/>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なん</a:t>
            </a:r>
          </a:p>
        </p:txBody>
      </p:sp>
      <p:sp>
        <p:nvSpPr>
          <p:cNvPr id="10" name="テキスト ボックス 9">
            <a:extLst>
              <a:ext uri="{FF2B5EF4-FFF2-40B4-BE49-F238E27FC236}">
                <a16:creationId xmlns:a16="http://schemas.microsoft.com/office/drawing/2014/main" id="{F28A12E1-61FB-5546-884A-C0DE1F08773B}"/>
              </a:ext>
            </a:extLst>
          </p:cNvPr>
          <p:cNvSpPr txBox="1"/>
          <p:nvPr/>
        </p:nvSpPr>
        <p:spPr>
          <a:xfrm>
            <a:off x="4757521" y="2384870"/>
            <a:ext cx="901428"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かさ</a:t>
            </a:r>
          </a:p>
        </p:txBody>
      </p:sp>
      <p:sp>
        <p:nvSpPr>
          <p:cNvPr id="11" name="テキスト ボックス 10">
            <a:extLst>
              <a:ext uri="{FF2B5EF4-FFF2-40B4-BE49-F238E27FC236}">
                <a16:creationId xmlns:a16="http://schemas.microsoft.com/office/drawing/2014/main" id="{AECB8AF2-90B4-734C-8AB2-33B43D479A75}"/>
              </a:ext>
            </a:extLst>
          </p:cNvPr>
          <p:cNvSpPr txBox="1"/>
          <p:nvPr/>
        </p:nvSpPr>
        <p:spPr>
          <a:xfrm>
            <a:off x="6112287" y="3092072"/>
            <a:ext cx="1114728" cy="307777"/>
          </a:xfrm>
          <a:prstGeom prst="rect">
            <a:avLst/>
          </a:prstGeom>
          <a:noFill/>
        </p:spPr>
        <p:txBody>
          <a:bodyPr wrap="square" rtlCol="0">
            <a:spAutoFit/>
          </a:bodyPr>
          <a:lstStyle/>
          <a:p>
            <a:r>
              <a:rPr kumimoji="1" lang="ja-JP" altLang="en-US" sz="1400" spc="300" dirty="0">
                <a:solidFill>
                  <a:schemeClr val="bg1"/>
                </a:solidFill>
                <a:latin typeface="Meiryo UI" panose="020B0604030504040204" pitchFamily="34" charset="-128"/>
                <a:ea typeface="Meiryo UI" panose="020B0604030504040204" pitchFamily="34" charset="-128"/>
              </a:rPr>
              <a:t>せいでんき</a:t>
            </a:r>
          </a:p>
        </p:txBody>
      </p:sp>
      <p:sp>
        <p:nvSpPr>
          <p:cNvPr id="12" name="テキスト ボックス 11">
            <a:extLst>
              <a:ext uri="{FF2B5EF4-FFF2-40B4-BE49-F238E27FC236}">
                <a16:creationId xmlns:a16="http://schemas.microsoft.com/office/drawing/2014/main" id="{96A7CAC3-44FE-0142-B521-97E095D1E78B}"/>
              </a:ext>
            </a:extLst>
          </p:cNvPr>
          <p:cNvSpPr txBox="1"/>
          <p:nvPr/>
        </p:nvSpPr>
        <p:spPr>
          <a:xfrm>
            <a:off x="3357298" y="3921258"/>
            <a:ext cx="102979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おと</a:t>
            </a:r>
          </a:p>
        </p:txBody>
      </p:sp>
      <p:sp>
        <p:nvSpPr>
          <p:cNvPr id="14" name="正方形/長方形 13">
            <a:extLst>
              <a:ext uri="{FF2B5EF4-FFF2-40B4-BE49-F238E27FC236}">
                <a16:creationId xmlns:a16="http://schemas.microsoft.com/office/drawing/2014/main" id="{F90512A8-7E62-4665-B7B5-807398F650D5}"/>
              </a:ext>
            </a:extLst>
          </p:cNvPr>
          <p:cNvSpPr/>
          <p:nvPr/>
        </p:nvSpPr>
        <p:spPr>
          <a:xfrm>
            <a:off x="1341151" y="5001674"/>
            <a:ext cx="5152245" cy="767833"/>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74AFB25F-A183-48E3-91B3-EBC554F9E8F2}"/>
              </a:ext>
            </a:extLst>
          </p:cNvPr>
          <p:cNvSpPr txBox="1"/>
          <p:nvPr/>
        </p:nvSpPr>
        <p:spPr>
          <a:xfrm>
            <a:off x="1428833" y="5037417"/>
            <a:ext cx="5064563" cy="568874"/>
          </a:xfrm>
          <a:prstGeom prst="rect">
            <a:avLst/>
          </a:prstGeom>
          <a:noFill/>
        </p:spPr>
        <p:txBody>
          <a:bodyPr wrap="square" rtlCol="0">
            <a:spAutoFit/>
          </a:bodyPr>
          <a:lstStyle/>
          <a:p>
            <a:pPr>
              <a:lnSpc>
                <a:spcPct val="150000"/>
              </a:lnSpc>
            </a:pPr>
            <a:r>
              <a:rPr kumimoji="1" lang="ja-JP" altLang="en-US" sz="2400" dirty="0">
                <a:solidFill>
                  <a:schemeClr val="bg1"/>
                </a:solidFill>
                <a:latin typeface="Meiryo UI" panose="020B0604030504040204" pitchFamily="34" charset="-128"/>
                <a:ea typeface="Meiryo UI" panose="020B0604030504040204" pitchFamily="34" charset="-128"/>
              </a:rPr>
              <a:t>パイプを</a:t>
            </a:r>
            <a:r>
              <a:rPr kumimoji="1" lang="ja-JP" altLang="en-US" sz="2400" b="1" dirty="0">
                <a:solidFill>
                  <a:schemeClr val="accent2">
                    <a:lumMod val="75000"/>
                  </a:schemeClr>
                </a:solidFill>
                <a:effectLst>
                  <a:glow rad="88900">
                    <a:schemeClr val="bg1">
                      <a:alpha val="79000"/>
                    </a:schemeClr>
                  </a:glow>
                </a:effectLst>
                <a:latin typeface="Meiryo UI" panose="020B0604030504040204" pitchFamily="34" charset="-128"/>
                <a:ea typeface="Meiryo UI" panose="020B0604030504040204" pitchFamily="34" charset="-128"/>
              </a:rPr>
              <a:t>ねじりながら</a:t>
            </a:r>
            <a:r>
              <a:rPr kumimoji="1" lang="ja-JP" altLang="en-US" sz="2400" dirty="0">
                <a:solidFill>
                  <a:schemeClr val="bg1"/>
                </a:solidFill>
                <a:latin typeface="Meiryo UI" panose="020B0604030504040204" pitchFamily="34" charset="-128"/>
                <a:ea typeface="Meiryo UI" panose="020B0604030504040204" pitchFamily="34" charset="-128"/>
              </a:rPr>
              <a:t>こするのがコツだよ！</a:t>
            </a:r>
          </a:p>
        </p:txBody>
      </p:sp>
    </p:spTree>
    <p:extLst>
      <p:ext uri="{BB962C8B-B14F-4D97-AF65-F5344CB8AC3E}">
        <p14:creationId xmlns:p14="http://schemas.microsoft.com/office/powerpoint/2010/main" val="4146685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59AF8D-439C-6647-8F9C-FB14505917BB}"/>
              </a:ext>
            </a:extLst>
          </p:cNvPr>
          <p:cNvSpPr>
            <a:spLocks noGrp="1"/>
          </p:cNvSpPr>
          <p:nvPr>
            <p:ph type="title"/>
          </p:nvPr>
        </p:nvSpPr>
        <p:spPr/>
        <p:txBody>
          <a:bodyPr/>
          <a:lstStyle/>
          <a:p>
            <a:r>
              <a:rPr lang="ja-JP" altLang="en-US" b="1">
                <a:solidFill>
                  <a:schemeClr val="accent5"/>
                </a:solidFill>
              </a:rPr>
              <a:t>実験②</a:t>
            </a:r>
            <a:r>
              <a:rPr lang="en-US" altLang="ja-JP" dirty="0"/>
              <a:t>〜</a:t>
            </a:r>
            <a:r>
              <a:rPr lang="ja-JP" altLang="en-US"/>
              <a:t>やり方</a:t>
            </a:r>
            <a:r>
              <a:rPr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ECA50FE6-8C78-6640-9EC6-69815B18F2C6}"/>
              </a:ext>
            </a:extLst>
          </p:cNvPr>
          <p:cNvSpPr>
            <a:spLocks noGrp="1"/>
          </p:cNvSpPr>
          <p:nvPr>
            <p:ph idx="1"/>
          </p:nvPr>
        </p:nvSpPr>
        <p:spPr>
          <a:xfrm>
            <a:off x="628650" y="1551600"/>
            <a:ext cx="7886700" cy="4521600"/>
          </a:xfrm>
        </p:spPr>
        <p:txBody>
          <a:bodyPr/>
          <a:lstStyle/>
          <a:p>
            <a:pPr marL="514350" indent="-514350">
              <a:buFont typeface="+mj-ea"/>
              <a:buAutoNum type="circleNumDbPlain" startAt="6"/>
            </a:pPr>
            <a:r>
              <a:rPr kumimoji="1" lang="ja-JP" altLang="en-US" dirty="0"/>
              <a:t>えんかビニルのパイプから音がしてきたら、そのパイプをライデンびんのおびに近づけよう。パイプの静電気に引きつけられて、ライデンびんにも</a:t>
            </a:r>
            <a:r>
              <a:rPr kumimoji="1" lang="ja-JP" altLang="en-US" dirty="0">
                <a:solidFill>
                  <a:schemeClr val="accent4">
                    <a:lumMod val="60000"/>
                    <a:lumOff val="40000"/>
                  </a:schemeClr>
                </a:solidFill>
              </a:rPr>
              <a:t>静電気がたまる</a:t>
            </a:r>
            <a:r>
              <a:rPr kumimoji="1" lang="ja-JP" altLang="en-US" dirty="0"/>
              <a:t>よ。</a:t>
            </a:r>
          </a:p>
        </p:txBody>
      </p:sp>
      <p:sp>
        <p:nvSpPr>
          <p:cNvPr id="4" name="テキスト ボックス 3">
            <a:extLst>
              <a:ext uri="{FF2B5EF4-FFF2-40B4-BE49-F238E27FC236}">
                <a16:creationId xmlns:a16="http://schemas.microsoft.com/office/drawing/2014/main" id="{93110A60-EB3A-414F-AFB9-A5AA83C86E73}"/>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E0AFAF91-7A2C-704C-A734-166EDB01D8E1}"/>
              </a:ext>
            </a:extLst>
          </p:cNvPr>
          <p:cNvSpPr txBox="1"/>
          <p:nvPr/>
        </p:nvSpPr>
        <p:spPr>
          <a:xfrm>
            <a:off x="4185001" y="305176"/>
            <a:ext cx="1375245" cy="338554"/>
          </a:xfrm>
          <a:prstGeom prst="rect">
            <a:avLst/>
          </a:prstGeom>
          <a:noFill/>
        </p:spPr>
        <p:txBody>
          <a:bodyPr wrap="square" rtlCol="0">
            <a:spAutoFit/>
          </a:bodyPr>
          <a:lstStyle/>
          <a:p>
            <a:r>
              <a:rPr kumimoji="1" lang="ja-JP" altLang="en-US" sz="1600" spc="300">
                <a:latin typeface="Meiryo UI" panose="020B0604030504040204" pitchFamily="34" charset="-128"/>
                <a:ea typeface="Meiryo UI" panose="020B0604030504040204" pitchFamily="34" charset="-128"/>
              </a:rPr>
              <a:t>かた</a:t>
            </a:r>
          </a:p>
        </p:txBody>
      </p:sp>
      <p:sp>
        <p:nvSpPr>
          <p:cNvPr id="7" name="正方形/長方形 6">
            <a:extLst>
              <a:ext uri="{FF2B5EF4-FFF2-40B4-BE49-F238E27FC236}">
                <a16:creationId xmlns:a16="http://schemas.microsoft.com/office/drawing/2014/main" id="{20ACD0DC-F7EF-D641-8ABF-BBA0ED0C9C44}"/>
              </a:ext>
            </a:extLst>
          </p:cNvPr>
          <p:cNvSpPr/>
          <p:nvPr/>
        </p:nvSpPr>
        <p:spPr>
          <a:xfrm>
            <a:off x="5084218" y="4553765"/>
            <a:ext cx="3408272" cy="1072315"/>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3D17487-24C0-B347-9645-F34E666B83A9}"/>
              </a:ext>
            </a:extLst>
          </p:cNvPr>
          <p:cNvSpPr txBox="1"/>
          <p:nvPr/>
        </p:nvSpPr>
        <p:spPr>
          <a:xfrm>
            <a:off x="5171900" y="4589509"/>
            <a:ext cx="3320590" cy="951094"/>
          </a:xfrm>
          <a:prstGeom prst="rect">
            <a:avLst/>
          </a:prstGeom>
          <a:noFill/>
        </p:spPr>
        <p:txBody>
          <a:bodyPr wrap="square" rtlCol="0">
            <a:spAutoFit/>
          </a:bodyPr>
          <a:lstStyle/>
          <a:p>
            <a:pPr>
              <a:lnSpc>
                <a:spcPct val="150000"/>
              </a:lnSpc>
            </a:pPr>
            <a:r>
              <a:rPr kumimoji="1" lang="ja-JP" altLang="en-US" sz="2000" dirty="0">
                <a:solidFill>
                  <a:schemeClr val="bg1"/>
                </a:solidFill>
                <a:latin typeface="Meiryo UI" panose="020B0604030504040204" pitchFamily="34" charset="-128"/>
                <a:ea typeface="Meiryo UI" panose="020B0604030504040204" pitchFamily="34" charset="-128"/>
              </a:rPr>
              <a:t>この時、パイプとライデンびんのおびが</a:t>
            </a:r>
            <a:r>
              <a:rPr kumimoji="1" lang="ja-JP" altLang="en-US" sz="2000" b="1" dirty="0">
                <a:solidFill>
                  <a:schemeClr val="accent2">
                    <a:lumMod val="75000"/>
                  </a:schemeClr>
                </a:solidFill>
                <a:effectLst>
                  <a:glow rad="88900">
                    <a:schemeClr val="bg1">
                      <a:alpha val="79000"/>
                    </a:schemeClr>
                  </a:glow>
                </a:effectLst>
                <a:latin typeface="Meiryo UI" panose="020B0604030504040204" pitchFamily="34" charset="-128"/>
                <a:ea typeface="Meiryo UI" panose="020B0604030504040204" pitchFamily="34" charset="-128"/>
              </a:rPr>
              <a:t>ふれないように</a:t>
            </a:r>
            <a:r>
              <a:rPr kumimoji="1" lang="ja-JP" altLang="en-US" sz="2000" dirty="0">
                <a:solidFill>
                  <a:schemeClr val="bg1"/>
                </a:solidFill>
                <a:latin typeface="Meiryo UI" panose="020B0604030504040204" pitchFamily="34" charset="-128"/>
                <a:ea typeface="Meiryo UI" panose="020B0604030504040204" pitchFamily="34" charset="-128"/>
              </a:rPr>
              <a:t>しよう！</a:t>
            </a:r>
          </a:p>
        </p:txBody>
      </p:sp>
      <p:sp>
        <p:nvSpPr>
          <p:cNvPr id="9" name="テキスト ボックス 8">
            <a:extLst>
              <a:ext uri="{FF2B5EF4-FFF2-40B4-BE49-F238E27FC236}">
                <a16:creationId xmlns:a16="http://schemas.microsoft.com/office/drawing/2014/main" id="{63D7111F-837C-124F-9B6D-BF386B031F8C}"/>
              </a:ext>
            </a:extLst>
          </p:cNvPr>
          <p:cNvSpPr txBox="1"/>
          <p:nvPr/>
        </p:nvSpPr>
        <p:spPr>
          <a:xfrm>
            <a:off x="5466874" y="4544910"/>
            <a:ext cx="901428" cy="276999"/>
          </a:xfrm>
          <a:prstGeom prst="rect">
            <a:avLst/>
          </a:prstGeom>
          <a:noFill/>
        </p:spPr>
        <p:txBody>
          <a:bodyPr wrap="square" rtlCol="0">
            <a:spAutoFit/>
          </a:bodyPr>
          <a:lstStyle/>
          <a:p>
            <a:r>
              <a:rPr kumimoji="1" lang="ja-JP" altLang="en-US" sz="1200" spc="300" dirty="0">
                <a:solidFill>
                  <a:schemeClr val="bg1"/>
                </a:solidFill>
                <a:latin typeface="Meiryo UI" panose="020B0604030504040204" pitchFamily="34" charset="-128"/>
                <a:ea typeface="Meiryo UI" panose="020B0604030504040204" pitchFamily="34" charset="-128"/>
              </a:rPr>
              <a:t> とき</a:t>
            </a:r>
          </a:p>
        </p:txBody>
      </p:sp>
      <p:sp>
        <p:nvSpPr>
          <p:cNvPr id="13" name="テキスト ボックス 12">
            <a:extLst>
              <a:ext uri="{FF2B5EF4-FFF2-40B4-BE49-F238E27FC236}">
                <a16:creationId xmlns:a16="http://schemas.microsoft.com/office/drawing/2014/main" id="{3C179160-E095-DE48-8791-F3FAE7AAD3E9}"/>
              </a:ext>
            </a:extLst>
          </p:cNvPr>
          <p:cNvSpPr txBox="1"/>
          <p:nvPr/>
        </p:nvSpPr>
        <p:spPr>
          <a:xfrm>
            <a:off x="4497348" y="1520009"/>
            <a:ext cx="102979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おと</a:t>
            </a:r>
          </a:p>
        </p:txBody>
      </p:sp>
      <p:sp>
        <p:nvSpPr>
          <p:cNvPr id="14" name="テキスト ボックス 13">
            <a:extLst>
              <a:ext uri="{FF2B5EF4-FFF2-40B4-BE49-F238E27FC236}">
                <a16:creationId xmlns:a16="http://schemas.microsoft.com/office/drawing/2014/main" id="{E0ED9941-C67E-744C-B1D4-825E3BCDF72D}"/>
              </a:ext>
            </a:extLst>
          </p:cNvPr>
          <p:cNvSpPr txBox="1"/>
          <p:nvPr/>
        </p:nvSpPr>
        <p:spPr>
          <a:xfrm>
            <a:off x="3982450" y="2160159"/>
            <a:ext cx="102979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ちか</a:t>
            </a:r>
          </a:p>
        </p:txBody>
      </p:sp>
      <p:sp>
        <p:nvSpPr>
          <p:cNvPr id="15" name="テキスト ボックス 14">
            <a:extLst>
              <a:ext uri="{FF2B5EF4-FFF2-40B4-BE49-F238E27FC236}">
                <a16:creationId xmlns:a16="http://schemas.microsoft.com/office/drawing/2014/main" id="{600CF31C-04BC-3E49-A439-638E8A54D295}"/>
              </a:ext>
            </a:extLst>
          </p:cNvPr>
          <p:cNvSpPr txBox="1"/>
          <p:nvPr/>
        </p:nvSpPr>
        <p:spPr>
          <a:xfrm>
            <a:off x="6801199" y="2158902"/>
            <a:ext cx="1195927"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せいでんき</a:t>
            </a:r>
          </a:p>
        </p:txBody>
      </p:sp>
      <p:sp>
        <p:nvSpPr>
          <p:cNvPr id="16" name="テキスト ボックス 15">
            <a:extLst>
              <a:ext uri="{FF2B5EF4-FFF2-40B4-BE49-F238E27FC236}">
                <a16:creationId xmlns:a16="http://schemas.microsoft.com/office/drawing/2014/main" id="{FA1DBF97-4619-6347-B0D2-684F7B9B449D}"/>
              </a:ext>
            </a:extLst>
          </p:cNvPr>
          <p:cNvSpPr txBox="1"/>
          <p:nvPr/>
        </p:nvSpPr>
        <p:spPr>
          <a:xfrm>
            <a:off x="1282904" y="2800755"/>
            <a:ext cx="1029795"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ひ</a:t>
            </a:r>
          </a:p>
        </p:txBody>
      </p:sp>
      <p:sp>
        <p:nvSpPr>
          <p:cNvPr id="17" name="テキスト ボックス 16">
            <a:extLst>
              <a:ext uri="{FF2B5EF4-FFF2-40B4-BE49-F238E27FC236}">
                <a16:creationId xmlns:a16="http://schemas.microsoft.com/office/drawing/2014/main" id="{914D0974-D33E-D247-89A2-F992915C1670}"/>
              </a:ext>
            </a:extLst>
          </p:cNvPr>
          <p:cNvSpPr txBox="1"/>
          <p:nvPr/>
        </p:nvSpPr>
        <p:spPr>
          <a:xfrm>
            <a:off x="5667264" y="2800754"/>
            <a:ext cx="1195927" cy="307777"/>
          </a:xfrm>
          <a:prstGeom prst="rect">
            <a:avLst/>
          </a:prstGeom>
          <a:noFill/>
        </p:spPr>
        <p:txBody>
          <a:bodyPr wrap="square" rtlCol="0">
            <a:spAutoFit/>
          </a:bodyPr>
          <a:lstStyle/>
          <a:p>
            <a:r>
              <a:rPr kumimoji="1" lang="ja-JP" altLang="en-US" sz="1400" spc="300">
                <a:solidFill>
                  <a:schemeClr val="accent4">
                    <a:lumMod val="60000"/>
                    <a:lumOff val="40000"/>
                  </a:schemeClr>
                </a:solidFill>
                <a:latin typeface="Meiryo UI" panose="020B0604030504040204" pitchFamily="34" charset="-128"/>
                <a:ea typeface="Meiryo UI" panose="020B0604030504040204" pitchFamily="34" charset="-128"/>
              </a:rPr>
              <a:t>せいでんき</a:t>
            </a:r>
          </a:p>
        </p:txBody>
      </p:sp>
      <p:pic>
        <p:nvPicPr>
          <p:cNvPr id="11" name="図 10">
            <a:extLst>
              <a:ext uri="{FF2B5EF4-FFF2-40B4-BE49-F238E27FC236}">
                <a16:creationId xmlns:a16="http://schemas.microsoft.com/office/drawing/2014/main" id="{C23C604E-2D79-4D60-97B4-8CB849ED246D}"/>
              </a:ext>
            </a:extLst>
          </p:cNvPr>
          <p:cNvPicPr>
            <a:picLocks noChangeAspect="1"/>
          </p:cNvPicPr>
          <p:nvPr/>
        </p:nvPicPr>
        <p:blipFill rotWithShape="1">
          <a:blip r:embed="rId2"/>
          <a:srcRect t="2091" r="6590"/>
          <a:stretch/>
        </p:blipFill>
        <p:spPr>
          <a:xfrm rot="16200000">
            <a:off x="1438383" y="2932399"/>
            <a:ext cx="2788527" cy="4126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テキスト ボックス 18">
            <a:extLst>
              <a:ext uri="{FF2B5EF4-FFF2-40B4-BE49-F238E27FC236}">
                <a16:creationId xmlns:a16="http://schemas.microsoft.com/office/drawing/2014/main" id="{AA06AADA-FCC7-425C-8D89-4B5C0FBAD321}"/>
              </a:ext>
            </a:extLst>
          </p:cNvPr>
          <p:cNvSpPr txBox="1"/>
          <p:nvPr/>
        </p:nvSpPr>
        <p:spPr>
          <a:xfrm>
            <a:off x="1797801" y="5333960"/>
            <a:ext cx="2940776" cy="95115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lnSpc>
                <a:spcPct val="150000"/>
              </a:lnSpc>
            </a:pPr>
            <a:r>
              <a:rPr kumimoji="1" lang="ja-JP" altLang="en-US" sz="2000" dirty="0">
                <a:solidFill>
                  <a:schemeClr val="bg1"/>
                </a:solidFill>
                <a:latin typeface="Meiryo UI" panose="020B0604030504040204" pitchFamily="34" charset="-128"/>
                <a:ea typeface="Meiryo UI" panose="020B0604030504040204" pitchFamily="34" charset="-128"/>
              </a:rPr>
              <a:t>こすりながら近づけてね！</a:t>
            </a:r>
            <a:endParaRPr kumimoji="1" lang="en-US" altLang="ja-JP" sz="2000" dirty="0">
              <a:solidFill>
                <a:schemeClr val="bg1"/>
              </a:solidFill>
              <a:latin typeface="Meiryo UI" panose="020B0604030504040204" pitchFamily="34" charset="-128"/>
              <a:ea typeface="Meiryo UI" panose="020B0604030504040204" pitchFamily="34" charset="-128"/>
            </a:endParaRPr>
          </a:p>
          <a:p>
            <a:pPr algn="ctr">
              <a:lnSpc>
                <a:spcPct val="150000"/>
              </a:lnSpc>
            </a:pPr>
            <a:r>
              <a:rPr kumimoji="1" lang="ja-JP" altLang="en-US" sz="2000" dirty="0">
                <a:solidFill>
                  <a:schemeClr val="bg1"/>
                </a:solidFill>
                <a:latin typeface="Meiryo UI" panose="020B0604030504040204" pitchFamily="34" charset="-128"/>
                <a:ea typeface="Meiryo UI" panose="020B0604030504040204" pitchFamily="34" charset="-128"/>
              </a:rPr>
              <a:t>おびが動いてたら</a:t>
            </a:r>
            <a:r>
              <a:rPr kumimoji="1" lang="en-US" altLang="ja-JP" sz="2000" dirty="0">
                <a:solidFill>
                  <a:schemeClr val="bg1"/>
                </a:solidFill>
                <a:latin typeface="Meiryo UI" panose="020B0604030504040204" pitchFamily="34" charset="-128"/>
                <a:ea typeface="Meiryo UI" panose="020B0604030504040204" pitchFamily="34" charset="-128"/>
              </a:rPr>
              <a:t>OK</a:t>
            </a:r>
            <a:r>
              <a:rPr kumimoji="1" lang="ja-JP" altLang="en-US" sz="2000" dirty="0">
                <a:solidFill>
                  <a:schemeClr val="bg1"/>
                </a:solidFill>
                <a:latin typeface="Meiryo UI" panose="020B0604030504040204" pitchFamily="34" charset="-128"/>
                <a:ea typeface="Meiryo UI" panose="020B0604030504040204" pitchFamily="34" charset="-128"/>
              </a:rPr>
              <a:t>！</a:t>
            </a:r>
          </a:p>
        </p:txBody>
      </p:sp>
      <p:sp>
        <p:nvSpPr>
          <p:cNvPr id="20" name="テキスト ボックス 19">
            <a:extLst>
              <a:ext uri="{FF2B5EF4-FFF2-40B4-BE49-F238E27FC236}">
                <a16:creationId xmlns:a16="http://schemas.microsoft.com/office/drawing/2014/main" id="{34817403-463F-4C26-808D-8C0D6D36CDDC}"/>
              </a:ext>
            </a:extLst>
          </p:cNvPr>
          <p:cNvSpPr txBox="1"/>
          <p:nvPr/>
        </p:nvSpPr>
        <p:spPr>
          <a:xfrm>
            <a:off x="3020694" y="5281113"/>
            <a:ext cx="901428" cy="276999"/>
          </a:xfrm>
          <a:prstGeom prst="rect">
            <a:avLst/>
          </a:prstGeom>
          <a:noFill/>
        </p:spPr>
        <p:txBody>
          <a:bodyPr wrap="square" rtlCol="0">
            <a:spAutoFit/>
          </a:bodyPr>
          <a:lstStyle/>
          <a:p>
            <a:r>
              <a:rPr kumimoji="1" lang="ja-JP" altLang="en-US" sz="1200" spc="300" dirty="0">
                <a:solidFill>
                  <a:schemeClr val="bg1"/>
                </a:solidFill>
                <a:latin typeface="Meiryo UI" panose="020B0604030504040204" pitchFamily="34" charset="-128"/>
                <a:ea typeface="Meiryo UI" panose="020B0604030504040204" pitchFamily="34" charset="-128"/>
              </a:rPr>
              <a:t>ちか</a:t>
            </a:r>
          </a:p>
        </p:txBody>
      </p:sp>
      <p:sp>
        <p:nvSpPr>
          <p:cNvPr id="21" name="テキスト ボックス 20">
            <a:extLst>
              <a:ext uri="{FF2B5EF4-FFF2-40B4-BE49-F238E27FC236}">
                <a16:creationId xmlns:a16="http://schemas.microsoft.com/office/drawing/2014/main" id="{6FA5348A-0099-4A0A-A09A-0E951D0AE170}"/>
              </a:ext>
            </a:extLst>
          </p:cNvPr>
          <p:cNvSpPr txBox="1"/>
          <p:nvPr/>
        </p:nvSpPr>
        <p:spPr>
          <a:xfrm>
            <a:off x="2667667" y="5719802"/>
            <a:ext cx="901428" cy="276999"/>
          </a:xfrm>
          <a:prstGeom prst="rect">
            <a:avLst/>
          </a:prstGeom>
          <a:noFill/>
        </p:spPr>
        <p:txBody>
          <a:bodyPr wrap="square" rtlCol="0">
            <a:spAutoFit/>
          </a:bodyPr>
          <a:lstStyle/>
          <a:p>
            <a:r>
              <a:rPr kumimoji="1" lang="ja-JP" altLang="en-US" sz="1200" spc="300" dirty="0">
                <a:solidFill>
                  <a:schemeClr val="bg1"/>
                </a:solidFill>
                <a:latin typeface="Meiryo UI" panose="020B0604030504040204" pitchFamily="34" charset="-128"/>
                <a:ea typeface="Meiryo UI" panose="020B0604030504040204" pitchFamily="34" charset="-128"/>
              </a:rPr>
              <a:t>うご</a:t>
            </a:r>
          </a:p>
        </p:txBody>
      </p:sp>
    </p:spTree>
    <p:extLst>
      <p:ext uri="{BB962C8B-B14F-4D97-AF65-F5344CB8AC3E}">
        <p14:creationId xmlns:p14="http://schemas.microsoft.com/office/powerpoint/2010/main" val="83041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D5306DE4-58FE-E64A-9FE6-F36D305AED58}"/>
              </a:ext>
            </a:extLst>
          </p:cNvPr>
          <p:cNvSpPr/>
          <p:nvPr/>
        </p:nvSpPr>
        <p:spPr>
          <a:xfrm>
            <a:off x="1797803" y="2615339"/>
            <a:ext cx="5548393" cy="1627322"/>
          </a:xfrm>
          <a:prstGeom prst="rect">
            <a:avLst/>
          </a:prstGeom>
          <a:solidFill>
            <a:schemeClr val="bg1">
              <a:alpha val="21000"/>
            </a:schemeClr>
          </a:solidFill>
          <a:ln>
            <a:noFill/>
          </a:ln>
          <a:effectLst>
            <a:outerShdw blurRad="50800" dist="50800" dir="5400000" algn="ctr" rotWithShape="0">
              <a:srgbClr val="000000">
                <a:alpha val="8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B788B46-03B4-FC4C-B0EB-49B3F2CCC483}"/>
              </a:ext>
            </a:extLst>
          </p:cNvPr>
          <p:cNvSpPr>
            <a:spLocks noGrp="1"/>
          </p:cNvSpPr>
          <p:nvPr>
            <p:ph type="title"/>
          </p:nvPr>
        </p:nvSpPr>
        <p:spPr/>
        <p:txBody>
          <a:bodyPr/>
          <a:lstStyle/>
          <a:p>
            <a:r>
              <a:rPr kumimoji="1" lang="ja-JP" altLang="en-US" b="1">
                <a:solidFill>
                  <a:schemeClr val="accent5"/>
                </a:solidFill>
              </a:rPr>
              <a:t>実験</a:t>
            </a:r>
            <a:r>
              <a:rPr lang="ja-JP" altLang="en-US" b="1">
                <a:solidFill>
                  <a:schemeClr val="accent5"/>
                </a:solidFill>
              </a:rPr>
              <a:t>②</a:t>
            </a:r>
            <a:r>
              <a:rPr kumimoji="1" lang="en-US" altLang="ja-JP" sz="3000" b="1" dirty="0">
                <a:solidFill>
                  <a:schemeClr val="accent5"/>
                </a:solidFill>
              </a:rPr>
              <a:t>〜</a:t>
            </a:r>
            <a:r>
              <a:rPr kumimoji="1" lang="ja-JP" altLang="en-US" sz="3000" b="1">
                <a:solidFill>
                  <a:schemeClr val="accent5"/>
                </a:solidFill>
              </a:rPr>
              <a:t>静電気をためて明かりをつけよう</a:t>
            </a:r>
            <a:r>
              <a:rPr kumimoji="1" lang="en-US" altLang="ja-JP" sz="3000" b="1" dirty="0">
                <a:solidFill>
                  <a:schemeClr val="accent5"/>
                </a:solidFill>
              </a:rPr>
              <a:t>〜</a:t>
            </a:r>
            <a:endParaRPr kumimoji="1" lang="ja-JP" altLang="en-US" sz="3000" b="1">
              <a:solidFill>
                <a:schemeClr val="accent5"/>
              </a:solidFill>
            </a:endParaRPr>
          </a:p>
        </p:txBody>
      </p:sp>
      <p:sp>
        <p:nvSpPr>
          <p:cNvPr id="3" name="コンテンツ プレースホルダー 2">
            <a:extLst>
              <a:ext uri="{FF2B5EF4-FFF2-40B4-BE49-F238E27FC236}">
                <a16:creationId xmlns:a16="http://schemas.microsoft.com/office/drawing/2014/main" id="{3B3BA552-67C1-5445-84B4-BA76ACEA8CBB}"/>
              </a:ext>
            </a:extLst>
          </p:cNvPr>
          <p:cNvSpPr>
            <a:spLocks noGrp="1"/>
          </p:cNvSpPr>
          <p:nvPr>
            <p:ph idx="1"/>
          </p:nvPr>
        </p:nvSpPr>
        <p:spPr/>
        <p:txBody>
          <a:bodyPr/>
          <a:lstStyle/>
          <a:p>
            <a:pPr marL="0" indent="0">
              <a:buNone/>
            </a:pPr>
            <a:r>
              <a:rPr kumimoji="1" lang="ja-JP" altLang="en-US" sz="2600"/>
              <a:t>ライデンびんに静電気がたまったら、いよいよ</a:t>
            </a:r>
            <a:r>
              <a:rPr kumimoji="1" lang="ja-JP" altLang="en-US" sz="2600">
                <a:solidFill>
                  <a:schemeClr val="accent3"/>
                </a:solidFill>
              </a:rPr>
              <a:t>実験本番</a:t>
            </a:r>
            <a:r>
              <a:rPr kumimoji="1" lang="ja-JP" altLang="en-US" sz="2600"/>
              <a:t>！</a:t>
            </a:r>
            <a:endParaRPr kumimoji="1" lang="en-US" altLang="ja-JP" sz="2600" dirty="0"/>
          </a:p>
          <a:p>
            <a:pPr marL="0" indent="0" algn="ctr">
              <a:lnSpc>
                <a:spcPct val="250000"/>
              </a:lnSpc>
              <a:buNone/>
            </a:pPr>
            <a:r>
              <a:rPr lang="ja-JP" altLang="en-US">
                <a:solidFill>
                  <a:schemeClr val="accent3"/>
                </a:solidFill>
              </a:rPr>
              <a:t>部屋を暗くして、</a:t>
            </a:r>
            <a:r>
              <a:rPr lang="ja-JP" altLang="en-US">
                <a:solidFill>
                  <a:schemeClr val="accent4">
                    <a:lumMod val="60000"/>
                    <a:lumOff val="40000"/>
                  </a:schemeClr>
                </a:solidFill>
              </a:rPr>
              <a:t>ライデンびんのおびに</a:t>
            </a:r>
            <a:endParaRPr lang="en-US" altLang="ja-JP" dirty="0">
              <a:solidFill>
                <a:schemeClr val="accent4">
                  <a:lumMod val="60000"/>
                  <a:lumOff val="40000"/>
                </a:schemeClr>
              </a:solidFill>
            </a:endParaRPr>
          </a:p>
          <a:p>
            <a:pPr marL="0" indent="0" algn="ctr">
              <a:lnSpc>
                <a:spcPct val="100000"/>
              </a:lnSpc>
              <a:buNone/>
            </a:pPr>
            <a:r>
              <a:rPr lang="ja-JP" altLang="en-US">
                <a:solidFill>
                  <a:schemeClr val="accent4">
                    <a:lumMod val="60000"/>
                    <a:lumOff val="40000"/>
                  </a:schemeClr>
                </a:solidFill>
              </a:rPr>
              <a:t>けい光とうの先をふれさせてみよう！</a:t>
            </a:r>
            <a:endParaRPr lang="en-US" altLang="ja-JP" dirty="0">
              <a:solidFill>
                <a:schemeClr val="accent4">
                  <a:lumMod val="60000"/>
                  <a:lumOff val="40000"/>
                </a:schemeClr>
              </a:solidFill>
            </a:endParaRPr>
          </a:p>
          <a:p>
            <a:pPr marL="0" indent="0" algn="ctr">
              <a:lnSpc>
                <a:spcPct val="100000"/>
              </a:lnSpc>
              <a:buNone/>
            </a:pPr>
            <a:endParaRPr lang="en-US" altLang="ja-JP" dirty="0"/>
          </a:p>
          <a:p>
            <a:pPr marL="0" indent="0" algn="ctr">
              <a:lnSpc>
                <a:spcPct val="100000"/>
              </a:lnSpc>
              <a:buNone/>
            </a:pPr>
            <a:r>
              <a:rPr kumimoji="1" lang="ja-JP" altLang="en-US">
                <a:solidFill>
                  <a:schemeClr val="accent1"/>
                </a:solidFill>
              </a:rPr>
              <a:t>けい光とうはどうなるかな？</a:t>
            </a:r>
            <a:r>
              <a:rPr kumimoji="1" lang="ja-JP" altLang="en-US">
                <a:solidFill>
                  <a:schemeClr val="bg2"/>
                </a:solidFill>
              </a:rPr>
              <a:t>たしかめてみよう！</a:t>
            </a:r>
            <a:endParaRPr kumimoji="1" lang="en-US" altLang="ja-JP" dirty="0">
              <a:solidFill>
                <a:schemeClr val="bg2"/>
              </a:solidFill>
            </a:endParaRPr>
          </a:p>
        </p:txBody>
      </p:sp>
      <p:sp>
        <p:nvSpPr>
          <p:cNvPr id="4" name="テキスト ボックス 3">
            <a:extLst>
              <a:ext uri="{FF2B5EF4-FFF2-40B4-BE49-F238E27FC236}">
                <a16:creationId xmlns:a16="http://schemas.microsoft.com/office/drawing/2014/main" id="{CC776D84-E5DF-2646-AC02-FE43ABA567B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859775BB-1BF7-FA49-9126-25F86306BA20}"/>
              </a:ext>
            </a:extLst>
          </p:cNvPr>
          <p:cNvSpPr txBox="1"/>
          <p:nvPr/>
        </p:nvSpPr>
        <p:spPr>
          <a:xfrm>
            <a:off x="3059595" y="474453"/>
            <a:ext cx="151240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せい</a:t>
            </a:r>
            <a:r>
              <a:rPr kumimoji="1" lang="ja-JP" altLang="en-US" sz="1600" spc="600">
                <a:solidFill>
                  <a:schemeClr val="accent5"/>
                </a:solidFill>
                <a:latin typeface="Meiryo UI" panose="020B0604030504040204" pitchFamily="34" charset="-128"/>
                <a:ea typeface="Meiryo UI" panose="020B0604030504040204" pitchFamily="34" charset="-128"/>
              </a:rPr>
              <a:t>でんき</a:t>
            </a:r>
          </a:p>
        </p:txBody>
      </p:sp>
      <p:sp>
        <p:nvSpPr>
          <p:cNvPr id="6" name="テキスト ボックス 5">
            <a:extLst>
              <a:ext uri="{FF2B5EF4-FFF2-40B4-BE49-F238E27FC236}">
                <a16:creationId xmlns:a16="http://schemas.microsoft.com/office/drawing/2014/main" id="{E90C04BD-744D-F649-8D4E-504976AE0462}"/>
              </a:ext>
            </a:extLst>
          </p:cNvPr>
          <p:cNvSpPr txBox="1"/>
          <p:nvPr/>
        </p:nvSpPr>
        <p:spPr>
          <a:xfrm>
            <a:off x="5597940" y="474453"/>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あ</a:t>
            </a:r>
          </a:p>
        </p:txBody>
      </p:sp>
      <p:sp>
        <p:nvSpPr>
          <p:cNvPr id="23" name="テキスト ボックス 22">
            <a:extLst>
              <a:ext uri="{FF2B5EF4-FFF2-40B4-BE49-F238E27FC236}">
                <a16:creationId xmlns:a16="http://schemas.microsoft.com/office/drawing/2014/main" id="{DECC284A-B9B9-164F-8577-BEB91F38BCAE}"/>
              </a:ext>
            </a:extLst>
          </p:cNvPr>
          <p:cNvSpPr txBox="1"/>
          <p:nvPr/>
        </p:nvSpPr>
        <p:spPr>
          <a:xfrm>
            <a:off x="2433894" y="1634065"/>
            <a:ext cx="1195927" cy="307777"/>
          </a:xfrm>
          <a:prstGeom prst="rect">
            <a:avLst/>
          </a:prstGeom>
          <a:noFill/>
        </p:spPr>
        <p:txBody>
          <a:bodyPr wrap="square" rtlCol="0">
            <a:spAutoFit/>
          </a:bodyPr>
          <a:lstStyle/>
          <a:p>
            <a:r>
              <a:rPr kumimoji="1" lang="ja-JP" altLang="en-US" sz="1400" spc="300">
                <a:solidFill>
                  <a:schemeClr val="bg1"/>
                </a:solidFill>
                <a:latin typeface="Meiryo UI" panose="020B0604030504040204" pitchFamily="34" charset="-128"/>
                <a:ea typeface="Meiryo UI" panose="020B0604030504040204" pitchFamily="34" charset="-128"/>
              </a:rPr>
              <a:t>せいでんき</a:t>
            </a:r>
          </a:p>
        </p:txBody>
      </p:sp>
      <p:sp>
        <p:nvSpPr>
          <p:cNvPr id="24" name="テキスト ボックス 23">
            <a:extLst>
              <a:ext uri="{FF2B5EF4-FFF2-40B4-BE49-F238E27FC236}">
                <a16:creationId xmlns:a16="http://schemas.microsoft.com/office/drawing/2014/main" id="{7E31E836-2B9B-7A44-B7C0-3B8C0C8F925B}"/>
              </a:ext>
            </a:extLst>
          </p:cNvPr>
          <p:cNvSpPr txBox="1"/>
          <p:nvPr/>
        </p:nvSpPr>
        <p:spPr>
          <a:xfrm>
            <a:off x="6166404" y="1634400"/>
            <a:ext cx="1722234"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じっけん</a:t>
            </a:r>
            <a:r>
              <a:rPr kumimoji="1" lang="ja-JP" altLang="en-US" sz="1400">
                <a:solidFill>
                  <a:schemeClr val="accent3"/>
                </a:solidFill>
                <a:latin typeface="Meiryo UI" panose="020B0604030504040204" pitchFamily="34" charset="-128"/>
                <a:ea typeface="Meiryo UI" panose="020B0604030504040204" pitchFamily="34" charset="-128"/>
              </a:rPr>
              <a:t>ほんばん</a:t>
            </a:r>
          </a:p>
        </p:txBody>
      </p:sp>
      <p:sp>
        <p:nvSpPr>
          <p:cNvPr id="25" name="テキスト ボックス 24">
            <a:extLst>
              <a:ext uri="{FF2B5EF4-FFF2-40B4-BE49-F238E27FC236}">
                <a16:creationId xmlns:a16="http://schemas.microsoft.com/office/drawing/2014/main" id="{D380EA06-7AD1-7B4A-AA66-367D8900C0F3}"/>
              </a:ext>
            </a:extLst>
          </p:cNvPr>
          <p:cNvSpPr txBox="1"/>
          <p:nvPr/>
        </p:nvSpPr>
        <p:spPr>
          <a:xfrm>
            <a:off x="2123927" y="2676996"/>
            <a:ext cx="1195927" cy="307777"/>
          </a:xfrm>
          <a:prstGeom prst="rect">
            <a:avLst/>
          </a:prstGeom>
          <a:noFill/>
        </p:spPr>
        <p:txBody>
          <a:bodyPr wrap="square" rtlCol="0">
            <a:spAutoFit/>
          </a:bodyPr>
          <a:lstStyle/>
          <a:p>
            <a:r>
              <a:rPr kumimoji="1" lang="ja-JP" altLang="en-US" sz="1400" spc="600">
                <a:solidFill>
                  <a:schemeClr val="accent3"/>
                </a:solidFill>
                <a:latin typeface="Meiryo UI" panose="020B0604030504040204" pitchFamily="34" charset="-128"/>
                <a:ea typeface="Meiryo UI" panose="020B0604030504040204" pitchFamily="34" charset="-128"/>
              </a:rPr>
              <a:t>へや</a:t>
            </a:r>
          </a:p>
        </p:txBody>
      </p:sp>
      <p:sp>
        <p:nvSpPr>
          <p:cNvPr id="26" name="テキスト ボックス 25">
            <a:extLst>
              <a:ext uri="{FF2B5EF4-FFF2-40B4-BE49-F238E27FC236}">
                <a16:creationId xmlns:a16="http://schemas.microsoft.com/office/drawing/2014/main" id="{54D8C26D-17C6-DA46-A6E7-C5A0A17866EB}"/>
              </a:ext>
            </a:extLst>
          </p:cNvPr>
          <p:cNvSpPr txBox="1"/>
          <p:nvPr/>
        </p:nvSpPr>
        <p:spPr>
          <a:xfrm>
            <a:off x="2979550" y="2677302"/>
            <a:ext cx="1195927" cy="307777"/>
          </a:xfrm>
          <a:prstGeom prst="rect">
            <a:avLst/>
          </a:prstGeom>
          <a:noFill/>
        </p:spPr>
        <p:txBody>
          <a:bodyPr wrap="square" rtlCol="0">
            <a:spAutoFit/>
          </a:bodyPr>
          <a:lstStyle/>
          <a:p>
            <a:r>
              <a:rPr kumimoji="1" lang="ja-JP" altLang="en-US" sz="1400" spc="300">
                <a:solidFill>
                  <a:schemeClr val="accent3"/>
                </a:solidFill>
                <a:latin typeface="Meiryo UI" panose="020B0604030504040204" pitchFamily="34" charset="-128"/>
                <a:ea typeface="Meiryo UI" panose="020B0604030504040204" pitchFamily="34" charset="-128"/>
              </a:rPr>
              <a:t>くら</a:t>
            </a:r>
          </a:p>
        </p:txBody>
      </p:sp>
      <p:sp>
        <p:nvSpPr>
          <p:cNvPr id="27" name="テキスト ボックス 26">
            <a:extLst>
              <a:ext uri="{FF2B5EF4-FFF2-40B4-BE49-F238E27FC236}">
                <a16:creationId xmlns:a16="http://schemas.microsoft.com/office/drawing/2014/main" id="{7039D006-94C8-914E-9693-575EB25EFD26}"/>
              </a:ext>
            </a:extLst>
          </p:cNvPr>
          <p:cNvSpPr txBox="1"/>
          <p:nvPr/>
        </p:nvSpPr>
        <p:spPr>
          <a:xfrm>
            <a:off x="2650866" y="3429000"/>
            <a:ext cx="1195927" cy="307777"/>
          </a:xfrm>
          <a:prstGeom prst="rect">
            <a:avLst/>
          </a:prstGeom>
          <a:noFill/>
        </p:spPr>
        <p:txBody>
          <a:bodyPr wrap="square" rtlCol="0">
            <a:spAutoFit/>
          </a:bodyPr>
          <a:lstStyle/>
          <a:p>
            <a:r>
              <a:rPr kumimoji="1" lang="ja-JP" altLang="en-US" sz="1400" spc="300">
                <a:solidFill>
                  <a:schemeClr val="accent4">
                    <a:lumMod val="60000"/>
                    <a:lumOff val="40000"/>
                  </a:schemeClr>
                </a:solidFill>
                <a:latin typeface="Meiryo UI" panose="020B0604030504040204" pitchFamily="34" charset="-128"/>
                <a:ea typeface="Meiryo UI" panose="020B0604030504040204" pitchFamily="34" charset="-128"/>
              </a:rPr>
              <a:t>こう</a:t>
            </a:r>
          </a:p>
        </p:txBody>
      </p:sp>
      <p:sp>
        <p:nvSpPr>
          <p:cNvPr id="28" name="テキスト ボックス 27">
            <a:extLst>
              <a:ext uri="{FF2B5EF4-FFF2-40B4-BE49-F238E27FC236}">
                <a16:creationId xmlns:a16="http://schemas.microsoft.com/office/drawing/2014/main" id="{987E0E7C-AC03-FA41-9477-29D4854DFBCC}"/>
              </a:ext>
            </a:extLst>
          </p:cNvPr>
          <p:cNvSpPr txBox="1"/>
          <p:nvPr/>
        </p:nvSpPr>
        <p:spPr>
          <a:xfrm>
            <a:off x="3738307" y="3429000"/>
            <a:ext cx="1195927" cy="307777"/>
          </a:xfrm>
          <a:prstGeom prst="rect">
            <a:avLst/>
          </a:prstGeom>
          <a:noFill/>
        </p:spPr>
        <p:txBody>
          <a:bodyPr wrap="square" rtlCol="0">
            <a:spAutoFit/>
          </a:bodyPr>
          <a:lstStyle/>
          <a:p>
            <a:r>
              <a:rPr kumimoji="1" lang="ja-JP" altLang="en-US" sz="1400" spc="300">
                <a:solidFill>
                  <a:schemeClr val="accent4">
                    <a:lumMod val="60000"/>
                    <a:lumOff val="40000"/>
                  </a:schemeClr>
                </a:solidFill>
                <a:latin typeface="Meiryo UI" panose="020B0604030504040204" pitchFamily="34" charset="-128"/>
                <a:ea typeface="Meiryo UI" panose="020B0604030504040204" pitchFamily="34" charset="-128"/>
              </a:rPr>
              <a:t>さき</a:t>
            </a:r>
          </a:p>
        </p:txBody>
      </p:sp>
      <p:grpSp>
        <p:nvGrpSpPr>
          <p:cNvPr id="30" name="グループ化 29">
            <a:extLst>
              <a:ext uri="{FF2B5EF4-FFF2-40B4-BE49-F238E27FC236}">
                <a16:creationId xmlns:a16="http://schemas.microsoft.com/office/drawing/2014/main" id="{696DF904-8C5C-B94F-90A6-B0C9777F07D9}"/>
              </a:ext>
            </a:extLst>
          </p:cNvPr>
          <p:cNvGrpSpPr/>
          <p:nvPr/>
        </p:nvGrpSpPr>
        <p:grpSpPr>
          <a:xfrm>
            <a:off x="1084892" y="4301444"/>
            <a:ext cx="6865740" cy="1197799"/>
            <a:chOff x="1951290" y="3057750"/>
            <a:chExt cx="4602600" cy="209592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1" name="インク 30">
                  <a:extLst>
                    <a:ext uri="{FF2B5EF4-FFF2-40B4-BE49-F238E27FC236}">
                      <a16:creationId xmlns:a16="http://schemas.microsoft.com/office/drawing/2014/main" id="{A354DB42-A003-5E4B-ABEE-8CF892424F77}"/>
                    </a:ext>
                  </a:extLst>
                </p14:cNvPr>
                <p14:cNvContentPartPr/>
                <p14:nvPr/>
              </p14:nvContentPartPr>
              <p14:xfrm>
                <a:off x="2520810" y="4839750"/>
                <a:ext cx="3437280" cy="313920"/>
              </p14:xfrm>
            </p:contentPart>
          </mc:Choice>
          <mc:Fallback xmlns="">
            <p:pic>
              <p:nvPicPr>
                <p:cNvPr id="24" name="インク 23">
                  <a:extLst>
                    <a:ext uri="{FF2B5EF4-FFF2-40B4-BE49-F238E27FC236}">
                      <a16:creationId xmlns:a16="http://schemas.microsoft.com/office/drawing/2014/main" id="{54EB4BA2-6165-554E-9EBD-EAF5CFAE3C2F}"/>
                    </a:ext>
                  </a:extLst>
                </p:cNvPr>
                <p:cNvPicPr/>
                <p:nvPr/>
              </p:nvPicPr>
              <p:blipFill>
                <a:blip r:embed="rId5"/>
                <a:stretch>
                  <a:fillRect/>
                </a:stretch>
              </p:blipFill>
              <p:spPr>
                <a:xfrm>
                  <a:off x="2446282" y="4345573"/>
                  <a:ext cx="3586764" cy="130180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32" name="インク 31">
                  <a:extLst>
                    <a:ext uri="{FF2B5EF4-FFF2-40B4-BE49-F238E27FC236}">
                      <a16:creationId xmlns:a16="http://schemas.microsoft.com/office/drawing/2014/main" id="{EBC04C58-1CA5-0A41-B9D0-C88E0B5C2C8F}"/>
                    </a:ext>
                  </a:extLst>
                </p14:cNvPr>
                <p14:cNvContentPartPr/>
                <p14:nvPr/>
              </p14:nvContentPartPr>
              <p14:xfrm>
                <a:off x="1951290" y="3057750"/>
                <a:ext cx="4253760" cy="1784520"/>
              </p14:xfrm>
            </p:contentPart>
          </mc:Choice>
          <mc:Fallback xmlns="">
            <p:pic>
              <p:nvPicPr>
                <p:cNvPr id="27" name="インク 26">
                  <a:extLst>
                    <a:ext uri="{FF2B5EF4-FFF2-40B4-BE49-F238E27FC236}">
                      <a16:creationId xmlns:a16="http://schemas.microsoft.com/office/drawing/2014/main" id="{404BCC7F-5CAA-1742-9B36-2068B93144F0}"/>
                    </a:ext>
                  </a:extLst>
                </p:cNvPr>
                <p:cNvPicPr/>
                <p:nvPr/>
              </p:nvPicPr>
              <p:blipFill>
                <a:blip r:embed="rId7"/>
                <a:stretch>
                  <a:fillRect/>
                </a:stretch>
              </p:blipFill>
              <p:spPr>
                <a:xfrm>
                  <a:off x="1876340" y="2563097"/>
                  <a:ext cx="4403233" cy="277335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33" name="インク 32">
                  <a:extLst>
                    <a:ext uri="{FF2B5EF4-FFF2-40B4-BE49-F238E27FC236}">
                      <a16:creationId xmlns:a16="http://schemas.microsoft.com/office/drawing/2014/main" id="{F5D7890D-7C19-774C-A2FE-4CE8AFA3EC3B}"/>
                    </a:ext>
                  </a:extLst>
                </p14:cNvPr>
                <p14:cNvContentPartPr/>
                <p14:nvPr/>
              </p14:nvContentPartPr>
              <p14:xfrm>
                <a:off x="5964930" y="3702510"/>
                <a:ext cx="588960" cy="1179000"/>
              </p14:xfrm>
            </p:contentPart>
          </mc:Choice>
          <mc:Fallback xmlns="">
            <p:pic>
              <p:nvPicPr>
                <p:cNvPr id="32" name="インク 31">
                  <a:extLst>
                    <a:ext uri="{FF2B5EF4-FFF2-40B4-BE49-F238E27FC236}">
                      <a16:creationId xmlns:a16="http://schemas.microsoft.com/office/drawing/2014/main" id="{AF2C4190-0679-0641-AB04-AD878D073A24}"/>
                    </a:ext>
                  </a:extLst>
                </p:cNvPr>
                <p:cNvPicPr/>
                <p:nvPr/>
              </p:nvPicPr>
              <p:blipFill>
                <a:blip r:embed="rId9"/>
                <a:stretch>
                  <a:fillRect/>
                </a:stretch>
              </p:blipFill>
              <p:spPr>
                <a:xfrm>
                  <a:off x="5889971" y="3207924"/>
                  <a:ext cx="738449" cy="2167702"/>
                </a:xfrm>
                <a:prstGeom prst="rect">
                  <a:avLst/>
                </a:prstGeom>
              </p:spPr>
            </p:pic>
          </mc:Fallback>
        </mc:AlternateContent>
      </p:grpSp>
      <p:sp>
        <p:nvSpPr>
          <p:cNvPr id="34" name="テキスト ボックス 33">
            <a:extLst>
              <a:ext uri="{FF2B5EF4-FFF2-40B4-BE49-F238E27FC236}">
                <a16:creationId xmlns:a16="http://schemas.microsoft.com/office/drawing/2014/main" id="{5EC92F09-2A3F-BE46-B220-13F1AFFBE82B}"/>
              </a:ext>
            </a:extLst>
          </p:cNvPr>
          <p:cNvSpPr txBox="1"/>
          <p:nvPr/>
        </p:nvSpPr>
        <p:spPr>
          <a:xfrm>
            <a:off x="1980944" y="4547025"/>
            <a:ext cx="1195927" cy="307777"/>
          </a:xfrm>
          <a:prstGeom prst="rect">
            <a:avLst/>
          </a:prstGeom>
          <a:noFill/>
        </p:spPr>
        <p:txBody>
          <a:bodyPr wrap="square" rtlCol="0">
            <a:spAutoFit/>
          </a:bodyPr>
          <a:lstStyle/>
          <a:p>
            <a:r>
              <a:rPr kumimoji="1" lang="ja-JP" altLang="en-US" sz="1400" spc="300">
                <a:solidFill>
                  <a:schemeClr val="accent1"/>
                </a:solidFill>
                <a:latin typeface="Meiryo UI" panose="020B0604030504040204" pitchFamily="34" charset="-128"/>
                <a:ea typeface="Meiryo UI" panose="020B0604030504040204" pitchFamily="34" charset="-128"/>
              </a:rPr>
              <a:t>こう</a:t>
            </a:r>
          </a:p>
        </p:txBody>
      </p:sp>
    </p:spTree>
    <p:extLst>
      <p:ext uri="{BB962C8B-B14F-4D97-AF65-F5344CB8AC3E}">
        <p14:creationId xmlns:p14="http://schemas.microsoft.com/office/powerpoint/2010/main" val="1061958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788B46-03B4-FC4C-B0EB-49B3F2CCC483}"/>
              </a:ext>
            </a:extLst>
          </p:cNvPr>
          <p:cNvSpPr>
            <a:spLocks noGrp="1"/>
          </p:cNvSpPr>
          <p:nvPr>
            <p:ph type="title"/>
          </p:nvPr>
        </p:nvSpPr>
        <p:spPr/>
        <p:txBody>
          <a:bodyPr/>
          <a:lstStyle/>
          <a:p>
            <a:r>
              <a:rPr kumimoji="1" lang="ja-JP" altLang="en-US" b="1">
                <a:solidFill>
                  <a:schemeClr val="accent5"/>
                </a:solidFill>
              </a:rPr>
              <a:t>実験</a:t>
            </a:r>
            <a:r>
              <a:rPr lang="ja-JP" altLang="en-US" b="1">
                <a:solidFill>
                  <a:schemeClr val="accent5"/>
                </a:solidFill>
              </a:rPr>
              <a:t>②</a:t>
            </a:r>
            <a:r>
              <a:rPr kumimoji="1" lang="en-US" altLang="ja-JP" sz="3000" b="1" dirty="0">
                <a:solidFill>
                  <a:schemeClr val="accent5"/>
                </a:solidFill>
              </a:rPr>
              <a:t>〜</a:t>
            </a:r>
            <a:r>
              <a:rPr kumimoji="1" lang="ja-JP" altLang="en-US" sz="3000" b="1">
                <a:solidFill>
                  <a:schemeClr val="accent5"/>
                </a:solidFill>
              </a:rPr>
              <a:t>静電気をためて明かりをつけよう</a:t>
            </a:r>
            <a:r>
              <a:rPr kumimoji="1" lang="en-US" altLang="ja-JP" sz="3000" b="1" dirty="0">
                <a:solidFill>
                  <a:schemeClr val="accent5"/>
                </a:solidFill>
              </a:rPr>
              <a:t>〜</a:t>
            </a:r>
            <a:endParaRPr kumimoji="1" lang="ja-JP" altLang="en-US" sz="3000" b="1">
              <a:solidFill>
                <a:schemeClr val="accent5"/>
              </a:solidFill>
            </a:endParaRPr>
          </a:p>
        </p:txBody>
      </p:sp>
      <p:sp>
        <p:nvSpPr>
          <p:cNvPr id="3" name="コンテンツ プレースホルダー 2">
            <a:extLst>
              <a:ext uri="{FF2B5EF4-FFF2-40B4-BE49-F238E27FC236}">
                <a16:creationId xmlns:a16="http://schemas.microsoft.com/office/drawing/2014/main" id="{3B3BA552-67C1-5445-84B4-BA76ACEA8CBB}"/>
              </a:ext>
            </a:extLst>
          </p:cNvPr>
          <p:cNvSpPr>
            <a:spLocks noGrp="1"/>
          </p:cNvSpPr>
          <p:nvPr>
            <p:ph idx="1"/>
          </p:nvPr>
        </p:nvSpPr>
        <p:spPr/>
        <p:txBody>
          <a:bodyPr>
            <a:normAutofit/>
          </a:bodyPr>
          <a:lstStyle/>
          <a:p>
            <a:pPr marL="0" indent="0">
              <a:buNone/>
            </a:pPr>
            <a:r>
              <a:rPr lang="ja-JP" altLang="en-US" sz="2600" dirty="0">
                <a:solidFill>
                  <a:schemeClr val="accent2">
                    <a:lumMod val="60000"/>
                    <a:lumOff val="40000"/>
                  </a:schemeClr>
                </a:solidFill>
              </a:rPr>
              <a:t>けい光とうがおびにふれると、、</a:t>
            </a:r>
            <a:endParaRPr lang="en-US" altLang="ja-JP" sz="2600" dirty="0">
              <a:solidFill>
                <a:schemeClr val="accent2">
                  <a:lumMod val="60000"/>
                  <a:lumOff val="40000"/>
                </a:schemeClr>
              </a:solidFill>
            </a:endParaRPr>
          </a:p>
          <a:p>
            <a:pPr marL="0" indent="0" algn="ctr">
              <a:buNone/>
            </a:pPr>
            <a:r>
              <a:rPr kumimoji="1" lang="ja-JP" altLang="en-US" sz="3200" dirty="0">
                <a:solidFill>
                  <a:schemeClr val="bg2"/>
                </a:solidFill>
              </a:rPr>
              <a:t>明かりがついた！</a:t>
            </a:r>
            <a:endParaRPr lang="en-US" altLang="ja-JP" dirty="0">
              <a:solidFill>
                <a:schemeClr val="bg2"/>
              </a:solidFill>
            </a:endParaRPr>
          </a:p>
          <a:p>
            <a:pPr marL="0" indent="0" algn="ctr">
              <a:buNone/>
            </a:pPr>
            <a:r>
              <a:rPr kumimoji="1" lang="ja-JP" altLang="en-US" dirty="0">
                <a:solidFill>
                  <a:schemeClr val="accent1">
                    <a:lumMod val="20000"/>
                    <a:lumOff val="80000"/>
                  </a:schemeClr>
                </a:solidFill>
              </a:rPr>
              <a:t>静電気</a:t>
            </a:r>
            <a:r>
              <a:rPr lang="ja-JP" altLang="en-US" dirty="0">
                <a:solidFill>
                  <a:schemeClr val="accent1">
                    <a:lumMod val="20000"/>
                    <a:lumOff val="80000"/>
                  </a:schemeClr>
                </a:solidFill>
              </a:rPr>
              <a:t>は</a:t>
            </a:r>
            <a:r>
              <a:rPr kumimoji="1" lang="ja-JP" altLang="en-US" dirty="0">
                <a:solidFill>
                  <a:schemeClr val="accent1">
                    <a:lumMod val="20000"/>
                    <a:lumOff val="80000"/>
                  </a:schemeClr>
                </a:solidFill>
              </a:rPr>
              <a:t>やっぱり</a:t>
            </a:r>
            <a:r>
              <a:rPr kumimoji="1" lang="ja-JP" altLang="en-US" dirty="0">
                <a:solidFill>
                  <a:schemeClr val="bg2"/>
                </a:solidFill>
              </a:rPr>
              <a:t>電気</a:t>
            </a:r>
            <a:r>
              <a:rPr kumimoji="1" lang="ja-JP" altLang="en-US" dirty="0">
                <a:solidFill>
                  <a:schemeClr val="accent1">
                    <a:lumMod val="20000"/>
                    <a:lumOff val="80000"/>
                  </a:schemeClr>
                </a:solidFill>
              </a:rPr>
              <a:t>なんだね！</a:t>
            </a:r>
            <a:endParaRPr kumimoji="1" lang="en-US" altLang="ja-JP" dirty="0">
              <a:solidFill>
                <a:schemeClr val="accent1">
                  <a:lumMod val="20000"/>
                  <a:lumOff val="80000"/>
                </a:schemeClr>
              </a:solidFill>
            </a:endParaRPr>
          </a:p>
          <a:p>
            <a:pPr marL="0" indent="0">
              <a:lnSpc>
                <a:spcPct val="100000"/>
              </a:lnSpc>
              <a:buNone/>
            </a:pPr>
            <a:r>
              <a:rPr lang="ja-JP" altLang="en-US" sz="2400" dirty="0">
                <a:solidFill>
                  <a:schemeClr val="accent1">
                    <a:lumMod val="20000"/>
                    <a:lumOff val="80000"/>
                  </a:schemeClr>
                </a:solidFill>
              </a:rPr>
              <a:t>もしもうまくいかなかったら</a:t>
            </a:r>
            <a:r>
              <a:rPr lang="en-US" altLang="ja-JP" sz="2400" dirty="0">
                <a:solidFill>
                  <a:schemeClr val="accent1">
                    <a:lumMod val="20000"/>
                    <a:lumOff val="80000"/>
                  </a:schemeClr>
                </a:solidFill>
              </a:rPr>
              <a:t>…</a:t>
            </a:r>
            <a:endParaRPr kumimoji="1" lang="en-US" altLang="ja-JP" sz="2400" dirty="0">
              <a:solidFill>
                <a:schemeClr val="accent1">
                  <a:lumMod val="20000"/>
                  <a:lumOff val="80000"/>
                </a:schemeClr>
              </a:solidFill>
            </a:endParaRPr>
          </a:p>
        </p:txBody>
      </p:sp>
      <p:sp>
        <p:nvSpPr>
          <p:cNvPr id="4" name="テキスト ボックス 3">
            <a:extLst>
              <a:ext uri="{FF2B5EF4-FFF2-40B4-BE49-F238E27FC236}">
                <a16:creationId xmlns:a16="http://schemas.microsoft.com/office/drawing/2014/main" id="{CC776D84-E5DF-2646-AC02-FE43ABA567B9}"/>
              </a:ext>
            </a:extLst>
          </p:cNvPr>
          <p:cNvSpPr txBox="1"/>
          <p:nvPr/>
        </p:nvSpPr>
        <p:spPr>
          <a:xfrm>
            <a:off x="1250730" y="305176"/>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じっけん</a:t>
            </a:r>
          </a:p>
        </p:txBody>
      </p:sp>
      <p:sp>
        <p:nvSpPr>
          <p:cNvPr id="5" name="テキスト ボックス 4">
            <a:extLst>
              <a:ext uri="{FF2B5EF4-FFF2-40B4-BE49-F238E27FC236}">
                <a16:creationId xmlns:a16="http://schemas.microsoft.com/office/drawing/2014/main" id="{859775BB-1BF7-FA49-9126-25F86306BA20}"/>
              </a:ext>
            </a:extLst>
          </p:cNvPr>
          <p:cNvSpPr txBox="1"/>
          <p:nvPr/>
        </p:nvSpPr>
        <p:spPr>
          <a:xfrm>
            <a:off x="3059595" y="474453"/>
            <a:ext cx="151240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せい</a:t>
            </a:r>
            <a:r>
              <a:rPr kumimoji="1" lang="ja-JP" altLang="en-US" sz="1600" spc="600">
                <a:solidFill>
                  <a:schemeClr val="accent5"/>
                </a:solidFill>
                <a:latin typeface="Meiryo UI" panose="020B0604030504040204" pitchFamily="34" charset="-128"/>
                <a:ea typeface="Meiryo UI" panose="020B0604030504040204" pitchFamily="34" charset="-128"/>
              </a:rPr>
              <a:t>でんき</a:t>
            </a:r>
          </a:p>
        </p:txBody>
      </p:sp>
      <p:sp>
        <p:nvSpPr>
          <p:cNvPr id="6" name="テキスト ボックス 5">
            <a:extLst>
              <a:ext uri="{FF2B5EF4-FFF2-40B4-BE49-F238E27FC236}">
                <a16:creationId xmlns:a16="http://schemas.microsoft.com/office/drawing/2014/main" id="{E90C04BD-744D-F649-8D4E-504976AE0462}"/>
              </a:ext>
            </a:extLst>
          </p:cNvPr>
          <p:cNvSpPr txBox="1"/>
          <p:nvPr/>
        </p:nvSpPr>
        <p:spPr>
          <a:xfrm>
            <a:off x="5597940" y="474453"/>
            <a:ext cx="1375245" cy="338554"/>
          </a:xfrm>
          <a:prstGeom prst="rect">
            <a:avLst/>
          </a:prstGeom>
          <a:noFill/>
        </p:spPr>
        <p:txBody>
          <a:bodyPr wrap="square" rtlCol="0">
            <a:spAutoFit/>
          </a:bodyPr>
          <a:lstStyle/>
          <a:p>
            <a:r>
              <a:rPr kumimoji="1" lang="ja-JP" altLang="en-US" sz="1600" spc="300">
                <a:solidFill>
                  <a:schemeClr val="accent5"/>
                </a:solidFill>
                <a:latin typeface="Meiryo UI" panose="020B0604030504040204" pitchFamily="34" charset="-128"/>
                <a:ea typeface="Meiryo UI" panose="020B0604030504040204" pitchFamily="34" charset="-128"/>
              </a:rPr>
              <a:t>あ</a:t>
            </a: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8" name="インク 7">
                <a:extLst>
                  <a:ext uri="{FF2B5EF4-FFF2-40B4-BE49-F238E27FC236}">
                    <a16:creationId xmlns:a16="http://schemas.microsoft.com/office/drawing/2014/main" id="{42D13A88-8EF9-2143-B499-9AA6BE5380B2}"/>
                  </a:ext>
                </a:extLst>
              </p14:cNvPr>
              <p14:cNvContentPartPr/>
              <p14:nvPr/>
            </p14:nvContentPartPr>
            <p14:xfrm>
              <a:off x="3174608" y="3013303"/>
              <a:ext cx="2629785" cy="141120"/>
            </p14:xfrm>
          </p:contentPart>
        </mc:Choice>
        <mc:Fallback xmlns="">
          <p:pic>
            <p:nvPicPr>
              <p:cNvPr id="8" name="インク 7">
                <a:extLst>
                  <a:ext uri="{FF2B5EF4-FFF2-40B4-BE49-F238E27FC236}">
                    <a16:creationId xmlns:a16="http://schemas.microsoft.com/office/drawing/2014/main" id="{42D13A88-8EF9-2143-B499-9AA6BE5380B2}"/>
                  </a:ext>
                </a:extLst>
              </p:cNvPr>
              <p:cNvPicPr/>
              <p:nvPr/>
            </p:nvPicPr>
            <p:blipFill>
              <a:blip r:embed="rId3"/>
              <a:stretch>
                <a:fillRect/>
              </a:stretch>
            </p:blipFill>
            <p:spPr>
              <a:xfrm>
                <a:off x="3111608" y="2635303"/>
                <a:ext cx="2755424" cy="896760"/>
              </a:xfrm>
              <a:prstGeom prst="rect">
                <a:avLst/>
              </a:prstGeom>
            </p:spPr>
          </p:pic>
        </mc:Fallback>
      </mc:AlternateContent>
      <p:sp>
        <p:nvSpPr>
          <p:cNvPr id="29" name="テキスト ボックス 28">
            <a:extLst>
              <a:ext uri="{FF2B5EF4-FFF2-40B4-BE49-F238E27FC236}">
                <a16:creationId xmlns:a16="http://schemas.microsoft.com/office/drawing/2014/main" id="{B3742734-F23F-D34D-8776-AF33AAAEFB16}"/>
              </a:ext>
            </a:extLst>
          </p:cNvPr>
          <p:cNvSpPr txBox="1"/>
          <p:nvPr/>
        </p:nvSpPr>
        <p:spPr>
          <a:xfrm>
            <a:off x="1204236" y="1638151"/>
            <a:ext cx="1195927" cy="307777"/>
          </a:xfrm>
          <a:prstGeom prst="rect">
            <a:avLst/>
          </a:prstGeom>
          <a:noFill/>
        </p:spPr>
        <p:txBody>
          <a:bodyPr wrap="square" rtlCol="0">
            <a:spAutoFit/>
          </a:bodyPr>
          <a:lstStyle/>
          <a:p>
            <a:r>
              <a:rPr kumimoji="1" lang="ja-JP" altLang="en-US" sz="1400" spc="300">
                <a:solidFill>
                  <a:schemeClr val="accent2">
                    <a:lumMod val="60000"/>
                    <a:lumOff val="40000"/>
                  </a:schemeClr>
                </a:solidFill>
                <a:latin typeface="Meiryo UI" panose="020B0604030504040204" pitchFamily="34" charset="-128"/>
                <a:ea typeface="Meiryo UI" panose="020B0604030504040204" pitchFamily="34" charset="-128"/>
              </a:rPr>
              <a:t>こう</a:t>
            </a:r>
          </a:p>
        </p:txBody>
      </p:sp>
      <p:sp>
        <p:nvSpPr>
          <p:cNvPr id="35" name="テキスト ボックス 34">
            <a:extLst>
              <a:ext uri="{FF2B5EF4-FFF2-40B4-BE49-F238E27FC236}">
                <a16:creationId xmlns:a16="http://schemas.microsoft.com/office/drawing/2014/main" id="{A25D4948-AEF6-5F43-ADEF-24112B061635}"/>
              </a:ext>
            </a:extLst>
          </p:cNvPr>
          <p:cNvSpPr txBox="1"/>
          <p:nvPr/>
        </p:nvSpPr>
        <p:spPr>
          <a:xfrm>
            <a:off x="3267596" y="2385400"/>
            <a:ext cx="1195927"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あ</a:t>
            </a:r>
          </a:p>
        </p:txBody>
      </p:sp>
      <p:sp>
        <p:nvSpPr>
          <p:cNvPr id="36" name="テキスト ボックス 35">
            <a:extLst>
              <a:ext uri="{FF2B5EF4-FFF2-40B4-BE49-F238E27FC236}">
                <a16:creationId xmlns:a16="http://schemas.microsoft.com/office/drawing/2014/main" id="{50EBAFFE-C8AE-2046-8B0C-8B884A4FC5F1}"/>
              </a:ext>
            </a:extLst>
          </p:cNvPr>
          <p:cNvSpPr txBox="1"/>
          <p:nvPr/>
        </p:nvSpPr>
        <p:spPr>
          <a:xfrm>
            <a:off x="2195629" y="3199333"/>
            <a:ext cx="1195927" cy="307777"/>
          </a:xfrm>
          <a:prstGeom prst="rect">
            <a:avLst/>
          </a:prstGeom>
          <a:noFill/>
        </p:spPr>
        <p:txBody>
          <a:bodyPr wrap="square" rtlCol="0">
            <a:spAutoFit/>
          </a:bodyPr>
          <a:lstStyle/>
          <a:p>
            <a:r>
              <a:rPr kumimoji="1" lang="ja-JP" altLang="en-US" sz="1400" spc="300">
                <a:solidFill>
                  <a:schemeClr val="accent1">
                    <a:lumMod val="20000"/>
                    <a:lumOff val="80000"/>
                  </a:schemeClr>
                </a:solidFill>
                <a:latin typeface="Meiryo UI" panose="020B0604030504040204" pitchFamily="34" charset="-128"/>
                <a:ea typeface="Meiryo UI" panose="020B0604030504040204" pitchFamily="34" charset="-128"/>
              </a:rPr>
              <a:t>せいでんき</a:t>
            </a:r>
          </a:p>
        </p:txBody>
      </p:sp>
      <p:sp>
        <p:nvSpPr>
          <p:cNvPr id="37" name="テキスト ボックス 36">
            <a:extLst>
              <a:ext uri="{FF2B5EF4-FFF2-40B4-BE49-F238E27FC236}">
                <a16:creationId xmlns:a16="http://schemas.microsoft.com/office/drawing/2014/main" id="{58156039-5967-C541-A1F3-286366E5DFD2}"/>
              </a:ext>
            </a:extLst>
          </p:cNvPr>
          <p:cNvSpPr txBox="1"/>
          <p:nvPr/>
        </p:nvSpPr>
        <p:spPr>
          <a:xfrm>
            <a:off x="4644482" y="3199332"/>
            <a:ext cx="1195927" cy="307777"/>
          </a:xfrm>
          <a:prstGeom prst="rect">
            <a:avLst/>
          </a:prstGeom>
          <a:noFill/>
        </p:spPr>
        <p:txBody>
          <a:bodyPr wrap="square" rtlCol="0">
            <a:spAutoFit/>
          </a:bodyPr>
          <a:lstStyle/>
          <a:p>
            <a:r>
              <a:rPr kumimoji="1" lang="ja-JP" altLang="en-US" sz="1400" spc="300">
                <a:solidFill>
                  <a:schemeClr val="bg2"/>
                </a:solidFill>
                <a:latin typeface="Meiryo UI" panose="020B0604030504040204" pitchFamily="34" charset="-128"/>
                <a:ea typeface="Meiryo UI" panose="020B0604030504040204" pitchFamily="34" charset="-128"/>
              </a:rPr>
              <a:t>でんき</a:t>
            </a:r>
          </a:p>
        </p:txBody>
      </p:sp>
      <p:sp>
        <p:nvSpPr>
          <p:cNvPr id="13" name="テキスト ボックス 12">
            <a:extLst>
              <a:ext uri="{FF2B5EF4-FFF2-40B4-BE49-F238E27FC236}">
                <a16:creationId xmlns:a16="http://schemas.microsoft.com/office/drawing/2014/main" id="{E37207FC-F1D3-4B67-8509-F7B9CB63CCC6}"/>
              </a:ext>
            </a:extLst>
          </p:cNvPr>
          <p:cNvSpPr txBox="1"/>
          <p:nvPr/>
        </p:nvSpPr>
        <p:spPr>
          <a:xfrm>
            <a:off x="1377387" y="4401993"/>
            <a:ext cx="7137963" cy="207390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nSpc>
                <a:spcPct val="150000"/>
              </a:lnSpc>
            </a:pPr>
            <a:r>
              <a:rPr kumimoji="1" lang="ja-JP" altLang="en-US" sz="2000" dirty="0">
                <a:solidFill>
                  <a:schemeClr val="bg1"/>
                </a:solidFill>
                <a:latin typeface="Meiryo UI" panose="020B0604030504040204" pitchFamily="34" charset="-128"/>
                <a:ea typeface="Meiryo UI" panose="020B0604030504040204" pitchFamily="34" charset="-128"/>
              </a:rPr>
              <a:t>・もっとたくさん静電気をためてみてね！</a:t>
            </a:r>
            <a:endParaRPr kumimoji="1" lang="en-US" altLang="ja-JP" sz="2000" dirty="0">
              <a:solidFill>
                <a:schemeClr val="bg1"/>
              </a:solidFill>
              <a:latin typeface="Meiryo UI" panose="020B0604030504040204" pitchFamily="34" charset="-128"/>
              <a:ea typeface="Meiryo UI" panose="020B0604030504040204" pitchFamily="34" charset="-128"/>
            </a:endParaRPr>
          </a:p>
          <a:p>
            <a:pPr>
              <a:lnSpc>
                <a:spcPct val="150000"/>
              </a:lnSpc>
            </a:pPr>
            <a:r>
              <a:rPr kumimoji="1" lang="ja-JP" altLang="en-US" sz="2000" dirty="0">
                <a:solidFill>
                  <a:schemeClr val="bg1"/>
                </a:solidFill>
                <a:latin typeface="Meiryo UI" panose="020B0604030504040204" pitchFamily="34" charset="-128"/>
                <a:ea typeface="Meiryo UI" panose="020B0604030504040204" pitchFamily="34" charset="-128"/>
              </a:rPr>
              <a:t>・パイプを、アルコールでしめらせたティッシュでふいてみてね！</a:t>
            </a:r>
            <a:endParaRPr kumimoji="1" lang="en-US" altLang="ja-JP" sz="2000" dirty="0">
              <a:solidFill>
                <a:schemeClr val="bg1"/>
              </a:solidFill>
              <a:latin typeface="Meiryo UI" panose="020B0604030504040204" pitchFamily="34" charset="-128"/>
              <a:ea typeface="Meiryo UI" panose="020B0604030504040204" pitchFamily="34" charset="-128"/>
            </a:endParaRPr>
          </a:p>
          <a:p>
            <a:pPr>
              <a:lnSpc>
                <a:spcPct val="150000"/>
              </a:lnSpc>
            </a:pPr>
            <a:r>
              <a:rPr kumimoji="1" lang="ja-JP" altLang="en-US" sz="2000" dirty="0">
                <a:solidFill>
                  <a:schemeClr val="bg1"/>
                </a:solidFill>
                <a:latin typeface="Meiryo UI" panose="020B0604030504040204" pitchFamily="34" charset="-128"/>
                <a:ea typeface="Meiryo UI" panose="020B0604030504040204" pitchFamily="34" charset="-128"/>
              </a:rPr>
              <a:t>・静電気をためてから、時間をおいたり、アルミホイルをさわったりすると、</a:t>
            </a:r>
            <a:endParaRPr kumimoji="1" lang="en-US" altLang="ja-JP" sz="2000" dirty="0">
              <a:solidFill>
                <a:schemeClr val="bg1"/>
              </a:solidFill>
              <a:latin typeface="Meiryo UI" panose="020B0604030504040204" pitchFamily="34" charset="-128"/>
              <a:ea typeface="Meiryo UI" panose="020B0604030504040204" pitchFamily="34" charset="-128"/>
            </a:endParaRPr>
          </a:p>
          <a:p>
            <a:pPr>
              <a:lnSpc>
                <a:spcPct val="150000"/>
              </a:lnSpc>
            </a:pPr>
            <a:r>
              <a:rPr kumimoji="1" lang="ja-JP" altLang="en-US" sz="2000" dirty="0">
                <a:solidFill>
                  <a:schemeClr val="bg1"/>
                </a:solidFill>
                <a:latin typeface="Meiryo UI" panose="020B0604030504040204" pitchFamily="34" charset="-128"/>
                <a:ea typeface="Meiryo UI" panose="020B0604030504040204" pitchFamily="34" charset="-128"/>
              </a:rPr>
              <a:t>　静電気がなくなっちゃうから気を付けてね！</a:t>
            </a:r>
          </a:p>
        </p:txBody>
      </p:sp>
      <p:sp>
        <p:nvSpPr>
          <p:cNvPr id="14" name="テキスト ボックス 13">
            <a:extLst>
              <a:ext uri="{FF2B5EF4-FFF2-40B4-BE49-F238E27FC236}">
                <a16:creationId xmlns:a16="http://schemas.microsoft.com/office/drawing/2014/main" id="{F617724A-D7F4-4FFC-9081-FE6BDB64B719}"/>
              </a:ext>
            </a:extLst>
          </p:cNvPr>
          <p:cNvSpPr txBox="1"/>
          <p:nvPr/>
        </p:nvSpPr>
        <p:spPr>
          <a:xfrm>
            <a:off x="2797391" y="4414922"/>
            <a:ext cx="1085198" cy="276999"/>
          </a:xfrm>
          <a:prstGeom prst="rect">
            <a:avLst/>
          </a:prstGeom>
          <a:noFill/>
        </p:spPr>
        <p:txBody>
          <a:bodyPr wrap="square" rtlCol="0">
            <a:spAutoFit/>
          </a:bodyPr>
          <a:lstStyle/>
          <a:p>
            <a:r>
              <a:rPr kumimoji="1" lang="ja-JP" altLang="en-US" sz="1200" spc="300" dirty="0">
                <a:solidFill>
                  <a:schemeClr val="bg1"/>
                </a:solidFill>
                <a:latin typeface="Meiryo UI" panose="020B0604030504040204" pitchFamily="34" charset="-128"/>
                <a:ea typeface="Meiryo UI" panose="020B0604030504040204" pitchFamily="34" charset="-128"/>
              </a:rPr>
              <a:t>せいでんき</a:t>
            </a:r>
          </a:p>
        </p:txBody>
      </p:sp>
      <p:sp>
        <p:nvSpPr>
          <p:cNvPr id="17" name="テキスト ボックス 16">
            <a:extLst>
              <a:ext uri="{FF2B5EF4-FFF2-40B4-BE49-F238E27FC236}">
                <a16:creationId xmlns:a16="http://schemas.microsoft.com/office/drawing/2014/main" id="{46291B9E-665E-48A3-A26D-C59AA617C20C}"/>
              </a:ext>
            </a:extLst>
          </p:cNvPr>
          <p:cNvSpPr txBox="1"/>
          <p:nvPr/>
        </p:nvSpPr>
        <p:spPr>
          <a:xfrm>
            <a:off x="1653030" y="5333489"/>
            <a:ext cx="1085198" cy="276999"/>
          </a:xfrm>
          <a:prstGeom prst="rect">
            <a:avLst/>
          </a:prstGeom>
          <a:noFill/>
        </p:spPr>
        <p:txBody>
          <a:bodyPr wrap="square" rtlCol="0">
            <a:spAutoFit/>
          </a:bodyPr>
          <a:lstStyle/>
          <a:p>
            <a:r>
              <a:rPr kumimoji="1" lang="ja-JP" altLang="en-US" sz="1200" spc="300" dirty="0">
                <a:solidFill>
                  <a:schemeClr val="bg1"/>
                </a:solidFill>
                <a:latin typeface="Meiryo UI" panose="020B0604030504040204" pitchFamily="34" charset="-128"/>
                <a:ea typeface="Meiryo UI" panose="020B0604030504040204" pitchFamily="34" charset="-128"/>
              </a:rPr>
              <a:t>せいでんき</a:t>
            </a:r>
          </a:p>
        </p:txBody>
      </p:sp>
      <p:sp>
        <p:nvSpPr>
          <p:cNvPr id="18" name="テキスト ボックス 17">
            <a:extLst>
              <a:ext uri="{FF2B5EF4-FFF2-40B4-BE49-F238E27FC236}">
                <a16:creationId xmlns:a16="http://schemas.microsoft.com/office/drawing/2014/main" id="{AC5BC188-4EDB-46D3-BE95-952E75726ACE}"/>
              </a:ext>
            </a:extLst>
          </p:cNvPr>
          <p:cNvSpPr txBox="1"/>
          <p:nvPr/>
        </p:nvSpPr>
        <p:spPr>
          <a:xfrm>
            <a:off x="1653030" y="5824675"/>
            <a:ext cx="1085198" cy="276999"/>
          </a:xfrm>
          <a:prstGeom prst="rect">
            <a:avLst/>
          </a:prstGeom>
          <a:noFill/>
        </p:spPr>
        <p:txBody>
          <a:bodyPr wrap="square" rtlCol="0">
            <a:spAutoFit/>
          </a:bodyPr>
          <a:lstStyle/>
          <a:p>
            <a:r>
              <a:rPr kumimoji="1" lang="ja-JP" altLang="en-US" sz="1200" spc="300" dirty="0">
                <a:solidFill>
                  <a:schemeClr val="bg1"/>
                </a:solidFill>
                <a:latin typeface="Meiryo UI" panose="020B0604030504040204" pitchFamily="34" charset="-128"/>
                <a:ea typeface="Meiryo UI" panose="020B0604030504040204" pitchFamily="34" charset="-128"/>
              </a:rPr>
              <a:t>せいでんき</a:t>
            </a:r>
          </a:p>
        </p:txBody>
      </p:sp>
      <p:sp>
        <p:nvSpPr>
          <p:cNvPr id="20" name="テキスト ボックス 19">
            <a:extLst>
              <a:ext uri="{FF2B5EF4-FFF2-40B4-BE49-F238E27FC236}">
                <a16:creationId xmlns:a16="http://schemas.microsoft.com/office/drawing/2014/main" id="{DA1B7529-669E-49A0-96EA-91F320F53619}"/>
              </a:ext>
            </a:extLst>
          </p:cNvPr>
          <p:cNvSpPr txBox="1"/>
          <p:nvPr/>
        </p:nvSpPr>
        <p:spPr>
          <a:xfrm>
            <a:off x="4309420" y="5824675"/>
            <a:ext cx="1085198" cy="276999"/>
          </a:xfrm>
          <a:prstGeom prst="rect">
            <a:avLst/>
          </a:prstGeom>
          <a:noFill/>
        </p:spPr>
        <p:txBody>
          <a:bodyPr wrap="square" rtlCol="0">
            <a:spAutoFit/>
          </a:bodyPr>
          <a:lstStyle/>
          <a:p>
            <a:r>
              <a:rPr kumimoji="1" lang="ja-JP" altLang="en-US" sz="1200" spc="300" dirty="0">
                <a:solidFill>
                  <a:schemeClr val="bg1"/>
                </a:solidFill>
                <a:latin typeface="Meiryo UI" panose="020B0604030504040204" pitchFamily="34" charset="-128"/>
                <a:ea typeface="Meiryo UI" panose="020B0604030504040204" pitchFamily="34" charset="-128"/>
              </a:rPr>
              <a:t>き</a:t>
            </a:r>
          </a:p>
        </p:txBody>
      </p:sp>
      <p:sp>
        <p:nvSpPr>
          <p:cNvPr id="21" name="テキスト ボックス 20">
            <a:extLst>
              <a:ext uri="{FF2B5EF4-FFF2-40B4-BE49-F238E27FC236}">
                <a16:creationId xmlns:a16="http://schemas.microsoft.com/office/drawing/2014/main" id="{DE4D1061-1313-402E-A4FE-01A2668F7C96}"/>
              </a:ext>
            </a:extLst>
          </p:cNvPr>
          <p:cNvSpPr txBox="1"/>
          <p:nvPr/>
        </p:nvSpPr>
        <p:spPr>
          <a:xfrm>
            <a:off x="3815797" y="5333489"/>
            <a:ext cx="1085198" cy="276999"/>
          </a:xfrm>
          <a:prstGeom prst="rect">
            <a:avLst/>
          </a:prstGeom>
          <a:noFill/>
        </p:spPr>
        <p:txBody>
          <a:bodyPr wrap="square" rtlCol="0">
            <a:spAutoFit/>
          </a:bodyPr>
          <a:lstStyle/>
          <a:p>
            <a:r>
              <a:rPr kumimoji="1" lang="ja-JP" altLang="en-US" sz="1200" spc="300" dirty="0">
                <a:solidFill>
                  <a:schemeClr val="bg1"/>
                </a:solidFill>
                <a:latin typeface="Meiryo UI" panose="020B0604030504040204" pitchFamily="34" charset="-128"/>
                <a:ea typeface="Meiryo UI" panose="020B0604030504040204" pitchFamily="34" charset="-128"/>
              </a:rPr>
              <a:t>じかん</a:t>
            </a:r>
          </a:p>
        </p:txBody>
      </p:sp>
    </p:spTree>
    <p:extLst>
      <p:ext uri="{BB962C8B-B14F-4D97-AF65-F5344CB8AC3E}">
        <p14:creationId xmlns:p14="http://schemas.microsoft.com/office/powerpoint/2010/main" val="3075261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AB116E-219A-ED42-B749-D16BD32E2D0A}"/>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2EEC95EE-0E17-9048-9850-9C40853AD6AE}"/>
              </a:ext>
            </a:extLst>
          </p:cNvPr>
          <p:cNvSpPr>
            <a:spLocks noGrp="1"/>
          </p:cNvSpPr>
          <p:nvPr>
            <p:ph sz="quarter" idx="13"/>
          </p:nvPr>
        </p:nvSpPr>
        <p:spPr/>
        <p:txBody>
          <a:bodyPr>
            <a:normAutofit lnSpcReduction="10000"/>
          </a:bodyPr>
          <a:lstStyle/>
          <a:p>
            <a:r>
              <a:rPr kumimoji="1" lang="ja-JP" altLang="en-US" dirty="0">
                <a:solidFill>
                  <a:schemeClr val="bg2"/>
                </a:solidFill>
              </a:rPr>
              <a:t>静電気</a:t>
            </a:r>
            <a:r>
              <a:rPr kumimoji="1" lang="ja-JP" altLang="en-US" dirty="0"/>
              <a:t>は物をこすり合わせた時に</a:t>
            </a:r>
            <a:endParaRPr kumimoji="1" lang="en-US" altLang="ja-JP" dirty="0"/>
          </a:p>
          <a:p>
            <a:pPr marL="0" indent="0">
              <a:buNone/>
            </a:pPr>
            <a:r>
              <a:rPr kumimoji="1" lang="ja-JP" altLang="en-US" dirty="0"/>
              <a:t>　起こることが分かったよ。</a:t>
            </a:r>
            <a:endParaRPr kumimoji="1" lang="en-US" altLang="ja-JP" dirty="0"/>
          </a:p>
          <a:p>
            <a:r>
              <a:rPr lang="ja-JP" altLang="en-US" dirty="0"/>
              <a:t>電気には</a:t>
            </a:r>
            <a:r>
              <a:rPr lang="ja-JP" altLang="en-US" dirty="0">
                <a:solidFill>
                  <a:schemeClr val="accent4">
                    <a:lumMod val="60000"/>
                    <a:lumOff val="40000"/>
                  </a:schemeClr>
                </a:solidFill>
              </a:rPr>
              <a:t>プラス</a:t>
            </a:r>
            <a:r>
              <a:rPr lang="ja-JP" altLang="en-US" dirty="0"/>
              <a:t>と</a:t>
            </a:r>
            <a:r>
              <a:rPr lang="ja-JP" altLang="en-US" dirty="0">
                <a:solidFill>
                  <a:schemeClr val="accent1"/>
                </a:solidFill>
              </a:rPr>
              <a:t>マイナス</a:t>
            </a:r>
            <a:r>
              <a:rPr lang="ja-JP" altLang="en-US" dirty="0"/>
              <a:t>の二つがあり、</a:t>
            </a:r>
            <a:r>
              <a:rPr lang="ja-JP" altLang="en-US" dirty="0">
                <a:solidFill>
                  <a:schemeClr val="accent2">
                    <a:lumMod val="60000"/>
                    <a:lumOff val="40000"/>
                  </a:schemeClr>
                </a:solidFill>
              </a:rPr>
              <a:t>同じ電気は反発</a:t>
            </a:r>
            <a:r>
              <a:rPr lang="ja-JP" altLang="en-US" dirty="0"/>
              <a:t>し、</a:t>
            </a:r>
            <a:r>
              <a:rPr lang="ja-JP" altLang="en-US" dirty="0">
                <a:solidFill>
                  <a:schemeClr val="accent3"/>
                </a:solidFill>
              </a:rPr>
              <a:t>ちがう電気は</a:t>
            </a:r>
            <a:endParaRPr lang="en-US" altLang="ja-JP" dirty="0">
              <a:solidFill>
                <a:schemeClr val="accent3"/>
              </a:solidFill>
            </a:endParaRPr>
          </a:p>
          <a:p>
            <a:pPr marL="0" indent="0">
              <a:buNone/>
            </a:pPr>
            <a:r>
              <a:rPr lang="ja-JP" altLang="en-US" dirty="0">
                <a:solidFill>
                  <a:schemeClr val="accent3"/>
                </a:solidFill>
              </a:rPr>
              <a:t>　引きつけ合う</a:t>
            </a:r>
            <a:r>
              <a:rPr lang="ja-JP" altLang="en-US" dirty="0"/>
              <a:t>ことが分かったよ。</a:t>
            </a:r>
            <a:endParaRPr kumimoji="1" lang="ja-JP" altLang="en-US" dirty="0"/>
          </a:p>
        </p:txBody>
      </p:sp>
      <p:sp>
        <p:nvSpPr>
          <p:cNvPr id="4" name="コンテンツ プレースホルダー 3">
            <a:extLst>
              <a:ext uri="{FF2B5EF4-FFF2-40B4-BE49-F238E27FC236}">
                <a16:creationId xmlns:a16="http://schemas.microsoft.com/office/drawing/2014/main" id="{3185098F-994B-B64C-AFE1-95FB88C1F023}"/>
              </a:ext>
            </a:extLst>
          </p:cNvPr>
          <p:cNvSpPr>
            <a:spLocks noGrp="1"/>
          </p:cNvSpPr>
          <p:nvPr>
            <p:ph sz="quarter" idx="14"/>
          </p:nvPr>
        </p:nvSpPr>
        <p:spPr/>
        <p:txBody>
          <a:bodyPr/>
          <a:lstStyle/>
          <a:p>
            <a:r>
              <a:rPr kumimoji="1" lang="ja-JP" altLang="en-US"/>
              <a:t>今日は静電気について実験したよ！</a:t>
            </a:r>
            <a:endParaRPr kumimoji="1" lang="en-US" altLang="ja-JP" dirty="0"/>
          </a:p>
        </p:txBody>
      </p:sp>
      <p:sp>
        <p:nvSpPr>
          <p:cNvPr id="11" name="テキスト ボックス 10">
            <a:extLst>
              <a:ext uri="{FF2B5EF4-FFF2-40B4-BE49-F238E27FC236}">
                <a16:creationId xmlns:a16="http://schemas.microsoft.com/office/drawing/2014/main" id="{1D7FF710-5A63-8540-8A76-A63FEEB465AD}"/>
              </a:ext>
            </a:extLst>
          </p:cNvPr>
          <p:cNvSpPr txBox="1"/>
          <p:nvPr/>
        </p:nvSpPr>
        <p:spPr>
          <a:xfrm>
            <a:off x="1220788" y="1619250"/>
            <a:ext cx="901700" cy="307975"/>
          </a:xfrm>
          <a:prstGeom prst="rect">
            <a:avLst/>
          </a:prstGeom>
          <a:noFill/>
        </p:spPr>
        <p:txBody>
          <a:bodyPr>
            <a:spAutoFit/>
          </a:bodyPr>
          <a:lstStyle/>
          <a:p>
            <a:pPr>
              <a:defRPr/>
            </a:pPr>
            <a:r>
              <a:rPr kumimoji="1" lang="ja-JP" altLang="en-US" sz="1400" spc="600">
                <a:solidFill>
                  <a:schemeClr val="bg1"/>
                </a:solidFill>
                <a:latin typeface="Meiryo UI" panose="020B0604030504040204" pitchFamily="34" charset="-128"/>
                <a:ea typeface="Meiryo UI" panose="020B0604030504040204" pitchFamily="34" charset="-128"/>
              </a:rPr>
              <a:t>きょう</a:t>
            </a:r>
          </a:p>
        </p:txBody>
      </p:sp>
      <p:grpSp>
        <p:nvGrpSpPr>
          <p:cNvPr id="12" name="グループ化 11">
            <a:extLst>
              <a:ext uri="{FF2B5EF4-FFF2-40B4-BE49-F238E27FC236}">
                <a16:creationId xmlns:a16="http://schemas.microsoft.com/office/drawing/2014/main" id="{65878D44-42B0-8941-91E8-68B0A70AC076}"/>
              </a:ext>
            </a:extLst>
          </p:cNvPr>
          <p:cNvGrpSpPr/>
          <p:nvPr/>
        </p:nvGrpSpPr>
        <p:grpSpPr>
          <a:xfrm>
            <a:off x="995816" y="1621227"/>
            <a:ext cx="5927498" cy="724410"/>
            <a:chOff x="1291277" y="4792294"/>
            <a:chExt cx="6340594" cy="13251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3" name="インク 12">
                  <a:extLst>
                    <a:ext uri="{FF2B5EF4-FFF2-40B4-BE49-F238E27FC236}">
                      <a16:creationId xmlns:a16="http://schemas.microsoft.com/office/drawing/2014/main" id="{4B88CC3A-F135-9A4D-B845-E360E8C68C48}"/>
                    </a:ext>
                  </a:extLst>
                </p14:cNvPr>
                <p14:cNvContentPartPr/>
                <p14:nvPr/>
              </p14:nvContentPartPr>
              <p14:xfrm>
                <a:off x="1291277" y="4792294"/>
                <a:ext cx="6340594" cy="29160"/>
              </p14:xfrm>
            </p:contentPart>
          </mc:Choice>
          <mc:Fallback xmlns="">
            <p:pic>
              <p:nvPicPr>
                <p:cNvPr id="24" name="インク 23">
                  <a:extLst>
                    <a:ext uri="{FF2B5EF4-FFF2-40B4-BE49-F238E27FC236}">
                      <a16:creationId xmlns:a16="http://schemas.microsoft.com/office/drawing/2014/main" id="{6E1F5C20-132F-ED40-B1F6-A5AA4769B82F}"/>
                    </a:ext>
                  </a:extLst>
                </p:cNvPr>
                <p:cNvPicPr/>
                <p:nvPr/>
              </p:nvPicPr>
              <p:blipFill>
                <a:blip r:embed="rId6"/>
                <a:stretch>
                  <a:fillRect/>
                </a:stretch>
              </p:blipFill>
              <p:spPr>
                <a:xfrm>
                  <a:off x="1231324" y="4729654"/>
                  <a:ext cx="6460157" cy="1548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14" name="インク 13">
                  <a:extLst>
                    <a:ext uri="{FF2B5EF4-FFF2-40B4-BE49-F238E27FC236}">
                      <a16:creationId xmlns:a16="http://schemas.microsoft.com/office/drawing/2014/main" id="{84561653-2026-7047-A94A-11D15D495CFB}"/>
                    </a:ext>
                  </a:extLst>
                </p14:cNvPr>
                <p14:cNvContentPartPr/>
                <p14:nvPr/>
              </p14:nvContentPartPr>
              <p14:xfrm>
                <a:off x="1293098" y="4821094"/>
                <a:ext cx="15840" cy="1294200"/>
              </p14:xfrm>
            </p:contentPart>
          </mc:Choice>
          <mc:Fallback xmlns="">
            <p:pic>
              <p:nvPicPr>
                <p:cNvPr id="25" name="インク 24">
                  <a:extLst>
                    <a:ext uri="{FF2B5EF4-FFF2-40B4-BE49-F238E27FC236}">
                      <a16:creationId xmlns:a16="http://schemas.microsoft.com/office/drawing/2014/main" id="{37408C14-5D54-374B-8543-CCBF10E4EEE4}"/>
                    </a:ext>
                  </a:extLst>
                </p:cNvPr>
                <p:cNvPicPr/>
                <p:nvPr/>
              </p:nvPicPr>
              <p:blipFill>
                <a:blip r:embed="rId8"/>
                <a:stretch>
                  <a:fillRect/>
                </a:stretch>
              </p:blipFill>
              <p:spPr>
                <a:xfrm>
                  <a:off x="1232837" y="4443094"/>
                  <a:ext cx="136017" cy="20498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5" name="インク 14">
                  <a:extLst>
                    <a:ext uri="{FF2B5EF4-FFF2-40B4-BE49-F238E27FC236}">
                      <a16:creationId xmlns:a16="http://schemas.microsoft.com/office/drawing/2014/main" id="{E404979A-0132-8E40-B888-18E570CA6039}"/>
                    </a:ext>
                  </a:extLst>
                </p14:cNvPr>
                <p14:cNvContentPartPr/>
                <p14:nvPr/>
              </p14:nvContentPartPr>
              <p14:xfrm>
                <a:off x="1315511" y="6093694"/>
                <a:ext cx="6260443" cy="23760"/>
              </p14:xfrm>
            </p:contentPart>
          </mc:Choice>
          <mc:Fallback xmlns="">
            <p:pic>
              <p:nvPicPr>
                <p:cNvPr id="34" name="インク 33">
                  <a:extLst>
                    <a:ext uri="{FF2B5EF4-FFF2-40B4-BE49-F238E27FC236}">
                      <a16:creationId xmlns:a16="http://schemas.microsoft.com/office/drawing/2014/main" id="{97210B58-127C-1642-A4DB-A157562E9674}"/>
                    </a:ext>
                  </a:extLst>
                </p:cNvPr>
                <p:cNvPicPr/>
                <p:nvPr/>
              </p:nvPicPr>
              <p:blipFill>
                <a:blip r:embed="rId10"/>
                <a:stretch>
                  <a:fillRect/>
                </a:stretch>
              </p:blipFill>
              <p:spPr>
                <a:xfrm>
                  <a:off x="1255901" y="5715694"/>
                  <a:ext cx="6380006" cy="7794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16" name="インク 15">
                  <a:extLst>
                    <a:ext uri="{FF2B5EF4-FFF2-40B4-BE49-F238E27FC236}">
                      <a16:creationId xmlns:a16="http://schemas.microsoft.com/office/drawing/2014/main" id="{049A13D0-B941-BC49-AECB-904D02016F57}"/>
                    </a:ext>
                  </a:extLst>
                </p14:cNvPr>
                <p14:cNvContentPartPr/>
                <p14:nvPr/>
              </p14:nvContentPartPr>
              <p14:xfrm>
                <a:off x="7575954" y="4821094"/>
                <a:ext cx="15840" cy="1294200"/>
              </p14:xfrm>
            </p:contentPart>
          </mc:Choice>
          <mc:Fallback xmlns="">
            <p:pic>
              <p:nvPicPr>
                <p:cNvPr id="35" name="インク 34">
                  <a:extLst>
                    <a:ext uri="{FF2B5EF4-FFF2-40B4-BE49-F238E27FC236}">
                      <a16:creationId xmlns:a16="http://schemas.microsoft.com/office/drawing/2014/main" id="{440C5F2A-755B-344A-9CF4-4E821CC71BA0}"/>
                    </a:ext>
                  </a:extLst>
                </p:cNvPr>
                <p:cNvPicPr/>
                <p:nvPr/>
              </p:nvPicPr>
              <p:blipFill>
                <a:blip r:embed="rId12"/>
                <a:stretch>
                  <a:fillRect/>
                </a:stretch>
              </p:blipFill>
              <p:spPr>
                <a:xfrm>
                  <a:off x="7515693" y="4443094"/>
                  <a:ext cx="136017" cy="2049840"/>
                </a:xfrm>
                <a:prstGeom prst="rect">
                  <a:avLst/>
                </a:prstGeom>
              </p:spPr>
            </p:pic>
          </mc:Fallback>
        </mc:AlternateContent>
      </p:grpSp>
      <p:sp>
        <p:nvSpPr>
          <p:cNvPr id="17" name="テキスト ボックス 16">
            <a:extLst>
              <a:ext uri="{FF2B5EF4-FFF2-40B4-BE49-F238E27FC236}">
                <a16:creationId xmlns:a16="http://schemas.microsoft.com/office/drawing/2014/main" id="{2BCDF14D-CC18-BB41-80D9-BC88DAE50AE8}"/>
              </a:ext>
            </a:extLst>
          </p:cNvPr>
          <p:cNvSpPr txBox="1"/>
          <p:nvPr/>
        </p:nvSpPr>
        <p:spPr>
          <a:xfrm>
            <a:off x="2247183" y="1620000"/>
            <a:ext cx="1341148" cy="307777"/>
          </a:xfrm>
          <a:prstGeom prst="rect">
            <a:avLst/>
          </a:prstGeom>
          <a:noFill/>
        </p:spPr>
        <p:txBody>
          <a:bodyPr wrap="square">
            <a:spAutoFit/>
          </a:bodyPr>
          <a:lstStyle/>
          <a:p>
            <a:pPr>
              <a:defRPr/>
            </a:pPr>
            <a:r>
              <a:rPr kumimoji="1" lang="ja-JP" altLang="en-US" sz="1400" spc="600">
                <a:solidFill>
                  <a:schemeClr val="bg1"/>
                </a:solidFill>
                <a:latin typeface="Meiryo UI" panose="020B0604030504040204" pitchFamily="34" charset="-128"/>
                <a:ea typeface="Meiryo UI" panose="020B0604030504040204" pitchFamily="34" charset="-128"/>
              </a:rPr>
              <a:t>せいでんき</a:t>
            </a:r>
          </a:p>
        </p:txBody>
      </p:sp>
      <p:sp>
        <p:nvSpPr>
          <p:cNvPr id="18" name="テキスト ボックス 17">
            <a:extLst>
              <a:ext uri="{FF2B5EF4-FFF2-40B4-BE49-F238E27FC236}">
                <a16:creationId xmlns:a16="http://schemas.microsoft.com/office/drawing/2014/main" id="{E9F31AA7-E5F7-6B4B-A7AC-7CAB77A977A3}"/>
              </a:ext>
            </a:extLst>
          </p:cNvPr>
          <p:cNvSpPr txBox="1"/>
          <p:nvPr/>
        </p:nvSpPr>
        <p:spPr>
          <a:xfrm>
            <a:off x="4748478" y="1620000"/>
            <a:ext cx="1341148" cy="307777"/>
          </a:xfrm>
          <a:prstGeom prst="rect">
            <a:avLst/>
          </a:prstGeom>
          <a:noFill/>
        </p:spPr>
        <p:txBody>
          <a:bodyPr wrap="square">
            <a:spAutoFit/>
          </a:bodyPr>
          <a:lstStyle/>
          <a:p>
            <a:pPr>
              <a:defRPr/>
            </a:pPr>
            <a:r>
              <a:rPr kumimoji="1" lang="ja-JP" altLang="en-US" sz="1400" spc="600">
                <a:solidFill>
                  <a:schemeClr val="bg1"/>
                </a:solidFill>
                <a:latin typeface="Meiryo UI" panose="020B0604030504040204" pitchFamily="34" charset="-128"/>
                <a:ea typeface="Meiryo UI" panose="020B0604030504040204" pitchFamily="34" charset="-128"/>
              </a:rPr>
              <a:t>じっけん</a:t>
            </a:r>
          </a:p>
        </p:txBody>
      </p:sp>
      <p:sp>
        <p:nvSpPr>
          <p:cNvPr id="19" name="テキスト ボックス 18">
            <a:extLst>
              <a:ext uri="{FF2B5EF4-FFF2-40B4-BE49-F238E27FC236}">
                <a16:creationId xmlns:a16="http://schemas.microsoft.com/office/drawing/2014/main" id="{244E7282-97CC-C846-AD9D-7BEB81D6F55C}"/>
              </a:ext>
            </a:extLst>
          </p:cNvPr>
          <p:cNvSpPr txBox="1"/>
          <p:nvPr/>
        </p:nvSpPr>
        <p:spPr>
          <a:xfrm>
            <a:off x="952529" y="2424417"/>
            <a:ext cx="1341148" cy="307777"/>
          </a:xfrm>
          <a:prstGeom prst="rect">
            <a:avLst/>
          </a:prstGeom>
          <a:noFill/>
        </p:spPr>
        <p:txBody>
          <a:bodyPr wrap="square">
            <a:spAutoFit/>
          </a:bodyPr>
          <a:lstStyle/>
          <a:p>
            <a:pPr>
              <a:defRPr/>
            </a:pPr>
            <a:r>
              <a:rPr kumimoji="1" lang="ja-JP" altLang="en-US" sz="1400" spc="300">
                <a:solidFill>
                  <a:schemeClr val="bg2"/>
                </a:solidFill>
                <a:latin typeface="Meiryo UI" panose="020B0604030504040204" pitchFamily="34" charset="-128"/>
                <a:ea typeface="Meiryo UI" panose="020B0604030504040204" pitchFamily="34" charset="-128"/>
              </a:rPr>
              <a:t>せいでんき</a:t>
            </a:r>
          </a:p>
        </p:txBody>
      </p:sp>
      <p:sp>
        <p:nvSpPr>
          <p:cNvPr id="20" name="テキスト ボックス 19">
            <a:extLst>
              <a:ext uri="{FF2B5EF4-FFF2-40B4-BE49-F238E27FC236}">
                <a16:creationId xmlns:a16="http://schemas.microsoft.com/office/drawing/2014/main" id="{C060C22A-EB0C-F241-8C0B-9C9997B0BED3}"/>
              </a:ext>
            </a:extLst>
          </p:cNvPr>
          <p:cNvSpPr txBox="1"/>
          <p:nvPr/>
        </p:nvSpPr>
        <p:spPr>
          <a:xfrm>
            <a:off x="2293677" y="2424416"/>
            <a:ext cx="1341148" cy="307777"/>
          </a:xfrm>
          <a:prstGeom prst="rect">
            <a:avLst/>
          </a:prstGeom>
          <a:noFill/>
        </p:spPr>
        <p:txBody>
          <a:bodyPr wrap="square">
            <a:spAutoFit/>
          </a:bodyPr>
          <a:lstStyle/>
          <a:p>
            <a:pPr>
              <a:defRPr/>
            </a:pPr>
            <a:r>
              <a:rPr kumimoji="1" lang="ja-JP" altLang="en-US" sz="1400" spc="300">
                <a:solidFill>
                  <a:schemeClr val="bg1"/>
                </a:solidFill>
                <a:latin typeface="Meiryo UI" panose="020B0604030504040204" pitchFamily="34" charset="-128"/>
                <a:ea typeface="Meiryo UI" panose="020B0604030504040204" pitchFamily="34" charset="-128"/>
              </a:rPr>
              <a:t>もの</a:t>
            </a:r>
          </a:p>
        </p:txBody>
      </p:sp>
      <p:sp>
        <p:nvSpPr>
          <p:cNvPr id="21" name="テキスト ボックス 20">
            <a:extLst>
              <a:ext uri="{FF2B5EF4-FFF2-40B4-BE49-F238E27FC236}">
                <a16:creationId xmlns:a16="http://schemas.microsoft.com/office/drawing/2014/main" id="{EDF8B1EC-672E-B546-8CCE-612A0B3B21AD}"/>
              </a:ext>
            </a:extLst>
          </p:cNvPr>
          <p:cNvSpPr txBox="1"/>
          <p:nvPr/>
        </p:nvSpPr>
        <p:spPr>
          <a:xfrm>
            <a:off x="3774307" y="2424415"/>
            <a:ext cx="1341148" cy="307777"/>
          </a:xfrm>
          <a:prstGeom prst="rect">
            <a:avLst/>
          </a:prstGeom>
          <a:noFill/>
        </p:spPr>
        <p:txBody>
          <a:bodyPr wrap="square">
            <a:spAutoFit/>
          </a:bodyPr>
          <a:lstStyle/>
          <a:p>
            <a:pPr>
              <a:defRPr/>
            </a:pPr>
            <a:r>
              <a:rPr kumimoji="1" lang="ja-JP" altLang="en-US" sz="1400" spc="300">
                <a:solidFill>
                  <a:schemeClr val="bg1"/>
                </a:solidFill>
                <a:latin typeface="Meiryo UI" panose="020B0604030504040204" pitchFamily="34" charset="-128"/>
                <a:ea typeface="Meiryo UI" panose="020B0604030504040204" pitchFamily="34" charset="-128"/>
              </a:rPr>
              <a:t>あ</a:t>
            </a:r>
          </a:p>
        </p:txBody>
      </p:sp>
      <p:sp>
        <p:nvSpPr>
          <p:cNvPr id="22" name="テキスト ボックス 21">
            <a:extLst>
              <a:ext uri="{FF2B5EF4-FFF2-40B4-BE49-F238E27FC236}">
                <a16:creationId xmlns:a16="http://schemas.microsoft.com/office/drawing/2014/main" id="{A9D5445A-DD35-6F47-9994-A01DE143ACE5}"/>
              </a:ext>
            </a:extLst>
          </p:cNvPr>
          <p:cNvSpPr txBox="1"/>
          <p:nvPr/>
        </p:nvSpPr>
        <p:spPr>
          <a:xfrm>
            <a:off x="4944977" y="2424414"/>
            <a:ext cx="1341148" cy="307777"/>
          </a:xfrm>
          <a:prstGeom prst="rect">
            <a:avLst/>
          </a:prstGeom>
          <a:noFill/>
        </p:spPr>
        <p:txBody>
          <a:bodyPr wrap="square">
            <a:spAutoFit/>
          </a:bodyPr>
          <a:lstStyle/>
          <a:p>
            <a:pPr>
              <a:defRPr/>
            </a:pPr>
            <a:r>
              <a:rPr kumimoji="1" lang="ja-JP" altLang="en-US" sz="1400" spc="300">
                <a:solidFill>
                  <a:schemeClr val="bg1"/>
                </a:solidFill>
                <a:latin typeface="Meiryo UI" panose="020B0604030504040204" pitchFamily="34" charset="-128"/>
                <a:ea typeface="Meiryo UI" panose="020B0604030504040204" pitchFamily="34" charset="-128"/>
              </a:rPr>
              <a:t>とき</a:t>
            </a:r>
          </a:p>
        </p:txBody>
      </p:sp>
      <p:sp>
        <p:nvSpPr>
          <p:cNvPr id="23" name="テキスト ボックス 22">
            <a:extLst>
              <a:ext uri="{FF2B5EF4-FFF2-40B4-BE49-F238E27FC236}">
                <a16:creationId xmlns:a16="http://schemas.microsoft.com/office/drawing/2014/main" id="{978CB3C3-5BF1-AF4E-8858-D8DE1310CD4E}"/>
              </a:ext>
            </a:extLst>
          </p:cNvPr>
          <p:cNvSpPr txBox="1"/>
          <p:nvPr/>
        </p:nvSpPr>
        <p:spPr>
          <a:xfrm>
            <a:off x="952529" y="3155022"/>
            <a:ext cx="1341148" cy="307777"/>
          </a:xfrm>
          <a:prstGeom prst="rect">
            <a:avLst/>
          </a:prstGeom>
          <a:noFill/>
        </p:spPr>
        <p:txBody>
          <a:bodyPr wrap="square">
            <a:spAutoFit/>
          </a:bodyPr>
          <a:lstStyle/>
          <a:p>
            <a:pPr>
              <a:defRPr/>
            </a:pPr>
            <a:r>
              <a:rPr kumimoji="1" lang="ja-JP" altLang="en-US" sz="1400" spc="300">
                <a:solidFill>
                  <a:schemeClr val="bg1"/>
                </a:solidFill>
                <a:latin typeface="Meiryo UI" panose="020B0604030504040204" pitchFamily="34" charset="-128"/>
                <a:ea typeface="Meiryo UI" panose="020B0604030504040204" pitchFamily="34" charset="-128"/>
              </a:rPr>
              <a:t>お</a:t>
            </a:r>
            <a:endParaRPr kumimoji="1" lang="en-US" altLang="ja-JP" sz="1400" spc="300" dirty="0">
              <a:solidFill>
                <a:schemeClr val="bg1"/>
              </a:solidFill>
              <a:latin typeface="Meiryo UI" panose="020B0604030504040204" pitchFamily="34" charset="-128"/>
              <a:ea typeface="Meiryo UI" panose="020B0604030504040204" pitchFamily="34" charset="-128"/>
            </a:endParaRPr>
          </a:p>
        </p:txBody>
      </p:sp>
      <p:sp>
        <p:nvSpPr>
          <p:cNvPr id="24" name="テキスト ボックス 23">
            <a:extLst>
              <a:ext uri="{FF2B5EF4-FFF2-40B4-BE49-F238E27FC236}">
                <a16:creationId xmlns:a16="http://schemas.microsoft.com/office/drawing/2014/main" id="{CAF74AFD-85AD-EF48-ADB7-BE03B55396FD}"/>
              </a:ext>
            </a:extLst>
          </p:cNvPr>
          <p:cNvSpPr txBox="1"/>
          <p:nvPr/>
        </p:nvSpPr>
        <p:spPr>
          <a:xfrm>
            <a:off x="2618417" y="3155022"/>
            <a:ext cx="1341148" cy="307777"/>
          </a:xfrm>
          <a:prstGeom prst="rect">
            <a:avLst/>
          </a:prstGeom>
          <a:noFill/>
        </p:spPr>
        <p:txBody>
          <a:bodyPr wrap="square">
            <a:spAutoFit/>
          </a:bodyPr>
          <a:lstStyle/>
          <a:p>
            <a:pPr>
              <a:defRPr/>
            </a:pPr>
            <a:r>
              <a:rPr kumimoji="1" lang="ja-JP" altLang="en-US" sz="1400" spc="300">
                <a:solidFill>
                  <a:schemeClr val="bg1"/>
                </a:solidFill>
                <a:latin typeface="Meiryo UI" panose="020B0604030504040204" pitchFamily="34" charset="-128"/>
                <a:ea typeface="Meiryo UI" panose="020B0604030504040204" pitchFamily="34" charset="-128"/>
              </a:rPr>
              <a:t>わ</a:t>
            </a:r>
          </a:p>
        </p:txBody>
      </p:sp>
      <p:sp>
        <p:nvSpPr>
          <p:cNvPr id="25" name="テキスト ボックス 24">
            <a:extLst>
              <a:ext uri="{FF2B5EF4-FFF2-40B4-BE49-F238E27FC236}">
                <a16:creationId xmlns:a16="http://schemas.microsoft.com/office/drawing/2014/main" id="{40FF6AA4-E78F-244B-8ACC-D44BEAEA21D3}"/>
              </a:ext>
            </a:extLst>
          </p:cNvPr>
          <p:cNvSpPr txBox="1"/>
          <p:nvPr/>
        </p:nvSpPr>
        <p:spPr>
          <a:xfrm>
            <a:off x="999968" y="3832276"/>
            <a:ext cx="1219225" cy="307777"/>
          </a:xfrm>
          <a:prstGeom prst="rect">
            <a:avLst/>
          </a:prstGeom>
          <a:noFill/>
        </p:spPr>
        <p:txBody>
          <a:bodyPr wrap="square">
            <a:spAutoFit/>
          </a:bodyPr>
          <a:lstStyle/>
          <a:p>
            <a:pPr>
              <a:defRPr/>
            </a:pPr>
            <a:r>
              <a:rPr kumimoji="1" lang="ja-JP" altLang="en-US" sz="1400" spc="300">
                <a:solidFill>
                  <a:schemeClr val="bg1"/>
                </a:solidFill>
                <a:latin typeface="Meiryo UI" panose="020B0604030504040204" pitchFamily="34" charset="-128"/>
                <a:ea typeface="Meiryo UI" panose="020B0604030504040204" pitchFamily="34" charset="-128"/>
              </a:rPr>
              <a:t>でんき</a:t>
            </a:r>
          </a:p>
        </p:txBody>
      </p:sp>
      <p:sp>
        <p:nvSpPr>
          <p:cNvPr id="26" name="テキスト ボックス 25">
            <a:extLst>
              <a:ext uri="{FF2B5EF4-FFF2-40B4-BE49-F238E27FC236}">
                <a16:creationId xmlns:a16="http://schemas.microsoft.com/office/drawing/2014/main" id="{D65A0ED3-4B80-D240-814D-CF9994755722}"/>
              </a:ext>
            </a:extLst>
          </p:cNvPr>
          <p:cNvSpPr txBox="1"/>
          <p:nvPr/>
        </p:nvSpPr>
        <p:spPr>
          <a:xfrm>
            <a:off x="4597565" y="3832276"/>
            <a:ext cx="1219225" cy="307777"/>
          </a:xfrm>
          <a:prstGeom prst="rect">
            <a:avLst/>
          </a:prstGeom>
          <a:noFill/>
        </p:spPr>
        <p:txBody>
          <a:bodyPr wrap="square">
            <a:spAutoFit/>
          </a:bodyPr>
          <a:lstStyle/>
          <a:p>
            <a:pPr>
              <a:defRPr/>
            </a:pPr>
            <a:r>
              <a:rPr kumimoji="1" lang="ja-JP" altLang="en-US" sz="1400" spc="300" dirty="0">
                <a:solidFill>
                  <a:schemeClr val="bg1"/>
                </a:solidFill>
                <a:latin typeface="Meiryo UI" panose="020B0604030504040204" pitchFamily="34" charset="-128"/>
                <a:ea typeface="Meiryo UI" panose="020B0604030504040204" pitchFamily="34" charset="-128"/>
              </a:rPr>
              <a:t>ふた</a:t>
            </a:r>
          </a:p>
        </p:txBody>
      </p:sp>
      <p:sp>
        <p:nvSpPr>
          <p:cNvPr id="27" name="テキスト ボックス 26">
            <a:extLst>
              <a:ext uri="{FF2B5EF4-FFF2-40B4-BE49-F238E27FC236}">
                <a16:creationId xmlns:a16="http://schemas.microsoft.com/office/drawing/2014/main" id="{F19E2BDE-ABE2-1449-835E-133EE881E9A7}"/>
              </a:ext>
            </a:extLst>
          </p:cNvPr>
          <p:cNvSpPr txBox="1"/>
          <p:nvPr/>
        </p:nvSpPr>
        <p:spPr>
          <a:xfrm>
            <a:off x="858971" y="4465864"/>
            <a:ext cx="1219225" cy="307777"/>
          </a:xfrm>
          <a:prstGeom prst="rect">
            <a:avLst/>
          </a:prstGeom>
          <a:noFill/>
        </p:spPr>
        <p:txBody>
          <a:bodyPr wrap="square">
            <a:spAutoFit/>
          </a:bodyPr>
          <a:lstStyle/>
          <a:p>
            <a:pPr>
              <a:defRPr/>
            </a:pPr>
            <a:r>
              <a:rPr kumimoji="1" lang="ja-JP" altLang="en-US" sz="1400" spc="300">
                <a:solidFill>
                  <a:schemeClr val="accent2">
                    <a:lumMod val="60000"/>
                    <a:lumOff val="40000"/>
                  </a:schemeClr>
                </a:solidFill>
                <a:latin typeface="Meiryo UI" panose="020B0604030504040204" pitchFamily="34" charset="-128"/>
                <a:ea typeface="Meiryo UI" panose="020B0604030504040204" pitchFamily="34" charset="-128"/>
              </a:rPr>
              <a:t>おな</a:t>
            </a:r>
          </a:p>
        </p:txBody>
      </p:sp>
      <p:sp>
        <p:nvSpPr>
          <p:cNvPr id="28" name="テキスト ボックス 27">
            <a:extLst>
              <a:ext uri="{FF2B5EF4-FFF2-40B4-BE49-F238E27FC236}">
                <a16:creationId xmlns:a16="http://schemas.microsoft.com/office/drawing/2014/main" id="{1E28A411-17BE-534F-979A-04D96B0C3730}"/>
              </a:ext>
            </a:extLst>
          </p:cNvPr>
          <p:cNvSpPr txBox="1"/>
          <p:nvPr/>
        </p:nvSpPr>
        <p:spPr>
          <a:xfrm>
            <a:off x="1556038" y="4466733"/>
            <a:ext cx="1219225" cy="307777"/>
          </a:xfrm>
          <a:prstGeom prst="rect">
            <a:avLst/>
          </a:prstGeom>
          <a:noFill/>
        </p:spPr>
        <p:txBody>
          <a:bodyPr wrap="square">
            <a:spAutoFit/>
          </a:bodyPr>
          <a:lstStyle/>
          <a:p>
            <a:pPr>
              <a:defRPr/>
            </a:pPr>
            <a:r>
              <a:rPr kumimoji="1" lang="ja-JP" altLang="en-US" sz="1400" spc="300">
                <a:solidFill>
                  <a:schemeClr val="accent2">
                    <a:lumMod val="60000"/>
                    <a:lumOff val="40000"/>
                  </a:schemeClr>
                </a:solidFill>
                <a:latin typeface="Meiryo UI" panose="020B0604030504040204" pitchFamily="34" charset="-128"/>
                <a:ea typeface="Meiryo UI" panose="020B0604030504040204" pitchFamily="34" charset="-128"/>
              </a:rPr>
              <a:t>でんき</a:t>
            </a:r>
          </a:p>
        </p:txBody>
      </p:sp>
      <p:sp>
        <p:nvSpPr>
          <p:cNvPr id="29" name="テキスト ボックス 28">
            <a:extLst>
              <a:ext uri="{FF2B5EF4-FFF2-40B4-BE49-F238E27FC236}">
                <a16:creationId xmlns:a16="http://schemas.microsoft.com/office/drawing/2014/main" id="{B25E0D24-0372-E147-8E13-3E05F1F08E27}"/>
              </a:ext>
            </a:extLst>
          </p:cNvPr>
          <p:cNvSpPr txBox="1"/>
          <p:nvPr/>
        </p:nvSpPr>
        <p:spPr>
          <a:xfrm>
            <a:off x="2485575" y="4467602"/>
            <a:ext cx="1219225" cy="307777"/>
          </a:xfrm>
          <a:prstGeom prst="rect">
            <a:avLst/>
          </a:prstGeom>
          <a:noFill/>
        </p:spPr>
        <p:txBody>
          <a:bodyPr wrap="square">
            <a:spAutoFit/>
          </a:bodyPr>
          <a:lstStyle/>
          <a:p>
            <a:pPr>
              <a:defRPr/>
            </a:pPr>
            <a:r>
              <a:rPr kumimoji="1" lang="ja-JP" altLang="en-US" sz="1400" spc="300">
                <a:solidFill>
                  <a:schemeClr val="accent2">
                    <a:lumMod val="60000"/>
                    <a:lumOff val="40000"/>
                  </a:schemeClr>
                </a:solidFill>
                <a:latin typeface="Meiryo UI" panose="020B0604030504040204" pitchFamily="34" charset="-128"/>
                <a:ea typeface="Meiryo UI" panose="020B0604030504040204" pitchFamily="34" charset="-128"/>
              </a:rPr>
              <a:t>はんぱつ</a:t>
            </a:r>
          </a:p>
        </p:txBody>
      </p:sp>
      <p:sp>
        <p:nvSpPr>
          <p:cNvPr id="30" name="テキスト ボックス 29">
            <a:extLst>
              <a:ext uri="{FF2B5EF4-FFF2-40B4-BE49-F238E27FC236}">
                <a16:creationId xmlns:a16="http://schemas.microsoft.com/office/drawing/2014/main" id="{7C58B990-44D0-1F47-A86A-CFDEA6E8D2AA}"/>
              </a:ext>
            </a:extLst>
          </p:cNvPr>
          <p:cNvSpPr txBox="1"/>
          <p:nvPr/>
        </p:nvSpPr>
        <p:spPr>
          <a:xfrm>
            <a:off x="4572000" y="4465863"/>
            <a:ext cx="1219225" cy="307777"/>
          </a:xfrm>
          <a:prstGeom prst="rect">
            <a:avLst/>
          </a:prstGeom>
          <a:noFill/>
        </p:spPr>
        <p:txBody>
          <a:bodyPr wrap="square">
            <a:spAutoFit/>
          </a:bodyPr>
          <a:lstStyle/>
          <a:p>
            <a:pPr>
              <a:defRPr/>
            </a:pPr>
            <a:r>
              <a:rPr kumimoji="1" lang="ja-JP" altLang="en-US" sz="1400" spc="300" dirty="0">
                <a:solidFill>
                  <a:schemeClr val="accent3"/>
                </a:solidFill>
                <a:latin typeface="Meiryo UI" panose="020B0604030504040204" pitchFamily="34" charset="-128"/>
                <a:ea typeface="Meiryo UI" panose="020B0604030504040204" pitchFamily="34" charset="-128"/>
              </a:rPr>
              <a:t>でんき</a:t>
            </a:r>
          </a:p>
        </p:txBody>
      </p:sp>
      <p:sp>
        <p:nvSpPr>
          <p:cNvPr id="31" name="テキスト ボックス 30">
            <a:extLst>
              <a:ext uri="{FF2B5EF4-FFF2-40B4-BE49-F238E27FC236}">
                <a16:creationId xmlns:a16="http://schemas.microsoft.com/office/drawing/2014/main" id="{CBEA1EEA-6436-4142-BB33-59C5CA08674D}"/>
              </a:ext>
            </a:extLst>
          </p:cNvPr>
          <p:cNvSpPr txBox="1"/>
          <p:nvPr/>
        </p:nvSpPr>
        <p:spPr>
          <a:xfrm>
            <a:off x="1003486" y="5137200"/>
            <a:ext cx="1219225" cy="307777"/>
          </a:xfrm>
          <a:prstGeom prst="rect">
            <a:avLst/>
          </a:prstGeom>
          <a:noFill/>
        </p:spPr>
        <p:txBody>
          <a:bodyPr wrap="square">
            <a:spAutoFit/>
          </a:bodyPr>
          <a:lstStyle/>
          <a:p>
            <a:pPr>
              <a:defRPr/>
            </a:pPr>
            <a:r>
              <a:rPr kumimoji="1" lang="ja-JP" altLang="en-US" sz="1400" spc="300">
                <a:solidFill>
                  <a:schemeClr val="accent3"/>
                </a:solidFill>
                <a:latin typeface="Meiryo UI" panose="020B0604030504040204" pitchFamily="34" charset="-128"/>
                <a:ea typeface="Meiryo UI" panose="020B0604030504040204" pitchFamily="34" charset="-128"/>
              </a:rPr>
              <a:t>ひ</a:t>
            </a:r>
          </a:p>
        </p:txBody>
      </p:sp>
      <p:sp>
        <p:nvSpPr>
          <p:cNvPr id="32" name="テキスト ボックス 31">
            <a:extLst>
              <a:ext uri="{FF2B5EF4-FFF2-40B4-BE49-F238E27FC236}">
                <a16:creationId xmlns:a16="http://schemas.microsoft.com/office/drawing/2014/main" id="{2F0138B0-84B8-C441-B621-3CB854A89ACB}"/>
              </a:ext>
            </a:extLst>
          </p:cNvPr>
          <p:cNvSpPr txBox="1"/>
          <p:nvPr/>
        </p:nvSpPr>
        <p:spPr>
          <a:xfrm>
            <a:off x="2168982" y="5137200"/>
            <a:ext cx="1219225" cy="307777"/>
          </a:xfrm>
          <a:prstGeom prst="rect">
            <a:avLst/>
          </a:prstGeom>
          <a:noFill/>
        </p:spPr>
        <p:txBody>
          <a:bodyPr wrap="square">
            <a:spAutoFit/>
          </a:bodyPr>
          <a:lstStyle/>
          <a:p>
            <a:pPr>
              <a:defRPr/>
            </a:pPr>
            <a:r>
              <a:rPr kumimoji="1" lang="ja-JP" altLang="en-US" sz="1400" spc="300">
                <a:solidFill>
                  <a:schemeClr val="accent3"/>
                </a:solidFill>
                <a:latin typeface="Meiryo UI" panose="020B0604030504040204" pitchFamily="34" charset="-128"/>
                <a:ea typeface="Meiryo UI" panose="020B0604030504040204" pitchFamily="34" charset="-128"/>
              </a:rPr>
              <a:t>あ</a:t>
            </a:r>
          </a:p>
        </p:txBody>
      </p:sp>
      <p:sp>
        <p:nvSpPr>
          <p:cNvPr id="33" name="テキスト ボックス 32">
            <a:extLst>
              <a:ext uri="{FF2B5EF4-FFF2-40B4-BE49-F238E27FC236}">
                <a16:creationId xmlns:a16="http://schemas.microsoft.com/office/drawing/2014/main" id="{004C087B-0FC1-9F49-89D8-55F3829C764B}"/>
              </a:ext>
            </a:extLst>
          </p:cNvPr>
          <p:cNvSpPr txBox="1"/>
          <p:nvPr/>
        </p:nvSpPr>
        <p:spPr>
          <a:xfrm>
            <a:off x="3504957" y="5137200"/>
            <a:ext cx="1219225" cy="307777"/>
          </a:xfrm>
          <a:prstGeom prst="rect">
            <a:avLst/>
          </a:prstGeom>
          <a:noFill/>
        </p:spPr>
        <p:txBody>
          <a:bodyPr wrap="square">
            <a:spAutoFit/>
          </a:bodyPr>
          <a:lstStyle/>
          <a:p>
            <a:pPr>
              <a:defRPr/>
            </a:pPr>
            <a:r>
              <a:rPr kumimoji="1" lang="ja-JP" altLang="en-US" sz="1400" spc="300">
                <a:solidFill>
                  <a:schemeClr val="bg1"/>
                </a:solidFill>
                <a:latin typeface="Meiryo UI" panose="020B0604030504040204" pitchFamily="34" charset="-128"/>
                <a:ea typeface="Meiryo UI" panose="020B0604030504040204" pitchFamily="34" charset="-128"/>
              </a:rPr>
              <a:t>わ</a:t>
            </a:r>
          </a:p>
        </p:txBody>
      </p:sp>
    </p:spTree>
    <p:extLst>
      <p:ext uri="{BB962C8B-B14F-4D97-AF65-F5344CB8AC3E}">
        <p14:creationId xmlns:p14="http://schemas.microsoft.com/office/powerpoint/2010/main" val="19889294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C7AD251-F2EA-5A45-863A-2B0C7C13EA68}"/>
              </a:ext>
            </a:extLst>
          </p:cNvPr>
          <p:cNvSpPr>
            <a:spLocks noGrp="1"/>
          </p:cNvSpPr>
          <p:nvPr>
            <p:ph type="title"/>
          </p:nvPr>
        </p:nvSpPr>
        <p:spPr/>
        <p:txBody>
          <a:bodyPr/>
          <a:lstStyle/>
          <a:p>
            <a:r>
              <a:rPr lang="ja-JP" altLang="en-US" dirty="0"/>
              <a:t>実験・写真引用元</a:t>
            </a:r>
          </a:p>
        </p:txBody>
      </p:sp>
      <p:sp>
        <p:nvSpPr>
          <p:cNvPr id="5" name="コンテンツ プレースホルダー 4">
            <a:extLst>
              <a:ext uri="{FF2B5EF4-FFF2-40B4-BE49-F238E27FC236}">
                <a16:creationId xmlns:a16="http://schemas.microsoft.com/office/drawing/2014/main" id="{3D5C7681-E280-3F4D-BBE0-5E782D9CE5F2}"/>
              </a:ext>
            </a:extLst>
          </p:cNvPr>
          <p:cNvSpPr>
            <a:spLocks noGrp="1"/>
          </p:cNvSpPr>
          <p:nvPr>
            <p:ph sz="quarter" idx="13"/>
          </p:nvPr>
        </p:nvSpPr>
        <p:spPr>
          <a:xfrm>
            <a:off x="477026" y="1591534"/>
            <a:ext cx="6300190" cy="4843990"/>
          </a:xfrm>
        </p:spPr>
        <p:txBody>
          <a:bodyPr anchor="ctr">
            <a:normAutofit/>
          </a:bodyPr>
          <a:lstStyle/>
          <a:p>
            <a:pPr marL="0" indent="0">
              <a:buNone/>
            </a:pPr>
            <a:r>
              <a:rPr lang="ja-JP" altLang="en-US" dirty="0"/>
              <a:t>出典： 理科がもっと好きになる！小学生のおもしろ科学実験　身近なふしぎを発見！（</a:t>
            </a:r>
            <a:r>
              <a:rPr lang="en-US" altLang="ja-JP" dirty="0"/>
              <a:t>p.30,31</a:t>
            </a:r>
            <a:r>
              <a:rPr lang="ja-JP" altLang="en-US" dirty="0"/>
              <a:t>）</a:t>
            </a:r>
            <a:endParaRPr lang="en-US" altLang="ja-JP" dirty="0"/>
          </a:p>
          <a:p>
            <a:pPr marL="0" indent="0">
              <a:buNone/>
            </a:pPr>
            <a:r>
              <a:rPr lang="en-US" altLang="ja-JP" dirty="0"/>
              <a:t>https://resemom.jp/article/2018/07/23/45792.html</a:t>
            </a:r>
          </a:p>
        </p:txBody>
      </p:sp>
      <p:sp>
        <p:nvSpPr>
          <p:cNvPr id="6" name="テキスト ボックス 5">
            <a:extLst>
              <a:ext uri="{FF2B5EF4-FFF2-40B4-BE49-F238E27FC236}">
                <a16:creationId xmlns:a16="http://schemas.microsoft.com/office/drawing/2014/main" id="{083A48AC-B45B-49FB-BFB3-B2FCF6520338}"/>
              </a:ext>
            </a:extLst>
          </p:cNvPr>
          <p:cNvSpPr txBox="1"/>
          <p:nvPr/>
        </p:nvSpPr>
        <p:spPr>
          <a:xfrm>
            <a:off x="382315" y="2291517"/>
            <a:ext cx="1276865" cy="307777"/>
          </a:xfrm>
          <a:prstGeom prst="rect">
            <a:avLst/>
          </a:prstGeom>
          <a:noFill/>
        </p:spPr>
        <p:txBody>
          <a:bodyPr wrap="square">
            <a:spAutoFit/>
          </a:bodyPr>
          <a:lstStyle/>
          <a:p>
            <a:pPr>
              <a:defRPr/>
            </a:pPr>
            <a:r>
              <a:rPr kumimoji="1" lang="ja-JP" altLang="en-US" sz="1400" spc="600" dirty="0">
                <a:solidFill>
                  <a:schemeClr val="bg1"/>
                </a:solidFill>
                <a:latin typeface="Meiryo UI" panose="020B0604030504040204" pitchFamily="34" charset="-128"/>
                <a:ea typeface="Meiryo UI" panose="020B0604030504040204" pitchFamily="34" charset="-128"/>
              </a:rPr>
              <a:t>しゅってん</a:t>
            </a:r>
          </a:p>
        </p:txBody>
      </p:sp>
      <p:sp>
        <p:nvSpPr>
          <p:cNvPr id="7" name="テキスト ボックス 6">
            <a:extLst>
              <a:ext uri="{FF2B5EF4-FFF2-40B4-BE49-F238E27FC236}">
                <a16:creationId xmlns:a16="http://schemas.microsoft.com/office/drawing/2014/main" id="{266A1942-03DD-4762-BE6F-54110B0C1579}"/>
              </a:ext>
            </a:extLst>
          </p:cNvPr>
          <p:cNvSpPr txBox="1"/>
          <p:nvPr/>
        </p:nvSpPr>
        <p:spPr>
          <a:xfrm>
            <a:off x="1173721" y="305176"/>
            <a:ext cx="4621515" cy="338554"/>
          </a:xfrm>
          <a:prstGeom prst="rect">
            <a:avLst/>
          </a:prstGeom>
          <a:noFill/>
        </p:spPr>
        <p:txBody>
          <a:bodyPr wrap="square" rtlCol="0">
            <a:spAutoFit/>
          </a:bodyPr>
          <a:lstStyle/>
          <a:p>
            <a:r>
              <a:rPr kumimoji="1" lang="ja-JP" altLang="en-US" sz="1600" spc="600" dirty="0">
                <a:latin typeface="Meiryo UI" panose="020B0604030504040204" pitchFamily="34" charset="-128"/>
                <a:ea typeface="Meiryo UI" panose="020B0604030504040204" pitchFamily="34" charset="-128"/>
              </a:rPr>
              <a:t>じっけん　　しゃしん　いんようもと</a:t>
            </a:r>
          </a:p>
        </p:txBody>
      </p:sp>
      <p:sp>
        <p:nvSpPr>
          <p:cNvPr id="8" name="テキスト ボックス 7">
            <a:extLst>
              <a:ext uri="{FF2B5EF4-FFF2-40B4-BE49-F238E27FC236}">
                <a16:creationId xmlns:a16="http://schemas.microsoft.com/office/drawing/2014/main" id="{A74DA639-F466-4C4A-A55E-113430E451DF}"/>
              </a:ext>
            </a:extLst>
          </p:cNvPr>
          <p:cNvSpPr txBox="1"/>
          <p:nvPr/>
        </p:nvSpPr>
        <p:spPr>
          <a:xfrm>
            <a:off x="1850166" y="2291517"/>
            <a:ext cx="1276865" cy="307777"/>
          </a:xfrm>
          <a:prstGeom prst="rect">
            <a:avLst/>
          </a:prstGeom>
          <a:noFill/>
        </p:spPr>
        <p:txBody>
          <a:bodyPr wrap="square">
            <a:spAutoFit/>
          </a:bodyPr>
          <a:lstStyle/>
          <a:p>
            <a:pPr>
              <a:defRPr/>
            </a:pPr>
            <a:r>
              <a:rPr kumimoji="1" lang="ja-JP" altLang="en-US" sz="1400" spc="600" dirty="0">
                <a:solidFill>
                  <a:schemeClr val="bg1"/>
                </a:solidFill>
                <a:latin typeface="Meiryo UI" panose="020B0604030504040204" pitchFamily="34" charset="-128"/>
                <a:ea typeface="Meiryo UI" panose="020B0604030504040204" pitchFamily="34" charset="-128"/>
              </a:rPr>
              <a:t>りか</a:t>
            </a:r>
          </a:p>
        </p:txBody>
      </p:sp>
      <p:sp>
        <p:nvSpPr>
          <p:cNvPr id="11" name="テキスト ボックス 10">
            <a:extLst>
              <a:ext uri="{FF2B5EF4-FFF2-40B4-BE49-F238E27FC236}">
                <a16:creationId xmlns:a16="http://schemas.microsoft.com/office/drawing/2014/main" id="{DC70DCF3-E800-43E2-AFD3-0714219FBACB}"/>
              </a:ext>
            </a:extLst>
          </p:cNvPr>
          <p:cNvSpPr txBox="1"/>
          <p:nvPr/>
        </p:nvSpPr>
        <p:spPr>
          <a:xfrm>
            <a:off x="3484478" y="2291516"/>
            <a:ext cx="2310758" cy="307777"/>
          </a:xfrm>
          <a:prstGeom prst="rect">
            <a:avLst/>
          </a:prstGeom>
          <a:noFill/>
        </p:spPr>
        <p:txBody>
          <a:bodyPr wrap="square">
            <a:spAutoFit/>
          </a:bodyPr>
          <a:lstStyle/>
          <a:p>
            <a:pPr>
              <a:defRPr/>
            </a:pPr>
            <a:r>
              <a:rPr kumimoji="1" lang="ja-JP" altLang="en-US" sz="1400" spc="600" dirty="0">
                <a:solidFill>
                  <a:schemeClr val="bg1"/>
                </a:solidFill>
                <a:latin typeface="Meiryo UI" panose="020B0604030504040204" pitchFamily="34" charset="-128"/>
                <a:ea typeface="Meiryo UI" panose="020B0604030504040204" pitchFamily="34" charset="-128"/>
              </a:rPr>
              <a:t>す</a:t>
            </a:r>
          </a:p>
        </p:txBody>
      </p:sp>
      <p:sp>
        <p:nvSpPr>
          <p:cNvPr id="9" name="テキスト ボックス 8">
            <a:extLst>
              <a:ext uri="{FF2B5EF4-FFF2-40B4-BE49-F238E27FC236}">
                <a16:creationId xmlns:a16="http://schemas.microsoft.com/office/drawing/2014/main" id="{C4C415CB-C3E2-4D1C-8FE8-CBCD08A918E2}"/>
              </a:ext>
            </a:extLst>
          </p:cNvPr>
          <p:cNvSpPr txBox="1"/>
          <p:nvPr/>
        </p:nvSpPr>
        <p:spPr>
          <a:xfrm>
            <a:off x="3328067" y="2917158"/>
            <a:ext cx="2310758" cy="307777"/>
          </a:xfrm>
          <a:prstGeom prst="rect">
            <a:avLst/>
          </a:prstGeom>
          <a:noFill/>
        </p:spPr>
        <p:txBody>
          <a:bodyPr wrap="square">
            <a:spAutoFit/>
          </a:bodyPr>
          <a:lstStyle/>
          <a:p>
            <a:pPr>
              <a:defRPr/>
            </a:pPr>
            <a:r>
              <a:rPr kumimoji="1" lang="ja-JP" altLang="en-US" sz="1400" spc="600" dirty="0">
                <a:solidFill>
                  <a:schemeClr val="bg1"/>
                </a:solidFill>
                <a:latin typeface="Meiryo UI" panose="020B0604030504040204" pitchFamily="34" charset="-128"/>
                <a:ea typeface="Meiryo UI" panose="020B0604030504040204" pitchFamily="34" charset="-128"/>
              </a:rPr>
              <a:t>みぢか</a:t>
            </a:r>
          </a:p>
        </p:txBody>
      </p:sp>
      <p:sp>
        <p:nvSpPr>
          <p:cNvPr id="10" name="テキスト ボックス 9">
            <a:extLst>
              <a:ext uri="{FF2B5EF4-FFF2-40B4-BE49-F238E27FC236}">
                <a16:creationId xmlns:a16="http://schemas.microsoft.com/office/drawing/2014/main" id="{5D4AD198-7EDD-4481-A0A5-2B26F9FD1A8D}"/>
              </a:ext>
            </a:extLst>
          </p:cNvPr>
          <p:cNvSpPr txBox="1"/>
          <p:nvPr/>
        </p:nvSpPr>
        <p:spPr>
          <a:xfrm>
            <a:off x="5195476" y="2291516"/>
            <a:ext cx="2310758" cy="307777"/>
          </a:xfrm>
          <a:prstGeom prst="rect">
            <a:avLst/>
          </a:prstGeom>
          <a:noFill/>
        </p:spPr>
        <p:txBody>
          <a:bodyPr wrap="square">
            <a:spAutoFit/>
          </a:bodyPr>
          <a:lstStyle/>
          <a:p>
            <a:pPr>
              <a:defRPr/>
            </a:pPr>
            <a:r>
              <a:rPr kumimoji="1" lang="ja-JP" altLang="en-US" sz="1400" spc="600" dirty="0">
                <a:solidFill>
                  <a:schemeClr val="bg1"/>
                </a:solidFill>
                <a:latin typeface="Meiryo UI" panose="020B0604030504040204" pitchFamily="34" charset="-128"/>
                <a:ea typeface="Meiryo UI" panose="020B0604030504040204" pitchFamily="34" charset="-128"/>
              </a:rPr>
              <a:t>しょうがくせい</a:t>
            </a:r>
          </a:p>
        </p:txBody>
      </p:sp>
      <p:sp>
        <p:nvSpPr>
          <p:cNvPr id="12" name="テキスト ボックス 11">
            <a:extLst>
              <a:ext uri="{FF2B5EF4-FFF2-40B4-BE49-F238E27FC236}">
                <a16:creationId xmlns:a16="http://schemas.microsoft.com/office/drawing/2014/main" id="{3D7D5406-07E4-4CF5-8826-DFC222F64245}"/>
              </a:ext>
            </a:extLst>
          </p:cNvPr>
          <p:cNvSpPr txBox="1"/>
          <p:nvPr/>
        </p:nvSpPr>
        <p:spPr>
          <a:xfrm>
            <a:off x="1600081" y="2917158"/>
            <a:ext cx="2310758" cy="307777"/>
          </a:xfrm>
          <a:prstGeom prst="rect">
            <a:avLst/>
          </a:prstGeom>
          <a:noFill/>
        </p:spPr>
        <p:txBody>
          <a:bodyPr wrap="square">
            <a:spAutoFit/>
          </a:bodyPr>
          <a:lstStyle/>
          <a:p>
            <a:pPr>
              <a:defRPr/>
            </a:pPr>
            <a:r>
              <a:rPr kumimoji="1" lang="ja-JP" altLang="en-US" sz="1400" spc="600" dirty="0">
                <a:solidFill>
                  <a:schemeClr val="bg1"/>
                </a:solidFill>
                <a:latin typeface="Meiryo UI" panose="020B0604030504040204" pitchFamily="34" charset="-128"/>
                <a:ea typeface="Meiryo UI" panose="020B0604030504040204" pitchFamily="34" charset="-128"/>
              </a:rPr>
              <a:t>かがくじっけん</a:t>
            </a:r>
          </a:p>
        </p:txBody>
      </p:sp>
      <p:sp>
        <p:nvSpPr>
          <p:cNvPr id="13" name="テキスト ボックス 12">
            <a:extLst>
              <a:ext uri="{FF2B5EF4-FFF2-40B4-BE49-F238E27FC236}">
                <a16:creationId xmlns:a16="http://schemas.microsoft.com/office/drawing/2014/main" id="{12E5363B-347F-4E30-AFD6-493F24E4B6EB}"/>
              </a:ext>
            </a:extLst>
          </p:cNvPr>
          <p:cNvSpPr txBox="1"/>
          <p:nvPr/>
        </p:nvSpPr>
        <p:spPr>
          <a:xfrm>
            <a:off x="5330451" y="2917158"/>
            <a:ext cx="2310758" cy="307777"/>
          </a:xfrm>
          <a:prstGeom prst="rect">
            <a:avLst/>
          </a:prstGeom>
          <a:noFill/>
        </p:spPr>
        <p:txBody>
          <a:bodyPr wrap="square">
            <a:spAutoFit/>
          </a:bodyPr>
          <a:lstStyle/>
          <a:p>
            <a:pPr>
              <a:defRPr/>
            </a:pPr>
            <a:r>
              <a:rPr kumimoji="1" lang="ja-JP" altLang="en-US" sz="1400" spc="600" dirty="0">
                <a:solidFill>
                  <a:schemeClr val="bg1"/>
                </a:solidFill>
                <a:latin typeface="Meiryo UI" panose="020B0604030504040204" pitchFamily="34" charset="-128"/>
                <a:ea typeface="Meiryo UI" panose="020B0604030504040204" pitchFamily="34" charset="-128"/>
              </a:rPr>
              <a:t>はっけん</a:t>
            </a:r>
          </a:p>
        </p:txBody>
      </p:sp>
    </p:spTree>
    <p:extLst>
      <p:ext uri="{BB962C8B-B14F-4D97-AF65-F5344CB8AC3E}">
        <p14:creationId xmlns:p14="http://schemas.microsoft.com/office/powerpoint/2010/main" val="59673085"/>
      </p:ext>
    </p:extLst>
  </p:cSld>
  <p:clrMapOvr>
    <a:masterClrMapping/>
  </p:clrMapOvr>
</p:sld>
</file>

<file path=ppt/theme/theme1.xml><?xml version="1.0" encoding="utf-8"?>
<a:theme xmlns:a="http://schemas.openxmlformats.org/drawingml/2006/main" name="Office テーマ">
  <a:themeElements>
    <a:clrScheme name="理科実験教室">
      <a:dk1>
        <a:srgbClr val="000000"/>
      </a:dk1>
      <a:lt1>
        <a:srgbClr val="FFFFFF"/>
      </a:lt1>
      <a:dk2>
        <a:srgbClr val="44546A"/>
      </a:dk2>
      <a:lt2>
        <a:srgbClr val="FEFC78"/>
      </a:lt2>
      <a:accent1>
        <a:srgbClr val="92E4FF"/>
      </a:accent1>
      <a:accent2>
        <a:srgbClr val="FC9E96"/>
      </a:accent2>
      <a:accent3>
        <a:srgbClr val="D4FB78"/>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36DB7D7C-FB0B-2A4F-9FDD-DDE6BC02880A}" vid="{E27C424A-38BE-FD47-AF6C-5940A03A589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テーマ</Template>
  <TotalTime>3135</TotalTime>
  <Words>2016</Words>
  <Application>Microsoft Office PowerPoint</Application>
  <PresentationFormat>画面に合わせる (4:3)</PresentationFormat>
  <Paragraphs>491</Paragraphs>
  <Slides>30</Slides>
  <Notes>5</Notes>
  <HiddenSlides>3</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30</vt:i4>
      </vt:variant>
    </vt:vector>
  </HeadingPairs>
  <TitlesOfParts>
    <vt:vector size="36" baseType="lpstr">
      <vt:lpstr>Meiryo UI</vt:lpstr>
      <vt:lpstr>游ゴシック</vt:lpstr>
      <vt:lpstr>Arial</vt:lpstr>
      <vt:lpstr>Calibri</vt:lpstr>
      <vt:lpstr>Wingdings</vt:lpstr>
      <vt:lpstr>Office テーマ</vt:lpstr>
      <vt:lpstr>今回の実験について（指導担当の方へ）</vt:lpstr>
      <vt:lpstr>今回の実験について（指導担当の方へ）</vt:lpstr>
      <vt:lpstr>今回の実験について（指導担当の方へ）</vt:lpstr>
      <vt:lpstr>こども実験教室</vt:lpstr>
      <vt:lpstr>はじめに</vt:lpstr>
      <vt:lpstr>冬になると、、</vt:lpstr>
      <vt:lpstr>冬になると、、その２</vt:lpstr>
      <vt:lpstr>静電気ってなに？</vt:lpstr>
      <vt:lpstr>静電気ってなに？</vt:lpstr>
      <vt:lpstr>静電気ってなに？</vt:lpstr>
      <vt:lpstr>静電気ってなに？</vt:lpstr>
      <vt:lpstr>実験①〜電気チョウチョをうかせよう！〜</vt:lpstr>
      <vt:lpstr>実験を始める前に</vt:lpstr>
      <vt:lpstr>実験①〜準備するもの〜</vt:lpstr>
      <vt:lpstr>実験①〜やり方〜</vt:lpstr>
      <vt:lpstr>実験①〜やり方〜</vt:lpstr>
      <vt:lpstr>実験①〜電気チョウチョをうかせよう！〜</vt:lpstr>
      <vt:lpstr>チョウチョがういた理由</vt:lpstr>
      <vt:lpstr>チョウチョがういた理由</vt:lpstr>
      <vt:lpstr>実験②〜静電気をためて明かりをつけよう〜</vt:lpstr>
      <vt:lpstr>実験を始める前に</vt:lpstr>
      <vt:lpstr>実験②〜準備するもの〜</vt:lpstr>
      <vt:lpstr>実験②〜やり方〜</vt:lpstr>
      <vt:lpstr>実験②〜やり方〜</vt:lpstr>
      <vt:lpstr>実験②〜やり方〜</vt:lpstr>
      <vt:lpstr>実験②〜やり方〜</vt:lpstr>
      <vt:lpstr>実験②〜静電気をためて明かりをつけよう〜</vt:lpstr>
      <vt:lpstr>実験②〜静電気をためて明かりをつけよう〜</vt:lpstr>
      <vt:lpstr>まとめ</vt:lpstr>
      <vt:lpstr>実験・写真引用元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こども実験教室</dc:title>
  <dc:creator>亀井　俊綱</dc:creator>
  <cp:lastModifiedBy>中山 大資</cp:lastModifiedBy>
  <cp:revision>102</cp:revision>
  <dcterms:created xsi:type="dcterms:W3CDTF">2021-10-19T07:42:26Z</dcterms:created>
  <dcterms:modified xsi:type="dcterms:W3CDTF">2022-03-18T05:41:07Z</dcterms:modified>
</cp:coreProperties>
</file>