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46"/>
  </p:notesMasterIdLst>
  <p:sldIdLst>
    <p:sldId id="399" r:id="rId3"/>
    <p:sldId id="257" r:id="rId4"/>
    <p:sldId id="335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400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318" r:id="rId44"/>
    <p:sldId id="319" r:id="rId45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47"/>
      <p:bold r:id="rId48"/>
      <p:italic r:id="rId49"/>
      <p:boldItalic r:id="rId50"/>
    </p:embeddedFont>
    <p:embeddedFont>
      <p:font typeface="Lato" panose="020F0502020204030203" pitchFamily="34" charset="0"/>
      <p:regular r:id="rId51"/>
      <p:bold r:id="rId52"/>
      <p:italic r:id="rId53"/>
      <p:boldItalic r:id="rId54"/>
    </p:embeddedFont>
    <p:embeddedFont>
      <p:font typeface="Playfair Display" panose="00000500000000000000" pitchFamily="2" charset="0"/>
      <p:regular r:id="rId55"/>
      <p:bold r:id="rId56"/>
      <p:italic r:id="rId57"/>
      <p:boldItalic r:id="rId58"/>
    </p:embeddedFont>
    <p:embeddedFont>
      <p:font typeface="メイリオ" panose="020B0604030504040204" pitchFamily="50" charset="-128"/>
      <p:regular r:id="rId59"/>
      <p:bold r:id="rId60"/>
      <p:italic r:id="rId61"/>
      <p:boldItalic r:id="rId6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CA298A-4EA8-423B-BE3F-20729D91CE54}" v="112" dt="2021-03-04T08:46:56.749"/>
    <p1510:client id="{51AE4CB3-156B-406E-B626-D2FD70222019}" v="395" dt="2021-03-04T23:47:18.445"/>
    <p1510:client id="{5C1AC573-7CFB-4CDB-B2C7-F561DF1AB7D0}" v="317" dt="2021-03-05T07:11:42.034"/>
    <p1510:client id="{662AC352-D756-4B6B-BEE5-73AEAF63014A}" v="1" dt="2021-02-26T03:27:57.212"/>
    <p1510:client id="{D11DD6F3-2156-4679-959F-10B9D4D89980}" v="394" dt="2021-02-26T09:25:52.831"/>
    <p1510:client id="{F91036D5-8E1A-4745-8920-CF286EF070B1}" v="7" dt="2021-03-05T08:19:20.548"/>
  </p1510:revLst>
</p1510:revInfo>
</file>

<file path=ppt/tableStyles.xml><?xml version="1.0" encoding="utf-8"?>
<a:tblStyleLst xmlns:a="http://schemas.openxmlformats.org/drawingml/2006/main" def="{E513CD1B-9AA7-47BF-B7ED-43E3A7F0FF68}">
  <a:tblStyle styleId="{E513CD1B-9AA7-47BF-B7ED-43E3A7F0FF6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63" Type="http://schemas.openxmlformats.org/officeDocument/2006/relationships/presProps" Target="presProps.xml"/><Relationship Id="rId68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7.fntdata"/><Relationship Id="rId58" Type="http://schemas.openxmlformats.org/officeDocument/2006/relationships/font" Target="fonts/font12.fntdata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font" Target="fonts/font15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font" Target="fonts/font5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59" Type="http://schemas.openxmlformats.org/officeDocument/2006/relationships/font" Target="fonts/font13.fntdata"/><Relationship Id="rId67" Type="http://schemas.microsoft.com/office/2016/11/relationships/changesInfo" Target="changesInfos/changesInfo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8.fntdata"/><Relationship Id="rId62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3.fntdata"/><Relationship Id="rId57" Type="http://schemas.openxmlformats.org/officeDocument/2006/relationships/font" Target="fonts/font11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6.fntdata"/><Relationship Id="rId60" Type="http://schemas.openxmlformats.org/officeDocument/2006/relationships/font" Target="fonts/font14.fntdata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ゲスト ユーザー" providerId="Windows Live" clId="Web-{D11DD6F3-2156-4679-959F-10B9D4D89980}"/>
    <pc:docChg chg="modSld">
      <pc:chgData name="ゲスト ユーザー" userId="" providerId="Windows Live" clId="Web-{D11DD6F3-2156-4679-959F-10B9D4D89980}" dt="2021-02-26T09:25:52.831" v="393" actId="1076"/>
      <pc:docMkLst>
        <pc:docMk/>
      </pc:docMkLst>
      <pc:sldChg chg="modSp">
        <pc:chgData name="ゲスト ユーザー" userId="" providerId="Windows Live" clId="Web-{D11DD6F3-2156-4679-959F-10B9D4D89980}" dt="2021-02-26T09:25:52.831" v="393" actId="1076"/>
        <pc:sldMkLst>
          <pc:docMk/>
          <pc:sldMk cId="0" sldId="256"/>
        </pc:sldMkLst>
        <pc:spChg chg="mod">
          <ac:chgData name="ゲスト ユーザー" userId="" providerId="Windows Live" clId="Web-{D11DD6F3-2156-4679-959F-10B9D4D89980}" dt="2021-02-26T09:25:52.831" v="393" actId="1076"/>
          <ac:spMkLst>
            <pc:docMk/>
            <pc:sldMk cId="0" sldId="256"/>
            <ac:spMk id="11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5:42.753" v="392" actId="1076"/>
        <pc:sldMkLst>
          <pc:docMk/>
          <pc:sldMk cId="0" sldId="257"/>
        </pc:sldMkLst>
        <pc:spChg chg="mod">
          <ac:chgData name="ゲスト ユーザー" userId="" providerId="Windows Live" clId="Web-{D11DD6F3-2156-4679-959F-10B9D4D89980}" dt="2021-02-26T09:25:39.785" v="391" actId="1076"/>
          <ac:spMkLst>
            <pc:docMk/>
            <pc:sldMk cId="0" sldId="257"/>
            <ac:spMk id="13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5:42.753" v="392" actId="1076"/>
          <ac:spMkLst>
            <pc:docMk/>
            <pc:sldMk cId="0" sldId="257"/>
            <ac:spMk id="137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5:31.378" v="390" actId="1076"/>
        <pc:sldMkLst>
          <pc:docMk/>
          <pc:sldMk cId="0" sldId="258"/>
        </pc:sldMkLst>
        <pc:spChg chg="mod">
          <ac:chgData name="ゲスト ユーザー" userId="" providerId="Windows Live" clId="Web-{D11DD6F3-2156-4679-959F-10B9D4D89980}" dt="2021-02-26T09:25:31.378" v="390" actId="1076"/>
          <ac:spMkLst>
            <pc:docMk/>
            <pc:sldMk cId="0" sldId="258"/>
            <ac:spMk id="151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5:20.535" v="388" actId="1076"/>
        <pc:sldMkLst>
          <pc:docMk/>
          <pc:sldMk cId="0" sldId="259"/>
        </pc:sldMkLst>
        <pc:spChg chg="mod">
          <ac:chgData name="ゲスト ユーザー" userId="" providerId="Windows Live" clId="Web-{D11DD6F3-2156-4679-959F-10B9D4D89980}" dt="2021-02-26T09:25:15.581" v="386" actId="1076"/>
          <ac:spMkLst>
            <pc:docMk/>
            <pc:sldMk cId="0" sldId="259"/>
            <ac:spMk id="16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5:15.597" v="387" actId="1076"/>
          <ac:spMkLst>
            <pc:docMk/>
            <pc:sldMk cId="0" sldId="259"/>
            <ac:spMk id="17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5:20.535" v="388" actId="1076"/>
          <ac:spMkLst>
            <pc:docMk/>
            <pc:sldMk cId="0" sldId="259"/>
            <ac:spMk id="171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5:06.722" v="385" actId="1076"/>
        <pc:sldMkLst>
          <pc:docMk/>
          <pc:sldMk cId="0" sldId="260"/>
        </pc:sldMkLst>
        <pc:spChg chg="mod">
          <ac:chgData name="ゲスト ユーザー" userId="" providerId="Windows Live" clId="Web-{D11DD6F3-2156-4679-959F-10B9D4D89980}" dt="2021-02-26T09:25:06.722" v="385" actId="1076"/>
          <ac:spMkLst>
            <pc:docMk/>
            <pc:sldMk cId="0" sldId="260"/>
            <ac:spMk id="18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54.644" v="380" actId="1076"/>
          <ac:spMkLst>
            <pc:docMk/>
            <pc:sldMk cId="0" sldId="260"/>
            <ac:spMk id="18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5:01.613" v="381" actId="1076"/>
          <ac:spMkLst>
            <pc:docMk/>
            <pc:sldMk cId="0" sldId="260"/>
            <ac:spMk id="18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5:01.628" v="382" actId="1076"/>
          <ac:spMkLst>
            <pc:docMk/>
            <pc:sldMk cId="0" sldId="260"/>
            <ac:spMk id="19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5:04.019" v="384" actId="1076"/>
          <ac:spMkLst>
            <pc:docMk/>
            <pc:sldMk cId="0" sldId="260"/>
            <ac:spMk id="19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5:01.644" v="383" actId="1076"/>
          <ac:spMkLst>
            <pc:docMk/>
            <pc:sldMk cId="0" sldId="260"/>
            <ac:spMk id="192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4:45.050" v="379" actId="1076"/>
        <pc:sldMkLst>
          <pc:docMk/>
          <pc:sldMk cId="0" sldId="261"/>
        </pc:sldMkLst>
        <pc:spChg chg="mod">
          <ac:chgData name="ゲスト ユーザー" userId="" providerId="Windows Live" clId="Web-{D11DD6F3-2156-4679-959F-10B9D4D89980}" dt="2021-02-26T09:24:38.378" v="376" actId="1076"/>
          <ac:spMkLst>
            <pc:docMk/>
            <pc:sldMk cId="0" sldId="261"/>
            <ac:spMk id="21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38.394" v="377" actId="1076"/>
          <ac:spMkLst>
            <pc:docMk/>
            <pc:sldMk cId="0" sldId="261"/>
            <ac:spMk id="21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45.019" v="378" actId="1076"/>
          <ac:spMkLst>
            <pc:docMk/>
            <pc:sldMk cId="0" sldId="261"/>
            <ac:spMk id="21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45.050" v="379" actId="1076"/>
          <ac:spMkLst>
            <pc:docMk/>
            <pc:sldMk cId="0" sldId="261"/>
            <ac:spMk id="213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4:28.550" v="375" actId="1076"/>
        <pc:sldMkLst>
          <pc:docMk/>
          <pc:sldMk cId="0" sldId="262"/>
        </pc:sldMkLst>
        <pc:spChg chg="mod">
          <ac:chgData name="ゲスト ユーザー" userId="" providerId="Windows Live" clId="Web-{D11DD6F3-2156-4679-959F-10B9D4D89980}" dt="2021-02-26T09:24:28.550" v="375" actId="1076"/>
          <ac:spMkLst>
            <pc:docMk/>
            <pc:sldMk cId="0" sldId="262"/>
            <ac:spMk id="22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25.519" v="373" actId="1076"/>
          <ac:spMkLst>
            <pc:docMk/>
            <pc:sldMk cId="0" sldId="262"/>
            <ac:spMk id="22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14.097" v="371" actId="1076"/>
          <ac:spMkLst>
            <pc:docMk/>
            <pc:sldMk cId="0" sldId="262"/>
            <ac:spMk id="22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25.535" v="374" actId="1076"/>
          <ac:spMkLst>
            <pc:docMk/>
            <pc:sldMk cId="0" sldId="262"/>
            <ac:spMk id="22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11.878" v="370" actId="1076"/>
          <ac:spMkLst>
            <pc:docMk/>
            <pc:sldMk cId="0" sldId="262"/>
            <ac:spMk id="23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4:16.581" v="372" actId="1076"/>
          <ac:spMkLst>
            <pc:docMk/>
            <pc:sldMk cId="0" sldId="262"/>
            <ac:spMk id="232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3:20.066" v="369" actId="1076"/>
        <pc:sldMkLst>
          <pc:docMk/>
          <pc:sldMk cId="0" sldId="266"/>
        </pc:sldMkLst>
        <pc:spChg chg="mod">
          <ac:chgData name="ゲスト ユーザー" userId="" providerId="Windows Live" clId="Web-{D11DD6F3-2156-4679-959F-10B9D4D89980}" dt="2021-02-26T09:23:14.738" v="366" actId="1076"/>
          <ac:spMkLst>
            <pc:docMk/>
            <pc:sldMk cId="0" sldId="266"/>
            <ac:spMk id="29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3:14.753" v="367" actId="1076"/>
          <ac:spMkLst>
            <pc:docMk/>
            <pc:sldMk cId="0" sldId="266"/>
            <ac:spMk id="29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3:20.066" v="369" actId="1076"/>
          <ac:spMkLst>
            <pc:docMk/>
            <pc:sldMk cId="0" sldId="266"/>
            <ac:spMk id="29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21:00.628" v="365" actId="1076"/>
        <pc:sldMkLst>
          <pc:docMk/>
          <pc:sldMk cId="0" sldId="267"/>
        </pc:sldMkLst>
        <pc:spChg chg="mod">
          <ac:chgData name="ゲスト ユーザー" userId="" providerId="Windows Live" clId="Web-{D11DD6F3-2156-4679-959F-10B9D4D89980}" dt="2021-02-26T09:20:37.769" v="360" actId="20577"/>
          <ac:spMkLst>
            <pc:docMk/>
            <pc:sldMk cId="0" sldId="267"/>
            <ac:spMk id="30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0:54.832" v="363" actId="20577"/>
          <ac:spMkLst>
            <pc:docMk/>
            <pc:sldMk cId="0" sldId="267"/>
            <ac:spMk id="30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0:44.754" v="361" actId="1076"/>
          <ac:spMkLst>
            <pc:docMk/>
            <pc:sldMk cId="0" sldId="267"/>
            <ac:spMk id="31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0:44.769" v="362" actId="1076"/>
          <ac:spMkLst>
            <pc:docMk/>
            <pc:sldMk cId="0" sldId="267"/>
            <ac:spMk id="31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1:00.613" v="364" actId="1076"/>
          <ac:spMkLst>
            <pc:docMk/>
            <pc:sldMk cId="0" sldId="267"/>
            <ac:spMk id="31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21:00.628" v="365" actId="1076"/>
          <ac:spMkLst>
            <pc:docMk/>
            <pc:sldMk cId="0" sldId="267"/>
            <ac:spMk id="316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5:57.004" v="359" actId="1076"/>
        <pc:sldMkLst>
          <pc:docMk/>
          <pc:sldMk cId="0" sldId="268"/>
        </pc:sldMkLst>
        <pc:spChg chg="mod">
          <ac:chgData name="ゲスト ユーザー" userId="" providerId="Windows Live" clId="Web-{D11DD6F3-2156-4679-959F-10B9D4D89980}" dt="2021-02-26T09:15:18.238" v="356" actId="20577"/>
          <ac:spMkLst>
            <pc:docMk/>
            <pc:sldMk cId="0" sldId="268"/>
            <ac:spMk id="33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4:48.800" v="353" actId="1076"/>
          <ac:spMkLst>
            <pc:docMk/>
            <pc:sldMk cId="0" sldId="268"/>
            <ac:spMk id="33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4:27.988" v="350" actId="1076"/>
          <ac:spMkLst>
            <pc:docMk/>
            <pc:sldMk cId="0" sldId="268"/>
            <ac:spMk id="33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5:53.238" v="358" actId="1076"/>
          <ac:spMkLst>
            <pc:docMk/>
            <pc:sldMk cId="0" sldId="268"/>
            <ac:spMk id="33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5:57.004" v="359" actId="1076"/>
          <ac:spMkLst>
            <pc:docMk/>
            <pc:sldMk cId="0" sldId="268"/>
            <ac:spMk id="33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5:21.863" v="357" actId="1076"/>
          <ac:spMkLst>
            <pc:docMk/>
            <pc:sldMk cId="0" sldId="268"/>
            <ac:spMk id="337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4:01.785" v="349" actId="1076"/>
        <pc:sldMkLst>
          <pc:docMk/>
          <pc:sldMk cId="0" sldId="269"/>
        </pc:sldMkLst>
        <pc:spChg chg="mod">
          <ac:chgData name="ゲスト ユーザー" userId="" providerId="Windows Live" clId="Web-{D11DD6F3-2156-4679-959F-10B9D4D89980}" dt="2021-02-26T09:13:50.613" v="346" actId="1076"/>
          <ac:spMkLst>
            <pc:docMk/>
            <pc:sldMk cId="0" sldId="269"/>
            <ac:spMk id="34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3:53.238" v="347" actId="1076"/>
          <ac:spMkLst>
            <pc:docMk/>
            <pc:sldMk cId="0" sldId="269"/>
            <ac:spMk id="35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3:44.379" v="344" actId="1076"/>
          <ac:spMkLst>
            <pc:docMk/>
            <pc:sldMk cId="0" sldId="269"/>
            <ac:spMk id="35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3:47.566" v="345" actId="1076"/>
          <ac:spMkLst>
            <pc:docMk/>
            <pc:sldMk cId="0" sldId="269"/>
            <ac:spMk id="35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4:01.785" v="349" actId="1076"/>
          <ac:spMkLst>
            <pc:docMk/>
            <pc:sldMk cId="0" sldId="269"/>
            <ac:spMk id="35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3:32.050" v="342" actId="1076"/>
        <pc:sldMkLst>
          <pc:docMk/>
          <pc:sldMk cId="0" sldId="270"/>
        </pc:sldMkLst>
        <pc:spChg chg="mod">
          <ac:chgData name="ゲスト ユーザー" userId="" providerId="Windows Live" clId="Web-{D11DD6F3-2156-4679-959F-10B9D4D89980}" dt="2021-02-26T09:13:32.050" v="342" actId="1076"/>
          <ac:spMkLst>
            <pc:docMk/>
            <pc:sldMk cId="0" sldId="270"/>
            <ac:spMk id="371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2:56.425" v="341" actId="20577"/>
        <pc:sldMkLst>
          <pc:docMk/>
          <pc:sldMk cId="0" sldId="272"/>
        </pc:sldMkLst>
        <pc:spChg chg="mod">
          <ac:chgData name="ゲスト ユーザー" userId="" providerId="Windows Live" clId="Web-{D11DD6F3-2156-4679-959F-10B9D4D89980}" dt="2021-02-26T09:12:56.425" v="341" actId="20577"/>
          <ac:spMkLst>
            <pc:docMk/>
            <pc:sldMk cId="0" sldId="272"/>
            <ac:spMk id="39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44.301" v="338" actId="1076"/>
          <ac:spMkLst>
            <pc:docMk/>
            <pc:sldMk cId="0" sldId="272"/>
            <ac:spMk id="40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51.394" v="339" actId="1076"/>
          <ac:spMkLst>
            <pc:docMk/>
            <pc:sldMk cId="0" sldId="272"/>
            <ac:spMk id="40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53.738" v="340" actId="1076"/>
          <ac:spMkLst>
            <pc:docMk/>
            <pc:sldMk cId="0" sldId="272"/>
            <ac:spMk id="410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2:39.019" v="337" actId="1076"/>
        <pc:sldMkLst>
          <pc:docMk/>
          <pc:sldMk cId="0" sldId="273"/>
        </pc:sldMkLst>
        <pc:spChg chg="mod">
          <ac:chgData name="ゲスト ユーザー" userId="" providerId="Windows Live" clId="Web-{D11DD6F3-2156-4679-959F-10B9D4D89980}" dt="2021-02-26T09:12:35.551" v="332" actId="1076"/>
          <ac:spMkLst>
            <pc:docMk/>
            <pc:sldMk cId="0" sldId="273"/>
            <ac:spMk id="42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35.566" v="333" actId="1076"/>
          <ac:spMkLst>
            <pc:docMk/>
            <pc:sldMk cId="0" sldId="273"/>
            <ac:spMk id="42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39.019" v="337" actId="1076"/>
          <ac:spMkLst>
            <pc:docMk/>
            <pc:sldMk cId="0" sldId="273"/>
            <ac:spMk id="43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35.582" v="334" actId="1076"/>
          <ac:spMkLst>
            <pc:docMk/>
            <pc:sldMk cId="0" sldId="273"/>
            <ac:spMk id="43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35.597" v="335" actId="1076"/>
          <ac:spMkLst>
            <pc:docMk/>
            <pc:sldMk cId="0" sldId="273"/>
            <ac:spMk id="43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35.597" v="336" actId="1076"/>
          <ac:spMkLst>
            <pc:docMk/>
            <pc:sldMk cId="0" sldId="273"/>
            <ac:spMk id="43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2:02.629" v="331" actId="1076"/>
        <pc:sldMkLst>
          <pc:docMk/>
          <pc:sldMk cId="0" sldId="274"/>
        </pc:sldMkLst>
        <pc:spChg chg="mod">
          <ac:chgData name="ゲスト ユーザー" userId="" providerId="Windows Live" clId="Web-{D11DD6F3-2156-4679-959F-10B9D4D89980}" dt="2021-02-26T09:11:37.676" v="323" actId="1076"/>
          <ac:spMkLst>
            <pc:docMk/>
            <pc:sldMk cId="0" sldId="274"/>
            <ac:spMk id="45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49.754" v="327" actId="1076"/>
          <ac:spMkLst>
            <pc:docMk/>
            <pc:sldMk cId="0" sldId="274"/>
            <ac:spMk id="45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52.441" v="328" actId="1076"/>
          <ac:spMkLst>
            <pc:docMk/>
            <pc:sldMk cId="0" sldId="274"/>
            <ac:spMk id="45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40.238" v="324" actId="1076"/>
          <ac:spMkLst>
            <pc:docMk/>
            <pc:sldMk cId="0" sldId="274"/>
            <ac:spMk id="45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43.066" v="325" actId="1076"/>
          <ac:spMkLst>
            <pc:docMk/>
            <pc:sldMk cId="0" sldId="274"/>
            <ac:spMk id="46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46.301" v="326" actId="1076"/>
          <ac:spMkLst>
            <pc:docMk/>
            <pc:sldMk cId="0" sldId="274"/>
            <ac:spMk id="46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58.285" v="329" actId="1076"/>
          <ac:spMkLst>
            <pc:docMk/>
            <pc:sldMk cId="0" sldId="274"/>
            <ac:spMk id="46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2:02.629" v="331" actId="1076"/>
          <ac:spMkLst>
            <pc:docMk/>
            <pc:sldMk cId="0" sldId="274"/>
            <ac:spMk id="463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1:30.613" v="322" actId="1076"/>
        <pc:sldMkLst>
          <pc:docMk/>
          <pc:sldMk cId="0" sldId="276"/>
        </pc:sldMkLst>
        <pc:spChg chg="mod">
          <ac:chgData name="ゲスト ユーザー" userId="" providerId="Windows Live" clId="Web-{D11DD6F3-2156-4679-959F-10B9D4D89980}" dt="2021-02-26T09:11:25.644" v="320" actId="1076"/>
          <ac:spMkLst>
            <pc:docMk/>
            <pc:sldMk cId="0" sldId="276"/>
            <ac:spMk id="48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30.613" v="322" actId="1076"/>
          <ac:spMkLst>
            <pc:docMk/>
            <pc:sldMk cId="0" sldId="276"/>
            <ac:spMk id="48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1:18.238" v="319" actId="1076"/>
          <ac:spMkLst>
            <pc:docMk/>
            <pc:sldMk cId="0" sldId="276"/>
            <ac:spMk id="490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1:12.660" v="318" actId="1076"/>
        <pc:sldMkLst>
          <pc:docMk/>
          <pc:sldMk cId="0" sldId="277"/>
        </pc:sldMkLst>
        <pc:spChg chg="mod">
          <ac:chgData name="ゲスト ユーザー" userId="" providerId="Windows Live" clId="Web-{D11DD6F3-2156-4679-959F-10B9D4D89980}" dt="2021-02-26T09:11:12.660" v="318" actId="1076"/>
          <ac:spMkLst>
            <pc:docMk/>
            <pc:sldMk cId="0" sldId="277"/>
            <ac:spMk id="503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1:07.660" v="317" actId="1076"/>
        <pc:sldMkLst>
          <pc:docMk/>
          <pc:sldMk cId="0" sldId="278"/>
        </pc:sldMkLst>
        <pc:spChg chg="mod">
          <ac:chgData name="ゲスト ユーザー" userId="" providerId="Windows Live" clId="Web-{D11DD6F3-2156-4679-959F-10B9D4D89980}" dt="2021-02-26T09:11:07.660" v="317" actId="1076"/>
          <ac:spMkLst>
            <pc:docMk/>
            <pc:sldMk cId="0" sldId="278"/>
            <ac:spMk id="515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0:59.379" v="315" actId="1076"/>
        <pc:sldMkLst>
          <pc:docMk/>
          <pc:sldMk cId="0" sldId="279"/>
        </pc:sldMkLst>
        <pc:spChg chg="mod">
          <ac:chgData name="ゲスト ユーザー" userId="" providerId="Windows Live" clId="Web-{D11DD6F3-2156-4679-959F-10B9D4D89980}" dt="2021-02-26T09:10:59.379" v="315" actId="1076"/>
          <ac:spMkLst>
            <pc:docMk/>
            <pc:sldMk cId="0" sldId="279"/>
            <ac:spMk id="526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10:54.332" v="314" actId="1076"/>
        <pc:sldMkLst>
          <pc:docMk/>
          <pc:sldMk cId="0" sldId="280"/>
        </pc:sldMkLst>
        <pc:spChg chg="mod">
          <ac:chgData name="ゲスト ユーザー" userId="" providerId="Windows Live" clId="Web-{D11DD6F3-2156-4679-959F-10B9D4D89980}" dt="2021-02-26T09:10:08.926" v="301" actId="20577"/>
          <ac:spMkLst>
            <pc:docMk/>
            <pc:sldMk cId="0" sldId="280"/>
            <ac:spMk id="53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54.316" v="313" actId="1076"/>
          <ac:spMkLst>
            <pc:docMk/>
            <pc:sldMk cId="0" sldId="280"/>
            <ac:spMk id="54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54.332" v="314" actId="1076"/>
          <ac:spMkLst>
            <pc:docMk/>
            <pc:sldMk cId="0" sldId="280"/>
            <ac:spMk id="54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24.597" v="302" actId="1076"/>
          <ac:spMkLst>
            <pc:docMk/>
            <pc:sldMk cId="0" sldId="280"/>
            <ac:spMk id="54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24.613" v="303" actId="1076"/>
          <ac:spMkLst>
            <pc:docMk/>
            <pc:sldMk cId="0" sldId="280"/>
            <ac:spMk id="54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37.816" v="311" actId="1076"/>
          <ac:spMkLst>
            <pc:docMk/>
            <pc:sldMk cId="0" sldId="280"/>
            <ac:spMk id="54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44.832" v="312" actId="1076"/>
          <ac:spMkLst>
            <pc:docMk/>
            <pc:sldMk cId="0" sldId="280"/>
            <ac:spMk id="54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24.676" v="306" actId="1076"/>
          <ac:spMkLst>
            <pc:docMk/>
            <pc:sldMk cId="0" sldId="280"/>
            <ac:spMk id="54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10:24.691" v="307" actId="1076"/>
          <ac:spMkLst>
            <pc:docMk/>
            <pc:sldMk cId="0" sldId="280"/>
            <ac:spMk id="547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9:42.332" v="292" actId="1076"/>
        <pc:sldMkLst>
          <pc:docMk/>
          <pc:sldMk cId="0" sldId="282"/>
        </pc:sldMkLst>
        <pc:spChg chg="mod">
          <ac:chgData name="ゲスト ユーザー" userId="" providerId="Windows Live" clId="Web-{D11DD6F3-2156-4679-959F-10B9D4D89980}" dt="2021-02-26T09:09:42.332" v="292" actId="1076"/>
          <ac:spMkLst>
            <pc:docMk/>
            <pc:sldMk cId="0" sldId="282"/>
            <ac:spMk id="57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38.410" v="289" actId="1076"/>
          <ac:spMkLst>
            <pc:docMk/>
            <pc:sldMk cId="0" sldId="282"/>
            <ac:spMk id="57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38.410" v="290" actId="1076"/>
          <ac:spMkLst>
            <pc:docMk/>
            <pc:sldMk cId="0" sldId="282"/>
            <ac:spMk id="57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40.222" v="291" actId="1076"/>
          <ac:spMkLst>
            <pc:docMk/>
            <pc:sldMk cId="0" sldId="282"/>
            <ac:spMk id="577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9:30.363" v="288" actId="1076"/>
        <pc:sldMkLst>
          <pc:docMk/>
          <pc:sldMk cId="0" sldId="283"/>
        </pc:sldMkLst>
        <pc:spChg chg="mod">
          <ac:chgData name="ゲスト ユーザー" userId="" providerId="Windows Live" clId="Web-{D11DD6F3-2156-4679-959F-10B9D4D89980}" dt="2021-02-26T09:09:30.347" v="287" actId="1076"/>
          <ac:spMkLst>
            <pc:docMk/>
            <pc:sldMk cId="0" sldId="283"/>
            <ac:spMk id="59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30.363" v="288" actId="1076"/>
          <ac:spMkLst>
            <pc:docMk/>
            <pc:sldMk cId="0" sldId="283"/>
            <ac:spMk id="59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22.863" v="286" actId="1076"/>
          <ac:spMkLst>
            <pc:docMk/>
            <pc:sldMk cId="0" sldId="283"/>
            <ac:spMk id="59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18.707" v="282" actId="1076"/>
          <ac:spMkLst>
            <pc:docMk/>
            <pc:sldMk cId="0" sldId="283"/>
            <ac:spMk id="59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18.738" v="283" actId="1076"/>
          <ac:spMkLst>
            <pc:docMk/>
            <pc:sldMk cId="0" sldId="283"/>
            <ac:spMk id="59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18.754" v="284" actId="1076"/>
          <ac:spMkLst>
            <pc:docMk/>
            <pc:sldMk cId="0" sldId="283"/>
            <ac:spMk id="59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18.769" v="285" actId="1076"/>
          <ac:spMkLst>
            <pc:docMk/>
            <pc:sldMk cId="0" sldId="283"/>
            <ac:spMk id="60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08.347" v="278" actId="1076"/>
          <ac:spMkLst>
            <pc:docMk/>
            <pc:sldMk cId="0" sldId="283"/>
            <ac:spMk id="60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08.363" v="279" actId="1076"/>
          <ac:spMkLst>
            <pc:docMk/>
            <pc:sldMk cId="0" sldId="283"/>
            <ac:spMk id="60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08.394" v="280" actId="1076"/>
          <ac:spMkLst>
            <pc:docMk/>
            <pc:sldMk cId="0" sldId="283"/>
            <ac:spMk id="60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9:08.410" v="281" actId="1076"/>
          <ac:spMkLst>
            <pc:docMk/>
            <pc:sldMk cId="0" sldId="283"/>
            <ac:spMk id="60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8:53.644" v="277" actId="1076"/>
        <pc:sldMkLst>
          <pc:docMk/>
          <pc:sldMk cId="0" sldId="284"/>
        </pc:sldMkLst>
        <pc:spChg chg="mod">
          <ac:chgData name="ゲスト ユーザー" userId="" providerId="Windows Live" clId="Web-{D11DD6F3-2156-4679-959F-10B9D4D89980}" dt="2021-02-26T09:08:13.363" v="265" actId="1076"/>
          <ac:spMkLst>
            <pc:docMk/>
            <pc:sldMk cId="0" sldId="284"/>
            <ac:spMk id="61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16.191" v="266" actId="1076"/>
          <ac:spMkLst>
            <pc:docMk/>
            <pc:sldMk cId="0" sldId="284"/>
            <ac:spMk id="62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19.207" v="267" actId="1076"/>
          <ac:spMkLst>
            <pc:docMk/>
            <pc:sldMk cId="0" sldId="284"/>
            <ac:spMk id="62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21.597" v="268" actId="1076"/>
          <ac:spMkLst>
            <pc:docMk/>
            <pc:sldMk cId="0" sldId="284"/>
            <ac:spMk id="62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53.597" v="275" actId="1076"/>
          <ac:spMkLst>
            <pc:docMk/>
            <pc:sldMk cId="0" sldId="284"/>
            <ac:spMk id="62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53.613" v="276" actId="1076"/>
          <ac:spMkLst>
            <pc:docMk/>
            <pc:sldMk cId="0" sldId="284"/>
            <ac:spMk id="62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53.644" v="277" actId="1076"/>
          <ac:spMkLst>
            <pc:docMk/>
            <pc:sldMk cId="0" sldId="284"/>
            <ac:spMk id="62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37.629" v="272" actId="1076"/>
          <ac:spMkLst>
            <pc:docMk/>
            <pc:sldMk cId="0" sldId="284"/>
            <ac:spMk id="62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41.910" v="273" actId="1076"/>
          <ac:spMkLst>
            <pc:docMk/>
            <pc:sldMk cId="0" sldId="284"/>
            <ac:spMk id="62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8:45.160" v="274" actId="1076"/>
          <ac:spMkLst>
            <pc:docMk/>
            <pc:sldMk cId="0" sldId="284"/>
            <ac:spMk id="628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8:06.816" v="264" actId="1076"/>
        <pc:sldMkLst>
          <pc:docMk/>
          <pc:sldMk cId="0" sldId="285"/>
        </pc:sldMkLst>
        <pc:spChg chg="mod">
          <ac:chgData name="ゲスト ユーザー" userId="" providerId="Windows Live" clId="Web-{D11DD6F3-2156-4679-959F-10B9D4D89980}" dt="2021-02-26T09:08:06.816" v="264" actId="1076"/>
          <ac:spMkLst>
            <pc:docMk/>
            <pc:sldMk cId="0" sldId="285"/>
            <ac:spMk id="64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59.879" v="262" actId="1076"/>
          <ac:spMkLst>
            <pc:docMk/>
            <pc:sldMk cId="0" sldId="285"/>
            <ac:spMk id="64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59.894" v="263" actId="1076"/>
          <ac:spMkLst>
            <pc:docMk/>
            <pc:sldMk cId="0" sldId="285"/>
            <ac:spMk id="645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7:50.238" v="261" actId="1076"/>
        <pc:sldMkLst>
          <pc:docMk/>
          <pc:sldMk cId="0" sldId="286"/>
        </pc:sldMkLst>
        <pc:spChg chg="mod">
          <ac:chgData name="ゲスト ユーザー" userId="" providerId="Windows Live" clId="Web-{D11DD6F3-2156-4679-959F-10B9D4D89980}" dt="2021-02-26T09:07:08.894" v="248" actId="1076"/>
          <ac:spMkLst>
            <pc:docMk/>
            <pc:sldMk cId="0" sldId="286"/>
            <ac:spMk id="66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08.926" v="249" actId="1076"/>
          <ac:spMkLst>
            <pc:docMk/>
            <pc:sldMk cId="0" sldId="286"/>
            <ac:spMk id="66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6:52.894" v="247" actId="1076"/>
          <ac:spMkLst>
            <pc:docMk/>
            <pc:sldMk cId="0" sldId="286"/>
            <ac:spMk id="66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16.347" v="253" actId="1076"/>
          <ac:spMkLst>
            <pc:docMk/>
            <pc:sldMk cId="0" sldId="286"/>
            <ac:spMk id="66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08.988" v="251" actId="1076"/>
          <ac:spMkLst>
            <pc:docMk/>
            <pc:sldMk cId="0" sldId="286"/>
            <ac:spMk id="66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09.004" v="252" actId="1076"/>
          <ac:spMkLst>
            <pc:docMk/>
            <pc:sldMk cId="0" sldId="286"/>
            <ac:spMk id="67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23.910" v="255" actId="1076"/>
          <ac:spMkLst>
            <pc:docMk/>
            <pc:sldMk cId="0" sldId="286"/>
            <ac:spMk id="67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19.394" v="254" actId="1076"/>
          <ac:spMkLst>
            <pc:docMk/>
            <pc:sldMk cId="0" sldId="286"/>
            <ac:spMk id="67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26.519" v="256" actId="1076"/>
          <ac:spMkLst>
            <pc:docMk/>
            <pc:sldMk cId="0" sldId="286"/>
            <ac:spMk id="67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50.129" v="257" actId="1076"/>
          <ac:spMkLst>
            <pc:docMk/>
            <pc:sldMk cId="0" sldId="286"/>
            <ac:spMk id="67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50.160" v="258" actId="1076"/>
          <ac:spMkLst>
            <pc:docMk/>
            <pc:sldMk cId="0" sldId="286"/>
            <ac:spMk id="67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50.191" v="259" actId="1076"/>
          <ac:spMkLst>
            <pc:docMk/>
            <pc:sldMk cId="0" sldId="286"/>
            <ac:spMk id="67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50.207" v="260" actId="1076"/>
          <ac:spMkLst>
            <pc:docMk/>
            <pc:sldMk cId="0" sldId="286"/>
            <ac:spMk id="67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7:50.238" v="261" actId="1076"/>
          <ac:spMkLst>
            <pc:docMk/>
            <pc:sldMk cId="0" sldId="286"/>
            <ac:spMk id="679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6:27.972" v="246" actId="20577"/>
        <pc:sldMkLst>
          <pc:docMk/>
          <pc:sldMk cId="0" sldId="287"/>
        </pc:sldMkLst>
        <pc:spChg chg="mod">
          <ac:chgData name="ゲスト ユーザー" userId="" providerId="Windows Live" clId="Web-{D11DD6F3-2156-4679-959F-10B9D4D89980}" dt="2021-02-26T09:06:27.972" v="246" actId="20577"/>
          <ac:spMkLst>
            <pc:docMk/>
            <pc:sldMk cId="0" sldId="287"/>
            <ac:spMk id="68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6:24.738" v="245" actId="1076"/>
          <ac:spMkLst>
            <pc:docMk/>
            <pc:sldMk cId="0" sldId="287"/>
            <ac:spMk id="69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6:22.644" v="244" actId="1076"/>
          <ac:spMkLst>
            <pc:docMk/>
            <pc:sldMk cId="0" sldId="287"/>
            <ac:spMk id="69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6:20.082" v="242" actId="1076"/>
          <ac:spMkLst>
            <pc:docMk/>
            <pc:sldMk cId="0" sldId="287"/>
            <ac:spMk id="69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6:20.113" v="243" actId="1076"/>
          <ac:spMkLst>
            <pc:docMk/>
            <pc:sldMk cId="0" sldId="287"/>
            <ac:spMk id="69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59.363" v="237" actId="1076"/>
          <ac:spMkLst>
            <pc:docMk/>
            <pc:sldMk cId="0" sldId="287"/>
            <ac:spMk id="69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59.379" v="238" actId="1076"/>
          <ac:spMkLst>
            <pc:docMk/>
            <pc:sldMk cId="0" sldId="287"/>
            <ac:spMk id="69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6:08.441" v="240" actId="1076"/>
          <ac:spMkLst>
            <pc:docMk/>
            <pc:sldMk cId="0" sldId="287"/>
            <ac:spMk id="70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6:12.379" v="241" actId="1076"/>
          <ac:spMkLst>
            <pc:docMk/>
            <pc:sldMk cId="0" sldId="287"/>
            <ac:spMk id="701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5:42.582" v="236" actId="1076"/>
        <pc:sldMkLst>
          <pc:docMk/>
          <pc:sldMk cId="0" sldId="289"/>
        </pc:sldMkLst>
        <pc:spChg chg="mod">
          <ac:chgData name="ゲスト ユーザー" userId="" providerId="Windows Live" clId="Web-{D11DD6F3-2156-4679-959F-10B9D4D89980}" dt="2021-02-26T09:05:34.926" v="233" actId="1076"/>
          <ac:spMkLst>
            <pc:docMk/>
            <pc:sldMk cId="0" sldId="289"/>
            <ac:spMk id="73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30.082" v="231" actId="1076"/>
          <ac:spMkLst>
            <pc:docMk/>
            <pc:sldMk cId="0" sldId="289"/>
            <ac:spMk id="73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32.488" v="232" actId="1076"/>
          <ac:spMkLst>
            <pc:docMk/>
            <pc:sldMk cId="0" sldId="289"/>
            <ac:spMk id="74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37.613" v="234" actId="1076"/>
          <ac:spMkLst>
            <pc:docMk/>
            <pc:sldMk cId="0" sldId="289"/>
            <ac:spMk id="74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42.566" v="235" actId="1076"/>
          <ac:spMkLst>
            <pc:docMk/>
            <pc:sldMk cId="0" sldId="289"/>
            <ac:spMk id="74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42.582" v="236" actId="1076"/>
          <ac:spMkLst>
            <pc:docMk/>
            <pc:sldMk cId="0" sldId="289"/>
            <ac:spMk id="743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5:23.926" v="230" actId="1076"/>
        <pc:sldMkLst>
          <pc:docMk/>
          <pc:sldMk cId="0" sldId="290"/>
        </pc:sldMkLst>
        <pc:spChg chg="mod">
          <ac:chgData name="ゲスト ユーザー" userId="" providerId="Windows Live" clId="Web-{D11DD6F3-2156-4679-959F-10B9D4D89980}" dt="2021-02-26T09:05:01.066" v="223" actId="20577"/>
          <ac:spMkLst>
            <pc:docMk/>
            <pc:sldMk cId="0" sldId="290"/>
            <ac:spMk id="75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14.644" v="227" actId="14100"/>
          <ac:spMkLst>
            <pc:docMk/>
            <pc:sldMk cId="0" sldId="290"/>
            <ac:spMk id="75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56.254" v="221" actId="1076"/>
          <ac:spMkLst>
            <pc:docMk/>
            <pc:sldMk cId="0" sldId="290"/>
            <ac:spMk id="75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53.348" v="220" actId="1076"/>
          <ac:spMkLst>
            <pc:docMk/>
            <pc:sldMk cId="0" sldId="290"/>
            <ac:spMk id="75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50.066" v="219" actId="1076"/>
          <ac:spMkLst>
            <pc:docMk/>
            <pc:sldMk cId="0" sldId="290"/>
            <ac:spMk id="75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08.769" v="225" actId="1076"/>
          <ac:spMkLst>
            <pc:docMk/>
            <pc:sldMk cId="0" sldId="290"/>
            <ac:spMk id="75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58.816" v="222" actId="1076"/>
          <ac:spMkLst>
            <pc:docMk/>
            <pc:sldMk cId="0" sldId="290"/>
            <ac:spMk id="75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04.316" v="224" actId="1076"/>
          <ac:spMkLst>
            <pc:docMk/>
            <pc:sldMk cId="0" sldId="290"/>
            <ac:spMk id="75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23.926" v="230" actId="1076"/>
          <ac:spMkLst>
            <pc:docMk/>
            <pc:sldMk cId="0" sldId="290"/>
            <ac:spMk id="76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21.301" v="229" actId="1076"/>
          <ac:spMkLst>
            <pc:docMk/>
            <pc:sldMk cId="0" sldId="290"/>
            <ac:spMk id="76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5:17.301" v="228" actId="1076"/>
          <ac:spMkLst>
            <pc:docMk/>
            <pc:sldMk cId="0" sldId="290"/>
            <ac:spMk id="762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4:38.207" v="217" actId="1076"/>
        <pc:sldMkLst>
          <pc:docMk/>
          <pc:sldMk cId="0" sldId="291"/>
        </pc:sldMkLst>
        <pc:spChg chg="mod">
          <ac:chgData name="ゲスト ユーザー" userId="" providerId="Windows Live" clId="Web-{D11DD6F3-2156-4679-959F-10B9D4D89980}" dt="2021-02-26T09:04:27.832" v="215" actId="20577"/>
          <ac:spMkLst>
            <pc:docMk/>
            <pc:sldMk cId="0" sldId="291"/>
            <ac:spMk id="77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22.160" v="213" actId="1076"/>
          <ac:spMkLst>
            <pc:docMk/>
            <pc:sldMk cId="0" sldId="291"/>
            <ac:spMk id="77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19.691" v="212" actId="1076"/>
          <ac:spMkLst>
            <pc:docMk/>
            <pc:sldMk cId="0" sldId="291"/>
            <ac:spMk id="77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16.738" v="211" actId="1076"/>
          <ac:spMkLst>
            <pc:docMk/>
            <pc:sldMk cId="0" sldId="291"/>
            <ac:spMk id="78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04.535" v="208" actId="1076"/>
          <ac:spMkLst>
            <pc:docMk/>
            <pc:sldMk cId="0" sldId="291"/>
            <ac:spMk id="78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25.113" v="214" actId="1076"/>
          <ac:spMkLst>
            <pc:docMk/>
            <pc:sldMk cId="0" sldId="291"/>
            <ac:spMk id="78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31.316" v="216" actId="1076"/>
          <ac:spMkLst>
            <pc:docMk/>
            <pc:sldMk cId="0" sldId="291"/>
            <ac:spMk id="78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09.832" v="209" actId="1076"/>
          <ac:spMkLst>
            <pc:docMk/>
            <pc:sldMk cId="0" sldId="291"/>
            <ac:spMk id="78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13.676" v="210" actId="1076"/>
          <ac:spMkLst>
            <pc:docMk/>
            <pc:sldMk cId="0" sldId="291"/>
            <ac:spMk id="78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4:38.207" v="217" actId="1076"/>
          <ac:spMkLst>
            <pc:docMk/>
            <pc:sldMk cId="0" sldId="291"/>
            <ac:spMk id="787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3:57.582" v="207" actId="1076"/>
        <pc:sldMkLst>
          <pc:docMk/>
          <pc:sldMk cId="0" sldId="292"/>
        </pc:sldMkLst>
        <pc:spChg chg="mod">
          <ac:chgData name="ゲスト ユーザー" userId="" providerId="Windows Live" clId="Web-{D11DD6F3-2156-4679-959F-10B9D4D89980}" dt="2021-02-26T09:03:51.473" v="205" actId="1076"/>
          <ac:spMkLst>
            <pc:docMk/>
            <pc:sldMk cId="0" sldId="292"/>
            <ac:spMk id="80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3:51.488" v="206" actId="1076"/>
          <ac:spMkLst>
            <pc:docMk/>
            <pc:sldMk cId="0" sldId="292"/>
            <ac:spMk id="80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58.082" v="201" actId="1076"/>
          <ac:spMkLst>
            <pc:docMk/>
            <pc:sldMk cId="0" sldId="292"/>
            <ac:spMk id="81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58.098" v="202" actId="1076"/>
          <ac:spMkLst>
            <pc:docMk/>
            <pc:sldMk cId="0" sldId="292"/>
            <ac:spMk id="81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53.426" v="197" actId="1076"/>
          <ac:spMkLst>
            <pc:docMk/>
            <pc:sldMk cId="0" sldId="292"/>
            <ac:spMk id="81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53.457" v="198" actId="1076"/>
          <ac:spMkLst>
            <pc:docMk/>
            <pc:sldMk cId="0" sldId="292"/>
            <ac:spMk id="81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53.473" v="199" actId="1076"/>
          <ac:spMkLst>
            <pc:docMk/>
            <pc:sldMk cId="0" sldId="292"/>
            <ac:spMk id="81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53.504" v="200" actId="1076"/>
          <ac:spMkLst>
            <pc:docMk/>
            <pc:sldMk cId="0" sldId="292"/>
            <ac:spMk id="81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3:57.582" v="207" actId="1076"/>
          <ac:spMkLst>
            <pc:docMk/>
            <pc:sldMk cId="0" sldId="292"/>
            <ac:spMk id="816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2:30.676" v="196" actId="1076"/>
        <pc:sldMkLst>
          <pc:docMk/>
          <pc:sldMk cId="0" sldId="295"/>
        </pc:sldMkLst>
        <pc:spChg chg="mod">
          <ac:chgData name="ゲスト ユーザー" userId="" providerId="Windows Live" clId="Web-{D11DD6F3-2156-4679-959F-10B9D4D89980}" dt="2021-02-26T09:02:30.629" v="193" actId="1076"/>
          <ac:spMkLst>
            <pc:docMk/>
            <pc:sldMk cId="0" sldId="295"/>
            <ac:spMk id="91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30.645" v="194" actId="1076"/>
          <ac:spMkLst>
            <pc:docMk/>
            <pc:sldMk cId="0" sldId="295"/>
            <ac:spMk id="91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30.660" v="195" actId="1076"/>
          <ac:spMkLst>
            <pc:docMk/>
            <pc:sldMk cId="0" sldId="295"/>
            <ac:spMk id="91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30.676" v="196" actId="1076"/>
          <ac:spMkLst>
            <pc:docMk/>
            <pc:sldMk cId="0" sldId="295"/>
            <ac:spMk id="915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2:13.394" v="192" actId="1076"/>
        <pc:sldMkLst>
          <pc:docMk/>
          <pc:sldMk cId="0" sldId="296"/>
        </pc:sldMkLst>
        <pc:spChg chg="mod">
          <ac:chgData name="ゲスト ユーザー" userId="" providerId="Windows Live" clId="Web-{D11DD6F3-2156-4679-959F-10B9D4D89980}" dt="2021-02-26T09:02:13.394" v="192" actId="1076"/>
          <ac:spMkLst>
            <pc:docMk/>
            <pc:sldMk cId="0" sldId="296"/>
            <ac:spMk id="92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2:09.176" v="191" actId="1076"/>
          <ac:spMkLst>
            <pc:docMk/>
            <pc:sldMk cId="0" sldId="296"/>
            <ac:spMk id="930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1:58.035" v="190" actId="1076"/>
        <pc:sldMkLst>
          <pc:docMk/>
          <pc:sldMk cId="0" sldId="297"/>
        </pc:sldMkLst>
        <pc:spChg chg="mod">
          <ac:chgData name="ゲスト ユーザー" userId="" providerId="Windows Live" clId="Web-{D11DD6F3-2156-4679-959F-10B9D4D89980}" dt="2021-02-26T09:01:55.270" v="189" actId="1076"/>
          <ac:spMkLst>
            <pc:docMk/>
            <pc:sldMk cId="0" sldId="297"/>
            <ac:spMk id="94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58.035" v="190" actId="1076"/>
          <ac:spMkLst>
            <pc:docMk/>
            <pc:sldMk cId="0" sldId="297"/>
            <ac:spMk id="94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52.129" v="188" actId="1076"/>
          <ac:spMkLst>
            <pc:docMk/>
            <pc:sldMk cId="0" sldId="297"/>
            <ac:spMk id="94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44.332" v="186" actId="1076"/>
          <ac:spMkLst>
            <pc:docMk/>
            <pc:sldMk cId="0" sldId="297"/>
            <ac:spMk id="95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47.801" v="187" actId="1076"/>
          <ac:spMkLst>
            <pc:docMk/>
            <pc:sldMk cId="0" sldId="297"/>
            <ac:spMk id="951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1:36.582" v="185" actId="1076"/>
        <pc:sldMkLst>
          <pc:docMk/>
          <pc:sldMk cId="0" sldId="298"/>
        </pc:sldMkLst>
        <pc:spChg chg="mod">
          <ac:chgData name="ゲスト ユーザー" userId="" providerId="Windows Live" clId="Web-{D11DD6F3-2156-4679-959F-10B9D4D89980}" dt="2021-02-26T09:01:32.113" v="183" actId="1076"/>
          <ac:spMkLst>
            <pc:docMk/>
            <pc:sldMk cId="0" sldId="298"/>
            <ac:spMk id="96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32.129" v="184" actId="1076"/>
          <ac:spMkLst>
            <pc:docMk/>
            <pc:sldMk cId="0" sldId="298"/>
            <ac:spMk id="96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36.582" v="185" actId="1076"/>
          <ac:spMkLst>
            <pc:docMk/>
            <pc:sldMk cId="0" sldId="298"/>
            <ac:spMk id="966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1:22.285" v="181" actId="1076"/>
        <pc:sldMkLst>
          <pc:docMk/>
          <pc:sldMk cId="0" sldId="299"/>
        </pc:sldMkLst>
        <pc:spChg chg="mod">
          <ac:chgData name="ゲスト ユーザー" userId="" providerId="Windows Live" clId="Web-{D11DD6F3-2156-4679-959F-10B9D4D89980}" dt="2021-02-26T09:01:09.269" v="177" actId="20577"/>
          <ac:spMkLst>
            <pc:docMk/>
            <pc:sldMk cId="0" sldId="299"/>
            <ac:spMk id="97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22.285" v="181" actId="1076"/>
          <ac:spMkLst>
            <pc:docMk/>
            <pc:sldMk cId="0" sldId="299"/>
            <ac:spMk id="98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2:28.098" v="1" actId="1076"/>
          <ac:spMkLst>
            <pc:docMk/>
            <pc:sldMk cId="0" sldId="299"/>
            <ac:spMk id="98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2:25.426" v="0" actId="1076"/>
          <ac:spMkLst>
            <pc:docMk/>
            <pc:sldMk cId="0" sldId="299"/>
            <ac:spMk id="98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13.566" v="178" actId="1076"/>
          <ac:spMkLst>
            <pc:docMk/>
            <pc:sldMk cId="0" sldId="299"/>
            <ac:spMk id="98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18.691" v="179" actId="1076"/>
          <ac:spMkLst>
            <pc:docMk/>
            <pc:sldMk cId="0" sldId="299"/>
            <ac:spMk id="98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18.707" v="180" actId="1076"/>
          <ac:spMkLst>
            <pc:docMk/>
            <pc:sldMk cId="0" sldId="299"/>
            <ac:spMk id="986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1:00.520" v="176" actId="1076"/>
        <pc:sldMkLst>
          <pc:docMk/>
          <pc:sldMk cId="0" sldId="300"/>
        </pc:sldMkLst>
        <pc:spChg chg="mod">
          <ac:chgData name="ゲスト ユーザー" userId="" providerId="Windows Live" clId="Web-{D11DD6F3-2156-4679-959F-10B9D4D89980}" dt="2021-02-26T09:00:24.941" v="159" actId="1076"/>
          <ac:spMkLst>
            <pc:docMk/>
            <pc:sldMk cId="0" sldId="300"/>
            <ac:spMk id="100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17.566" v="156" actId="1076"/>
          <ac:spMkLst>
            <pc:docMk/>
            <pc:sldMk cId="0" sldId="300"/>
            <ac:spMk id="100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24.957" v="160" actId="1076"/>
          <ac:spMkLst>
            <pc:docMk/>
            <pc:sldMk cId="0" sldId="300"/>
            <ac:spMk id="100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17.582" v="157" actId="1076"/>
          <ac:spMkLst>
            <pc:docMk/>
            <pc:sldMk cId="0" sldId="300"/>
            <ac:spMk id="100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17.613" v="158" actId="1076"/>
          <ac:spMkLst>
            <pc:docMk/>
            <pc:sldMk cId="0" sldId="300"/>
            <ac:spMk id="100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24.973" v="161" actId="1076"/>
          <ac:spMkLst>
            <pc:docMk/>
            <pc:sldMk cId="0" sldId="300"/>
            <ac:spMk id="100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00.504" v="175" actId="1076"/>
          <ac:spMkLst>
            <pc:docMk/>
            <pc:sldMk cId="0" sldId="300"/>
            <ac:spMk id="100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48.082" v="168" actId="1076"/>
          <ac:spMkLst>
            <pc:docMk/>
            <pc:sldMk cId="0" sldId="300"/>
            <ac:spMk id="100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57.394" v="173" actId="1076"/>
          <ac:spMkLst>
            <pc:docMk/>
            <pc:sldMk cId="0" sldId="300"/>
            <ac:spMk id="100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41.098" v="166" actId="1076"/>
          <ac:spMkLst>
            <pc:docMk/>
            <pc:sldMk cId="0" sldId="300"/>
            <ac:spMk id="101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1:00.520" v="176" actId="1076"/>
          <ac:spMkLst>
            <pc:docMk/>
            <pc:sldMk cId="0" sldId="300"/>
            <ac:spMk id="101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41.113" v="167" actId="1076"/>
          <ac:spMkLst>
            <pc:docMk/>
            <pc:sldMk cId="0" sldId="300"/>
            <ac:spMk id="1012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9:00:05.895" v="155" actId="1076"/>
        <pc:sldMkLst>
          <pc:docMk/>
          <pc:sldMk cId="0" sldId="301"/>
        </pc:sldMkLst>
        <pc:spChg chg="mod">
          <ac:chgData name="ゲスト ユーザー" userId="" providerId="Windows Live" clId="Web-{D11DD6F3-2156-4679-959F-10B9D4D89980}" dt="2021-02-26T08:59:37.301" v="148" actId="20577"/>
          <ac:spMkLst>
            <pc:docMk/>
            <pc:sldMk cId="0" sldId="301"/>
            <ac:spMk id="102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46.879" v="151" actId="1076"/>
          <ac:spMkLst>
            <pc:docMk/>
            <pc:sldMk cId="0" sldId="301"/>
            <ac:spMk id="102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41.238" v="149" actId="1076"/>
          <ac:spMkLst>
            <pc:docMk/>
            <pc:sldMk cId="0" sldId="301"/>
            <ac:spMk id="102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03.504" v="154" actId="1076"/>
          <ac:spMkLst>
            <pc:docMk/>
            <pc:sldMk cId="0" sldId="301"/>
            <ac:spMk id="102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9:00:05.895" v="155" actId="1076"/>
          <ac:spMkLst>
            <pc:docMk/>
            <pc:sldMk cId="0" sldId="301"/>
            <ac:spMk id="102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54.426" v="152" actId="1076"/>
          <ac:spMkLst>
            <pc:docMk/>
            <pc:sldMk cId="0" sldId="301"/>
            <ac:spMk id="102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54.441" v="153" actId="1076"/>
          <ac:spMkLst>
            <pc:docMk/>
            <pc:sldMk cId="0" sldId="301"/>
            <ac:spMk id="102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43.457" v="150" actId="1076"/>
          <ac:spMkLst>
            <pc:docMk/>
            <pc:sldMk cId="0" sldId="301"/>
            <ac:spMk id="1030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9:30.879" v="147" actId="1076"/>
        <pc:sldMkLst>
          <pc:docMk/>
          <pc:sldMk cId="0" sldId="302"/>
        </pc:sldMkLst>
        <pc:spChg chg="mod">
          <ac:chgData name="ゲスト ユーザー" userId="" providerId="Windows Live" clId="Web-{D11DD6F3-2156-4679-959F-10B9D4D89980}" dt="2021-02-26T08:58:19.504" v="88" actId="20577"/>
          <ac:spMkLst>
            <pc:docMk/>
            <pc:sldMk cId="0" sldId="302"/>
            <ac:spMk id="104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57.957" v="119" actId="1076"/>
          <ac:spMkLst>
            <pc:docMk/>
            <pc:sldMk cId="0" sldId="302"/>
            <ac:spMk id="104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58.051" v="120" actId="1076"/>
          <ac:spMkLst>
            <pc:docMk/>
            <pc:sldMk cId="0" sldId="302"/>
            <ac:spMk id="104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58.129" v="121" actId="1076"/>
          <ac:spMkLst>
            <pc:docMk/>
            <pc:sldMk cId="0" sldId="302"/>
            <ac:spMk id="104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08.520" v="129" actId="1076"/>
          <ac:spMkLst>
            <pc:docMk/>
            <pc:sldMk cId="0" sldId="302"/>
            <ac:spMk id="104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08.613" v="130" actId="1076"/>
          <ac:spMkLst>
            <pc:docMk/>
            <pc:sldMk cId="0" sldId="302"/>
            <ac:spMk id="104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13.535" v="136" actId="1076"/>
          <ac:spMkLst>
            <pc:docMk/>
            <pc:sldMk cId="0" sldId="302"/>
            <ac:spMk id="104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30.879" v="147" actId="1076"/>
          <ac:spMkLst>
            <pc:docMk/>
            <pc:sldMk cId="0" sldId="302"/>
            <ac:spMk id="105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17.254" v="141" actId="1076"/>
          <ac:spMkLst>
            <pc:docMk/>
            <pc:sldMk cId="0" sldId="302"/>
            <ac:spMk id="105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26.379" v="145" actId="1076"/>
          <ac:spMkLst>
            <pc:docMk/>
            <pc:sldMk cId="0" sldId="302"/>
            <ac:spMk id="105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17.426" v="143" actId="1076"/>
          <ac:spMkLst>
            <pc:docMk/>
            <pc:sldMk cId="0" sldId="302"/>
            <ac:spMk id="105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9:26.457" v="146" actId="1076"/>
          <ac:spMkLst>
            <pc:docMk/>
            <pc:sldMk cId="0" sldId="302"/>
            <ac:spMk id="105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8:11.660" v="87" actId="1076"/>
        <pc:sldMkLst>
          <pc:docMk/>
          <pc:sldMk cId="0" sldId="304"/>
        </pc:sldMkLst>
        <pc:spChg chg="mod">
          <ac:chgData name="ゲスト ユーザー" userId="" providerId="Windows Live" clId="Web-{D11DD6F3-2156-4679-959F-10B9D4D89980}" dt="2021-02-26T08:57:46.551" v="76" actId="20577"/>
          <ac:spMkLst>
            <pc:docMk/>
            <pc:sldMk cId="0" sldId="304"/>
            <ac:spMk id="108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04.660" v="85" actId="20577"/>
          <ac:spMkLst>
            <pc:docMk/>
            <pc:sldMk cId="0" sldId="304"/>
            <ac:spMk id="109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01.223" v="81" actId="1076"/>
          <ac:spMkLst>
            <pc:docMk/>
            <pc:sldMk cId="0" sldId="304"/>
            <ac:spMk id="109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01.254" v="82" actId="1076"/>
          <ac:spMkLst>
            <pc:docMk/>
            <pc:sldMk cId="0" sldId="304"/>
            <ac:spMk id="109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01.285" v="83" actId="1076"/>
          <ac:spMkLst>
            <pc:docMk/>
            <pc:sldMk cId="0" sldId="304"/>
            <ac:spMk id="109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01.316" v="84" actId="1076"/>
          <ac:spMkLst>
            <pc:docMk/>
            <pc:sldMk cId="0" sldId="304"/>
            <ac:spMk id="109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11.629" v="86" actId="1076"/>
          <ac:spMkLst>
            <pc:docMk/>
            <pc:sldMk cId="0" sldId="304"/>
            <ac:spMk id="109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8:11.660" v="87" actId="1076"/>
          <ac:spMkLst>
            <pc:docMk/>
            <pc:sldMk cId="0" sldId="304"/>
            <ac:spMk id="110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7:40.863" v="75" actId="1076"/>
        <pc:sldMkLst>
          <pc:docMk/>
          <pc:sldMk cId="0" sldId="305"/>
        </pc:sldMkLst>
        <pc:spChg chg="mod">
          <ac:chgData name="ゲスト ユーザー" userId="" providerId="Windows Live" clId="Web-{D11DD6F3-2156-4679-959F-10B9D4D89980}" dt="2021-02-26T08:57:22.910" v="71" actId="1076"/>
          <ac:spMkLst>
            <pc:docMk/>
            <pc:sldMk cId="0" sldId="305"/>
            <ac:spMk id="112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7:22.926" v="72" actId="1076"/>
          <ac:spMkLst>
            <pc:docMk/>
            <pc:sldMk cId="0" sldId="305"/>
            <ac:spMk id="112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7:40.863" v="75" actId="1076"/>
          <ac:spMkLst>
            <pc:docMk/>
            <pc:sldMk cId="0" sldId="305"/>
            <ac:spMk id="112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7:36.285" v="74" actId="1076"/>
          <ac:spMkLst>
            <pc:docMk/>
            <pc:sldMk cId="0" sldId="305"/>
            <ac:spMk id="1123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7:12.160" v="70" actId="1076"/>
        <pc:sldMkLst>
          <pc:docMk/>
          <pc:sldMk cId="0" sldId="306"/>
        </pc:sldMkLst>
        <pc:spChg chg="mod">
          <ac:chgData name="ゲスト ユーザー" userId="" providerId="Windows Live" clId="Web-{D11DD6F3-2156-4679-959F-10B9D4D89980}" dt="2021-02-26T08:56:54.832" v="66" actId="1076"/>
          <ac:spMkLst>
            <pc:docMk/>
            <pc:sldMk cId="0" sldId="306"/>
            <ac:spMk id="113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50.551" v="65" actId="1076"/>
          <ac:spMkLst>
            <pc:docMk/>
            <pc:sldMk cId="0" sldId="306"/>
            <ac:spMk id="113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7:12.160" v="70" actId="1076"/>
          <ac:spMkLst>
            <pc:docMk/>
            <pc:sldMk cId="0" sldId="306"/>
            <ac:spMk id="114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7:07.863" v="69" actId="1076"/>
          <ac:spMkLst>
            <pc:docMk/>
            <pc:sldMk cId="0" sldId="306"/>
            <ac:spMk id="114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7:00.785" v="67" actId="1076"/>
          <ac:spMkLst>
            <pc:docMk/>
            <pc:sldMk cId="0" sldId="306"/>
            <ac:spMk id="114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7:03.582" v="68" actId="1076"/>
          <ac:spMkLst>
            <pc:docMk/>
            <pc:sldMk cId="0" sldId="306"/>
            <ac:spMk id="114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46.191" v="64" actId="1076"/>
          <ac:spMkLst>
            <pc:docMk/>
            <pc:sldMk cId="0" sldId="306"/>
            <ac:spMk id="114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6:39.238" v="63" actId="1076"/>
        <pc:sldMkLst>
          <pc:docMk/>
          <pc:sldMk cId="0" sldId="307"/>
        </pc:sldMkLst>
        <pc:spChg chg="mod">
          <ac:chgData name="ゲスト ユーザー" userId="" providerId="Windows Live" clId="Web-{D11DD6F3-2156-4679-959F-10B9D4D89980}" dt="2021-02-26T08:56:39.238" v="63" actId="1076"/>
          <ac:spMkLst>
            <pc:docMk/>
            <pc:sldMk cId="0" sldId="307"/>
            <ac:spMk id="115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36.082" v="62" actId="1076"/>
          <ac:spMkLst>
            <pc:docMk/>
            <pc:sldMk cId="0" sldId="307"/>
            <ac:spMk id="115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31.223" v="61" actId="1076"/>
          <ac:spMkLst>
            <pc:docMk/>
            <pc:sldMk cId="0" sldId="307"/>
            <ac:spMk id="116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27.957" v="60" actId="1076"/>
          <ac:spMkLst>
            <pc:docMk/>
            <pc:sldMk cId="0" sldId="307"/>
            <ac:spMk id="1161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6:22.082" v="59" actId="1076"/>
        <pc:sldMkLst>
          <pc:docMk/>
          <pc:sldMk cId="0" sldId="308"/>
        </pc:sldMkLst>
        <pc:spChg chg="mod">
          <ac:chgData name="ゲスト ユーザー" userId="" providerId="Windows Live" clId="Web-{D11DD6F3-2156-4679-959F-10B9D4D89980}" dt="2021-02-26T08:56:18.988" v="58" actId="20577"/>
          <ac:spMkLst>
            <pc:docMk/>
            <pc:sldMk cId="0" sldId="308"/>
            <ac:spMk id="116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09.051" v="55" actId="20577"/>
          <ac:spMkLst>
            <pc:docMk/>
            <pc:sldMk cId="0" sldId="308"/>
            <ac:spMk id="117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22.082" v="59" actId="1076"/>
          <ac:spMkLst>
            <pc:docMk/>
            <pc:sldMk cId="0" sldId="308"/>
            <ac:spMk id="117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16.660" v="57" actId="1076"/>
          <ac:spMkLst>
            <pc:docMk/>
            <pc:sldMk cId="0" sldId="308"/>
            <ac:spMk id="117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13.332" v="56" actId="1076"/>
          <ac:spMkLst>
            <pc:docMk/>
            <pc:sldMk cId="0" sldId="308"/>
            <ac:spMk id="1179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6:00.379" v="53" actId="1076"/>
        <pc:sldMkLst>
          <pc:docMk/>
          <pc:sldMk cId="0" sldId="309"/>
        </pc:sldMkLst>
        <pc:spChg chg="mod">
          <ac:chgData name="ゲスト ユーザー" userId="" providerId="Windows Live" clId="Web-{D11DD6F3-2156-4679-959F-10B9D4D89980}" dt="2021-02-26T08:55:56.379" v="50" actId="1076"/>
          <ac:spMkLst>
            <pc:docMk/>
            <pc:sldMk cId="0" sldId="309"/>
            <ac:spMk id="119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56.395" v="51" actId="1076"/>
          <ac:spMkLst>
            <pc:docMk/>
            <pc:sldMk cId="0" sldId="309"/>
            <ac:spMk id="119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56.410" v="52" actId="1076"/>
          <ac:spMkLst>
            <pc:docMk/>
            <pc:sldMk cId="0" sldId="309"/>
            <ac:spMk id="119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6:00.379" v="53" actId="1076"/>
          <ac:spMkLst>
            <pc:docMk/>
            <pc:sldMk cId="0" sldId="309"/>
            <ac:spMk id="1198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5:43.582" v="46" actId="1076"/>
        <pc:sldMkLst>
          <pc:docMk/>
          <pc:sldMk cId="0" sldId="310"/>
        </pc:sldMkLst>
        <pc:spChg chg="mod">
          <ac:chgData name="ゲスト ユーザー" userId="" providerId="Windows Live" clId="Web-{D11DD6F3-2156-4679-959F-10B9D4D89980}" dt="2021-02-26T08:55:43.582" v="45" actId="1076"/>
          <ac:spMkLst>
            <pc:docMk/>
            <pc:sldMk cId="0" sldId="310"/>
            <ac:spMk id="121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43.582" v="46" actId="1076"/>
          <ac:spMkLst>
            <pc:docMk/>
            <pc:sldMk cId="0" sldId="310"/>
            <ac:spMk id="1212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5:34.613" v="44" actId="1076"/>
        <pc:sldMkLst>
          <pc:docMk/>
          <pc:sldMk cId="0" sldId="311"/>
        </pc:sldMkLst>
        <pc:spChg chg="mod">
          <ac:chgData name="ゲスト ユーザー" userId="" providerId="Windows Live" clId="Web-{D11DD6F3-2156-4679-959F-10B9D4D89980}" dt="2021-02-26T08:55:26.957" v="42" actId="20577"/>
          <ac:spMkLst>
            <pc:docMk/>
            <pc:sldMk cId="0" sldId="311"/>
            <ac:spMk id="121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15.457" v="38" actId="20577"/>
          <ac:spMkLst>
            <pc:docMk/>
            <pc:sldMk cId="0" sldId="311"/>
            <ac:spMk id="122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19.238" v="39" actId="1076"/>
          <ac:spMkLst>
            <pc:docMk/>
            <pc:sldMk cId="0" sldId="311"/>
            <ac:spMk id="122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31.192" v="43" actId="1076"/>
          <ac:spMkLst>
            <pc:docMk/>
            <pc:sldMk cId="0" sldId="311"/>
            <ac:spMk id="122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34.613" v="44" actId="1076"/>
          <ac:spMkLst>
            <pc:docMk/>
            <pc:sldMk cId="0" sldId="311"/>
            <ac:spMk id="1230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5:10.270" v="37" actId="1076"/>
        <pc:sldMkLst>
          <pc:docMk/>
          <pc:sldMk cId="0" sldId="312"/>
        </pc:sldMkLst>
        <pc:spChg chg="mod">
          <ac:chgData name="ゲスト ユーザー" userId="" providerId="Windows Live" clId="Web-{D11DD6F3-2156-4679-959F-10B9D4D89980}" dt="2021-02-26T08:55:10.270" v="37" actId="1076"/>
          <ac:spMkLst>
            <pc:docMk/>
            <pc:sldMk cId="0" sldId="312"/>
            <ac:spMk id="124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5:04.582" v="36" actId="1076"/>
          <ac:spMkLst>
            <pc:docMk/>
            <pc:sldMk cId="0" sldId="312"/>
            <ac:spMk id="1250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4:56.348" v="35" actId="1076"/>
        <pc:sldMkLst>
          <pc:docMk/>
          <pc:sldMk cId="0" sldId="313"/>
        </pc:sldMkLst>
        <pc:spChg chg="mod">
          <ac:chgData name="ゲスト ユーザー" userId="" providerId="Windows Live" clId="Web-{D11DD6F3-2156-4679-959F-10B9D4D89980}" dt="2021-02-26T08:54:56.317" v="34" actId="1076"/>
          <ac:spMkLst>
            <pc:docMk/>
            <pc:sldMk cId="0" sldId="313"/>
            <ac:spMk id="126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56.348" v="35" actId="1076"/>
          <ac:spMkLst>
            <pc:docMk/>
            <pc:sldMk cId="0" sldId="313"/>
            <ac:spMk id="126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41.645" v="31" actId="1076"/>
          <ac:spMkLst>
            <pc:docMk/>
            <pc:sldMk cId="0" sldId="313"/>
            <ac:spMk id="126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49.816" v="32" actId="1076"/>
          <ac:spMkLst>
            <pc:docMk/>
            <pc:sldMk cId="0" sldId="313"/>
            <ac:spMk id="126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49.832" v="33" actId="1076"/>
          <ac:spMkLst>
            <pc:docMk/>
            <pc:sldMk cId="0" sldId="313"/>
            <ac:spMk id="1266" creationId="{00000000-0000-0000-0000-000000000000}"/>
          </ac:spMkLst>
        </pc:spChg>
        <pc:graphicFrameChg chg="mod">
          <ac:chgData name="ゲスト ユーザー" userId="" providerId="Windows Live" clId="Web-{D11DD6F3-2156-4679-959F-10B9D4D89980}" dt="2021-02-26T08:54:37.504" v="30" actId="1076"/>
          <ac:graphicFrameMkLst>
            <pc:docMk/>
            <pc:sldMk cId="0" sldId="313"/>
            <ac:graphicFrameMk id="1258" creationId="{00000000-0000-0000-0000-000000000000}"/>
          </ac:graphicFrameMkLst>
        </pc:graphicFrameChg>
      </pc:sldChg>
      <pc:sldChg chg="modSp">
        <pc:chgData name="ゲスト ユーザー" userId="" providerId="Windows Live" clId="Web-{D11DD6F3-2156-4679-959F-10B9D4D89980}" dt="2021-02-26T08:54:24.488" v="29" actId="1076"/>
        <pc:sldMkLst>
          <pc:docMk/>
          <pc:sldMk cId="0" sldId="314"/>
        </pc:sldMkLst>
        <pc:spChg chg="mod">
          <ac:chgData name="ゲスト ユーザー" userId="" providerId="Windows Live" clId="Web-{D11DD6F3-2156-4679-959F-10B9D4D89980}" dt="2021-02-26T08:54:19.192" v="27" actId="1076"/>
          <ac:spMkLst>
            <pc:docMk/>
            <pc:sldMk cId="0" sldId="314"/>
            <ac:spMk id="128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21.254" v="28" actId="1076"/>
          <ac:spMkLst>
            <pc:docMk/>
            <pc:sldMk cId="0" sldId="314"/>
            <ac:spMk id="128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15.785" v="26" actId="1076"/>
          <ac:spMkLst>
            <pc:docMk/>
            <pc:sldMk cId="0" sldId="314"/>
            <ac:spMk id="128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24.488" v="29" actId="1076"/>
          <ac:spMkLst>
            <pc:docMk/>
            <pc:sldMk cId="0" sldId="314"/>
            <ac:spMk id="128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4:06.910" v="25" actId="1076"/>
        <pc:sldMkLst>
          <pc:docMk/>
          <pc:sldMk cId="0" sldId="318"/>
        </pc:sldMkLst>
        <pc:spChg chg="mod">
          <ac:chgData name="ゲスト ユーザー" userId="" providerId="Windows Live" clId="Web-{D11DD6F3-2156-4679-959F-10B9D4D89980}" dt="2021-02-26T08:54:06.910" v="25" actId="1076"/>
          <ac:spMkLst>
            <pc:docMk/>
            <pc:sldMk cId="0" sldId="318"/>
            <ac:spMk id="134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4:04.598" v="24" actId="1076"/>
          <ac:spMkLst>
            <pc:docMk/>
            <pc:sldMk cId="0" sldId="318"/>
            <ac:spMk id="1344" creationId="{00000000-0000-0000-0000-000000000000}"/>
          </ac:spMkLst>
        </pc:spChg>
      </pc:sldChg>
      <pc:sldChg chg="modSp">
        <pc:chgData name="ゲスト ユーザー" userId="" providerId="Windows Live" clId="Web-{D11DD6F3-2156-4679-959F-10B9D4D89980}" dt="2021-02-26T08:53:59.723" v="23" actId="1076"/>
        <pc:sldMkLst>
          <pc:docMk/>
          <pc:sldMk cId="0" sldId="319"/>
        </pc:sldMkLst>
        <pc:spChg chg="mod">
          <ac:chgData name="ゲスト ユーザー" userId="" providerId="Windows Live" clId="Web-{D11DD6F3-2156-4679-959F-10B9D4D89980}" dt="2021-02-26T08:53:42.160" v="11" actId="1076"/>
          <ac:spMkLst>
            <pc:docMk/>
            <pc:sldMk cId="0" sldId="319"/>
            <ac:spMk id="135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192" v="12" actId="1076"/>
          <ac:spMkLst>
            <pc:docMk/>
            <pc:sldMk cId="0" sldId="319"/>
            <ac:spMk id="1355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207" v="13" actId="1076"/>
          <ac:spMkLst>
            <pc:docMk/>
            <pc:sldMk cId="0" sldId="319"/>
            <ac:spMk id="1356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238" v="14" actId="1076"/>
          <ac:spMkLst>
            <pc:docMk/>
            <pc:sldMk cId="0" sldId="319"/>
            <ac:spMk id="1357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254" v="15" actId="1076"/>
          <ac:spMkLst>
            <pc:docMk/>
            <pc:sldMk cId="0" sldId="319"/>
            <ac:spMk id="1358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270" v="16" actId="1076"/>
          <ac:spMkLst>
            <pc:docMk/>
            <pc:sldMk cId="0" sldId="319"/>
            <ac:spMk id="1359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52.817" v="21" actId="1076"/>
          <ac:spMkLst>
            <pc:docMk/>
            <pc:sldMk cId="0" sldId="319"/>
            <ac:spMk id="1360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301" v="17" actId="1076"/>
          <ac:spMkLst>
            <pc:docMk/>
            <pc:sldMk cId="0" sldId="319"/>
            <ac:spMk id="1361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317" v="18" actId="1076"/>
          <ac:spMkLst>
            <pc:docMk/>
            <pc:sldMk cId="0" sldId="319"/>
            <ac:spMk id="1362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2.332" v="19" actId="1076"/>
          <ac:spMkLst>
            <pc:docMk/>
            <pc:sldMk cId="0" sldId="319"/>
            <ac:spMk id="1363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49.254" v="20" actId="1076"/>
          <ac:spMkLst>
            <pc:docMk/>
            <pc:sldMk cId="0" sldId="319"/>
            <ac:spMk id="1364" creationId="{00000000-0000-0000-0000-000000000000}"/>
          </ac:spMkLst>
        </pc:spChg>
        <pc:spChg chg="mod">
          <ac:chgData name="ゲスト ユーザー" userId="" providerId="Windows Live" clId="Web-{D11DD6F3-2156-4679-959F-10B9D4D89980}" dt="2021-02-26T08:53:59.723" v="23" actId="1076"/>
          <ac:spMkLst>
            <pc:docMk/>
            <pc:sldMk cId="0" sldId="319"/>
            <ac:spMk id="1366" creationId="{00000000-0000-0000-0000-000000000000}"/>
          </ac:spMkLst>
        </pc:spChg>
      </pc:sldChg>
    </pc:docChg>
  </pc:docChgLst>
  <pc:docChgLst>
    <pc:chgData name="ゲスト ユーザー" providerId="Windows Live" clId="Web-{5C1AC573-7CFB-4CDB-B2C7-F561DF1AB7D0}"/>
    <pc:docChg chg="modSld">
      <pc:chgData name="ゲスト ユーザー" userId="" providerId="Windows Live" clId="Web-{5C1AC573-7CFB-4CDB-B2C7-F561DF1AB7D0}" dt="2021-03-05T07:11:42.034" v="314" actId="20577"/>
      <pc:docMkLst>
        <pc:docMk/>
      </pc:docMkLst>
      <pc:sldChg chg="modSp">
        <pc:chgData name="ゲスト ユーザー" userId="" providerId="Windows Live" clId="Web-{5C1AC573-7CFB-4CDB-B2C7-F561DF1AB7D0}" dt="2021-03-05T06:26:42.096" v="4" actId="1076"/>
        <pc:sldMkLst>
          <pc:docMk/>
          <pc:sldMk cId="0" sldId="256"/>
        </pc:sldMkLst>
        <pc:spChg chg="mod">
          <ac:chgData name="ゲスト ユーザー" userId="" providerId="Windows Live" clId="Web-{5C1AC573-7CFB-4CDB-B2C7-F561DF1AB7D0}" dt="2021-03-05T06:26:42.096" v="4" actId="1076"/>
          <ac:spMkLst>
            <pc:docMk/>
            <pc:sldMk cId="0" sldId="256"/>
            <ac:spMk id="11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26:38.471" v="3" actId="1076"/>
          <ac:spMkLst>
            <pc:docMk/>
            <pc:sldMk cId="0" sldId="256"/>
            <ac:spMk id="11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27:54.675" v="6" actId="1076"/>
        <pc:sldMkLst>
          <pc:docMk/>
          <pc:sldMk cId="0" sldId="257"/>
        </pc:sldMkLst>
        <pc:spChg chg="mod">
          <ac:chgData name="ゲスト ユーザー" userId="" providerId="Windows Live" clId="Web-{5C1AC573-7CFB-4CDB-B2C7-F561DF1AB7D0}" dt="2021-03-05T06:27:50.097" v="5" actId="1076"/>
          <ac:spMkLst>
            <pc:docMk/>
            <pc:sldMk cId="0" sldId="257"/>
            <ac:spMk id="13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27:54.675" v="6" actId="1076"/>
          <ac:spMkLst>
            <pc:docMk/>
            <pc:sldMk cId="0" sldId="257"/>
            <ac:spMk id="13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28:13.285" v="7" actId="1076"/>
        <pc:sldMkLst>
          <pc:docMk/>
          <pc:sldMk cId="0" sldId="258"/>
        </pc:sldMkLst>
        <pc:spChg chg="mod">
          <ac:chgData name="ゲスト ユーザー" userId="" providerId="Windows Live" clId="Web-{5C1AC573-7CFB-4CDB-B2C7-F561DF1AB7D0}" dt="2021-03-05T06:28:13.285" v="7" actId="1076"/>
          <ac:spMkLst>
            <pc:docMk/>
            <pc:sldMk cId="0" sldId="258"/>
            <ac:spMk id="150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28:31.926" v="9" actId="1076"/>
        <pc:sldMkLst>
          <pc:docMk/>
          <pc:sldMk cId="0" sldId="260"/>
        </pc:sldMkLst>
        <pc:spChg chg="mod">
          <ac:chgData name="ゲスト ユーザー" userId="" providerId="Windows Live" clId="Web-{5C1AC573-7CFB-4CDB-B2C7-F561DF1AB7D0}" dt="2021-03-05T06:28:27.457" v="8" actId="20577"/>
          <ac:spMkLst>
            <pc:docMk/>
            <pc:sldMk cId="0" sldId="260"/>
            <ac:spMk id="18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28:31.926" v="9" actId="1076"/>
          <ac:spMkLst>
            <pc:docMk/>
            <pc:sldMk cId="0" sldId="260"/>
            <ac:spMk id="183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28:44.254" v="10" actId="1076"/>
        <pc:sldMkLst>
          <pc:docMk/>
          <pc:sldMk cId="0" sldId="261"/>
        </pc:sldMkLst>
        <pc:spChg chg="mod">
          <ac:chgData name="ゲスト ユーザー" userId="" providerId="Windows Live" clId="Web-{5C1AC573-7CFB-4CDB-B2C7-F561DF1AB7D0}" dt="2021-03-05T06:28:44.254" v="10" actId="1076"/>
          <ac:spMkLst>
            <pc:docMk/>
            <pc:sldMk cId="0" sldId="261"/>
            <ac:spMk id="210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29:03.223" v="13" actId="20577"/>
        <pc:sldMkLst>
          <pc:docMk/>
          <pc:sldMk cId="0" sldId="262"/>
        </pc:sldMkLst>
        <pc:spChg chg="mod">
          <ac:chgData name="ゲスト ユーザー" userId="" providerId="Windows Live" clId="Web-{5C1AC573-7CFB-4CDB-B2C7-F561DF1AB7D0}" dt="2021-03-05T06:29:03.223" v="13" actId="20577"/>
          <ac:spMkLst>
            <pc:docMk/>
            <pc:sldMk cId="0" sldId="262"/>
            <ac:spMk id="22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28:57.942" v="11" actId="1076"/>
          <ac:spMkLst>
            <pc:docMk/>
            <pc:sldMk cId="0" sldId="262"/>
            <ac:spMk id="22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30:42.584" v="16" actId="1076"/>
        <pc:sldMkLst>
          <pc:docMk/>
          <pc:sldMk cId="0" sldId="265"/>
        </pc:sldMkLst>
        <pc:spChg chg="mod">
          <ac:chgData name="ゲスト ユーザー" userId="" providerId="Windows Live" clId="Web-{5C1AC573-7CFB-4CDB-B2C7-F561DF1AB7D0}" dt="2021-03-05T06:30:42.584" v="16" actId="1076"/>
          <ac:spMkLst>
            <pc:docMk/>
            <pc:sldMk cId="0" sldId="265"/>
            <ac:spMk id="27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0:30.709" v="14" actId="1076"/>
          <ac:spMkLst>
            <pc:docMk/>
            <pc:sldMk cId="0" sldId="265"/>
            <ac:spMk id="271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30:59.803" v="18" actId="1076"/>
        <pc:sldMkLst>
          <pc:docMk/>
          <pc:sldMk cId="0" sldId="266"/>
        </pc:sldMkLst>
        <pc:spChg chg="mod">
          <ac:chgData name="ゲスト ユーザー" userId="" providerId="Windows Live" clId="Web-{5C1AC573-7CFB-4CDB-B2C7-F561DF1AB7D0}" dt="2021-03-05T06:30:55.537" v="17" actId="20577"/>
          <ac:spMkLst>
            <pc:docMk/>
            <pc:sldMk cId="0" sldId="266"/>
            <ac:spMk id="278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0:59.803" v="18" actId="1076"/>
          <ac:spMkLst>
            <pc:docMk/>
            <pc:sldMk cId="0" sldId="266"/>
            <ac:spMk id="294" creationId="{00000000-0000-0000-0000-000000000000}"/>
          </ac:spMkLst>
        </pc:spChg>
      </pc:sldChg>
      <pc:sldChg chg="addSp modSp">
        <pc:chgData name="ゲスト ユーザー" userId="" providerId="Windows Live" clId="Web-{5C1AC573-7CFB-4CDB-B2C7-F561DF1AB7D0}" dt="2021-03-05T06:35:24.244" v="43" actId="1076"/>
        <pc:sldMkLst>
          <pc:docMk/>
          <pc:sldMk cId="0" sldId="269"/>
        </pc:sldMkLst>
        <pc:spChg chg="add mod">
          <ac:chgData name="ゲスト ユーザー" userId="" providerId="Windows Live" clId="Web-{5C1AC573-7CFB-4CDB-B2C7-F561DF1AB7D0}" dt="2021-03-05T06:35:24.244" v="43" actId="1076"/>
          <ac:spMkLst>
            <pc:docMk/>
            <pc:sldMk cId="0" sldId="269"/>
            <ac:spMk id="2" creationId="{01AD5817-CCA9-4483-B6E9-74AE3CE24116}"/>
          </ac:spMkLst>
        </pc:spChg>
      </pc:sldChg>
      <pc:sldChg chg="modSp">
        <pc:chgData name="ゲスト ユーザー" userId="" providerId="Windows Live" clId="Web-{5C1AC573-7CFB-4CDB-B2C7-F561DF1AB7D0}" dt="2021-03-05T06:35:34.197" v="44" actId="1076"/>
        <pc:sldMkLst>
          <pc:docMk/>
          <pc:sldMk cId="0" sldId="270"/>
        </pc:sldMkLst>
        <pc:spChg chg="mod">
          <ac:chgData name="ゲスト ユーザー" userId="" providerId="Windows Live" clId="Web-{5C1AC573-7CFB-4CDB-B2C7-F561DF1AB7D0}" dt="2021-03-05T06:35:34.197" v="44" actId="1076"/>
          <ac:spMkLst>
            <pc:docMk/>
            <pc:sldMk cId="0" sldId="270"/>
            <ac:spMk id="369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1:58.554" v="20" actId="1076"/>
          <ac:spMkLst>
            <pc:docMk/>
            <pc:sldMk cId="0" sldId="270"/>
            <ac:spMk id="37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2:18.101" v="25" actId="14100"/>
          <ac:spMkLst>
            <pc:docMk/>
            <pc:sldMk cId="0" sldId="270"/>
            <ac:spMk id="371" creationId="{00000000-0000-0000-0000-000000000000}"/>
          </ac:spMkLst>
        </pc:spChg>
      </pc:sldChg>
      <pc:sldChg chg="addSp modSp">
        <pc:chgData name="ゲスト ユーザー" userId="" providerId="Windows Live" clId="Web-{5C1AC573-7CFB-4CDB-B2C7-F561DF1AB7D0}" dt="2021-03-05T06:33:59.774" v="36" actId="1076"/>
        <pc:sldMkLst>
          <pc:docMk/>
          <pc:sldMk cId="0" sldId="271"/>
        </pc:sldMkLst>
        <pc:spChg chg="add mod">
          <ac:chgData name="ゲスト ユーザー" userId="" providerId="Windows Live" clId="Web-{5C1AC573-7CFB-4CDB-B2C7-F561DF1AB7D0}" dt="2021-03-05T06:33:59.774" v="36" actId="1076"/>
          <ac:spMkLst>
            <pc:docMk/>
            <pc:sldMk cId="0" sldId="271"/>
            <ac:spMk id="18" creationId="{5271861D-4066-42FC-B02F-DC010F4128A0}"/>
          </ac:spMkLst>
        </pc:spChg>
        <pc:spChg chg="mod">
          <ac:chgData name="ゲスト ユーザー" userId="" providerId="Windows Live" clId="Web-{5C1AC573-7CFB-4CDB-B2C7-F561DF1AB7D0}" dt="2021-03-05T06:33:15.149" v="32" actId="1076"/>
          <ac:spMkLst>
            <pc:docMk/>
            <pc:sldMk cId="0" sldId="271"/>
            <ac:spMk id="388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3:21.242" v="34" actId="1076"/>
          <ac:spMkLst>
            <pc:docMk/>
            <pc:sldMk cId="0" sldId="271"/>
            <ac:spMk id="389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2:37.523" v="27" actId="1076"/>
          <ac:spMkLst>
            <pc:docMk/>
            <pc:sldMk cId="0" sldId="271"/>
            <ac:spMk id="391" creationId="{00000000-0000-0000-0000-000000000000}"/>
          </ac:spMkLst>
        </pc:spChg>
        <pc:picChg chg="mod">
          <ac:chgData name="ゲスト ユーザー" userId="" providerId="Windows Live" clId="Web-{5C1AC573-7CFB-4CDB-B2C7-F561DF1AB7D0}" dt="2021-03-05T06:32:32.085" v="26" actId="1076"/>
          <ac:picMkLst>
            <pc:docMk/>
            <pc:sldMk cId="0" sldId="271"/>
            <ac:picMk id="385" creationId="{00000000-0000-0000-0000-000000000000}"/>
          </ac:picMkLst>
        </pc:picChg>
      </pc:sldChg>
      <pc:sldChg chg="modSp">
        <pc:chgData name="ゲスト ユーザー" userId="" providerId="Windows Live" clId="Web-{5C1AC573-7CFB-4CDB-B2C7-F561DF1AB7D0}" dt="2021-03-05T06:35:44.651" v="45" actId="20577"/>
        <pc:sldMkLst>
          <pc:docMk/>
          <pc:sldMk cId="0" sldId="272"/>
        </pc:sldMkLst>
        <pc:spChg chg="mod">
          <ac:chgData name="ゲスト ユーザー" userId="" providerId="Windows Live" clId="Web-{5C1AC573-7CFB-4CDB-B2C7-F561DF1AB7D0}" dt="2021-03-05T06:35:44.651" v="45" actId="20577"/>
          <ac:spMkLst>
            <pc:docMk/>
            <pc:sldMk cId="0" sldId="272"/>
            <ac:spMk id="401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35:54.526" v="46" actId="1076"/>
        <pc:sldMkLst>
          <pc:docMk/>
          <pc:sldMk cId="0" sldId="273"/>
        </pc:sldMkLst>
        <pc:spChg chg="mod">
          <ac:chgData name="ゲスト ユーザー" userId="" providerId="Windows Live" clId="Web-{5C1AC573-7CFB-4CDB-B2C7-F561DF1AB7D0}" dt="2021-03-05T06:35:54.526" v="46" actId="1076"/>
          <ac:spMkLst>
            <pc:docMk/>
            <pc:sldMk cId="0" sldId="273"/>
            <ac:spMk id="429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36:31.073" v="49" actId="1076"/>
        <pc:sldMkLst>
          <pc:docMk/>
          <pc:sldMk cId="0" sldId="274"/>
        </pc:sldMkLst>
        <pc:spChg chg="mod">
          <ac:chgData name="ゲスト ユーザー" userId="" providerId="Windows Live" clId="Web-{5C1AC573-7CFB-4CDB-B2C7-F561DF1AB7D0}" dt="2021-03-05T06:36:09.636" v="47" actId="20577"/>
          <ac:spMkLst>
            <pc:docMk/>
            <pc:sldMk cId="0" sldId="274"/>
            <ac:spMk id="44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6:23.745" v="48" actId="1076"/>
          <ac:spMkLst>
            <pc:docMk/>
            <pc:sldMk cId="0" sldId="274"/>
            <ac:spMk id="45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6:31.073" v="49" actId="1076"/>
          <ac:spMkLst>
            <pc:docMk/>
            <pc:sldMk cId="0" sldId="274"/>
            <ac:spMk id="45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36:43.480" v="50" actId="20577"/>
        <pc:sldMkLst>
          <pc:docMk/>
          <pc:sldMk cId="0" sldId="275"/>
        </pc:sldMkLst>
        <pc:spChg chg="mod">
          <ac:chgData name="ゲスト ユーザー" userId="" providerId="Windows Live" clId="Web-{5C1AC573-7CFB-4CDB-B2C7-F561DF1AB7D0}" dt="2021-03-05T06:36:43.480" v="50" actId="20577"/>
          <ac:spMkLst>
            <pc:docMk/>
            <pc:sldMk cId="0" sldId="275"/>
            <ac:spMk id="472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37:43.621" v="60" actId="20577"/>
        <pc:sldMkLst>
          <pc:docMk/>
          <pc:sldMk cId="0" sldId="276"/>
        </pc:sldMkLst>
        <pc:spChg chg="mod">
          <ac:chgData name="ゲスト ユーザー" userId="" providerId="Windows Live" clId="Web-{5C1AC573-7CFB-4CDB-B2C7-F561DF1AB7D0}" dt="2021-03-05T06:37:43.621" v="60" actId="20577"/>
          <ac:spMkLst>
            <pc:docMk/>
            <pc:sldMk cId="0" sldId="276"/>
            <ac:spMk id="48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7:32.559" v="59" actId="20577"/>
          <ac:spMkLst>
            <pc:docMk/>
            <pc:sldMk cId="0" sldId="276"/>
            <ac:spMk id="485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37:29.824" v="58" actId="1076"/>
          <ac:spMkLst>
            <pc:docMk/>
            <pc:sldMk cId="0" sldId="276"/>
            <ac:spMk id="488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4:21.893" v="67" actId="1076"/>
        <pc:sldMkLst>
          <pc:docMk/>
          <pc:sldMk cId="0" sldId="280"/>
        </pc:sldMkLst>
        <pc:spChg chg="mod">
          <ac:chgData name="ゲスト ユーザー" userId="" providerId="Windows Live" clId="Web-{5C1AC573-7CFB-4CDB-B2C7-F561DF1AB7D0}" dt="2021-03-05T06:44:05.033" v="64" actId="1076"/>
          <ac:spMkLst>
            <pc:docMk/>
            <pc:sldMk cId="0" sldId="280"/>
            <ac:spMk id="54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4:15.158" v="65" actId="1076"/>
          <ac:spMkLst>
            <pc:docMk/>
            <pc:sldMk cId="0" sldId="280"/>
            <ac:spMk id="54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4:18.705" v="66" actId="1076"/>
          <ac:spMkLst>
            <pc:docMk/>
            <pc:sldMk cId="0" sldId="280"/>
            <ac:spMk id="54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3:53.955" v="62" actId="1076"/>
          <ac:spMkLst>
            <pc:docMk/>
            <pc:sldMk cId="0" sldId="280"/>
            <ac:spMk id="54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4:21.893" v="67" actId="1076"/>
          <ac:spMkLst>
            <pc:docMk/>
            <pc:sldMk cId="0" sldId="280"/>
            <ac:spMk id="54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5:50.425" v="78" actId="1076"/>
        <pc:sldMkLst>
          <pc:docMk/>
          <pc:sldMk cId="0" sldId="283"/>
        </pc:sldMkLst>
        <pc:spChg chg="mod">
          <ac:chgData name="ゲスト ユーザー" userId="" providerId="Windows Live" clId="Web-{5C1AC573-7CFB-4CDB-B2C7-F561DF1AB7D0}" dt="2021-03-05T06:44:57.315" v="69" actId="1076"/>
          <ac:spMkLst>
            <pc:docMk/>
            <pc:sldMk cId="0" sldId="283"/>
            <ac:spMk id="589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5:10.378" v="72" actId="1076"/>
          <ac:spMkLst>
            <pc:docMk/>
            <pc:sldMk cId="0" sldId="283"/>
            <ac:spMk id="59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5:14.362" v="73" actId="1076"/>
          <ac:spMkLst>
            <pc:docMk/>
            <pc:sldMk cId="0" sldId="283"/>
            <ac:spMk id="59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5:21.675" v="74" actId="1076"/>
          <ac:spMkLst>
            <pc:docMk/>
            <pc:sldMk cId="0" sldId="283"/>
            <ac:spMk id="59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5:28.503" v="75" actId="1076"/>
          <ac:spMkLst>
            <pc:docMk/>
            <pc:sldMk cId="0" sldId="283"/>
            <ac:spMk id="60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5:50.425" v="78" actId="1076"/>
          <ac:spMkLst>
            <pc:docMk/>
            <pc:sldMk cId="0" sldId="283"/>
            <ac:spMk id="60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5:45.550" v="77" actId="14100"/>
          <ac:spMkLst>
            <pc:docMk/>
            <pc:sldMk cId="0" sldId="283"/>
            <ac:spMk id="60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4:41.752" v="68" actId="1076"/>
          <ac:spMkLst>
            <pc:docMk/>
            <pc:sldMk cId="0" sldId="283"/>
            <ac:spMk id="605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7:10.380" v="98" actId="1076"/>
        <pc:sldMkLst>
          <pc:docMk/>
          <pc:sldMk cId="0" sldId="284"/>
        </pc:sldMkLst>
        <pc:spChg chg="mod">
          <ac:chgData name="ゲスト ユーザー" userId="" providerId="Windows Live" clId="Web-{5C1AC573-7CFB-4CDB-B2C7-F561DF1AB7D0}" dt="2021-03-05T06:47:10.380" v="98" actId="1076"/>
          <ac:spMkLst>
            <pc:docMk/>
            <pc:sldMk cId="0" sldId="284"/>
            <ac:spMk id="617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6:06.941" v="79" actId="1076"/>
          <ac:spMkLst>
            <pc:docMk/>
            <pc:sldMk cId="0" sldId="284"/>
            <ac:spMk id="62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6:19.098" v="82" actId="1076"/>
          <ac:spMkLst>
            <pc:docMk/>
            <pc:sldMk cId="0" sldId="284"/>
            <ac:spMk id="62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6:22.457" v="83" actId="1076"/>
          <ac:spMkLst>
            <pc:docMk/>
            <pc:sldMk cId="0" sldId="284"/>
            <ac:spMk id="62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6:24.629" v="84" actId="1076"/>
          <ac:spMkLst>
            <pc:docMk/>
            <pc:sldMk cId="0" sldId="284"/>
            <ac:spMk id="625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6:13.223" v="81" actId="1076"/>
          <ac:spMkLst>
            <pc:docMk/>
            <pc:sldMk cId="0" sldId="284"/>
            <ac:spMk id="62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6:10.801" v="80" actId="1076"/>
          <ac:spMkLst>
            <pc:docMk/>
            <pc:sldMk cId="0" sldId="284"/>
            <ac:spMk id="62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6:41.614" v="86" actId="1076"/>
        <pc:sldMkLst>
          <pc:docMk/>
          <pc:sldMk cId="0" sldId="285"/>
        </pc:sldMkLst>
        <pc:spChg chg="mod">
          <ac:chgData name="ゲスト ユーザー" userId="" providerId="Windows Live" clId="Web-{5C1AC573-7CFB-4CDB-B2C7-F561DF1AB7D0}" dt="2021-03-05T06:46:41.614" v="86" actId="1076"/>
          <ac:spMkLst>
            <pc:docMk/>
            <pc:sldMk cId="0" sldId="285"/>
            <ac:spMk id="64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6:31.004" v="85" actId="1076"/>
          <ac:spMkLst>
            <pc:docMk/>
            <pc:sldMk cId="0" sldId="285"/>
            <ac:spMk id="646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8:43.287" v="110" actId="1076"/>
        <pc:sldMkLst>
          <pc:docMk/>
          <pc:sldMk cId="0" sldId="286"/>
        </pc:sldMkLst>
        <pc:spChg chg="mod">
          <ac:chgData name="ゲスト ユーザー" userId="" providerId="Windows Live" clId="Web-{5C1AC573-7CFB-4CDB-B2C7-F561DF1AB7D0}" dt="2021-03-05T06:48:31.584" v="108" actId="1076"/>
          <ac:spMkLst>
            <pc:docMk/>
            <pc:sldMk cId="0" sldId="286"/>
            <ac:spMk id="66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8:26.912" v="107" actId="1076"/>
          <ac:spMkLst>
            <pc:docMk/>
            <pc:sldMk cId="0" sldId="286"/>
            <ac:spMk id="665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7:26.536" v="99" actId="1076"/>
          <ac:spMkLst>
            <pc:docMk/>
            <pc:sldMk cId="0" sldId="286"/>
            <ac:spMk id="667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7:31.661" v="100" actId="1076"/>
          <ac:spMkLst>
            <pc:docMk/>
            <pc:sldMk cId="0" sldId="286"/>
            <ac:spMk id="67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8:43.287" v="110" actId="1076"/>
          <ac:spMkLst>
            <pc:docMk/>
            <pc:sldMk cId="0" sldId="286"/>
            <ac:spMk id="67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7:58.271" v="106" actId="1076"/>
          <ac:spMkLst>
            <pc:docMk/>
            <pc:sldMk cId="0" sldId="286"/>
            <ac:spMk id="675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7:38.443" v="102" actId="1076"/>
          <ac:spMkLst>
            <pc:docMk/>
            <pc:sldMk cId="0" sldId="286"/>
            <ac:spMk id="67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7:46.208" v="103" actId="1076"/>
          <ac:spMkLst>
            <pc:docMk/>
            <pc:sldMk cId="0" sldId="286"/>
            <ac:spMk id="67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9:16.272" v="113" actId="1076"/>
        <pc:sldMkLst>
          <pc:docMk/>
          <pc:sldMk cId="0" sldId="287"/>
        </pc:sldMkLst>
        <pc:spChg chg="mod">
          <ac:chgData name="ゲスト ユーザー" userId="" providerId="Windows Live" clId="Web-{5C1AC573-7CFB-4CDB-B2C7-F561DF1AB7D0}" dt="2021-03-05T06:49:09.256" v="111" actId="1076"/>
          <ac:spMkLst>
            <pc:docMk/>
            <pc:sldMk cId="0" sldId="287"/>
            <ac:spMk id="697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9:13.335" v="112" actId="1076"/>
          <ac:spMkLst>
            <pc:docMk/>
            <pc:sldMk cId="0" sldId="287"/>
            <ac:spMk id="70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9:16.272" v="113" actId="1076"/>
          <ac:spMkLst>
            <pc:docMk/>
            <pc:sldMk cId="0" sldId="287"/>
            <ac:spMk id="701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9:35.022" v="115" actId="1076"/>
        <pc:sldMkLst>
          <pc:docMk/>
          <pc:sldMk cId="0" sldId="288"/>
        </pc:sldMkLst>
        <pc:spChg chg="mod">
          <ac:chgData name="ゲスト ユーザー" userId="" providerId="Windows Live" clId="Web-{5C1AC573-7CFB-4CDB-B2C7-F561DF1AB7D0}" dt="2021-03-05T06:49:35.022" v="115" actId="1076"/>
          <ac:spMkLst>
            <pc:docMk/>
            <pc:sldMk cId="0" sldId="288"/>
            <ac:spMk id="719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9:31.304" v="114" actId="1076"/>
          <ac:spMkLst>
            <pc:docMk/>
            <pc:sldMk cId="0" sldId="288"/>
            <ac:spMk id="720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49:52.882" v="117" actId="1076"/>
        <pc:sldMkLst>
          <pc:docMk/>
          <pc:sldMk cId="0" sldId="289"/>
        </pc:sldMkLst>
        <pc:spChg chg="mod">
          <ac:chgData name="ゲスト ユーザー" userId="" providerId="Windows Live" clId="Web-{5C1AC573-7CFB-4CDB-B2C7-F561DF1AB7D0}" dt="2021-03-05T06:49:47.804" v="116" actId="1076"/>
          <ac:spMkLst>
            <pc:docMk/>
            <pc:sldMk cId="0" sldId="289"/>
            <ac:spMk id="74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49:52.882" v="117" actId="1076"/>
          <ac:spMkLst>
            <pc:docMk/>
            <pc:sldMk cId="0" sldId="289"/>
            <ac:spMk id="743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0:08.742" v="118" actId="20577"/>
        <pc:sldMkLst>
          <pc:docMk/>
          <pc:sldMk cId="0" sldId="290"/>
        </pc:sldMkLst>
        <pc:spChg chg="mod">
          <ac:chgData name="ゲスト ユーザー" userId="" providerId="Windows Live" clId="Web-{5C1AC573-7CFB-4CDB-B2C7-F561DF1AB7D0}" dt="2021-03-05T06:50:08.742" v="118" actId="20577"/>
          <ac:spMkLst>
            <pc:docMk/>
            <pc:sldMk cId="0" sldId="290"/>
            <ac:spMk id="752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1:02.758" v="130" actId="1076"/>
        <pc:sldMkLst>
          <pc:docMk/>
          <pc:sldMk cId="0" sldId="291"/>
        </pc:sldMkLst>
        <pc:spChg chg="mod">
          <ac:chgData name="ゲスト ユーザー" userId="" providerId="Windows Live" clId="Web-{5C1AC573-7CFB-4CDB-B2C7-F561DF1AB7D0}" dt="2021-03-05T06:50:24.008" v="120" actId="1076"/>
          <ac:spMkLst>
            <pc:docMk/>
            <pc:sldMk cId="0" sldId="291"/>
            <ac:spMk id="78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0:46.180" v="126" actId="1076"/>
          <ac:spMkLst>
            <pc:docMk/>
            <pc:sldMk cId="0" sldId="291"/>
            <ac:spMk id="788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0:48.617" v="127" actId="1076"/>
          <ac:spMkLst>
            <pc:docMk/>
            <pc:sldMk cId="0" sldId="291"/>
            <ac:spMk id="789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1:02.758" v="130" actId="1076"/>
          <ac:spMkLst>
            <pc:docMk/>
            <pc:sldMk cId="0" sldId="291"/>
            <ac:spMk id="79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0:58.227" v="129" actId="1076"/>
          <ac:spMkLst>
            <pc:docMk/>
            <pc:sldMk cId="0" sldId="291"/>
            <ac:spMk id="791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2:26.744" v="144" actId="20577"/>
        <pc:sldMkLst>
          <pc:docMk/>
          <pc:sldMk cId="0" sldId="292"/>
        </pc:sldMkLst>
        <pc:spChg chg="mod">
          <ac:chgData name="ゲスト ユーザー" userId="" providerId="Windows Live" clId="Web-{5C1AC573-7CFB-4CDB-B2C7-F561DF1AB7D0}" dt="2021-03-05T06:51:39.602" v="137" actId="20577"/>
          <ac:spMkLst>
            <pc:docMk/>
            <pc:sldMk cId="0" sldId="292"/>
            <ac:spMk id="80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2:26.744" v="144" actId="20577"/>
          <ac:spMkLst>
            <pc:docMk/>
            <pc:sldMk cId="0" sldId="292"/>
            <ac:spMk id="80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1:17.008" v="132" actId="1076"/>
          <ac:spMkLst>
            <pc:docMk/>
            <pc:sldMk cId="0" sldId="292"/>
            <ac:spMk id="80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1:25.180" v="134" actId="1076"/>
          <ac:spMkLst>
            <pc:docMk/>
            <pc:sldMk cId="0" sldId="292"/>
            <ac:spMk id="807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1:51.415" v="139" actId="1076"/>
          <ac:spMkLst>
            <pc:docMk/>
            <pc:sldMk cId="0" sldId="292"/>
            <ac:spMk id="808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1:45.774" v="138" actId="1076"/>
          <ac:spMkLst>
            <pc:docMk/>
            <pc:sldMk cId="0" sldId="292"/>
            <ac:spMk id="809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1:35.852" v="136" actId="1076"/>
          <ac:spMkLst>
            <pc:docMk/>
            <pc:sldMk cId="0" sldId="292"/>
            <ac:spMk id="81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1:31.493" v="135" actId="1076"/>
          <ac:spMkLst>
            <pc:docMk/>
            <pc:sldMk cId="0" sldId="292"/>
            <ac:spMk id="81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2:19.040" v="143" actId="1076"/>
          <ac:spMkLst>
            <pc:docMk/>
            <pc:sldMk cId="0" sldId="292"/>
            <ac:spMk id="81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2:09.025" v="142" actId="14100"/>
          <ac:spMkLst>
            <pc:docMk/>
            <pc:sldMk cId="0" sldId="292"/>
            <ac:spMk id="813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2:54.213" v="147" actId="1076"/>
        <pc:sldMkLst>
          <pc:docMk/>
          <pc:sldMk cId="0" sldId="293"/>
        </pc:sldMkLst>
        <pc:spChg chg="mod">
          <ac:chgData name="ゲスト ユーザー" userId="" providerId="Windows Live" clId="Web-{5C1AC573-7CFB-4CDB-B2C7-F561DF1AB7D0}" dt="2021-03-05T06:52:54.213" v="147" actId="1076"/>
          <ac:spMkLst>
            <pc:docMk/>
            <pc:sldMk cId="0" sldId="293"/>
            <ac:spMk id="87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2:49.963" v="146" actId="1076"/>
          <ac:spMkLst>
            <pc:docMk/>
            <pc:sldMk cId="0" sldId="293"/>
            <ac:spMk id="87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2:45.291" v="145" actId="1076"/>
          <ac:spMkLst>
            <pc:docMk/>
            <pc:sldMk cId="0" sldId="293"/>
            <ac:spMk id="876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3:12.948" v="150" actId="1076"/>
        <pc:sldMkLst>
          <pc:docMk/>
          <pc:sldMk cId="0" sldId="294"/>
        </pc:sldMkLst>
        <pc:spChg chg="mod">
          <ac:chgData name="ゲスト ユーザー" userId="" providerId="Windows Live" clId="Web-{5C1AC573-7CFB-4CDB-B2C7-F561DF1AB7D0}" dt="2021-03-05T06:53:06.572" v="148" actId="1076"/>
          <ac:spMkLst>
            <pc:docMk/>
            <pc:sldMk cId="0" sldId="294"/>
            <ac:spMk id="89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3:12.948" v="150" actId="1076"/>
          <ac:spMkLst>
            <pc:docMk/>
            <pc:sldMk cId="0" sldId="294"/>
            <ac:spMk id="894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3:37.698" v="154" actId="1076"/>
        <pc:sldMkLst>
          <pc:docMk/>
          <pc:sldMk cId="0" sldId="295"/>
        </pc:sldMkLst>
        <pc:spChg chg="mod">
          <ac:chgData name="ゲスト ユーザー" userId="" providerId="Windows Live" clId="Web-{5C1AC573-7CFB-4CDB-B2C7-F561DF1AB7D0}" dt="2021-03-05T06:53:27.151" v="152" actId="1076"/>
          <ac:spMkLst>
            <pc:docMk/>
            <pc:sldMk cId="0" sldId="295"/>
            <ac:spMk id="91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3:33.010" v="153" actId="1076"/>
          <ac:spMkLst>
            <pc:docMk/>
            <pc:sldMk cId="0" sldId="295"/>
            <ac:spMk id="91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3:37.698" v="154" actId="1076"/>
          <ac:spMkLst>
            <pc:docMk/>
            <pc:sldMk cId="0" sldId="295"/>
            <ac:spMk id="913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3:47.995" v="155" actId="1076"/>
        <pc:sldMkLst>
          <pc:docMk/>
          <pc:sldMk cId="0" sldId="296"/>
        </pc:sldMkLst>
        <pc:spChg chg="mod">
          <ac:chgData name="ゲスト ユーザー" userId="" providerId="Windows Live" clId="Web-{5C1AC573-7CFB-4CDB-B2C7-F561DF1AB7D0}" dt="2021-03-05T06:53:47.995" v="155" actId="1076"/>
          <ac:spMkLst>
            <pc:docMk/>
            <pc:sldMk cId="0" sldId="296"/>
            <ac:spMk id="930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3:57.120" v="156" actId="20577"/>
        <pc:sldMkLst>
          <pc:docMk/>
          <pc:sldMk cId="0" sldId="297"/>
        </pc:sldMkLst>
        <pc:spChg chg="mod">
          <ac:chgData name="ゲスト ユーザー" userId="" providerId="Windows Live" clId="Web-{5C1AC573-7CFB-4CDB-B2C7-F561DF1AB7D0}" dt="2021-03-05T06:53:57.120" v="156" actId="20577"/>
          <ac:spMkLst>
            <pc:docMk/>
            <pc:sldMk cId="0" sldId="297"/>
            <ac:spMk id="937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5:29.762" v="168" actId="1076"/>
        <pc:sldMkLst>
          <pc:docMk/>
          <pc:sldMk cId="0" sldId="298"/>
        </pc:sldMkLst>
        <pc:spChg chg="mod">
          <ac:chgData name="ゲスト ユーザー" userId="" providerId="Windows Live" clId="Web-{5C1AC573-7CFB-4CDB-B2C7-F561DF1AB7D0}" dt="2021-03-05T06:55:25.840" v="167" actId="1076"/>
          <ac:spMkLst>
            <pc:docMk/>
            <pc:sldMk cId="0" sldId="298"/>
            <ac:spMk id="96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5:29.762" v="168" actId="1076"/>
          <ac:spMkLst>
            <pc:docMk/>
            <pc:sldMk cId="0" sldId="298"/>
            <ac:spMk id="966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5:14.434" v="166" actId="1076"/>
        <pc:sldMkLst>
          <pc:docMk/>
          <pc:sldMk cId="0" sldId="299"/>
        </pc:sldMkLst>
        <pc:spChg chg="mod">
          <ac:chgData name="ゲスト ユーザー" userId="" providerId="Windows Live" clId="Web-{5C1AC573-7CFB-4CDB-B2C7-F561DF1AB7D0}" dt="2021-03-05T06:55:10.934" v="165" actId="1076"/>
          <ac:spMkLst>
            <pc:docMk/>
            <pc:sldMk cId="0" sldId="299"/>
            <ac:spMk id="98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5:14.434" v="166" actId="1076"/>
          <ac:spMkLst>
            <pc:docMk/>
            <pc:sldMk cId="0" sldId="299"/>
            <ac:spMk id="98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5:08.262" v="164" actId="1076"/>
          <ac:spMkLst>
            <pc:docMk/>
            <pc:sldMk cId="0" sldId="299"/>
            <ac:spMk id="984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5:00.730" v="163" actId="1076"/>
        <pc:sldMkLst>
          <pc:docMk/>
          <pc:sldMk cId="0" sldId="300"/>
        </pc:sldMkLst>
        <pc:spChg chg="mod">
          <ac:chgData name="ゲスト ユーザー" userId="" providerId="Windows Live" clId="Web-{5C1AC573-7CFB-4CDB-B2C7-F561DF1AB7D0}" dt="2021-03-05T06:54:34.886" v="157" actId="20577"/>
          <ac:spMkLst>
            <pc:docMk/>
            <pc:sldMk cId="0" sldId="300"/>
            <ac:spMk id="995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5:00.730" v="163" actId="1076"/>
          <ac:spMkLst>
            <pc:docMk/>
            <pc:sldMk cId="0" sldId="300"/>
            <ac:spMk id="1008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4:57.683" v="162" actId="1076"/>
          <ac:spMkLst>
            <pc:docMk/>
            <pc:sldMk cId="0" sldId="300"/>
            <ac:spMk id="101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4:52.371" v="161" actId="1076"/>
          <ac:spMkLst>
            <pc:docMk/>
            <pc:sldMk cId="0" sldId="300"/>
            <ac:spMk id="1012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6:57:34.983" v="182" actId="1076"/>
        <pc:sldMkLst>
          <pc:docMk/>
          <pc:sldMk cId="0" sldId="301"/>
        </pc:sldMkLst>
        <pc:spChg chg="mod">
          <ac:chgData name="ゲスト ユーザー" userId="" providerId="Windows Live" clId="Web-{5C1AC573-7CFB-4CDB-B2C7-F561DF1AB7D0}" dt="2021-03-05T06:56:29.247" v="172" actId="1076"/>
          <ac:spMkLst>
            <pc:docMk/>
            <pc:sldMk cId="0" sldId="301"/>
            <ac:spMk id="1020" creationId="{00000000-0000-0000-0000-000000000000}"/>
          </ac:spMkLst>
        </pc:spChg>
        <pc:spChg chg="mod ord">
          <ac:chgData name="ゲスト ユーザー" userId="" providerId="Windows Live" clId="Web-{5C1AC573-7CFB-4CDB-B2C7-F561DF1AB7D0}" dt="2021-03-05T06:57:05.717" v="176"/>
          <ac:spMkLst>
            <pc:docMk/>
            <pc:sldMk cId="0" sldId="301"/>
            <ac:spMk id="102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7:29.936" v="181" actId="1076"/>
          <ac:spMkLst>
            <pc:docMk/>
            <pc:sldMk cId="0" sldId="301"/>
            <ac:spMk id="102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7:21.857" v="178" actId="1076"/>
          <ac:spMkLst>
            <pc:docMk/>
            <pc:sldMk cId="0" sldId="301"/>
            <ac:spMk id="1025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7:34.983" v="182" actId="1076"/>
          <ac:spMkLst>
            <pc:docMk/>
            <pc:sldMk cId="0" sldId="301"/>
            <ac:spMk id="102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7:25.029" v="179" actId="1076"/>
          <ac:spMkLst>
            <pc:docMk/>
            <pc:sldMk cId="0" sldId="301"/>
            <ac:spMk id="1030" creationId="{00000000-0000-0000-0000-000000000000}"/>
          </ac:spMkLst>
        </pc:spChg>
        <pc:picChg chg="mod">
          <ac:chgData name="ゲスト ユーザー" userId="" providerId="Windows Live" clId="Web-{5C1AC573-7CFB-4CDB-B2C7-F561DF1AB7D0}" dt="2021-03-05T06:56:54.857" v="175" actId="1076"/>
          <ac:picMkLst>
            <pc:docMk/>
            <pc:sldMk cId="0" sldId="301"/>
            <ac:picMk id="1018" creationId="{00000000-0000-0000-0000-000000000000}"/>
          </ac:picMkLst>
        </pc:picChg>
        <pc:picChg chg="mod">
          <ac:chgData name="ゲスト ユーザー" userId="" providerId="Windows Live" clId="Web-{5C1AC573-7CFB-4CDB-B2C7-F561DF1AB7D0}" dt="2021-03-05T06:56:48.794" v="174" actId="1076"/>
          <ac:picMkLst>
            <pc:docMk/>
            <pc:sldMk cId="0" sldId="301"/>
            <ac:picMk id="1019" creationId="{00000000-0000-0000-0000-000000000000}"/>
          </ac:picMkLst>
        </pc:picChg>
        <pc:picChg chg="ord">
          <ac:chgData name="ゲスト ユーザー" userId="" providerId="Windows Live" clId="Web-{5C1AC573-7CFB-4CDB-B2C7-F561DF1AB7D0}" dt="2021-03-05T06:57:12.873" v="177"/>
          <ac:picMkLst>
            <pc:docMk/>
            <pc:sldMk cId="0" sldId="301"/>
            <ac:picMk id="1022" creationId="{00000000-0000-0000-0000-000000000000}"/>
          </ac:picMkLst>
        </pc:picChg>
      </pc:sldChg>
      <pc:sldChg chg="addSp modSp">
        <pc:chgData name="ゲスト ユーザー" userId="" providerId="Windows Live" clId="Web-{5C1AC573-7CFB-4CDB-B2C7-F561DF1AB7D0}" dt="2021-03-05T07:00:44.220" v="216" actId="1076"/>
        <pc:sldMkLst>
          <pc:docMk/>
          <pc:sldMk cId="0" sldId="302"/>
        </pc:sldMkLst>
        <pc:spChg chg="add mod">
          <ac:chgData name="ゲスト ユーザー" userId="" providerId="Windows Live" clId="Web-{5C1AC573-7CFB-4CDB-B2C7-F561DF1AB7D0}" dt="2021-03-05T07:00:27.548" v="214" actId="1076"/>
          <ac:spMkLst>
            <pc:docMk/>
            <pc:sldMk cId="0" sldId="302"/>
            <ac:spMk id="2" creationId="{2B791E3E-3663-4A7A-99CC-C2A0961C2FD5}"/>
          </ac:spMkLst>
        </pc:spChg>
        <pc:spChg chg="mod">
          <ac:chgData name="ゲスト ユーザー" userId="" providerId="Windows Live" clId="Web-{5C1AC573-7CFB-4CDB-B2C7-F561DF1AB7D0}" dt="2021-03-05T06:59:41.360" v="205" actId="20577"/>
          <ac:spMkLst>
            <pc:docMk/>
            <pc:sldMk cId="0" sldId="302"/>
            <ac:spMk id="1038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9:08.531" v="189" actId="1076"/>
          <ac:spMkLst>
            <pc:docMk/>
            <pc:sldMk cId="0" sldId="302"/>
            <ac:spMk id="104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9:28.312" v="190" actId="1076"/>
          <ac:spMkLst>
            <pc:docMk/>
            <pc:sldMk cId="0" sldId="302"/>
            <ac:spMk id="1044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8:35.640" v="184" actId="1076"/>
          <ac:spMkLst>
            <pc:docMk/>
            <pc:sldMk cId="0" sldId="302"/>
            <ac:spMk id="1046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6:58:29.077" v="183" actId="1076"/>
          <ac:spMkLst>
            <pc:docMk/>
            <pc:sldMk cId="0" sldId="302"/>
            <ac:spMk id="1047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0:44.220" v="216" actId="1076"/>
          <ac:spMkLst>
            <pc:docMk/>
            <pc:sldMk cId="0" sldId="302"/>
            <ac:spMk id="105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0:36.938" v="215" actId="1076"/>
          <ac:spMkLst>
            <pc:docMk/>
            <pc:sldMk cId="0" sldId="302"/>
            <ac:spMk id="1054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1:53.377" v="220" actId="1076"/>
        <pc:sldMkLst>
          <pc:docMk/>
          <pc:sldMk cId="0" sldId="303"/>
        </pc:sldMkLst>
        <pc:spChg chg="mod">
          <ac:chgData name="ゲスト ユーザー" userId="" providerId="Windows Live" clId="Web-{5C1AC573-7CFB-4CDB-B2C7-F561DF1AB7D0}" dt="2021-03-05T07:01:53.377" v="220" actId="1076"/>
          <ac:spMkLst>
            <pc:docMk/>
            <pc:sldMk cId="0" sldId="303"/>
            <ac:spMk id="1077" creationId="{00000000-0000-0000-0000-000000000000}"/>
          </ac:spMkLst>
        </pc:spChg>
      </pc:sldChg>
      <pc:sldChg chg="addSp delSp modSp">
        <pc:chgData name="ゲスト ユーザー" userId="" providerId="Windows Live" clId="Web-{5C1AC573-7CFB-4CDB-B2C7-F561DF1AB7D0}" dt="2021-03-05T07:03:25.613" v="237" actId="1076"/>
        <pc:sldMkLst>
          <pc:docMk/>
          <pc:sldMk cId="0" sldId="304"/>
        </pc:sldMkLst>
        <pc:spChg chg="add mod">
          <ac:chgData name="ゲスト ユーザー" userId="" providerId="Windows Live" clId="Web-{5C1AC573-7CFB-4CDB-B2C7-F561DF1AB7D0}" dt="2021-03-05T07:02:34.471" v="225" actId="1076"/>
          <ac:spMkLst>
            <pc:docMk/>
            <pc:sldMk cId="0" sldId="304"/>
            <ac:spMk id="25" creationId="{F40E2D9B-1A85-4670-BA97-DE439DFD6713}"/>
          </ac:spMkLst>
        </pc:spChg>
        <pc:spChg chg="add del mod">
          <ac:chgData name="ゲスト ユーザー" userId="" providerId="Windows Live" clId="Web-{5C1AC573-7CFB-4CDB-B2C7-F561DF1AB7D0}" dt="2021-03-05T07:03:05.769" v="232"/>
          <ac:spMkLst>
            <pc:docMk/>
            <pc:sldMk cId="0" sldId="304"/>
            <ac:spMk id="26" creationId="{F053FC6F-D817-4EF2-905D-D61E5E2E9021}"/>
          </ac:spMkLst>
        </pc:spChg>
        <pc:spChg chg="add mod">
          <ac:chgData name="ゲスト ユーザー" userId="" providerId="Windows Live" clId="Web-{5C1AC573-7CFB-4CDB-B2C7-F561DF1AB7D0}" dt="2021-03-05T07:03:25.613" v="237" actId="1076"/>
          <ac:spMkLst>
            <pc:docMk/>
            <pc:sldMk cId="0" sldId="304"/>
            <ac:spMk id="27" creationId="{59A0E634-48A4-4643-94F8-21CB90F7699F}"/>
          </ac:spMkLst>
        </pc:spChg>
        <pc:spChg chg="mod">
          <ac:chgData name="ゲスト ユーザー" userId="" providerId="Windows Live" clId="Web-{5C1AC573-7CFB-4CDB-B2C7-F561DF1AB7D0}" dt="2021-03-05T07:02:47.347" v="226" actId="1076"/>
          <ac:spMkLst>
            <pc:docMk/>
            <pc:sldMk cId="0" sldId="304"/>
            <ac:spMk id="1095" creationId="{00000000-0000-0000-0000-000000000000}"/>
          </ac:spMkLst>
        </pc:spChg>
      </pc:sldChg>
      <pc:sldChg chg="addSp delSp modSp">
        <pc:chgData name="ゲスト ユーザー" userId="" providerId="Windows Live" clId="Web-{5C1AC573-7CFB-4CDB-B2C7-F561DF1AB7D0}" dt="2021-03-05T07:06:32.819" v="276" actId="1076"/>
        <pc:sldMkLst>
          <pc:docMk/>
          <pc:sldMk cId="0" sldId="305"/>
        </pc:sldMkLst>
        <pc:spChg chg="add mod">
          <ac:chgData name="ゲスト ユーザー" userId="" providerId="Windows Live" clId="Web-{5C1AC573-7CFB-4CDB-B2C7-F561DF1AB7D0}" dt="2021-03-05T07:06:18.897" v="273" actId="1076"/>
          <ac:spMkLst>
            <pc:docMk/>
            <pc:sldMk cId="0" sldId="305"/>
            <ac:spMk id="17" creationId="{915A8760-9730-4E24-8ABD-D9EB47287D0F}"/>
          </ac:spMkLst>
        </pc:spChg>
        <pc:spChg chg="add del mod">
          <ac:chgData name="ゲスト ユーザー" userId="" providerId="Windows Live" clId="Web-{5C1AC573-7CFB-4CDB-B2C7-F561DF1AB7D0}" dt="2021-03-05T07:05:06.146" v="256"/>
          <ac:spMkLst>
            <pc:docMk/>
            <pc:sldMk cId="0" sldId="305"/>
            <ac:spMk id="18" creationId="{E3777F0D-8159-4E13-9759-033E89897A48}"/>
          </ac:spMkLst>
        </pc:spChg>
        <pc:spChg chg="add mod">
          <ac:chgData name="ゲスト ユーザー" userId="" providerId="Windows Live" clId="Web-{5C1AC573-7CFB-4CDB-B2C7-F561DF1AB7D0}" dt="2021-03-05T07:06:05.834" v="271" actId="1076"/>
          <ac:spMkLst>
            <pc:docMk/>
            <pc:sldMk cId="0" sldId="305"/>
            <ac:spMk id="19" creationId="{775D2247-E8CC-4EDB-8D22-AF6758BEB510}"/>
          </ac:spMkLst>
        </pc:spChg>
        <pc:spChg chg="mod">
          <ac:chgData name="ゲスト ユーザー" userId="" providerId="Windows Live" clId="Web-{5C1AC573-7CFB-4CDB-B2C7-F561DF1AB7D0}" dt="2021-03-05T07:05:59.803" v="270" actId="20577"/>
          <ac:spMkLst>
            <pc:docMk/>
            <pc:sldMk cId="0" sldId="305"/>
            <ac:spMk id="111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6:25.772" v="275" actId="1076"/>
          <ac:spMkLst>
            <pc:docMk/>
            <pc:sldMk cId="0" sldId="305"/>
            <ac:spMk id="112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6:32.819" v="276" actId="1076"/>
          <ac:spMkLst>
            <pc:docMk/>
            <pc:sldMk cId="0" sldId="305"/>
            <ac:spMk id="1121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6:52.335" v="277" actId="1076"/>
        <pc:sldMkLst>
          <pc:docMk/>
          <pc:sldMk cId="0" sldId="307"/>
        </pc:sldMkLst>
        <pc:spChg chg="mod">
          <ac:chgData name="ゲスト ユーザー" userId="" providerId="Windows Live" clId="Web-{5C1AC573-7CFB-4CDB-B2C7-F561DF1AB7D0}" dt="2021-03-05T07:06:52.335" v="277" actId="1076"/>
          <ac:spMkLst>
            <pc:docMk/>
            <pc:sldMk cId="0" sldId="307"/>
            <ac:spMk id="1160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7:54.632" v="285" actId="20577"/>
        <pc:sldMkLst>
          <pc:docMk/>
          <pc:sldMk cId="0" sldId="308"/>
        </pc:sldMkLst>
        <pc:spChg chg="mod">
          <ac:chgData name="ゲスト ユーザー" userId="" providerId="Windows Live" clId="Web-{5C1AC573-7CFB-4CDB-B2C7-F561DF1AB7D0}" dt="2021-03-05T07:07:54.632" v="285" actId="20577"/>
          <ac:spMkLst>
            <pc:docMk/>
            <pc:sldMk cId="0" sldId="308"/>
            <ac:spMk id="117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7:05.819" v="278" actId="1076"/>
          <ac:spMkLst>
            <pc:docMk/>
            <pc:sldMk cId="0" sldId="308"/>
            <ac:spMk id="1177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7:29.491" v="284" actId="1076"/>
          <ac:spMkLst>
            <pc:docMk/>
            <pc:sldMk cId="0" sldId="308"/>
            <ac:spMk id="1178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8:12.242" v="287" actId="1076"/>
        <pc:sldMkLst>
          <pc:docMk/>
          <pc:sldMk cId="0" sldId="309"/>
        </pc:sldMkLst>
        <pc:spChg chg="mod">
          <ac:chgData name="ゲスト ユーザー" userId="" providerId="Windows Live" clId="Web-{5C1AC573-7CFB-4CDB-B2C7-F561DF1AB7D0}" dt="2021-03-05T07:08:08.023" v="286" actId="1076"/>
          <ac:spMkLst>
            <pc:docMk/>
            <pc:sldMk cId="0" sldId="309"/>
            <ac:spMk id="1197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8:12.242" v="287" actId="1076"/>
          <ac:spMkLst>
            <pc:docMk/>
            <pc:sldMk cId="0" sldId="309"/>
            <ac:spMk id="1198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8:39.263" v="289" actId="1076"/>
        <pc:sldMkLst>
          <pc:docMk/>
          <pc:sldMk cId="0" sldId="313"/>
        </pc:sldMkLst>
        <pc:spChg chg="mod">
          <ac:chgData name="ゲスト ユーザー" userId="" providerId="Windows Live" clId="Web-{5C1AC573-7CFB-4CDB-B2C7-F561DF1AB7D0}" dt="2021-03-05T07:08:39.263" v="289" actId="1076"/>
          <ac:spMkLst>
            <pc:docMk/>
            <pc:sldMk cId="0" sldId="313"/>
            <ac:spMk id="126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8:35.408" v="288" actId="1076"/>
          <ac:spMkLst>
            <pc:docMk/>
            <pc:sldMk cId="0" sldId="313"/>
            <ac:spMk id="1266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9:23.942" v="290" actId="1076"/>
        <pc:sldMkLst>
          <pc:docMk/>
          <pc:sldMk cId="0" sldId="314"/>
        </pc:sldMkLst>
        <pc:spChg chg="mod">
          <ac:chgData name="ゲスト ユーザー" userId="" providerId="Windows Live" clId="Web-{5C1AC573-7CFB-4CDB-B2C7-F561DF1AB7D0}" dt="2021-03-05T07:09:23.942" v="290" actId="1076"/>
          <ac:spMkLst>
            <pc:docMk/>
            <pc:sldMk cId="0" sldId="314"/>
            <ac:spMk id="1282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9:34.322" v="291" actId="1076"/>
        <pc:sldMkLst>
          <pc:docMk/>
          <pc:sldMk cId="0" sldId="315"/>
        </pc:sldMkLst>
        <pc:spChg chg="mod">
          <ac:chgData name="ゲスト ユーザー" userId="" providerId="Windows Live" clId="Web-{5C1AC573-7CFB-4CDB-B2C7-F561DF1AB7D0}" dt="2021-03-05T07:09:34.322" v="291" actId="1076"/>
          <ac:spMkLst>
            <pc:docMk/>
            <pc:sldMk cId="0" sldId="315"/>
            <ac:spMk id="1300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9:41.365" v="292" actId="1076"/>
        <pc:sldMkLst>
          <pc:docMk/>
          <pc:sldMk cId="0" sldId="316"/>
        </pc:sldMkLst>
        <pc:spChg chg="mod">
          <ac:chgData name="ゲスト ユーザー" userId="" providerId="Windows Live" clId="Web-{5C1AC573-7CFB-4CDB-B2C7-F561DF1AB7D0}" dt="2021-03-05T07:09:41.365" v="292" actId="1076"/>
          <ac:spMkLst>
            <pc:docMk/>
            <pc:sldMk cId="0" sldId="316"/>
            <ac:spMk id="1314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9:48.443" v="293" actId="1076"/>
        <pc:sldMkLst>
          <pc:docMk/>
          <pc:sldMk cId="0" sldId="317"/>
        </pc:sldMkLst>
        <pc:spChg chg="mod">
          <ac:chgData name="ゲスト ユーザー" userId="" providerId="Windows Live" clId="Web-{5C1AC573-7CFB-4CDB-B2C7-F561DF1AB7D0}" dt="2021-03-05T07:09:48.443" v="293" actId="1076"/>
          <ac:spMkLst>
            <pc:docMk/>
            <pc:sldMk cId="0" sldId="317"/>
            <ac:spMk id="1326" creationId="{00000000-0000-0000-0000-000000000000}"/>
          </ac:spMkLst>
        </pc:spChg>
      </pc:sldChg>
      <pc:sldChg chg="modSp">
        <pc:chgData name="ゲスト ユーザー" userId="" providerId="Windows Live" clId="Web-{5C1AC573-7CFB-4CDB-B2C7-F561DF1AB7D0}" dt="2021-03-05T07:09:58.851" v="295" actId="1076"/>
        <pc:sldMkLst>
          <pc:docMk/>
          <pc:sldMk cId="0" sldId="318"/>
        </pc:sldMkLst>
        <pc:spChg chg="mod">
          <ac:chgData name="ゲスト ユーザー" userId="" providerId="Windows Live" clId="Web-{5C1AC573-7CFB-4CDB-B2C7-F561DF1AB7D0}" dt="2021-03-05T07:09:56.494" v="294" actId="1076"/>
          <ac:spMkLst>
            <pc:docMk/>
            <pc:sldMk cId="0" sldId="318"/>
            <ac:spMk id="134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09:58.851" v="295" actId="1076"/>
          <ac:spMkLst>
            <pc:docMk/>
            <pc:sldMk cId="0" sldId="318"/>
            <ac:spMk id="1345" creationId="{00000000-0000-0000-0000-000000000000}"/>
          </ac:spMkLst>
        </pc:spChg>
      </pc:sldChg>
      <pc:sldChg chg="addSp modSp">
        <pc:chgData name="ゲスト ユーザー" userId="" providerId="Windows Live" clId="Web-{5C1AC573-7CFB-4CDB-B2C7-F561DF1AB7D0}" dt="2021-03-05T07:11:42.034" v="314" actId="20577"/>
        <pc:sldMkLst>
          <pc:docMk/>
          <pc:sldMk cId="0" sldId="319"/>
        </pc:sldMkLst>
        <pc:spChg chg="add mod">
          <ac:chgData name="ゲスト ユーザー" userId="" providerId="Windows Live" clId="Web-{5C1AC573-7CFB-4CDB-B2C7-F561DF1AB7D0}" dt="2021-03-05T07:11:42.034" v="314" actId="20577"/>
          <ac:spMkLst>
            <pc:docMk/>
            <pc:sldMk cId="0" sldId="319"/>
            <ac:spMk id="19" creationId="{1A496911-E12B-4BB4-8DF5-8682EB52B50F}"/>
          </ac:spMkLst>
        </pc:spChg>
        <pc:spChg chg="mod">
          <ac:chgData name="ゲスト ユーザー" userId="" providerId="Windows Live" clId="Web-{5C1AC573-7CFB-4CDB-B2C7-F561DF1AB7D0}" dt="2021-03-05T07:10:54.139" v="302" actId="1076"/>
          <ac:spMkLst>
            <pc:docMk/>
            <pc:sldMk cId="0" sldId="319"/>
            <ac:spMk id="1351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10:59.492" v="303" actId="1076"/>
          <ac:spMkLst>
            <pc:docMk/>
            <pc:sldMk cId="0" sldId="319"/>
            <ac:spMk id="1358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11:02.691" v="304" actId="1076"/>
          <ac:spMkLst>
            <pc:docMk/>
            <pc:sldMk cId="0" sldId="319"/>
            <ac:spMk id="1360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11:22.204" v="309" actId="1076"/>
          <ac:spMkLst>
            <pc:docMk/>
            <pc:sldMk cId="0" sldId="319"/>
            <ac:spMk id="1362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11:12.226" v="306" actId="1076"/>
          <ac:spMkLst>
            <pc:docMk/>
            <pc:sldMk cId="0" sldId="319"/>
            <ac:spMk id="1363" creationId="{00000000-0000-0000-0000-000000000000}"/>
          </ac:spMkLst>
        </pc:spChg>
        <pc:spChg chg="mod">
          <ac:chgData name="ゲスト ユーザー" userId="" providerId="Windows Live" clId="Web-{5C1AC573-7CFB-4CDB-B2C7-F561DF1AB7D0}" dt="2021-03-05T07:11:18.894" v="308" actId="1076"/>
          <ac:spMkLst>
            <pc:docMk/>
            <pc:sldMk cId="0" sldId="319"/>
            <ac:spMk id="1364" creationId="{00000000-0000-0000-0000-000000000000}"/>
          </ac:spMkLst>
        </pc:spChg>
      </pc:sldChg>
    </pc:docChg>
  </pc:docChgLst>
  <pc:docChgLst>
    <pc:chgData name="ゲスト ユーザー" providerId="Windows Live" clId="Web-{662AC352-D756-4B6B-BEE5-73AEAF63014A}"/>
    <pc:docChg chg="modSld">
      <pc:chgData name="ゲスト ユーザー" userId="" providerId="Windows Live" clId="Web-{662AC352-D756-4B6B-BEE5-73AEAF63014A}" dt="2021-02-26T03:27:57.212" v="0" actId="1076"/>
      <pc:docMkLst>
        <pc:docMk/>
      </pc:docMkLst>
      <pc:sldChg chg="modSp">
        <pc:chgData name="ゲスト ユーザー" userId="" providerId="Windows Live" clId="Web-{662AC352-D756-4B6B-BEE5-73AEAF63014A}" dt="2021-02-26T03:27:57.212" v="0" actId="1076"/>
        <pc:sldMkLst>
          <pc:docMk/>
          <pc:sldMk cId="0" sldId="257"/>
        </pc:sldMkLst>
        <pc:spChg chg="mod">
          <ac:chgData name="ゲスト ユーザー" userId="" providerId="Windows Live" clId="Web-{662AC352-D756-4B6B-BEE5-73AEAF63014A}" dt="2021-02-26T03:27:57.212" v="0" actId="1076"/>
          <ac:spMkLst>
            <pc:docMk/>
            <pc:sldMk cId="0" sldId="257"/>
            <ac:spMk id="137" creationId="{00000000-0000-0000-0000-000000000000}"/>
          </ac:spMkLst>
        </pc:spChg>
      </pc:sldChg>
    </pc:docChg>
  </pc:docChgLst>
  <pc:docChgLst>
    <pc:chgData name="Masaki Suzuki" userId="2c4feb2ed34ad1a7" providerId="Windows Live" clId="Web-{F91036D5-8E1A-4745-8920-CF286EF070B1}"/>
    <pc:docChg chg="modSld">
      <pc:chgData name="Masaki Suzuki" userId="2c4feb2ed34ad1a7" providerId="Windows Live" clId="Web-{F91036D5-8E1A-4745-8920-CF286EF070B1}" dt="2021-03-05T08:19:20.548" v="6" actId="1076"/>
      <pc:docMkLst>
        <pc:docMk/>
      </pc:docMkLst>
      <pc:sldChg chg="modSp">
        <pc:chgData name="Masaki Suzuki" userId="2c4feb2ed34ad1a7" providerId="Windows Live" clId="Web-{F91036D5-8E1A-4745-8920-CF286EF070B1}" dt="2021-03-05T08:14:46.261" v="1" actId="1076"/>
        <pc:sldMkLst>
          <pc:docMk/>
          <pc:sldMk cId="0" sldId="278"/>
        </pc:sldMkLst>
        <pc:spChg chg="mod">
          <ac:chgData name="Masaki Suzuki" userId="2c4feb2ed34ad1a7" providerId="Windows Live" clId="Web-{F91036D5-8E1A-4745-8920-CF286EF070B1}" dt="2021-03-05T08:14:46.261" v="1" actId="1076"/>
          <ac:spMkLst>
            <pc:docMk/>
            <pc:sldMk cId="0" sldId="278"/>
            <ac:spMk id="515" creationId="{00000000-0000-0000-0000-000000000000}"/>
          </ac:spMkLst>
        </pc:spChg>
      </pc:sldChg>
      <pc:sldChg chg="modSp">
        <pc:chgData name="Masaki Suzuki" userId="2c4feb2ed34ad1a7" providerId="Windows Live" clId="Web-{F91036D5-8E1A-4745-8920-CF286EF070B1}" dt="2021-03-05T08:16:04.576" v="2" actId="1076"/>
        <pc:sldMkLst>
          <pc:docMk/>
          <pc:sldMk cId="0" sldId="288"/>
        </pc:sldMkLst>
        <pc:spChg chg="mod">
          <ac:chgData name="Masaki Suzuki" userId="2c4feb2ed34ad1a7" providerId="Windows Live" clId="Web-{F91036D5-8E1A-4745-8920-CF286EF070B1}" dt="2021-03-05T08:16:04.576" v="2" actId="1076"/>
          <ac:spMkLst>
            <pc:docMk/>
            <pc:sldMk cId="0" sldId="288"/>
            <ac:spMk id="718" creationId="{00000000-0000-0000-0000-000000000000}"/>
          </ac:spMkLst>
        </pc:spChg>
      </pc:sldChg>
      <pc:sldChg chg="modSp">
        <pc:chgData name="Masaki Suzuki" userId="2c4feb2ed34ad1a7" providerId="Windows Live" clId="Web-{F91036D5-8E1A-4745-8920-CF286EF070B1}" dt="2021-03-05T08:17:03.325" v="3" actId="1076"/>
        <pc:sldMkLst>
          <pc:docMk/>
          <pc:sldMk cId="0" sldId="292"/>
        </pc:sldMkLst>
        <pc:spChg chg="mod">
          <ac:chgData name="Masaki Suzuki" userId="2c4feb2ed34ad1a7" providerId="Windows Live" clId="Web-{F91036D5-8E1A-4745-8920-CF286EF070B1}" dt="2021-03-05T08:17:03.325" v="3" actId="1076"/>
          <ac:spMkLst>
            <pc:docMk/>
            <pc:sldMk cId="0" sldId="292"/>
            <ac:spMk id="805" creationId="{00000000-0000-0000-0000-000000000000}"/>
          </ac:spMkLst>
        </pc:spChg>
      </pc:sldChg>
      <pc:sldChg chg="modSp">
        <pc:chgData name="Masaki Suzuki" userId="2c4feb2ed34ad1a7" providerId="Windows Live" clId="Web-{F91036D5-8E1A-4745-8920-CF286EF070B1}" dt="2021-03-05T08:18:33.481" v="4" actId="1076"/>
        <pc:sldMkLst>
          <pc:docMk/>
          <pc:sldMk cId="0" sldId="312"/>
        </pc:sldMkLst>
        <pc:spChg chg="mod">
          <ac:chgData name="Masaki Suzuki" userId="2c4feb2ed34ad1a7" providerId="Windows Live" clId="Web-{F91036D5-8E1A-4745-8920-CF286EF070B1}" dt="2021-03-05T08:18:33.481" v="4" actId="1076"/>
          <ac:spMkLst>
            <pc:docMk/>
            <pc:sldMk cId="0" sldId="312"/>
            <ac:spMk id="1248" creationId="{00000000-0000-0000-0000-000000000000}"/>
          </ac:spMkLst>
        </pc:spChg>
      </pc:sldChg>
      <pc:sldChg chg="modSp">
        <pc:chgData name="Masaki Suzuki" userId="2c4feb2ed34ad1a7" providerId="Windows Live" clId="Web-{F91036D5-8E1A-4745-8920-CF286EF070B1}" dt="2021-03-05T08:19:20.548" v="6" actId="1076"/>
        <pc:sldMkLst>
          <pc:docMk/>
          <pc:sldMk cId="0" sldId="318"/>
        </pc:sldMkLst>
        <pc:spChg chg="mod">
          <ac:chgData name="Masaki Suzuki" userId="2c4feb2ed34ad1a7" providerId="Windows Live" clId="Web-{F91036D5-8E1A-4745-8920-CF286EF070B1}" dt="2021-03-05T08:19:15.485" v="5" actId="1076"/>
          <ac:spMkLst>
            <pc:docMk/>
            <pc:sldMk cId="0" sldId="318"/>
            <ac:spMk id="1341" creationId="{00000000-0000-0000-0000-000000000000}"/>
          </ac:spMkLst>
        </pc:spChg>
        <pc:spChg chg="mod">
          <ac:chgData name="Masaki Suzuki" userId="2c4feb2ed34ad1a7" providerId="Windows Live" clId="Web-{F91036D5-8E1A-4745-8920-CF286EF070B1}" dt="2021-03-05T08:19:20.548" v="6" actId="1076"/>
          <ac:spMkLst>
            <pc:docMk/>
            <pc:sldMk cId="0" sldId="318"/>
            <ac:spMk id="1342" creationId="{00000000-0000-0000-0000-000000000000}"/>
          </ac:spMkLst>
        </pc:spChg>
      </pc:sldChg>
    </pc:docChg>
  </pc:docChgLst>
  <pc:docChgLst>
    <pc:chgData name="Masaki Suzuki" userId="2c4feb2ed34ad1a7" providerId="Windows Live" clId="Web-{2ECA298A-4EA8-423B-BE3F-20729D91CE54}"/>
    <pc:docChg chg="modSld">
      <pc:chgData name="Masaki Suzuki" userId="2c4feb2ed34ad1a7" providerId="Windows Live" clId="Web-{2ECA298A-4EA8-423B-BE3F-20729D91CE54}" dt="2021-03-04T08:46:56.749" v="111"/>
      <pc:docMkLst>
        <pc:docMk/>
      </pc:docMkLst>
      <pc:sldChg chg="modSp">
        <pc:chgData name="Masaki Suzuki" userId="2c4feb2ed34ad1a7" providerId="Windows Live" clId="Web-{2ECA298A-4EA8-423B-BE3F-20729D91CE54}" dt="2021-03-04T08:44:34.905" v="7"/>
        <pc:sldMkLst>
          <pc:docMk/>
          <pc:sldMk cId="0" sldId="256"/>
        </pc:sldMkLst>
        <pc:spChg chg="mod">
          <ac:chgData name="Masaki Suzuki" userId="2c4feb2ed34ad1a7" providerId="Windows Live" clId="Web-{2ECA298A-4EA8-423B-BE3F-20729D91CE54}" dt="2021-03-04T08:44:34.842" v="0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4.858" v="1"/>
          <ac:spMkLst>
            <pc:docMk/>
            <pc:sldMk cId="0" sldId="256"/>
            <ac:spMk id="11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4.858" v="2"/>
          <ac:spMkLst>
            <pc:docMk/>
            <pc:sldMk cId="0" sldId="256"/>
            <ac:spMk id="11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4.874" v="3"/>
          <ac:spMkLst>
            <pc:docMk/>
            <pc:sldMk cId="0" sldId="256"/>
            <ac:spMk id="114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4.874" v="4"/>
          <ac:spMkLst>
            <pc:docMk/>
            <pc:sldMk cId="0" sldId="256"/>
            <ac:spMk id="11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4.889" v="5"/>
          <ac:spMkLst>
            <pc:docMk/>
            <pc:sldMk cId="0" sldId="256"/>
            <ac:spMk id="116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4.905" v="6"/>
          <ac:spMkLst>
            <pc:docMk/>
            <pc:sldMk cId="0" sldId="256"/>
            <ac:spMk id="11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4.905" v="7"/>
          <ac:spMkLst>
            <pc:docMk/>
            <pc:sldMk cId="0" sldId="256"/>
            <ac:spMk id="118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4:38.499" v="19"/>
        <pc:sldMkLst>
          <pc:docMk/>
          <pc:sldMk cId="0" sldId="257"/>
        </pc:sldMkLst>
        <pc:spChg chg="mod">
          <ac:chgData name="Masaki Suzuki" userId="2c4feb2ed34ad1a7" providerId="Windows Live" clId="Web-{2ECA298A-4EA8-423B-BE3F-20729D91CE54}" dt="2021-03-04T08:44:38.296" v="8"/>
          <ac:spMkLst>
            <pc:docMk/>
            <pc:sldMk cId="0" sldId="257"/>
            <ac:spMk id="12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311" v="9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327" v="10"/>
          <ac:spMkLst>
            <pc:docMk/>
            <pc:sldMk cId="0" sldId="257"/>
            <ac:spMk id="12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342" v="11"/>
          <ac:spMkLst>
            <pc:docMk/>
            <pc:sldMk cId="0" sldId="257"/>
            <ac:spMk id="13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358" v="12"/>
          <ac:spMkLst>
            <pc:docMk/>
            <pc:sldMk cId="0" sldId="257"/>
            <ac:spMk id="13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389" v="13"/>
          <ac:spMkLst>
            <pc:docMk/>
            <pc:sldMk cId="0" sldId="257"/>
            <ac:spMk id="13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405" v="14"/>
          <ac:spMkLst>
            <pc:docMk/>
            <pc:sldMk cId="0" sldId="257"/>
            <ac:spMk id="13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421" v="15"/>
          <ac:spMkLst>
            <pc:docMk/>
            <pc:sldMk cId="0" sldId="257"/>
            <ac:spMk id="134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436" v="16"/>
          <ac:spMkLst>
            <pc:docMk/>
            <pc:sldMk cId="0" sldId="257"/>
            <ac:spMk id="13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467" v="17"/>
          <ac:spMkLst>
            <pc:docMk/>
            <pc:sldMk cId="0" sldId="257"/>
            <ac:spMk id="136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483" v="18"/>
          <ac:spMkLst>
            <pc:docMk/>
            <pc:sldMk cId="0" sldId="257"/>
            <ac:spMk id="13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38.499" v="19"/>
          <ac:spMkLst>
            <pc:docMk/>
            <pc:sldMk cId="0" sldId="257"/>
            <ac:spMk id="138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4:44.342" v="25"/>
        <pc:sldMkLst>
          <pc:docMk/>
          <pc:sldMk cId="0" sldId="258"/>
        </pc:sldMkLst>
        <pc:spChg chg="mod">
          <ac:chgData name="Masaki Suzuki" userId="2c4feb2ed34ad1a7" providerId="Windows Live" clId="Web-{2ECA298A-4EA8-423B-BE3F-20729D91CE54}" dt="2021-03-04T08:44:44.280" v="20"/>
          <ac:spMkLst>
            <pc:docMk/>
            <pc:sldMk cId="0" sldId="258"/>
            <ac:spMk id="144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44.296" v="21"/>
          <ac:spMkLst>
            <pc:docMk/>
            <pc:sldMk cId="0" sldId="258"/>
            <ac:spMk id="14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44.311" v="22"/>
          <ac:spMkLst>
            <pc:docMk/>
            <pc:sldMk cId="0" sldId="258"/>
            <ac:spMk id="15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44.327" v="23"/>
          <ac:spMkLst>
            <pc:docMk/>
            <pc:sldMk cId="0" sldId="258"/>
            <ac:spMk id="15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44.342" v="24"/>
          <ac:spMkLst>
            <pc:docMk/>
            <pc:sldMk cId="0" sldId="258"/>
            <ac:spMk id="15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44.342" v="25"/>
          <ac:spMkLst>
            <pc:docMk/>
            <pc:sldMk cId="0" sldId="258"/>
            <ac:spMk id="153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4:50.639" v="31"/>
        <pc:sldMkLst>
          <pc:docMk/>
          <pc:sldMk cId="0" sldId="259"/>
        </pc:sldMkLst>
        <pc:spChg chg="mod">
          <ac:chgData name="Masaki Suzuki" userId="2c4feb2ed34ad1a7" providerId="Windows Live" clId="Web-{2ECA298A-4EA8-423B-BE3F-20729D91CE54}" dt="2021-03-04T08:44:50.546" v="26"/>
          <ac:spMkLst>
            <pc:docMk/>
            <pc:sldMk cId="0" sldId="259"/>
            <ac:spMk id="166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0.577" v="27"/>
          <ac:spMkLst>
            <pc:docMk/>
            <pc:sldMk cId="0" sldId="259"/>
            <ac:spMk id="16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0.592" v="28"/>
          <ac:spMkLst>
            <pc:docMk/>
            <pc:sldMk cId="0" sldId="259"/>
            <ac:spMk id="16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0.608" v="29"/>
          <ac:spMkLst>
            <pc:docMk/>
            <pc:sldMk cId="0" sldId="259"/>
            <ac:spMk id="16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0.624" v="30"/>
          <ac:spMkLst>
            <pc:docMk/>
            <pc:sldMk cId="0" sldId="259"/>
            <ac:spMk id="17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0.639" v="31"/>
          <ac:spMkLst>
            <pc:docMk/>
            <pc:sldMk cId="0" sldId="259"/>
            <ac:spMk id="171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4:52.155" v="41"/>
        <pc:sldMkLst>
          <pc:docMk/>
          <pc:sldMk cId="0" sldId="260"/>
        </pc:sldMkLst>
        <pc:spChg chg="mod">
          <ac:chgData name="Masaki Suzuki" userId="2c4feb2ed34ad1a7" providerId="Windows Live" clId="Web-{2ECA298A-4EA8-423B-BE3F-20729D91CE54}" dt="2021-03-04T08:44:51.999" v="32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014" v="33"/>
          <ac:spMkLst>
            <pc:docMk/>
            <pc:sldMk cId="0" sldId="260"/>
            <ac:spMk id="18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030" v="34"/>
          <ac:spMkLst>
            <pc:docMk/>
            <pc:sldMk cId="0" sldId="260"/>
            <ac:spMk id="184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046" v="35"/>
          <ac:spMkLst>
            <pc:docMk/>
            <pc:sldMk cId="0" sldId="260"/>
            <ac:spMk id="18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077" v="36"/>
          <ac:spMkLst>
            <pc:docMk/>
            <pc:sldMk cId="0" sldId="260"/>
            <ac:spMk id="18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092" v="37"/>
          <ac:spMkLst>
            <pc:docMk/>
            <pc:sldMk cId="0" sldId="260"/>
            <ac:spMk id="18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108" v="38"/>
          <ac:spMkLst>
            <pc:docMk/>
            <pc:sldMk cId="0" sldId="260"/>
            <ac:spMk id="18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124" v="39"/>
          <ac:spMkLst>
            <pc:docMk/>
            <pc:sldMk cId="0" sldId="260"/>
            <ac:spMk id="19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139" v="40"/>
          <ac:spMkLst>
            <pc:docMk/>
            <pc:sldMk cId="0" sldId="260"/>
            <ac:spMk id="19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4:52.155" v="41"/>
          <ac:spMkLst>
            <pc:docMk/>
            <pc:sldMk cId="0" sldId="260"/>
            <ac:spMk id="192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5:07.608" v="51"/>
        <pc:sldMkLst>
          <pc:docMk/>
          <pc:sldMk cId="0" sldId="261"/>
        </pc:sldMkLst>
        <pc:spChg chg="mod">
          <ac:chgData name="Masaki Suzuki" userId="2c4feb2ed34ad1a7" providerId="Windows Live" clId="Web-{2ECA298A-4EA8-423B-BE3F-20729D91CE54}" dt="2021-03-04T08:45:07.421" v="42"/>
          <ac:spMkLst>
            <pc:docMk/>
            <pc:sldMk cId="0" sldId="261"/>
            <ac:spMk id="19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452" v="43"/>
          <ac:spMkLst>
            <pc:docMk/>
            <pc:sldMk cId="0" sldId="261"/>
            <ac:spMk id="206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467" v="44"/>
          <ac:spMkLst>
            <pc:docMk/>
            <pc:sldMk cId="0" sldId="261"/>
            <ac:spMk id="20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483" v="45"/>
          <ac:spMkLst>
            <pc:docMk/>
            <pc:sldMk cId="0" sldId="261"/>
            <ac:spMk id="20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499" v="46"/>
          <ac:spMkLst>
            <pc:docMk/>
            <pc:sldMk cId="0" sldId="261"/>
            <ac:spMk id="20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530" v="47"/>
          <ac:spMkLst>
            <pc:docMk/>
            <pc:sldMk cId="0" sldId="261"/>
            <ac:spMk id="21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546" v="48"/>
          <ac:spMkLst>
            <pc:docMk/>
            <pc:sldMk cId="0" sldId="261"/>
            <ac:spMk id="21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561" v="49"/>
          <ac:spMkLst>
            <pc:docMk/>
            <pc:sldMk cId="0" sldId="261"/>
            <ac:spMk id="21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592" v="50"/>
          <ac:spMkLst>
            <pc:docMk/>
            <pc:sldMk cId="0" sldId="261"/>
            <ac:spMk id="21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07.608" v="51"/>
          <ac:spMkLst>
            <pc:docMk/>
            <pc:sldMk cId="0" sldId="261"/>
            <ac:spMk id="214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5:13.233" v="60"/>
        <pc:sldMkLst>
          <pc:docMk/>
          <pc:sldMk cId="0" sldId="262"/>
        </pc:sldMkLst>
        <pc:spChg chg="mod">
          <ac:chgData name="Masaki Suzuki" userId="2c4feb2ed34ad1a7" providerId="Windows Live" clId="Web-{2ECA298A-4EA8-423B-BE3F-20729D91CE54}" dt="2021-03-04T08:45:13.108" v="52"/>
          <ac:spMkLst>
            <pc:docMk/>
            <pc:sldMk cId="0" sldId="262"/>
            <ac:spMk id="21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124" v="53"/>
          <ac:spMkLst>
            <pc:docMk/>
            <pc:sldMk cId="0" sldId="262"/>
            <ac:spMk id="22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139" v="54"/>
          <ac:spMkLst>
            <pc:docMk/>
            <pc:sldMk cId="0" sldId="262"/>
            <ac:spMk id="22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155" v="55"/>
          <ac:spMkLst>
            <pc:docMk/>
            <pc:sldMk cId="0" sldId="262"/>
            <ac:spMk id="22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171" v="56"/>
          <ac:spMkLst>
            <pc:docMk/>
            <pc:sldMk cId="0" sldId="262"/>
            <ac:spMk id="22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186" v="57"/>
          <ac:spMkLst>
            <pc:docMk/>
            <pc:sldMk cId="0" sldId="262"/>
            <ac:spMk id="23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202" v="58"/>
          <ac:spMkLst>
            <pc:docMk/>
            <pc:sldMk cId="0" sldId="262"/>
            <ac:spMk id="23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217" v="59"/>
          <ac:spMkLst>
            <pc:docMk/>
            <pc:sldMk cId="0" sldId="262"/>
            <ac:spMk id="23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5:13.233" v="60"/>
          <ac:spMkLst>
            <pc:docMk/>
            <pc:sldMk cId="0" sldId="262"/>
            <ac:spMk id="233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09.499" v="62"/>
        <pc:sldMkLst>
          <pc:docMk/>
          <pc:sldMk cId="0" sldId="263"/>
        </pc:sldMkLst>
        <pc:spChg chg="mod">
          <ac:chgData name="Masaki Suzuki" userId="2c4feb2ed34ad1a7" providerId="Windows Live" clId="Web-{2ECA298A-4EA8-423B-BE3F-20729D91CE54}" dt="2021-03-04T08:46:09.499" v="61"/>
          <ac:spMkLst>
            <pc:docMk/>
            <pc:sldMk cId="0" sldId="263"/>
            <ac:spMk id="23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09.499" v="62"/>
          <ac:spMkLst>
            <pc:docMk/>
            <pc:sldMk cId="0" sldId="263"/>
            <ac:spMk id="239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55.514" v="71"/>
        <pc:sldMkLst>
          <pc:docMk/>
          <pc:sldMk cId="0" sldId="264"/>
        </pc:sldMkLst>
        <pc:spChg chg="mod">
          <ac:chgData name="Masaki Suzuki" userId="2c4feb2ed34ad1a7" providerId="Windows Live" clId="Web-{2ECA298A-4EA8-423B-BE3F-20729D91CE54}" dt="2021-03-04T08:46:55.374" v="63"/>
          <ac:spMkLst>
            <pc:docMk/>
            <pc:sldMk cId="0" sldId="264"/>
            <ac:spMk id="244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405" v="64"/>
          <ac:spMkLst>
            <pc:docMk/>
            <pc:sldMk cId="0" sldId="264"/>
            <ac:spMk id="24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421" v="65"/>
          <ac:spMkLst>
            <pc:docMk/>
            <pc:sldMk cId="0" sldId="264"/>
            <ac:spMk id="247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436" v="66"/>
          <ac:spMkLst>
            <pc:docMk/>
            <pc:sldMk cId="0" sldId="264"/>
            <ac:spMk id="24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452" v="67"/>
          <ac:spMkLst>
            <pc:docMk/>
            <pc:sldMk cId="0" sldId="264"/>
            <ac:spMk id="24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467" v="68"/>
          <ac:spMkLst>
            <pc:docMk/>
            <pc:sldMk cId="0" sldId="264"/>
            <ac:spMk id="25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483" v="69"/>
          <ac:spMkLst>
            <pc:docMk/>
            <pc:sldMk cId="0" sldId="264"/>
            <ac:spMk id="25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499" v="70"/>
          <ac:spMkLst>
            <pc:docMk/>
            <pc:sldMk cId="0" sldId="264"/>
            <ac:spMk id="25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514" v="71"/>
          <ac:spMkLst>
            <pc:docMk/>
            <pc:sldMk cId="0" sldId="264"/>
            <ac:spMk id="254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55.608" v="74"/>
        <pc:sldMkLst>
          <pc:docMk/>
          <pc:sldMk cId="0" sldId="265"/>
        </pc:sldMkLst>
        <pc:spChg chg="mod">
          <ac:chgData name="Masaki Suzuki" userId="2c4feb2ed34ad1a7" providerId="Windows Live" clId="Web-{2ECA298A-4EA8-423B-BE3F-20729D91CE54}" dt="2021-03-04T08:46:55.592" v="72"/>
          <ac:spMkLst>
            <pc:docMk/>
            <pc:sldMk cId="0" sldId="265"/>
            <ac:spMk id="25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608" v="73"/>
          <ac:spMkLst>
            <pc:docMk/>
            <pc:sldMk cId="0" sldId="265"/>
            <ac:spMk id="27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608" v="74"/>
          <ac:spMkLst>
            <pc:docMk/>
            <pc:sldMk cId="0" sldId="265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55.952" v="80"/>
        <pc:sldMkLst>
          <pc:docMk/>
          <pc:sldMk cId="0" sldId="266"/>
        </pc:sldMkLst>
        <pc:spChg chg="mod">
          <ac:chgData name="Masaki Suzuki" userId="2c4feb2ed34ad1a7" providerId="Windows Live" clId="Web-{2ECA298A-4EA8-423B-BE3F-20729D91CE54}" dt="2021-03-04T08:46:55.874" v="75"/>
          <ac:spMkLst>
            <pc:docMk/>
            <pc:sldMk cId="0" sldId="266"/>
            <ac:spMk id="276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889" v="76"/>
          <ac:spMkLst>
            <pc:docMk/>
            <pc:sldMk cId="0" sldId="266"/>
            <ac:spMk id="29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905" v="77"/>
          <ac:spMkLst>
            <pc:docMk/>
            <pc:sldMk cId="0" sldId="266"/>
            <ac:spMk id="29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921" v="78"/>
          <ac:spMkLst>
            <pc:docMk/>
            <pc:sldMk cId="0" sldId="266"/>
            <ac:spMk id="29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936" v="79"/>
          <ac:spMkLst>
            <pc:docMk/>
            <pc:sldMk cId="0" sldId="266"/>
            <ac:spMk id="29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5.952" v="80"/>
          <ac:spMkLst>
            <pc:docMk/>
            <pc:sldMk cId="0" sldId="266"/>
            <ac:spMk id="294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56.171" v="89"/>
        <pc:sldMkLst>
          <pc:docMk/>
          <pc:sldMk cId="0" sldId="267"/>
        </pc:sldMkLst>
        <pc:spChg chg="mod">
          <ac:chgData name="Masaki Suzuki" userId="2c4feb2ed34ad1a7" providerId="Windows Live" clId="Web-{2ECA298A-4EA8-423B-BE3F-20729D91CE54}" dt="2021-03-04T08:46:56.030" v="81"/>
          <ac:spMkLst>
            <pc:docMk/>
            <pc:sldMk cId="0" sldId="267"/>
            <ac:spMk id="30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046" v="82"/>
          <ac:spMkLst>
            <pc:docMk/>
            <pc:sldMk cId="0" sldId="267"/>
            <ac:spMk id="30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061" v="83"/>
          <ac:spMkLst>
            <pc:docMk/>
            <pc:sldMk cId="0" sldId="267"/>
            <ac:spMk id="31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077" v="84"/>
          <ac:spMkLst>
            <pc:docMk/>
            <pc:sldMk cId="0" sldId="267"/>
            <ac:spMk id="31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108" v="85"/>
          <ac:spMkLst>
            <pc:docMk/>
            <pc:sldMk cId="0" sldId="267"/>
            <ac:spMk id="31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124" v="86"/>
          <ac:spMkLst>
            <pc:docMk/>
            <pc:sldMk cId="0" sldId="267"/>
            <ac:spMk id="31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139" v="87"/>
          <ac:spMkLst>
            <pc:docMk/>
            <pc:sldMk cId="0" sldId="267"/>
            <ac:spMk id="314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155" v="88"/>
          <ac:spMkLst>
            <pc:docMk/>
            <pc:sldMk cId="0" sldId="267"/>
            <ac:spMk id="31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171" v="89"/>
          <ac:spMkLst>
            <pc:docMk/>
            <pc:sldMk cId="0" sldId="267"/>
            <ac:spMk id="316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56.405" v="98"/>
        <pc:sldMkLst>
          <pc:docMk/>
          <pc:sldMk cId="0" sldId="268"/>
        </pc:sldMkLst>
        <pc:spChg chg="mod">
          <ac:chgData name="Masaki Suzuki" userId="2c4feb2ed34ad1a7" providerId="Windows Live" clId="Web-{2ECA298A-4EA8-423B-BE3F-20729D91CE54}" dt="2021-03-04T08:46:56.264" v="90"/>
          <ac:spMkLst>
            <pc:docMk/>
            <pc:sldMk cId="0" sldId="268"/>
            <ac:spMk id="32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280" v="91"/>
          <ac:spMkLst>
            <pc:docMk/>
            <pc:sldMk cId="0" sldId="268"/>
            <ac:spMk id="32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296" v="92"/>
          <ac:spMkLst>
            <pc:docMk/>
            <pc:sldMk cId="0" sldId="268"/>
            <ac:spMk id="33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311" v="93"/>
          <ac:spMkLst>
            <pc:docMk/>
            <pc:sldMk cId="0" sldId="268"/>
            <ac:spMk id="33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342" v="94"/>
          <ac:spMkLst>
            <pc:docMk/>
            <pc:sldMk cId="0" sldId="268"/>
            <ac:spMk id="33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358" v="95"/>
          <ac:spMkLst>
            <pc:docMk/>
            <pc:sldMk cId="0" sldId="268"/>
            <ac:spMk id="334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374" v="96"/>
          <ac:spMkLst>
            <pc:docMk/>
            <pc:sldMk cId="0" sldId="268"/>
            <ac:spMk id="335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389" v="97"/>
          <ac:spMkLst>
            <pc:docMk/>
            <pc:sldMk cId="0" sldId="268"/>
            <ac:spMk id="336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405" v="98"/>
          <ac:spMkLst>
            <pc:docMk/>
            <pc:sldMk cId="0" sldId="268"/>
            <ac:spMk id="337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56.624" v="106"/>
        <pc:sldMkLst>
          <pc:docMk/>
          <pc:sldMk cId="0" sldId="269"/>
        </pc:sldMkLst>
        <pc:spChg chg="mod">
          <ac:chgData name="Masaki Suzuki" userId="2c4feb2ed34ad1a7" providerId="Windows Live" clId="Web-{2ECA298A-4EA8-423B-BE3F-20729D91CE54}" dt="2021-03-04T08:46:56.499" v="99"/>
          <ac:spMkLst>
            <pc:docMk/>
            <pc:sldMk cId="0" sldId="269"/>
            <ac:spMk id="34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530" v="100"/>
          <ac:spMkLst>
            <pc:docMk/>
            <pc:sldMk cId="0" sldId="269"/>
            <ac:spMk id="34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546" v="101"/>
          <ac:spMkLst>
            <pc:docMk/>
            <pc:sldMk cId="0" sldId="269"/>
            <ac:spMk id="34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561" v="102"/>
          <ac:spMkLst>
            <pc:docMk/>
            <pc:sldMk cId="0" sldId="269"/>
            <ac:spMk id="35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577" v="103"/>
          <ac:spMkLst>
            <pc:docMk/>
            <pc:sldMk cId="0" sldId="269"/>
            <ac:spMk id="351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592" v="104"/>
          <ac:spMkLst>
            <pc:docMk/>
            <pc:sldMk cId="0" sldId="269"/>
            <ac:spMk id="352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608" v="105"/>
          <ac:spMkLst>
            <pc:docMk/>
            <pc:sldMk cId="0" sldId="269"/>
            <ac:spMk id="353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624" v="106"/>
          <ac:spMkLst>
            <pc:docMk/>
            <pc:sldMk cId="0" sldId="269"/>
            <ac:spMk id="354" creationId="{00000000-0000-0000-0000-000000000000}"/>
          </ac:spMkLst>
        </pc:spChg>
      </pc:sldChg>
      <pc:sldChg chg="modSp">
        <pc:chgData name="Masaki Suzuki" userId="2c4feb2ed34ad1a7" providerId="Windows Live" clId="Web-{2ECA298A-4EA8-423B-BE3F-20729D91CE54}" dt="2021-03-04T08:46:56.749" v="111"/>
        <pc:sldMkLst>
          <pc:docMk/>
          <pc:sldMk cId="0" sldId="270"/>
        </pc:sldMkLst>
        <pc:spChg chg="mod">
          <ac:chgData name="Masaki Suzuki" userId="2c4feb2ed34ad1a7" providerId="Windows Live" clId="Web-{2ECA298A-4EA8-423B-BE3F-20729D91CE54}" dt="2021-03-04T08:46:56.702" v="107"/>
          <ac:spMkLst>
            <pc:docMk/>
            <pc:sldMk cId="0" sldId="270"/>
            <ac:spMk id="36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717" v="108"/>
          <ac:spMkLst>
            <pc:docMk/>
            <pc:sldMk cId="0" sldId="270"/>
            <ac:spMk id="368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733" v="109"/>
          <ac:spMkLst>
            <pc:docMk/>
            <pc:sldMk cId="0" sldId="270"/>
            <ac:spMk id="369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749" v="110"/>
          <ac:spMkLst>
            <pc:docMk/>
            <pc:sldMk cId="0" sldId="270"/>
            <ac:spMk id="370" creationId="{00000000-0000-0000-0000-000000000000}"/>
          </ac:spMkLst>
        </pc:spChg>
        <pc:spChg chg="mod">
          <ac:chgData name="Masaki Suzuki" userId="2c4feb2ed34ad1a7" providerId="Windows Live" clId="Web-{2ECA298A-4EA8-423B-BE3F-20729D91CE54}" dt="2021-03-04T08:46:56.749" v="111"/>
          <ac:spMkLst>
            <pc:docMk/>
            <pc:sldMk cId="0" sldId="270"/>
            <ac:spMk id="371" creationId="{00000000-0000-0000-0000-000000000000}"/>
          </ac:spMkLst>
        </pc:spChg>
      </pc:sldChg>
    </pc:docChg>
  </pc:docChgLst>
  <pc:docChgLst>
    <pc:chgData name="Masaki Suzuki" userId="2c4feb2ed34ad1a7" providerId="Windows Live" clId="Web-{51AE4CB3-156B-406E-B626-D2FD70222019}"/>
    <pc:docChg chg="modSld">
      <pc:chgData name="Masaki Suzuki" userId="2c4feb2ed34ad1a7" providerId="Windows Live" clId="Web-{51AE4CB3-156B-406E-B626-D2FD70222019}" dt="2021-03-04T23:47:18.445" v="394"/>
      <pc:docMkLst>
        <pc:docMk/>
      </pc:docMkLst>
      <pc:sldChg chg="modSp">
        <pc:chgData name="Masaki Suzuki" userId="2c4feb2ed34ad1a7" providerId="Windows Live" clId="Web-{51AE4CB3-156B-406E-B626-D2FD70222019}" dt="2021-03-04T23:47:18.445" v="394"/>
        <pc:sldMkLst>
          <pc:docMk/>
          <pc:sldMk cId="0" sldId="271"/>
        </pc:sldMkLst>
        <pc:spChg chg="mod">
          <ac:chgData name="Masaki Suzuki" userId="2c4feb2ed34ad1a7" providerId="Windows Live" clId="Web-{51AE4CB3-156B-406E-B626-D2FD70222019}" dt="2021-03-04T23:47:18.413" v="390"/>
          <ac:spMkLst>
            <pc:docMk/>
            <pc:sldMk cId="0" sldId="271"/>
            <ac:spMk id="37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8.429" v="391"/>
          <ac:spMkLst>
            <pc:docMk/>
            <pc:sldMk cId="0" sldId="271"/>
            <ac:spMk id="38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8.429" v="392"/>
          <ac:spMkLst>
            <pc:docMk/>
            <pc:sldMk cId="0" sldId="271"/>
            <ac:spMk id="38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8.445" v="393"/>
          <ac:spMkLst>
            <pc:docMk/>
            <pc:sldMk cId="0" sldId="271"/>
            <ac:spMk id="39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8.445" v="394"/>
          <ac:spMkLst>
            <pc:docMk/>
            <pc:sldMk cId="0" sldId="271"/>
            <ac:spMk id="391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7:12.413" v="389"/>
        <pc:sldMkLst>
          <pc:docMk/>
          <pc:sldMk cId="0" sldId="272"/>
        </pc:sldMkLst>
        <pc:spChg chg="mod">
          <ac:chgData name="Masaki Suzuki" userId="2c4feb2ed34ad1a7" providerId="Windows Live" clId="Web-{51AE4CB3-156B-406E-B626-D2FD70222019}" dt="2021-03-04T23:47:12.382" v="384"/>
          <ac:spMkLst>
            <pc:docMk/>
            <pc:sldMk cId="0" sldId="272"/>
            <ac:spMk id="39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2.382" v="385"/>
          <ac:spMkLst>
            <pc:docMk/>
            <pc:sldMk cId="0" sldId="272"/>
            <ac:spMk id="40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2.398" v="386"/>
          <ac:spMkLst>
            <pc:docMk/>
            <pc:sldMk cId="0" sldId="272"/>
            <ac:spMk id="40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2.398" v="387"/>
          <ac:spMkLst>
            <pc:docMk/>
            <pc:sldMk cId="0" sldId="272"/>
            <ac:spMk id="40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2.413" v="388"/>
          <ac:spMkLst>
            <pc:docMk/>
            <pc:sldMk cId="0" sldId="272"/>
            <ac:spMk id="40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12.413" v="389"/>
          <ac:spMkLst>
            <pc:docMk/>
            <pc:sldMk cId="0" sldId="272"/>
            <ac:spMk id="410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7:07.679" v="383"/>
        <pc:sldMkLst>
          <pc:docMk/>
          <pc:sldMk cId="0" sldId="273"/>
        </pc:sldMkLst>
        <pc:spChg chg="mod">
          <ac:chgData name="Masaki Suzuki" userId="2c4feb2ed34ad1a7" providerId="Windows Live" clId="Web-{51AE4CB3-156B-406E-B626-D2FD70222019}" dt="2021-03-04T23:47:07.585" v="375"/>
          <ac:spMkLst>
            <pc:docMk/>
            <pc:sldMk cId="0" sldId="273"/>
            <ac:spMk id="41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01" v="376"/>
          <ac:spMkLst>
            <pc:docMk/>
            <pc:sldMk cId="0" sldId="273"/>
            <ac:spMk id="42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01" v="377"/>
          <ac:spMkLst>
            <pc:docMk/>
            <pc:sldMk cId="0" sldId="273"/>
            <ac:spMk id="42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16" v="378"/>
          <ac:spMkLst>
            <pc:docMk/>
            <pc:sldMk cId="0" sldId="273"/>
            <ac:spMk id="42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32" v="379"/>
          <ac:spMkLst>
            <pc:docMk/>
            <pc:sldMk cId="0" sldId="273"/>
            <ac:spMk id="43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48" v="380"/>
          <ac:spMkLst>
            <pc:docMk/>
            <pc:sldMk cId="0" sldId="273"/>
            <ac:spMk id="43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63" v="381"/>
          <ac:spMkLst>
            <pc:docMk/>
            <pc:sldMk cId="0" sldId="273"/>
            <ac:spMk id="43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63" v="382"/>
          <ac:spMkLst>
            <pc:docMk/>
            <pc:sldMk cId="0" sldId="273"/>
            <ac:spMk id="43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7.679" v="383"/>
          <ac:spMkLst>
            <pc:docMk/>
            <pc:sldMk cId="0" sldId="273"/>
            <ac:spMk id="434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7:02.069" v="374"/>
        <pc:sldMkLst>
          <pc:docMk/>
          <pc:sldMk cId="0" sldId="274"/>
        </pc:sldMkLst>
        <pc:spChg chg="mod">
          <ac:chgData name="Masaki Suzuki" userId="2c4feb2ed34ad1a7" providerId="Windows Live" clId="Web-{51AE4CB3-156B-406E-B626-D2FD70222019}" dt="2021-03-04T23:47:01.897" v="361"/>
          <ac:spMkLst>
            <pc:docMk/>
            <pc:sldMk cId="0" sldId="274"/>
            <ac:spMk id="44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1.913" v="362"/>
          <ac:spMkLst>
            <pc:docMk/>
            <pc:sldMk cId="0" sldId="274"/>
            <ac:spMk id="45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1.929" v="363"/>
          <ac:spMkLst>
            <pc:docMk/>
            <pc:sldMk cId="0" sldId="274"/>
            <ac:spMk id="45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1.944" v="364"/>
          <ac:spMkLst>
            <pc:docMk/>
            <pc:sldMk cId="0" sldId="274"/>
            <ac:spMk id="45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1.960" v="365"/>
          <ac:spMkLst>
            <pc:docMk/>
            <pc:sldMk cId="0" sldId="274"/>
            <ac:spMk id="45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1.976" v="366"/>
          <ac:spMkLst>
            <pc:docMk/>
            <pc:sldMk cId="0" sldId="274"/>
            <ac:spMk id="45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1.976" v="367"/>
          <ac:spMkLst>
            <pc:docMk/>
            <pc:sldMk cId="0" sldId="274"/>
            <ac:spMk id="45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1.991" v="368"/>
          <ac:spMkLst>
            <pc:docMk/>
            <pc:sldMk cId="0" sldId="274"/>
            <ac:spMk id="45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2.007" v="369"/>
          <ac:spMkLst>
            <pc:docMk/>
            <pc:sldMk cId="0" sldId="274"/>
            <ac:spMk id="45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2.022" v="370"/>
          <ac:spMkLst>
            <pc:docMk/>
            <pc:sldMk cId="0" sldId="274"/>
            <ac:spMk id="45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2.038" v="371"/>
          <ac:spMkLst>
            <pc:docMk/>
            <pc:sldMk cId="0" sldId="274"/>
            <ac:spMk id="46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2.038" v="372"/>
          <ac:spMkLst>
            <pc:docMk/>
            <pc:sldMk cId="0" sldId="274"/>
            <ac:spMk id="46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2.054" v="373"/>
          <ac:spMkLst>
            <pc:docMk/>
            <pc:sldMk cId="0" sldId="274"/>
            <ac:spMk id="46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7:02.069" v="374"/>
          <ac:spMkLst>
            <pc:docMk/>
            <pc:sldMk cId="0" sldId="274"/>
            <ac:spMk id="463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6:49.975" v="360"/>
        <pc:sldMkLst>
          <pc:docMk/>
          <pc:sldMk cId="0" sldId="276"/>
        </pc:sldMkLst>
        <pc:spChg chg="mod">
          <ac:chgData name="Masaki Suzuki" userId="2c4feb2ed34ad1a7" providerId="Windows Live" clId="Web-{51AE4CB3-156B-406E-B626-D2FD70222019}" dt="2021-03-04T23:46:49.944" v="356"/>
          <ac:spMkLst>
            <pc:docMk/>
            <pc:sldMk cId="0" sldId="276"/>
            <ac:spMk id="48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49.960" v="357"/>
          <ac:spMkLst>
            <pc:docMk/>
            <pc:sldMk cId="0" sldId="276"/>
            <ac:spMk id="48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49.960" v="358"/>
          <ac:spMkLst>
            <pc:docMk/>
            <pc:sldMk cId="0" sldId="276"/>
            <ac:spMk id="48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49.975" v="359"/>
          <ac:spMkLst>
            <pc:docMk/>
            <pc:sldMk cId="0" sldId="276"/>
            <ac:spMk id="48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49.975" v="360"/>
          <ac:spMkLst>
            <pc:docMk/>
            <pc:sldMk cId="0" sldId="276"/>
            <ac:spMk id="490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6:44.819" v="355"/>
        <pc:sldMkLst>
          <pc:docMk/>
          <pc:sldMk cId="0" sldId="277"/>
        </pc:sldMkLst>
        <pc:spChg chg="mod">
          <ac:chgData name="Masaki Suzuki" userId="2c4feb2ed34ad1a7" providerId="Windows Live" clId="Web-{51AE4CB3-156B-406E-B626-D2FD70222019}" dt="2021-03-04T23:46:44.803" v="354"/>
          <ac:spMkLst>
            <pc:docMk/>
            <pc:sldMk cId="0" sldId="277"/>
            <ac:spMk id="49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44.819" v="355"/>
          <ac:spMkLst>
            <pc:docMk/>
            <pc:sldMk cId="0" sldId="277"/>
            <ac:spMk id="503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6:39.600" v="353"/>
        <pc:sldMkLst>
          <pc:docMk/>
          <pc:sldMk cId="0" sldId="278"/>
        </pc:sldMkLst>
        <pc:spChg chg="mod">
          <ac:chgData name="Masaki Suzuki" userId="2c4feb2ed34ad1a7" providerId="Windows Live" clId="Web-{51AE4CB3-156B-406E-B626-D2FD70222019}" dt="2021-03-04T23:46:39.585" v="352"/>
          <ac:spMkLst>
            <pc:docMk/>
            <pc:sldMk cId="0" sldId="278"/>
            <ac:spMk id="50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39.600" v="353"/>
          <ac:spMkLst>
            <pc:docMk/>
            <pc:sldMk cId="0" sldId="278"/>
            <ac:spMk id="515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6:34.913" v="351"/>
        <pc:sldMkLst>
          <pc:docMk/>
          <pc:sldMk cId="0" sldId="279"/>
        </pc:sldMkLst>
        <pc:spChg chg="mod">
          <ac:chgData name="Masaki Suzuki" userId="2c4feb2ed34ad1a7" providerId="Windows Live" clId="Web-{51AE4CB3-156B-406E-B626-D2FD70222019}" dt="2021-03-04T23:46:34.913" v="350"/>
          <ac:spMkLst>
            <pc:docMk/>
            <pc:sldMk cId="0" sldId="279"/>
            <ac:spMk id="52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34.913" v="351"/>
          <ac:spMkLst>
            <pc:docMk/>
            <pc:sldMk cId="0" sldId="279"/>
            <ac:spMk id="526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6:17.366" v="349"/>
        <pc:sldMkLst>
          <pc:docMk/>
          <pc:sldMk cId="0" sldId="282"/>
        </pc:sldMkLst>
        <pc:spChg chg="mod">
          <ac:chgData name="Masaki Suzuki" userId="2c4feb2ed34ad1a7" providerId="Windows Live" clId="Web-{51AE4CB3-156B-406E-B626-D2FD70222019}" dt="2021-03-04T23:46:17.319" v="344"/>
          <ac:spMkLst>
            <pc:docMk/>
            <pc:sldMk cId="0" sldId="282"/>
            <ac:spMk id="56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7.319" v="345"/>
          <ac:spMkLst>
            <pc:docMk/>
            <pc:sldMk cId="0" sldId="282"/>
            <ac:spMk id="57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7.334" v="346"/>
          <ac:spMkLst>
            <pc:docMk/>
            <pc:sldMk cId="0" sldId="282"/>
            <ac:spMk id="57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7.350" v="347"/>
          <ac:spMkLst>
            <pc:docMk/>
            <pc:sldMk cId="0" sldId="282"/>
            <ac:spMk id="57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7.350" v="348"/>
          <ac:spMkLst>
            <pc:docMk/>
            <pc:sldMk cId="0" sldId="282"/>
            <ac:spMk id="57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7.366" v="349"/>
          <ac:spMkLst>
            <pc:docMk/>
            <pc:sldMk cId="0" sldId="282"/>
            <ac:spMk id="577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6:11.678" v="343"/>
        <pc:sldMkLst>
          <pc:docMk/>
          <pc:sldMk cId="0" sldId="283"/>
        </pc:sldMkLst>
        <pc:spChg chg="mod">
          <ac:chgData name="Masaki Suzuki" userId="2c4feb2ed34ad1a7" providerId="Windows Live" clId="Web-{51AE4CB3-156B-406E-B626-D2FD70222019}" dt="2021-03-04T23:46:11.397" v="326"/>
          <ac:spMkLst>
            <pc:docMk/>
            <pc:sldMk cId="0" sldId="283"/>
            <ac:spMk id="58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428" v="327"/>
          <ac:spMkLst>
            <pc:docMk/>
            <pc:sldMk cId="0" sldId="283"/>
            <ac:spMk id="58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444" v="328"/>
          <ac:spMkLst>
            <pc:docMk/>
            <pc:sldMk cId="0" sldId="283"/>
            <ac:spMk id="59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459" v="329"/>
          <ac:spMkLst>
            <pc:docMk/>
            <pc:sldMk cId="0" sldId="283"/>
            <ac:spMk id="59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475" v="330"/>
          <ac:spMkLst>
            <pc:docMk/>
            <pc:sldMk cId="0" sldId="283"/>
            <ac:spMk id="59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491" v="331"/>
          <ac:spMkLst>
            <pc:docMk/>
            <pc:sldMk cId="0" sldId="283"/>
            <ac:spMk id="59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506" v="332"/>
          <ac:spMkLst>
            <pc:docMk/>
            <pc:sldMk cId="0" sldId="283"/>
            <ac:spMk id="59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522" v="333"/>
          <ac:spMkLst>
            <pc:docMk/>
            <pc:sldMk cId="0" sldId="283"/>
            <ac:spMk id="59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537" v="334"/>
          <ac:spMkLst>
            <pc:docMk/>
            <pc:sldMk cId="0" sldId="283"/>
            <ac:spMk id="59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553" v="335"/>
          <ac:spMkLst>
            <pc:docMk/>
            <pc:sldMk cId="0" sldId="283"/>
            <ac:spMk id="59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569" v="336"/>
          <ac:spMkLst>
            <pc:docMk/>
            <pc:sldMk cId="0" sldId="283"/>
            <ac:spMk id="59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584" v="337"/>
          <ac:spMkLst>
            <pc:docMk/>
            <pc:sldMk cId="0" sldId="283"/>
            <ac:spMk id="59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600" v="338"/>
          <ac:spMkLst>
            <pc:docMk/>
            <pc:sldMk cId="0" sldId="283"/>
            <ac:spMk id="60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616" v="339"/>
          <ac:spMkLst>
            <pc:docMk/>
            <pc:sldMk cId="0" sldId="283"/>
            <ac:spMk id="60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631" v="340"/>
          <ac:spMkLst>
            <pc:docMk/>
            <pc:sldMk cId="0" sldId="283"/>
            <ac:spMk id="60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647" v="341"/>
          <ac:spMkLst>
            <pc:docMk/>
            <pc:sldMk cId="0" sldId="283"/>
            <ac:spMk id="60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662" v="342"/>
          <ac:spMkLst>
            <pc:docMk/>
            <pc:sldMk cId="0" sldId="283"/>
            <ac:spMk id="60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11.678" v="343"/>
          <ac:spMkLst>
            <pc:docMk/>
            <pc:sldMk cId="0" sldId="283"/>
            <ac:spMk id="605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6:06.162" v="325"/>
        <pc:sldMkLst>
          <pc:docMk/>
          <pc:sldMk cId="0" sldId="284"/>
        </pc:sldMkLst>
        <pc:spChg chg="mod">
          <ac:chgData name="Masaki Suzuki" userId="2c4feb2ed34ad1a7" providerId="Windows Live" clId="Web-{51AE4CB3-156B-406E-B626-D2FD70222019}" dt="2021-03-04T23:46:05.990" v="313"/>
          <ac:spMkLst>
            <pc:docMk/>
            <pc:sldMk cId="0" sldId="284"/>
            <ac:spMk id="61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006" v="314"/>
          <ac:spMkLst>
            <pc:docMk/>
            <pc:sldMk cId="0" sldId="284"/>
            <ac:spMk id="61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022" v="315"/>
          <ac:spMkLst>
            <pc:docMk/>
            <pc:sldMk cId="0" sldId="284"/>
            <ac:spMk id="61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037" v="316"/>
          <ac:spMkLst>
            <pc:docMk/>
            <pc:sldMk cId="0" sldId="284"/>
            <ac:spMk id="61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053" v="317"/>
          <ac:spMkLst>
            <pc:docMk/>
            <pc:sldMk cId="0" sldId="284"/>
            <ac:spMk id="62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069" v="318"/>
          <ac:spMkLst>
            <pc:docMk/>
            <pc:sldMk cId="0" sldId="284"/>
            <ac:spMk id="62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084" v="319"/>
          <ac:spMkLst>
            <pc:docMk/>
            <pc:sldMk cId="0" sldId="284"/>
            <ac:spMk id="62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100" v="320"/>
          <ac:spMkLst>
            <pc:docMk/>
            <pc:sldMk cId="0" sldId="284"/>
            <ac:spMk id="62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115" v="321"/>
          <ac:spMkLst>
            <pc:docMk/>
            <pc:sldMk cId="0" sldId="284"/>
            <ac:spMk id="62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115" v="322"/>
          <ac:spMkLst>
            <pc:docMk/>
            <pc:sldMk cId="0" sldId="284"/>
            <ac:spMk id="62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131" v="323"/>
          <ac:spMkLst>
            <pc:docMk/>
            <pc:sldMk cId="0" sldId="284"/>
            <ac:spMk id="62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147" v="324"/>
          <ac:spMkLst>
            <pc:docMk/>
            <pc:sldMk cId="0" sldId="284"/>
            <ac:spMk id="62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6:06.162" v="325"/>
          <ac:spMkLst>
            <pc:docMk/>
            <pc:sldMk cId="0" sldId="284"/>
            <ac:spMk id="628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5:59.162" v="312"/>
        <pc:sldMkLst>
          <pc:docMk/>
          <pc:sldMk cId="0" sldId="285"/>
        </pc:sldMkLst>
        <pc:spChg chg="mod">
          <ac:chgData name="Masaki Suzuki" userId="2c4feb2ed34ad1a7" providerId="Windows Live" clId="Web-{51AE4CB3-156B-406E-B626-D2FD70222019}" dt="2021-03-04T23:45:59.100" v="307"/>
          <ac:spMkLst>
            <pc:docMk/>
            <pc:sldMk cId="0" sldId="285"/>
            <ac:spMk id="63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9.115" v="308"/>
          <ac:spMkLst>
            <pc:docMk/>
            <pc:sldMk cId="0" sldId="285"/>
            <ac:spMk id="64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9.115" v="309"/>
          <ac:spMkLst>
            <pc:docMk/>
            <pc:sldMk cId="0" sldId="285"/>
            <ac:spMk id="64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9.131" v="310"/>
          <ac:spMkLst>
            <pc:docMk/>
            <pc:sldMk cId="0" sldId="285"/>
            <ac:spMk id="64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9.147" v="311"/>
          <ac:spMkLst>
            <pc:docMk/>
            <pc:sldMk cId="0" sldId="285"/>
            <ac:spMk id="64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9.162" v="312"/>
          <ac:spMkLst>
            <pc:docMk/>
            <pc:sldMk cId="0" sldId="285"/>
            <ac:spMk id="646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5:53.193" v="306"/>
        <pc:sldMkLst>
          <pc:docMk/>
          <pc:sldMk cId="0" sldId="286"/>
        </pc:sldMkLst>
        <pc:spChg chg="mod">
          <ac:chgData name="Masaki Suzuki" userId="2c4feb2ed34ad1a7" providerId="Windows Live" clId="Web-{51AE4CB3-156B-406E-B626-D2FD70222019}" dt="2021-03-04T23:45:52.834" v="286"/>
          <ac:spMkLst>
            <pc:docMk/>
            <pc:sldMk cId="0" sldId="286"/>
            <ac:spMk id="65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850" v="287"/>
          <ac:spMkLst>
            <pc:docMk/>
            <pc:sldMk cId="0" sldId="286"/>
            <ac:spMk id="66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865" v="288"/>
          <ac:spMkLst>
            <pc:docMk/>
            <pc:sldMk cId="0" sldId="286"/>
            <ac:spMk id="66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881" v="289"/>
          <ac:spMkLst>
            <pc:docMk/>
            <pc:sldMk cId="0" sldId="286"/>
            <ac:spMk id="66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896" v="290"/>
          <ac:spMkLst>
            <pc:docMk/>
            <pc:sldMk cId="0" sldId="286"/>
            <ac:spMk id="66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928" v="291"/>
          <ac:spMkLst>
            <pc:docMk/>
            <pc:sldMk cId="0" sldId="286"/>
            <ac:spMk id="66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943" v="292"/>
          <ac:spMkLst>
            <pc:docMk/>
            <pc:sldMk cId="0" sldId="286"/>
            <ac:spMk id="66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959" v="293"/>
          <ac:spMkLst>
            <pc:docMk/>
            <pc:sldMk cId="0" sldId="286"/>
            <ac:spMk id="66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975" v="294"/>
          <ac:spMkLst>
            <pc:docMk/>
            <pc:sldMk cId="0" sldId="286"/>
            <ac:spMk id="66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2.990" v="295"/>
          <ac:spMkLst>
            <pc:docMk/>
            <pc:sldMk cId="0" sldId="286"/>
            <ac:spMk id="66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021" v="296"/>
          <ac:spMkLst>
            <pc:docMk/>
            <pc:sldMk cId="0" sldId="286"/>
            <ac:spMk id="66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037" v="297"/>
          <ac:spMkLst>
            <pc:docMk/>
            <pc:sldMk cId="0" sldId="286"/>
            <ac:spMk id="67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053" v="298"/>
          <ac:spMkLst>
            <pc:docMk/>
            <pc:sldMk cId="0" sldId="286"/>
            <ac:spMk id="67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068" v="299"/>
          <ac:spMkLst>
            <pc:docMk/>
            <pc:sldMk cId="0" sldId="286"/>
            <ac:spMk id="67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084" v="300"/>
          <ac:spMkLst>
            <pc:docMk/>
            <pc:sldMk cId="0" sldId="286"/>
            <ac:spMk id="67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100" v="301"/>
          <ac:spMkLst>
            <pc:docMk/>
            <pc:sldMk cId="0" sldId="286"/>
            <ac:spMk id="67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115" v="302"/>
          <ac:spMkLst>
            <pc:docMk/>
            <pc:sldMk cId="0" sldId="286"/>
            <ac:spMk id="67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131" v="303"/>
          <ac:spMkLst>
            <pc:docMk/>
            <pc:sldMk cId="0" sldId="286"/>
            <ac:spMk id="67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146" v="304"/>
          <ac:spMkLst>
            <pc:docMk/>
            <pc:sldMk cId="0" sldId="286"/>
            <ac:spMk id="67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162" v="305"/>
          <ac:spMkLst>
            <pc:docMk/>
            <pc:sldMk cId="0" sldId="286"/>
            <ac:spMk id="67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53.193" v="306"/>
          <ac:spMkLst>
            <pc:docMk/>
            <pc:sldMk cId="0" sldId="286"/>
            <ac:spMk id="679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5:46.021" v="285"/>
        <pc:sldMkLst>
          <pc:docMk/>
          <pc:sldMk cId="0" sldId="287"/>
        </pc:sldMkLst>
        <pc:spChg chg="mod">
          <ac:chgData name="Masaki Suzuki" userId="2c4feb2ed34ad1a7" providerId="Windows Live" clId="Web-{51AE4CB3-156B-406E-B626-D2FD70222019}" dt="2021-03-04T23:45:45.912" v="276"/>
          <ac:spMkLst>
            <pc:docMk/>
            <pc:sldMk cId="0" sldId="287"/>
            <ac:spMk id="68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5.928" v="277"/>
          <ac:spMkLst>
            <pc:docMk/>
            <pc:sldMk cId="0" sldId="287"/>
            <ac:spMk id="69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5.943" v="278"/>
          <ac:spMkLst>
            <pc:docMk/>
            <pc:sldMk cId="0" sldId="287"/>
            <ac:spMk id="69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5.959" v="279"/>
          <ac:spMkLst>
            <pc:docMk/>
            <pc:sldMk cId="0" sldId="287"/>
            <ac:spMk id="69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5.959" v="280"/>
          <ac:spMkLst>
            <pc:docMk/>
            <pc:sldMk cId="0" sldId="287"/>
            <ac:spMk id="69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5.975" v="281"/>
          <ac:spMkLst>
            <pc:docMk/>
            <pc:sldMk cId="0" sldId="287"/>
            <ac:spMk id="69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5.990" v="282"/>
          <ac:spMkLst>
            <pc:docMk/>
            <pc:sldMk cId="0" sldId="287"/>
            <ac:spMk id="69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6.006" v="283"/>
          <ac:spMkLst>
            <pc:docMk/>
            <pc:sldMk cId="0" sldId="287"/>
            <ac:spMk id="69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6.006" v="284"/>
          <ac:spMkLst>
            <pc:docMk/>
            <pc:sldMk cId="0" sldId="287"/>
            <ac:spMk id="70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46.021" v="285"/>
          <ac:spMkLst>
            <pc:docMk/>
            <pc:sldMk cId="0" sldId="287"/>
            <ac:spMk id="701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5:19.568" v="275"/>
        <pc:sldMkLst>
          <pc:docMk/>
          <pc:sldMk cId="0" sldId="288"/>
        </pc:sldMkLst>
        <pc:spChg chg="mod">
          <ac:chgData name="Masaki Suzuki" userId="2c4feb2ed34ad1a7" providerId="Windows Live" clId="Web-{51AE4CB3-156B-406E-B626-D2FD70222019}" dt="2021-03-04T23:45:19.537" v="271"/>
          <ac:spMkLst>
            <pc:docMk/>
            <pc:sldMk cId="0" sldId="288"/>
            <ac:spMk id="70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9.552" v="272"/>
          <ac:spMkLst>
            <pc:docMk/>
            <pc:sldMk cId="0" sldId="288"/>
            <ac:spMk id="71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9.552" v="273"/>
          <ac:spMkLst>
            <pc:docMk/>
            <pc:sldMk cId="0" sldId="288"/>
            <ac:spMk id="71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9.568" v="274"/>
          <ac:spMkLst>
            <pc:docMk/>
            <pc:sldMk cId="0" sldId="288"/>
            <ac:spMk id="71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9.568" v="275"/>
          <ac:spMkLst>
            <pc:docMk/>
            <pc:sldMk cId="0" sldId="288"/>
            <ac:spMk id="720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5:13.724" v="270"/>
        <pc:sldMkLst>
          <pc:docMk/>
          <pc:sldMk cId="0" sldId="289"/>
        </pc:sldMkLst>
        <pc:spChg chg="mod">
          <ac:chgData name="Masaki Suzuki" userId="2c4feb2ed34ad1a7" providerId="Windows Live" clId="Web-{51AE4CB3-156B-406E-B626-D2FD70222019}" dt="2021-03-04T23:45:13.615" v="262"/>
          <ac:spMkLst>
            <pc:docMk/>
            <pc:sldMk cId="0" sldId="289"/>
            <ac:spMk id="72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630" v="263"/>
          <ac:spMkLst>
            <pc:docMk/>
            <pc:sldMk cId="0" sldId="289"/>
            <ac:spMk id="73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646" v="264"/>
          <ac:spMkLst>
            <pc:docMk/>
            <pc:sldMk cId="0" sldId="289"/>
            <ac:spMk id="73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662" v="265"/>
          <ac:spMkLst>
            <pc:docMk/>
            <pc:sldMk cId="0" sldId="289"/>
            <ac:spMk id="73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677" v="266"/>
          <ac:spMkLst>
            <pc:docMk/>
            <pc:sldMk cId="0" sldId="289"/>
            <ac:spMk id="73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693" v="267"/>
          <ac:spMkLst>
            <pc:docMk/>
            <pc:sldMk cId="0" sldId="289"/>
            <ac:spMk id="74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693" v="268"/>
          <ac:spMkLst>
            <pc:docMk/>
            <pc:sldMk cId="0" sldId="289"/>
            <ac:spMk id="74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708" v="269"/>
          <ac:spMkLst>
            <pc:docMk/>
            <pc:sldMk cId="0" sldId="289"/>
            <ac:spMk id="74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13.724" v="270"/>
          <ac:spMkLst>
            <pc:docMk/>
            <pc:sldMk cId="0" sldId="289"/>
            <ac:spMk id="743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5:07.490" v="261"/>
        <pc:sldMkLst>
          <pc:docMk/>
          <pc:sldMk cId="0" sldId="290"/>
        </pc:sldMkLst>
        <pc:spChg chg="mod">
          <ac:chgData name="Masaki Suzuki" userId="2c4feb2ed34ad1a7" providerId="Windows Live" clId="Web-{51AE4CB3-156B-406E-B626-D2FD70222019}" dt="2021-03-04T23:45:07.380" v="252"/>
          <ac:spMkLst>
            <pc:docMk/>
            <pc:sldMk cId="0" sldId="290"/>
            <ac:spMk id="74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396" v="253"/>
          <ac:spMkLst>
            <pc:docMk/>
            <pc:sldMk cId="0" sldId="290"/>
            <ac:spMk id="75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11" v="254"/>
          <ac:spMkLst>
            <pc:docMk/>
            <pc:sldMk cId="0" sldId="290"/>
            <ac:spMk id="75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27" v="255"/>
          <ac:spMkLst>
            <pc:docMk/>
            <pc:sldMk cId="0" sldId="290"/>
            <ac:spMk id="75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43" v="256"/>
          <ac:spMkLst>
            <pc:docMk/>
            <pc:sldMk cId="0" sldId="290"/>
            <ac:spMk id="75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43" v="257"/>
          <ac:spMkLst>
            <pc:docMk/>
            <pc:sldMk cId="0" sldId="290"/>
            <ac:spMk id="75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58" v="258"/>
          <ac:spMkLst>
            <pc:docMk/>
            <pc:sldMk cId="0" sldId="290"/>
            <ac:spMk id="75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74" v="259"/>
          <ac:spMkLst>
            <pc:docMk/>
            <pc:sldMk cId="0" sldId="290"/>
            <ac:spMk id="76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74" v="260"/>
          <ac:spMkLst>
            <pc:docMk/>
            <pc:sldMk cId="0" sldId="290"/>
            <ac:spMk id="76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7.490" v="261"/>
          <ac:spMkLst>
            <pc:docMk/>
            <pc:sldMk cId="0" sldId="290"/>
            <ac:spMk id="762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5:02.568" v="251"/>
        <pc:sldMkLst>
          <pc:docMk/>
          <pc:sldMk cId="0" sldId="291"/>
        </pc:sldMkLst>
        <pc:spChg chg="mod">
          <ac:chgData name="Masaki Suzuki" userId="2c4feb2ed34ad1a7" providerId="Windows Live" clId="Web-{51AE4CB3-156B-406E-B626-D2FD70222019}" dt="2021-03-04T23:45:02.349" v="236"/>
          <ac:spMkLst>
            <pc:docMk/>
            <pc:sldMk cId="0" sldId="291"/>
            <ac:spMk id="76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364" v="237"/>
          <ac:spMkLst>
            <pc:docMk/>
            <pc:sldMk cId="0" sldId="291"/>
            <ac:spMk id="77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380" v="238"/>
          <ac:spMkLst>
            <pc:docMk/>
            <pc:sldMk cId="0" sldId="291"/>
            <ac:spMk id="77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396" v="239"/>
          <ac:spMkLst>
            <pc:docMk/>
            <pc:sldMk cId="0" sldId="291"/>
            <ac:spMk id="77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411" v="240"/>
          <ac:spMkLst>
            <pc:docMk/>
            <pc:sldMk cId="0" sldId="291"/>
            <ac:spMk id="78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427" v="241"/>
          <ac:spMkLst>
            <pc:docMk/>
            <pc:sldMk cId="0" sldId="291"/>
            <ac:spMk id="78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443" v="242"/>
          <ac:spMkLst>
            <pc:docMk/>
            <pc:sldMk cId="0" sldId="291"/>
            <ac:spMk id="78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458" v="243"/>
          <ac:spMkLst>
            <pc:docMk/>
            <pc:sldMk cId="0" sldId="291"/>
            <ac:spMk id="78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458" v="244"/>
          <ac:spMkLst>
            <pc:docMk/>
            <pc:sldMk cId="0" sldId="291"/>
            <ac:spMk id="78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474" v="245"/>
          <ac:spMkLst>
            <pc:docMk/>
            <pc:sldMk cId="0" sldId="291"/>
            <ac:spMk id="78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489" v="246"/>
          <ac:spMkLst>
            <pc:docMk/>
            <pc:sldMk cId="0" sldId="291"/>
            <ac:spMk id="78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505" v="247"/>
          <ac:spMkLst>
            <pc:docMk/>
            <pc:sldMk cId="0" sldId="291"/>
            <ac:spMk id="78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521" v="248"/>
          <ac:spMkLst>
            <pc:docMk/>
            <pc:sldMk cId="0" sldId="291"/>
            <ac:spMk id="78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536" v="249"/>
          <ac:spMkLst>
            <pc:docMk/>
            <pc:sldMk cId="0" sldId="291"/>
            <ac:spMk id="78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552" v="250"/>
          <ac:spMkLst>
            <pc:docMk/>
            <pc:sldMk cId="0" sldId="291"/>
            <ac:spMk id="79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5:02.568" v="251"/>
          <ac:spMkLst>
            <pc:docMk/>
            <pc:sldMk cId="0" sldId="291"/>
            <ac:spMk id="791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55.896" v="235"/>
        <pc:sldMkLst>
          <pc:docMk/>
          <pc:sldMk cId="0" sldId="292"/>
        </pc:sldMkLst>
        <pc:spChg chg="mod">
          <ac:chgData name="Masaki Suzuki" userId="2c4feb2ed34ad1a7" providerId="Windows Live" clId="Web-{51AE4CB3-156B-406E-B626-D2FD70222019}" dt="2021-03-04T23:44:55.708" v="222"/>
          <ac:spMkLst>
            <pc:docMk/>
            <pc:sldMk cId="0" sldId="292"/>
            <ac:spMk id="79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724" v="223"/>
          <ac:spMkLst>
            <pc:docMk/>
            <pc:sldMk cId="0" sldId="292"/>
            <ac:spMk id="80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739" v="224"/>
          <ac:spMkLst>
            <pc:docMk/>
            <pc:sldMk cId="0" sldId="292"/>
            <ac:spMk id="80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739" v="225"/>
          <ac:spMkLst>
            <pc:docMk/>
            <pc:sldMk cId="0" sldId="292"/>
            <ac:spMk id="80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755" v="226"/>
          <ac:spMkLst>
            <pc:docMk/>
            <pc:sldMk cId="0" sldId="292"/>
            <ac:spMk id="80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771" v="227"/>
          <ac:spMkLst>
            <pc:docMk/>
            <pc:sldMk cId="0" sldId="292"/>
            <ac:spMk id="80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786" v="228"/>
          <ac:spMkLst>
            <pc:docMk/>
            <pc:sldMk cId="0" sldId="292"/>
            <ac:spMk id="80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802" v="229"/>
          <ac:spMkLst>
            <pc:docMk/>
            <pc:sldMk cId="0" sldId="292"/>
            <ac:spMk id="81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818" v="230"/>
          <ac:spMkLst>
            <pc:docMk/>
            <pc:sldMk cId="0" sldId="292"/>
            <ac:spMk id="81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833" v="231"/>
          <ac:spMkLst>
            <pc:docMk/>
            <pc:sldMk cId="0" sldId="292"/>
            <ac:spMk id="81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849" v="232"/>
          <ac:spMkLst>
            <pc:docMk/>
            <pc:sldMk cId="0" sldId="292"/>
            <ac:spMk id="81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864" v="233"/>
          <ac:spMkLst>
            <pc:docMk/>
            <pc:sldMk cId="0" sldId="292"/>
            <ac:spMk id="81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880" v="234"/>
          <ac:spMkLst>
            <pc:docMk/>
            <pc:sldMk cId="0" sldId="292"/>
            <ac:spMk id="81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55.896" v="235"/>
          <ac:spMkLst>
            <pc:docMk/>
            <pc:sldMk cId="0" sldId="292"/>
            <ac:spMk id="816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45.442" v="221"/>
        <pc:sldMkLst>
          <pc:docMk/>
          <pc:sldMk cId="0" sldId="293"/>
        </pc:sldMkLst>
        <pc:spChg chg="mod">
          <ac:chgData name="Masaki Suzuki" userId="2c4feb2ed34ad1a7" providerId="Windows Live" clId="Web-{51AE4CB3-156B-406E-B626-D2FD70222019}" dt="2021-03-04T23:44:44.677" v="197"/>
          <ac:spMkLst>
            <pc:docMk/>
            <pc:sldMk cId="0" sldId="293"/>
            <ac:spMk id="82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724" v="198"/>
          <ac:spMkLst>
            <pc:docMk/>
            <pc:sldMk cId="0" sldId="293"/>
            <ac:spMk id="83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755" v="199"/>
          <ac:spMkLst>
            <pc:docMk/>
            <pc:sldMk cId="0" sldId="293"/>
            <ac:spMk id="83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786" v="200"/>
          <ac:spMkLst>
            <pc:docMk/>
            <pc:sldMk cId="0" sldId="293"/>
            <ac:spMk id="83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817" v="201"/>
          <ac:spMkLst>
            <pc:docMk/>
            <pc:sldMk cId="0" sldId="293"/>
            <ac:spMk id="85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849" v="202"/>
          <ac:spMkLst>
            <pc:docMk/>
            <pc:sldMk cId="0" sldId="293"/>
            <ac:spMk id="85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880" v="203"/>
          <ac:spMkLst>
            <pc:docMk/>
            <pc:sldMk cId="0" sldId="293"/>
            <ac:spMk id="85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911" v="204"/>
          <ac:spMkLst>
            <pc:docMk/>
            <pc:sldMk cId="0" sldId="293"/>
            <ac:spMk id="86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942" v="205"/>
          <ac:spMkLst>
            <pc:docMk/>
            <pc:sldMk cId="0" sldId="293"/>
            <ac:spMk id="86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4.974" v="206"/>
          <ac:spMkLst>
            <pc:docMk/>
            <pc:sldMk cId="0" sldId="293"/>
            <ac:spMk id="86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005" v="207"/>
          <ac:spMkLst>
            <pc:docMk/>
            <pc:sldMk cId="0" sldId="293"/>
            <ac:spMk id="86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036" v="208"/>
          <ac:spMkLst>
            <pc:docMk/>
            <pc:sldMk cId="0" sldId="293"/>
            <ac:spMk id="86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067" v="209"/>
          <ac:spMkLst>
            <pc:docMk/>
            <pc:sldMk cId="0" sldId="293"/>
            <ac:spMk id="86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099" v="210"/>
          <ac:spMkLst>
            <pc:docMk/>
            <pc:sldMk cId="0" sldId="293"/>
            <ac:spMk id="86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114" v="211"/>
          <ac:spMkLst>
            <pc:docMk/>
            <pc:sldMk cId="0" sldId="293"/>
            <ac:spMk id="87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145" v="212"/>
          <ac:spMkLst>
            <pc:docMk/>
            <pc:sldMk cId="0" sldId="293"/>
            <ac:spMk id="87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177" v="213"/>
          <ac:spMkLst>
            <pc:docMk/>
            <pc:sldMk cId="0" sldId="293"/>
            <ac:spMk id="87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208" v="214"/>
          <ac:spMkLst>
            <pc:docMk/>
            <pc:sldMk cId="0" sldId="293"/>
            <ac:spMk id="87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239" v="215"/>
          <ac:spMkLst>
            <pc:docMk/>
            <pc:sldMk cId="0" sldId="293"/>
            <ac:spMk id="87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270" v="216"/>
          <ac:spMkLst>
            <pc:docMk/>
            <pc:sldMk cId="0" sldId="293"/>
            <ac:spMk id="87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302" v="217"/>
          <ac:spMkLst>
            <pc:docMk/>
            <pc:sldMk cId="0" sldId="293"/>
            <ac:spMk id="87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333" v="218"/>
          <ac:spMkLst>
            <pc:docMk/>
            <pc:sldMk cId="0" sldId="293"/>
            <ac:spMk id="87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364" v="219"/>
          <ac:spMkLst>
            <pc:docMk/>
            <pc:sldMk cId="0" sldId="293"/>
            <ac:spMk id="87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411" v="220"/>
          <ac:spMkLst>
            <pc:docMk/>
            <pc:sldMk cId="0" sldId="293"/>
            <ac:spMk id="88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45.442" v="221"/>
          <ac:spMkLst>
            <pc:docMk/>
            <pc:sldMk cId="0" sldId="293"/>
            <ac:spMk id="881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38.333" v="196"/>
        <pc:sldMkLst>
          <pc:docMk/>
          <pc:sldMk cId="0" sldId="294"/>
        </pc:sldMkLst>
        <pc:spChg chg="mod">
          <ac:chgData name="Masaki Suzuki" userId="2c4feb2ed34ad1a7" providerId="Windows Live" clId="Web-{51AE4CB3-156B-406E-B626-D2FD70222019}" dt="2021-03-04T23:44:38.317" v="193"/>
          <ac:spMkLst>
            <pc:docMk/>
            <pc:sldMk cId="0" sldId="294"/>
            <ac:spMk id="88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8.317" v="194"/>
          <ac:spMkLst>
            <pc:docMk/>
            <pc:sldMk cId="0" sldId="294"/>
            <ac:spMk id="89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8.317" v="195"/>
          <ac:spMkLst>
            <pc:docMk/>
            <pc:sldMk cId="0" sldId="294"/>
            <ac:spMk id="89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8.333" v="196"/>
          <ac:spMkLst>
            <pc:docMk/>
            <pc:sldMk cId="0" sldId="294"/>
            <ac:spMk id="894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33.083" v="192"/>
        <pc:sldMkLst>
          <pc:docMk/>
          <pc:sldMk cId="0" sldId="295"/>
        </pc:sldMkLst>
        <pc:spChg chg="mod">
          <ac:chgData name="Masaki Suzuki" userId="2c4feb2ed34ad1a7" providerId="Windows Live" clId="Web-{51AE4CB3-156B-406E-B626-D2FD70222019}" dt="2021-03-04T23:44:33.020" v="185"/>
          <ac:spMkLst>
            <pc:docMk/>
            <pc:sldMk cId="0" sldId="295"/>
            <ac:spMk id="89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3.020" v="186"/>
          <ac:spMkLst>
            <pc:docMk/>
            <pc:sldMk cId="0" sldId="295"/>
            <ac:spMk id="90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3.036" v="187"/>
          <ac:spMkLst>
            <pc:docMk/>
            <pc:sldMk cId="0" sldId="295"/>
            <ac:spMk id="91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3.052" v="188"/>
          <ac:spMkLst>
            <pc:docMk/>
            <pc:sldMk cId="0" sldId="295"/>
            <ac:spMk id="91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3.052" v="189"/>
          <ac:spMkLst>
            <pc:docMk/>
            <pc:sldMk cId="0" sldId="295"/>
            <ac:spMk id="91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3.067" v="190"/>
          <ac:spMkLst>
            <pc:docMk/>
            <pc:sldMk cId="0" sldId="295"/>
            <ac:spMk id="91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3.083" v="191"/>
          <ac:spMkLst>
            <pc:docMk/>
            <pc:sldMk cId="0" sldId="295"/>
            <ac:spMk id="91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33.083" v="192"/>
          <ac:spMkLst>
            <pc:docMk/>
            <pc:sldMk cId="0" sldId="295"/>
            <ac:spMk id="915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26.317" v="184"/>
        <pc:sldMkLst>
          <pc:docMk/>
          <pc:sldMk cId="0" sldId="296"/>
        </pc:sldMkLst>
        <pc:spChg chg="mod">
          <ac:chgData name="Masaki Suzuki" userId="2c4feb2ed34ad1a7" providerId="Windows Live" clId="Web-{51AE4CB3-156B-406E-B626-D2FD70222019}" dt="2021-03-04T23:44:26.270" v="179"/>
          <ac:spMkLst>
            <pc:docMk/>
            <pc:sldMk cId="0" sldId="296"/>
            <ac:spMk id="92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6.270" v="180"/>
          <ac:spMkLst>
            <pc:docMk/>
            <pc:sldMk cId="0" sldId="296"/>
            <ac:spMk id="92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6.286" v="181"/>
          <ac:spMkLst>
            <pc:docMk/>
            <pc:sldMk cId="0" sldId="296"/>
            <ac:spMk id="92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6.286" v="182"/>
          <ac:spMkLst>
            <pc:docMk/>
            <pc:sldMk cId="0" sldId="296"/>
            <ac:spMk id="92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6.301" v="183"/>
          <ac:spMkLst>
            <pc:docMk/>
            <pc:sldMk cId="0" sldId="296"/>
            <ac:spMk id="92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6.317" v="184"/>
          <ac:spMkLst>
            <pc:docMk/>
            <pc:sldMk cId="0" sldId="296"/>
            <ac:spMk id="930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20.067" v="178"/>
        <pc:sldMkLst>
          <pc:docMk/>
          <pc:sldMk cId="0" sldId="297"/>
        </pc:sldMkLst>
        <pc:spChg chg="mod">
          <ac:chgData name="Masaki Suzuki" userId="2c4feb2ed34ad1a7" providerId="Windows Live" clId="Web-{51AE4CB3-156B-406E-B626-D2FD70222019}" dt="2021-03-04T23:44:19.989" v="172"/>
          <ac:spMkLst>
            <pc:docMk/>
            <pc:sldMk cId="0" sldId="297"/>
            <ac:spMk id="93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0.004" v="173"/>
          <ac:spMkLst>
            <pc:docMk/>
            <pc:sldMk cId="0" sldId="297"/>
            <ac:spMk id="94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0.020" v="174"/>
          <ac:spMkLst>
            <pc:docMk/>
            <pc:sldMk cId="0" sldId="297"/>
            <ac:spMk id="94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0.036" v="175"/>
          <ac:spMkLst>
            <pc:docMk/>
            <pc:sldMk cId="0" sldId="297"/>
            <ac:spMk id="94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0.051" v="176"/>
          <ac:spMkLst>
            <pc:docMk/>
            <pc:sldMk cId="0" sldId="297"/>
            <ac:spMk id="94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0.067" v="177"/>
          <ac:spMkLst>
            <pc:docMk/>
            <pc:sldMk cId="0" sldId="297"/>
            <ac:spMk id="95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20.067" v="178"/>
          <ac:spMkLst>
            <pc:docMk/>
            <pc:sldMk cId="0" sldId="297"/>
            <ac:spMk id="951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13.536" v="171"/>
        <pc:sldMkLst>
          <pc:docMk/>
          <pc:sldMk cId="0" sldId="298"/>
        </pc:sldMkLst>
        <pc:spChg chg="mod">
          <ac:chgData name="Masaki Suzuki" userId="2c4feb2ed34ad1a7" providerId="Windows Live" clId="Web-{51AE4CB3-156B-406E-B626-D2FD70222019}" dt="2021-03-04T23:44:13.504" v="167"/>
          <ac:spMkLst>
            <pc:docMk/>
            <pc:sldMk cId="0" sldId="298"/>
            <ac:spMk id="95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13.520" v="168"/>
          <ac:spMkLst>
            <pc:docMk/>
            <pc:sldMk cId="0" sldId="298"/>
            <ac:spMk id="96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13.520" v="169"/>
          <ac:spMkLst>
            <pc:docMk/>
            <pc:sldMk cId="0" sldId="298"/>
            <ac:spMk id="96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13.536" v="170"/>
          <ac:spMkLst>
            <pc:docMk/>
            <pc:sldMk cId="0" sldId="298"/>
            <ac:spMk id="96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13.536" v="171"/>
          <ac:spMkLst>
            <pc:docMk/>
            <pc:sldMk cId="0" sldId="298"/>
            <ac:spMk id="966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07.098" v="166"/>
        <pc:sldMkLst>
          <pc:docMk/>
          <pc:sldMk cId="0" sldId="299"/>
        </pc:sldMkLst>
        <pc:spChg chg="mod">
          <ac:chgData name="Masaki Suzuki" userId="2c4feb2ed34ad1a7" providerId="Windows Live" clId="Web-{51AE4CB3-156B-406E-B626-D2FD70222019}" dt="2021-03-04T23:44:07.004" v="159"/>
          <ac:spMkLst>
            <pc:docMk/>
            <pc:sldMk cId="0" sldId="299"/>
            <ac:spMk id="97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7.020" v="160"/>
          <ac:spMkLst>
            <pc:docMk/>
            <pc:sldMk cId="0" sldId="299"/>
            <ac:spMk id="98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7.036" v="161"/>
          <ac:spMkLst>
            <pc:docMk/>
            <pc:sldMk cId="0" sldId="299"/>
            <ac:spMk id="98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7.051" v="162"/>
          <ac:spMkLst>
            <pc:docMk/>
            <pc:sldMk cId="0" sldId="299"/>
            <ac:spMk id="98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7.067" v="163"/>
          <ac:spMkLst>
            <pc:docMk/>
            <pc:sldMk cId="0" sldId="299"/>
            <ac:spMk id="98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7.082" v="164"/>
          <ac:spMkLst>
            <pc:docMk/>
            <pc:sldMk cId="0" sldId="299"/>
            <ac:spMk id="98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7.098" v="165"/>
          <ac:spMkLst>
            <pc:docMk/>
            <pc:sldMk cId="0" sldId="299"/>
            <ac:spMk id="98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7.098" v="166"/>
          <ac:spMkLst>
            <pc:docMk/>
            <pc:sldMk cId="0" sldId="299"/>
            <ac:spMk id="986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4:01.442" v="158"/>
        <pc:sldMkLst>
          <pc:docMk/>
          <pc:sldMk cId="0" sldId="300"/>
        </pc:sldMkLst>
        <pc:spChg chg="mod">
          <ac:chgData name="Masaki Suzuki" userId="2c4feb2ed34ad1a7" providerId="Windows Live" clId="Web-{51AE4CB3-156B-406E-B626-D2FD70222019}" dt="2021-03-04T23:44:01.270" v="145"/>
          <ac:spMkLst>
            <pc:docMk/>
            <pc:sldMk cId="0" sldId="300"/>
            <ac:spMk id="99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285" v="146"/>
          <ac:spMkLst>
            <pc:docMk/>
            <pc:sldMk cId="0" sldId="300"/>
            <ac:spMk id="100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01" v="147"/>
          <ac:spMkLst>
            <pc:docMk/>
            <pc:sldMk cId="0" sldId="300"/>
            <ac:spMk id="100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17" v="148"/>
          <ac:spMkLst>
            <pc:docMk/>
            <pc:sldMk cId="0" sldId="300"/>
            <ac:spMk id="100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32" v="149"/>
          <ac:spMkLst>
            <pc:docMk/>
            <pc:sldMk cId="0" sldId="300"/>
            <ac:spMk id="100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48" v="150"/>
          <ac:spMkLst>
            <pc:docMk/>
            <pc:sldMk cId="0" sldId="300"/>
            <ac:spMk id="100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48" v="151"/>
          <ac:spMkLst>
            <pc:docMk/>
            <pc:sldMk cId="0" sldId="300"/>
            <ac:spMk id="100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64" v="152"/>
          <ac:spMkLst>
            <pc:docMk/>
            <pc:sldMk cId="0" sldId="300"/>
            <ac:spMk id="100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79" v="153"/>
          <ac:spMkLst>
            <pc:docMk/>
            <pc:sldMk cId="0" sldId="300"/>
            <ac:spMk id="100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395" v="154"/>
          <ac:spMkLst>
            <pc:docMk/>
            <pc:sldMk cId="0" sldId="300"/>
            <ac:spMk id="100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410" v="155"/>
          <ac:spMkLst>
            <pc:docMk/>
            <pc:sldMk cId="0" sldId="300"/>
            <ac:spMk id="100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426" v="156"/>
          <ac:spMkLst>
            <pc:docMk/>
            <pc:sldMk cId="0" sldId="300"/>
            <ac:spMk id="101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442" v="157"/>
          <ac:spMkLst>
            <pc:docMk/>
            <pc:sldMk cId="0" sldId="300"/>
            <ac:spMk id="101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4:01.442" v="158"/>
          <ac:spMkLst>
            <pc:docMk/>
            <pc:sldMk cId="0" sldId="300"/>
            <ac:spMk id="1012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3:53.629" v="144"/>
        <pc:sldMkLst>
          <pc:docMk/>
          <pc:sldMk cId="0" sldId="301"/>
        </pc:sldMkLst>
        <pc:spChg chg="mod">
          <ac:chgData name="Masaki Suzuki" userId="2c4feb2ed34ad1a7" providerId="Windows Live" clId="Web-{51AE4CB3-156B-406E-B626-D2FD70222019}" dt="2021-03-04T23:43:53.551" v="136"/>
          <ac:spMkLst>
            <pc:docMk/>
            <pc:sldMk cId="0" sldId="301"/>
            <ac:spMk id="101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567" v="137"/>
          <ac:spMkLst>
            <pc:docMk/>
            <pc:sldMk cId="0" sldId="301"/>
            <ac:spMk id="102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567" v="138"/>
          <ac:spMkLst>
            <pc:docMk/>
            <pc:sldMk cId="0" sldId="301"/>
            <ac:spMk id="102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582" v="139"/>
          <ac:spMkLst>
            <pc:docMk/>
            <pc:sldMk cId="0" sldId="301"/>
            <ac:spMk id="102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598" v="140"/>
          <ac:spMkLst>
            <pc:docMk/>
            <pc:sldMk cId="0" sldId="301"/>
            <ac:spMk id="102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598" v="141"/>
          <ac:spMkLst>
            <pc:docMk/>
            <pc:sldMk cId="0" sldId="301"/>
            <ac:spMk id="102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613" v="142"/>
          <ac:spMkLst>
            <pc:docMk/>
            <pc:sldMk cId="0" sldId="301"/>
            <ac:spMk id="102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613" v="143"/>
          <ac:spMkLst>
            <pc:docMk/>
            <pc:sldMk cId="0" sldId="301"/>
            <ac:spMk id="102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53.629" v="144"/>
          <ac:spMkLst>
            <pc:docMk/>
            <pc:sldMk cId="0" sldId="301"/>
            <ac:spMk id="1030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3:48.176" v="135"/>
        <pc:sldMkLst>
          <pc:docMk/>
          <pc:sldMk cId="0" sldId="302"/>
        </pc:sldMkLst>
        <pc:spChg chg="mod">
          <ac:chgData name="Masaki Suzuki" userId="2c4feb2ed34ad1a7" providerId="Windows Live" clId="Web-{51AE4CB3-156B-406E-B626-D2FD70222019}" dt="2021-03-04T23:43:47.551" v="120"/>
          <ac:spMkLst>
            <pc:docMk/>
            <pc:sldMk cId="0" sldId="302"/>
            <ac:spMk id="103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567" v="121"/>
          <ac:spMkLst>
            <pc:docMk/>
            <pc:sldMk cId="0" sldId="302"/>
            <ac:spMk id="103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582" v="122"/>
          <ac:spMkLst>
            <pc:docMk/>
            <pc:sldMk cId="0" sldId="302"/>
            <ac:spMk id="104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629" v="123"/>
          <ac:spMkLst>
            <pc:docMk/>
            <pc:sldMk cId="0" sldId="302"/>
            <ac:spMk id="104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676" v="124"/>
          <ac:spMkLst>
            <pc:docMk/>
            <pc:sldMk cId="0" sldId="302"/>
            <ac:spMk id="104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723" v="125"/>
          <ac:spMkLst>
            <pc:docMk/>
            <pc:sldMk cId="0" sldId="302"/>
            <ac:spMk id="104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770" v="126"/>
          <ac:spMkLst>
            <pc:docMk/>
            <pc:sldMk cId="0" sldId="302"/>
            <ac:spMk id="104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801" v="127"/>
          <ac:spMkLst>
            <pc:docMk/>
            <pc:sldMk cId="0" sldId="302"/>
            <ac:spMk id="104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848" v="128"/>
          <ac:spMkLst>
            <pc:docMk/>
            <pc:sldMk cId="0" sldId="302"/>
            <ac:spMk id="104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895" v="129"/>
          <ac:spMkLst>
            <pc:docMk/>
            <pc:sldMk cId="0" sldId="302"/>
            <ac:spMk id="104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942" v="130"/>
          <ac:spMkLst>
            <pc:docMk/>
            <pc:sldMk cId="0" sldId="302"/>
            <ac:spMk id="105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7.973" v="131"/>
          <ac:spMkLst>
            <pc:docMk/>
            <pc:sldMk cId="0" sldId="302"/>
            <ac:spMk id="105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8.020" v="132"/>
          <ac:spMkLst>
            <pc:docMk/>
            <pc:sldMk cId="0" sldId="302"/>
            <ac:spMk id="105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8.067" v="133"/>
          <ac:spMkLst>
            <pc:docMk/>
            <pc:sldMk cId="0" sldId="302"/>
            <ac:spMk id="105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8.113" v="134"/>
          <ac:spMkLst>
            <pc:docMk/>
            <pc:sldMk cId="0" sldId="302"/>
            <ac:spMk id="105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8.176" v="135"/>
          <ac:spMkLst>
            <pc:docMk/>
            <pc:sldMk cId="0" sldId="302"/>
            <ac:spMk id="1061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3:41.145" v="119"/>
        <pc:sldMkLst>
          <pc:docMk/>
          <pc:sldMk cId="0" sldId="303"/>
        </pc:sldMkLst>
        <pc:spChg chg="mod">
          <ac:chgData name="Masaki Suzuki" userId="2c4feb2ed34ad1a7" providerId="Windows Live" clId="Web-{51AE4CB3-156B-406E-B626-D2FD70222019}" dt="2021-03-04T23:43:41.113" v="115"/>
          <ac:spMkLst>
            <pc:docMk/>
            <pc:sldMk cId="0" sldId="303"/>
            <ac:spMk id="106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1.113" v="116"/>
          <ac:spMkLst>
            <pc:docMk/>
            <pc:sldMk cId="0" sldId="303"/>
            <ac:spMk id="107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1.129" v="117"/>
          <ac:spMkLst>
            <pc:docMk/>
            <pc:sldMk cId="0" sldId="303"/>
            <ac:spMk id="107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1.129" v="118"/>
          <ac:spMkLst>
            <pc:docMk/>
            <pc:sldMk cId="0" sldId="303"/>
            <ac:spMk id="107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41.145" v="119"/>
          <ac:spMkLst>
            <pc:docMk/>
            <pc:sldMk cId="0" sldId="303"/>
            <ac:spMk id="1077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3:34.801" v="114"/>
        <pc:sldMkLst>
          <pc:docMk/>
          <pc:sldMk cId="0" sldId="304"/>
        </pc:sldMkLst>
        <pc:spChg chg="mod">
          <ac:chgData name="Masaki Suzuki" userId="2c4feb2ed34ad1a7" providerId="Windows Live" clId="Web-{51AE4CB3-156B-406E-B626-D2FD70222019}" dt="2021-03-04T23:43:34.582" v="100"/>
          <ac:spMkLst>
            <pc:docMk/>
            <pc:sldMk cId="0" sldId="304"/>
            <ac:spMk id="108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598" v="101"/>
          <ac:spMkLst>
            <pc:docMk/>
            <pc:sldMk cId="0" sldId="304"/>
            <ac:spMk id="109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613" v="102"/>
          <ac:spMkLst>
            <pc:docMk/>
            <pc:sldMk cId="0" sldId="304"/>
            <ac:spMk id="109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629" v="103"/>
          <ac:spMkLst>
            <pc:docMk/>
            <pc:sldMk cId="0" sldId="304"/>
            <ac:spMk id="109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644" v="104"/>
          <ac:spMkLst>
            <pc:docMk/>
            <pc:sldMk cId="0" sldId="304"/>
            <ac:spMk id="109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660" v="105"/>
          <ac:spMkLst>
            <pc:docMk/>
            <pc:sldMk cId="0" sldId="304"/>
            <ac:spMk id="109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676" v="106"/>
          <ac:spMkLst>
            <pc:docMk/>
            <pc:sldMk cId="0" sldId="304"/>
            <ac:spMk id="109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691" v="107"/>
          <ac:spMkLst>
            <pc:docMk/>
            <pc:sldMk cId="0" sldId="304"/>
            <ac:spMk id="109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707" v="108"/>
          <ac:spMkLst>
            <pc:docMk/>
            <pc:sldMk cId="0" sldId="304"/>
            <ac:spMk id="109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723" v="109"/>
          <ac:spMkLst>
            <pc:docMk/>
            <pc:sldMk cId="0" sldId="304"/>
            <ac:spMk id="109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738" v="110"/>
          <ac:spMkLst>
            <pc:docMk/>
            <pc:sldMk cId="0" sldId="304"/>
            <ac:spMk id="110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754" v="111"/>
          <ac:spMkLst>
            <pc:docMk/>
            <pc:sldMk cId="0" sldId="304"/>
            <ac:spMk id="110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769" v="112"/>
          <ac:spMkLst>
            <pc:docMk/>
            <pc:sldMk cId="0" sldId="304"/>
            <ac:spMk id="110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785" v="113"/>
          <ac:spMkLst>
            <pc:docMk/>
            <pc:sldMk cId="0" sldId="304"/>
            <ac:spMk id="110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34.801" v="114"/>
          <ac:spMkLst>
            <pc:docMk/>
            <pc:sldMk cId="0" sldId="304"/>
            <ac:spMk id="1104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3:28.472" v="99"/>
        <pc:sldMkLst>
          <pc:docMk/>
          <pc:sldMk cId="0" sldId="305"/>
        </pc:sldMkLst>
        <pc:spChg chg="mod">
          <ac:chgData name="Masaki Suzuki" userId="2c4feb2ed34ad1a7" providerId="Windows Live" clId="Web-{51AE4CB3-156B-406E-B626-D2FD70222019}" dt="2021-03-04T23:43:28.426" v="94"/>
          <ac:spMkLst>
            <pc:docMk/>
            <pc:sldMk cId="0" sldId="305"/>
            <ac:spMk id="110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28.441" v="95"/>
          <ac:spMkLst>
            <pc:docMk/>
            <pc:sldMk cId="0" sldId="305"/>
            <ac:spMk id="111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28.441" v="96"/>
          <ac:spMkLst>
            <pc:docMk/>
            <pc:sldMk cId="0" sldId="305"/>
            <ac:spMk id="112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28.457" v="97"/>
          <ac:spMkLst>
            <pc:docMk/>
            <pc:sldMk cId="0" sldId="305"/>
            <ac:spMk id="112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28.472" v="98"/>
          <ac:spMkLst>
            <pc:docMk/>
            <pc:sldMk cId="0" sldId="305"/>
            <ac:spMk id="112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28.472" v="99"/>
          <ac:spMkLst>
            <pc:docMk/>
            <pc:sldMk cId="0" sldId="305"/>
            <ac:spMk id="1123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3:12.910" v="93"/>
        <pc:sldMkLst>
          <pc:docMk/>
          <pc:sldMk cId="0" sldId="306"/>
        </pc:sldMkLst>
        <pc:spChg chg="mod">
          <ac:chgData name="Masaki Suzuki" userId="2c4feb2ed34ad1a7" providerId="Windows Live" clId="Web-{51AE4CB3-156B-406E-B626-D2FD70222019}" dt="2021-03-04T23:43:12.816" v="85"/>
          <ac:spMkLst>
            <pc:docMk/>
            <pc:sldMk cId="0" sldId="306"/>
            <ac:spMk id="112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832" v="86"/>
          <ac:spMkLst>
            <pc:docMk/>
            <pc:sldMk cId="0" sldId="306"/>
            <ac:spMk id="113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847" v="87"/>
          <ac:spMkLst>
            <pc:docMk/>
            <pc:sldMk cId="0" sldId="306"/>
            <ac:spMk id="113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863" v="88"/>
          <ac:spMkLst>
            <pc:docMk/>
            <pc:sldMk cId="0" sldId="306"/>
            <ac:spMk id="113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863" v="89"/>
          <ac:spMkLst>
            <pc:docMk/>
            <pc:sldMk cId="0" sldId="306"/>
            <ac:spMk id="114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879" v="90"/>
          <ac:spMkLst>
            <pc:docMk/>
            <pc:sldMk cId="0" sldId="306"/>
            <ac:spMk id="114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894" v="91"/>
          <ac:spMkLst>
            <pc:docMk/>
            <pc:sldMk cId="0" sldId="306"/>
            <ac:spMk id="114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894" v="92"/>
          <ac:spMkLst>
            <pc:docMk/>
            <pc:sldMk cId="0" sldId="306"/>
            <ac:spMk id="114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12.910" v="93"/>
          <ac:spMkLst>
            <pc:docMk/>
            <pc:sldMk cId="0" sldId="306"/>
            <ac:spMk id="1144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3:05.894" v="84"/>
        <pc:sldMkLst>
          <pc:docMk/>
          <pc:sldMk cId="0" sldId="307"/>
        </pc:sldMkLst>
        <pc:spChg chg="mod">
          <ac:chgData name="Masaki Suzuki" userId="2c4feb2ed34ad1a7" providerId="Windows Live" clId="Web-{51AE4CB3-156B-406E-B626-D2FD70222019}" dt="2021-03-04T23:43:05.847" v="78"/>
          <ac:spMkLst>
            <pc:docMk/>
            <pc:sldMk cId="0" sldId="307"/>
            <ac:spMk id="115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05.863" v="79"/>
          <ac:spMkLst>
            <pc:docMk/>
            <pc:sldMk cId="0" sldId="307"/>
            <ac:spMk id="115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05.863" v="80"/>
          <ac:spMkLst>
            <pc:docMk/>
            <pc:sldMk cId="0" sldId="307"/>
            <ac:spMk id="115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05.878" v="81"/>
          <ac:spMkLst>
            <pc:docMk/>
            <pc:sldMk cId="0" sldId="307"/>
            <ac:spMk id="115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05.878" v="82"/>
          <ac:spMkLst>
            <pc:docMk/>
            <pc:sldMk cId="0" sldId="307"/>
            <ac:spMk id="115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05.894" v="83"/>
          <ac:spMkLst>
            <pc:docMk/>
            <pc:sldMk cId="0" sldId="307"/>
            <ac:spMk id="116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3:05.894" v="84"/>
          <ac:spMkLst>
            <pc:docMk/>
            <pc:sldMk cId="0" sldId="307"/>
            <ac:spMk id="1161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2:57.191" v="77"/>
        <pc:sldMkLst>
          <pc:docMk/>
          <pc:sldMk cId="0" sldId="308"/>
        </pc:sldMkLst>
        <pc:spChg chg="mod">
          <ac:chgData name="Masaki Suzuki" userId="2c4feb2ed34ad1a7" providerId="Windows Live" clId="Web-{51AE4CB3-156B-406E-B626-D2FD70222019}" dt="2021-03-04T23:42:57.144" v="72"/>
          <ac:spMkLst>
            <pc:docMk/>
            <pc:sldMk cId="0" sldId="308"/>
            <ac:spMk id="116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7.160" v="73"/>
          <ac:spMkLst>
            <pc:docMk/>
            <pc:sldMk cId="0" sldId="308"/>
            <ac:spMk id="117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7.160" v="74"/>
          <ac:spMkLst>
            <pc:docMk/>
            <pc:sldMk cId="0" sldId="308"/>
            <ac:spMk id="117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7.175" v="75"/>
          <ac:spMkLst>
            <pc:docMk/>
            <pc:sldMk cId="0" sldId="308"/>
            <ac:spMk id="117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7.175" v="76"/>
          <ac:spMkLst>
            <pc:docMk/>
            <pc:sldMk cId="0" sldId="308"/>
            <ac:spMk id="117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7.191" v="77"/>
          <ac:spMkLst>
            <pc:docMk/>
            <pc:sldMk cId="0" sldId="308"/>
            <ac:spMk id="1179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2:51.706" v="71"/>
        <pc:sldMkLst>
          <pc:docMk/>
          <pc:sldMk cId="0" sldId="309"/>
        </pc:sldMkLst>
        <pc:spChg chg="mod">
          <ac:chgData name="Masaki Suzuki" userId="2c4feb2ed34ad1a7" providerId="Windows Live" clId="Web-{51AE4CB3-156B-406E-B626-D2FD70222019}" dt="2021-03-04T23:42:51.659" v="66"/>
          <ac:spMkLst>
            <pc:docMk/>
            <pc:sldMk cId="0" sldId="309"/>
            <ac:spMk id="118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1.675" v="67"/>
          <ac:spMkLst>
            <pc:docMk/>
            <pc:sldMk cId="0" sldId="309"/>
            <ac:spMk id="119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1.675" v="68"/>
          <ac:spMkLst>
            <pc:docMk/>
            <pc:sldMk cId="0" sldId="309"/>
            <ac:spMk id="119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1.691" v="69"/>
          <ac:spMkLst>
            <pc:docMk/>
            <pc:sldMk cId="0" sldId="309"/>
            <ac:spMk id="119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1.706" v="70"/>
          <ac:spMkLst>
            <pc:docMk/>
            <pc:sldMk cId="0" sldId="309"/>
            <ac:spMk id="119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51.706" v="71"/>
          <ac:spMkLst>
            <pc:docMk/>
            <pc:sldMk cId="0" sldId="309"/>
            <ac:spMk id="1198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2:45.456" v="65"/>
        <pc:sldMkLst>
          <pc:docMk/>
          <pc:sldMk cId="0" sldId="310"/>
        </pc:sldMkLst>
        <pc:spChg chg="mod">
          <ac:chgData name="Masaki Suzuki" userId="2c4feb2ed34ad1a7" providerId="Windows Live" clId="Web-{51AE4CB3-156B-406E-B626-D2FD70222019}" dt="2021-03-04T23:42:45.441" v="61"/>
          <ac:spMkLst>
            <pc:docMk/>
            <pc:sldMk cId="0" sldId="310"/>
            <ac:spMk id="120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45.441" v="62"/>
          <ac:spMkLst>
            <pc:docMk/>
            <pc:sldMk cId="0" sldId="310"/>
            <ac:spMk id="120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45.456" v="63"/>
          <ac:spMkLst>
            <pc:docMk/>
            <pc:sldMk cId="0" sldId="310"/>
            <ac:spMk id="121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45.456" v="64"/>
          <ac:spMkLst>
            <pc:docMk/>
            <pc:sldMk cId="0" sldId="310"/>
            <ac:spMk id="121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45.456" v="65"/>
          <ac:spMkLst>
            <pc:docMk/>
            <pc:sldMk cId="0" sldId="310"/>
            <ac:spMk id="1212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2:35.987" v="60"/>
        <pc:sldMkLst>
          <pc:docMk/>
          <pc:sldMk cId="0" sldId="311"/>
        </pc:sldMkLst>
        <pc:spChg chg="mod">
          <ac:chgData name="Masaki Suzuki" userId="2c4feb2ed34ad1a7" providerId="Windows Live" clId="Web-{51AE4CB3-156B-406E-B626-D2FD70222019}" dt="2021-03-04T23:42:35.894" v="52"/>
          <ac:spMkLst>
            <pc:docMk/>
            <pc:sldMk cId="0" sldId="311"/>
            <ac:spMk id="121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09" v="53"/>
          <ac:spMkLst>
            <pc:docMk/>
            <pc:sldMk cId="0" sldId="311"/>
            <ac:spMk id="122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25" v="54"/>
          <ac:spMkLst>
            <pc:docMk/>
            <pc:sldMk cId="0" sldId="311"/>
            <ac:spMk id="122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40" v="55"/>
          <ac:spMkLst>
            <pc:docMk/>
            <pc:sldMk cId="0" sldId="311"/>
            <ac:spMk id="122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40" v="56"/>
          <ac:spMkLst>
            <pc:docMk/>
            <pc:sldMk cId="0" sldId="311"/>
            <ac:spMk id="123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56" v="57"/>
          <ac:spMkLst>
            <pc:docMk/>
            <pc:sldMk cId="0" sldId="311"/>
            <ac:spMk id="123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72" v="58"/>
          <ac:spMkLst>
            <pc:docMk/>
            <pc:sldMk cId="0" sldId="311"/>
            <ac:spMk id="123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72" v="59"/>
          <ac:spMkLst>
            <pc:docMk/>
            <pc:sldMk cId="0" sldId="311"/>
            <ac:spMk id="123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35.987" v="60"/>
          <ac:spMkLst>
            <pc:docMk/>
            <pc:sldMk cId="0" sldId="311"/>
            <ac:spMk id="1234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2:24.940" v="51"/>
        <pc:sldMkLst>
          <pc:docMk/>
          <pc:sldMk cId="0" sldId="312"/>
        </pc:sldMkLst>
        <pc:spChg chg="mod">
          <ac:chgData name="Masaki Suzuki" userId="2c4feb2ed34ad1a7" providerId="Windows Live" clId="Web-{51AE4CB3-156B-406E-B626-D2FD70222019}" dt="2021-03-04T23:42:24.909" v="47"/>
          <ac:spMkLst>
            <pc:docMk/>
            <pc:sldMk cId="0" sldId="312"/>
            <ac:spMk id="123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24.925" v="48"/>
          <ac:spMkLst>
            <pc:docMk/>
            <pc:sldMk cId="0" sldId="312"/>
            <ac:spMk id="124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24.925" v="49"/>
          <ac:spMkLst>
            <pc:docMk/>
            <pc:sldMk cId="0" sldId="312"/>
            <ac:spMk id="124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24.940" v="50"/>
          <ac:spMkLst>
            <pc:docMk/>
            <pc:sldMk cId="0" sldId="312"/>
            <ac:spMk id="124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24.940" v="51"/>
          <ac:spMkLst>
            <pc:docMk/>
            <pc:sldMk cId="0" sldId="312"/>
            <ac:spMk id="1250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2:17.300" v="46"/>
        <pc:sldMkLst>
          <pc:docMk/>
          <pc:sldMk cId="0" sldId="313"/>
        </pc:sldMkLst>
        <pc:spChg chg="mod">
          <ac:chgData name="Masaki Suzuki" userId="2c4feb2ed34ad1a7" providerId="Windows Live" clId="Web-{51AE4CB3-156B-406E-B626-D2FD70222019}" dt="2021-03-04T23:42:17.175" v="38"/>
          <ac:spMkLst>
            <pc:docMk/>
            <pc:sldMk cId="0" sldId="313"/>
            <ac:spMk id="125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190" v="39"/>
          <ac:spMkLst>
            <pc:docMk/>
            <pc:sldMk cId="0" sldId="313"/>
            <ac:spMk id="125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206" v="40"/>
          <ac:spMkLst>
            <pc:docMk/>
            <pc:sldMk cId="0" sldId="313"/>
            <ac:spMk id="126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221" v="41"/>
          <ac:spMkLst>
            <pc:docMk/>
            <pc:sldMk cId="0" sldId="313"/>
            <ac:spMk id="126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237" v="42"/>
          <ac:spMkLst>
            <pc:docMk/>
            <pc:sldMk cId="0" sldId="313"/>
            <ac:spMk id="126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253" v="43"/>
          <ac:spMkLst>
            <pc:docMk/>
            <pc:sldMk cId="0" sldId="313"/>
            <ac:spMk id="126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268" v="44"/>
          <ac:spMkLst>
            <pc:docMk/>
            <pc:sldMk cId="0" sldId="313"/>
            <ac:spMk id="126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284" v="45"/>
          <ac:spMkLst>
            <pc:docMk/>
            <pc:sldMk cId="0" sldId="313"/>
            <ac:spMk id="126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2:17.300" v="46"/>
          <ac:spMkLst>
            <pc:docMk/>
            <pc:sldMk cId="0" sldId="313"/>
            <ac:spMk id="1266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1:21.924" v="37"/>
        <pc:sldMkLst>
          <pc:docMk/>
          <pc:sldMk cId="0" sldId="314"/>
        </pc:sldMkLst>
        <pc:spChg chg="mod">
          <ac:chgData name="Masaki Suzuki" userId="2c4feb2ed34ad1a7" providerId="Windows Live" clId="Web-{51AE4CB3-156B-406E-B626-D2FD70222019}" dt="2021-03-04T23:41:21.830" v="30"/>
          <ac:spMkLst>
            <pc:docMk/>
            <pc:sldMk cId="0" sldId="314"/>
            <ac:spMk id="127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21.846" v="31"/>
          <ac:spMkLst>
            <pc:docMk/>
            <pc:sldMk cId="0" sldId="314"/>
            <ac:spMk id="127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21.861" v="32"/>
          <ac:spMkLst>
            <pc:docMk/>
            <pc:sldMk cId="0" sldId="314"/>
            <ac:spMk id="127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21.877" v="33"/>
          <ac:spMkLst>
            <pc:docMk/>
            <pc:sldMk cId="0" sldId="314"/>
            <ac:spMk id="128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21.893" v="34"/>
          <ac:spMkLst>
            <pc:docMk/>
            <pc:sldMk cId="0" sldId="314"/>
            <ac:spMk id="128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21.893" v="35"/>
          <ac:spMkLst>
            <pc:docMk/>
            <pc:sldMk cId="0" sldId="314"/>
            <ac:spMk id="128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21.908" v="36"/>
          <ac:spMkLst>
            <pc:docMk/>
            <pc:sldMk cId="0" sldId="314"/>
            <ac:spMk id="128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21.924" v="37"/>
          <ac:spMkLst>
            <pc:docMk/>
            <pc:sldMk cId="0" sldId="314"/>
            <ac:spMk id="1284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1:16.314" v="29"/>
        <pc:sldMkLst>
          <pc:docMk/>
          <pc:sldMk cId="0" sldId="315"/>
        </pc:sldMkLst>
        <pc:spChg chg="mod">
          <ac:chgData name="Masaki Suzuki" userId="2c4feb2ed34ad1a7" providerId="Windows Live" clId="Web-{51AE4CB3-156B-406E-B626-D2FD70222019}" dt="2021-03-04T23:41:16.299" v="27"/>
          <ac:spMkLst>
            <pc:docMk/>
            <pc:sldMk cId="0" sldId="315"/>
            <ac:spMk id="129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16.314" v="28"/>
          <ac:spMkLst>
            <pc:docMk/>
            <pc:sldMk cId="0" sldId="315"/>
            <ac:spMk id="129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16.314" v="29"/>
          <ac:spMkLst>
            <pc:docMk/>
            <pc:sldMk cId="0" sldId="315"/>
            <ac:spMk id="1300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1:06.142" v="26"/>
        <pc:sldMkLst>
          <pc:docMk/>
          <pc:sldMk cId="0" sldId="316"/>
        </pc:sldMkLst>
        <pc:spChg chg="mod">
          <ac:chgData name="Masaki Suzuki" userId="2c4feb2ed34ad1a7" providerId="Windows Live" clId="Web-{51AE4CB3-156B-406E-B626-D2FD70222019}" dt="2021-03-04T23:41:06.142" v="24"/>
          <ac:spMkLst>
            <pc:docMk/>
            <pc:sldMk cId="0" sldId="316"/>
            <ac:spMk id="130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06.142" v="25"/>
          <ac:spMkLst>
            <pc:docMk/>
            <pc:sldMk cId="0" sldId="316"/>
            <ac:spMk id="131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1:06.142" v="26"/>
          <ac:spMkLst>
            <pc:docMk/>
            <pc:sldMk cId="0" sldId="316"/>
            <ac:spMk id="1314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0:59.127" v="23"/>
        <pc:sldMkLst>
          <pc:docMk/>
          <pc:sldMk cId="0" sldId="317"/>
        </pc:sldMkLst>
        <pc:spChg chg="mod">
          <ac:chgData name="Masaki Suzuki" userId="2c4feb2ed34ad1a7" providerId="Windows Live" clId="Web-{51AE4CB3-156B-406E-B626-D2FD70222019}" dt="2021-03-04T23:40:59.111" v="21"/>
          <ac:spMkLst>
            <pc:docMk/>
            <pc:sldMk cId="0" sldId="317"/>
            <ac:spMk id="131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59.111" v="22"/>
          <ac:spMkLst>
            <pc:docMk/>
            <pc:sldMk cId="0" sldId="317"/>
            <ac:spMk id="132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59.127" v="23"/>
          <ac:spMkLst>
            <pc:docMk/>
            <pc:sldMk cId="0" sldId="317"/>
            <ac:spMk id="1326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0:53.501" v="20"/>
        <pc:sldMkLst>
          <pc:docMk/>
          <pc:sldMk cId="0" sldId="318"/>
        </pc:sldMkLst>
        <pc:spChg chg="mod">
          <ac:chgData name="Masaki Suzuki" userId="2c4feb2ed34ad1a7" providerId="Windows Live" clId="Web-{51AE4CB3-156B-406E-B626-D2FD70222019}" dt="2021-03-04T23:40:53.439" v="15"/>
          <ac:spMkLst>
            <pc:docMk/>
            <pc:sldMk cId="0" sldId="318"/>
            <ac:spMk id="133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53.455" v="16"/>
          <ac:spMkLst>
            <pc:docMk/>
            <pc:sldMk cId="0" sldId="318"/>
            <ac:spMk id="134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53.455" v="17"/>
          <ac:spMkLst>
            <pc:docMk/>
            <pc:sldMk cId="0" sldId="318"/>
            <ac:spMk id="134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53.470" v="18"/>
          <ac:spMkLst>
            <pc:docMk/>
            <pc:sldMk cId="0" sldId="318"/>
            <ac:spMk id="134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53.486" v="19"/>
          <ac:spMkLst>
            <pc:docMk/>
            <pc:sldMk cId="0" sldId="318"/>
            <ac:spMk id="134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53.501" v="20"/>
          <ac:spMkLst>
            <pc:docMk/>
            <pc:sldMk cId="0" sldId="318"/>
            <ac:spMk id="1345" creationId="{00000000-0000-0000-0000-000000000000}"/>
          </ac:spMkLst>
        </pc:spChg>
      </pc:sldChg>
      <pc:sldChg chg="modSp">
        <pc:chgData name="Masaki Suzuki" userId="2c4feb2ed34ad1a7" providerId="Windows Live" clId="Web-{51AE4CB3-156B-406E-B626-D2FD70222019}" dt="2021-03-04T23:40:47.876" v="14"/>
        <pc:sldMkLst>
          <pc:docMk/>
          <pc:sldMk cId="0" sldId="319"/>
        </pc:sldMkLst>
        <pc:spChg chg="mod">
          <ac:chgData name="Masaki Suzuki" userId="2c4feb2ed34ad1a7" providerId="Windows Live" clId="Web-{51AE4CB3-156B-406E-B626-D2FD70222019}" dt="2021-03-04T23:40:47.658" v="0"/>
          <ac:spMkLst>
            <pc:docMk/>
            <pc:sldMk cId="0" sldId="319"/>
            <ac:spMk id="135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689" v="1"/>
          <ac:spMkLst>
            <pc:docMk/>
            <pc:sldMk cId="0" sldId="319"/>
            <ac:spMk id="135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689" v="2"/>
          <ac:spMkLst>
            <pc:docMk/>
            <pc:sldMk cId="0" sldId="319"/>
            <ac:spMk id="135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705" v="3"/>
          <ac:spMkLst>
            <pc:docMk/>
            <pc:sldMk cId="0" sldId="319"/>
            <ac:spMk id="135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720" v="4"/>
          <ac:spMkLst>
            <pc:docMk/>
            <pc:sldMk cId="0" sldId="319"/>
            <ac:spMk id="1356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736" v="5"/>
          <ac:spMkLst>
            <pc:docMk/>
            <pc:sldMk cId="0" sldId="319"/>
            <ac:spMk id="1357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751" v="6"/>
          <ac:spMkLst>
            <pc:docMk/>
            <pc:sldMk cId="0" sldId="319"/>
            <ac:spMk id="1358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767" v="7"/>
          <ac:spMkLst>
            <pc:docMk/>
            <pc:sldMk cId="0" sldId="319"/>
            <ac:spMk id="1359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783" v="8"/>
          <ac:spMkLst>
            <pc:docMk/>
            <pc:sldMk cId="0" sldId="319"/>
            <ac:spMk id="1360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798" v="9"/>
          <ac:spMkLst>
            <pc:docMk/>
            <pc:sldMk cId="0" sldId="319"/>
            <ac:spMk id="1361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814" v="10"/>
          <ac:spMkLst>
            <pc:docMk/>
            <pc:sldMk cId="0" sldId="319"/>
            <ac:spMk id="1362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830" v="11"/>
          <ac:spMkLst>
            <pc:docMk/>
            <pc:sldMk cId="0" sldId="319"/>
            <ac:spMk id="1363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830" v="12"/>
          <ac:spMkLst>
            <pc:docMk/>
            <pc:sldMk cId="0" sldId="319"/>
            <ac:spMk id="1364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861" v="13"/>
          <ac:spMkLst>
            <pc:docMk/>
            <pc:sldMk cId="0" sldId="319"/>
            <ac:spMk id="1365" creationId="{00000000-0000-0000-0000-000000000000}"/>
          </ac:spMkLst>
        </pc:spChg>
        <pc:spChg chg="mod">
          <ac:chgData name="Masaki Suzuki" userId="2c4feb2ed34ad1a7" providerId="Windows Live" clId="Web-{51AE4CB3-156B-406E-B626-D2FD70222019}" dt="2021-03-04T23:40:47.876" v="14"/>
          <ac:spMkLst>
            <pc:docMk/>
            <pc:sldMk cId="0" sldId="319"/>
            <ac:spMk id="1366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b797d51dce_1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gb797d51dce_1_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a9d4eea637_2_2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a9d4eea637_2_2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a9d4eea637_2_2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a9d4eea637_2_2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ab0c4b41d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ab0c4b41d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ab0c4b41d4_0_5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ab0c4b41d4_0_5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a9d4eea637_2_3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6" name="Google Shape;236;ga9d4eea637_2_3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a9d4eea637_2_4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ga9d4eea637_2_4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ab3004b813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7" name="Google Shape;257;gab3004b813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ab3004b813_2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ab3004b813_2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a2134f3311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a2134f3311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a2134f3311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a2134f3311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a2134f3311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a2134f3311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ab3004b813_2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ab3004b813_2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ab3004b813_2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ab3004b813_2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ab3004b813_2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ab3004b813_2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a2134f3311_2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a2134f3311_2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a2134f3311_2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a2134f3311_2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a2134f3311_2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a2134f3311_2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a2134f3311_2_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a2134f3311_2_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a2134f3311_2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a2134f3311_2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a2134f3311_2_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" name="Google Shape;506;ga2134f3311_2_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a2134f3311_2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" name="Google Shape;518;ga2134f3311_2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ab0c4b41d4_0_6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ab0c4b41d4_0_6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a2134f3311_2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a2134f3311_2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a2134f3311_2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a2134f3311_2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a2134f3311_2_1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a2134f3311_2_1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a2134f3311_2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a2134f3311_2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a2134f3311_2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a2134f3311_2_2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a2134f3311_2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a2134f3311_2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a2134f3311_2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" name="Google Shape;649;ga2134f3311_2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0906493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a2134f3311_2_2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" name="Google Shape;682;ga2134f3311_2_2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a2134f3311_2_2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ga2134f3311_2_2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ac07b39ab1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3" name="Google Shape;723;gac07b39ab1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gac07b39ab1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6" name="Google Shape;746;gac07b39ab1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gac07b39ab1_1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5" name="Google Shape;765;gac07b39ab1_1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gac07b39ab1_1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" name="Google Shape;794;gac07b39ab1_1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ac07b39ab1_1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" name="Google Shape;819;gac07b39ab1_1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gac07b39ab1_1_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4" name="Google Shape;884;gac07b39ab1_1_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gac1e316713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7" name="Google Shape;897;gac1e316713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" name="Google Shape;1328;gab0c4b41d4_0_5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9" name="Google Shape;1329;gab0c4b41d4_0_5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" name="Google Shape;1347;ga9d4eea637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48" name="Google Shape;1348;ga9d4eea637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23" name="Google Shape;23;p4"/>
          <p:cNvSpPr txBox="1"/>
          <p:nvPr/>
        </p:nvSpPr>
        <p:spPr>
          <a:xfrm>
            <a:off x="1403250" y="4975118"/>
            <a:ext cx="6337500" cy="10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※Scratchは、MITメディア・ラボのライフロング・キンダーガーテン・グループの協力により、Scratch財団が進めているプロジェクトです。https://scratch.mit.edu から自由に入手できます。</a:t>
            </a:r>
            <a:endParaRPr sz="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5" name="Google Shape;35;p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1" name="Google Shape;4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" name="Google Shape;42;p9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52" name="Google Shape;52;p11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4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14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71" name="Google Shape;71;p15"/>
          <p:cNvSpPr txBox="1"/>
          <p:nvPr/>
        </p:nvSpPr>
        <p:spPr>
          <a:xfrm>
            <a:off x="1679000" y="4966972"/>
            <a:ext cx="5939100" cy="1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※Scratchは、MITメディア・ラボのライフロング・キンダーガーテン・グループの協力により、Scratch財団が進めているプロジェクトです。https://scratch.mit.eduから自由に入手できます。</a:t>
            </a:r>
            <a:endParaRPr sz="5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85" name="Google Shape;85;p19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6" name="Google Shape;86;p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9" name="Google Shape;89;p2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2" name="Google Shape;92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93" name="Google Shape;93;p21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94" name="Google Shape;94;p21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95" name="Google Shape;95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2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9" name="Google Shape;99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" name="Google Shape;102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103" name="Google Shape;103;p23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4" name="Google Shape;104;p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 i="0" u="none" strike="noStrike" cap="non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 sz="14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7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8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0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11" Type="http://schemas.openxmlformats.org/officeDocument/2006/relationships/image" Target="../media/image1.png"/><Relationship Id="rId5" Type="http://schemas.openxmlformats.org/officeDocument/2006/relationships/image" Target="../media/image42.png"/><Relationship Id="rId10" Type="http://schemas.openxmlformats.org/officeDocument/2006/relationships/image" Target="../media/image47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png"/><Relationship Id="rId4" Type="http://schemas.openxmlformats.org/officeDocument/2006/relationships/image" Target="../media/image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1.png"/><Relationship Id="rId4" Type="http://schemas.openxmlformats.org/officeDocument/2006/relationships/image" Target="../media/image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2.png"/><Relationship Id="rId18" Type="http://schemas.openxmlformats.org/officeDocument/2006/relationships/image" Target="../media/image67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1.png"/><Relationship Id="rId17" Type="http://schemas.openxmlformats.org/officeDocument/2006/relationships/image" Target="../media/image66.png"/><Relationship Id="rId2" Type="http://schemas.openxmlformats.org/officeDocument/2006/relationships/notesSlide" Target="../notesSlides/notesSlide39.xml"/><Relationship Id="rId16" Type="http://schemas.openxmlformats.org/officeDocument/2006/relationships/image" Target="../media/image65.png"/><Relationship Id="rId20" Type="http://schemas.openxmlformats.org/officeDocument/2006/relationships/image" Target="../media/image6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4.png"/><Relationship Id="rId10" Type="http://schemas.openxmlformats.org/officeDocument/2006/relationships/image" Target="../media/image60.png"/><Relationship Id="rId19" Type="http://schemas.openxmlformats.org/officeDocument/2006/relationships/image" Target="../media/image68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Relationship Id="rId14" Type="http://schemas.openxmlformats.org/officeDocument/2006/relationships/image" Target="../media/image6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0.png"/><Relationship Id="rId4" Type="http://schemas.openxmlformats.org/officeDocument/2006/relationships/image" Target="../media/image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2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作ろう！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第</a:t>
            </a: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６</a:t>
            </a:r>
            <a:r>
              <a:rPr lang="ja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回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7" y="3796060"/>
            <a:ext cx="133243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Scratch3.0版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893200" y="2498682"/>
            <a:ext cx="867600" cy="18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4102550" y="3168775"/>
            <a:ext cx="551100" cy="2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だい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5" name="Google Shape;65;p13"/>
          <p:cNvSpPr txBox="1"/>
          <p:nvPr/>
        </p:nvSpPr>
        <p:spPr>
          <a:xfrm>
            <a:off x="4760800" y="3184074"/>
            <a:ext cx="6888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lt1"/>
                </a:solidFill>
                <a:ea typeface="Lato"/>
                <a:sym typeface="Lato"/>
              </a:rPr>
              <a:t>かい</a:t>
            </a:r>
            <a:endParaRPr sz="900"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7" name="Google Shape;67;p13"/>
          <p:cNvSpPr txBox="1"/>
          <p:nvPr/>
        </p:nvSpPr>
        <p:spPr>
          <a:xfrm>
            <a:off x="4831484" y="3674275"/>
            <a:ext cx="551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rgbClr val="FFFFFF"/>
                </a:solidFill>
                <a:ea typeface="Lato"/>
                <a:sym typeface="Lato"/>
              </a:rPr>
              <a:t>ばん</a:t>
            </a:r>
            <a:endParaRPr sz="900" b="1">
              <a:solidFill>
                <a:srgbClr val="FFFFFF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登場人物紹介</a:t>
            </a:r>
            <a:endParaRPr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めんた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名前　　：　せいと</a:t>
            </a:r>
            <a:endParaRPr sz="2100" b="1" i="0" u="none" strike="noStrike" cap="none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>
              <a:solidFill>
                <a:schemeClr val="dk2"/>
              </a:solidFill>
              <a:sym typeface="Arial"/>
            </a:endParaRPr>
          </a:p>
        </p:txBody>
      </p:sp>
      <p:sp>
        <p:nvSpPr>
          <p:cNvPr id="81" name="Google Shape;81;p14"/>
          <p:cNvSpPr txBox="1"/>
          <p:nvPr/>
        </p:nvSpPr>
        <p:spPr>
          <a:xfrm>
            <a:off x="3199375" y="107150"/>
            <a:ext cx="28014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とうじょうじんぶつしょうかい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2" name="Google Shape;82;p14"/>
          <p:cNvSpPr txBox="1"/>
          <p:nvPr/>
        </p:nvSpPr>
        <p:spPr>
          <a:xfrm>
            <a:off x="4439343" y="1255267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3" name="Google Shape;83;p14"/>
          <p:cNvSpPr txBox="1"/>
          <p:nvPr/>
        </p:nvSpPr>
        <p:spPr>
          <a:xfrm>
            <a:off x="4515543" y="3084067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4" name="Google Shape;84;p14"/>
          <p:cNvSpPr/>
          <p:nvPr/>
        </p:nvSpPr>
        <p:spPr>
          <a:xfrm>
            <a:off x="382700" y="3179850"/>
            <a:ext cx="2129400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6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Scratch</a:t>
            </a:r>
            <a:r>
              <a:rPr lang="ja" sz="1600" b="1">
                <a:solidFill>
                  <a:schemeClr val="dk2"/>
                </a:solidFill>
              </a:rPr>
              <a:t>にもなれてきたよ。</a:t>
            </a:r>
            <a:endParaRPr sz="16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4"/>
          <p:cNvSpPr txBox="1"/>
          <p:nvPr/>
        </p:nvSpPr>
        <p:spPr>
          <a:xfrm>
            <a:off x="524550" y="3312325"/>
            <a:ext cx="7959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" name="Google Shape;78;p14">
            <a:extLst>
              <a:ext uri="{FF2B5EF4-FFF2-40B4-BE49-F238E27FC236}">
                <a16:creationId xmlns:a16="http://schemas.microsoft.com/office/drawing/2014/main" id="{B3ABC84E-F802-4305-9FBE-008445DC9779}"/>
              </a:ext>
            </a:extLst>
          </p:cNvPr>
          <p:cNvSpPr/>
          <p:nvPr/>
        </p:nvSpPr>
        <p:spPr>
          <a:xfrm>
            <a:off x="382700" y="1178725"/>
            <a:ext cx="20205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でゲームを作ろう！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79;p14">
            <a:extLst>
              <a:ext uri="{FF2B5EF4-FFF2-40B4-BE49-F238E27FC236}">
                <a16:creationId xmlns:a16="http://schemas.microsoft.com/office/drawing/2014/main" id="{80C31857-00A4-42B9-A660-9B3BCBB57A40}"/>
              </a:ext>
            </a:extLst>
          </p:cNvPr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9" name="Google Shape;80;p14">
            <a:extLst>
              <a:ext uri="{FF2B5EF4-FFF2-40B4-BE49-F238E27FC236}">
                <a16:creationId xmlns:a16="http://schemas.microsoft.com/office/drawing/2014/main" id="{33321978-2A23-40CE-BA95-14E0F706AB33}"/>
              </a:ext>
            </a:extLst>
          </p:cNvPr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20" name="Google Shape;81;p14">
            <a:extLst>
              <a:ext uri="{FF2B5EF4-FFF2-40B4-BE49-F238E27FC236}">
                <a16:creationId xmlns:a16="http://schemas.microsoft.com/office/drawing/2014/main" id="{72CA22C6-1129-4409-8077-CED4861C527D}"/>
              </a:ext>
            </a:extLst>
          </p:cNvPr>
          <p:cNvSpPr txBox="1"/>
          <p:nvPr/>
        </p:nvSpPr>
        <p:spPr>
          <a:xfrm>
            <a:off x="1302156" y="1616672"/>
            <a:ext cx="795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1" name="Google Shape;122;p17">
            <a:extLst>
              <a:ext uri="{FF2B5EF4-FFF2-40B4-BE49-F238E27FC236}">
                <a16:creationId xmlns:a16="http://schemas.microsoft.com/office/drawing/2014/main" id="{8FA0A3C9-7380-4AB3-9C76-332103AEE824}"/>
              </a:ext>
            </a:extLst>
          </p:cNvPr>
          <p:cNvSpPr txBox="1"/>
          <p:nvPr/>
        </p:nvSpPr>
        <p:spPr>
          <a:xfrm>
            <a:off x="1384767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Scratchを開いてね</a:t>
            </a:r>
            <a:endParaRPr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左クリック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1" name="Google Shape;151;p27"/>
          <p:cNvSpPr txBox="1"/>
          <p:nvPr/>
        </p:nvSpPr>
        <p:spPr>
          <a:xfrm>
            <a:off x="6394642" y="3177089"/>
            <a:ext cx="5817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2" name="Google Shape;152;p27"/>
          <p:cNvSpPr txBox="1"/>
          <p:nvPr/>
        </p:nvSpPr>
        <p:spPr>
          <a:xfrm>
            <a:off x="4607707" y="183700"/>
            <a:ext cx="7194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Google Shape;158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2988" y="1255327"/>
            <a:ext cx="6718032" cy="3093302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p28"/>
          <p:cNvSpPr/>
          <p:nvPr/>
        </p:nvSpPr>
        <p:spPr>
          <a:xfrm>
            <a:off x="1099892" y="2532160"/>
            <a:ext cx="1124700" cy="1053300"/>
          </a:xfrm>
          <a:prstGeom prst="wedgeRoundRectCallout">
            <a:avLst>
              <a:gd name="adj1" fmla="val 50923"/>
              <a:gd name="adj2" fmla="val -72402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>
                <a:solidFill>
                  <a:schemeClr val="accent1"/>
                </a:solidFill>
              </a:rPr>
              <a:t>ブロック</a:t>
            </a:r>
            <a:endParaRPr sz="1400" b="1" i="0" u="none" strike="noStrike" cap="none">
              <a:solidFill>
                <a:schemeClr val="accent1"/>
              </a:solidFill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b="1">
                <a:solidFill>
                  <a:schemeClr val="accent1"/>
                </a:solidFill>
              </a:rPr>
              <a:t>パレット</a:t>
            </a:r>
            <a:endParaRPr sz="1400" b="1" i="0" u="none" strike="noStrike" cap="none">
              <a:solidFill>
                <a:schemeClr val="accent1"/>
              </a:solidFill>
            </a:endParaRPr>
          </a:p>
        </p:txBody>
      </p:sp>
      <p:sp>
        <p:nvSpPr>
          <p:cNvPr id="160" name="Google Shape;160;p28"/>
          <p:cNvSpPr/>
          <p:nvPr/>
        </p:nvSpPr>
        <p:spPr>
          <a:xfrm>
            <a:off x="3004249" y="2612698"/>
            <a:ext cx="2147100" cy="892200"/>
          </a:xfrm>
          <a:prstGeom prst="wedgeRoundRectCallout">
            <a:avLst>
              <a:gd name="adj1" fmla="val -13093"/>
              <a:gd name="adj2" fmla="val -93055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400" b="1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スクリプトエリア</a:t>
            </a:r>
            <a:endParaRPr sz="1400" b="1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8"/>
          <p:cNvSpPr/>
          <p:nvPr/>
        </p:nvSpPr>
        <p:spPr>
          <a:xfrm>
            <a:off x="5931012" y="2860505"/>
            <a:ext cx="1725600" cy="396600"/>
          </a:xfrm>
          <a:prstGeom prst="wedgeRoundRectCallout">
            <a:avLst>
              <a:gd name="adj1" fmla="val -21119"/>
              <a:gd name="adj2" fmla="val -91926"/>
              <a:gd name="adj3" fmla="val 0"/>
            </a:avLst>
          </a:prstGeom>
          <a:solidFill>
            <a:schemeClr val="accent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accent1"/>
                </a:solidFill>
              </a:rPr>
              <a:t>ステージ</a:t>
            </a:r>
            <a:endParaRPr sz="1500" b="1" i="0" u="none" strike="noStrike" cap="none">
              <a:solidFill>
                <a:schemeClr val="accent1"/>
              </a:solidFill>
            </a:endParaRPr>
          </a:p>
        </p:txBody>
      </p:sp>
      <p:pic>
        <p:nvPicPr>
          <p:cNvPr id="162" name="Google Shape;162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1978" y="4131500"/>
            <a:ext cx="741743" cy="692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540421" y="3942851"/>
            <a:ext cx="741741" cy="692432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8"/>
          <p:cNvSpPr/>
          <p:nvPr/>
        </p:nvSpPr>
        <p:spPr>
          <a:xfrm>
            <a:off x="1459425" y="3675625"/>
            <a:ext cx="2888100" cy="1148400"/>
          </a:xfrm>
          <a:prstGeom prst="wedgeRoundRectCallout">
            <a:avLst>
              <a:gd name="adj1" fmla="val -60193"/>
              <a:gd name="adj2" fmla="val 527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チュートリアルは閉じてね。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この画面になったかな？</a:t>
            </a:r>
            <a:endParaRPr sz="1500" b="1" i="0" u="none" strike="noStrike" cap="none">
              <a:solidFill>
                <a:srgbClr val="5E69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28"/>
          <p:cNvSpPr/>
          <p:nvPr/>
        </p:nvSpPr>
        <p:spPr>
          <a:xfrm>
            <a:off x="4544413" y="3794830"/>
            <a:ext cx="2603700" cy="1148400"/>
          </a:xfrm>
          <a:prstGeom prst="wedgeRoundRectCallout">
            <a:avLst>
              <a:gd name="adj1" fmla="val 58524"/>
              <a:gd name="adj2" fmla="val -1522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うん！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でも、</a:t>
            </a:r>
            <a:r>
              <a:rPr lang="ja" sz="1500" b="1">
                <a:solidFill>
                  <a:schemeClr val="accent5"/>
                </a:solidFill>
              </a:rPr>
              <a:t>まえに作ったゲーム</a:t>
            </a:r>
            <a:r>
              <a:rPr lang="ja" sz="1500" b="1">
                <a:solidFill>
                  <a:srgbClr val="5E696C"/>
                </a:solidFill>
              </a:rPr>
              <a:t>はどこにいっちゃったの？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166" name="Google Shape;166;p2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ゲームを作る画面だよ</a:t>
            </a:r>
            <a:endParaRPr>
              <a:latin typeface="Arial"/>
              <a:cs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endParaRPr>
              <a:latin typeface="Arial"/>
              <a:cs typeface="Arial"/>
            </a:endParaRPr>
          </a:p>
        </p:txBody>
      </p:sp>
      <p:sp>
        <p:nvSpPr>
          <p:cNvPr id="167" name="Google Shape;167;p28"/>
          <p:cNvSpPr txBox="1"/>
          <p:nvPr/>
        </p:nvSpPr>
        <p:spPr>
          <a:xfrm>
            <a:off x="4117850" y="198675"/>
            <a:ext cx="627600" cy="3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つく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8" name="Google Shape;168;p28"/>
          <p:cNvSpPr txBox="1"/>
          <p:nvPr/>
        </p:nvSpPr>
        <p:spPr>
          <a:xfrm>
            <a:off x="5050975" y="184025"/>
            <a:ext cx="9492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がめん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9" name="Google Shape;169;p28"/>
          <p:cNvSpPr txBox="1"/>
          <p:nvPr/>
        </p:nvSpPr>
        <p:spPr>
          <a:xfrm>
            <a:off x="3006011" y="3730702"/>
            <a:ext cx="5358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と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0" name="Google Shape;170;p28"/>
          <p:cNvSpPr txBox="1"/>
          <p:nvPr/>
        </p:nvSpPr>
        <p:spPr>
          <a:xfrm>
            <a:off x="1858594" y="4113086"/>
            <a:ext cx="535800" cy="3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がめん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71" name="Google Shape;171;p28"/>
          <p:cNvSpPr txBox="1"/>
          <p:nvPr/>
        </p:nvSpPr>
        <p:spPr>
          <a:xfrm>
            <a:off x="5684936" y="4046834"/>
            <a:ext cx="627600" cy="39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保存しておいたゲームを開こう</a:t>
            </a:r>
            <a:endParaRPr>
              <a:latin typeface="Arial"/>
              <a:cs typeface="Arial"/>
            </a:endParaRPr>
          </a:p>
        </p:txBody>
      </p:sp>
      <p:pic>
        <p:nvPicPr>
          <p:cNvPr id="177" name="Google Shape;17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92050" y="3790675"/>
            <a:ext cx="1012651" cy="1012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9"/>
          <p:cNvPicPr preferRelativeResize="0"/>
          <p:nvPr/>
        </p:nvPicPr>
        <p:blipFill rotWithShape="1">
          <a:blip r:embed="rId4">
            <a:alphaModFix/>
          </a:blip>
          <a:srcRect t="11743" r="71384" b="40322"/>
          <a:stretch/>
        </p:blipFill>
        <p:spPr>
          <a:xfrm>
            <a:off x="720325" y="1071575"/>
            <a:ext cx="4037026" cy="3804025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9"/>
          <p:cNvSpPr/>
          <p:nvPr/>
        </p:nvSpPr>
        <p:spPr>
          <a:xfrm>
            <a:off x="2009945" y="1071583"/>
            <a:ext cx="690300" cy="460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29"/>
          <p:cNvSpPr/>
          <p:nvPr/>
        </p:nvSpPr>
        <p:spPr>
          <a:xfrm>
            <a:off x="1948050" y="1791925"/>
            <a:ext cx="1845300" cy="3834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1" name="Google Shape;181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9698" y="3904451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9"/>
          <p:cNvSpPr/>
          <p:nvPr/>
        </p:nvSpPr>
        <p:spPr>
          <a:xfrm>
            <a:off x="4948950" y="3566775"/>
            <a:ext cx="2337600" cy="1308900"/>
          </a:xfrm>
          <a:prstGeom prst="wedgeRoundRectCallout">
            <a:avLst>
              <a:gd name="adj1" fmla="val -61867"/>
              <a:gd name="adj2" fmla="val 180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rgbClr val="5E696C"/>
                </a:solidFill>
              </a:rPr>
              <a:t>そういえば、前回の</a:t>
            </a:r>
            <a:endParaRPr lang="ja-JP" altLang="en-US" sz="1500" b="1">
              <a:solidFill>
                <a:srgbClr val="5E696C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レッスンのさいごで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保存したね。</a:t>
            </a:r>
            <a:endParaRPr sz="1500" b="1" i="0" u="none" strike="noStrike" cap="none">
              <a:solidFill>
                <a:srgbClr val="5E69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p29"/>
          <p:cNvSpPr txBox="1"/>
          <p:nvPr/>
        </p:nvSpPr>
        <p:spPr>
          <a:xfrm>
            <a:off x="4983205" y="4239075"/>
            <a:ext cx="6903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ほぞん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84" name="Google Shape;184;p29"/>
          <p:cNvSpPr txBox="1"/>
          <p:nvPr/>
        </p:nvSpPr>
        <p:spPr>
          <a:xfrm>
            <a:off x="1806351" y="199017"/>
            <a:ext cx="9645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ほぞん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85" name="Google Shape;185;p29"/>
          <p:cNvSpPr txBox="1"/>
          <p:nvPr/>
        </p:nvSpPr>
        <p:spPr>
          <a:xfrm>
            <a:off x="6122541" y="229292"/>
            <a:ext cx="9525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86" name="Google Shape;186;p29"/>
          <p:cNvSpPr/>
          <p:nvPr/>
        </p:nvSpPr>
        <p:spPr>
          <a:xfrm>
            <a:off x="5070650" y="1410925"/>
            <a:ext cx="3578400" cy="1898700"/>
          </a:xfrm>
          <a:prstGeom prst="wedgeRoundRectCallout">
            <a:avLst>
              <a:gd name="adj1" fmla="val 30749"/>
              <a:gd name="adj2" fmla="val 7321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</a:rPr>
              <a:t>「</a:t>
            </a:r>
            <a:r>
              <a:rPr lang="ja" sz="1500" b="1" i="0" u="none" strike="noStrike" cap="none">
                <a:solidFill>
                  <a:schemeClr val="accent5"/>
                </a:solidFill>
              </a:rPr>
              <a:t>ファイル</a:t>
            </a:r>
            <a:r>
              <a:rPr lang="ja" sz="1500" b="1" i="0" u="none" strike="noStrike" cap="none">
                <a:solidFill>
                  <a:schemeClr val="dk2"/>
                </a:solidFill>
              </a:rPr>
              <a:t>」</a:t>
            </a:r>
            <a:r>
              <a:rPr lang="ja" sz="1500" b="1">
                <a:solidFill>
                  <a:schemeClr val="dk2"/>
                </a:solidFill>
              </a:rPr>
              <a:t>→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コンピューターから読み込む</a:t>
            </a:r>
            <a:r>
              <a:rPr lang="ja" sz="1500" b="1" i="0" u="none" strike="noStrike" cap="none">
                <a:solidFill>
                  <a:schemeClr val="dk2"/>
                </a:solidFill>
              </a:rPr>
              <a:t>」</a:t>
            </a:r>
            <a:endParaRPr sz="1500" b="1" i="0" u="none" strike="noStrike" cap="none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</a:rPr>
              <a:t>を</a:t>
            </a:r>
            <a:r>
              <a:rPr lang="ja" sz="1500" b="1" i="0" u="none" strike="noStrike" cap="none">
                <a:solidFill>
                  <a:schemeClr val="accent5"/>
                </a:solidFill>
              </a:rPr>
              <a:t>左クリック</a:t>
            </a:r>
            <a:r>
              <a:rPr lang="ja" sz="1500" b="1">
                <a:solidFill>
                  <a:schemeClr val="dk2"/>
                </a:solidFill>
              </a:rPr>
              <a:t>すると、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保存しておいたゲームを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開くことができるよ。</a:t>
            </a:r>
            <a:endParaRPr sz="1500" b="1" i="0" u="none" strike="noStrike" cap="none">
              <a:solidFill>
                <a:schemeClr val="dk2"/>
              </a:solidFill>
            </a:endParaRPr>
          </a:p>
        </p:txBody>
      </p:sp>
      <p:sp>
        <p:nvSpPr>
          <p:cNvPr id="187" name="Google Shape;187;p29"/>
          <p:cNvSpPr txBox="1"/>
          <p:nvPr/>
        </p:nvSpPr>
        <p:spPr>
          <a:xfrm>
            <a:off x="4950681" y="1715883"/>
            <a:ext cx="35784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　　　　　　　　　　　　　　　　　　よ　　こ　　　　　　　　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88" name="Google Shape;188;p29"/>
          <p:cNvSpPr txBox="1"/>
          <p:nvPr/>
        </p:nvSpPr>
        <p:spPr>
          <a:xfrm>
            <a:off x="5357825" y="2587050"/>
            <a:ext cx="4593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189" name="Google Shape;189;p29"/>
          <p:cNvSpPr txBox="1"/>
          <p:nvPr/>
        </p:nvSpPr>
        <p:spPr>
          <a:xfrm>
            <a:off x="5206392" y="2039086"/>
            <a:ext cx="612300" cy="38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90" name="Google Shape;190;p29"/>
          <p:cNvSpPr txBox="1"/>
          <p:nvPr/>
        </p:nvSpPr>
        <p:spPr>
          <a:xfrm>
            <a:off x="5083584" y="2391161"/>
            <a:ext cx="6903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ほぞん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91" name="Google Shape;191;p29"/>
          <p:cNvSpPr txBox="1"/>
          <p:nvPr/>
        </p:nvSpPr>
        <p:spPr>
          <a:xfrm>
            <a:off x="6068319" y="3553725"/>
            <a:ext cx="7533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ぜんかい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92" name="Google Shape;192;p29"/>
          <p:cNvSpPr txBox="1"/>
          <p:nvPr/>
        </p:nvSpPr>
        <p:spPr>
          <a:xfrm>
            <a:off x="5068284" y="2749450"/>
            <a:ext cx="4593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ひら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7425" y="1397550"/>
            <a:ext cx="4802248" cy="2628475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前回保存したデータをえらぼう</a:t>
            </a:r>
            <a:endParaRPr>
              <a:latin typeface="Arial"/>
              <a:cs typeface="Arial"/>
            </a:endParaRPr>
          </a:p>
        </p:txBody>
      </p:sp>
      <p:pic>
        <p:nvPicPr>
          <p:cNvPr id="199" name="Google Shape;199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393" y="4167074"/>
            <a:ext cx="835771" cy="888531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0"/>
          <p:cNvSpPr/>
          <p:nvPr/>
        </p:nvSpPr>
        <p:spPr>
          <a:xfrm>
            <a:off x="887187" y="2921625"/>
            <a:ext cx="3229200" cy="1414800"/>
          </a:xfrm>
          <a:prstGeom prst="wedgeRoundRectCallout">
            <a:avLst>
              <a:gd name="adj1" fmla="val -32802"/>
              <a:gd name="adj2" fmla="val 61800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ダウンロード</a:t>
            </a:r>
            <a:r>
              <a:rPr lang="ja" sz="1500" b="1">
                <a:solidFill>
                  <a:srgbClr val="5E696C"/>
                </a:solidFill>
              </a:rPr>
              <a:t>」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→「</a:t>
            </a:r>
            <a:r>
              <a:rPr lang="ja" sz="1500" b="1">
                <a:solidFill>
                  <a:schemeClr val="accent5"/>
                </a:solidFill>
              </a:rPr>
              <a:t>せいとのプロジェクト.sb3</a:t>
            </a:r>
            <a:r>
              <a:rPr lang="ja" sz="1500" b="1">
                <a:solidFill>
                  <a:srgbClr val="5E696C"/>
                </a:solidFill>
              </a:rPr>
              <a:t>」→「</a:t>
            </a:r>
            <a:r>
              <a:rPr lang="ja" sz="1500" b="1">
                <a:solidFill>
                  <a:schemeClr val="accent5"/>
                </a:solidFill>
              </a:rPr>
              <a:t>開く</a:t>
            </a:r>
            <a:r>
              <a:rPr lang="ja" sz="1500" b="1">
                <a:solidFill>
                  <a:srgbClr val="5E696C"/>
                </a:solidFill>
              </a:rPr>
              <a:t>」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で開けるよ！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201" name="Google Shape;201;p3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9898" y="356838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0"/>
          <p:cNvSpPr/>
          <p:nvPr/>
        </p:nvSpPr>
        <p:spPr>
          <a:xfrm>
            <a:off x="872421" y="1323300"/>
            <a:ext cx="3229200" cy="1554300"/>
          </a:xfrm>
          <a:prstGeom prst="wedgeRoundRectCallout">
            <a:avLst>
              <a:gd name="adj1" fmla="val -44781"/>
              <a:gd name="adj2" fmla="val -711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たしか、「</a:t>
            </a:r>
            <a:r>
              <a:rPr lang="ja" sz="1500" b="1">
                <a:solidFill>
                  <a:schemeClr val="accent5"/>
                </a:solidFill>
              </a:rPr>
              <a:t>ダウンロード</a:t>
            </a:r>
            <a:r>
              <a:rPr lang="ja" sz="1500" b="1">
                <a:solidFill>
                  <a:srgbClr val="5E696C"/>
                </a:solidFill>
              </a:rPr>
              <a:t>」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っていうフォルダに、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せいとのプロジェクト.sb3</a:t>
            </a:r>
            <a:r>
              <a:rPr lang="ja" sz="1500" b="1">
                <a:solidFill>
                  <a:srgbClr val="5E696C"/>
                </a:solidFill>
              </a:rPr>
              <a:t>」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っていう名前で保存したよね。</a:t>
            </a:r>
            <a:endParaRPr sz="1500" b="1" i="0" u="none" strike="noStrike" cap="none">
              <a:solidFill>
                <a:srgbClr val="5E696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30"/>
          <p:cNvSpPr/>
          <p:nvPr/>
        </p:nvSpPr>
        <p:spPr>
          <a:xfrm>
            <a:off x="4194378" y="2361551"/>
            <a:ext cx="722100" cy="286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p30"/>
          <p:cNvSpPr/>
          <p:nvPr/>
        </p:nvSpPr>
        <p:spPr>
          <a:xfrm>
            <a:off x="4930375" y="1926774"/>
            <a:ext cx="1574400" cy="286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30"/>
          <p:cNvSpPr/>
          <p:nvPr/>
        </p:nvSpPr>
        <p:spPr>
          <a:xfrm>
            <a:off x="8015114" y="3802677"/>
            <a:ext cx="546000" cy="217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0"/>
          <p:cNvSpPr txBox="1"/>
          <p:nvPr/>
        </p:nvSpPr>
        <p:spPr>
          <a:xfrm>
            <a:off x="1331800" y="4683925"/>
            <a:ext cx="7409100" cy="3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dk2"/>
                </a:solidFill>
                <a:ea typeface="Lato"/>
                <a:sym typeface="Lato"/>
              </a:rPr>
              <a:t>※これはせいとの例です。みんなはじぶんで保存したファイルをえらんで開いてね！</a:t>
            </a:r>
            <a:endParaRPr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07" name="Google Shape;207;p30"/>
          <p:cNvSpPr txBox="1"/>
          <p:nvPr/>
        </p:nvSpPr>
        <p:spPr>
          <a:xfrm>
            <a:off x="2740149" y="4546491"/>
            <a:ext cx="546000" cy="2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2"/>
                </a:solidFill>
                <a:ea typeface="Lato"/>
                <a:sym typeface="Lato"/>
              </a:rPr>
              <a:t>れい</a:t>
            </a:r>
            <a:endParaRPr sz="90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08" name="Google Shape;208;p30"/>
          <p:cNvSpPr txBox="1"/>
          <p:nvPr/>
        </p:nvSpPr>
        <p:spPr>
          <a:xfrm>
            <a:off x="4898584" y="4546476"/>
            <a:ext cx="546000" cy="2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2"/>
                </a:solidFill>
                <a:ea typeface="Lato"/>
                <a:sym typeface="Lato"/>
              </a:rPr>
              <a:t>ほぞん</a:t>
            </a:r>
            <a:endParaRPr sz="90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09" name="Google Shape;209;p30"/>
          <p:cNvSpPr txBox="1"/>
          <p:nvPr/>
        </p:nvSpPr>
        <p:spPr>
          <a:xfrm>
            <a:off x="1775732" y="168050"/>
            <a:ext cx="1574400" cy="3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ぜんかいほぞん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10" name="Google Shape;210;p30"/>
          <p:cNvSpPr txBox="1"/>
          <p:nvPr/>
        </p:nvSpPr>
        <p:spPr>
          <a:xfrm>
            <a:off x="1667117" y="2298125"/>
            <a:ext cx="658200" cy="3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11" name="Google Shape;211;p30"/>
          <p:cNvSpPr txBox="1"/>
          <p:nvPr/>
        </p:nvSpPr>
        <p:spPr>
          <a:xfrm>
            <a:off x="2236678" y="2297792"/>
            <a:ext cx="546000" cy="2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ほぞん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12" name="Google Shape;212;p30"/>
          <p:cNvSpPr txBox="1"/>
          <p:nvPr/>
        </p:nvSpPr>
        <p:spPr>
          <a:xfrm>
            <a:off x="1268301" y="3492501"/>
            <a:ext cx="546000" cy="2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ひら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13" name="Google Shape;213;p30"/>
          <p:cNvSpPr txBox="1"/>
          <p:nvPr/>
        </p:nvSpPr>
        <p:spPr>
          <a:xfrm>
            <a:off x="1070317" y="3812269"/>
            <a:ext cx="546000" cy="2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ひら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14" name="Google Shape;214;p30"/>
          <p:cNvSpPr txBox="1"/>
          <p:nvPr/>
        </p:nvSpPr>
        <p:spPr>
          <a:xfrm>
            <a:off x="7179475" y="4561798"/>
            <a:ext cx="444000" cy="2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2"/>
                </a:solidFill>
                <a:ea typeface="Lato"/>
                <a:sym typeface="Lato"/>
              </a:rPr>
              <a:t>ひら</a:t>
            </a:r>
            <a:endParaRPr sz="90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開いたゲームを実行してみよう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220" name="Google Shape;220;p31"/>
          <p:cNvPicPr preferRelativeResize="0"/>
          <p:nvPr/>
        </p:nvPicPr>
        <p:blipFill rotWithShape="1">
          <a:blip r:embed="rId3">
            <a:alphaModFix/>
          </a:blip>
          <a:srcRect l="67938" t="18315" b="31479"/>
          <a:stretch/>
        </p:blipFill>
        <p:spPr>
          <a:xfrm>
            <a:off x="4665909" y="1152475"/>
            <a:ext cx="4317365" cy="362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31"/>
          <p:cNvSpPr/>
          <p:nvPr/>
        </p:nvSpPr>
        <p:spPr>
          <a:xfrm>
            <a:off x="4665900" y="1152475"/>
            <a:ext cx="381300" cy="379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2" name="Google Shape;222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2618" y="1798424"/>
            <a:ext cx="835771" cy="888531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1"/>
          <p:cNvSpPr/>
          <p:nvPr/>
        </p:nvSpPr>
        <p:spPr>
          <a:xfrm>
            <a:off x="1362425" y="1668575"/>
            <a:ext cx="3138300" cy="1106400"/>
          </a:xfrm>
          <a:prstGeom prst="wedgeRoundRectCallout">
            <a:avLst>
              <a:gd name="adj1" fmla="val -61219"/>
              <a:gd name="adj2" fmla="val -434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みどりのはたを押してみよう！</a:t>
            </a:r>
            <a:endParaRPr sz="1500" b="1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まえと同じ動きをするかな？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224" name="Google Shape;224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7173" y="3238876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1"/>
          <p:cNvSpPr txBox="1"/>
          <p:nvPr/>
        </p:nvSpPr>
        <p:spPr>
          <a:xfrm>
            <a:off x="2712110" y="1725359"/>
            <a:ext cx="4440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26" name="Google Shape;226;p31"/>
          <p:cNvSpPr/>
          <p:nvPr/>
        </p:nvSpPr>
        <p:spPr>
          <a:xfrm>
            <a:off x="1362425" y="2985075"/>
            <a:ext cx="3209400" cy="1794000"/>
          </a:xfrm>
          <a:prstGeom prst="wedgeRoundRectCallout">
            <a:avLst>
              <a:gd name="adj1" fmla="val -60610"/>
              <a:gd name="adj2" fmla="val -1325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ネコがネズミをつかまえるゲームだったよね。</a:t>
            </a:r>
            <a:endParaRPr sz="1500" b="1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rgbClr val="5E696C"/>
                </a:solidFill>
              </a:rPr>
              <a:t>うん！まえに作ったゲームと同じだ。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これでつづきが作れるね。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227" name="Google Shape;227;p31"/>
          <p:cNvSpPr txBox="1"/>
          <p:nvPr/>
        </p:nvSpPr>
        <p:spPr>
          <a:xfrm>
            <a:off x="2287189" y="2098611"/>
            <a:ext cx="612300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28" name="Google Shape;228;p31"/>
          <p:cNvSpPr txBox="1"/>
          <p:nvPr/>
        </p:nvSpPr>
        <p:spPr>
          <a:xfrm>
            <a:off x="2465917" y="3577294"/>
            <a:ext cx="5265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29" name="Google Shape;229;p31"/>
          <p:cNvSpPr txBox="1"/>
          <p:nvPr/>
        </p:nvSpPr>
        <p:spPr>
          <a:xfrm>
            <a:off x="1920583" y="2106436"/>
            <a:ext cx="5265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おな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0" name="Google Shape;230;p31"/>
          <p:cNvSpPr txBox="1"/>
          <p:nvPr/>
        </p:nvSpPr>
        <p:spPr>
          <a:xfrm>
            <a:off x="4516900" y="229625"/>
            <a:ext cx="1102200" cy="3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31" name="Google Shape;231;p31"/>
          <p:cNvSpPr txBox="1"/>
          <p:nvPr/>
        </p:nvSpPr>
        <p:spPr>
          <a:xfrm>
            <a:off x="2666294" y="4261041"/>
            <a:ext cx="5265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2" name="Google Shape;232;p31"/>
          <p:cNvSpPr txBox="1"/>
          <p:nvPr/>
        </p:nvSpPr>
        <p:spPr>
          <a:xfrm>
            <a:off x="3808007" y="3577457"/>
            <a:ext cx="526500" cy="30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おな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3" name="Google Shape;233;p31"/>
          <p:cNvSpPr txBox="1"/>
          <p:nvPr/>
        </p:nvSpPr>
        <p:spPr>
          <a:xfrm>
            <a:off x="1653266" y="214317"/>
            <a:ext cx="6429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ひら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2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>
                <a:latin typeface="Arial"/>
                <a:cs typeface="Arial"/>
              </a:rPr>
              <a:t>ゲームを作ろう！</a:t>
            </a:r>
            <a:endParaRPr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sz="4000">
                <a:latin typeface="Arial"/>
                <a:cs typeface="Arial"/>
              </a:rPr>
              <a:t>レベル２</a:t>
            </a:r>
            <a:endParaRPr sz="4000">
              <a:latin typeface="Arial"/>
              <a:cs typeface="Arial"/>
            </a:endParaRPr>
          </a:p>
        </p:txBody>
      </p:sp>
      <p:sp>
        <p:nvSpPr>
          <p:cNvPr id="239" name="Google Shape;239;p32"/>
          <p:cNvSpPr txBox="1"/>
          <p:nvPr/>
        </p:nvSpPr>
        <p:spPr>
          <a:xfrm>
            <a:off x="4607050" y="1361725"/>
            <a:ext cx="949200" cy="4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solidFill>
                  <a:schemeClr val="lt1"/>
                </a:solidFill>
                <a:ea typeface="Lato"/>
                <a:sym typeface="Lato"/>
              </a:rPr>
              <a:t>つく</a:t>
            </a:r>
            <a:endParaRPr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前回作ったゲームを進化させよう！</a:t>
            </a:r>
            <a:endParaRPr>
              <a:latin typeface="Arial"/>
              <a:cs typeface="Arial"/>
            </a:endParaRPr>
          </a:p>
        </p:txBody>
      </p:sp>
      <p:sp>
        <p:nvSpPr>
          <p:cNvPr id="245" name="Google Shape;245;p33"/>
          <p:cNvSpPr txBox="1">
            <a:spLocks noGrp="1"/>
          </p:cNvSpPr>
          <p:nvPr>
            <p:ph type="body" idx="1"/>
          </p:nvPr>
        </p:nvSpPr>
        <p:spPr>
          <a:xfrm>
            <a:off x="140250" y="1017450"/>
            <a:ext cx="4084800" cy="383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>
                <a:solidFill>
                  <a:srgbClr val="5E696C"/>
                </a:solidFill>
                <a:latin typeface="Arial"/>
                <a:cs typeface="Arial"/>
              </a:rPr>
              <a:t>こんなゲームにしてみよう！</a:t>
            </a:r>
            <a:endParaRPr sz="1500" b="1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>
                <a:solidFill>
                  <a:srgbClr val="5E696C"/>
                </a:solidFill>
                <a:latin typeface="Arial"/>
                <a:cs typeface="Arial"/>
              </a:rPr>
              <a:t>・ネコを</a:t>
            </a:r>
            <a:r>
              <a:rPr lang="ja" sz="1500" b="1">
                <a:solidFill>
                  <a:schemeClr val="accent5"/>
                </a:solidFill>
                <a:latin typeface="Arial"/>
                <a:cs typeface="Arial"/>
              </a:rPr>
              <a:t>矢印キー</a:t>
            </a:r>
            <a:r>
              <a:rPr lang="ja" sz="1500" b="1">
                <a:solidFill>
                  <a:srgbClr val="5E696C"/>
                </a:solidFill>
                <a:latin typeface="Arial"/>
                <a:cs typeface="Arial"/>
              </a:rPr>
              <a:t>で動かせるようにしよう！</a:t>
            </a:r>
            <a:endParaRPr sz="1500" b="1"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>
                <a:latin typeface="Arial"/>
                <a:cs typeface="Arial"/>
              </a:rPr>
              <a:t>・</a:t>
            </a:r>
            <a:r>
              <a:rPr lang="ja" sz="1500" b="1">
                <a:solidFill>
                  <a:schemeClr val="accent5"/>
                </a:solidFill>
                <a:latin typeface="Arial"/>
                <a:cs typeface="Arial"/>
              </a:rPr>
              <a:t>リセット処理</a:t>
            </a:r>
            <a:r>
              <a:rPr lang="ja" sz="1500" b="1">
                <a:latin typeface="Arial"/>
                <a:cs typeface="Arial"/>
              </a:rPr>
              <a:t>をつくるよ。</a:t>
            </a:r>
            <a:endParaRPr sz="1500" b="1"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r>
              <a:rPr lang="ja" sz="1500" b="1">
                <a:latin typeface="Arial"/>
                <a:cs typeface="Arial"/>
              </a:rPr>
              <a:t>・</a:t>
            </a:r>
            <a:r>
              <a:rPr lang="ja" sz="1500" b="1">
                <a:solidFill>
                  <a:schemeClr val="accent5"/>
                </a:solidFill>
                <a:latin typeface="Arial"/>
                <a:cs typeface="Arial"/>
              </a:rPr>
              <a:t>背景</a:t>
            </a:r>
            <a:r>
              <a:rPr lang="ja" sz="1500" b="1">
                <a:latin typeface="Arial"/>
                <a:cs typeface="Arial"/>
              </a:rPr>
              <a:t>を変えてみよう！</a:t>
            </a:r>
            <a:endParaRPr sz="1500" b="1"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500" b="1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700" b="1">
              <a:solidFill>
                <a:srgbClr val="5E696C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500" b="1">
              <a:solidFill>
                <a:srgbClr val="999999"/>
              </a:solidFill>
              <a:latin typeface="Arial"/>
              <a:cs typeface="Arial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SzPts val="1800"/>
              <a:buNone/>
            </a:pPr>
            <a:endParaRPr sz="1700" b="1">
              <a:solidFill>
                <a:srgbClr val="5E696C"/>
              </a:solidFill>
              <a:latin typeface="Arial"/>
              <a:cs typeface="Arial"/>
            </a:endParaRPr>
          </a:p>
        </p:txBody>
      </p:sp>
      <p:pic>
        <p:nvPicPr>
          <p:cNvPr id="246" name="Google Shape;246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704" y="3232500"/>
            <a:ext cx="1168545" cy="1168526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3"/>
          <p:cNvSpPr txBox="1"/>
          <p:nvPr/>
        </p:nvSpPr>
        <p:spPr>
          <a:xfrm>
            <a:off x="4974775" y="168725"/>
            <a:ext cx="9492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しんか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48" name="Google Shape;248;p33"/>
          <p:cNvSpPr txBox="1"/>
          <p:nvPr/>
        </p:nvSpPr>
        <p:spPr>
          <a:xfrm>
            <a:off x="1270575" y="168400"/>
            <a:ext cx="12705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ぜんかいつく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49" name="Google Shape;249;p33"/>
          <p:cNvSpPr txBox="1"/>
          <p:nvPr/>
        </p:nvSpPr>
        <p:spPr>
          <a:xfrm>
            <a:off x="873233" y="1576725"/>
            <a:ext cx="10563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やじるし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pic>
        <p:nvPicPr>
          <p:cNvPr id="250" name="Google Shape;25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1001" y="1169850"/>
            <a:ext cx="4260301" cy="3360740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33"/>
          <p:cNvSpPr txBox="1"/>
          <p:nvPr/>
        </p:nvSpPr>
        <p:spPr>
          <a:xfrm>
            <a:off x="1117832" y="2035959"/>
            <a:ext cx="642900" cy="16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しょり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52" name="Google Shape;252;p33"/>
          <p:cNvSpPr txBox="1"/>
          <p:nvPr/>
        </p:nvSpPr>
        <p:spPr>
          <a:xfrm>
            <a:off x="321475" y="2495200"/>
            <a:ext cx="6429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はいけい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53" name="Google Shape;253;p33"/>
          <p:cNvSpPr txBox="1"/>
          <p:nvPr/>
        </p:nvSpPr>
        <p:spPr>
          <a:xfrm>
            <a:off x="1821325" y="1561075"/>
            <a:ext cx="5511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54" name="Google Shape;254;p33"/>
          <p:cNvSpPr txBox="1"/>
          <p:nvPr/>
        </p:nvSpPr>
        <p:spPr>
          <a:xfrm>
            <a:off x="918142" y="2495209"/>
            <a:ext cx="489900" cy="2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まずはネコをえらぼう</a:t>
            </a:r>
            <a:endParaRPr>
              <a:latin typeface="Arial"/>
              <a:cs typeface="Arial"/>
            </a:endParaRPr>
          </a:p>
        </p:txBody>
      </p:sp>
      <p:pic>
        <p:nvPicPr>
          <p:cNvPr id="260" name="Google Shape;260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19400" y="1152475"/>
            <a:ext cx="4082899" cy="3531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0100" y="3078262"/>
            <a:ext cx="912950" cy="91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700" y="1413523"/>
            <a:ext cx="912950" cy="912934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4"/>
          <p:cNvSpPr/>
          <p:nvPr/>
        </p:nvSpPr>
        <p:spPr>
          <a:xfrm>
            <a:off x="1891150" y="2677525"/>
            <a:ext cx="2211300" cy="1532100"/>
          </a:xfrm>
          <a:prstGeom prst="wedgeRoundRectCallout">
            <a:avLst>
              <a:gd name="adj1" fmla="val -76926"/>
              <a:gd name="adj2" fmla="val 1991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うん！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まちがえないようにしないとね！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34"/>
          <p:cNvSpPr/>
          <p:nvPr/>
        </p:nvSpPr>
        <p:spPr>
          <a:xfrm>
            <a:off x="1585000" y="1012750"/>
            <a:ext cx="2690400" cy="1485900"/>
          </a:xfrm>
          <a:prstGeom prst="wedgeRoundRectCallout">
            <a:avLst>
              <a:gd name="adj1" fmla="val -64065"/>
              <a:gd name="adj2" fmla="val 942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ネコの動き</a:t>
            </a:r>
            <a:r>
              <a:rPr lang="ja" sz="1500" b="1">
                <a:solidFill>
                  <a:schemeClr val="dk2"/>
                </a:solidFill>
              </a:rPr>
              <a:t>を作っていこう。</a:t>
            </a:r>
            <a:r>
              <a:rPr lang="ja" sz="1500" b="1">
                <a:solidFill>
                  <a:schemeClr val="accent5"/>
                </a:solidFill>
              </a:rPr>
              <a:t>ネコのスクリプトをえらんで</a:t>
            </a:r>
            <a:r>
              <a:rPr lang="ja" sz="1500" b="1">
                <a:solidFill>
                  <a:schemeClr val="dk2"/>
                </a:solidFill>
              </a:rPr>
              <a:t>ね。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34"/>
          <p:cNvSpPr/>
          <p:nvPr/>
        </p:nvSpPr>
        <p:spPr>
          <a:xfrm>
            <a:off x="6107900" y="3903550"/>
            <a:ext cx="428700" cy="4287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34"/>
          <p:cNvSpPr/>
          <p:nvPr/>
        </p:nvSpPr>
        <p:spPr>
          <a:xfrm>
            <a:off x="4439325" y="2503450"/>
            <a:ext cx="1454400" cy="1082700"/>
          </a:xfrm>
          <a:prstGeom prst="wedgeRoundRectCallout">
            <a:avLst>
              <a:gd name="adj1" fmla="val 56307"/>
              <a:gd name="adj2" fmla="val 8638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7" name="Google Shape;267;p3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519525" y="2621050"/>
            <a:ext cx="1294012" cy="847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4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215565" y="3186400"/>
            <a:ext cx="598534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4"/>
          <p:cNvSpPr/>
          <p:nvPr/>
        </p:nvSpPr>
        <p:spPr>
          <a:xfrm>
            <a:off x="5650700" y="1541350"/>
            <a:ext cx="428700" cy="4287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34"/>
          <p:cNvSpPr txBox="1"/>
          <p:nvPr/>
        </p:nvSpPr>
        <p:spPr>
          <a:xfrm>
            <a:off x="2137881" y="1148107"/>
            <a:ext cx="428700" cy="26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71" name="Google Shape;271;p34"/>
          <p:cNvSpPr txBox="1"/>
          <p:nvPr/>
        </p:nvSpPr>
        <p:spPr>
          <a:xfrm>
            <a:off x="2726356" y="1148091"/>
            <a:ext cx="505200" cy="29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ネコを矢印キーで動かせるようにしよう</a:t>
            </a:r>
            <a:endParaRPr>
              <a:latin typeface="Arial"/>
              <a:cs typeface="Arial"/>
            </a:endParaRPr>
          </a:p>
        </p:txBody>
      </p:sp>
      <p:pic>
        <p:nvPicPr>
          <p:cNvPr id="277" name="Google Shape;277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96" y="1362400"/>
            <a:ext cx="1033971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35"/>
          <p:cNvSpPr/>
          <p:nvPr/>
        </p:nvSpPr>
        <p:spPr>
          <a:xfrm>
            <a:off x="1725525" y="1063650"/>
            <a:ext cx="3480600" cy="1737600"/>
          </a:xfrm>
          <a:prstGeom prst="wedgeRoundRectCallout">
            <a:avLst>
              <a:gd name="adj1" fmla="val -61577"/>
              <a:gd name="adj2" fmla="val -21002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いまは</a:t>
            </a:r>
            <a:r>
              <a:rPr lang="ja" sz="1500" b="1">
                <a:solidFill>
                  <a:schemeClr val="accent5"/>
                </a:solidFill>
              </a:rPr>
              <a:t>マウス</a:t>
            </a:r>
            <a:r>
              <a:rPr lang="ja" sz="1500" b="1">
                <a:solidFill>
                  <a:srgbClr val="5E696C"/>
                </a:solidFill>
              </a:rPr>
              <a:t>でネコを動かしているよね。</a:t>
            </a:r>
            <a:endParaRPr sz="1500" b="1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rgbClr val="5E696C"/>
                </a:solidFill>
              </a:rPr>
              <a:t>こんどは、</a:t>
            </a:r>
            <a:r>
              <a:rPr lang="ja" sz="1500" b="1">
                <a:solidFill>
                  <a:schemeClr val="accent5"/>
                </a:solidFill>
              </a:rPr>
              <a:t>キーボード</a:t>
            </a:r>
            <a:r>
              <a:rPr lang="ja" sz="1500" b="1">
                <a:solidFill>
                  <a:schemeClr val="dk2"/>
                </a:solidFill>
              </a:rPr>
              <a:t>の</a:t>
            </a:r>
            <a:r>
              <a:rPr lang="ja" sz="1500" b="1">
                <a:solidFill>
                  <a:schemeClr val="accent5"/>
                </a:solidFill>
              </a:rPr>
              <a:t>矢印キー</a:t>
            </a:r>
            <a:r>
              <a:rPr lang="ja" sz="1500" b="1">
                <a:solidFill>
                  <a:srgbClr val="5E696C"/>
                </a:solidFill>
              </a:rPr>
              <a:t>で</a:t>
            </a:r>
            <a:endParaRPr lang="ja" altLang="en-US" sz="1500" b="1">
              <a:solidFill>
                <a:srgbClr val="5E696C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ネコを動かせるようにしてみよう。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279" name="Google Shape;279;p35"/>
          <p:cNvSpPr/>
          <p:nvPr/>
        </p:nvSpPr>
        <p:spPr>
          <a:xfrm>
            <a:off x="1743048" y="2877900"/>
            <a:ext cx="2060136" cy="1179900"/>
          </a:xfrm>
          <a:prstGeom prst="wedgeRoundRectCallout">
            <a:avLst>
              <a:gd name="adj1" fmla="val -60799"/>
              <a:gd name="adj2" fmla="val -1769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わ～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さらにゲームっぽく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なるね！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27763" y="1929138"/>
            <a:ext cx="1152525" cy="1457325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35"/>
          <p:cNvSpPr/>
          <p:nvPr/>
        </p:nvSpPr>
        <p:spPr>
          <a:xfrm>
            <a:off x="6570613" y="1063650"/>
            <a:ext cx="847800" cy="8193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35"/>
          <p:cNvSpPr/>
          <p:nvPr/>
        </p:nvSpPr>
        <p:spPr>
          <a:xfrm>
            <a:off x="7713613" y="2130450"/>
            <a:ext cx="847800" cy="8193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3" name="Google Shape;283;p35"/>
          <p:cNvSpPr/>
          <p:nvPr/>
        </p:nvSpPr>
        <p:spPr>
          <a:xfrm>
            <a:off x="5427613" y="2130450"/>
            <a:ext cx="847800" cy="8193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35"/>
          <p:cNvSpPr/>
          <p:nvPr/>
        </p:nvSpPr>
        <p:spPr>
          <a:xfrm>
            <a:off x="6570613" y="3349650"/>
            <a:ext cx="847800" cy="8193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5" name="Google Shape;285;p35"/>
          <p:cNvSpPr/>
          <p:nvPr/>
        </p:nvSpPr>
        <p:spPr>
          <a:xfrm>
            <a:off x="7914258" y="2433975"/>
            <a:ext cx="489900" cy="2142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35"/>
          <p:cNvSpPr/>
          <p:nvPr/>
        </p:nvSpPr>
        <p:spPr>
          <a:xfrm>
            <a:off x="5618059" y="2449276"/>
            <a:ext cx="489900" cy="2142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35"/>
          <p:cNvSpPr/>
          <p:nvPr/>
        </p:nvSpPr>
        <p:spPr>
          <a:xfrm>
            <a:off x="6888625" y="3612691"/>
            <a:ext cx="244800" cy="475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35"/>
          <p:cNvSpPr/>
          <p:nvPr/>
        </p:nvSpPr>
        <p:spPr>
          <a:xfrm>
            <a:off x="6873317" y="1224634"/>
            <a:ext cx="244800" cy="475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89" name="Google Shape;289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0100" y="3078262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35"/>
          <p:cNvSpPr txBox="1"/>
          <p:nvPr/>
        </p:nvSpPr>
        <p:spPr>
          <a:xfrm>
            <a:off x="2081900" y="153075"/>
            <a:ext cx="9129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やじるし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91" name="Google Shape;291;p35"/>
          <p:cNvSpPr txBox="1"/>
          <p:nvPr/>
        </p:nvSpPr>
        <p:spPr>
          <a:xfrm>
            <a:off x="4071950" y="214325"/>
            <a:ext cx="627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うご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292" name="Google Shape;292;p35"/>
          <p:cNvSpPr txBox="1"/>
          <p:nvPr/>
        </p:nvSpPr>
        <p:spPr>
          <a:xfrm>
            <a:off x="3610425" y="1117191"/>
            <a:ext cx="489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93" name="Google Shape;293;p35"/>
          <p:cNvSpPr txBox="1"/>
          <p:nvPr/>
        </p:nvSpPr>
        <p:spPr>
          <a:xfrm>
            <a:off x="3794117" y="1796773"/>
            <a:ext cx="6990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やじるし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294" name="Google Shape;294;p35"/>
          <p:cNvSpPr txBox="1"/>
          <p:nvPr/>
        </p:nvSpPr>
        <p:spPr>
          <a:xfrm>
            <a:off x="2251592" y="2133406"/>
            <a:ext cx="489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36"/>
          <p:cNvSpPr/>
          <p:nvPr/>
        </p:nvSpPr>
        <p:spPr>
          <a:xfrm>
            <a:off x="6010188" y="3023675"/>
            <a:ext cx="847800" cy="8193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3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「もし～なら」のブロックをつかうよ</a:t>
            </a:r>
            <a:endParaRPr>
              <a:latin typeface="Arial"/>
              <a:cs typeface="Arial"/>
            </a:endParaRPr>
          </a:p>
        </p:txBody>
      </p:sp>
      <p:pic>
        <p:nvPicPr>
          <p:cNvPr id="301" name="Google Shape;301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3426" y="1362401"/>
            <a:ext cx="979607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36"/>
          <p:cNvSpPr/>
          <p:nvPr/>
        </p:nvSpPr>
        <p:spPr>
          <a:xfrm>
            <a:off x="1652925" y="1285875"/>
            <a:ext cx="3827700" cy="1371600"/>
          </a:xfrm>
          <a:prstGeom prst="wedgeRoundRectCallout">
            <a:avLst>
              <a:gd name="adj1" fmla="val -61577"/>
              <a:gd name="adj2" fmla="val -21002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まず、</a:t>
            </a:r>
            <a:r>
              <a:rPr lang="ja" sz="1500" b="1">
                <a:solidFill>
                  <a:schemeClr val="accent5"/>
                </a:solidFill>
              </a:rPr>
              <a:t>右向き矢印キーが押されたら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ネコが右に動く</a:t>
            </a:r>
            <a:r>
              <a:rPr lang="ja" sz="1500" b="1">
                <a:solidFill>
                  <a:srgbClr val="5E696C"/>
                </a:solidFill>
              </a:rPr>
              <a:t>ようにしてみよう。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「もし～なら」</a:t>
            </a:r>
            <a:r>
              <a:rPr lang="ja" sz="1500" b="1">
                <a:solidFill>
                  <a:srgbClr val="5E696C"/>
                </a:solidFill>
              </a:rPr>
              <a:t>のブロックをつかうよ。</a:t>
            </a:r>
            <a:endParaRPr b="1">
              <a:solidFill>
                <a:srgbClr val="5E696C"/>
              </a:solidFill>
            </a:endParaRPr>
          </a:p>
        </p:txBody>
      </p:sp>
      <p:pic>
        <p:nvPicPr>
          <p:cNvPr id="303" name="Google Shape;303;p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5050" y="303538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36"/>
          <p:cNvSpPr/>
          <p:nvPr/>
        </p:nvSpPr>
        <p:spPr>
          <a:xfrm>
            <a:off x="1660975" y="2905150"/>
            <a:ext cx="3827700" cy="1687200"/>
          </a:xfrm>
          <a:prstGeom prst="wedgeRoundRectCallout">
            <a:avLst>
              <a:gd name="adj1" fmla="val -55800"/>
              <a:gd name="adj2" fmla="val -19858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もし右向き矢印キーが押されたら</a:t>
            </a:r>
            <a:r>
              <a:rPr lang="ja" sz="1500" b="1">
                <a:solidFill>
                  <a:schemeClr val="dk2"/>
                </a:solidFill>
              </a:rPr>
              <a:t>」の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ブロックのなかに「</a:t>
            </a:r>
            <a:r>
              <a:rPr lang="ja" sz="1500" b="1">
                <a:solidFill>
                  <a:schemeClr val="accent5"/>
                </a:solidFill>
              </a:rPr>
              <a:t>ネコが右に動く</a:t>
            </a:r>
            <a:r>
              <a:rPr lang="ja" sz="1500" b="1">
                <a:solidFill>
                  <a:schemeClr val="dk2"/>
                </a:solidFill>
              </a:rPr>
              <a:t>」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っていうブロックをおけばよさそうだけど、そんなブロックあるのかな？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05" name="Google Shape;305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95049" y="1457350"/>
            <a:ext cx="1314450" cy="13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36"/>
          <p:cNvSpPr/>
          <p:nvPr/>
        </p:nvSpPr>
        <p:spPr>
          <a:xfrm>
            <a:off x="7109500" y="1882900"/>
            <a:ext cx="979800" cy="520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36"/>
          <p:cNvSpPr/>
          <p:nvPr/>
        </p:nvSpPr>
        <p:spPr>
          <a:xfrm>
            <a:off x="6189158" y="3326225"/>
            <a:ext cx="489900" cy="2142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8" name="Google Shape;308;p3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6112950" y="3616625"/>
            <a:ext cx="979792" cy="1270100"/>
          </a:xfrm>
          <a:prstGeom prst="rect">
            <a:avLst/>
          </a:prstGeom>
          <a:noFill/>
          <a:ln>
            <a:noFill/>
          </a:ln>
        </p:spPr>
      </p:pic>
      <p:sp>
        <p:nvSpPr>
          <p:cNvPr id="309" name="Google Shape;309;p36"/>
          <p:cNvSpPr txBox="1"/>
          <p:nvPr/>
        </p:nvSpPr>
        <p:spPr>
          <a:xfrm>
            <a:off x="2280900" y="1331125"/>
            <a:ext cx="1314300" cy="2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みぎむ　　やじるし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10" name="Google Shape;310;p36"/>
          <p:cNvSpPr txBox="1"/>
          <p:nvPr/>
        </p:nvSpPr>
        <p:spPr>
          <a:xfrm>
            <a:off x="3823983" y="1331134"/>
            <a:ext cx="382800" cy="2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11" name="Google Shape;311;p36"/>
          <p:cNvSpPr txBox="1"/>
          <p:nvPr/>
        </p:nvSpPr>
        <p:spPr>
          <a:xfrm>
            <a:off x="2213583" y="1667225"/>
            <a:ext cx="489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みぎ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12" name="Google Shape;312;p36"/>
          <p:cNvSpPr txBox="1"/>
          <p:nvPr/>
        </p:nvSpPr>
        <p:spPr>
          <a:xfrm>
            <a:off x="2580966" y="1666867"/>
            <a:ext cx="489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13" name="Google Shape;313;p36"/>
          <p:cNvSpPr txBox="1"/>
          <p:nvPr/>
        </p:nvSpPr>
        <p:spPr>
          <a:xfrm>
            <a:off x="2280900" y="3007525"/>
            <a:ext cx="1314600" cy="2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みぎむ　　やじるし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14" name="Google Shape;314;p36"/>
          <p:cNvSpPr txBox="1"/>
          <p:nvPr/>
        </p:nvSpPr>
        <p:spPr>
          <a:xfrm>
            <a:off x="3871242" y="3007184"/>
            <a:ext cx="382800" cy="2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15" name="Google Shape;315;p36"/>
          <p:cNvSpPr txBox="1"/>
          <p:nvPr/>
        </p:nvSpPr>
        <p:spPr>
          <a:xfrm>
            <a:off x="3964986" y="3298041"/>
            <a:ext cx="489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みぎ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16" name="Google Shape;316;p36"/>
          <p:cNvSpPr txBox="1"/>
          <p:nvPr/>
        </p:nvSpPr>
        <p:spPr>
          <a:xfrm>
            <a:off x="4302093" y="3297683"/>
            <a:ext cx="489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" name="Google Shape;32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69575" y="1532225"/>
            <a:ext cx="4751275" cy="3034125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37"/>
          <p:cNvSpPr txBox="1">
            <a:spLocks noGrp="1"/>
          </p:cNvSpPr>
          <p:nvPr>
            <p:ph type="title"/>
          </p:nvPr>
        </p:nvSpPr>
        <p:spPr>
          <a:xfrm>
            <a:off x="311700" y="268900"/>
            <a:ext cx="8520600" cy="912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900">
                <a:latin typeface="Arial"/>
                <a:cs typeface="Arial"/>
              </a:rPr>
              <a:t>「マウスのポインターへ行く」を消して</a:t>
            </a:r>
            <a:endParaRPr sz="2900">
              <a:latin typeface="Arial"/>
              <a:cs typeface="Arial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900">
                <a:latin typeface="Arial"/>
                <a:cs typeface="Arial"/>
              </a:rPr>
              <a:t>「もし～なら」のブロックをおこう</a:t>
            </a:r>
            <a:endParaRPr sz="2900">
              <a:latin typeface="Arial"/>
              <a:cs typeface="Arial"/>
            </a:endParaRPr>
          </a:p>
        </p:txBody>
      </p:sp>
      <p:pic>
        <p:nvPicPr>
          <p:cNvPr id="323" name="Google Shape;323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6000" y="1348524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37"/>
          <p:cNvSpPr/>
          <p:nvPr/>
        </p:nvSpPr>
        <p:spPr>
          <a:xfrm>
            <a:off x="1542500" y="1348525"/>
            <a:ext cx="3029400" cy="1223100"/>
          </a:xfrm>
          <a:prstGeom prst="wedgeRoundRectCallout">
            <a:avLst>
              <a:gd name="adj1" fmla="val -60799"/>
              <a:gd name="adj2" fmla="val -1769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マウスのポインターへ行く</a:t>
            </a:r>
            <a:r>
              <a:rPr lang="ja" sz="1500" b="1">
                <a:solidFill>
                  <a:schemeClr val="dk2"/>
                </a:solidFill>
              </a:rPr>
              <a:t>」のブロックは、もうつかわないから消していいよね。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25" name="Google Shape;325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4725" y="3067100"/>
            <a:ext cx="1035500" cy="1035500"/>
          </a:xfrm>
          <a:prstGeom prst="rect">
            <a:avLst/>
          </a:prstGeom>
          <a:noFill/>
          <a:ln>
            <a:noFill/>
          </a:ln>
        </p:spPr>
      </p:pic>
      <p:sp>
        <p:nvSpPr>
          <p:cNvPr id="326" name="Google Shape;326;p37"/>
          <p:cNvSpPr/>
          <p:nvPr/>
        </p:nvSpPr>
        <p:spPr>
          <a:xfrm>
            <a:off x="1745800" y="2893225"/>
            <a:ext cx="2826000" cy="1209600"/>
          </a:xfrm>
          <a:prstGeom prst="wedgeRoundRectCallout">
            <a:avLst>
              <a:gd name="adj1" fmla="val -63740"/>
              <a:gd name="adj2" fmla="val -950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いいよ。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かわりに「</a:t>
            </a:r>
            <a:r>
              <a:rPr lang="ja" sz="1500" b="1">
                <a:solidFill>
                  <a:schemeClr val="accent5"/>
                </a:solidFill>
              </a:rPr>
              <a:t>もし～なら</a:t>
            </a:r>
            <a:r>
              <a:rPr lang="ja" sz="1500" b="1">
                <a:solidFill>
                  <a:schemeClr val="dk2"/>
                </a:solidFill>
              </a:rPr>
              <a:t>」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をおこうね。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327" name="Google Shape;327;p37"/>
          <p:cNvSpPr/>
          <p:nvPr/>
        </p:nvSpPr>
        <p:spPr>
          <a:xfrm>
            <a:off x="6091575" y="2893225"/>
            <a:ext cx="995100" cy="168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28" name="Google Shape;328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58082" y="3061525"/>
            <a:ext cx="562118" cy="8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37"/>
          <p:cNvSpPr txBox="1"/>
          <p:nvPr/>
        </p:nvSpPr>
        <p:spPr>
          <a:xfrm>
            <a:off x="5342167" y="91842"/>
            <a:ext cx="489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い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30" name="Google Shape;330;p37"/>
          <p:cNvSpPr txBox="1"/>
          <p:nvPr/>
        </p:nvSpPr>
        <p:spPr>
          <a:xfrm>
            <a:off x="6826700" y="122475"/>
            <a:ext cx="489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け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31" name="Google Shape;331;p37"/>
          <p:cNvSpPr/>
          <p:nvPr/>
        </p:nvSpPr>
        <p:spPr>
          <a:xfrm>
            <a:off x="6858075" y="1270575"/>
            <a:ext cx="2204100" cy="1223100"/>
          </a:xfrm>
          <a:prstGeom prst="wedgeRoundRectCallout">
            <a:avLst>
              <a:gd name="adj1" fmla="val -86001"/>
              <a:gd name="adj2" fmla="val 467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消したいブロックを</a:t>
            </a:r>
            <a:endParaRPr lang="ja-JP" altLang="en-US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右クリック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→「ブロックを削除」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を左クリック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332" name="Google Shape;332;p37"/>
          <p:cNvSpPr txBox="1"/>
          <p:nvPr/>
        </p:nvSpPr>
        <p:spPr>
          <a:xfrm>
            <a:off x="1952495" y="1927611"/>
            <a:ext cx="336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け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33" name="Google Shape;333;p37"/>
          <p:cNvSpPr txBox="1"/>
          <p:nvPr/>
        </p:nvSpPr>
        <p:spPr>
          <a:xfrm>
            <a:off x="3719850" y="1331800"/>
            <a:ext cx="2907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34" name="Google Shape;334;p37"/>
          <p:cNvSpPr txBox="1"/>
          <p:nvPr/>
        </p:nvSpPr>
        <p:spPr>
          <a:xfrm>
            <a:off x="6844176" y="1472878"/>
            <a:ext cx="489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みぎ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35" name="Google Shape;335;p37"/>
          <p:cNvSpPr txBox="1"/>
          <p:nvPr/>
        </p:nvSpPr>
        <p:spPr>
          <a:xfrm>
            <a:off x="8032563" y="1744997"/>
            <a:ext cx="6888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さくじょ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36" name="Google Shape;336;p37"/>
          <p:cNvSpPr txBox="1"/>
          <p:nvPr/>
        </p:nvSpPr>
        <p:spPr>
          <a:xfrm>
            <a:off x="6969941" y="2022077"/>
            <a:ext cx="6888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37" name="Google Shape;337;p37"/>
          <p:cNvSpPr txBox="1"/>
          <p:nvPr/>
        </p:nvSpPr>
        <p:spPr>
          <a:xfrm>
            <a:off x="6899736" y="1175631"/>
            <a:ext cx="3369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け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「もし～なら」の「～」に条件を入れよう</a:t>
            </a:r>
            <a:endParaRPr>
              <a:latin typeface="Arial"/>
              <a:cs typeface="Arial"/>
            </a:endParaRPr>
          </a:p>
        </p:txBody>
      </p:sp>
      <p:pic>
        <p:nvPicPr>
          <p:cNvPr id="343" name="Google Shape;34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48100"/>
            <a:ext cx="933775" cy="933775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38"/>
          <p:cNvSpPr/>
          <p:nvPr/>
        </p:nvSpPr>
        <p:spPr>
          <a:xfrm>
            <a:off x="1505425" y="1017450"/>
            <a:ext cx="3326100" cy="2028900"/>
          </a:xfrm>
          <a:prstGeom prst="wedgeRoundRectCallout">
            <a:avLst>
              <a:gd name="adj1" fmla="val -57934"/>
              <a:gd name="adj2" fmla="val -1941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もし～なら</a:t>
            </a:r>
            <a:r>
              <a:rPr lang="ja" sz="1500" b="1">
                <a:solidFill>
                  <a:schemeClr val="dk2"/>
                </a:solidFill>
              </a:rPr>
              <a:t>」のブロックをおいたよ。条件のところに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右向き矢印キーが押された</a:t>
            </a:r>
            <a:r>
              <a:rPr lang="ja" sz="1500" b="1">
                <a:solidFill>
                  <a:schemeClr val="dk2"/>
                </a:solidFill>
              </a:rPr>
              <a:t>」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っていうブロックを入れたいけど、あるのかな？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45" name="Google Shape;345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3330150"/>
            <a:ext cx="1090825" cy="1090855"/>
          </a:xfrm>
          <a:prstGeom prst="rect">
            <a:avLst/>
          </a:prstGeom>
          <a:noFill/>
          <a:ln>
            <a:noFill/>
          </a:ln>
        </p:spPr>
      </p:pic>
      <p:sp>
        <p:nvSpPr>
          <p:cNvPr id="346" name="Google Shape;346;p38"/>
          <p:cNvSpPr/>
          <p:nvPr/>
        </p:nvSpPr>
        <p:spPr>
          <a:xfrm>
            <a:off x="1562925" y="3141200"/>
            <a:ext cx="3163500" cy="1690200"/>
          </a:xfrm>
          <a:prstGeom prst="wedgeRoundRectCallout">
            <a:avLst>
              <a:gd name="adj1" fmla="val -57790"/>
              <a:gd name="adj2" fmla="val 778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調べる</a:t>
            </a:r>
            <a:r>
              <a:rPr lang="ja" sz="1500" b="1">
                <a:solidFill>
                  <a:schemeClr val="dk2"/>
                </a:solidFill>
              </a:rPr>
              <a:t>」カテゴリに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スペースキーが押された</a:t>
            </a:r>
            <a:r>
              <a:rPr lang="ja" sz="1500" b="1">
                <a:solidFill>
                  <a:schemeClr val="dk2"/>
                </a:solidFill>
              </a:rPr>
              <a:t>」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っていうブロックがあるんだ。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これをつかうよ。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347" name="Google Shape;347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31475" y="1017450"/>
            <a:ext cx="3950237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8"/>
          <p:cNvSpPr txBox="1"/>
          <p:nvPr/>
        </p:nvSpPr>
        <p:spPr>
          <a:xfrm>
            <a:off x="5495925" y="213975"/>
            <a:ext cx="11634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じょうけん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49" name="Google Shape;349;p38"/>
          <p:cNvSpPr txBox="1"/>
          <p:nvPr/>
        </p:nvSpPr>
        <p:spPr>
          <a:xfrm>
            <a:off x="1803108" y="1353650"/>
            <a:ext cx="795900" cy="26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じょうけん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50" name="Google Shape;350;p38"/>
          <p:cNvSpPr txBox="1"/>
          <p:nvPr/>
        </p:nvSpPr>
        <p:spPr>
          <a:xfrm>
            <a:off x="1662255" y="1713347"/>
            <a:ext cx="1248900" cy="26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みぎむき　やじるし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51" name="Google Shape;351;p38"/>
          <p:cNvSpPr txBox="1"/>
          <p:nvPr/>
        </p:nvSpPr>
        <p:spPr>
          <a:xfrm>
            <a:off x="3281986" y="1711257"/>
            <a:ext cx="275700" cy="26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</a:t>
            </a:r>
            <a:endParaRPr sz="4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52" name="Google Shape;352;p38"/>
          <p:cNvSpPr txBox="1"/>
          <p:nvPr/>
        </p:nvSpPr>
        <p:spPr>
          <a:xfrm>
            <a:off x="3283867" y="2077094"/>
            <a:ext cx="4134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53" name="Google Shape;353;p38"/>
          <p:cNvSpPr txBox="1"/>
          <p:nvPr/>
        </p:nvSpPr>
        <p:spPr>
          <a:xfrm>
            <a:off x="1806350" y="3228981"/>
            <a:ext cx="474600" cy="26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しら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54" name="Google Shape;354;p38"/>
          <p:cNvSpPr txBox="1"/>
          <p:nvPr/>
        </p:nvSpPr>
        <p:spPr>
          <a:xfrm>
            <a:off x="3108867" y="3555617"/>
            <a:ext cx="275700" cy="4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55" name="Google Shape;355;p38"/>
          <p:cNvSpPr/>
          <p:nvPr/>
        </p:nvSpPr>
        <p:spPr>
          <a:xfrm>
            <a:off x="7592775" y="2066575"/>
            <a:ext cx="795900" cy="505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390;p40">
            <a:extLst>
              <a:ext uri="{FF2B5EF4-FFF2-40B4-BE49-F238E27FC236}">
                <a16:creationId xmlns:a16="http://schemas.microsoft.com/office/drawing/2014/main" id="{01AD5817-CCA9-4483-B6E9-74AE3CE24116}"/>
              </a:ext>
            </a:extLst>
          </p:cNvPr>
          <p:cNvSpPr txBox="1"/>
          <p:nvPr/>
        </p:nvSpPr>
        <p:spPr>
          <a:xfrm>
            <a:off x="6820158" y="216060"/>
            <a:ext cx="474600" cy="3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b="1">
                <a:solidFill>
                  <a:schemeClr val="dk1"/>
                </a:solidFill>
                <a:ea typeface="Lato"/>
              </a:rPr>
              <a:t>い</a:t>
            </a:r>
            <a:endParaRPr lang="ja" b="1" dirty="0">
              <a:solidFill>
                <a:schemeClr val="dk1"/>
              </a:solidFill>
              <a:ea typeface="Lato"/>
            </a:endParaRPr>
          </a:p>
        </p:txBody>
      </p:sp>
      <p:sp>
        <p:nvSpPr>
          <p:cNvPr id="17" name="Google Shape;355;p38">
            <a:extLst>
              <a:ext uri="{FF2B5EF4-FFF2-40B4-BE49-F238E27FC236}">
                <a16:creationId xmlns:a16="http://schemas.microsoft.com/office/drawing/2014/main" id="{2A51A425-0869-4487-8FDF-A09D557167FA}"/>
              </a:ext>
            </a:extLst>
          </p:cNvPr>
          <p:cNvSpPr/>
          <p:nvPr/>
        </p:nvSpPr>
        <p:spPr>
          <a:xfrm>
            <a:off x="5219084" y="3129521"/>
            <a:ext cx="1274080" cy="30640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3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「右向き矢印キーが押された」にかえよう</a:t>
            </a:r>
            <a:endParaRPr>
              <a:latin typeface="Arial"/>
              <a:cs typeface="Arial"/>
            </a:endParaRPr>
          </a:p>
        </p:txBody>
      </p:sp>
      <p:pic>
        <p:nvPicPr>
          <p:cNvPr id="361" name="Google Shape;361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706" y="1319524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9"/>
          <p:cNvSpPr/>
          <p:nvPr/>
        </p:nvSpPr>
        <p:spPr>
          <a:xfrm>
            <a:off x="1622650" y="1239525"/>
            <a:ext cx="3472500" cy="1332300"/>
          </a:xfrm>
          <a:prstGeom prst="wedgeRoundRectCallout">
            <a:avLst>
              <a:gd name="adj1" fmla="val -58412"/>
              <a:gd name="adj2" fmla="val -1750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スペース</a:t>
            </a:r>
            <a:r>
              <a:rPr lang="ja" sz="1500" b="1">
                <a:solidFill>
                  <a:srgbClr val="5E696C"/>
                </a:solidFill>
              </a:rPr>
              <a:t>」のところを左クリックするとキーがかえられるから、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右向き矢印</a:t>
            </a:r>
            <a:r>
              <a:rPr lang="ja" sz="1500" b="1">
                <a:solidFill>
                  <a:srgbClr val="5E696C"/>
                </a:solidFill>
              </a:rPr>
              <a:t>」をえらぼう。</a:t>
            </a:r>
            <a:endParaRPr sz="1500" b="1">
              <a:solidFill>
                <a:srgbClr val="5E696C"/>
              </a:solidFill>
            </a:endParaRPr>
          </a:p>
        </p:txBody>
      </p:sp>
      <p:grpSp>
        <p:nvGrpSpPr>
          <p:cNvPr id="363" name="Google Shape;363;p39"/>
          <p:cNvGrpSpPr/>
          <p:nvPr/>
        </p:nvGrpSpPr>
        <p:grpSpPr>
          <a:xfrm>
            <a:off x="418837" y="2862600"/>
            <a:ext cx="4605756" cy="1152300"/>
            <a:chOff x="540100" y="2905524"/>
            <a:chExt cx="4407422" cy="1152300"/>
          </a:xfrm>
        </p:grpSpPr>
        <p:pic>
          <p:nvPicPr>
            <p:cNvPr id="364" name="Google Shape;364;p39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40100" y="3078262"/>
              <a:ext cx="912950" cy="9129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9"/>
            <p:cNvSpPr/>
            <p:nvPr/>
          </p:nvSpPr>
          <p:spPr>
            <a:xfrm>
              <a:off x="1706022" y="2905524"/>
              <a:ext cx="3241500" cy="1152300"/>
            </a:xfrm>
            <a:prstGeom prst="wedgeRoundRectCallout">
              <a:avLst>
                <a:gd name="adj1" fmla="val -60799"/>
                <a:gd name="adj2" fmla="val -17694"/>
                <a:gd name="adj3" fmla="val 0"/>
              </a:avLst>
            </a:prstGeom>
            <a:solidFill>
              <a:schemeClr val="accent3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ja" sz="1500" b="1">
                  <a:solidFill>
                    <a:schemeClr val="dk2"/>
                  </a:solidFill>
                </a:rPr>
                <a:t>りょうかい！</a:t>
              </a:r>
              <a:endParaRPr sz="1500" b="1">
                <a:solidFill>
                  <a:schemeClr val="dk2"/>
                </a:solidFill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ja" sz="1500" b="1">
                  <a:solidFill>
                    <a:schemeClr val="dk2"/>
                  </a:solidFill>
                </a:rPr>
                <a:t>ほかにもいろんなキーが</a:t>
              </a:r>
              <a:endParaRPr sz="1500" b="1">
                <a:solidFill>
                  <a:schemeClr val="dk2"/>
                </a:solidFill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ja" sz="1500" b="1">
                  <a:solidFill>
                    <a:schemeClr val="dk2"/>
                  </a:solidFill>
                </a:rPr>
                <a:t>えらべるようになっているんだね。</a:t>
              </a:r>
              <a:endParaRPr sz="1500" b="1">
                <a:solidFill>
                  <a:schemeClr val="dk2"/>
                </a:solidFill>
              </a:endParaRPr>
            </a:p>
          </p:txBody>
        </p:sp>
      </p:grpSp>
      <p:pic>
        <p:nvPicPr>
          <p:cNvPr id="366" name="Google Shape;366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23379" y="1078350"/>
            <a:ext cx="2186792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67" name="Google Shape;367;p39"/>
          <p:cNvSpPr/>
          <p:nvPr/>
        </p:nvSpPr>
        <p:spPr>
          <a:xfrm>
            <a:off x="5587433" y="3291233"/>
            <a:ext cx="658200" cy="2295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39"/>
          <p:cNvSpPr txBox="1"/>
          <p:nvPr/>
        </p:nvSpPr>
        <p:spPr>
          <a:xfrm>
            <a:off x="795350" y="198675"/>
            <a:ext cx="21867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みぎむ　　　やじるし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69" name="Google Shape;369;p39"/>
          <p:cNvSpPr txBox="1"/>
          <p:nvPr/>
        </p:nvSpPr>
        <p:spPr>
          <a:xfrm>
            <a:off x="4119029" y="206855"/>
            <a:ext cx="551100" cy="4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70" name="Google Shape;370;p39"/>
          <p:cNvSpPr txBox="1"/>
          <p:nvPr/>
        </p:nvSpPr>
        <p:spPr>
          <a:xfrm>
            <a:off x="3643431" y="1253734"/>
            <a:ext cx="658200" cy="2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371" name="Google Shape;371;p39"/>
          <p:cNvSpPr txBox="1"/>
          <p:nvPr/>
        </p:nvSpPr>
        <p:spPr>
          <a:xfrm>
            <a:off x="1790291" y="1919550"/>
            <a:ext cx="1311658" cy="272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みぎむ　</a:t>
            </a:r>
            <a:r>
              <a:rPr lang="ja" altLang="en-US" sz="900" b="1">
                <a:solidFill>
                  <a:schemeClr val="accent5"/>
                </a:solidFill>
                <a:ea typeface="Lato"/>
                <a:sym typeface="Lato"/>
              </a:rPr>
              <a:t>　</a:t>
            </a: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やじるし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Google Shape;37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3100" y="1675100"/>
            <a:ext cx="5195100" cy="2963224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4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700">
                <a:latin typeface="Arial"/>
                <a:cs typeface="Arial"/>
              </a:rPr>
              <a:t>「右向き矢印キーが押された」のブロックを入れよう</a:t>
            </a:r>
            <a:endParaRPr sz="2700">
              <a:latin typeface="Arial"/>
              <a:cs typeface="Arial"/>
            </a:endParaRPr>
          </a:p>
        </p:txBody>
      </p:sp>
      <p:pic>
        <p:nvPicPr>
          <p:cNvPr id="378" name="Google Shape;378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5050" y="303538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40"/>
          <p:cNvSpPr/>
          <p:nvPr/>
        </p:nvSpPr>
        <p:spPr>
          <a:xfrm>
            <a:off x="1737175" y="3101925"/>
            <a:ext cx="2915700" cy="912900"/>
          </a:xfrm>
          <a:prstGeom prst="wedgeRoundRectCallout">
            <a:avLst>
              <a:gd name="adj1" fmla="val -60799"/>
              <a:gd name="adj2" fmla="val -1769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これでいい？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380" name="Google Shape;380;p40"/>
          <p:cNvSpPr/>
          <p:nvPr/>
        </p:nvSpPr>
        <p:spPr>
          <a:xfrm>
            <a:off x="6000750" y="907475"/>
            <a:ext cx="2831700" cy="1985700"/>
          </a:xfrm>
          <a:prstGeom prst="wedgeRoundRectCallout">
            <a:avLst>
              <a:gd name="adj1" fmla="val -57568"/>
              <a:gd name="adj2" fmla="val 5385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81" name="Google Shape;381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48113" y="1056250"/>
            <a:ext cx="2536975" cy="1672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2" name="Google Shape;382;p40"/>
          <p:cNvGrpSpPr/>
          <p:nvPr/>
        </p:nvGrpSpPr>
        <p:grpSpPr>
          <a:xfrm>
            <a:off x="311702" y="1209325"/>
            <a:ext cx="4260384" cy="1182600"/>
            <a:chOff x="95263" y="3181026"/>
            <a:chExt cx="4169081" cy="1182600"/>
          </a:xfrm>
        </p:grpSpPr>
        <p:pic>
          <p:nvPicPr>
            <p:cNvPr id="383" name="Google Shape;383;p40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95263" y="3291225"/>
              <a:ext cx="1072250" cy="1072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4" name="Google Shape;384;p40"/>
            <p:cNvSpPr/>
            <p:nvPr/>
          </p:nvSpPr>
          <p:spPr>
            <a:xfrm>
              <a:off x="1477644" y="3181026"/>
              <a:ext cx="2786700" cy="1182600"/>
            </a:xfrm>
            <a:prstGeom prst="wedgeRoundRectCallout">
              <a:avLst>
                <a:gd name="adj1" fmla="val -61577"/>
                <a:gd name="adj2" fmla="val -21002"/>
                <a:gd name="adj3" fmla="val 0"/>
              </a:avLst>
            </a:prstGeom>
            <a:solidFill>
              <a:srgbClr val="F6CD4C"/>
            </a:solidFill>
            <a:ln w="9525" cap="flat" cmpd="sng">
              <a:solidFill>
                <a:srgbClr val="5E696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ja" sz="1500" b="1">
                  <a:solidFill>
                    <a:srgbClr val="5E696C"/>
                  </a:solidFill>
                </a:rPr>
                <a:t>できたら、スクリプトエリアの「</a:t>
              </a:r>
              <a:r>
                <a:rPr lang="ja" sz="1500" b="1">
                  <a:solidFill>
                    <a:schemeClr val="accent5"/>
                  </a:solidFill>
                </a:rPr>
                <a:t>もし～なら</a:t>
              </a:r>
              <a:r>
                <a:rPr lang="ja" sz="1500" b="1">
                  <a:solidFill>
                    <a:srgbClr val="5E696C"/>
                  </a:solidFill>
                </a:rPr>
                <a:t>」の</a:t>
              </a:r>
              <a:endParaRPr sz="1500" b="1">
                <a:solidFill>
                  <a:srgbClr val="5E696C"/>
                </a:solidFill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ja" sz="1500" b="1">
                  <a:solidFill>
                    <a:srgbClr val="5E696C"/>
                  </a:solidFill>
                </a:rPr>
                <a:t>ブロックの「</a:t>
              </a:r>
              <a:r>
                <a:rPr lang="ja" sz="1500" b="1">
                  <a:solidFill>
                    <a:schemeClr val="accent5"/>
                  </a:solidFill>
                </a:rPr>
                <a:t>～</a:t>
              </a:r>
              <a:r>
                <a:rPr lang="ja" sz="1500" b="1">
                  <a:solidFill>
                    <a:srgbClr val="5E696C"/>
                  </a:solidFill>
                </a:rPr>
                <a:t>」のところに入れてね。</a:t>
              </a:r>
              <a:endParaRPr sz="1500" b="1">
                <a:solidFill>
                  <a:srgbClr val="5E696C"/>
                </a:solidFill>
              </a:endParaRPr>
            </a:p>
          </p:txBody>
        </p:sp>
      </p:grpSp>
      <p:pic>
        <p:nvPicPr>
          <p:cNvPr id="385" name="Google Shape;385;p4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26650" y="1808409"/>
            <a:ext cx="250700" cy="21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40"/>
          <p:cNvSpPr/>
          <p:nvPr/>
        </p:nvSpPr>
        <p:spPr>
          <a:xfrm>
            <a:off x="6536875" y="1775733"/>
            <a:ext cx="1790700" cy="3423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40"/>
          <p:cNvSpPr/>
          <p:nvPr/>
        </p:nvSpPr>
        <p:spPr>
          <a:xfrm>
            <a:off x="5165282" y="3101749"/>
            <a:ext cx="1263600" cy="220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40"/>
          <p:cNvSpPr txBox="1"/>
          <p:nvPr/>
        </p:nvSpPr>
        <p:spPr>
          <a:xfrm>
            <a:off x="780700" y="202519"/>
            <a:ext cx="842100" cy="3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みぎむ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89" name="Google Shape;389;p40"/>
          <p:cNvSpPr txBox="1"/>
          <p:nvPr/>
        </p:nvSpPr>
        <p:spPr>
          <a:xfrm>
            <a:off x="1775725" y="192230"/>
            <a:ext cx="1025700" cy="3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やじるし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90" name="Google Shape;390;p40"/>
          <p:cNvSpPr txBox="1"/>
          <p:nvPr/>
        </p:nvSpPr>
        <p:spPr>
          <a:xfrm>
            <a:off x="3536165" y="199000"/>
            <a:ext cx="474600" cy="3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391" name="Google Shape;391;p40"/>
          <p:cNvSpPr txBox="1"/>
          <p:nvPr/>
        </p:nvSpPr>
        <p:spPr>
          <a:xfrm>
            <a:off x="1763692" y="1899953"/>
            <a:ext cx="474600" cy="2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い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8" name="Google Shape;390;p40">
            <a:extLst>
              <a:ext uri="{FF2B5EF4-FFF2-40B4-BE49-F238E27FC236}">
                <a16:creationId xmlns:a16="http://schemas.microsoft.com/office/drawing/2014/main" id="{5271861D-4066-42FC-B02F-DC010F4128A0}"/>
              </a:ext>
            </a:extLst>
          </p:cNvPr>
          <p:cNvSpPr txBox="1"/>
          <p:nvPr/>
        </p:nvSpPr>
        <p:spPr>
          <a:xfrm>
            <a:off x="7297829" y="190470"/>
            <a:ext cx="474600" cy="3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</a:rPr>
              <a:t>い</a:t>
            </a:r>
            <a:endParaRPr lang="ja" altLang="en-US" b="1" dirty="0">
              <a:solidFill>
                <a:schemeClr val="dk1"/>
              </a:solidFill>
              <a:ea typeface="Lat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6079" y="1919225"/>
            <a:ext cx="5373825" cy="2764300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4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「１０歩動かす」のブロックをおこう</a:t>
            </a:r>
            <a:endParaRPr>
              <a:latin typeface="Arial"/>
              <a:cs typeface="Arial"/>
            </a:endParaRPr>
          </a:p>
        </p:txBody>
      </p:sp>
      <p:pic>
        <p:nvPicPr>
          <p:cNvPr id="398" name="Google Shape;398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700" y="2913975"/>
            <a:ext cx="972896" cy="979451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41"/>
          <p:cNvSpPr/>
          <p:nvPr/>
        </p:nvSpPr>
        <p:spPr>
          <a:xfrm>
            <a:off x="1577400" y="2755450"/>
            <a:ext cx="2994600" cy="1454400"/>
          </a:xfrm>
          <a:prstGeom prst="wedgeRoundRectCallout">
            <a:avLst>
              <a:gd name="adj1" fmla="val -59277"/>
              <a:gd name="adj2" fmla="val -1242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rgbClr val="5E696C"/>
                </a:solidFill>
              </a:rPr>
              <a:t>方法はいくつかあるんだけど、とりあえず「</a:t>
            </a:r>
            <a:r>
              <a:rPr lang="ja" sz="1500" b="1">
                <a:solidFill>
                  <a:schemeClr val="accent5"/>
                </a:solidFill>
              </a:rPr>
              <a:t>10歩動かす</a:t>
            </a:r>
            <a:r>
              <a:rPr lang="ja" sz="1500" b="1">
                <a:solidFill>
                  <a:srgbClr val="5E696C"/>
                </a:solidFill>
              </a:rPr>
              <a:t>」の</a:t>
            </a:r>
            <a:endParaRPr lang="ja-JP" altLang="en-US" sz="1500" b="1">
              <a:solidFill>
                <a:srgbClr val="5E696C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ブロックをつかってみよう。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400" name="Google Shape;400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700" y="153823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41"/>
          <p:cNvSpPr/>
          <p:nvPr/>
        </p:nvSpPr>
        <p:spPr>
          <a:xfrm>
            <a:off x="1477625" y="1262900"/>
            <a:ext cx="2724300" cy="1254900"/>
          </a:xfrm>
          <a:prstGeom prst="wedgeRoundRectCallout">
            <a:avLst>
              <a:gd name="adj1" fmla="val -60799"/>
              <a:gd name="adj2" fmla="val -1769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1400"/>
            </a:pPr>
            <a:r>
              <a:rPr lang="ja" sz="1500" b="1">
                <a:solidFill>
                  <a:schemeClr val="accent5"/>
                </a:solidFill>
              </a:rPr>
              <a:t>右にネコを動かす</a:t>
            </a:r>
            <a:r>
              <a:rPr lang="ja" sz="1500" b="1">
                <a:solidFill>
                  <a:schemeClr val="dk2"/>
                </a:solidFill>
              </a:rPr>
              <a:t>にはどの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ブロックをつかえばいいの？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402" name="Google Shape;402;p41"/>
          <p:cNvSpPr/>
          <p:nvPr/>
        </p:nvSpPr>
        <p:spPr>
          <a:xfrm>
            <a:off x="6107900" y="964400"/>
            <a:ext cx="2724300" cy="2082000"/>
          </a:xfrm>
          <a:prstGeom prst="wedgeRoundRectCallout">
            <a:avLst>
              <a:gd name="adj1" fmla="val -50562"/>
              <a:gd name="adj2" fmla="val 63230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3" name="Google Shape;403;p4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30700" y="1090799"/>
            <a:ext cx="2484975" cy="1761825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41"/>
          <p:cNvSpPr/>
          <p:nvPr/>
        </p:nvSpPr>
        <p:spPr>
          <a:xfrm>
            <a:off x="6460000" y="2066575"/>
            <a:ext cx="1102200" cy="398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5" name="Google Shape;405;p41"/>
          <p:cNvSpPr/>
          <p:nvPr/>
        </p:nvSpPr>
        <p:spPr>
          <a:xfrm>
            <a:off x="5464300" y="3536150"/>
            <a:ext cx="766500" cy="2757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41"/>
          <p:cNvSpPr txBox="1"/>
          <p:nvPr/>
        </p:nvSpPr>
        <p:spPr>
          <a:xfrm>
            <a:off x="2357793" y="199000"/>
            <a:ext cx="3669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ぽ　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07" name="Google Shape;407;p41"/>
          <p:cNvSpPr txBox="1"/>
          <p:nvPr/>
        </p:nvSpPr>
        <p:spPr>
          <a:xfrm>
            <a:off x="2662264" y="199000"/>
            <a:ext cx="5676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うご　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08" name="Google Shape;408;p41"/>
          <p:cNvSpPr txBox="1"/>
          <p:nvPr/>
        </p:nvSpPr>
        <p:spPr>
          <a:xfrm>
            <a:off x="2379932" y="1397557"/>
            <a:ext cx="5676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09" name="Google Shape;409;p41"/>
          <p:cNvSpPr txBox="1"/>
          <p:nvPr/>
        </p:nvSpPr>
        <p:spPr>
          <a:xfrm>
            <a:off x="1577009" y="2817237"/>
            <a:ext cx="659400" cy="27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ほうほう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10" name="Google Shape;410;p41"/>
          <p:cNvSpPr txBox="1"/>
          <p:nvPr/>
        </p:nvSpPr>
        <p:spPr>
          <a:xfrm>
            <a:off x="2954911" y="3170519"/>
            <a:ext cx="659400" cy="39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ぽうご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実行してみよう</a:t>
            </a:r>
            <a:endParaRPr>
              <a:latin typeface="Arial"/>
              <a:cs typeface="Arial"/>
            </a:endParaRPr>
          </a:p>
        </p:txBody>
      </p:sp>
      <p:pic>
        <p:nvPicPr>
          <p:cNvPr id="416" name="Google Shape;416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38749" y="1243175"/>
            <a:ext cx="5340477" cy="2657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700" y="3220412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42"/>
          <p:cNvSpPr/>
          <p:nvPr/>
        </p:nvSpPr>
        <p:spPr>
          <a:xfrm>
            <a:off x="1477625" y="3286950"/>
            <a:ext cx="1580700" cy="912900"/>
          </a:xfrm>
          <a:prstGeom prst="wedgeRoundRectCallout">
            <a:avLst>
              <a:gd name="adj1" fmla="val -60799"/>
              <a:gd name="adj2" fmla="val -1769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わーい！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動いたよ！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419" name="Google Shape;419;p42"/>
          <p:cNvSpPr/>
          <p:nvPr/>
        </p:nvSpPr>
        <p:spPr>
          <a:xfrm>
            <a:off x="5863316" y="1194374"/>
            <a:ext cx="306300" cy="3135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0" name="Google Shape;420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706" y="1280586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42"/>
          <p:cNvSpPr/>
          <p:nvPr/>
        </p:nvSpPr>
        <p:spPr>
          <a:xfrm>
            <a:off x="1729800" y="1246050"/>
            <a:ext cx="3229800" cy="1791000"/>
          </a:xfrm>
          <a:prstGeom prst="wedgeRoundRectCallout">
            <a:avLst>
              <a:gd name="adj1" fmla="val -59277"/>
              <a:gd name="adj2" fmla="val -1242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じゃあためしに実行してみよう！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緑のはた</a:t>
            </a:r>
            <a:r>
              <a:rPr lang="ja" sz="1500" b="1">
                <a:solidFill>
                  <a:srgbClr val="5E696C"/>
                </a:solidFill>
              </a:rPr>
              <a:t>を押したら、キーボードの</a:t>
            </a:r>
            <a:r>
              <a:rPr lang="ja" sz="1500" b="1">
                <a:solidFill>
                  <a:schemeClr val="accent5"/>
                </a:solidFill>
              </a:rPr>
              <a:t>右向き矢印キー</a:t>
            </a:r>
            <a:r>
              <a:rPr lang="ja" sz="1500" b="1">
                <a:solidFill>
                  <a:srgbClr val="5E696C"/>
                </a:solidFill>
              </a:rPr>
              <a:t>を押してみてね。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422" name="Google Shape;422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949580" y="2182500"/>
            <a:ext cx="569518" cy="626100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42"/>
          <p:cNvSpPr/>
          <p:nvPr/>
        </p:nvSpPr>
        <p:spPr>
          <a:xfrm>
            <a:off x="7608100" y="2388050"/>
            <a:ext cx="306300" cy="313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4" name="Google Shape;424;p42"/>
          <p:cNvSpPr/>
          <p:nvPr/>
        </p:nvSpPr>
        <p:spPr>
          <a:xfrm>
            <a:off x="6010188" y="3252275"/>
            <a:ext cx="847800" cy="8193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42"/>
          <p:cNvSpPr/>
          <p:nvPr/>
        </p:nvSpPr>
        <p:spPr>
          <a:xfrm>
            <a:off x="6189158" y="3554825"/>
            <a:ext cx="489900" cy="2142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26" name="Google Shape;426;p4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6112950" y="3799301"/>
            <a:ext cx="979792" cy="1270100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42"/>
          <p:cNvSpPr txBox="1"/>
          <p:nvPr/>
        </p:nvSpPr>
        <p:spPr>
          <a:xfrm>
            <a:off x="3061600" y="153075"/>
            <a:ext cx="918600" cy="3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28" name="Google Shape;428;p42"/>
          <p:cNvSpPr txBox="1"/>
          <p:nvPr/>
        </p:nvSpPr>
        <p:spPr>
          <a:xfrm>
            <a:off x="3075000" y="1493428"/>
            <a:ext cx="7497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29" name="Google Shape;429;p42"/>
          <p:cNvSpPr txBox="1"/>
          <p:nvPr/>
        </p:nvSpPr>
        <p:spPr>
          <a:xfrm>
            <a:off x="1696926" y="1832798"/>
            <a:ext cx="5694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みどり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30" name="Google Shape;430;p42"/>
          <p:cNvSpPr txBox="1"/>
          <p:nvPr/>
        </p:nvSpPr>
        <p:spPr>
          <a:xfrm>
            <a:off x="2709636" y="1824876"/>
            <a:ext cx="4899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31" name="Google Shape;431;p42"/>
          <p:cNvSpPr txBox="1"/>
          <p:nvPr/>
        </p:nvSpPr>
        <p:spPr>
          <a:xfrm>
            <a:off x="1941850" y="2212236"/>
            <a:ext cx="979800" cy="3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みぎむ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32" name="Google Shape;432;p42"/>
          <p:cNvSpPr txBox="1"/>
          <p:nvPr/>
        </p:nvSpPr>
        <p:spPr>
          <a:xfrm>
            <a:off x="3487960" y="2196920"/>
            <a:ext cx="3063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33" name="Google Shape;433;p42"/>
          <p:cNvSpPr txBox="1"/>
          <p:nvPr/>
        </p:nvSpPr>
        <p:spPr>
          <a:xfrm>
            <a:off x="1500193" y="3565076"/>
            <a:ext cx="569400" cy="3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34" name="Google Shape;434;p42"/>
          <p:cNvSpPr txBox="1"/>
          <p:nvPr/>
        </p:nvSpPr>
        <p:spPr>
          <a:xfrm>
            <a:off x="2508742" y="2207895"/>
            <a:ext cx="749700" cy="1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やじるし</a:t>
            </a:r>
            <a:br>
              <a:rPr lang="ja" sz="900" b="1">
                <a:solidFill>
                  <a:schemeClr val="accent5"/>
                </a:solidFill>
                <a:ea typeface="Lato"/>
                <a:sym typeface="Lato"/>
              </a:rPr>
            </a:b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43"/>
          <p:cNvSpPr/>
          <p:nvPr/>
        </p:nvSpPr>
        <p:spPr>
          <a:xfrm>
            <a:off x="6570613" y="1063650"/>
            <a:ext cx="847800" cy="8193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4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ほかの方向の矢印キーの動きも作ろう</a:t>
            </a:r>
            <a:endParaRPr>
              <a:latin typeface="Arial"/>
              <a:cs typeface="Arial"/>
            </a:endParaRPr>
          </a:p>
        </p:txBody>
      </p:sp>
      <p:sp>
        <p:nvSpPr>
          <p:cNvPr id="441" name="Google Shape;441;p43"/>
          <p:cNvSpPr/>
          <p:nvPr/>
        </p:nvSpPr>
        <p:spPr>
          <a:xfrm>
            <a:off x="1584775" y="1063650"/>
            <a:ext cx="2686200" cy="1625700"/>
          </a:xfrm>
          <a:prstGeom prst="wedgeRoundRectCallout">
            <a:avLst>
              <a:gd name="adj1" fmla="val -60799"/>
              <a:gd name="adj2" fmla="val -17694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chemeClr val="accent5"/>
                </a:solidFill>
              </a:rPr>
              <a:t>左、上、下向き矢印キー</a:t>
            </a:r>
            <a:r>
              <a:rPr lang="ja" sz="1500" b="1">
                <a:solidFill>
                  <a:schemeClr val="dk2"/>
                </a:solidFill>
              </a:rPr>
              <a:t>を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押したときの動きも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作らないといけないよね。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442" name="Google Shape;442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2375" y="1232062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43"/>
          <p:cNvSpPr/>
          <p:nvPr/>
        </p:nvSpPr>
        <p:spPr>
          <a:xfrm>
            <a:off x="1668025" y="2905275"/>
            <a:ext cx="3383700" cy="1901400"/>
          </a:xfrm>
          <a:prstGeom prst="wedgeRoundRectCallout">
            <a:avLst>
              <a:gd name="adj1" fmla="val -61710"/>
              <a:gd name="adj2" fmla="val -2455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そうだね。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右向き矢印キーのときと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おなじブロックをつかう</a:t>
            </a:r>
            <a:r>
              <a:rPr lang="ja" sz="1500" b="1">
                <a:solidFill>
                  <a:srgbClr val="5E696C"/>
                </a:solidFill>
              </a:rPr>
              <a:t>から、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コピー</a:t>
            </a:r>
            <a:r>
              <a:rPr lang="ja" sz="1500" b="1">
                <a:solidFill>
                  <a:srgbClr val="5E696C"/>
                </a:solidFill>
              </a:rPr>
              <a:t>をするとラクだよ。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コピー</a:t>
            </a:r>
            <a:r>
              <a:rPr lang="ja" sz="1500" b="1">
                <a:solidFill>
                  <a:srgbClr val="5E696C"/>
                </a:solidFill>
              </a:rPr>
              <a:t>のやりかたをおしえるね。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444" name="Google Shape;444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6318" y="3032736"/>
            <a:ext cx="1065066" cy="10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27763" y="1929138"/>
            <a:ext cx="1152525" cy="1457325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43"/>
          <p:cNvSpPr/>
          <p:nvPr/>
        </p:nvSpPr>
        <p:spPr>
          <a:xfrm>
            <a:off x="5427613" y="2130450"/>
            <a:ext cx="847800" cy="8193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43"/>
          <p:cNvSpPr/>
          <p:nvPr/>
        </p:nvSpPr>
        <p:spPr>
          <a:xfrm>
            <a:off x="6570613" y="3425850"/>
            <a:ext cx="847800" cy="819300"/>
          </a:xfrm>
          <a:prstGeom prst="bevel">
            <a:avLst>
              <a:gd name="adj" fmla="val 12500"/>
            </a:avLst>
          </a:prstGeom>
          <a:solidFill>
            <a:schemeClr val="accen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Google Shape;448;p43"/>
          <p:cNvSpPr/>
          <p:nvPr/>
        </p:nvSpPr>
        <p:spPr>
          <a:xfrm>
            <a:off x="5618059" y="2449276"/>
            <a:ext cx="489900" cy="2142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43"/>
          <p:cNvSpPr/>
          <p:nvPr/>
        </p:nvSpPr>
        <p:spPr>
          <a:xfrm>
            <a:off x="6888625" y="3612691"/>
            <a:ext cx="244800" cy="4758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" name="Google Shape;450;p43"/>
          <p:cNvSpPr/>
          <p:nvPr/>
        </p:nvSpPr>
        <p:spPr>
          <a:xfrm>
            <a:off x="6873317" y="1224634"/>
            <a:ext cx="244800" cy="475800"/>
          </a:xfrm>
          <a:prstGeom prst="upArrow">
            <a:avLst>
              <a:gd name="adj1" fmla="val 50000"/>
              <a:gd name="adj2" fmla="val 5000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43"/>
          <p:cNvSpPr txBox="1"/>
          <p:nvPr/>
        </p:nvSpPr>
        <p:spPr>
          <a:xfrm>
            <a:off x="2311525" y="199000"/>
            <a:ext cx="9129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ほうこう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52" name="Google Shape;452;p43"/>
          <p:cNvSpPr txBox="1"/>
          <p:nvPr/>
        </p:nvSpPr>
        <p:spPr>
          <a:xfrm>
            <a:off x="3536156" y="199000"/>
            <a:ext cx="10650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やじるし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53" name="Google Shape;453;p43"/>
          <p:cNvSpPr txBox="1"/>
          <p:nvPr/>
        </p:nvSpPr>
        <p:spPr>
          <a:xfrm>
            <a:off x="5495234" y="199000"/>
            <a:ext cx="6582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うご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54" name="Google Shape;454;p43"/>
          <p:cNvSpPr txBox="1"/>
          <p:nvPr/>
        </p:nvSpPr>
        <p:spPr>
          <a:xfrm>
            <a:off x="6704925" y="229625"/>
            <a:ext cx="6582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つく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455" name="Google Shape;455;p43"/>
          <p:cNvSpPr txBox="1"/>
          <p:nvPr/>
        </p:nvSpPr>
        <p:spPr>
          <a:xfrm>
            <a:off x="1502699" y="1223308"/>
            <a:ext cx="6582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56" name="Google Shape;456;p43"/>
          <p:cNvSpPr txBox="1"/>
          <p:nvPr/>
        </p:nvSpPr>
        <p:spPr>
          <a:xfrm>
            <a:off x="1604287" y="1551364"/>
            <a:ext cx="4134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57" name="Google Shape;457;p43"/>
          <p:cNvSpPr txBox="1"/>
          <p:nvPr/>
        </p:nvSpPr>
        <p:spPr>
          <a:xfrm>
            <a:off x="2690125" y="1563676"/>
            <a:ext cx="6582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58" name="Google Shape;458;p43"/>
          <p:cNvSpPr txBox="1"/>
          <p:nvPr/>
        </p:nvSpPr>
        <p:spPr>
          <a:xfrm>
            <a:off x="1546236" y="1880497"/>
            <a:ext cx="4899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 b="1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10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59" name="Google Shape;459;p43"/>
          <p:cNvSpPr txBox="1"/>
          <p:nvPr/>
        </p:nvSpPr>
        <p:spPr>
          <a:xfrm>
            <a:off x="1965419" y="1232767"/>
            <a:ext cx="4899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うえ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60" name="Google Shape;460;p43"/>
          <p:cNvSpPr txBox="1"/>
          <p:nvPr/>
        </p:nvSpPr>
        <p:spPr>
          <a:xfrm>
            <a:off x="2428458" y="1225711"/>
            <a:ext cx="6582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したむ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61" name="Google Shape;461;p43"/>
          <p:cNvSpPr txBox="1"/>
          <p:nvPr/>
        </p:nvSpPr>
        <p:spPr>
          <a:xfrm>
            <a:off x="2879236" y="1225703"/>
            <a:ext cx="10650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やじるし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62" name="Google Shape;462;p43"/>
          <p:cNvSpPr txBox="1"/>
          <p:nvPr/>
        </p:nvSpPr>
        <p:spPr>
          <a:xfrm>
            <a:off x="1664050" y="3204053"/>
            <a:ext cx="7347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みぎむ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63" name="Google Shape;463;p43"/>
          <p:cNvSpPr txBox="1"/>
          <p:nvPr/>
        </p:nvSpPr>
        <p:spPr>
          <a:xfrm>
            <a:off x="2207547" y="3228070"/>
            <a:ext cx="1065000" cy="3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やじるし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4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ブロックのコピー（１）</a:t>
            </a:r>
            <a:endParaRPr/>
          </a:p>
        </p:txBody>
      </p:sp>
      <p:pic>
        <p:nvPicPr>
          <p:cNvPr id="469" name="Google Shape;46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96675" y="1059125"/>
            <a:ext cx="3593984" cy="382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80725" y="3457098"/>
            <a:ext cx="724675" cy="11053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71" name="Google Shape;471;p44"/>
          <p:cNvCxnSpPr/>
          <p:nvPr/>
        </p:nvCxnSpPr>
        <p:spPr>
          <a:xfrm>
            <a:off x="7130962" y="2908448"/>
            <a:ext cx="291000" cy="3369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72" name="Google Shape;472;p44"/>
          <p:cNvSpPr/>
          <p:nvPr/>
        </p:nvSpPr>
        <p:spPr>
          <a:xfrm>
            <a:off x="1728950" y="1280575"/>
            <a:ext cx="2985900" cy="1396200"/>
          </a:xfrm>
          <a:prstGeom prst="wedgeRoundRectCallout">
            <a:avLst>
              <a:gd name="adj1" fmla="val -61710"/>
              <a:gd name="adj2" fmla="val -2455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5000"/>
              </a:lnSpc>
              <a:buSzPts val="1400"/>
            </a:pPr>
            <a:r>
              <a:rPr lang="ja" sz="1500" b="1">
                <a:solidFill>
                  <a:schemeClr val="accent5"/>
                </a:solidFill>
              </a:rPr>
              <a:t>「もし～なら」のブロックとそのなかのブロックだけ</a:t>
            </a:r>
            <a:r>
              <a:rPr lang="ja" sz="1500" b="1">
                <a:solidFill>
                  <a:srgbClr val="5E696C"/>
                </a:solidFill>
              </a:rPr>
              <a:t>をコピーしたいので、そのブロックを</a:t>
            </a:r>
            <a:endParaRPr lang="ja-JP" altLang="en-US" sz="1500" b="1">
              <a:solidFill>
                <a:srgbClr val="5E696C"/>
              </a:solidFill>
            </a:endParaRPr>
          </a:p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いったんはずすよ。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473" name="Google Shape;473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706" y="1280586"/>
            <a:ext cx="1065066" cy="10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4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7763" y="3245362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44"/>
          <p:cNvSpPr/>
          <p:nvPr/>
        </p:nvSpPr>
        <p:spPr>
          <a:xfrm>
            <a:off x="1538875" y="3245375"/>
            <a:ext cx="3655200" cy="912900"/>
          </a:xfrm>
          <a:prstGeom prst="wedgeRoundRectCallout">
            <a:avLst>
              <a:gd name="adj1" fmla="val -55832"/>
              <a:gd name="adj2" fmla="val -2037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もし</a:t>
            </a:r>
            <a:r>
              <a:rPr lang="ja" sz="1500" b="1">
                <a:solidFill>
                  <a:schemeClr val="dk2"/>
                </a:solidFill>
              </a:rPr>
              <a:t>」のあたりをつかんで</a:t>
            </a:r>
            <a:r>
              <a:rPr lang="ja" sz="1500" b="1">
                <a:solidFill>
                  <a:schemeClr val="accent5"/>
                </a:solidFill>
              </a:rPr>
              <a:t>ドラッグ＆ドロップ</a:t>
            </a:r>
            <a:r>
              <a:rPr lang="ja" sz="1500" b="1">
                <a:solidFill>
                  <a:schemeClr val="dk2"/>
                </a:solidFill>
              </a:rPr>
              <a:t>したらうまくはずせたよ。</a:t>
            </a:r>
            <a:endParaRPr sz="1500"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1280575"/>
            <a:ext cx="3895351" cy="350011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4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ブロックのコピー（２）</a:t>
            </a:r>
            <a:endParaRPr>
              <a:latin typeface="Arial"/>
              <a:cs typeface="Arial"/>
            </a:endParaRPr>
          </a:p>
        </p:txBody>
      </p:sp>
      <p:pic>
        <p:nvPicPr>
          <p:cNvPr id="482" name="Google Shape;482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706" y="1280586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45"/>
          <p:cNvSpPr/>
          <p:nvPr/>
        </p:nvSpPr>
        <p:spPr>
          <a:xfrm>
            <a:off x="1698325" y="1017450"/>
            <a:ext cx="2741100" cy="1814400"/>
          </a:xfrm>
          <a:prstGeom prst="wedgeRoundRectCallout">
            <a:avLst>
              <a:gd name="adj1" fmla="val -61696"/>
              <a:gd name="adj2" fmla="val -14113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もし</a:t>
            </a:r>
            <a:r>
              <a:rPr lang="ja" sz="1500" b="1">
                <a:solidFill>
                  <a:srgbClr val="5E696C"/>
                </a:solidFill>
              </a:rPr>
              <a:t>」のあたりで右クリックして、「</a:t>
            </a:r>
            <a:r>
              <a:rPr lang="ja" sz="1500" b="1">
                <a:solidFill>
                  <a:schemeClr val="accent5"/>
                </a:solidFill>
              </a:rPr>
              <a:t>複製</a:t>
            </a:r>
            <a:r>
              <a:rPr lang="ja" sz="1500" b="1">
                <a:solidFill>
                  <a:srgbClr val="5E696C"/>
                </a:solidFill>
              </a:rPr>
              <a:t>」をえらんで左クリックしてね。</a:t>
            </a:r>
            <a:endParaRPr sz="1500" b="1">
              <a:solidFill>
                <a:srgbClr val="5E696C"/>
              </a:solidFill>
            </a:endParaRPr>
          </a:p>
          <a:p>
            <a:pPr>
              <a:lnSpc>
                <a:spcPct val="115000"/>
              </a:lnSpc>
              <a:buSzPts val="1400"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複製</a:t>
            </a:r>
            <a:r>
              <a:rPr lang="ja" sz="1500" b="1">
                <a:solidFill>
                  <a:srgbClr val="5E696C"/>
                </a:solidFill>
              </a:rPr>
              <a:t>」っていうの</a:t>
            </a:r>
            <a:r>
              <a:rPr lang="ja" altLang="en-US" sz="1500" b="1">
                <a:solidFill>
                  <a:srgbClr val="5E696C"/>
                </a:solidFill>
              </a:rPr>
              <a:t>は、</a:t>
            </a:r>
            <a:endParaRPr lang="ja" altLang="en-US" b="1">
              <a:solidFill>
                <a:srgbClr val="5E696C"/>
              </a:solidFill>
            </a:endParaRPr>
          </a:p>
          <a:p>
            <a:pPr>
              <a:lnSpc>
                <a:spcPct val="114999"/>
              </a:lnSpc>
              <a:buSzPts val="1400"/>
            </a:pPr>
            <a:r>
              <a:rPr lang="ja" sz="1500" b="1">
                <a:solidFill>
                  <a:srgbClr val="5E696C"/>
                </a:solidFill>
              </a:rPr>
              <a:t>むずかしいことばだけど</a:t>
            </a:r>
            <a:endParaRPr lang="ja" altLang="en-US" b="1">
              <a:solidFill>
                <a:srgbClr val="5E696C"/>
              </a:solidFill>
            </a:endParaRPr>
          </a:p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コピー」</a:t>
            </a:r>
            <a:r>
              <a:rPr lang="ja" sz="1500" b="1">
                <a:solidFill>
                  <a:srgbClr val="5E696C"/>
                </a:solidFill>
              </a:rPr>
              <a:t>のことだ</a:t>
            </a:r>
            <a:r>
              <a:rPr lang="ja" b="1">
                <a:solidFill>
                  <a:srgbClr val="5E696C"/>
                </a:solidFill>
              </a:rPr>
              <a:t>よ。</a:t>
            </a:r>
            <a:endParaRPr b="1">
              <a:solidFill>
                <a:srgbClr val="5E696C"/>
              </a:solidFill>
            </a:endParaRPr>
          </a:p>
        </p:txBody>
      </p:sp>
      <p:pic>
        <p:nvPicPr>
          <p:cNvPr id="484" name="Google Shape;484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7763" y="3245362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485" name="Google Shape;485;p45"/>
          <p:cNvSpPr/>
          <p:nvPr/>
        </p:nvSpPr>
        <p:spPr>
          <a:xfrm>
            <a:off x="1538875" y="3245375"/>
            <a:ext cx="2900400" cy="1194000"/>
          </a:xfrm>
          <a:prstGeom prst="wedgeRoundRectCallout">
            <a:avLst>
              <a:gd name="adj1" fmla="val -55832"/>
              <a:gd name="adj2" fmla="val -2037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これで、</a:t>
            </a:r>
            <a:r>
              <a:rPr lang="ja" sz="1500" b="1">
                <a:solidFill>
                  <a:schemeClr val="accent5"/>
                </a:solidFill>
              </a:rPr>
              <a:t>「もし～なら」で</a:t>
            </a:r>
            <a:endParaRPr sz="1500" b="1">
              <a:solidFill>
                <a:schemeClr val="accent5"/>
              </a:solidFill>
            </a:endParaRPr>
          </a:p>
          <a:p>
            <a:pPr>
              <a:lnSpc>
                <a:spcPct val="115000"/>
              </a:lnSpc>
              <a:buSzPts val="1400"/>
            </a:pPr>
            <a:r>
              <a:rPr lang="ja" sz="1500" b="1">
                <a:solidFill>
                  <a:schemeClr val="accent5"/>
                </a:solidFill>
              </a:rPr>
              <a:t>かこまれたブロックがすべて</a:t>
            </a:r>
            <a:endParaRPr lang="ja" altLang="en-US" sz="1500" b="1">
              <a:solidFill>
                <a:schemeClr val="accent5"/>
              </a:solidFill>
            </a:endParaRPr>
          </a:p>
          <a:p>
            <a:pPr marL="0" marR="0" lvl="0" indent="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コピー</a:t>
            </a:r>
            <a:r>
              <a:rPr lang="ja" sz="1500" b="1">
                <a:solidFill>
                  <a:schemeClr val="dk2"/>
                </a:solidFill>
              </a:rPr>
              <a:t>できるんだね。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486" name="Google Shape;486;p45"/>
          <p:cNvSpPr/>
          <p:nvPr/>
        </p:nvSpPr>
        <p:spPr>
          <a:xfrm>
            <a:off x="6169150" y="2617675"/>
            <a:ext cx="321300" cy="2142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7" name="Google Shape;487;p45"/>
          <p:cNvSpPr txBox="1"/>
          <p:nvPr/>
        </p:nvSpPr>
        <p:spPr>
          <a:xfrm>
            <a:off x="2583260" y="1216216"/>
            <a:ext cx="7494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ふくせい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88" name="Google Shape;488;p45"/>
          <p:cNvSpPr txBox="1"/>
          <p:nvPr/>
        </p:nvSpPr>
        <p:spPr>
          <a:xfrm>
            <a:off x="1829751" y="1751607"/>
            <a:ext cx="7494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ふくせい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489" name="Google Shape;489;p45"/>
          <p:cNvSpPr txBox="1"/>
          <p:nvPr/>
        </p:nvSpPr>
        <p:spPr>
          <a:xfrm>
            <a:off x="1610612" y="1490743"/>
            <a:ext cx="7494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90" name="Google Shape;490;p45"/>
          <p:cNvSpPr txBox="1"/>
          <p:nvPr/>
        </p:nvSpPr>
        <p:spPr>
          <a:xfrm>
            <a:off x="3426725" y="954959"/>
            <a:ext cx="4287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みぎ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4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ブロックのコピー（３）</a:t>
            </a:r>
            <a:endParaRPr>
              <a:latin typeface="Arial"/>
              <a:cs typeface="Arial"/>
            </a:endParaRPr>
          </a:p>
        </p:txBody>
      </p:sp>
      <p:pic>
        <p:nvPicPr>
          <p:cNvPr id="496" name="Google Shape;496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706" y="3117536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46"/>
          <p:cNvSpPr/>
          <p:nvPr/>
        </p:nvSpPr>
        <p:spPr>
          <a:xfrm>
            <a:off x="1830900" y="2713600"/>
            <a:ext cx="2741100" cy="2153700"/>
          </a:xfrm>
          <a:prstGeom prst="wedgeRoundRectCallout">
            <a:avLst>
              <a:gd name="adj1" fmla="val -64299"/>
              <a:gd name="adj2" fmla="val -1066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コピーできたブロックは、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もとのブロックにぴったり</a:t>
            </a:r>
            <a:r>
              <a:rPr lang="ja" sz="1500" b="1">
                <a:solidFill>
                  <a:schemeClr val="accent5"/>
                </a:solidFill>
              </a:rPr>
              <a:t>かさなっている</a:t>
            </a:r>
            <a:r>
              <a:rPr lang="ja" sz="1500" b="1">
                <a:solidFill>
                  <a:srgbClr val="5E696C"/>
                </a:solidFill>
              </a:rPr>
              <a:t>から、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ないようにみえるんだ。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マウスを動かしてずらして</a:t>
            </a:r>
            <a:r>
              <a:rPr lang="ja" sz="1500" b="1">
                <a:solidFill>
                  <a:schemeClr val="dk2"/>
                </a:solidFill>
              </a:rPr>
              <a:t>みて</a:t>
            </a:r>
            <a:r>
              <a:rPr lang="ja" sz="1500" b="1">
                <a:solidFill>
                  <a:srgbClr val="5E696C"/>
                </a:solidFill>
              </a:rPr>
              <a:t>ごらん。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498" name="Google Shape;498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7750" y="113283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6"/>
          <p:cNvSpPr/>
          <p:nvPr/>
        </p:nvSpPr>
        <p:spPr>
          <a:xfrm>
            <a:off x="1600100" y="1132850"/>
            <a:ext cx="2855100" cy="912900"/>
          </a:xfrm>
          <a:prstGeom prst="wedgeRoundRectCallout">
            <a:avLst>
              <a:gd name="adj1" fmla="val -55832"/>
              <a:gd name="adj2" fmla="val -2037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あれ？でも、なにもかわってないようにみえるけど。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500" name="Google Shape;500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24400" y="1169850"/>
            <a:ext cx="4267199" cy="3817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26646" y="2471300"/>
            <a:ext cx="598504" cy="9129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02" name="Google Shape;502;p46"/>
          <p:cNvCxnSpPr/>
          <p:nvPr/>
        </p:nvCxnSpPr>
        <p:spPr>
          <a:xfrm flipH="1">
            <a:off x="5220446" y="2851550"/>
            <a:ext cx="930000" cy="317700"/>
          </a:xfrm>
          <a:prstGeom prst="straightConnector1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503" name="Google Shape;503;p46"/>
          <p:cNvSpPr txBox="1"/>
          <p:nvPr/>
        </p:nvSpPr>
        <p:spPr>
          <a:xfrm>
            <a:off x="2546497" y="3987296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4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ブロックのコピー（４）</a:t>
            </a:r>
            <a:endParaRPr>
              <a:latin typeface="Arial"/>
              <a:cs typeface="Arial"/>
            </a:endParaRPr>
          </a:p>
        </p:txBody>
      </p:sp>
      <p:pic>
        <p:nvPicPr>
          <p:cNvPr id="509" name="Google Shape;509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7750" y="113283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510" name="Google Shape;510;p47"/>
          <p:cNvSpPr/>
          <p:nvPr/>
        </p:nvSpPr>
        <p:spPr>
          <a:xfrm>
            <a:off x="1600100" y="1132850"/>
            <a:ext cx="2741100" cy="912900"/>
          </a:xfrm>
          <a:prstGeom prst="wedgeRoundRectCallout">
            <a:avLst>
              <a:gd name="adj1" fmla="val -55832"/>
              <a:gd name="adj2" fmla="val -2037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あ！ほんとだ！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コピーできてる！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511" name="Google Shape;511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706" y="3117536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47"/>
          <p:cNvSpPr/>
          <p:nvPr/>
        </p:nvSpPr>
        <p:spPr>
          <a:xfrm>
            <a:off x="1830900" y="3117525"/>
            <a:ext cx="2893500" cy="1396200"/>
          </a:xfrm>
          <a:prstGeom prst="wedgeRoundRectCallout">
            <a:avLst>
              <a:gd name="adj1" fmla="val -61710"/>
              <a:gd name="adj2" fmla="val -2455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コピーしたブロックは、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おきたいばしょで左クリック</a:t>
            </a:r>
            <a:r>
              <a:rPr lang="ja" sz="1500" b="1">
                <a:solidFill>
                  <a:srgbClr val="5E696C"/>
                </a:solidFill>
              </a:rPr>
              <a:t>するとそこにおけるよ。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とりあえず、てきとうな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ばしょにおいておこう。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513" name="Google Shape;513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24400" y="1169850"/>
            <a:ext cx="4215669" cy="38212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Google Shape;514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507146" y="3359175"/>
            <a:ext cx="598504" cy="912900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47"/>
          <p:cNvSpPr txBox="1"/>
          <p:nvPr/>
        </p:nvSpPr>
        <p:spPr>
          <a:xfrm>
            <a:off x="3288441" y="3363791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4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ブロックのコピー（５）</a:t>
            </a:r>
            <a:endParaRPr>
              <a:latin typeface="Arial"/>
              <a:cs typeface="Arial"/>
            </a:endParaRPr>
          </a:p>
        </p:txBody>
      </p:sp>
      <p:pic>
        <p:nvPicPr>
          <p:cNvPr id="521" name="Google Shape;52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18175" y="1017450"/>
            <a:ext cx="4814775" cy="382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551" y="1249276"/>
            <a:ext cx="912950" cy="919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4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7750" y="3184101"/>
            <a:ext cx="836900" cy="836900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48"/>
          <p:cNvSpPr/>
          <p:nvPr/>
        </p:nvSpPr>
        <p:spPr>
          <a:xfrm>
            <a:off x="1546100" y="1096875"/>
            <a:ext cx="2811600" cy="2188800"/>
          </a:xfrm>
          <a:prstGeom prst="wedgeRoundRectCallout">
            <a:avLst>
              <a:gd name="adj1" fmla="val -59255"/>
              <a:gd name="adj2" fmla="val -25209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おなじように、あと2つ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コピーして、</a:t>
            </a:r>
            <a:r>
              <a:rPr lang="ja" sz="1500" b="1">
                <a:solidFill>
                  <a:schemeClr val="accent5"/>
                </a:solidFill>
              </a:rPr>
              <a:t>4つに</a:t>
            </a:r>
            <a:r>
              <a:rPr lang="ja" sz="1500" b="1">
                <a:solidFill>
                  <a:srgbClr val="5E696C"/>
                </a:solidFill>
              </a:rPr>
              <a:t>してね。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むずかしかったらコピーはやめて、ブロックエリアからブロックをえらんで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ふつうに作ってもいいよ。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525" name="Google Shape;525;p48"/>
          <p:cNvSpPr/>
          <p:nvPr/>
        </p:nvSpPr>
        <p:spPr>
          <a:xfrm>
            <a:off x="1416500" y="3393325"/>
            <a:ext cx="2941200" cy="1072200"/>
          </a:xfrm>
          <a:prstGeom prst="wedgeRoundRectCallout">
            <a:avLst>
              <a:gd name="adj1" fmla="val -55832"/>
              <a:gd name="adj2" fmla="val -2037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なれていないからちょっと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むずかしいけど、コピーしたほうがラクにできそうだね。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526" name="Google Shape;526;p48"/>
          <p:cNvSpPr txBox="1"/>
          <p:nvPr/>
        </p:nvSpPr>
        <p:spPr>
          <a:xfrm>
            <a:off x="2294467" y="2737717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4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/>
              <a:t>条件の矢印キーの向きをかえよう</a:t>
            </a:r>
            <a:endParaRPr sz="2800"/>
          </a:p>
        </p:txBody>
      </p:sp>
      <p:pic>
        <p:nvPicPr>
          <p:cNvPr id="532" name="Google Shape;532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2956" y="1122949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p49"/>
          <p:cNvSpPr/>
          <p:nvPr/>
        </p:nvSpPr>
        <p:spPr>
          <a:xfrm>
            <a:off x="1782750" y="3337200"/>
            <a:ext cx="1323900" cy="912900"/>
          </a:xfrm>
          <a:prstGeom prst="wedgeRoundRectCallout">
            <a:avLst>
              <a:gd name="adj1" fmla="val -69031"/>
              <a:gd name="adj2" fmla="val -1814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こうだね。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534" name="Google Shape;534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9013" y="3245337"/>
            <a:ext cx="912950" cy="91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5" name="Google Shape;535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29075" y="1169850"/>
            <a:ext cx="4329125" cy="3744787"/>
          </a:xfrm>
          <a:prstGeom prst="rect">
            <a:avLst/>
          </a:prstGeom>
          <a:noFill/>
          <a:ln>
            <a:noFill/>
          </a:ln>
        </p:spPr>
      </p:pic>
      <p:sp>
        <p:nvSpPr>
          <p:cNvPr id="536" name="Google Shape;536;p49"/>
          <p:cNvSpPr/>
          <p:nvPr/>
        </p:nvSpPr>
        <p:spPr>
          <a:xfrm>
            <a:off x="1692775" y="1017450"/>
            <a:ext cx="2802900" cy="2227800"/>
          </a:xfrm>
          <a:prstGeom prst="wedgeRoundRectCallout">
            <a:avLst>
              <a:gd name="adj1" fmla="val -61710"/>
              <a:gd name="adj2" fmla="val -24551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右向き矢印</a:t>
            </a:r>
            <a:r>
              <a:rPr lang="ja" sz="1500" b="1">
                <a:solidFill>
                  <a:schemeClr val="dk2"/>
                </a:solidFill>
              </a:rPr>
              <a:t>」のところを、それぞれ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左向き矢印</a:t>
            </a:r>
            <a:r>
              <a:rPr lang="ja" sz="1500" b="1">
                <a:solidFill>
                  <a:schemeClr val="dk2"/>
                </a:solidFill>
              </a:rPr>
              <a:t>」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上向き矢印</a:t>
            </a:r>
            <a:r>
              <a:rPr lang="ja" sz="1500" b="1">
                <a:solidFill>
                  <a:schemeClr val="dk2"/>
                </a:solidFill>
              </a:rPr>
              <a:t>」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下向き矢印</a:t>
            </a:r>
            <a:r>
              <a:rPr lang="ja" sz="1500" b="1">
                <a:solidFill>
                  <a:schemeClr val="dk2"/>
                </a:solidFill>
              </a:rPr>
              <a:t>」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にかえよう。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537" name="Google Shape;537;p49"/>
          <p:cNvSpPr txBox="1"/>
          <p:nvPr/>
        </p:nvSpPr>
        <p:spPr>
          <a:xfrm>
            <a:off x="1782750" y="205600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じょうけん</a:t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8" name="Google Shape;538;p49"/>
          <p:cNvSpPr txBox="1"/>
          <p:nvPr/>
        </p:nvSpPr>
        <p:spPr>
          <a:xfrm>
            <a:off x="2909950" y="205600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やじるし</a:t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9" name="Google Shape;539;p49"/>
          <p:cNvSpPr txBox="1"/>
          <p:nvPr/>
        </p:nvSpPr>
        <p:spPr>
          <a:xfrm>
            <a:off x="4735500" y="205600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む</a:t>
            </a:r>
            <a:endParaRPr b="1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0" name="Google Shape;540;p49"/>
          <p:cNvSpPr txBox="1"/>
          <p:nvPr/>
        </p:nvSpPr>
        <p:spPr>
          <a:xfrm>
            <a:off x="1882061" y="985770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みぎむ</a:t>
            </a:r>
            <a:endParaRPr sz="900" b="1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1" name="Google Shape;541;p49"/>
          <p:cNvSpPr txBox="1"/>
          <p:nvPr/>
        </p:nvSpPr>
        <p:spPr>
          <a:xfrm>
            <a:off x="2464061" y="985770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やじるし</a:t>
            </a:r>
            <a:endParaRPr sz="900" b="1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2" name="Google Shape;542;p49"/>
          <p:cNvSpPr txBox="1"/>
          <p:nvPr/>
        </p:nvSpPr>
        <p:spPr>
          <a:xfrm>
            <a:off x="1766750" y="1658073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ひだりむ</a:t>
            </a:r>
            <a:endParaRPr sz="900" b="1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3" name="Google Shape;543;p49"/>
          <p:cNvSpPr txBox="1"/>
          <p:nvPr/>
        </p:nvSpPr>
        <p:spPr>
          <a:xfrm>
            <a:off x="2416989" y="1658073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やじるし</a:t>
            </a:r>
            <a:endParaRPr sz="900" b="1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4" name="Google Shape;544;p49"/>
          <p:cNvSpPr txBox="1"/>
          <p:nvPr/>
        </p:nvSpPr>
        <p:spPr>
          <a:xfrm>
            <a:off x="2435839" y="2011823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やじるし</a:t>
            </a:r>
            <a:endParaRPr sz="900" b="1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5" name="Google Shape;545;p49"/>
          <p:cNvSpPr txBox="1"/>
          <p:nvPr/>
        </p:nvSpPr>
        <p:spPr>
          <a:xfrm>
            <a:off x="2435839" y="2363336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やじるし</a:t>
            </a:r>
            <a:endParaRPr sz="900" b="1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6" name="Google Shape;546;p49"/>
          <p:cNvSpPr txBox="1"/>
          <p:nvPr/>
        </p:nvSpPr>
        <p:spPr>
          <a:xfrm>
            <a:off x="1903228" y="2353332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したむ</a:t>
            </a:r>
            <a:endParaRPr sz="900" b="1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7" name="Google Shape;547;p49"/>
          <p:cNvSpPr txBox="1"/>
          <p:nvPr/>
        </p:nvSpPr>
        <p:spPr>
          <a:xfrm>
            <a:off x="1909199" y="2014232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latin typeface="Lato"/>
                <a:ea typeface="Lato"/>
                <a:cs typeface="Lato"/>
                <a:sym typeface="Lato"/>
              </a:rPr>
              <a:t>うわむ</a:t>
            </a:r>
            <a:endParaRPr sz="900" b="1">
              <a:solidFill>
                <a:schemeClr val="accent5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8" name="Google Shape;548;p49"/>
          <p:cNvSpPr/>
          <p:nvPr/>
        </p:nvSpPr>
        <p:spPr>
          <a:xfrm>
            <a:off x="4531175" y="3076925"/>
            <a:ext cx="719400" cy="244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49"/>
          <p:cNvSpPr/>
          <p:nvPr/>
        </p:nvSpPr>
        <p:spPr>
          <a:xfrm>
            <a:off x="6740975" y="3153125"/>
            <a:ext cx="719400" cy="244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49"/>
          <p:cNvSpPr/>
          <p:nvPr/>
        </p:nvSpPr>
        <p:spPr>
          <a:xfrm>
            <a:off x="5445575" y="3991325"/>
            <a:ext cx="719400" cy="2448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5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/>
              <a:t>ブロックをもどそう</a:t>
            </a:r>
            <a:endParaRPr/>
          </a:p>
        </p:txBody>
      </p:sp>
      <p:pic>
        <p:nvPicPr>
          <p:cNvPr id="556" name="Google Shape;556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18350" y="1017450"/>
            <a:ext cx="2531663" cy="382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2968" y="1429099"/>
            <a:ext cx="1065066" cy="10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9013" y="324533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50"/>
          <p:cNvSpPr/>
          <p:nvPr/>
        </p:nvSpPr>
        <p:spPr>
          <a:xfrm>
            <a:off x="1768975" y="1175550"/>
            <a:ext cx="3090600" cy="1396200"/>
          </a:xfrm>
          <a:prstGeom prst="wedgeRoundRectCallout">
            <a:avLst>
              <a:gd name="adj1" fmla="val -60923"/>
              <a:gd name="adj2" fmla="val -372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できたブロックを「</a:t>
            </a:r>
            <a:r>
              <a:rPr lang="ja" sz="1500" b="1">
                <a:solidFill>
                  <a:schemeClr val="accent5"/>
                </a:solidFill>
              </a:rPr>
              <a:t>ずっと～</a:t>
            </a:r>
            <a:r>
              <a:rPr lang="ja" sz="1500" b="1">
                <a:solidFill>
                  <a:srgbClr val="5E696C"/>
                </a:solidFill>
              </a:rPr>
              <a:t>」のブロックのなかにもどして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いこう。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じゅんばんは、どのじゅんでもだいじょうぶだよ。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560" name="Google Shape;560;p50"/>
          <p:cNvSpPr/>
          <p:nvPr/>
        </p:nvSpPr>
        <p:spPr>
          <a:xfrm>
            <a:off x="1554150" y="3337200"/>
            <a:ext cx="1507500" cy="912900"/>
          </a:xfrm>
          <a:prstGeom prst="wedgeRoundRectCallout">
            <a:avLst>
              <a:gd name="adj1" fmla="val -55832"/>
              <a:gd name="adj2" fmla="val -2037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りょうかい！</a:t>
            </a:r>
            <a:endParaRPr sz="1500"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7500" y="1505300"/>
            <a:ext cx="4705925" cy="2749178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51"/>
          <p:cNvSpPr txBox="1">
            <a:spLocks noGrp="1"/>
          </p:cNvSpPr>
          <p:nvPr>
            <p:ph type="title"/>
          </p:nvPr>
        </p:nvSpPr>
        <p:spPr>
          <a:xfrm>
            <a:off x="210425" y="42480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実行してみよう！</a:t>
            </a:r>
            <a:endParaRPr>
              <a:latin typeface="Arial"/>
              <a:cs typeface="Arial"/>
            </a:endParaRPr>
          </a:p>
        </p:txBody>
      </p:sp>
      <p:pic>
        <p:nvPicPr>
          <p:cNvPr id="567" name="Google Shape;567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72968" y="1429099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51"/>
          <p:cNvSpPr/>
          <p:nvPr/>
        </p:nvSpPr>
        <p:spPr>
          <a:xfrm>
            <a:off x="1768975" y="1324650"/>
            <a:ext cx="2494200" cy="1551900"/>
          </a:xfrm>
          <a:prstGeom prst="wedgeRoundRectCallout">
            <a:avLst>
              <a:gd name="adj1" fmla="val -64459"/>
              <a:gd name="adj2" fmla="val -16783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じゃあ、</a:t>
            </a:r>
            <a:r>
              <a:rPr lang="ja" sz="1500" b="1">
                <a:solidFill>
                  <a:schemeClr val="accent5"/>
                </a:solidFill>
              </a:rPr>
              <a:t>緑のはた</a:t>
            </a:r>
            <a:r>
              <a:rPr lang="ja" sz="1500" b="1">
                <a:solidFill>
                  <a:srgbClr val="5E696C"/>
                </a:solidFill>
              </a:rPr>
              <a:t>を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押して実行してみよう！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矢印キーでネコをうごかしてね。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569" name="Google Shape;569;p5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9013" y="324533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570" name="Google Shape;570;p51"/>
          <p:cNvSpPr/>
          <p:nvPr/>
        </p:nvSpPr>
        <p:spPr>
          <a:xfrm>
            <a:off x="1554150" y="3245325"/>
            <a:ext cx="2268300" cy="1004700"/>
          </a:xfrm>
          <a:prstGeom prst="wedgeRoundRectCallout">
            <a:avLst>
              <a:gd name="adj1" fmla="val -62026"/>
              <a:gd name="adj2" fmla="val -19821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すごいたのしみー！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わくわく。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571" name="Google Shape;571;p51"/>
          <p:cNvSpPr/>
          <p:nvPr/>
        </p:nvSpPr>
        <p:spPr>
          <a:xfrm>
            <a:off x="6796100" y="1469575"/>
            <a:ext cx="214200" cy="2295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72" name="Google Shape;572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67560" y="1699075"/>
            <a:ext cx="658689" cy="1004701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51"/>
          <p:cNvSpPr txBox="1"/>
          <p:nvPr/>
        </p:nvSpPr>
        <p:spPr>
          <a:xfrm>
            <a:off x="2878125" y="167500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じっこう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574" name="Google Shape;574;p51"/>
          <p:cNvSpPr txBox="1"/>
          <p:nvPr/>
        </p:nvSpPr>
        <p:spPr>
          <a:xfrm>
            <a:off x="2473631" y="1255494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みどり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75" name="Google Shape;575;p51"/>
          <p:cNvSpPr txBox="1"/>
          <p:nvPr/>
        </p:nvSpPr>
        <p:spPr>
          <a:xfrm>
            <a:off x="1808375" y="1622792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576" name="Google Shape;576;p51"/>
          <p:cNvSpPr txBox="1"/>
          <p:nvPr/>
        </p:nvSpPr>
        <p:spPr>
          <a:xfrm>
            <a:off x="2295688" y="1619005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577" name="Google Shape;577;p51"/>
          <p:cNvSpPr txBox="1"/>
          <p:nvPr/>
        </p:nvSpPr>
        <p:spPr>
          <a:xfrm>
            <a:off x="1729937" y="1968757"/>
            <a:ext cx="65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やじるし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5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700">
                <a:latin typeface="Arial"/>
                <a:cs typeface="Arial"/>
              </a:rPr>
              <a:t>どの向きの矢印キーを押しても右に動いてしまうよ！</a:t>
            </a:r>
            <a:endParaRPr sz="2700">
              <a:latin typeface="Arial"/>
              <a:cs typeface="Arial"/>
            </a:endParaRPr>
          </a:p>
        </p:txBody>
      </p:sp>
      <p:pic>
        <p:nvPicPr>
          <p:cNvPr id="583" name="Google Shape;583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5373" y="1454302"/>
            <a:ext cx="765375" cy="76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03505" y="3021125"/>
            <a:ext cx="873297" cy="879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5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9449" y="1901550"/>
            <a:ext cx="5340477" cy="2657149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52"/>
          <p:cNvSpPr/>
          <p:nvPr/>
        </p:nvSpPr>
        <p:spPr>
          <a:xfrm>
            <a:off x="1431675" y="942475"/>
            <a:ext cx="3359700" cy="1864800"/>
          </a:xfrm>
          <a:prstGeom prst="wedgeRoundRectCallout">
            <a:avLst>
              <a:gd name="adj1" fmla="val -55832"/>
              <a:gd name="adj2" fmla="val -2037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えー！！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右を押しても、左を押しても、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上を押しても、下を押しても、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どれを押しても、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右にしか動かない</a:t>
            </a:r>
            <a:r>
              <a:rPr lang="ja" sz="1500" b="1">
                <a:solidFill>
                  <a:schemeClr val="dk2"/>
                </a:solidFill>
              </a:rPr>
              <a:t>よー！！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b="1">
              <a:solidFill>
                <a:schemeClr val="dk2"/>
              </a:solidFill>
            </a:endParaRPr>
          </a:p>
        </p:txBody>
      </p:sp>
      <p:sp>
        <p:nvSpPr>
          <p:cNvPr id="587" name="Google Shape;587;p52"/>
          <p:cNvSpPr/>
          <p:nvPr/>
        </p:nvSpPr>
        <p:spPr>
          <a:xfrm>
            <a:off x="1768975" y="3334000"/>
            <a:ext cx="2364300" cy="1396200"/>
          </a:xfrm>
          <a:prstGeom prst="wedgeRoundRectCallout">
            <a:avLst>
              <a:gd name="adj1" fmla="val -67844"/>
              <a:gd name="adj2" fmla="val -41002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まあね。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それは「</a:t>
            </a:r>
            <a:r>
              <a:rPr lang="ja" sz="1500" b="1">
                <a:solidFill>
                  <a:schemeClr val="accent5"/>
                </a:solidFill>
              </a:rPr>
              <a:t>10歩動かす</a:t>
            </a:r>
            <a:r>
              <a:rPr lang="ja" sz="1500" b="1">
                <a:solidFill>
                  <a:srgbClr val="5E696C"/>
                </a:solidFill>
              </a:rPr>
              <a:t>」のブロックをつかっているからなんだ。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588" name="Google Shape;588;p52"/>
          <p:cNvSpPr/>
          <p:nvPr/>
        </p:nvSpPr>
        <p:spPr>
          <a:xfrm>
            <a:off x="7970025" y="2969900"/>
            <a:ext cx="612300" cy="4287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9" name="Google Shape;589;p52"/>
          <p:cNvSpPr txBox="1"/>
          <p:nvPr/>
        </p:nvSpPr>
        <p:spPr>
          <a:xfrm>
            <a:off x="1058850" y="233159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む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590" name="Google Shape;590;p52"/>
          <p:cNvSpPr txBox="1"/>
          <p:nvPr/>
        </p:nvSpPr>
        <p:spPr>
          <a:xfrm>
            <a:off x="2014850" y="243700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やじるし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591" name="Google Shape;591;p52"/>
          <p:cNvSpPr txBox="1"/>
          <p:nvPr/>
        </p:nvSpPr>
        <p:spPr>
          <a:xfrm>
            <a:off x="3817910" y="207569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お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592" name="Google Shape;592;p52"/>
          <p:cNvSpPr txBox="1"/>
          <p:nvPr/>
        </p:nvSpPr>
        <p:spPr>
          <a:xfrm>
            <a:off x="5124750" y="224629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みぎ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593" name="Google Shape;593;p52"/>
          <p:cNvSpPr txBox="1"/>
          <p:nvPr/>
        </p:nvSpPr>
        <p:spPr>
          <a:xfrm>
            <a:off x="5773725" y="224629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うご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594" name="Google Shape;594;p52"/>
          <p:cNvSpPr txBox="1"/>
          <p:nvPr/>
        </p:nvSpPr>
        <p:spPr>
          <a:xfrm>
            <a:off x="1419300" y="2147886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みぎ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95" name="Google Shape;595;p52"/>
          <p:cNvSpPr txBox="1"/>
          <p:nvPr/>
        </p:nvSpPr>
        <p:spPr>
          <a:xfrm>
            <a:off x="2163750" y="2147886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96" name="Google Shape;596;p52"/>
          <p:cNvSpPr txBox="1"/>
          <p:nvPr/>
        </p:nvSpPr>
        <p:spPr>
          <a:xfrm>
            <a:off x="2056333" y="1837142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597" name="Google Shape;597;p52"/>
          <p:cNvSpPr txBox="1"/>
          <p:nvPr/>
        </p:nvSpPr>
        <p:spPr>
          <a:xfrm>
            <a:off x="1879136" y="1143750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598" name="Google Shape;598;p52"/>
          <p:cNvSpPr txBox="1"/>
          <p:nvPr/>
        </p:nvSpPr>
        <p:spPr>
          <a:xfrm>
            <a:off x="1443461" y="1143763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みぎ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599" name="Google Shape;599;p52"/>
          <p:cNvSpPr txBox="1"/>
          <p:nvPr/>
        </p:nvSpPr>
        <p:spPr>
          <a:xfrm>
            <a:off x="3195536" y="1143738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00" name="Google Shape;600;p52"/>
          <p:cNvSpPr txBox="1"/>
          <p:nvPr/>
        </p:nvSpPr>
        <p:spPr>
          <a:xfrm>
            <a:off x="2717212" y="1143750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01" name="Google Shape;601;p52"/>
          <p:cNvSpPr txBox="1"/>
          <p:nvPr/>
        </p:nvSpPr>
        <p:spPr>
          <a:xfrm>
            <a:off x="1854975" y="1479863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02" name="Google Shape;602;p52"/>
          <p:cNvSpPr txBox="1"/>
          <p:nvPr/>
        </p:nvSpPr>
        <p:spPr>
          <a:xfrm>
            <a:off x="1419300" y="1479875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うえ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03" name="Google Shape;603;p52"/>
          <p:cNvSpPr txBox="1"/>
          <p:nvPr/>
        </p:nvSpPr>
        <p:spPr>
          <a:xfrm>
            <a:off x="3181425" y="1491110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04" name="Google Shape;604;p52"/>
          <p:cNvSpPr txBox="1"/>
          <p:nvPr/>
        </p:nvSpPr>
        <p:spPr>
          <a:xfrm>
            <a:off x="2761058" y="1486084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した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05" name="Google Shape;605;p52"/>
          <p:cNvSpPr txBox="1"/>
          <p:nvPr/>
        </p:nvSpPr>
        <p:spPr>
          <a:xfrm>
            <a:off x="2749541" y="3556575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ぽ  うご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5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「１０歩動かす」は向きがだいじ！</a:t>
            </a:r>
            <a:endParaRPr>
              <a:latin typeface="Arial"/>
              <a:cs typeface="Arial"/>
            </a:endParaRPr>
          </a:p>
        </p:txBody>
      </p:sp>
      <p:pic>
        <p:nvPicPr>
          <p:cNvPr id="611" name="Google Shape;611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90350" y="2299300"/>
            <a:ext cx="1600200" cy="7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2" name="Google Shape;612;p53"/>
          <p:cNvSpPr/>
          <p:nvPr/>
        </p:nvSpPr>
        <p:spPr>
          <a:xfrm>
            <a:off x="6505225" y="2296225"/>
            <a:ext cx="2265600" cy="1872900"/>
          </a:xfrm>
          <a:prstGeom prst="wedgeRoundRectCallout">
            <a:avLst>
              <a:gd name="adj1" fmla="val -66278"/>
              <a:gd name="adj2" fmla="val -30375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そのスプライトが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accent5"/>
                </a:solidFill>
              </a:rPr>
              <a:t>向いている方向に</a:t>
            </a:r>
            <a:endParaRPr sz="1500" b="1">
              <a:solidFill>
                <a:schemeClr val="accent5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スプライトを動かす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ブロック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613" name="Google Shape;613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3713" y="3337187"/>
            <a:ext cx="912950" cy="91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4" name="Google Shape;614;p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7668" y="1320549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53"/>
          <p:cNvSpPr/>
          <p:nvPr/>
        </p:nvSpPr>
        <p:spPr>
          <a:xfrm>
            <a:off x="1830225" y="1320550"/>
            <a:ext cx="2507700" cy="1872900"/>
          </a:xfrm>
          <a:prstGeom prst="wedgeRoundRectCallout">
            <a:avLst>
              <a:gd name="adj1" fmla="val -68044"/>
              <a:gd name="adj2" fmla="val -2242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10歩動かす</a:t>
            </a:r>
            <a:r>
              <a:rPr lang="ja" sz="1500" b="1">
                <a:solidFill>
                  <a:srgbClr val="5E696C"/>
                </a:solidFill>
              </a:rPr>
              <a:t>」は、そのスプライトが</a:t>
            </a:r>
            <a:r>
              <a:rPr lang="ja" sz="1500" b="1">
                <a:solidFill>
                  <a:schemeClr val="accent5"/>
                </a:solidFill>
              </a:rPr>
              <a:t>向いている方向</a:t>
            </a:r>
            <a:r>
              <a:rPr lang="ja" sz="1500" b="1">
                <a:solidFill>
                  <a:srgbClr val="5E696C"/>
                </a:solidFill>
              </a:rPr>
              <a:t>にスプライトを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動かすブロックなんだ。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616" name="Google Shape;616;p53"/>
          <p:cNvSpPr/>
          <p:nvPr/>
        </p:nvSpPr>
        <p:spPr>
          <a:xfrm>
            <a:off x="1600075" y="3459650"/>
            <a:ext cx="2801700" cy="1163400"/>
          </a:xfrm>
          <a:prstGeom prst="wedgeRoundRectCallout">
            <a:avLst>
              <a:gd name="adj1" fmla="val -61131"/>
              <a:gd name="adj2" fmla="val -1974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ネコはいま</a:t>
            </a:r>
            <a:r>
              <a:rPr lang="ja" sz="1500" b="1">
                <a:solidFill>
                  <a:schemeClr val="accent5"/>
                </a:solidFill>
              </a:rPr>
              <a:t>右向き</a:t>
            </a:r>
            <a:r>
              <a:rPr lang="ja" sz="1500" b="1">
                <a:solidFill>
                  <a:schemeClr val="dk2"/>
                </a:solidFill>
              </a:rPr>
              <a:t>だから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右にしか動かない</a:t>
            </a:r>
            <a:r>
              <a:rPr lang="ja" sz="1500" b="1">
                <a:solidFill>
                  <a:schemeClr val="dk2"/>
                </a:solidFill>
              </a:rPr>
              <a:t>ってこと？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617" name="Google Shape;617;p53"/>
          <p:cNvSpPr txBox="1"/>
          <p:nvPr/>
        </p:nvSpPr>
        <p:spPr>
          <a:xfrm>
            <a:off x="2512195" y="234175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ぽ</a:t>
            </a:r>
            <a:r>
              <a:rPr lang="ja" altLang="en-US" b="1">
                <a:solidFill>
                  <a:schemeClr val="dk1"/>
                </a:solidFill>
                <a:ea typeface="Lato"/>
                <a:sym typeface="Lato"/>
              </a:rPr>
              <a:t>　</a:t>
            </a: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うご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618" name="Google Shape;618;p53"/>
          <p:cNvSpPr txBox="1"/>
          <p:nvPr/>
        </p:nvSpPr>
        <p:spPr>
          <a:xfrm>
            <a:off x="4962250" y="234175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む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619" name="Google Shape;619;p53"/>
          <p:cNvSpPr txBox="1"/>
          <p:nvPr/>
        </p:nvSpPr>
        <p:spPr>
          <a:xfrm>
            <a:off x="2233976" y="1447486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ぽ  うご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20" name="Google Shape;620;p53"/>
          <p:cNvSpPr txBox="1"/>
          <p:nvPr/>
        </p:nvSpPr>
        <p:spPr>
          <a:xfrm>
            <a:off x="2812433" y="1799113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む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21" name="Google Shape;621;p53"/>
          <p:cNvSpPr txBox="1"/>
          <p:nvPr/>
        </p:nvSpPr>
        <p:spPr>
          <a:xfrm>
            <a:off x="3683444" y="1798047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ほうこう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22" name="Google Shape;622;p53"/>
          <p:cNvSpPr txBox="1"/>
          <p:nvPr/>
        </p:nvSpPr>
        <p:spPr>
          <a:xfrm>
            <a:off x="1816211" y="2448298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23" name="Google Shape;623;p53"/>
          <p:cNvSpPr txBox="1"/>
          <p:nvPr/>
        </p:nvSpPr>
        <p:spPr>
          <a:xfrm>
            <a:off x="2568092" y="3533154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みぎむ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24" name="Google Shape;624;p53"/>
          <p:cNvSpPr txBox="1"/>
          <p:nvPr/>
        </p:nvSpPr>
        <p:spPr>
          <a:xfrm>
            <a:off x="1603142" y="3896554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みぎ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25" name="Google Shape;625;p53"/>
          <p:cNvSpPr txBox="1"/>
          <p:nvPr/>
        </p:nvSpPr>
        <p:spPr>
          <a:xfrm>
            <a:off x="2336442" y="3913614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26" name="Google Shape;626;p53"/>
          <p:cNvSpPr txBox="1"/>
          <p:nvPr/>
        </p:nvSpPr>
        <p:spPr>
          <a:xfrm>
            <a:off x="7425972" y="2743892"/>
            <a:ext cx="1025089" cy="251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ほうこう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27" name="Google Shape;627;p53"/>
          <p:cNvSpPr txBox="1"/>
          <p:nvPr/>
        </p:nvSpPr>
        <p:spPr>
          <a:xfrm>
            <a:off x="6546855" y="2756807"/>
            <a:ext cx="267289" cy="237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む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28" name="Google Shape;628;p53"/>
          <p:cNvSpPr txBox="1"/>
          <p:nvPr/>
        </p:nvSpPr>
        <p:spPr>
          <a:xfrm>
            <a:off x="7608341" y="3083108"/>
            <a:ext cx="6582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p5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スプライトいまの向きは？</a:t>
            </a:r>
            <a:endParaRPr>
              <a:latin typeface="Arial"/>
              <a:cs typeface="Arial"/>
            </a:endParaRPr>
          </a:p>
        </p:txBody>
      </p:sp>
      <p:pic>
        <p:nvPicPr>
          <p:cNvPr id="634" name="Google Shape;634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6188" y="3490262"/>
            <a:ext cx="912950" cy="91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0143" y="1427699"/>
            <a:ext cx="1065066" cy="1072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36" name="Google Shape;636;p54"/>
          <p:cNvGrpSpPr/>
          <p:nvPr/>
        </p:nvGrpSpPr>
        <p:grpSpPr>
          <a:xfrm>
            <a:off x="5362300" y="1017450"/>
            <a:ext cx="3716600" cy="3821250"/>
            <a:chOff x="5362300" y="1017450"/>
            <a:chExt cx="3716600" cy="3821250"/>
          </a:xfrm>
        </p:grpSpPr>
        <p:pic>
          <p:nvPicPr>
            <p:cNvPr id="637" name="Google Shape;637;p5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362300" y="1017450"/>
              <a:ext cx="2750539" cy="3821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8" name="Google Shape;638;p54"/>
            <p:cNvSpPr/>
            <p:nvPr/>
          </p:nvSpPr>
          <p:spPr>
            <a:xfrm>
              <a:off x="7762500" y="1951788"/>
              <a:ext cx="1316400" cy="1239900"/>
            </a:xfrm>
            <a:prstGeom prst="wedgeRoundRectCallout">
              <a:avLst>
                <a:gd name="adj1" fmla="val -76745"/>
                <a:gd name="adj2" fmla="val 100623"/>
                <a:gd name="adj3" fmla="val 0"/>
              </a:avLst>
            </a:prstGeom>
            <a:solidFill>
              <a:schemeClr val="lt1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639" name="Google Shape;639;p54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7982560" y="2195500"/>
              <a:ext cx="876300" cy="7524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40" name="Google Shape;640;p54"/>
          <p:cNvSpPr/>
          <p:nvPr/>
        </p:nvSpPr>
        <p:spPr>
          <a:xfrm>
            <a:off x="2253975" y="1074600"/>
            <a:ext cx="3670500" cy="2099100"/>
          </a:xfrm>
          <a:prstGeom prst="wedgeRoundRectCallout">
            <a:avLst>
              <a:gd name="adj1" fmla="val -68282"/>
              <a:gd name="adj2" fmla="val -24008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そうなんだ。ここをみて！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向き</a:t>
            </a:r>
            <a:r>
              <a:rPr lang="ja" sz="1500" b="1">
                <a:solidFill>
                  <a:srgbClr val="5E696C"/>
                </a:solidFill>
              </a:rPr>
              <a:t>」というところに「</a:t>
            </a:r>
            <a:r>
              <a:rPr lang="ja" sz="1500" b="1">
                <a:solidFill>
                  <a:schemeClr val="accent5"/>
                </a:solidFill>
              </a:rPr>
              <a:t>９０</a:t>
            </a:r>
            <a:r>
              <a:rPr lang="ja" sz="1500" b="1">
                <a:solidFill>
                  <a:srgbClr val="5E696C"/>
                </a:solidFill>
              </a:rPr>
              <a:t>」って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いうすうじがかいてあるよね。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これが</a:t>
            </a:r>
            <a:r>
              <a:rPr lang="ja" sz="1500" b="1">
                <a:solidFill>
                  <a:schemeClr val="accent5"/>
                </a:solidFill>
              </a:rPr>
              <a:t>今のネコの向き</a:t>
            </a:r>
            <a:r>
              <a:rPr lang="ja" sz="1500" b="1">
                <a:solidFill>
                  <a:srgbClr val="5E696C"/>
                </a:solidFill>
              </a:rPr>
              <a:t>をあらわして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いるんだ。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641" name="Google Shape;641;p54"/>
          <p:cNvSpPr txBox="1"/>
          <p:nvPr/>
        </p:nvSpPr>
        <p:spPr>
          <a:xfrm>
            <a:off x="5387890" y="215125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む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642" name="Google Shape;642;p54"/>
          <p:cNvSpPr/>
          <p:nvPr/>
        </p:nvSpPr>
        <p:spPr>
          <a:xfrm>
            <a:off x="1928400" y="3230850"/>
            <a:ext cx="3231600" cy="1633500"/>
          </a:xfrm>
          <a:prstGeom prst="wedgeRoundRectCallout">
            <a:avLst>
              <a:gd name="adj1" fmla="val -61587"/>
              <a:gd name="adj2" fmla="val -975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へえ～。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でも、「</a:t>
            </a:r>
            <a:r>
              <a:rPr lang="ja" sz="1500" b="1">
                <a:solidFill>
                  <a:schemeClr val="accent5"/>
                </a:solidFill>
              </a:rPr>
              <a:t>向き</a:t>
            </a:r>
            <a:r>
              <a:rPr lang="ja" sz="1500" b="1">
                <a:solidFill>
                  <a:schemeClr val="dk2"/>
                </a:solidFill>
              </a:rPr>
              <a:t>」が「</a:t>
            </a:r>
            <a:r>
              <a:rPr lang="ja" sz="1500" b="1">
                <a:solidFill>
                  <a:schemeClr val="accent5"/>
                </a:solidFill>
              </a:rPr>
              <a:t>９０</a:t>
            </a:r>
            <a:r>
              <a:rPr lang="ja" sz="1500" b="1">
                <a:solidFill>
                  <a:schemeClr val="dk2"/>
                </a:solidFill>
              </a:rPr>
              <a:t>」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といわれてもよくわからないな。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どんないみがあるすうじなの？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643" name="Google Shape;643;p54"/>
          <p:cNvSpPr txBox="1"/>
          <p:nvPr/>
        </p:nvSpPr>
        <p:spPr>
          <a:xfrm>
            <a:off x="2484794" y="1461717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む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44" name="Google Shape;644;p54"/>
          <p:cNvSpPr txBox="1"/>
          <p:nvPr/>
        </p:nvSpPr>
        <p:spPr>
          <a:xfrm>
            <a:off x="3807967" y="2156842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む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45" name="Google Shape;645;p54"/>
          <p:cNvSpPr txBox="1"/>
          <p:nvPr/>
        </p:nvSpPr>
        <p:spPr>
          <a:xfrm>
            <a:off x="2853092" y="2156842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いま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46" name="Google Shape;646;p54"/>
          <p:cNvSpPr txBox="1"/>
          <p:nvPr/>
        </p:nvSpPr>
        <p:spPr>
          <a:xfrm>
            <a:off x="2715766" y="3541429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む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5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「向き」の数字は「角度」だよ</a:t>
            </a:r>
            <a:endParaRPr>
              <a:latin typeface="Arial"/>
              <a:cs typeface="Arial"/>
            </a:endParaRPr>
          </a:p>
        </p:txBody>
      </p:sp>
      <p:pic>
        <p:nvPicPr>
          <p:cNvPr id="652" name="Google Shape;652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37674" y="1152475"/>
            <a:ext cx="2511803" cy="3416401"/>
          </a:xfrm>
          <a:prstGeom prst="rect">
            <a:avLst/>
          </a:prstGeom>
          <a:noFill/>
          <a:ln>
            <a:noFill/>
          </a:ln>
        </p:spPr>
      </p:pic>
      <p:sp>
        <p:nvSpPr>
          <p:cNvPr id="653" name="Google Shape;653;p55"/>
          <p:cNvSpPr/>
          <p:nvPr/>
        </p:nvSpPr>
        <p:spPr>
          <a:xfrm>
            <a:off x="6582488" y="1098025"/>
            <a:ext cx="2280300" cy="2427000"/>
          </a:xfrm>
          <a:prstGeom prst="wedgeRoundRectCallout">
            <a:avLst>
              <a:gd name="adj1" fmla="val -83113"/>
              <a:gd name="adj2" fmla="val 33784"/>
              <a:gd name="adj3" fmla="val 0"/>
            </a:avLst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54" name="Google Shape;654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51113" y="1216150"/>
            <a:ext cx="1743075" cy="2190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5" name="Google Shape;655;p5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693" y="1098024"/>
            <a:ext cx="1065066" cy="10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5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7738" y="365593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55"/>
          <p:cNvSpPr/>
          <p:nvPr/>
        </p:nvSpPr>
        <p:spPr>
          <a:xfrm>
            <a:off x="1683875" y="1017450"/>
            <a:ext cx="2888100" cy="2584200"/>
          </a:xfrm>
          <a:prstGeom prst="wedgeRoundRectCallout">
            <a:avLst>
              <a:gd name="adj1" fmla="val -60382"/>
              <a:gd name="adj2" fmla="val -2278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向き</a:t>
            </a:r>
            <a:r>
              <a:rPr lang="ja" sz="1500" b="1">
                <a:solidFill>
                  <a:srgbClr val="5E696C"/>
                </a:solidFill>
              </a:rPr>
              <a:t>」のところを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左クリックすると、こんな円が出てくるよ。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矢印の方向がいまのネコの向きで、「</a:t>
            </a:r>
            <a:r>
              <a:rPr lang="ja" sz="1500" b="1">
                <a:solidFill>
                  <a:schemeClr val="accent5"/>
                </a:solidFill>
              </a:rPr>
              <a:t>９０</a:t>
            </a:r>
            <a:r>
              <a:rPr lang="ja" sz="1500" b="1">
                <a:solidFill>
                  <a:srgbClr val="5E696C"/>
                </a:solidFill>
              </a:rPr>
              <a:t>」度。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９０</a:t>
            </a:r>
            <a:r>
              <a:rPr lang="ja" sz="1500" b="1">
                <a:solidFill>
                  <a:srgbClr val="5E696C"/>
                </a:solidFill>
              </a:rPr>
              <a:t>」っていうのは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角度</a:t>
            </a:r>
            <a:r>
              <a:rPr lang="ja" sz="1500" b="1">
                <a:solidFill>
                  <a:srgbClr val="5E696C"/>
                </a:solidFill>
              </a:rPr>
              <a:t>」なんだ。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658" name="Google Shape;658;p55"/>
          <p:cNvSpPr/>
          <p:nvPr/>
        </p:nvSpPr>
        <p:spPr>
          <a:xfrm>
            <a:off x="1779850" y="3684075"/>
            <a:ext cx="2511900" cy="1163400"/>
          </a:xfrm>
          <a:prstGeom prst="wedgeRoundRectCallout">
            <a:avLst>
              <a:gd name="adj1" fmla="val -61131"/>
              <a:gd name="adj2" fmla="val -1974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角度</a:t>
            </a:r>
            <a:r>
              <a:rPr lang="ja" sz="1500" b="1">
                <a:solidFill>
                  <a:schemeClr val="dk2"/>
                </a:solidFill>
              </a:rPr>
              <a:t>って、たしか算数でならったよ。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659" name="Google Shape;659;p5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373865" y="3760275"/>
            <a:ext cx="762734" cy="1163399"/>
          </a:xfrm>
          <a:prstGeom prst="rect">
            <a:avLst/>
          </a:prstGeom>
          <a:noFill/>
          <a:ln>
            <a:noFill/>
          </a:ln>
        </p:spPr>
      </p:pic>
      <p:sp>
        <p:nvSpPr>
          <p:cNvPr id="660" name="Google Shape;660;p55"/>
          <p:cNvSpPr txBox="1"/>
          <p:nvPr/>
        </p:nvSpPr>
        <p:spPr>
          <a:xfrm>
            <a:off x="2152375" y="186550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む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661" name="Google Shape;661;p55"/>
          <p:cNvSpPr txBox="1"/>
          <p:nvPr/>
        </p:nvSpPr>
        <p:spPr>
          <a:xfrm>
            <a:off x="3752575" y="186550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すうじ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662" name="Google Shape;662;p55"/>
          <p:cNvSpPr txBox="1"/>
          <p:nvPr/>
        </p:nvSpPr>
        <p:spPr>
          <a:xfrm>
            <a:off x="5457550" y="186550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かくど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663" name="Google Shape;663;p55"/>
          <p:cNvSpPr txBox="1"/>
          <p:nvPr/>
        </p:nvSpPr>
        <p:spPr>
          <a:xfrm>
            <a:off x="1900475" y="992342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む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64" name="Google Shape;664;p55"/>
          <p:cNvSpPr txBox="1"/>
          <p:nvPr/>
        </p:nvSpPr>
        <p:spPr>
          <a:xfrm>
            <a:off x="1777697" y="3782725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かくど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65" name="Google Shape;665;p55"/>
          <p:cNvSpPr txBox="1"/>
          <p:nvPr/>
        </p:nvSpPr>
        <p:spPr>
          <a:xfrm>
            <a:off x="3232837" y="3782725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さんすう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66" name="Google Shape;666;p55"/>
          <p:cNvSpPr txBox="1"/>
          <p:nvPr/>
        </p:nvSpPr>
        <p:spPr>
          <a:xfrm>
            <a:off x="1652850" y="1300817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67" name="Google Shape;667;p55"/>
          <p:cNvSpPr txBox="1"/>
          <p:nvPr/>
        </p:nvSpPr>
        <p:spPr>
          <a:xfrm>
            <a:off x="3951487" y="1302460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えん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68" name="Google Shape;668;p55"/>
          <p:cNvSpPr txBox="1"/>
          <p:nvPr/>
        </p:nvSpPr>
        <p:spPr>
          <a:xfrm>
            <a:off x="1706038" y="1666400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で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69" name="Google Shape;669;p55"/>
          <p:cNvSpPr txBox="1"/>
          <p:nvPr/>
        </p:nvSpPr>
        <p:spPr>
          <a:xfrm>
            <a:off x="1652850" y="2010142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やじるし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70" name="Google Shape;670;p55"/>
          <p:cNvSpPr txBox="1"/>
          <p:nvPr/>
        </p:nvSpPr>
        <p:spPr>
          <a:xfrm>
            <a:off x="2219450" y="2010142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ほうこう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71" name="Google Shape;671;p55"/>
          <p:cNvSpPr txBox="1"/>
          <p:nvPr/>
        </p:nvSpPr>
        <p:spPr>
          <a:xfrm>
            <a:off x="4002303" y="2003920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む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72" name="Google Shape;672;p55"/>
          <p:cNvSpPr txBox="1"/>
          <p:nvPr/>
        </p:nvSpPr>
        <p:spPr>
          <a:xfrm>
            <a:off x="2857533" y="2339967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ど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73" name="Google Shape;673;p55"/>
          <p:cNvSpPr txBox="1"/>
          <p:nvPr/>
        </p:nvSpPr>
        <p:spPr>
          <a:xfrm>
            <a:off x="1886364" y="3035928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かくど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p5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dirty="0">
                <a:latin typeface="Arial"/>
                <a:cs typeface="Arial"/>
              </a:rPr>
              <a:t>角度</a:t>
            </a:r>
            <a:r>
              <a:rPr lang="ja-JP" altLang="en-US" dirty="0">
                <a:latin typeface="Arial"/>
                <a:cs typeface="Arial"/>
              </a:rPr>
              <a:t>ってなんだろう？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655" name="Google Shape;655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93" y="1098024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55"/>
          <p:cNvSpPr/>
          <p:nvPr/>
        </p:nvSpPr>
        <p:spPr>
          <a:xfrm>
            <a:off x="1683875" y="1017450"/>
            <a:ext cx="5215690" cy="1147106"/>
          </a:xfrm>
          <a:prstGeom prst="wedgeRoundRectCallout">
            <a:avLst>
              <a:gd name="adj1" fmla="val -55158"/>
              <a:gd name="adj2" fmla="val -21678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20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角度</a:t>
            </a:r>
            <a:r>
              <a:rPr lang="ja-JP" altLang="en-US" sz="1500" b="1" dirty="0">
                <a:solidFill>
                  <a:schemeClr val="dk2"/>
                </a:solidFill>
              </a:rPr>
              <a:t>」は、</a:t>
            </a:r>
            <a:r>
              <a:rPr lang="en-US" altLang="ja-JP" sz="1500" b="1" dirty="0">
                <a:solidFill>
                  <a:schemeClr val="dk2"/>
                </a:solidFill>
              </a:rPr>
              <a:t>1</a:t>
            </a:r>
            <a:r>
              <a:rPr lang="ja-JP" altLang="en-US" sz="1500" b="1" dirty="0">
                <a:solidFill>
                  <a:schemeClr val="dk2"/>
                </a:solidFill>
              </a:rPr>
              <a:t>つの</a:t>
            </a:r>
            <a:r>
              <a:rPr lang="ja-JP" altLang="en-US" sz="1500" b="1" dirty="0">
                <a:solidFill>
                  <a:schemeClr val="accent5"/>
                </a:solidFill>
              </a:rPr>
              <a:t>頂点</a:t>
            </a:r>
            <a:r>
              <a:rPr lang="ja-JP" altLang="en-US" sz="1500" b="1" dirty="0">
                <a:solidFill>
                  <a:schemeClr val="dk2"/>
                </a:solidFill>
              </a:rPr>
              <a:t>から出ている</a:t>
            </a:r>
            <a:r>
              <a:rPr lang="en-US" altLang="ja-JP" sz="1500" b="1" dirty="0">
                <a:solidFill>
                  <a:schemeClr val="accent5"/>
                </a:solidFill>
              </a:rPr>
              <a:t>2</a:t>
            </a:r>
            <a:r>
              <a:rPr lang="ja-JP" altLang="en-US" sz="1500" b="1" dirty="0">
                <a:solidFill>
                  <a:schemeClr val="accent5"/>
                </a:solidFill>
              </a:rPr>
              <a:t>つの辺</a:t>
            </a:r>
            <a:r>
              <a:rPr lang="ja-JP" altLang="en-US" sz="1500" b="1" dirty="0">
                <a:solidFill>
                  <a:schemeClr val="dk2"/>
                </a:solidFill>
              </a:rPr>
              <a:t>で作られた、</a:t>
            </a:r>
            <a:r>
              <a:rPr lang="ja-JP" altLang="en-US" sz="1500" b="1" dirty="0">
                <a:solidFill>
                  <a:schemeClr val="accent5"/>
                </a:solidFill>
              </a:rPr>
              <a:t>角の大きさ</a:t>
            </a:r>
            <a:r>
              <a:rPr lang="ja-JP" altLang="en-US" sz="1500" b="1" dirty="0">
                <a:solidFill>
                  <a:schemeClr val="dk2"/>
                </a:solidFill>
              </a:rPr>
              <a:t>のことだよ！</a:t>
            </a:r>
            <a:endParaRPr lang="en-US" altLang="ja-JP" sz="1500" b="1" dirty="0">
              <a:solidFill>
                <a:schemeClr val="dk2"/>
              </a:solidFill>
            </a:endParaRPr>
          </a:p>
        </p:txBody>
      </p:sp>
      <p:sp>
        <p:nvSpPr>
          <p:cNvPr id="662" name="Google Shape;662;p55"/>
          <p:cNvSpPr txBox="1"/>
          <p:nvPr/>
        </p:nvSpPr>
        <p:spPr>
          <a:xfrm>
            <a:off x="2570887" y="186550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dk1"/>
                </a:solidFill>
                <a:ea typeface="Lato"/>
                <a:sym typeface="Lato"/>
              </a:rPr>
              <a:t>かくど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664" name="Google Shape;664;p55"/>
          <p:cNvSpPr txBox="1"/>
          <p:nvPr/>
        </p:nvSpPr>
        <p:spPr>
          <a:xfrm>
            <a:off x="1874679" y="1112313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accent5"/>
                </a:solidFill>
                <a:ea typeface="Lato"/>
                <a:sym typeface="Lato"/>
              </a:rPr>
              <a:t>かくど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665" name="Google Shape;665;p55"/>
          <p:cNvSpPr txBox="1"/>
          <p:nvPr/>
        </p:nvSpPr>
        <p:spPr>
          <a:xfrm>
            <a:off x="4120519" y="1124150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で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9" name="Google Shape;664;p55">
            <a:extLst>
              <a:ext uri="{FF2B5EF4-FFF2-40B4-BE49-F238E27FC236}">
                <a16:creationId xmlns:a16="http://schemas.microsoft.com/office/drawing/2014/main" id="{556B3687-7D35-4385-B655-1017404CE5E0}"/>
              </a:ext>
            </a:extLst>
          </p:cNvPr>
          <p:cNvSpPr txBox="1"/>
          <p:nvPr/>
        </p:nvSpPr>
        <p:spPr>
          <a:xfrm>
            <a:off x="3306315" y="1112313"/>
            <a:ext cx="771539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ちょうてん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0" name="Google Shape;664;p55">
            <a:extLst>
              <a:ext uri="{FF2B5EF4-FFF2-40B4-BE49-F238E27FC236}">
                <a16:creationId xmlns:a16="http://schemas.microsoft.com/office/drawing/2014/main" id="{DE201164-77EA-4495-A680-EACAE4F47672}"/>
              </a:ext>
            </a:extLst>
          </p:cNvPr>
          <p:cNvSpPr txBox="1"/>
          <p:nvPr/>
        </p:nvSpPr>
        <p:spPr>
          <a:xfrm>
            <a:off x="5329079" y="1112313"/>
            <a:ext cx="771539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へん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1" name="Google Shape;664;p55">
            <a:extLst>
              <a:ext uri="{FF2B5EF4-FFF2-40B4-BE49-F238E27FC236}">
                <a16:creationId xmlns:a16="http://schemas.microsoft.com/office/drawing/2014/main" id="{B288C0B8-BA9C-4B9E-98C0-5CEE128F4455}"/>
              </a:ext>
            </a:extLst>
          </p:cNvPr>
          <p:cNvSpPr txBox="1"/>
          <p:nvPr/>
        </p:nvSpPr>
        <p:spPr>
          <a:xfrm>
            <a:off x="2054788" y="1555974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accent5"/>
                </a:solidFill>
                <a:ea typeface="Lato"/>
                <a:sym typeface="Lato"/>
              </a:rPr>
              <a:t>おお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2" name="Google Shape;664;p55">
            <a:extLst>
              <a:ext uri="{FF2B5EF4-FFF2-40B4-BE49-F238E27FC236}">
                <a16:creationId xmlns:a16="http://schemas.microsoft.com/office/drawing/2014/main" id="{3058BCE7-380C-48AC-86C5-BA3C6DB0C6E2}"/>
              </a:ext>
            </a:extLst>
          </p:cNvPr>
          <p:cNvSpPr txBox="1"/>
          <p:nvPr/>
        </p:nvSpPr>
        <p:spPr>
          <a:xfrm>
            <a:off x="1684926" y="1555974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accent5"/>
                </a:solidFill>
                <a:ea typeface="Lato"/>
                <a:sym typeface="Lato"/>
              </a:rPr>
              <a:t>かく</a:t>
            </a:r>
            <a:endParaRPr sz="900" b="1" dirty="0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33" name="Google Shape;665;p55">
            <a:extLst>
              <a:ext uri="{FF2B5EF4-FFF2-40B4-BE49-F238E27FC236}">
                <a16:creationId xmlns:a16="http://schemas.microsoft.com/office/drawing/2014/main" id="{D693DE1F-F144-4891-8F19-EBF73842906B}"/>
              </a:ext>
            </a:extLst>
          </p:cNvPr>
          <p:cNvSpPr txBox="1"/>
          <p:nvPr/>
        </p:nvSpPr>
        <p:spPr>
          <a:xfrm>
            <a:off x="5665494" y="1124150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A22A8F3D-B272-467F-8885-2546DEBCD6A2}"/>
              </a:ext>
            </a:extLst>
          </p:cNvPr>
          <p:cNvSpPr txBox="1"/>
          <p:nvPr/>
        </p:nvSpPr>
        <p:spPr>
          <a:xfrm>
            <a:off x="97013" y="2598296"/>
            <a:ext cx="84077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  <a:buClrTx/>
              <a:buFontTx/>
              <a:buNone/>
            </a:pPr>
            <a:r>
              <a:rPr lang="ja-JP" altLang="en-US" sz="1800" kern="1200" dirty="0">
                <a:solidFill>
                  <a:srgbClr val="0C596D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頂点</a:t>
            </a:r>
            <a:endParaRPr lang="en-US" altLang="ja-JP" sz="1800" kern="1200" dirty="0">
              <a:solidFill>
                <a:srgbClr val="0C596D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D054CF4-0480-49AF-84CD-68B797C34D31}"/>
              </a:ext>
            </a:extLst>
          </p:cNvPr>
          <p:cNvSpPr txBox="1"/>
          <p:nvPr/>
        </p:nvSpPr>
        <p:spPr>
          <a:xfrm>
            <a:off x="83166" y="2657968"/>
            <a:ext cx="8407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kumimoji="1" lang="ja-JP" altLang="en-US" sz="1000" kern="1200" dirty="0">
                <a:solidFill>
                  <a:srgbClr val="0C596D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ちょうてん</a:t>
            </a:r>
          </a:p>
        </p:txBody>
      </p:sp>
      <p:cxnSp>
        <p:nvCxnSpPr>
          <p:cNvPr id="49" name="直線コネクタ 48">
            <a:extLst>
              <a:ext uri="{FF2B5EF4-FFF2-40B4-BE49-F238E27FC236}">
                <a16:creationId xmlns:a16="http://schemas.microsoft.com/office/drawing/2014/main" id="{B400091F-5A9E-49CA-86F3-73E4D7E489D7}"/>
              </a:ext>
            </a:extLst>
          </p:cNvPr>
          <p:cNvCxnSpPr>
            <a:cxnSpLocks/>
          </p:cNvCxnSpPr>
          <p:nvPr/>
        </p:nvCxnSpPr>
        <p:spPr>
          <a:xfrm flipV="1">
            <a:off x="910089" y="2359620"/>
            <a:ext cx="2431067" cy="1962863"/>
          </a:xfrm>
          <a:prstGeom prst="line">
            <a:avLst/>
          </a:prstGeom>
          <a:noFill/>
          <a:ln w="38100" cap="flat" cmpd="sng" algn="ctr">
            <a:solidFill>
              <a:srgbClr val="014E52"/>
            </a:solidFill>
            <a:prstDash val="solid"/>
            <a:miter lim="800000"/>
          </a:ln>
          <a:effectLst/>
        </p:spPr>
      </p:cxn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4F971014-58B8-4BB6-B913-B5B3CC9194FC}"/>
              </a:ext>
            </a:extLst>
          </p:cNvPr>
          <p:cNvCxnSpPr>
            <a:cxnSpLocks/>
          </p:cNvCxnSpPr>
          <p:nvPr/>
        </p:nvCxnSpPr>
        <p:spPr>
          <a:xfrm>
            <a:off x="910089" y="4322483"/>
            <a:ext cx="2866073" cy="0"/>
          </a:xfrm>
          <a:prstGeom prst="line">
            <a:avLst/>
          </a:prstGeom>
          <a:noFill/>
          <a:ln w="38100" cap="flat" cmpd="sng" algn="ctr">
            <a:solidFill>
              <a:srgbClr val="014E52"/>
            </a:solidFill>
            <a:prstDash val="solid"/>
            <a:miter lim="800000"/>
          </a:ln>
          <a:effectLst/>
        </p:spPr>
      </p:cxnSp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0E6A019E-7F2A-4736-9861-F4E62D436EC0}"/>
              </a:ext>
            </a:extLst>
          </p:cNvPr>
          <p:cNvCxnSpPr/>
          <p:nvPr/>
        </p:nvCxnSpPr>
        <p:spPr>
          <a:xfrm>
            <a:off x="625006" y="3256265"/>
            <a:ext cx="285083" cy="1066218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3D646091-F79F-4563-9924-55D2B16F5B9F}"/>
              </a:ext>
            </a:extLst>
          </p:cNvPr>
          <p:cNvSpPr txBox="1"/>
          <p:nvPr/>
        </p:nvSpPr>
        <p:spPr>
          <a:xfrm>
            <a:off x="3080883" y="3006512"/>
            <a:ext cx="84077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  <a:buClrTx/>
              <a:buFontTx/>
              <a:buNone/>
            </a:pPr>
            <a:r>
              <a:rPr lang="ja-JP" altLang="en-US" sz="1800" kern="1200" dirty="0">
                <a:solidFill>
                  <a:srgbClr val="0C596D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辺</a:t>
            </a:r>
            <a:endParaRPr lang="en-US" altLang="ja-JP" sz="1800" kern="1200" dirty="0">
              <a:solidFill>
                <a:srgbClr val="0C596D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E73C4776-8D79-4DE1-A722-35AF6ACA860B}"/>
              </a:ext>
            </a:extLst>
          </p:cNvPr>
          <p:cNvSpPr txBox="1"/>
          <p:nvPr/>
        </p:nvSpPr>
        <p:spPr>
          <a:xfrm>
            <a:off x="3229849" y="3075709"/>
            <a:ext cx="5428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kumimoji="1" lang="ja-JP" altLang="en-US" sz="1000" kern="1200" dirty="0">
                <a:solidFill>
                  <a:srgbClr val="0C596D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へん</a:t>
            </a:r>
          </a:p>
        </p:txBody>
      </p: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291104A3-295D-4942-81F2-71CE88B23F7E}"/>
              </a:ext>
            </a:extLst>
          </p:cNvPr>
          <p:cNvCxnSpPr>
            <a:cxnSpLocks/>
          </p:cNvCxnSpPr>
          <p:nvPr/>
        </p:nvCxnSpPr>
        <p:spPr>
          <a:xfrm flipH="1" flipV="1">
            <a:off x="2383888" y="3175377"/>
            <a:ext cx="813135" cy="80888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372D0EC5-B629-42FF-9275-94816538F5F1}"/>
              </a:ext>
            </a:extLst>
          </p:cNvPr>
          <p:cNvCxnSpPr>
            <a:cxnSpLocks/>
          </p:cNvCxnSpPr>
          <p:nvPr/>
        </p:nvCxnSpPr>
        <p:spPr>
          <a:xfrm flipH="1">
            <a:off x="2495621" y="3574475"/>
            <a:ext cx="810694" cy="692802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sp>
        <p:nvSpPr>
          <p:cNvPr id="56" name="円弧 55">
            <a:extLst>
              <a:ext uri="{FF2B5EF4-FFF2-40B4-BE49-F238E27FC236}">
                <a16:creationId xmlns:a16="http://schemas.microsoft.com/office/drawing/2014/main" id="{8F4671BC-AD94-4F40-8B3C-E52EC38C69EA}"/>
              </a:ext>
            </a:extLst>
          </p:cNvPr>
          <p:cNvSpPr/>
          <p:nvPr/>
        </p:nvSpPr>
        <p:spPr>
          <a:xfrm>
            <a:off x="1108888" y="4040626"/>
            <a:ext cx="369751" cy="337064"/>
          </a:xfrm>
          <a:prstGeom prst="arc">
            <a:avLst>
              <a:gd name="adj1" fmla="val 16200000"/>
              <a:gd name="adj2" fmla="val 2438047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5940D6E-D3B0-4E41-8C7A-439DBD44BAB1}"/>
              </a:ext>
            </a:extLst>
          </p:cNvPr>
          <p:cNvSpPr txBox="1"/>
          <p:nvPr/>
        </p:nvSpPr>
        <p:spPr>
          <a:xfrm>
            <a:off x="1434148" y="4463609"/>
            <a:ext cx="84077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  <a:buClrTx/>
              <a:buFontTx/>
              <a:buNone/>
            </a:pPr>
            <a:r>
              <a:rPr lang="ja-JP" altLang="en-US" sz="1800" b="1" kern="12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角</a:t>
            </a:r>
            <a:endParaRPr lang="en-US" altLang="ja-JP" sz="1800" b="1" kern="1200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E75B9746-B9D5-4C55-AC22-338AD143B5CC}"/>
              </a:ext>
            </a:extLst>
          </p:cNvPr>
          <p:cNvSpPr txBox="1"/>
          <p:nvPr/>
        </p:nvSpPr>
        <p:spPr>
          <a:xfrm>
            <a:off x="1592600" y="4518815"/>
            <a:ext cx="523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kumimoji="1" lang="ja-JP" altLang="en-US" sz="1000" b="1" kern="12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かく</a:t>
            </a:r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F24B6E53-3A67-4954-8AAA-8484B89C3B78}"/>
              </a:ext>
            </a:extLst>
          </p:cNvPr>
          <p:cNvCxnSpPr>
            <a:cxnSpLocks/>
          </p:cNvCxnSpPr>
          <p:nvPr/>
        </p:nvCxnSpPr>
        <p:spPr>
          <a:xfrm flipH="1" flipV="1">
            <a:off x="1278276" y="4223803"/>
            <a:ext cx="251883" cy="435743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pic>
        <p:nvPicPr>
          <p:cNvPr id="60" name="Google Shape;654;p55">
            <a:extLst>
              <a:ext uri="{FF2B5EF4-FFF2-40B4-BE49-F238E27FC236}">
                <a16:creationId xmlns:a16="http://schemas.microsoft.com/office/drawing/2014/main" id="{976A74A9-1E57-4A94-BA0F-CF3FAB5D5BFF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12754" t="10620" r="3190" b="25802"/>
          <a:stretch/>
        </p:blipFill>
        <p:spPr>
          <a:xfrm>
            <a:off x="6879766" y="2830945"/>
            <a:ext cx="1465171" cy="1392858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D2F2DCE2-3EEF-4EEC-BD09-9C43BECB504C}"/>
              </a:ext>
            </a:extLst>
          </p:cNvPr>
          <p:cNvSpPr txBox="1"/>
          <p:nvPr/>
        </p:nvSpPr>
        <p:spPr>
          <a:xfrm>
            <a:off x="6114465" y="2598296"/>
            <a:ext cx="84077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  <a:buClrTx/>
              <a:buFontTx/>
              <a:buNone/>
            </a:pPr>
            <a:r>
              <a:rPr lang="ja-JP" altLang="en-US" sz="1800" kern="1200" dirty="0">
                <a:solidFill>
                  <a:srgbClr val="0C596D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頂点</a:t>
            </a:r>
            <a:endParaRPr lang="en-US" altLang="ja-JP" sz="1800" kern="1200" dirty="0">
              <a:solidFill>
                <a:srgbClr val="0C596D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565E7551-4257-48E2-8305-5308E6D121B1}"/>
              </a:ext>
            </a:extLst>
          </p:cNvPr>
          <p:cNvSpPr txBox="1"/>
          <p:nvPr/>
        </p:nvSpPr>
        <p:spPr>
          <a:xfrm>
            <a:off x="6100618" y="2657968"/>
            <a:ext cx="8407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kumimoji="1" lang="ja-JP" altLang="en-US" sz="1000" kern="1200" dirty="0">
                <a:solidFill>
                  <a:srgbClr val="0C596D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ちょうてん</a:t>
            </a:r>
          </a:p>
        </p:txBody>
      </p:sp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B3F15714-7FCD-4B3C-97E4-830A9B9968B0}"/>
              </a:ext>
            </a:extLst>
          </p:cNvPr>
          <p:cNvCxnSpPr>
            <a:cxnSpLocks/>
          </p:cNvCxnSpPr>
          <p:nvPr/>
        </p:nvCxnSpPr>
        <p:spPr>
          <a:xfrm>
            <a:off x="6642458" y="3136838"/>
            <a:ext cx="840771" cy="353957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0D864016-45C0-47CA-802F-C938332BB7F5}"/>
              </a:ext>
            </a:extLst>
          </p:cNvPr>
          <p:cNvSpPr txBox="1"/>
          <p:nvPr/>
        </p:nvSpPr>
        <p:spPr>
          <a:xfrm>
            <a:off x="8019309" y="2389537"/>
            <a:ext cx="84077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  <a:buClrTx/>
              <a:buFontTx/>
              <a:buNone/>
            </a:pPr>
            <a:r>
              <a:rPr lang="ja-JP" altLang="en-US" sz="1800" kern="1200" dirty="0">
                <a:solidFill>
                  <a:srgbClr val="0C596D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辺</a:t>
            </a:r>
            <a:endParaRPr lang="en-US" altLang="ja-JP" sz="1800" kern="1200" dirty="0">
              <a:solidFill>
                <a:srgbClr val="0C596D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40782739-0D90-495B-9C97-D0037DF70DC3}"/>
              </a:ext>
            </a:extLst>
          </p:cNvPr>
          <p:cNvSpPr txBox="1"/>
          <p:nvPr/>
        </p:nvSpPr>
        <p:spPr>
          <a:xfrm>
            <a:off x="8168275" y="2458734"/>
            <a:ext cx="5428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kumimoji="1" lang="ja-JP" altLang="en-US" sz="1000" kern="1200" dirty="0">
                <a:solidFill>
                  <a:srgbClr val="0C596D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へん</a:t>
            </a:r>
          </a:p>
        </p:txBody>
      </p:sp>
      <p:cxnSp>
        <p:nvCxnSpPr>
          <p:cNvPr id="68" name="直線矢印コネクタ 67">
            <a:extLst>
              <a:ext uri="{FF2B5EF4-FFF2-40B4-BE49-F238E27FC236}">
                <a16:creationId xmlns:a16="http://schemas.microsoft.com/office/drawing/2014/main" id="{C011CBB1-D9BB-4BF6-8CEB-38AEFCA9B983}"/>
              </a:ext>
            </a:extLst>
          </p:cNvPr>
          <p:cNvCxnSpPr>
            <a:cxnSpLocks/>
          </p:cNvCxnSpPr>
          <p:nvPr/>
        </p:nvCxnSpPr>
        <p:spPr>
          <a:xfrm flipH="1">
            <a:off x="7570575" y="2770530"/>
            <a:ext cx="592634" cy="285385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D3AD05C0-E5E0-4828-8D19-7E92CE2D3045}"/>
              </a:ext>
            </a:extLst>
          </p:cNvPr>
          <p:cNvCxnSpPr>
            <a:cxnSpLocks/>
          </p:cNvCxnSpPr>
          <p:nvPr/>
        </p:nvCxnSpPr>
        <p:spPr>
          <a:xfrm flipH="1">
            <a:off x="7807883" y="2951018"/>
            <a:ext cx="473980" cy="503383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sp>
        <p:nvSpPr>
          <p:cNvPr id="74" name="円弧 73">
            <a:extLst>
              <a:ext uri="{FF2B5EF4-FFF2-40B4-BE49-F238E27FC236}">
                <a16:creationId xmlns:a16="http://schemas.microsoft.com/office/drawing/2014/main" id="{96C8F606-4FDB-45F7-AB9D-01DED69AE1F5}"/>
              </a:ext>
            </a:extLst>
          </p:cNvPr>
          <p:cNvSpPr/>
          <p:nvPr/>
        </p:nvSpPr>
        <p:spPr>
          <a:xfrm>
            <a:off x="7340460" y="3302795"/>
            <a:ext cx="369751" cy="337064"/>
          </a:xfrm>
          <a:prstGeom prst="arc">
            <a:avLst>
              <a:gd name="adj1" fmla="val 16200000"/>
              <a:gd name="adj2" fmla="val 998720"/>
            </a:avLst>
          </a:prstGeom>
          <a:noFill/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7F6D0E61-8FB4-45A6-B1A2-D0150034C80F}"/>
              </a:ext>
            </a:extLst>
          </p:cNvPr>
          <p:cNvSpPr txBox="1"/>
          <p:nvPr/>
        </p:nvSpPr>
        <p:spPr>
          <a:xfrm>
            <a:off x="7920646" y="3814734"/>
            <a:ext cx="84077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  <a:buClrTx/>
              <a:buFontTx/>
              <a:buNone/>
            </a:pPr>
            <a:r>
              <a:rPr lang="ja-JP" altLang="en-US" sz="1800" b="1" kern="12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角</a:t>
            </a:r>
            <a:endParaRPr lang="en-US" altLang="ja-JP" sz="1800" b="1" kern="1200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+mn-cs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60208ACC-A290-4EF1-AA94-736B2C8361A0}"/>
              </a:ext>
            </a:extLst>
          </p:cNvPr>
          <p:cNvSpPr txBox="1"/>
          <p:nvPr/>
        </p:nvSpPr>
        <p:spPr>
          <a:xfrm>
            <a:off x="8079098" y="3869940"/>
            <a:ext cx="52386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kumimoji="1" lang="ja-JP" altLang="en-US" sz="1000" b="1" kern="12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rPr>
              <a:t>かく</a:t>
            </a:r>
          </a:p>
        </p:txBody>
      </p:sp>
      <p:cxnSp>
        <p:nvCxnSpPr>
          <p:cNvPr id="77" name="直線矢印コネクタ 76">
            <a:extLst>
              <a:ext uri="{FF2B5EF4-FFF2-40B4-BE49-F238E27FC236}">
                <a16:creationId xmlns:a16="http://schemas.microsoft.com/office/drawing/2014/main" id="{E9A7FD0D-4566-4395-8E81-399266B5D837}"/>
              </a:ext>
            </a:extLst>
          </p:cNvPr>
          <p:cNvCxnSpPr>
            <a:cxnSpLocks/>
          </p:cNvCxnSpPr>
          <p:nvPr/>
        </p:nvCxnSpPr>
        <p:spPr>
          <a:xfrm flipH="1" flipV="1">
            <a:off x="7736129" y="3574475"/>
            <a:ext cx="369034" cy="466151"/>
          </a:xfrm>
          <a:prstGeom prst="straightConnector1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sp>
        <p:nvSpPr>
          <p:cNvPr id="11" name="矢印: 右 10">
            <a:extLst>
              <a:ext uri="{FF2B5EF4-FFF2-40B4-BE49-F238E27FC236}">
                <a16:creationId xmlns:a16="http://schemas.microsoft.com/office/drawing/2014/main" id="{22D4BA26-C8F8-4655-B38D-17B6D67E3627}"/>
              </a:ext>
            </a:extLst>
          </p:cNvPr>
          <p:cNvSpPr/>
          <p:nvPr/>
        </p:nvSpPr>
        <p:spPr>
          <a:xfrm>
            <a:off x="4077854" y="2516055"/>
            <a:ext cx="2198055" cy="205719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kumimoji="1" lang="en-US" altLang="ja-JP" dirty="0"/>
              <a:t>Scratch</a:t>
            </a:r>
            <a:r>
              <a:rPr kumimoji="1" lang="ja-JP" altLang="en-US" dirty="0"/>
              <a:t>だと</a:t>
            </a:r>
            <a:r>
              <a:rPr kumimoji="1" lang="en-US" altLang="ja-JP" dirty="0"/>
              <a:t>…</a:t>
            </a:r>
          </a:p>
          <a:p>
            <a:pPr algn="ctr">
              <a:lnSpc>
                <a:spcPct val="150000"/>
              </a:lnSpc>
            </a:pPr>
            <a:r>
              <a:rPr kumimoji="1" lang="ja-JP" altLang="en-US" dirty="0"/>
              <a:t>こんなかんじ！</a:t>
            </a:r>
          </a:p>
        </p:txBody>
      </p:sp>
      <p:sp>
        <p:nvSpPr>
          <p:cNvPr id="87" name="Google Shape;664;p55">
            <a:extLst>
              <a:ext uri="{FF2B5EF4-FFF2-40B4-BE49-F238E27FC236}">
                <a16:creationId xmlns:a16="http://schemas.microsoft.com/office/drawing/2014/main" id="{372E2F20-5D8D-4AF3-A88D-AB55106576CB}"/>
              </a:ext>
            </a:extLst>
          </p:cNvPr>
          <p:cNvSpPr txBox="1"/>
          <p:nvPr/>
        </p:nvSpPr>
        <p:spPr>
          <a:xfrm>
            <a:off x="4355264" y="3093421"/>
            <a:ext cx="857733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kumimoji="1" lang="ja-JP" altLang="en-US" sz="900" dirty="0">
                <a:solidFill>
                  <a:schemeClr val="lt1"/>
                </a:solidFill>
                <a:latin typeface="+mn-lt"/>
                <a:ea typeface="+mn-ea"/>
                <a:cs typeface="+mn-cs"/>
                <a:sym typeface="Lato"/>
              </a:rPr>
              <a:t>スクラッチ</a:t>
            </a:r>
            <a:endParaRPr kumimoji="1" sz="900" dirty="0">
              <a:solidFill>
                <a:schemeClr val="lt1"/>
              </a:solidFill>
              <a:latin typeface="+mn-lt"/>
              <a:ea typeface="+mn-ea"/>
              <a:cs typeface="+mn-cs"/>
              <a:sym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16400702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5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ぐるっとまわしてごらん</a:t>
            </a:r>
            <a:endParaRPr>
              <a:latin typeface="Arial"/>
              <a:cs typeface="Arial"/>
            </a:endParaRPr>
          </a:p>
        </p:txBody>
      </p:sp>
      <p:pic>
        <p:nvPicPr>
          <p:cNvPr id="685" name="Google Shape;685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0750" y="1017450"/>
            <a:ext cx="2774332" cy="382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6" name="Google Shape;686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63346" y="3554333"/>
            <a:ext cx="1001726" cy="152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5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1693" y="1098024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688" name="Google Shape;688;p56"/>
          <p:cNvSpPr/>
          <p:nvPr/>
        </p:nvSpPr>
        <p:spPr>
          <a:xfrm>
            <a:off x="1696200" y="1017450"/>
            <a:ext cx="3562500" cy="1831800"/>
          </a:xfrm>
          <a:prstGeom prst="wedgeRoundRectCallout">
            <a:avLst>
              <a:gd name="adj1" fmla="val -60382"/>
              <a:gd name="adj2" fmla="val -2278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>
                <a:solidFill>
                  <a:srgbClr val="5E696C"/>
                </a:solidFill>
              </a:rPr>
              <a:t>矢印をマウスポインタでつかんで、</a:t>
            </a:r>
            <a:endParaRPr lang="ja-JP" altLang="en-US" sz="1500" b="1">
              <a:solidFill>
                <a:srgbClr val="5E696C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rgbClr val="5E696C"/>
                </a:solidFill>
              </a:rPr>
              <a:t>ぐるっとまわしてごらん。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rgbClr val="5E696C"/>
                </a:solidFill>
              </a:rPr>
              <a:t>ネコの向きがかわって、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rgbClr val="5E696C"/>
                </a:solidFill>
              </a:rPr>
              <a:t>表示されている角度もかわるよね。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689" name="Google Shape;689;p5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7738" y="3317562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690" name="Google Shape;690;p56"/>
          <p:cNvSpPr/>
          <p:nvPr/>
        </p:nvSpPr>
        <p:spPr>
          <a:xfrm>
            <a:off x="1789775" y="3231650"/>
            <a:ext cx="2511900" cy="1404600"/>
          </a:xfrm>
          <a:prstGeom prst="wedgeRoundRectCallout">
            <a:avLst>
              <a:gd name="adj1" fmla="val -61131"/>
              <a:gd name="adj2" fmla="val -1974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向きがかわった！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真下を向いたときの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角度は</a:t>
            </a:r>
            <a:r>
              <a:rPr lang="ja" sz="1500" b="1">
                <a:solidFill>
                  <a:schemeClr val="accent5"/>
                </a:solidFill>
              </a:rPr>
              <a:t>１８０度</a:t>
            </a:r>
            <a:r>
              <a:rPr lang="ja" sz="1500" b="1">
                <a:solidFill>
                  <a:schemeClr val="dk2"/>
                </a:solidFill>
              </a:rPr>
              <a:t>だね。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691" name="Google Shape;691;p56"/>
          <p:cNvSpPr/>
          <p:nvPr/>
        </p:nvSpPr>
        <p:spPr>
          <a:xfrm>
            <a:off x="6980475" y="229625"/>
            <a:ext cx="1989900" cy="3107700"/>
          </a:xfrm>
          <a:prstGeom prst="wedgeRoundRectCallout">
            <a:avLst>
              <a:gd name="adj1" fmla="val -39999"/>
              <a:gd name="adj2" fmla="val 55413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92" name="Google Shape;692;p5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81088" y="391338"/>
            <a:ext cx="1819275" cy="2752725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693" name="Google Shape;693;p56"/>
          <p:cNvSpPr txBox="1"/>
          <p:nvPr/>
        </p:nvSpPr>
        <p:spPr>
          <a:xfrm>
            <a:off x="1698053" y="1095061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やじるし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94" name="Google Shape;694;p56"/>
          <p:cNvSpPr txBox="1"/>
          <p:nvPr/>
        </p:nvSpPr>
        <p:spPr>
          <a:xfrm>
            <a:off x="2313883" y="1783131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む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95" name="Google Shape;695;p56"/>
          <p:cNvSpPr txBox="1"/>
          <p:nvPr/>
        </p:nvSpPr>
        <p:spPr>
          <a:xfrm>
            <a:off x="1676886" y="2148778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ひょうじ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96" name="Google Shape;696;p56"/>
          <p:cNvSpPr txBox="1"/>
          <p:nvPr/>
        </p:nvSpPr>
        <p:spPr>
          <a:xfrm>
            <a:off x="3035461" y="2148778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かくど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97" name="Google Shape;697;p56"/>
          <p:cNvSpPr txBox="1"/>
          <p:nvPr/>
        </p:nvSpPr>
        <p:spPr>
          <a:xfrm>
            <a:off x="1808412" y="3265769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む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98" name="Google Shape;698;p56"/>
          <p:cNvSpPr txBox="1"/>
          <p:nvPr/>
        </p:nvSpPr>
        <p:spPr>
          <a:xfrm>
            <a:off x="1774744" y="3610769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ました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699" name="Google Shape;699;p56"/>
          <p:cNvSpPr txBox="1"/>
          <p:nvPr/>
        </p:nvSpPr>
        <p:spPr>
          <a:xfrm>
            <a:off x="2377419" y="3610769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む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00" name="Google Shape;700;p56"/>
          <p:cNvSpPr txBox="1"/>
          <p:nvPr/>
        </p:nvSpPr>
        <p:spPr>
          <a:xfrm>
            <a:off x="1810517" y="3964298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かくど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01" name="Google Shape;701;p56"/>
          <p:cNvSpPr txBox="1"/>
          <p:nvPr/>
        </p:nvSpPr>
        <p:spPr>
          <a:xfrm>
            <a:off x="2963553" y="3981359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ど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5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向きと角度</a:t>
            </a:r>
            <a:endParaRPr>
              <a:latin typeface="Arial"/>
              <a:cs typeface="Arial"/>
            </a:endParaRPr>
          </a:p>
        </p:txBody>
      </p:sp>
      <p:pic>
        <p:nvPicPr>
          <p:cNvPr id="707" name="Google Shape;707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77100" y="3008175"/>
            <a:ext cx="1199428" cy="150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8" name="Google Shape;708;p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43413" y="4567875"/>
            <a:ext cx="866775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9" name="Google Shape;709;p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85525" y="1827775"/>
            <a:ext cx="1266825" cy="15700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10" name="Google Shape;710;p5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51400" y="1824523"/>
            <a:ext cx="1199425" cy="14944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1" name="Google Shape;711;p5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0451" y="2275450"/>
            <a:ext cx="9144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5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277101" y="1487951"/>
            <a:ext cx="1199425" cy="144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3" name="Google Shape;713;p5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485928" y="959416"/>
            <a:ext cx="847725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5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062903" y="1927566"/>
            <a:ext cx="866775" cy="466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57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7447" y="3887725"/>
            <a:ext cx="621896" cy="626099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7"/>
          <p:cNvSpPr/>
          <p:nvPr/>
        </p:nvSpPr>
        <p:spPr>
          <a:xfrm>
            <a:off x="1065950" y="3589200"/>
            <a:ext cx="2347800" cy="1156200"/>
          </a:xfrm>
          <a:prstGeom prst="wedgeRoundRectCallout">
            <a:avLst>
              <a:gd name="adj1" fmla="val -60382"/>
              <a:gd name="adj2" fmla="val -2278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向きと角度のかんけいはこんなかんじだよ。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717" name="Google Shape;717;p57"/>
          <p:cNvSpPr txBox="1"/>
          <p:nvPr/>
        </p:nvSpPr>
        <p:spPr>
          <a:xfrm>
            <a:off x="3543025" y="224650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む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718" name="Google Shape;718;p57"/>
          <p:cNvSpPr txBox="1"/>
          <p:nvPr/>
        </p:nvSpPr>
        <p:spPr>
          <a:xfrm>
            <a:off x="4825590" y="224650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かくど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719" name="Google Shape;719;p57"/>
          <p:cNvSpPr txBox="1"/>
          <p:nvPr/>
        </p:nvSpPr>
        <p:spPr>
          <a:xfrm>
            <a:off x="1667424" y="3655660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かくど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20" name="Google Shape;720;p57"/>
          <p:cNvSpPr txBox="1"/>
          <p:nvPr/>
        </p:nvSpPr>
        <p:spPr>
          <a:xfrm>
            <a:off x="1096809" y="3664190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む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5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「１０歩動かす」のまえに向きをきめよう</a:t>
            </a:r>
            <a:endParaRPr>
              <a:latin typeface="Arial"/>
              <a:cs typeface="Arial"/>
            </a:endParaRPr>
          </a:p>
        </p:txBody>
      </p:sp>
      <p:pic>
        <p:nvPicPr>
          <p:cNvPr id="726" name="Google Shape;726;p5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93" y="1326624"/>
            <a:ext cx="1065066" cy="10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7" name="Google Shape;727;p5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7738" y="3685537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728" name="Google Shape;728;p58"/>
          <p:cNvSpPr/>
          <p:nvPr/>
        </p:nvSpPr>
        <p:spPr>
          <a:xfrm>
            <a:off x="1521250" y="1246050"/>
            <a:ext cx="4797300" cy="2121300"/>
          </a:xfrm>
          <a:prstGeom prst="wedgeRoundRectCallout">
            <a:avLst>
              <a:gd name="adj1" fmla="val -55023"/>
              <a:gd name="adj2" fmla="val -22157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10歩動かす</a:t>
            </a:r>
            <a:r>
              <a:rPr lang="ja" sz="1500" b="1">
                <a:solidFill>
                  <a:srgbClr val="5E696C"/>
                </a:solidFill>
              </a:rPr>
              <a:t>」まえにスプライトの「</a:t>
            </a:r>
            <a:r>
              <a:rPr lang="ja" sz="1500" b="1">
                <a:solidFill>
                  <a:schemeClr val="accent5"/>
                </a:solidFill>
              </a:rPr>
              <a:t>向き</a:t>
            </a:r>
            <a:r>
              <a:rPr lang="ja" sz="1500" b="1">
                <a:solidFill>
                  <a:srgbClr val="5E696C"/>
                </a:solidFill>
              </a:rPr>
              <a:t>」を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きめてあげれば、その向きにすすむようになるよ。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動き</a:t>
            </a:r>
            <a:r>
              <a:rPr lang="ja" sz="1500" b="1">
                <a:solidFill>
                  <a:srgbClr val="5E696C"/>
                </a:solidFill>
              </a:rPr>
              <a:t>」カテゴリに「</a:t>
            </a:r>
            <a:r>
              <a:rPr lang="ja" sz="1500" b="1">
                <a:solidFill>
                  <a:schemeClr val="accent5"/>
                </a:solidFill>
              </a:rPr>
              <a:t>～度に向ける</a:t>
            </a:r>
            <a:r>
              <a:rPr lang="ja" sz="1500" b="1">
                <a:solidFill>
                  <a:srgbClr val="5E696C"/>
                </a:solidFill>
              </a:rPr>
              <a:t>」っていう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ブロックがあるから、すうじをかえてつかってね。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729" name="Google Shape;729;p58"/>
          <p:cNvSpPr/>
          <p:nvPr/>
        </p:nvSpPr>
        <p:spPr>
          <a:xfrm>
            <a:off x="1755200" y="3778025"/>
            <a:ext cx="2511900" cy="1163400"/>
          </a:xfrm>
          <a:prstGeom prst="wedgeRoundRectCallout">
            <a:avLst>
              <a:gd name="adj1" fmla="val -61131"/>
              <a:gd name="adj2" fmla="val -19740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なるほど！</a:t>
            </a:r>
            <a:endParaRPr sz="1500" b="1">
              <a:solidFill>
                <a:schemeClr val="dk2"/>
              </a:solidFill>
            </a:endParaRPr>
          </a:p>
        </p:txBody>
      </p:sp>
      <p:grpSp>
        <p:nvGrpSpPr>
          <p:cNvPr id="730" name="Google Shape;730;p58"/>
          <p:cNvGrpSpPr/>
          <p:nvPr/>
        </p:nvGrpSpPr>
        <p:grpSpPr>
          <a:xfrm>
            <a:off x="6463050" y="1017450"/>
            <a:ext cx="1961682" cy="3821250"/>
            <a:chOff x="4867175" y="1017450"/>
            <a:chExt cx="1961682" cy="3821250"/>
          </a:xfrm>
        </p:grpSpPr>
        <p:pic>
          <p:nvPicPr>
            <p:cNvPr id="731" name="Google Shape;731;p5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4867175" y="1017450"/>
              <a:ext cx="1961682" cy="38212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2" name="Google Shape;732;p58"/>
            <p:cNvSpPr/>
            <p:nvPr/>
          </p:nvSpPr>
          <p:spPr>
            <a:xfrm>
              <a:off x="5082275" y="1745125"/>
              <a:ext cx="949200" cy="2907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58"/>
            <p:cNvSpPr/>
            <p:nvPr/>
          </p:nvSpPr>
          <p:spPr>
            <a:xfrm>
              <a:off x="5082275" y="2507125"/>
              <a:ext cx="949200" cy="2907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58"/>
            <p:cNvSpPr/>
            <p:nvPr/>
          </p:nvSpPr>
          <p:spPr>
            <a:xfrm>
              <a:off x="5082275" y="3269125"/>
              <a:ext cx="949200" cy="2907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58"/>
            <p:cNvSpPr/>
            <p:nvPr/>
          </p:nvSpPr>
          <p:spPr>
            <a:xfrm>
              <a:off x="5082275" y="4031125"/>
              <a:ext cx="949200" cy="290700"/>
            </a:xfrm>
            <a:prstGeom prst="roundRect">
              <a:avLst>
                <a:gd name="adj" fmla="val 16667"/>
              </a:avLst>
            </a:prstGeom>
            <a:noFill/>
            <a:ln w="762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36" name="Google Shape;736;p58"/>
          <p:cNvSpPr txBox="1"/>
          <p:nvPr/>
        </p:nvSpPr>
        <p:spPr>
          <a:xfrm>
            <a:off x="1952350" y="186550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ぽ  うご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737" name="Google Shape;737;p58"/>
          <p:cNvSpPr txBox="1"/>
          <p:nvPr/>
        </p:nvSpPr>
        <p:spPr>
          <a:xfrm>
            <a:off x="5590900" y="186550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む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738" name="Google Shape;738;p58"/>
          <p:cNvSpPr txBox="1"/>
          <p:nvPr/>
        </p:nvSpPr>
        <p:spPr>
          <a:xfrm>
            <a:off x="3463800" y="1825017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む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39" name="Google Shape;739;p58"/>
          <p:cNvSpPr txBox="1"/>
          <p:nvPr/>
        </p:nvSpPr>
        <p:spPr>
          <a:xfrm>
            <a:off x="1949872" y="1501092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ぽ  うご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40" name="Google Shape;740;p58"/>
          <p:cNvSpPr txBox="1"/>
          <p:nvPr/>
        </p:nvSpPr>
        <p:spPr>
          <a:xfrm>
            <a:off x="4829178" y="1501092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む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41" name="Google Shape;741;p58"/>
          <p:cNvSpPr txBox="1"/>
          <p:nvPr/>
        </p:nvSpPr>
        <p:spPr>
          <a:xfrm>
            <a:off x="1684178" y="2156032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42" name="Google Shape;742;p58"/>
          <p:cNvSpPr txBox="1"/>
          <p:nvPr/>
        </p:nvSpPr>
        <p:spPr>
          <a:xfrm>
            <a:off x="3663867" y="2173104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ど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43" name="Google Shape;743;p58"/>
          <p:cNvSpPr txBox="1"/>
          <p:nvPr/>
        </p:nvSpPr>
        <p:spPr>
          <a:xfrm>
            <a:off x="4013642" y="2173104"/>
            <a:ext cx="658200" cy="2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む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5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ひっくりかえらないようにするには？</a:t>
            </a:r>
            <a:endParaRPr>
              <a:latin typeface="Arial"/>
              <a:cs typeface="Arial"/>
            </a:endParaRPr>
          </a:p>
        </p:txBody>
      </p:sp>
      <p:pic>
        <p:nvPicPr>
          <p:cNvPr id="749" name="Google Shape;749;p5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7738" y="2847337"/>
            <a:ext cx="912950" cy="91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5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693" y="1098024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59"/>
          <p:cNvSpPr/>
          <p:nvPr/>
        </p:nvSpPr>
        <p:spPr>
          <a:xfrm>
            <a:off x="1683875" y="1017450"/>
            <a:ext cx="2510400" cy="1830000"/>
          </a:xfrm>
          <a:prstGeom prst="wedgeRoundRectCallout">
            <a:avLst>
              <a:gd name="adj1" fmla="val -61111"/>
              <a:gd name="adj2" fmla="val -6405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chemeClr val="dk2"/>
                </a:solidFill>
              </a:rPr>
              <a:t>さあ、</a:t>
            </a:r>
            <a:r>
              <a:rPr lang="ja" sz="1500" b="1">
                <a:solidFill>
                  <a:schemeClr val="accent5"/>
                </a:solidFill>
              </a:rPr>
              <a:t>緑のはたを押して</a:t>
            </a:r>
            <a:endParaRPr lang="ja-JP" altLang="en-US" sz="1500" b="1">
              <a:solidFill>
                <a:schemeClr val="accent5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実行</a:t>
            </a:r>
            <a:r>
              <a:rPr lang="ja" sz="1500" b="1">
                <a:solidFill>
                  <a:srgbClr val="5E696C"/>
                </a:solidFill>
              </a:rPr>
              <a:t>してみようか。</a:t>
            </a:r>
            <a:endParaRPr sz="1500" b="1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rgbClr val="5E696C"/>
                </a:solidFill>
              </a:rPr>
              <a:t>矢印キーでネコを自由に</a:t>
            </a:r>
            <a:endParaRPr lang="ja" altLang="en-US" sz="1500" b="1">
              <a:solidFill>
                <a:srgbClr val="5E696C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動かしてみて！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752" name="Google Shape;752;p59"/>
          <p:cNvSpPr/>
          <p:nvPr/>
        </p:nvSpPr>
        <p:spPr>
          <a:xfrm>
            <a:off x="1683875" y="2953158"/>
            <a:ext cx="2888100" cy="1961767"/>
          </a:xfrm>
          <a:prstGeom prst="wedgeRoundRectCallout">
            <a:avLst>
              <a:gd name="adj1" fmla="val -63808"/>
              <a:gd name="adj2" fmla="val -2763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うーん、すすむ方向はあってるんだけど、</a:t>
            </a:r>
            <a:r>
              <a:rPr lang="ja" sz="1500" b="1">
                <a:solidFill>
                  <a:schemeClr val="accent5"/>
                </a:solidFill>
              </a:rPr>
              <a:t>左矢印キー</a:t>
            </a:r>
            <a:r>
              <a:rPr lang="ja" sz="1500" b="1">
                <a:solidFill>
                  <a:schemeClr val="dk2"/>
                </a:solidFill>
              </a:rPr>
              <a:t>を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押したときに</a:t>
            </a:r>
            <a:r>
              <a:rPr lang="ja" sz="1500" b="1">
                <a:solidFill>
                  <a:schemeClr val="accent5"/>
                </a:solidFill>
              </a:rPr>
              <a:t>ネコが</a:t>
            </a:r>
            <a:endParaRPr sz="1500" b="1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chemeClr val="accent5"/>
                </a:solidFill>
              </a:rPr>
              <a:t>ひっくりかえっちゃう</a:t>
            </a:r>
            <a:r>
              <a:rPr lang="ja" sz="1500" b="1">
                <a:solidFill>
                  <a:schemeClr val="dk2"/>
                </a:solidFill>
              </a:rPr>
              <a:t>のが、</a:t>
            </a:r>
            <a:endParaRPr lang="ja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ちょっとへんだよね。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753" name="Google Shape;753;p5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00575" y="1093650"/>
            <a:ext cx="3401776" cy="3821251"/>
          </a:xfrm>
          <a:prstGeom prst="rect">
            <a:avLst/>
          </a:prstGeom>
          <a:noFill/>
          <a:ln>
            <a:noFill/>
          </a:ln>
        </p:spPr>
      </p:pic>
      <p:sp>
        <p:nvSpPr>
          <p:cNvPr id="754" name="Google Shape;754;p59"/>
          <p:cNvSpPr txBox="1"/>
          <p:nvPr/>
        </p:nvSpPr>
        <p:spPr>
          <a:xfrm>
            <a:off x="2059669" y="1073896"/>
            <a:ext cx="7494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みどり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55" name="Google Shape;755;p59"/>
          <p:cNvSpPr txBox="1"/>
          <p:nvPr/>
        </p:nvSpPr>
        <p:spPr>
          <a:xfrm>
            <a:off x="3020874" y="1073896"/>
            <a:ext cx="7494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56" name="Google Shape;756;p59"/>
          <p:cNvSpPr txBox="1"/>
          <p:nvPr/>
        </p:nvSpPr>
        <p:spPr>
          <a:xfrm>
            <a:off x="1599199" y="1426096"/>
            <a:ext cx="7494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じっこう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57" name="Google Shape;757;p59"/>
          <p:cNvSpPr txBox="1"/>
          <p:nvPr/>
        </p:nvSpPr>
        <p:spPr>
          <a:xfrm>
            <a:off x="1599199" y="1755933"/>
            <a:ext cx="7494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やじるし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58" name="Google Shape;758;p59"/>
          <p:cNvSpPr txBox="1"/>
          <p:nvPr/>
        </p:nvSpPr>
        <p:spPr>
          <a:xfrm>
            <a:off x="3126083" y="1777100"/>
            <a:ext cx="749400" cy="3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じゆう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59" name="Google Shape;759;p59"/>
          <p:cNvSpPr txBox="1"/>
          <p:nvPr/>
        </p:nvSpPr>
        <p:spPr>
          <a:xfrm>
            <a:off x="1492117" y="2130494"/>
            <a:ext cx="7494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60" name="Google Shape;760;p59"/>
          <p:cNvSpPr txBox="1"/>
          <p:nvPr/>
        </p:nvSpPr>
        <p:spPr>
          <a:xfrm>
            <a:off x="1492117" y="3625725"/>
            <a:ext cx="7494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61" name="Google Shape;761;p59"/>
          <p:cNvSpPr txBox="1"/>
          <p:nvPr/>
        </p:nvSpPr>
        <p:spPr>
          <a:xfrm>
            <a:off x="2490255" y="3303257"/>
            <a:ext cx="10650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ひだりやじるし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62" name="Google Shape;762;p59"/>
          <p:cNvSpPr txBox="1"/>
          <p:nvPr/>
        </p:nvSpPr>
        <p:spPr>
          <a:xfrm>
            <a:off x="2952767" y="2950444"/>
            <a:ext cx="7494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ほうこう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7" name="Google Shape;767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4300" y="1098025"/>
            <a:ext cx="3408142" cy="3821250"/>
          </a:xfrm>
          <a:prstGeom prst="rect">
            <a:avLst/>
          </a:prstGeom>
          <a:noFill/>
          <a:ln>
            <a:noFill/>
          </a:ln>
        </p:spPr>
      </p:pic>
      <p:sp>
        <p:nvSpPr>
          <p:cNvPr id="768" name="Google Shape;768;p60"/>
          <p:cNvSpPr/>
          <p:nvPr/>
        </p:nvSpPr>
        <p:spPr>
          <a:xfrm>
            <a:off x="2342125" y="4148475"/>
            <a:ext cx="2510400" cy="770700"/>
          </a:xfrm>
          <a:prstGeom prst="wedgeRoundRectCallout">
            <a:avLst>
              <a:gd name="adj1" fmla="val 129887"/>
              <a:gd name="adj2" fmla="val -22191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9" name="Google Shape;769;p60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回転方法</a:t>
            </a:r>
            <a:endParaRPr>
              <a:latin typeface="Arial"/>
              <a:cs typeface="Arial"/>
            </a:endParaRPr>
          </a:p>
        </p:txBody>
      </p:sp>
      <p:pic>
        <p:nvPicPr>
          <p:cNvPr id="770" name="Google Shape;770;p6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63951" y="1364987"/>
            <a:ext cx="912950" cy="919121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60"/>
          <p:cNvSpPr/>
          <p:nvPr/>
        </p:nvSpPr>
        <p:spPr>
          <a:xfrm>
            <a:off x="1731475" y="1093650"/>
            <a:ext cx="3490200" cy="2426400"/>
          </a:xfrm>
          <a:prstGeom prst="wedgeRoundRectCallout">
            <a:avLst>
              <a:gd name="adj1" fmla="val -62249"/>
              <a:gd name="adj2" fmla="val -14162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スプライトには「</a:t>
            </a:r>
            <a:r>
              <a:rPr lang="ja" sz="1500" b="1">
                <a:solidFill>
                  <a:schemeClr val="accent5"/>
                </a:solidFill>
              </a:rPr>
              <a:t>向き</a:t>
            </a:r>
            <a:r>
              <a:rPr lang="ja" sz="1500" b="1">
                <a:solidFill>
                  <a:srgbClr val="5E696C"/>
                </a:solidFill>
              </a:rPr>
              <a:t>」いがいにも「</a:t>
            </a:r>
            <a:r>
              <a:rPr lang="ja" sz="1500" b="1">
                <a:solidFill>
                  <a:schemeClr val="accent5"/>
                </a:solidFill>
              </a:rPr>
              <a:t>回転方法</a:t>
            </a:r>
            <a:r>
              <a:rPr lang="ja" sz="1500" b="1">
                <a:solidFill>
                  <a:srgbClr val="5E696C"/>
                </a:solidFill>
              </a:rPr>
              <a:t>」というのがあるんだ。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向き</a:t>
            </a:r>
            <a:r>
              <a:rPr lang="ja" sz="1500" b="1">
                <a:solidFill>
                  <a:srgbClr val="5E696C"/>
                </a:solidFill>
              </a:rPr>
              <a:t>」</a:t>
            </a:r>
            <a:r>
              <a:rPr lang="ja" sz="1500" b="1">
                <a:solidFill>
                  <a:schemeClr val="accent5"/>
                </a:solidFill>
              </a:rPr>
              <a:t>を左クリック</a:t>
            </a:r>
            <a:r>
              <a:rPr lang="ja" sz="1500" b="1">
                <a:solidFill>
                  <a:srgbClr val="5E696C"/>
                </a:solidFill>
              </a:rPr>
              <a:t>したときに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でてくる円の下のマークを見てね。</a:t>
            </a:r>
            <a:endParaRPr sz="1500" b="1">
              <a:solidFill>
                <a:srgbClr val="5E696C"/>
              </a:solidFill>
            </a:endParaRPr>
          </a:p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chemeClr val="accent5"/>
                </a:solidFill>
              </a:rPr>
              <a:t>色がついているマークがいまの回転</a:t>
            </a:r>
            <a:endParaRPr lang="ja" altLang="en-US" sz="1500" b="1">
              <a:solidFill>
                <a:schemeClr val="accent5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方法</a:t>
            </a:r>
            <a:r>
              <a:rPr lang="ja" sz="1500" b="1">
                <a:solidFill>
                  <a:srgbClr val="5E696C"/>
                </a:solidFill>
              </a:rPr>
              <a:t>だよ。</a:t>
            </a:r>
            <a:endParaRPr sz="1500" b="1">
              <a:solidFill>
                <a:srgbClr val="5E696C"/>
              </a:solidFill>
            </a:endParaRPr>
          </a:p>
        </p:txBody>
      </p:sp>
      <p:pic>
        <p:nvPicPr>
          <p:cNvPr id="772" name="Google Shape;772;p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58500" y="4224199"/>
            <a:ext cx="2265898" cy="626100"/>
          </a:xfrm>
          <a:prstGeom prst="rect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773" name="Google Shape;773;p60"/>
          <p:cNvSpPr/>
          <p:nvPr/>
        </p:nvSpPr>
        <p:spPr>
          <a:xfrm>
            <a:off x="6949850" y="4194400"/>
            <a:ext cx="979800" cy="290700"/>
          </a:xfrm>
          <a:prstGeom prst="flowChartAlternateProcess">
            <a:avLst/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74" name="Google Shape;774;p60"/>
          <p:cNvSpPr/>
          <p:nvPr/>
        </p:nvSpPr>
        <p:spPr>
          <a:xfrm>
            <a:off x="1239600" y="3714175"/>
            <a:ext cx="1218900" cy="510000"/>
          </a:xfrm>
          <a:prstGeom prst="wedgeRoundRectCallout">
            <a:avLst>
              <a:gd name="adj1" fmla="val 64314"/>
              <a:gd name="adj2" fmla="val 108019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rgbClr val="6D9EEB"/>
                </a:solidFill>
              </a:rPr>
              <a:t>自由に回転</a:t>
            </a:r>
            <a:endParaRPr b="1">
              <a:solidFill>
                <a:srgbClr val="6D9EEB"/>
              </a:solidFill>
            </a:endParaRPr>
          </a:p>
        </p:txBody>
      </p:sp>
      <p:sp>
        <p:nvSpPr>
          <p:cNvPr id="775" name="Google Shape;775;p60"/>
          <p:cNvSpPr/>
          <p:nvPr/>
        </p:nvSpPr>
        <p:spPr>
          <a:xfrm>
            <a:off x="2602000" y="3714172"/>
            <a:ext cx="1065000" cy="479400"/>
          </a:xfrm>
          <a:prstGeom prst="wedgeRoundRectCallout">
            <a:avLst>
              <a:gd name="adj1" fmla="val 33401"/>
              <a:gd name="adj2" fmla="val 8874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左右のみ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776" name="Google Shape;776;p60"/>
          <p:cNvSpPr/>
          <p:nvPr/>
        </p:nvSpPr>
        <p:spPr>
          <a:xfrm>
            <a:off x="3810500" y="3714174"/>
            <a:ext cx="1163700" cy="479400"/>
          </a:xfrm>
          <a:prstGeom prst="wedgeRoundRectCallout">
            <a:avLst>
              <a:gd name="adj1" fmla="val -14379"/>
              <a:gd name="adj2" fmla="val 9645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回転しない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777" name="Google Shape;777;p60"/>
          <p:cNvSpPr txBox="1"/>
          <p:nvPr/>
        </p:nvSpPr>
        <p:spPr>
          <a:xfrm>
            <a:off x="3771625" y="215125"/>
            <a:ext cx="19875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かいてんほうほう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778" name="Google Shape;778;p60"/>
          <p:cNvSpPr txBox="1"/>
          <p:nvPr/>
        </p:nvSpPr>
        <p:spPr>
          <a:xfrm>
            <a:off x="3118714" y="1123283"/>
            <a:ext cx="6750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む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79" name="Google Shape;779;p60"/>
          <p:cNvSpPr txBox="1"/>
          <p:nvPr/>
        </p:nvSpPr>
        <p:spPr>
          <a:xfrm>
            <a:off x="1826360" y="1461759"/>
            <a:ext cx="11637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かいてんほうほう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80" name="Google Shape;780;p60"/>
          <p:cNvSpPr txBox="1"/>
          <p:nvPr/>
        </p:nvSpPr>
        <p:spPr>
          <a:xfrm>
            <a:off x="1781633" y="1827486"/>
            <a:ext cx="6750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む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81" name="Google Shape;781;p60"/>
          <p:cNvSpPr txBox="1"/>
          <p:nvPr/>
        </p:nvSpPr>
        <p:spPr>
          <a:xfrm>
            <a:off x="2543731" y="1827486"/>
            <a:ext cx="6750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82" name="Google Shape;782;p60"/>
          <p:cNvSpPr txBox="1"/>
          <p:nvPr/>
        </p:nvSpPr>
        <p:spPr>
          <a:xfrm>
            <a:off x="1603527" y="2507762"/>
            <a:ext cx="6750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いろ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83" name="Google Shape;783;p60"/>
          <p:cNvSpPr txBox="1"/>
          <p:nvPr/>
        </p:nvSpPr>
        <p:spPr>
          <a:xfrm>
            <a:off x="4245425" y="2502658"/>
            <a:ext cx="9129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かいてん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84" name="Google Shape;784;p60"/>
          <p:cNvSpPr txBox="1"/>
          <p:nvPr/>
        </p:nvSpPr>
        <p:spPr>
          <a:xfrm>
            <a:off x="1549794" y="2843681"/>
            <a:ext cx="9129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ほうほう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785" name="Google Shape;785;p60"/>
          <p:cNvSpPr txBox="1"/>
          <p:nvPr/>
        </p:nvSpPr>
        <p:spPr>
          <a:xfrm>
            <a:off x="2218589" y="2150389"/>
            <a:ext cx="9129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えん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86" name="Google Shape;786;p60"/>
          <p:cNvSpPr txBox="1"/>
          <p:nvPr/>
        </p:nvSpPr>
        <p:spPr>
          <a:xfrm>
            <a:off x="2605933" y="2185667"/>
            <a:ext cx="9129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した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87" name="Google Shape;787;p60"/>
          <p:cNvSpPr txBox="1"/>
          <p:nvPr/>
        </p:nvSpPr>
        <p:spPr>
          <a:xfrm>
            <a:off x="3737200" y="2185667"/>
            <a:ext cx="9129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み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88" name="Google Shape;788;p60"/>
          <p:cNvSpPr txBox="1"/>
          <p:nvPr/>
        </p:nvSpPr>
        <p:spPr>
          <a:xfrm>
            <a:off x="3667000" y="3639630"/>
            <a:ext cx="9129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かいてん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89" name="Google Shape;789;p60"/>
          <p:cNvSpPr txBox="1"/>
          <p:nvPr/>
        </p:nvSpPr>
        <p:spPr>
          <a:xfrm>
            <a:off x="2502076" y="3648160"/>
            <a:ext cx="9129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さゆう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790" name="Google Shape;790;p60"/>
          <p:cNvSpPr txBox="1"/>
          <p:nvPr/>
        </p:nvSpPr>
        <p:spPr>
          <a:xfrm>
            <a:off x="1214010" y="3656690"/>
            <a:ext cx="7515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rgbClr val="6D9EEB"/>
                </a:solidFill>
                <a:ea typeface="Lato"/>
                <a:sym typeface="Lato"/>
              </a:rPr>
              <a:t>じゆう</a:t>
            </a:r>
            <a:endParaRPr sz="900" b="1">
              <a:solidFill>
                <a:srgbClr val="6D9EEB"/>
              </a:solidFill>
              <a:ea typeface="Lato"/>
              <a:sym typeface="Lato"/>
            </a:endParaRPr>
          </a:p>
        </p:txBody>
      </p:sp>
      <p:sp>
        <p:nvSpPr>
          <p:cNvPr id="791" name="Google Shape;791;p60"/>
          <p:cNvSpPr txBox="1"/>
          <p:nvPr/>
        </p:nvSpPr>
        <p:spPr>
          <a:xfrm>
            <a:off x="1707000" y="3656690"/>
            <a:ext cx="7515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rgbClr val="6D9EEB"/>
                </a:solidFill>
                <a:ea typeface="Lato"/>
                <a:sym typeface="Lato"/>
              </a:rPr>
              <a:t>かいてん</a:t>
            </a:r>
            <a:endParaRPr sz="900" b="1">
              <a:solidFill>
                <a:srgbClr val="6D9EEB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p6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回転方法を「左右のみ」にすると？</a:t>
            </a:r>
            <a:endParaRPr>
              <a:latin typeface="Arial"/>
              <a:cs typeface="Arial"/>
            </a:endParaRPr>
          </a:p>
        </p:txBody>
      </p:sp>
      <p:pic>
        <p:nvPicPr>
          <p:cNvPr id="797" name="Google Shape;797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06200" y="1152475"/>
            <a:ext cx="2978575" cy="332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8" name="Google Shape;798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693" y="1174224"/>
            <a:ext cx="1065066" cy="10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9" name="Google Shape;799;p6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7738" y="2707862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800" name="Google Shape;800;p61"/>
          <p:cNvSpPr/>
          <p:nvPr/>
        </p:nvSpPr>
        <p:spPr>
          <a:xfrm>
            <a:off x="1731475" y="1007300"/>
            <a:ext cx="3926700" cy="1992300"/>
          </a:xfrm>
          <a:prstGeom prst="wedgeRoundRectCallout">
            <a:avLst>
              <a:gd name="adj1" fmla="val -62249"/>
              <a:gd name="adj2" fmla="val -14162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400"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回転方法</a:t>
            </a:r>
            <a:r>
              <a:rPr lang="ja" sz="1500" b="1">
                <a:solidFill>
                  <a:srgbClr val="5E696C"/>
                </a:solidFill>
              </a:rPr>
              <a:t>」を「</a:t>
            </a:r>
            <a:r>
              <a:rPr lang="ja" sz="1500" b="1">
                <a:solidFill>
                  <a:schemeClr val="accent5"/>
                </a:solidFill>
              </a:rPr>
              <a:t>左右のみ</a:t>
            </a:r>
            <a:r>
              <a:rPr lang="ja" sz="1500" b="1">
                <a:solidFill>
                  <a:srgbClr val="5E696C"/>
                </a:solidFill>
              </a:rPr>
              <a:t>」にすると、</a:t>
            </a:r>
            <a:endParaRPr lang="ja-JP" altLang="en-US" sz="1500" b="1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スプライトが</a:t>
            </a:r>
            <a:r>
              <a:rPr lang="ja" sz="1500" b="1">
                <a:solidFill>
                  <a:schemeClr val="accent5"/>
                </a:solidFill>
              </a:rPr>
              <a:t>動く方向</a:t>
            </a:r>
            <a:r>
              <a:rPr lang="ja" sz="1500" b="1">
                <a:solidFill>
                  <a:srgbClr val="5E696C"/>
                </a:solidFill>
              </a:rPr>
              <a:t>は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「</a:t>
            </a:r>
            <a:r>
              <a:rPr lang="ja" sz="1500" b="1">
                <a:solidFill>
                  <a:schemeClr val="accent5"/>
                </a:solidFill>
              </a:rPr>
              <a:t>向き</a:t>
            </a:r>
            <a:r>
              <a:rPr lang="ja" sz="1500" b="1">
                <a:solidFill>
                  <a:srgbClr val="5E696C"/>
                </a:solidFill>
              </a:rPr>
              <a:t>」</a:t>
            </a:r>
            <a:r>
              <a:rPr lang="ja" sz="1500" b="1">
                <a:solidFill>
                  <a:schemeClr val="accent5"/>
                </a:solidFill>
              </a:rPr>
              <a:t>の角度のまま</a:t>
            </a:r>
            <a:r>
              <a:rPr lang="ja" sz="1500" b="1">
                <a:solidFill>
                  <a:srgbClr val="5E696C"/>
                </a:solidFill>
              </a:rPr>
              <a:t>なんだけど、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スプライトの</a:t>
            </a:r>
            <a:r>
              <a:rPr lang="ja" sz="1500" b="1">
                <a:solidFill>
                  <a:schemeClr val="accent5"/>
                </a:solidFill>
              </a:rPr>
              <a:t>見た目が回転する方向</a:t>
            </a:r>
            <a:r>
              <a:rPr lang="ja" sz="1500" b="1">
                <a:solidFill>
                  <a:srgbClr val="5E696C"/>
                </a:solidFill>
              </a:rPr>
              <a:t>を</a:t>
            </a:r>
            <a:endParaRPr sz="1500" b="1">
              <a:solidFill>
                <a:srgbClr val="5E696C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左右だけ</a:t>
            </a:r>
            <a:r>
              <a:rPr lang="ja" sz="1500" b="1">
                <a:solidFill>
                  <a:srgbClr val="5E696C"/>
                </a:solidFill>
              </a:rPr>
              <a:t>にすることができるんだ。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801" name="Google Shape;801;p61"/>
          <p:cNvSpPr/>
          <p:nvPr/>
        </p:nvSpPr>
        <p:spPr>
          <a:xfrm>
            <a:off x="1790375" y="3106750"/>
            <a:ext cx="3563400" cy="626100"/>
          </a:xfrm>
          <a:prstGeom prst="wedgeRoundRectCallout">
            <a:avLst>
              <a:gd name="adj1" fmla="val -63728"/>
              <a:gd name="adj2" fmla="val -25455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なんだかむずかしいな..。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02" name="Google Shape;802;p6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3282" y="4039025"/>
            <a:ext cx="621894" cy="626099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61"/>
          <p:cNvSpPr/>
          <p:nvPr/>
        </p:nvSpPr>
        <p:spPr>
          <a:xfrm>
            <a:off x="1731475" y="3840000"/>
            <a:ext cx="3687600" cy="825000"/>
          </a:xfrm>
          <a:prstGeom prst="wedgeRoundRectCallout">
            <a:avLst>
              <a:gd name="adj1" fmla="val -63309"/>
              <a:gd name="adj2" fmla="val 5945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SzPts val="1400"/>
            </a:pPr>
            <a:r>
              <a:rPr lang="ja" sz="1500" b="1">
                <a:solidFill>
                  <a:srgbClr val="5E696C"/>
                </a:solidFill>
              </a:rPr>
              <a:t>つぎのページにまとめておくから、</a:t>
            </a:r>
            <a:endParaRPr lang="ja-JP" altLang="en-US" sz="1500" b="1">
              <a:solidFill>
                <a:srgbClr val="5E696C"/>
              </a:solidFill>
            </a:endParaRPr>
          </a:p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al"/>
              <a:buNone/>
            </a:pPr>
            <a:r>
              <a:rPr lang="ja" sz="1500" b="1">
                <a:solidFill>
                  <a:srgbClr val="5E696C"/>
                </a:solidFill>
              </a:rPr>
              <a:t>こまったときにみてね。</a:t>
            </a:r>
            <a:endParaRPr sz="1500" b="1">
              <a:solidFill>
                <a:srgbClr val="5E696C"/>
              </a:solidFill>
            </a:endParaRPr>
          </a:p>
        </p:txBody>
      </p:sp>
      <p:sp>
        <p:nvSpPr>
          <p:cNvPr id="804" name="Google Shape;804;p61"/>
          <p:cNvSpPr txBox="1"/>
          <p:nvPr/>
        </p:nvSpPr>
        <p:spPr>
          <a:xfrm>
            <a:off x="1376900" y="178125"/>
            <a:ext cx="19875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かいてんほうほう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05" name="Google Shape;805;p61"/>
          <p:cNvSpPr txBox="1"/>
          <p:nvPr/>
        </p:nvSpPr>
        <p:spPr>
          <a:xfrm>
            <a:off x="3837331" y="188908"/>
            <a:ext cx="19875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さゆう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06" name="Google Shape;806;p61"/>
          <p:cNvSpPr txBox="1"/>
          <p:nvPr/>
        </p:nvSpPr>
        <p:spPr>
          <a:xfrm>
            <a:off x="1806022" y="1010503"/>
            <a:ext cx="12303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かいてんほうほう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07" name="Google Shape;807;p61"/>
          <p:cNvSpPr txBox="1"/>
          <p:nvPr/>
        </p:nvSpPr>
        <p:spPr>
          <a:xfrm>
            <a:off x="2925532" y="1036093"/>
            <a:ext cx="12303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さゆう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08" name="Google Shape;808;p61"/>
          <p:cNvSpPr txBox="1"/>
          <p:nvPr/>
        </p:nvSpPr>
        <p:spPr>
          <a:xfrm>
            <a:off x="2728579" y="1342799"/>
            <a:ext cx="6219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うご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09" name="Google Shape;809;p61"/>
          <p:cNvSpPr txBox="1"/>
          <p:nvPr/>
        </p:nvSpPr>
        <p:spPr>
          <a:xfrm>
            <a:off x="3151933" y="1342799"/>
            <a:ext cx="7695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ほうこう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10" name="Google Shape;810;p61"/>
          <p:cNvSpPr txBox="1"/>
          <p:nvPr/>
        </p:nvSpPr>
        <p:spPr>
          <a:xfrm>
            <a:off x="1731000" y="1704263"/>
            <a:ext cx="7695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む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11" name="Google Shape;811;p61"/>
          <p:cNvSpPr txBox="1"/>
          <p:nvPr/>
        </p:nvSpPr>
        <p:spPr>
          <a:xfrm>
            <a:off x="2577695" y="1704263"/>
            <a:ext cx="7695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かくど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12" name="Google Shape;812;p61"/>
          <p:cNvSpPr txBox="1"/>
          <p:nvPr/>
        </p:nvSpPr>
        <p:spPr>
          <a:xfrm>
            <a:off x="2674725" y="2029371"/>
            <a:ext cx="7695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み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13" name="Google Shape;813;p61"/>
          <p:cNvSpPr txBox="1"/>
          <p:nvPr/>
        </p:nvSpPr>
        <p:spPr>
          <a:xfrm>
            <a:off x="3052994" y="2029359"/>
            <a:ext cx="7695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め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14" name="Google Shape;814;p61"/>
          <p:cNvSpPr txBox="1"/>
          <p:nvPr/>
        </p:nvSpPr>
        <p:spPr>
          <a:xfrm>
            <a:off x="3582794" y="2012311"/>
            <a:ext cx="7695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かいてん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15" name="Google Shape;815;p61"/>
          <p:cNvSpPr txBox="1"/>
          <p:nvPr/>
        </p:nvSpPr>
        <p:spPr>
          <a:xfrm>
            <a:off x="4300294" y="2012311"/>
            <a:ext cx="7695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ほうこう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816" name="Google Shape;816;p61"/>
          <p:cNvSpPr txBox="1"/>
          <p:nvPr/>
        </p:nvSpPr>
        <p:spPr>
          <a:xfrm>
            <a:off x="1634824" y="2391420"/>
            <a:ext cx="7695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さゆう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6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800">
                <a:latin typeface="Arial"/>
                <a:cs typeface="Arial"/>
              </a:rPr>
              <a:t>向きと回転方法とネコの見た目まとめ</a:t>
            </a:r>
            <a:endParaRPr sz="2800">
              <a:latin typeface="Arial"/>
              <a:cs typeface="Arial"/>
            </a:endParaRPr>
          </a:p>
        </p:txBody>
      </p:sp>
      <p:graphicFrame>
        <p:nvGraphicFramePr>
          <p:cNvPr id="822" name="Google Shape;822;p62"/>
          <p:cNvGraphicFramePr/>
          <p:nvPr/>
        </p:nvGraphicFramePr>
        <p:xfrm>
          <a:off x="952538" y="1097910"/>
          <a:ext cx="7238925" cy="3759350"/>
        </p:xfrm>
        <a:graphic>
          <a:graphicData uri="http://schemas.openxmlformats.org/drawingml/2006/table">
            <a:tbl>
              <a:tblPr>
                <a:noFill/>
                <a:tableStyleId>{E513CD1B-9AA7-47BF-B7ED-43E3A7F0FF68}</a:tableStyleId>
              </a:tblPr>
              <a:tblGrid>
                <a:gridCol w="804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97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1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4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043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04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43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0432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043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631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b="1"/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98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8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87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823" name="Google Shape;823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2085" y="1715225"/>
            <a:ext cx="751325" cy="807553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6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87487" y="1754632"/>
            <a:ext cx="751325" cy="72872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5" name="Google Shape;825;p62"/>
          <p:cNvCxnSpPr/>
          <p:nvPr/>
        </p:nvCxnSpPr>
        <p:spPr>
          <a:xfrm>
            <a:off x="964400" y="1102183"/>
            <a:ext cx="780600" cy="459300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26" name="Google Shape;826;p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243112" y="1764950"/>
            <a:ext cx="661064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7" name="Google Shape;827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04182" y="1764950"/>
            <a:ext cx="578131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6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32075" y="1832950"/>
            <a:ext cx="661075" cy="631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6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864375" y="1791375"/>
            <a:ext cx="661075" cy="701440"/>
          </a:xfrm>
          <a:prstGeom prst="rect">
            <a:avLst/>
          </a:prstGeom>
          <a:noFill/>
          <a:ln>
            <a:noFill/>
          </a:ln>
        </p:spPr>
      </p:pic>
      <p:sp>
        <p:nvSpPr>
          <p:cNvPr id="830" name="Google Shape;830;p62"/>
          <p:cNvSpPr txBox="1"/>
          <p:nvPr/>
        </p:nvSpPr>
        <p:spPr>
          <a:xfrm>
            <a:off x="1316500" y="1071559"/>
            <a:ext cx="780600" cy="45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ea typeface="Lato"/>
                <a:sym typeface="Lato"/>
              </a:rPr>
              <a:t>向き</a:t>
            </a:r>
            <a:endParaRPr>
              <a:ea typeface="Lato"/>
              <a:sym typeface="Lato"/>
            </a:endParaRPr>
          </a:p>
        </p:txBody>
      </p:sp>
      <p:sp>
        <p:nvSpPr>
          <p:cNvPr id="831" name="Google Shape;831;p62"/>
          <p:cNvSpPr txBox="1"/>
          <p:nvPr/>
        </p:nvSpPr>
        <p:spPr>
          <a:xfrm>
            <a:off x="903865" y="1301175"/>
            <a:ext cx="1041000" cy="4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ea typeface="Lato"/>
                <a:sym typeface="Lato"/>
              </a:rPr>
              <a:t>回転方法</a:t>
            </a:r>
            <a:endParaRPr sz="1000">
              <a:ea typeface="Lato"/>
              <a:sym typeface="Lato"/>
            </a:endParaRPr>
          </a:p>
        </p:txBody>
      </p:sp>
      <p:sp>
        <p:nvSpPr>
          <p:cNvPr id="832" name="Google Shape;832;p62"/>
          <p:cNvSpPr txBox="1"/>
          <p:nvPr/>
        </p:nvSpPr>
        <p:spPr>
          <a:xfrm>
            <a:off x="1163400" y="1561425"/>
            <a:ext cx="367500" cy="10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pic>
        <p:nvPicPr>
          <p:cNvPr id="833" name="Google Shape;833;p6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725825" y="1797925"/>
            <a:ext cx="578150" cy="680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834" name="Google Shape;834;p6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414100" y="1787324"/>
            <a:ext cx="751325" cy="734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5" name="Google Shape;835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74069" y="2851150"/>
            <a:ext cx="578131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36069" y="2851150"/>
            <a:ext cx="578131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74269" y="2851150"/>
            <a:ext cx="578131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12469" y="2851150"/>
            <a:ext cx="578131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39" name="Google Shape;839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74469" y="2851150"/>
            <a:ext cx="578131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0" name="Google Shape;840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74069" y="3917950"/>
            <a:ext cx="578131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1" name="Google Shape;841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512869" y="3917950"/>
            <a:ext cx="578131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2" name="Google Shape;842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74169" y="3908250"/>
            <a:ext cx="578131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3" name="Google Shape;843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12369" y="3908250"/>
            <a:ext cx="578131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4" name="Google Shape;844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350569" y="3908250"/>
            <a:ext cx="578131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5" name="Google Shape;845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12569" y="3908250"/>
            <a:ext cx="578131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6" name="Google Shape;846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50769" y="3908250"/>
            <a:ext cx="578131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7" name="Google Shape;847;p6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712769" y="3908250"/>
            <a:ext cx="578131" cy="728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8" name="Google Shape;848;p6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912675" y="2849525"/>
            <a:ext cx="578150" cy="702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" name="Google Shape;849;p6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674700" y="2842162"/>
            <a:ext cx="578150" cy="702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0" name="Google Shape;850;p6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7512925" y="2832254"/>
            <a:ext cx="578150" cy="702031"/>
          </a:xfrm>
          <a:prstGeom prst="rect">
            <a:avLst/>
          </a:prstGeom>
          <a:noFill/>
          <a:ln>
            <a:noFill/>
          </a:ln>
        </p:spPr>
      </p:pic>
      <p:sp>
        <p:nvSpPr>
          <p:cNvPr id="851" name="Google Shape;851;p62"/>
          <p:cNvSpPr txBox="1"/>
          <p:nvPr/>
        </p:nvSpPr>
        <p:spPr>
          <a:xfrm>
            <a:off x="1163416" y="1515484"/>
            <a:ext cx="367500" cy="11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ea typeface="Lato"/>
                <a:sym typeface="Lato"/>
              </a:rPr>
              <a:t>自由に回転</a:t>
            </a:r>
            <a:endParaRPr>
              <a:ea typeface="Lato"/>
              <a:sym typeface="Lato"/>
            </a:endParaRPr>
          </a:p>
        </p:txBody>
      </p:sp>
      <p:sp>
        <p:nvSpPr>
          <p:cNvPr id="852" name="Google Shape;852;p62"/>
          <p:cNvSpPr txBox="1"/>
          <p:nvPr/>
        </p:nvSpPr>
        <p:spPr>
          <a:xfrm>
            <a:off x="1169960" y="2724028"/>
            <a:ext cx="367500" cy="11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ea typeface="Lato"/>
                <a:sym typeface="Lato"/>
              </a:rPr>
              <a:t>左右のみ</a:t>
            </a:r>
            <a:endParaRPr>
              <a:ea typeface="Lato"/>
              <a:sym typeface="Lato"/>
            </a:endParaRPr>
          </a:p>
        </p:txBody>
      </p:sp>
      <p:sp>
        <p:nvSpPr>
          <p:cNvPr id="853" name="Google Shape;853;p62"/>
          <p:cNvSpPr txBox="1"/>
          <p:nvPr/>
        </p:nvSpPr>
        <p:spPr>
          <a:xfrm>
            <a:off x="1193092" y="3715909"/>
            <a:ext cx="367500" cy="11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ea typeface="Lato"/>
                <a:sym typeface="Lato"/>
              </a:rPr>
              <a:t>回転しない</a:t>
            </a:r>
            <a:endParaRPr>
              <a:ea typeface="Lato"/>
              <a:sym typeface="Lato"/>
            </a:endParaRPr>
          </a:p>
        </p:txBody>
      </p:sp>
      <p:pic>
        <p:nvPicPr>
          <p:cNvPr id="854" name="Google Shape;854;p6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750298" y="255100"/>
            <a:ext cx="780600" cy="785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5" name="Google Shape;855;p6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597408" y="1148774"/>
            <a:ext cx="367500" cy="3276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56" name="Google Shape;856;p6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2046868" y="1241566"/>
            <a:ext cx="287225" cy="310828"/>
          </a:xfrm>
          <a:prstGeom prst="rect">
            <a:avLst/>
          </a:prstGeom>
          <a:noFill/>
          <a:ln>
            <a:noFill/>
          </a:ln>
        </p:spPr>
      </p:pic>
      <p:pic>
        <p:nvPicPr>
          <p:cNvPr id="857" name="Google Shape;857;p6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801383" y="1121057"/>
            <a:ext cx="287226" cy="39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8" name="Google Shape;858;p62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400825" y="1161550"/>
            <a:ext cx="287225" cy="296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859" name="Google Shape;859;p62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5253192" y="1103367"/>
            <a:ext cx="216652" cy="29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" name="Google Shape;860;p62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773999" y="1169024"/>
            <a:ext cx="287225" cy="3275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62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961675" y="1197995"/>
            <a:ext cx="367500" cy="312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862" name="Google Shape;862;p62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6130149" y="1151999"/>
            <a:ext cx="287225" cy="360340"/>
          </a:xfrm>
          <a:prstGeom prst="rect">
            <a:avLst/>
          </a:prstGeom>
          <a:noFill/>
          <a:ln>
            <a:noFill/>
          </a:ln>
        </p:spPr>
      </p:pic>
      <p:sp>
        <p:nvSpPr>
          <p:cNvPr id="863" name="Google Shape;863;p62"/>
          <p:cNvSpPr txBox="1"/>
          <p:nvPr/>
        </p:nvSpPr>
        <p:spPr>
          <a:xfrm>
            <a:off x="2050925" y="1026309"/>
            <a:ext cx="3675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>
                <a:ea typeface="Lato"/>
                <a:sym typeface="Lato"/>
              </a:rPr>
              <a:t>0</a:t>
            </a:r>
            <a:endParaRPr sz="1200" b="1">
              <a:ea typeface="Lato"/>
              <a:sym typeface="Lato"/>
            </a:endParaRPr>
          </a:p>
        </p:txBody>
      </p:sp>
      <p:sp>
        <p:nvSpPr>
          <p:cNvPr id="864" name="Google Shape;864;p62"/>
          <p:cNvSpPr txBox="1"/>
          <p:nvPr/>
        </p:nvSpPr>
        <p:spPr>
          <a:xfrm>
            <a:off x="3041525" y="1041625"/>
            <a:ext cx="3675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>
                <a:ea typeface="Lato"/>
                <a:sym typeface="Lato"/>
              </a:rPr>
              <a:t>45</a:t>
            </a:r>
            <a:endParaRPr sz="1200" b="1">
              <a:ea typeface="Lato"/>
              <a:sym typeface="Lato"/>
            </a:endParaRPr>
          </a:p>
        </p:txBody>
      </p:sp>
      <p:sp>
        <p:nvSpPr>
          <p:cNvPr id="865" name="Google Shape;865;p62"/>
          <p:cNvSpPr txBox="1"/>
          <p:nvPr/>
        </p:nvSpPr>
        <p:spPr>
          <a:xfrm>
            <a:off x="3877684" y="1117817"/>
            <a:ext cx="3675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>
                <a:ea typeface="Lato"/>
                <a:sym typeface="Lato"/>
              </a:rPr>
              <a:t>90</a:t>
            </a:r>
            <a:endParaRPr sz="1200" b="1">
              <a:ea typeface="Lato"/>
              <a:sym typeface="Lato"/>
            </a:endParaRPr>
          </a:p>
        </p:txBody>
      </p:sp>
      <p:sp>
        <p:nvSpPr>
          <p:cNvPr id="866" name="Google Shape;866;p62"/>
          <p:cNvSpPr txBox="1"/>
          <p:nvPr/>
        </p:nvSpPr>
        <p:spPr>
          <a:xfrm>
            <a:off x="4572000" y="1209325"/>
            <a:ext cx="4602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>
                <a:ea typeface="Lato"/>
                <a:sym typeface="Lato"/>
              </a:rPr>
              <a:t>135</a:t>
            </a:r>
            <a:endParaRPr sz="1200" b="1">
              <a:ea typeface="Lato"/>
              <a:sym typeface="Lato"/>
            </a:endParaRPr>
          </a:p>
        </p:txBody>
      </p:sp>
      <p:sp>
        <p:nvSpPr>
          <p:cNvPr id="867" name="Google Shape;867;p62"/>
          <p:cNvSpPr txBox="1"/>
          <p:nvPr/>
        </p:nvSpPr>
        <p:spPr>
          <a:xfrm>
            <a:off x="5143317" y="1300833"/>
            <a:ext cx="4602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>
                <a:ea typeface="Lato"/>
                <a:sym typeface="Lato"/>
              </a:rPr>
              <a:t>180</a:t>
            </a:r>
            <a:endParaRPr sz="1200" b="1">
              <a:ea typeface="Lato"/>
              <a:sym typeface="Lato"/>
            </a:endParaRPr>
          </a:p>
        </p:txBody>
      </p:sp>
      <p:sp>
        <p:nvSpPr>
          <p:cNvPr id="868" name="Google Shape;868;p62"/>
          <p:cNvSpPr txBox="1"/>
          <p:nvPr/>
        </p:nvSpPr>
        <p:spPr>
          <a:xfrm>
            <a:off x="5719750" y="1285525"/>
            <a:ext cx="6612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>
                <a:ea typeface="Lato"/>
                <a:sym typeface="Lato"/>
              </a:rPr>
              <a:t>-135</a:t>
            </a:r>
            <a:endParaRPr sz="1200" b="1">
              <a:ea typeface="Lato"/>
              <a:sym typeface="Lato"/>
            </a:endParaRPr>
          </a:p>
        </p:txBody>
      </p:sp>
      <p:sp>
        <p:nvSpPr>
          <p:cNvPr id="869" name="Google Shape;869;p62"/>
          <p:cNvSpPr txBox="1"/>
          <p:nvPr/>
        </p:nvSpPr>
        <p:spPr>
          <a:xfrm>
            <a:off x="6606425" y="1209325"/>
            <a:ext cx="4602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>
                <a:ea typeface="Lato"/>
                <a:sym typeface="Lato"/>
              </a:rPr>
              <a:t>-90</a:t>
            </a:r>
            <a:endParaRPr sz="1200" b="1">
              <a:ea typeface="Lato"/>
              <a:sym typeface="Lato"/>
            </a:endParaRPr>
          </a:p>
        </p:txBody>
      </p:sp>
      <p:sp>
        <p:nvSpPr>
          <p:cNvPr id="870" name="Google Shape;870;p62"/>
          <p:cNvSpPr txBox="1"/>
          <p:nvPr/>
        </p:nvSpPr>
        <p:spPr>
          <a:xfrm>
            <a:off x="7384925" y="1056925"/>
            <a:ext cx="460200" cy="2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b="1">
                <a:ea typeface="Lato"/>
                <a:sym typeface="Lato"/>
              </a:rPr>
              <a:t>-45</a:t>
            </a:r>
            <a:endParaRPr sz="1200" b="1">
              <a:ea typeface="Lato"/>
              <a:sym typeface="Lato"/>
            </a:endParaRPr>
          </a:p>
        </p:txBody>
      </p:sp>
      <p:sp>
        <p:nvSpPr>
          <p:cNvPr id="871" name="Google Shape;871;p62"/>
          <p:cNvSpPr/>
          <p:nvPr/>
        </p:nvSpPr>
        <p:spPr>
          <a:xfrm>
            <a:off x="7899125" y="399400"/>
            <a:ext cx="1168800" cy="786000"/>
          </a:xfrm>
          <a:prstGeom prst="wedgeRoundRectCallout">
            <a:avLst>
              <a:gd name="adj1" fmla="val -42157"/>
              <a:gd name="adj2" fmla="val 67042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ネコが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2"/>
                </a:solidFill>
              </a:rPr>
              <a:t>すすむ方向</a:t>
            </a:r>
            <a:endParaRPr b="1">
              <a:solidFill>
                <a:schemeClr val="dk2"/>
              </a:solidFill>
            </a:endParaRPr>
          </a:p>
        </p:txBody>
      </p:sp>
      <p:sp>
        <p:nvSpPr>
          <p:cNvPr id="872" name="Google Shape;872;p62"/>
          <p:cNvSpPr txBox="1"/>
          <p:nvPr/>
        </p:nvSpPr>
        <p:spPr>
          <a:xfrm>
            <a:off x="1538606" y="186550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む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73" name="Google Shape;873;p62"/>
          <p:cNvSpPr txBox="1"/>
          <p:nvPr/>
        </p:nvSpPr>
        <p:spPr>
          <a:xfrm>
            <a:off x="2538804" y="185025"/>
            <a:ext cx="17184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かいてんほうほう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74" name="Google Shape;874;p62"/>
          <p:cNvSpPr txBox="1"/>
          <p:nvPr/>
        </p:nvSpPr>
        <p:spPr>
          <a:xfrm>
            <a:off x="5458862" y="190875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み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75" name="Google Shape;875;p62"/>
          <p:cNvSpPr txBox="1"/>
          <p:nvPr/>
        </p:nvSpPr>
        <p:spPr>
          <a:xfrm>
            <a:off x="6130150" y="190875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76" name="Google Shape;876;p62"/>
          <p:cNvSpPr txBox="1"/>
          <p:nvPr/>
        </p:nvSpPr>
        <p:spPr>
          <a:xfrm>
            <a:off x="8091000" y="629187"/>
            <a:ext cx="12717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ほうこう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77" name="Google Shape;877;p62"/>
          <p:cNvSpPr txBox="1"/>
          <p:nvPr/>
        </p:nvSpPr>
        <p:spPr>
          <a:xfrm>
            <a:off x="1393026" y="1576725"/>
            <a:ext cx="216600" cy="116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ea typeface="Lato"/>
                <a:sym typeface="Lato"/>
              </a:rPr>
              <a:t>じゆう</a:t>
            </a:r>
            <a:endParaRPr sz="800">
              <a:ea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ea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800">
                <a:ea typeface="Lato"/>
                <a:sym typeface="Lato"/>
              </a:rPr>
              <a:t>かいてん</a:t>
            </a:r>
            <a:endParaRPr sz="800">
              <a:ea typeface="Lato"/>
              <a:sym typeface="Lato"/>
            </a:endParaRPr>
          </a:p>
        </p:txBody>
      </p:sp>
      <p:sp>
        <p:nvSpPr>
          <p:cNvPr id="878" name="Google Shape;878;p62"/>
          <p:cNvSpPr txBox="1"/>
          <p:nvPr/>
        </p:nvSpPr>
        <p:spPr>
          <a:xfrm>
            <a:off x="1393026" y="2740134"/>
            <a:ext cx="2166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ea typeface="Lato"/>
                <a:sym typeface="Lato"/>
              </a:rPr>
              <a:t>さゆう</a:t>
            </a:r>
            <a:endParaRPr sz="900">
              <a:ea typeface="Lato"/>
              <a:sym typeface="Lato"/>
            </a:endParaRPr>
          </a:p>
        </p:txBody>
      </p:sp>
      <p:sp>
        <p:nvSpPr>
          <p:cNvPr id="879" name="Google Shape;879;p62"/>
          <p:cNvSpPr txBox="1"/>
          <p:nvPr/>
        </p:nvSpPr>
        <p:spPr>
          <a:xfrm>
            <a:off x="1423983" y="3689584"/>
            <a:ext cx="2166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ea typeface="Lato"/>
                <a:sym typeface="Lato"/>
              </a:rPr>
              <a:t>かいてん</a:t>
            </a:r>
            <a:endParaRPr sz="900">
              <a:ea typeface="Lato"/>
              <a:sym typeface="Lato"/>
            </a:endParaRPr>
          </a:p>
        </p:txBody>
      </p:sp>
      <p:sp>
        <p:nvSpPr>
          <p:cNvPr id="880" name="Google Shape;880;p62"/>
          <p:cNvSpPr txBox="1"/>
          <p:nvPr/>
        </p:nvSpPr>
        <p:spPr>
          <a:xfrm>
            <a:off x="887525" y="1239617"/>
            <a:ext cx="7512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500">
                <a:ea typeface="Lato"/>
                <a:sym typeface="Lato"/>
              </a:rPr>
              <a:t>かいてんほうほう</a:t>
            </a:r>
            <a:endParaRPr sz="500">
              <a:ea typeface="Lato"/>
              <a:sym typeface="Lato"/>
            </a:endParaRPr>
          </a:p>
        </p:txBody>
      </p:sp>
      <p:sp>
        <p:nvSpPr>
          <p:cNvPr id="881" name="Google Shape;881;p62"/>
          <p:cNvSpPr txBox="1"/>
          <p:nvPr/>
        </p:nvSpPr>
        <p:spPr>
          <a:xfrm>
            <a:off x="1362426" y="995017"/>
            <a:ext cx="2166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700">
                <a:solidFill>
                  <a:schemeClr val="dk2"/>
                </a:solidFill>
                <a:ea typeface="Lato"/>
                <a:sym typeface="Lato"/>
              </a:rPr>
              <a:t>む</a:t>
            </a:r>
            <a:endParaRPr sz="700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p6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回転方法をきめるブロックもあるよ</a:t>
            </a:r>
            <a:endParaRPr>
              <a:latin typeface="Arial"/>
              <a:cs typeface="Arial"/>
            </a:endParaRPr>
          </a:p>
        </p:txBody>
      </p:sp>
      <p:pic>
        <p:nvPicPr>
          <p:cNvPr id="887" name="Google Shape;887;p6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693" y="1943099"/>
            <a:ext cx="1065066" cy="107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8" name="Google Shape;888;p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7738" y="3076962"/>
            <a:ext cx="912950" cy="9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889" name="Google Shape;889;p63"/>
          <p:cNvSpPr/>
          <p:nvPr/>
        </p:nvSpPr>
        <p:spPr>
          <a:xfrm>
            <a:off x="1791325" y="1685663"/>
            <a:ext cx="2616000" cy="1072200"/>
          </a:xfrm>
          <a:prstGeom prst="wedgeRoundRectCallout">
            <a:avLst>
              <a:gd name="adj1" fmla="val -60129"/>
              <a:gd name="adj2" fmla="val 12375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回転方法は、</a:t>
            </a:r>
            <a:r>
              <a:rPr lang="ja" sz="1500" b="1">
                <a:solidFill>
                  <a:srgbClr val="5E696C"/>
                </a:solidFill>
              </a:rPr>
              <a:t>プログラムでかえることもできるよ。</a:t>
            </a:r>
            <a:endParaRPr b="1">
              <a:solidFill>
                <a:srgbClr val="5E696C"/>
              </a:solidFill>
            </a:endParaRPr>
          </a:p>
        </p:txBody>
      </p:sp>
      <p:sp>
        <p:nvSpPr>
          <p:cNvPr id="890" name="Google Shape;890;p63"/>
          <p:cNvSpPr/>
          <p:nvPr/>
        </p:nvSpPr>
        <p:spPr>
          <a:xfrm>
            <a:off x="1883876" y="3426081"/>
            <a:ext cx="2735700" cy="1072200"/>
          </a:xfrm>
          <a:prstGeom prst="wedgeRoundRectCallout">
            <a:avLst>
              <a:gd name="adj1" fmla="val -66938"/>
              <a:gd name="adj2" fmla="val -32307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回転方法をきめるブロックもあるんだね。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891" name="Google Shape;891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82651" y="1943100"/>
            <a:ext cx="2162175" cy="628650"/>
          </a:xfrm>
          <a:prstGeom prst="rect">
            <a:avLst/>
          </a:prstGeom>
          <a:noFill/>
          <a:ln>
            <a:noFill/>
          </a:ln>
        </p:spPr>
      </p:pic>
      <p:sp>
        <p:nvSpPr>
          <p:cNvPr id="892" name="Google Shape;892;p63"/>
          <p:cNvSpPr txBox="1"/>
          <p:nvPr/>
        </p:nvSpPr>
        <p:spPr>
          <a:xfrm>
            <a:off x="1300700" y="177025"/>
            <a:ext cx="17760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かいてんほうほう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893" name="Google Shape;893;p63"/>
          <p:cNvSpPr txBox="1"/>
          <p:nvPr/>
        </p:nvSpPr>
        <p:spPr>
          <a:xfrm>
            <a:off x="1650322" y="1749563"/>
            <a:ext cx="12717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かいてんほうほう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894" name="Google Shape;894;p63"/>
          <p:cNvSpPr txBox="1"/>
          <p:nvPr/>
        </p:nvSpPr>
        <p:spPr>
          <a:xfrm>
            <a:off x="1748676" y="3499613"/>
            <a:ext cx="12717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かいてんほうほう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6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2300">
                <a:latin typeface="Arial"/>
                <a:cs typeface="Arial"/>
              </a:rPr>
              <a:t>プログラムで回転方法をきめよう</a:t>
            </a:r>
            <a:endParaRPr sz="2300">
              <a:latin typeface="Arial"/>
              <a:cs typeface="Arial"/>
            </a:endParaRPr>
          </a:p>
        </p:txBody>
      </p:sp>
      <p:pic>
        <p:nvPicPr>
          <p:cNvPr id="900" name="Google Shape;900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3626" y="551100"/>
            <a:ext cx="1768725" cy="416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1" name="Google Shape;901;p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2513" y="1323612"/>
            <a:ext cx="912950" cy="912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6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46468" y="3118699"/>
            <a:ext cx="1065066" cy="1072250"/>
          </a:xfrm>
          <a:prstGeom prst="rect">
            <a:avLst/>
          </a:prstGeom>
          <a:noFill/>
          <a:ln>
            <a:noFill/>
          </a:ln>
        </p:spPr>
      </p:pic>
      <p:sp>
        <p:nvSpPr>
          <p:cNvPr id="903" name="Google Shape;903;p64"/>
          <p:cNvSpPr/>
          <p:nvPr/>
        </p:nvSpPr>
        <p:spPr>
          <a:xfrm>
            <a:off x="2554400" y="1051225"/>
            <a:ext cx="3668400" cy="1762500"/>
          </a:xfrm>
          <a:prstGeom prst="wedgeRoundRectCallout">
            <a:avLst>
              <a:gd name="adj1" fmla="val -67272"/>
              <a:gd name="adj2" fmla="val -5418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accent5"/>
                </a:solidFill>
              </a:rPr>
              <a:t>左矢印キーを押したときだけ</a:t>
            </a:r>
            <a:endParaRPr sz="1500" b="1">
              <a:solidFill>
                <a:schemeClr val="accent5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回転方法を「</a:t>
            </a:r>
            <a:r>
              <a:rPr lang="ja" sz="1500" b="1">
                <a:solidFill>
                  <a:schemeClr val="accent5"/>
                </a:solidFill>
              </a:rPr>
              <a:t>左右のみ</a:t>
            </a:r>
            <a:r>
              <a:rPr lang="ja" sz="1500" b="1">
                <a:solidFill>
                  <a:schemeClr val="dk2"/>
                </a:solidFill>
              </a:rPr>
              <a:t>」にして、</a:t>
            </a:r>
            <a:endParaRPr sz="1500" b="1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ほかは「</a:t>
            </a:r>
            <a:r>
              <a:rPr lang="ja" sz="1500" b="1">
                <a:solidFill>
                  <a:schemeClr val="accent5"/>
                </a:solidFill>
              </a:rPr>
              <a:t>自由に回転</a:t>
            </a:r>
            <a:r>
              <a:rPr lang="ja" sz="1500" b="1">
                <a:solidFill>
                  <a:schemeClr val="dk2"/>
                </a:solidFill>
              </a:rPr>
              <a:t>」にしてみたよ。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904" name="Google Shape;904;p64"/>
          <p:cNvSpPr/>
          <p:nvPr/>
        </p:nvSpPr>
        <p:spPr>
          <a:xfrm>
            <a:off x="2554400" y="3027950"/>
            <a:ext cx="1226700" cy="1072200"/>
          </a:xfrm>
          <a:prstGeom prst="wedgeRoundRectCallout">
            <a:avLst>
              <a:gd name="adj1" fmla="val -83527"/>
              <a:gd name="adj2" fmla="val 254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うん、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>
                <a:solidFill>
                  <a:schemeClr val="dk2"/>
                </a:solidFill>
              </a:rPr>
              <a:t>いいね！</a:t>
            </a:r>
            <a:endParaRPr b="1">
              <a:solidFill>
                <a:srgbClr val="5E696C"/>
              </a:solidFill>
            </a:endParaRPr>
          </a:p>
        </p:txBody>
      </p:sp>
      <p:sp>
        <p:nvSpPr>
          <p:cNvPr id="905" name="Google Shape;905;p64"/>
          <p:cNvSpPr/>
          <p:nvPr/>
        </p:nvSpPr>
        <p:spPr>
          <a:xfrm>
            <a:off x="6919225" y="1203200"/>
            <a:ext cx="1226700" cy="251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6" name="Google Shape;906;p64"/>
          <p:cNvSpPr/>
          <p:nvPr/>
        </p:nvSpPr>
        <p:spPr>
          <a:xfrm>
            <a:off x="6919225" y="2955800"/>
            <a:ext cx="1226700" cy="251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7" name="Google Shape;907;p64"/>
          <p:cNvSpPr/>
          <p:nvPr/>
        </p:nvSpPr>
        <p:spPr>
          <a:xfrm>
            <a:off x="6919225" y="2086984"/>
            <a:ext cx="1226700" cy="251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8" name="Google Shape;908;p64"/>
          <p:cNvSpPr/>
          <p:nvPr/>
        </p:nvSpPr>
        <p:spPr>
          <a:xfrm>
            <a:off x="6919225" y="3839584"/>
            <a:ext cx="1226700" cy="2512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9" name="Google Shape;909;p64"/>
          <p:cNvSpPr txBox="1"/>
          <p:nvPr/>
        </p:nvSpPr>
        <p:spPr>
          <a:xfrm>
            <a:off x="3962125" y="205600"/>
            <a:ext cx="17688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かいてんほうほう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910" name="Google Shape;910;p64"/>
          <p:cNvSpPr txBox="1"/>
          <p:nvPr/>
        </p:nvSpPr>
        <p:spPr>
          <a:xfrm>
            <a:off x="2468400" y="1625855"/>
            <a:ext cx="12717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かいてんほうほう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911" name="Google Shape;911;p64"/>
          <p:cNvSpPr txBox="1"/>
          <p:nvPr/>
        </p:nvSpPr>
        <p:spPr>
          <a:xfrm>
            <a:off x="2310124" y="1271367"/>
            <a:ext cx="12717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ひだりやじるし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12" name="Google Shape;912;p64"/>
          <p:cNvSpPr txBox="1"/>
          <p:nvPr/>
        </p:nvSpPr>
        <p:spPr>
          <a:xfrm>
            <a:off x="3562422" y="1262849"/>
            <a:ext cx="6195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13" name="Google Shape;913;p64"/>
          <p:cNvSpPr txBox="1"/>
          <p:nvPr/>
        </p:nvSpPr>
        <p:spPr>
          <a:xfrm>
            <a:off x="3660242" y="1625867"/>
            <a:ext cx="6195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さゆう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14" name="Google Shape;914;p64"/>
          <p:cNvSpPr txBox="1"/>
          <p:nvPr/>
        </p:nvSpPr>
        <p:spPr>
          <a:xfrm>
            <a:off x="3303500" y="1946867"/>
            <a:ext cx="6195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じゆう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915" name="Google Shape;915;p64"/>
          <p:cNvSpPr txBox="1"/>
          <p:nvPr/>
        </p:nvSpPr>
        <p:spPr>
          <a:xfrm>
            <a:off x="3762150" y="1946867"/>
            <a:ext cx="820800" cy="3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かいてん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" name="Google Shape;1331;p8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>
                <a:latin typeface="Arial"/>
                <a:cs typeface="Arial"/>
              </a:rPr>
              <a:t>作ったゲームを保存しよう</a:t>
            </a:r>
            <a:endParaRPr>
              <a:latin typeface="Arial"/>
              <a:cs typeface="Arial"/>
            </a:endParaRPr>
          </a:p>
        </p:txBody>
      </p:sp>
      <p:pic>
        <p:nvPicPr>
          <p:cNvPr id="1332" name="Google Shape;1332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1837" y="1543237"/>
            <a:ext cx="942826" cy="94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3" name="Google Shape;1333;p8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700" y="3431025"/>
            <a:ext cx="970000" cy="97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4" name="Google Shape;1334;p87"/>
          <p:cNvSpPr/>
          <p:nvPr/>
        </p:nvSpPr>
        <p:spPr>
          <a:xfrm>
            <a:off x="1539750" y="1485250"/>
            <a:ext cx="3032400" cy="1193700"/>
          </a:xfrm>
          <a:prstGeom prst="wedgeRoundRectCallout">
            <a:avLst>
              <a:gd name="adj1" fmla="val -56763"/>
              <a:gd name="adj2" fmla="val -451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作ったゲームはわすれずに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パソコンに保存しておいてね。</a:t>
            </a:r>
            <a:endParaRPr sz="1500" b="1">
              <a:solidFill>
                <a:schemeClr val="dk2"/>
              </a:solidFill>
            </a:endParaRPr>
          </a:p>
        </p:txBody>
      </p:sp>
      <p:sp>
        <p:nvSpPr>
          <p:cNvPr id="1335" name="Google Shape;1335;p87"/>
          <p:cNvSpPr/>
          <p:nvPr/>
        </p:nvSpPr>
        <p:spPr>
          <a:xfrm>
            <a:off x="1713800" y="3351775"/>
            <a:ext cx="2858100" cy="1255200"/>
          </a:xfrm>
          <a:prstGeom prst="wedgeRoundRectCallout">
            <a:avLst>
              <a:gd name="adj1" fmla="val -65028"/>
              <a:gd name="adj2" fmla="val -13412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わすれると、せっかく作った</a:t>
            </a:r>
            <a:endParaRPr sz="1500"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>
                <a:solidFill>
                  <a:schemeClr val="dk2"/>
                </a:solidFill>
              </a:rPr>
              <a:t>ゲームがなくなっちゃうからね！</a:t>
            </a:r>
            <a:endParaRPr sz="1500" b="1">
              <a:solidFill>
                <a:schemeClr val="dk2"/>
              </a:solidFill>
            </a:endParaRPr>
          </a:p>
        </p:txBody>
      </p:sp>
      <p:pic>
        <p:nvPicPr>
          <p:cNvPr id="1336" name="Google Shape;1336;p8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6525" y="1169850"/>
            <a:ext cx="4415075" cy="3209124"/>
          </a:xfrm>
          <a:prstGeom prst="rect">
            <a:avLst/>
          </a:prstGeom>
          <a:noFill/>
          <a:ln>
            <a:noFill/>
          </a:ln>
        </p:spPr>
      </p:pic>
      <p:sp>
        <p:nvSpPr>
          <p:cNvPr id="1337" name="Google Shape;1337;p87"/>
          <p:cNvSpPr/>
          <p:nvPr/>
        </p:nvSpPr>
        <p:spPr>
          <a:xfrm>
            <a:off x="6689600" y="260225"/>
            <a:ext cx="2301900" cy="1806300"/>
          </a:xfrm>
          <a:prstGeom prst="wedgeRoundRectCallout">
            <a:avLst>
              <a:gd name="adj1" fmla="val -61305"/>
              <a:gd name="adj2" fmla="val 38139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38" name="Google Shape;1338;p8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08006" y="336423"/>
            <a:ext cx="2040400" cy="1653275"/>
          </a:xfrm>
          <a:prstGeom prst="rect">
            <a:avLst/>
          </a:prstGeom>
          <a:noFill/>
          <a:ln>
            <a:noFill/>
          </a:ln>
        </p:spPr>
      </p:pic>
      <p:sp>
        <p:nvSpPr>
          <p:cNvPr id="1339" name="Google Shape;1339;p87"/>
          <p:cNvSpPr/>
          <p:nvPr/>
        </p:nvSpPr>
        <p:spPr>
          <a:xfrm>
            <a:off x="6873300" y="1653275"/>
            <a:ext cx="1729800" cy="2601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40" name="Google Shape;1340;p8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951645" y="1913375"/>
            <a:ext cx="970000" cy="1479551"/>
          </a:xfrm>
          <a:prstGeom prst="rect">
            <a:avLst/>
          </a:prstGeom>
          <a:noFill/>
          <a:ln>
            <a:noFill/>
          </a:ln>
        </p:spPr>
      </p:pic>
      <p:sp>
        <p:nvSpPr>
          <p:cNvPr id="1341" name="Google Shape;1341;p87"/>
          <p:cNvSpPr txBox="1"/>
          <p:nvPr/>
        </p:nvSpPr>
        <p:spPr>
          <a:xfrm>
            <a:off x="344049" y="242981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つく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342" name="Google Shape;1342;p87"/>
          <p:cNvSpPr txBox="1"/>
          <p:nvPr/>
        </p:nvSpPr>
        <p:spPr>
          <a:xfrm>
            <a:off x="3342081" y="232198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ほぞん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343" name="Google Shape;1343;p87"/>
          <p:cNvSpPr txBox="1"/>
          <p:nvPr/>
        </p:nvSpPr>
        <p:spPr>
          <a:xfrm>
            <a:off x="1238595" y="1620829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44" name="Google Shape;1344;p87"/>
          <p:cNvSpPr txBox="1"/>
          <p:nvPr/>
        </p:nvSpPr>
        <p:spPr>
          <a:xfrm>
            <a:off x="2288812" y="1956516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ほぞん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45" name="Google Shape;1345;p87"/>
          <p:cNvSpPr txBox="1"/>
          <p:nvPr/>
        </p:nvSpPr>
        <p:spPr>
          <a:xfrm>
            <a:off x="3322294" y="3352093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" name="Google Shape;1350;p8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>
                <a:latin typeface="Arial"/>
                <a:cs typeface="Arial"/>
              </a:rPr>
              <a:t>このレッスンで習ったこと</a:t>
            </a:r>
            <a:endParaRPr>
              <a:latin typeface="Arial"/>
              <a:cs typeface="Arial"/>
            </a:endParaRPr>
          </a:p>
        </p:txBody>
      </p:sp>
      <p:sp>
        <p:nvSpPr>
          <p:cNvPr id="1351" name="Google Shape;1351;p88"/>
          <p:cNvSpPr txBox="1"/>
          <p:nvPr/>
        </p:nvSpPr>
        <p:spPr>
          <a:xfrm>
            <a:off x="4107586" y="1140641"/>
            <a:ext cx="4685977" cy="35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～キーが押された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ブロックのコピー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700" b="1" dirty="0">
                <a:solidFill>
                  <a:schemeClr val="dk2"/>
                </a:solidFill>
                <a:ea typeface="Lato"/>
                <a:sym typeface="Lato"/>
              </a:rPr>
              <a:t>回転方法を～にする</a:t>
            </a:r>
            <a:endParaRPr sz="17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1352" name="Google Shape;1352;p8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98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353" name="Google Shape;1353;p88"/>
          <p:cNvSpPr/>
          <p:nvPr/>
        </p:nvSpPr>
        <p:spPr>
          <a:xfrm>
            <a:off x="2029250" y="1339625"/>
            <a:ext cx="19179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勉強したよ！</a:t>
            </a:r>
            <a:endParaRPr sz="1500" b="1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4" name="Google Shape;1354;p88"/>
          <p:cNvSpPr txBox="1"/>
          <p:nvPr/>
        </p:nvSpPr>
        <p:spPr>
          <a:xfrm>
            <a:off x="5035136" y="1126480"/>
            <a:ext cx="3828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お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55" name="Google Shape;1355;p88"/>
          <p:cNvSpPr txBox="1"/>
          <p:nvPr/>
        </p:nvSpPr>
        <p:spPr>
          <a:xfrm>
            <a:off x="4132311" y="1876906"/>
            <a:ext cx="1713900" cy="2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かいてんほうほう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65" name="Google Shape;1365;p88"/>
          <p:cNvSpPr txBox="1"/>
          <p:nvPr/>
        </p:nvSpPr>
        <p:spPr>
          <a:xfrm>
            <a:off x="4904641" y="201858"/>
            <a:ext cx="1323900" cy="4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なら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366" name="Google Shape;1366;p88"/>
          <p:cNvSpPr txBox="1"/>
          <p:nvPr/>
        </p:nvSpPr>
        <p:spPr>
          <a:xfrm>
            <a:off x="1841578" y="1939288"/>
            <a:ext cx="957900" cy="21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dk2"/>
                </a:solidFill>
                <a:ea typeface="Lato"/>
                <a:sym typeface="Lato"/>
              </a:rPr>
              <a:t>べんきょう</a:t>
            </a:r>
            <a:endParaRPr sz="900" b="1">
              <a:solidFill>
                <a:schemeClr val="dk2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2318</Words>
  <Application>Microsoft Office PowerPoint</Application>
  <PresentationFormat>画面に合わせる (16:9)</PresentationFormat>
  <Paragraphs>589</Paragraphs>
  <Slides>43</Slides>
  <Notes>43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43</vt:i4>
      </vt:variant>
    </vt:vector>
  </HeadingPairs>
  <TitlesOfParts>
    <vt:vector size="50" baseType="lpstr">
      <vt:lpstr>Playfair Display</vt:lpstr>
      <vt:lpstr>メイリオ</vt:lpstr>
      <vt:lpstr>Arial</vt:lpstr>
      <vt:lpstr>Lato</vt:lpstr>
      <vt:lpstr>Century Gothic</vt:lpstr>
      <vt:lpstr>Coral</vt:lpstr>
      <vt:lpstr>Coral</vt:lpstr>
      <vt:lpstr>Scratchで ゲームを 作ろう！</vt:lpstr>
      <vt:lpstr>登場人物紹介</vt:lpstr>
      <vt:lpstr>Scratchを開いてね</vt:lpstr>
      <vt:lpstr>ゲームを作る画面だよ </vt:lpstr>
      <vt:lpstr>保存しておいたゲームを開こう</vt:lpstr>
      <vt:lpstr>前回保存したデータをえらぼう</vt:lpstr>
      <vt:lpstr>開いたゲームを実行してみよう</vt:lpstr>
      <vt:lpstr>ゲームを作ろう！ レベル２</vt:lpstr>
      <vt:lpstr>前回作ったゲームを進化させよう！</vt:lpstr>
      <vt:lpstr>まずはネコをえらぼう</vt:lpstr>
      <vt:lpstr>ネコを矢印キーで動かせるようにしよう</vt:lpstr>
      <vt:lpstr>「もし～なら」のブロックをつかうよ</vt:lpstr>
      <vt:lpstr>「マウスのポインターへ行く」を消して 「もし～なら」のブロックをおこう</vt:lpstr>
      <vt:lpstr>「もし～なら」の「～」に条件を入れよう</vt:lpstr>
      <vt:lpstr>「右向き矢印キーが押された」にかえよう</vt:lpstr>
      <vt:lpstr>「右向き矢印キーが押された」のブロックを入れよう</vt:lpstr>
      <vt:lpstr>「１０歩動かす」のブロックをおこう</vt:lpstr>
      <vt:lpstr>実行してみよう</vt:lpstr>
      <vt:lpstr>ほかの方向の矢印キーの動きも作ろう</vt:lpstr>
      <vt:lpstr>ブロックのコピー（１）</vt:lpstr>
      <vt:lpstr>ブロックのコピー（２）</vt:lpstr>
      <vt:lpstr>ブロックのコピー（３）</vt:lpstr>
      <vt:lpstr>ブロックのコピー（４）</vt:lpstr>
      <vt:lpstr>ブロックのコピー（５）</vt:lpstr>
      <vt:lpstr>条件の矢印キーの向きをかえよう</vt:lpstr>
      <vt:lpstr>ブロックをもどそう</vt:lpstr>
      <vt:lpstr>実行してみよう！</vt:lpstr>
      <vt:lpstr>どの向きの矢印キーを押しても右に動いてしまうよ！</vt:lpstr>
      <vt:lpstr>「１０歩動かす」は向きがだいじ！</vt:lpstr>
      <vt:lpstr>スプライトいまの向きは？</vt:lpstr>
      <vt:lpstr>「向き」の数字は「角度」だよ</vt:lpstr>
      <vt:lpstr>角度ってなんだろう？</vt:lpstr>
      <vt:lpstr>ぐるっとまわしてごらん</vt:lpstr>
      <vt:lpstr>向きと角度</vt:lpstr>
      <vt:lpstr>「１０歩動かす」のまえに向きをきめよう</vt:lpstr>
      <vt:lpstr>ひっくりかえらないようにするには？</vt:lpstr>
      <vt:lpstr>回転方法</vt:lpstr>
      <vt:lpstr>回転方法を「左右のみ」にすると？</vt:lpstr>
      <vt:lpstr>向きと回転方法とネコの見た目まとめ</vt:lpstr>
      <vt:lpstr>回転方法をきめるブロックもあるよ</vt:lpstr>
      <vt:lpstr>プログラムで回転方法をきめよう</vt:lpstr>
      <vt:lpstr>作ったゲームを保存しよう</vt:lpstr>
      <vt:lpstr>このレッスンで習ったこと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416</cp:revision>
  <dcterms:modified xsi:type="dcterms:W3CDTF">2021-11-26T05:48:03Z</dcterms:modified>
</cp:coreProperties>
</file>