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notesSlides/notesSlide6.xml" ContentType="application/vnd.openxmlformats-officedocument.presentationml.notesSlide+xml"/>
  <Override PartName="/ppt/ink/ink197.xml" ContentType="application/inkml+xml"/>
  <Override PartName="/ppt/notesSlides/notesSlide7.xml" ContentType="application/vnd.openxmlformats-officedocument.presentationml.notesSlide+xml"/>
  <Override PartName="/ppt/ink/ink198.xml" ContentType="application/inkml+xml"/>
  <Override PartName="/ppt/ink/ink199.xml" ContentType="application/inkml+xml"/>
  <Override PartName="/ppt/notesSlides/notesSlide8.xml" ContentType="application/vnd.openxmlformats-officedocument.presentationml.notesSlide+xml"/>
  <Override PartName="/ppt/ink/ink200.xml" ContentType="application/inkml+xml"/>
  <Override PartName="/ppt/ink/ink201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202.xml" ContentType="application/inkml+xml"/>
  <Override PartName="/ppt/ink/ink203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notesSlides/notesSlide15.xml" ContentType="application/vnd.openxmlformats-officedocument.presentationml.notesSlide+xml"/>
  <Override PartName="/ppt/ink/ink209.xml" ContentType="application/inkml+xml"/>
  <Override PartName="/ppt/notesSlides/notesSlide16.xml" ContentType="application/vnd.openxmlformats-officedocument.presentationml.notesSlide+xml"/>
  <Override PartName="/ppt/ink/ink210.xml" ContentType="application/inkml+xml"/>
  <Override PartName="/ppt/notesSlides/notesSlide17.xml" ContentType="application/vnd.openxmlformats-officedocument.presentationml.notesSlide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96" r:id="rId2"/>
    <p:sldId id="256" r:id="rId3"/>
    <p:sldId id="257" r:id="rId4"/>
    <p:sldId id="258" r:id="rId5"/>
    <p:sldId id="272" r:id="rId6"/>
    <p:sldId id="259" r:id="rId7"/>
    <p:sldId id="262" r:id="rId8"/>
    <p:sldId id="260" r:id="rId9"/>
    <p:sldId id="261" r:id="rId10"/>
    <p:sldId id="273" r:id="rId11"/>
    <p:sldId id="263" r:id="rId12"/>
    <p:sldId id="264" r:id="rId13"/>
    <p:sldId id="276" r:id="rId14"/>
    <p:sldId id="277" r:id="rId15"/>
    <p:sldId id="289" r:id="rId16"/>
    <p:sldId id="265" r:id="rId17"/>
    <p:sldId id="266" r:id="rId18"/>
    <p:sldId id="290" r:id="rId19"/>
    <p:sldId id="268" r:id="rId20"/>
    <p:sldId id="274" r:id="rId21"/>
    <p:sldId id="291" r:id="rId22"/>
    <p:sldId id="297" r:id="rId23"/>
    <p:sldId id="298" r:id="rId24"/>
    <p:sldId id="270" r:id="rId25"/>
    <p:sldId id="271" r:id="rId26"/>
    <p:sldId id="295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7979"/>
    <a:srgbClr val="FFDC00"/>
    <a:srgbClr val="FFF26B"/>
    <a:srgbClr val="FFFA9A"/>
    <a:srgbClr val="FFD600"/>
    <a:srgbClr val="FCBC00"/>
    <a:srgbClr val="FF7900"/>
    <a:srgbClr val="FF2600"/>
    <a:srgbClr val="FFD579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99"/>
    <p:restoredTop sz="96197"/>
  </p:normalViewPr>
  <p:slideViewPr>
    <p:cSldViewPr snapToGrid="0" snapToObjects="1">
      <p:cViewPr varScale="1">
        <p:scale>
          <a:sx n="106" d="100"/>
          <a:sy n="106" d="100"/>
        </p:scale>
        <p:origin x="692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0:49.873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1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0:50.926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1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0:57.665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1 0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02.220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1 0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05.272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0 0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06.565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0 1 24575,'29'0'0,"-8"0"0,1 0 0,-12 0 0,1 0 0,-8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09.183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7 1 24575,'0'14'0,"0"-3"0,0-1 0,0-4 0,0-2 0,0 0 0,0 1 0,0 1 0,0 0 0,0 0 0,0 2 0,0-5 0,0 5 0,0-8 0,-3-1 0,3-4 0,-3-1 0,3 2 0,0 1 0,0-1 0,0 0 0,0 0 0,0 1 0,0 0 0,0-1 0,0-1 0,0 1 0,0 0 0,0 1 0,0-1 0,0 2 0,0-1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30.797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1 24575,'0'0'0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32.514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57 24575,'3'-4'0,"0"0"0,0-1 0,0 2 0,0-2 0,0 2 0,2 0 0,-3-1 0,0-1 0,-2-2 0,-1 4 0,0-3 0,0 5 0,1-1 0,0 1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34.163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0 24575,'0'0'0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34.776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0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35.913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1 24575,'0'0'0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36.785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0 24575,'0'0'0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38.540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1 24575,'0'0'0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39.122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0 24575,'0'0'0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40.602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1 24575,'0'0'0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41.251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1 24575,'0'0'0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45.934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1 24575,'0'0'0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47.990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1 24575,'0'0'0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49.304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1 24575,'0'0'0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50.287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0 24575,'0'0'0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51.809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0 24575,'0'0'0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53.014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1 24575,'0'0'0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53.588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1 24575,'0'0'0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54.330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0 24575,'0'0'0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55.542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0 24575,'0'0'0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59.212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10 241 24575,'0'-9'0,"0"-1"0,0 2 0,0 1 0,0 2 0,-1-2 0,0 3 0,0-1 0,1-3 0,0 3 0,0-5 0,-3 1 0,2 3 0,-2-3 0,3 5 0,0-5 0,0 3 0,0-3 0,0 6 0,0-4 0,0-2 0,0-1 0,0 1 0,0 4 0,0 1 0,0-4 0,0 3 0,0-6 0,0 7 0,0-1 0,0 2 0,0-3 0,0 2 0,0-2 0,0 1 0,2 2 0,-2-1 0,1 4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1:59.976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1 24575,'0'0'0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00.654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1 24575,'0'0'0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01.181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0 24575,'0'0'0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01.970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0 24575,'0'0'0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02.496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0 24575,'0'0'0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05.575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0 24575,'0'0'0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06.749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1 24575,'0'0'0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07.481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0 24575,'0'0'0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08.596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0 24575,'0'0'0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09.355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0 24575,'0'0'0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09.929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0 24575,'0'0'0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10.798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0 24575,'0'0'0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11.389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1 24575,'0'0'0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2:41.346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1 226 24575,'6'-4'0,"-1"1"0,1 2 0,0 1 0,-3 0 0,3-3 0,-2 2 0,2-1 0,-1 2 0,-2-2 0,0 2 0,-2-3 0,4 2 0,-1-2 0,1 0 0,-1 0 0,-1 1 0,1-1 0,0 2 0,0-1 0,-1-1 0,0 3 0,0-1 0,1-2 0,2 2 0,-1-3 0,1 3 0,-3 0 0,0 0 0,1-1 0,1-1 0,1 0 0,0 0 0,-2 1 0,1 1 0,-2 1 0,-1-1 0,1 0 0,0 0 0,0 0 0,1 0 0,0-1 0,2 0 0,-1 0 0,2 1 0,-3 0 0,1 0 0,2-2 0,-1 2 0,3-2 0,-3 0 0,0 0 0,0 1 0,-2-1 0,1 3 0,2-4 0,-2 2 0,2-1 0,0 0 0,-1 1 0,-2 1 0,1-2 0,-1 3 0,1-3 0,2 1 0,-2-1 0,1 2 0,1-2 0,-1 1 0,2 1 0,-3-2 0,2 1 0,-3 1 0,1-2 0,1 3 0,-2-3 0,2 3 0,1-3 0,-2 3 0,4-3 0,-3 3 0,0-3 0,0 2 0,0-1 0,-1 2 0,0-3 0,-1 3 0,1-3 0,-2 3 0,0-3 0,0 3 0,-2-2 0,2 1 0,2 1 0,1-3 0,-1 3 0,1-2 0,-3 2 0,0 0 0,1-1 0,-1 1 0,4-3 0,-3 1 0,3 1 0,-4-2 0,3 3 0,-2-2 0,-1 1 0,3 1 0,-4-2 0,2 1 0,-1 1 0,0-2 0,1 2 0,2 0 0,-1-1 0,2 1 0,-2-3 0,1 3 0,-2-2 0,2 1 0,-1-1 0,1-1 0,0 2 0,0-2 0,0 3 0,-2-2 0,2 2 0,-1-1 0,0 1 0,2-2 0,-2 1 0,1 1 0,-2-2 0,3 1 0,-2 1 0,3-3 0,0 3 0,-2-2 0,2 2 0,-2 0 0,-1 0 0,4 0 0,-5 0 0,1 0 0,-1 0 0,0 0 0,1-1 0,0 1 0,0-2 0,0 2 0,-1-1 0,1 1 0,-1-2 0,3 2 0,-4 0 0,9 0 0,-3 0 0,0 0 0,2 0 0,-6 0 0,3 0 0,-2 0 0,1 0 0,-2 0 0,5 0 0,-3 0 0,3 0 0,-3 0 0,1 2 0,-3-2 0,2 1 0,-1-1 0,-1 0 0,1 2 0,0-2 0,-3 1 0,3-1 0,-4 2 0,0-2 0,0 3 0,2-2 0,1 2 0,1 0 0,0 0 0,1 0 0,-2 0 0,4 0 0,-4 1 0,1-1 0,0 0 0,0 1 0,0 1 0,1-1 0,1 2 0,-3-3 0,3 4 0,-3-3 0,1 2 0,-2-3 0,4 2 0,-3 1 0,1 0 0,-1-2 0,0 2 0,0-3 0,2 6 0,-3-5 0,2 5 0,-3-4 0,3 4 0,-2-2 0,2 4 0,-1 0 0,2 3 0,-1 0 0,-2-2 0,0-3 0,-1 2 0,-1-5 0,3 5 0,-5-6 0,-1 0 0,-3-2 0,-5-3 0,-3 0 0,-7-2 0,5-1 0,-8-9 0,10-1 0,-7-6 0,5 1 0,-2 0 0,6 5 0,0 1 0,2 0 0,2 3 0,-3-3 0,5 6 0,0-2 0,1 4 0,-5-5 0,1 4 0,-6-4 0,1 2 0,-3-2 0,5 4 0,-3 1 0,6 2 0,-4 0 0,4 2 0,-7 0 0,7 0 0,-2 0 0,5 0 0,25 8 0,1 3 0,25 7 0,-8 1 0,-1-1 0,-12-7 0,-2 3 0,-10-4 0,-1-2 0,-1 4 0,-7-7 0,0 1 0,-4-2 0,-4-1 0,-2 0 0,-21-1 0,-3-1 0,-17-1 0,5 0 0,6-5 0,7 1 0,10-5 0,9 4 0,2-1 0,2-7 0,-2 4 0,-5-16 0,3 13 0,0-6 0,0 8 0,2 0 0,0 5 0,1-1 0,2 3 0,25 1 0,4 1 0,24 8 0,0 3 0,-4 10 0,-3-3 0,-8 2 0,-8-3 0,-10-6 0,-3 1 0,-8-7 0,0 0 0,-3-1 0,1 1 0,-4-1 0,-10 2 0,-7-3 0,-21-1 0,11-1 0,-15 0 0,25-3 0,-13-6 0,18 0 0,-14-9 0,17 10 0,-3-2 0,8 6 0,3 4 0,1-3 0,16 3 0,8 4 0,26 12 0,-15-4 0,14 11 0,-32-14 0,5 3 0,-25-9 0,-5 0 0,-19-10 0,9 4 0,-11-9 0,18 7 0,-2-3 0,6 4 0,3 1 0,4 3 0,5 0 0,20 11 0,0-1 0,9 4 0,-6-2 0,-15-7 0,2 0 0,-19-10 0,0-2 0,-13-8 0,8 6 0,-3-3 0,6 6 0,-1-2 0,2 2 0,4 3 0,4 0 0,3 3 0,2 0 0,-2 0 0,2 0 0,-4 0 0,5 0 0,-5 0 0,1 0 0,0 2 0,1 1 0,4 2 0,3 3 0,9 6 0,-7-6 0,6 7 0,-10-9 0,-1 1 0,-2-1 0,-5-3 0,-2-1 0,-15-6 0,-5-5 0,-3-1 0,-8-8 0,16 8 0,-5-5 0,12 9 0,4 3 0,9 2 0,5 1 0,7 0 0,3 0 0,3 1 0,-9 0 0,4 0 0,-10 1 0,2-2 0,-4 1 0,0-1 0,-3 0 0,1 2 0,1-2 0,1 3 0,-3-2 0,1 1 0,-6-1 0,-14-1 0,-10-5 0,-1 2 0,-3-6 0,20 5 0,-5-2 0,10 3 0,-1-2 0,6 4 0,7-1 0,10 2 0,7 0 0,6 0 0,-12 0 0,0 0 0,-13 0 0,1 0 0,-3 0 0,-1 2 0,-20-2 0,4 1 0,-29-1 0,16-3 0,-8 0 0,17-3 0,2 2 0,10 1 0,1 4 0,4 1 0,-1 1 0,2-2 0,-1-1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3:21.156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1 138 24575,'4'0'0,"2"0"0,-3 0 0,6 0 0,-4 0 0,4 0 0,-4 0 0,2 0 0,-3 0 0,2 0 0,-2 0 0,1 0 0,1 0 0,-2 0 0,0 0 0,-1 0 0,3 0 0,-1 0 0,1 0 0,-2 0 0,-1 0 0,0 0 0,0 0 0,1 0 0,0 0 0,5 0 0,0-1 0,0 0 0,-1 0 0,-2 1 0,0-2 0,-1 2 0,-1-1 0,10-1 0,-9 0 0,11 1 0,-12-1 0,2 2 0,-2-1 0,1 1 0,2-3 0,0 1 0,0 0 0,-2 1 0,1 1 0,-2-2 0,3 1 0,2-1 0,0-1 0,2 3 0,-3-2 0,6 1 0,-4 1 0,8-3 0,3-1 0,-6 2 0,8-3 0,-13 4 0,7 0 0,-9 1 0,3 0 0,-14 0 0,-10 0 0,-4 0 0,-17 0 0,13 2 0,-4-1 0,7 3 0,2 1 0,5-3 0,-7 1 0,4-1 0,3-2 0,-3 1 0,10-1 0,-5 0 0,6 0 0,-3 0 0,0 0 0,2 0 0,-2 0 0,0 0 0,2 0 0,-4 0 0,3 0 0,-3 2 0,-3 0 0,5-1 0,-4 1 0,7-1 0,-2-1 0,1 2 0,-1-2 0,1 0 0,-1 0 0,2 0 0,1 0 0,13-3 0,1-1 0,17-5 0,-13 3 0,6-2 0,-12 6 0,4-1 0,-6 2 0,2 0 0,-5 0 0,1 1 0,-2 0 0,1 0 0,-1 0 0,1-1 0,0 0 0,0-1 0,1 1 0,-1-1 0,-2 1 0,0 0 0,0 1 0,2 0 0,1 0 0,7-2 0,-3 1 0,1-1 0,-5 0 0,-1 2 0,-2-1 0,1 1 0,1-2 0,4 1 0,-2-1 0,8-1 0,-4 0 0,-2-1 0,6 1 0,-7 0 0,3 1 0,-3-1 0,-1 3 0,-2-1 0,4-1 0,-1 0 0,-1 0 0,4-1 0,-6 3 0,3-3 0,-3 3 0,-1-1 0,-1 1 0,0 0 0,1-2 0,0 2 0,0-3 0,2 3 0,2-3 0,-1 3 0,2-2 0,-6 2 0,2 0 0,-1 0 0,1 0 0,4 0 0,-2 0 0,2 0 0,-3 0 0,-1 0 0,-1 0 0,-3 0 0,-6 0 0,-3 2 0,-16 5 0,10-2 0,-24 8 0,22-6 0,-7 0 0,14-4 0,4-2 0,-6 3 0,3-1 0,-8 2 0,8-1 0,-9 1 0,9 0 0,-3-2 0,10 0 0,10-3 0,15 0 0,-4 0 0,8 0 0,-4 0 0,-7-2 0,4 2 0,-9-3 0,-2 3 0,3-3 0,1 3 0,-1-3 0,-4 2 0,3 0 0,-8 1 0,5 0 0,-6 0 0,1 0 0,-20 1 0,-19 6 0,-1-2 0,-18 3 0,1-1 0,13-2 0,-7 1 0,9-2 0,14 0 0,-8 0 0,22-2 0,3 1 0,3-3 0,-3 3 0,-2-1 0,1 1 0,-5 0 0,4 1 0,-1-3 0,3 1 0,1-1 0,-2 0 0,0 1 0,-7 0 0,6 0 0,-4 1 0,2-1 0,5-1 0,-3 2 0,10-3 0,7 2 0,2-2 0,8 0 0,-2 1 0,-2 1 0,-2 0 0,-4 0 0,1-1 0,-2-1 0,7 2 0,-4-2 0,8 0 0,-8 0 0,4 0 0,-17 0 0,-17 0 0,-2 0 0,-14 0 0,19 0 0,-6 0 0,14 0 0,-9 0 0,7 0 0,-8 0 0,3 0 0,0 0 0,7 0 0,0 0 0,11 0 0,7 0 0,12 0 0,5 0 0,-3 0 0,2 0 0,-9 0 0,4 0 0,-2 0 0,2 0 0,1 0 0,-5 0 0,0 0 0,-5 0 0,-2 0 0,2 0 0,9 2 0,-5-2 0,5 2 0,-5-2 0,-5 0 0,3 0 0,-3 0 0,3 0 0,-2 0 0,-1 0 0,-1 0 0,-4 0 0,-1 0 0,3 0 0,1 0 0,-1 0 0,1 0 0,-4 0 0,0 0 0,5 0 0,-1 0 0,3 0 0,-4 0 0,-2 0 0,0 1 0,-18-1 0,-5 1 0,-14-1 0,7 0 0,0 0 0,8-1 0,6-1 0,2 0 0,-1-3 0,0 1 0,-4-3 0,4 3 0,4 2 0,1-1 0,8 3 0,9-1 0,9 1 0,9 0 0,7 1 0,-13 0 0,6 2 0,-10-1 0,-4 0 0,3 1 0,-7-2 0,6 0 0,-3-1 0,5 0 0,-5 0 0,-3 0 0,-3 0 0,-4 0 0,-5 0 0,-11 0 0,-12 0 0,-4 0 0,-14 0 0,10 0 0,-7-1 0,7-1 0,7-2 0,11 3 0,5-2 0,7 1 0,8-1 0,5 2 0,10 0 0,6-1 0,-7 1 0,1 0 0,-13 1 0,7 0 0,-5 0 0,3 0 0,-3 0 0,4 0 0,-4 0 0,7 0 0,-8 0 0,-1 0 0,-2 0 0,-4 0 0,2 0 0,-1 0 0,6 1 0,0 1 0,0 3 0,-2-3 0,-3 3 0,-4-1 0,-9 2 0,-21 3 0,3-2 0,-20 3 0,27-8 0,-8 5 0,18-6 0,-2 2 0,8-3 0,3 0 0,7 0 0,8 0 0,10 0 0,3 0 0,8 3 0,-14-2 0,8 4 0,-12-3 0,0 0 0,7 3 0,-5-1 0,8 2 0,-1 1 0,-7-3 0,-2 2 0,-7-3 0,0 2 0,-4-3 0,1 1 0,-8-3 0,-13 0 0,-14 0 0,-32 0 0,18 0 0,-9 0 0,19-2 0,14 2 0,-3-2 0,17 1 0,7-1 0,5 1 0,13-2 0,12 2 0,8 0 0,-4 1 0,10 0 0,-23 0 0,10 0 0,-16 0 0,1 0 0,5 3 0,-6-2 0,2 4 0,-7-4 0,2 3 0,-3-1 0,-3-1 0,-4-1 0,1 1 0,2-2 0,-1 1 0,-1 1 0,-4-2 0,-18-2 0,-5-5 0,-14-1 0,6-1 0,10 3 0,6 1 0,5 1 0,-2-1 0,2 0 0,-4 0 0,4 2 0,-2 0 0,3 1 0,2-1 0,4 3 0,35-1 0,-10 1 0,43 5 0,-31 0 0,3 4 0,-21-4 0,-8-3 0,-8-1 0,-14-1 0,-3-3 0,-16-1 0,-3-5 0,9 2 0,-11-2 0,16 5 0,-2-1 0,5 3 0,18 0 0,10 2 0,11 2 0,1-2 0,3 3 0,-12-1 0,3 0 0,6 0 0,-3 0 0,9 0 0,-1 2 0,0-1 0,-11 0 0,0 0 0,-13-3 0,0 3 0,0-3 0,0 1 0,4-1 0,1 0 0,0 0 0,-2 0 0,-2 0 0,-2 0 0,0 0 0,5 0 0,-4 0 0,5 0 0,-7 0 0,0 2 0,0-2 0,-10 1 0,-6-1 0,-1 0 0,-7 0 0,7 0 0,2-1 0,1 0 0,7 0 0,1 1 0,2 0 0,5 3 0,2 0 0,3 5 0,-4-3 0,1-1 0,-5-1 0,-5-3 0,-5 1 0,-23-1 0,2-1 0,-10 0 0,12-2 0,10 1 0,9-1 0,6 1 0,14 1 0,-2 1 0,9 0 0,-5 0 0,2 0 0,-5 0 0,4 0 0,-5 0 0,-1 0 0,-1 0 0,-7 0 0,-11-3 0,0 2 0,-17-7 0,13 3 0,-6-2 0,12 4 0,2 1 0,4 1 0,2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3:47.669"/>
    </inkml:context>
    <inkml:brush xml:id="br0">
      <inkml:brushProperty name="width" value="0.05" units="cm"/>
      <inkml:brushProperty name="height" value="0.05" units="cm"/>
      <inkml:brushProperty name="color" value="#9FACC0"/>
    </inkml:brush>
  </inkml:definitions>
  <inkml:trace contextRef="#ctx0" brushRef="#br0">0 0 24575,'0'0'0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3:48.627"/>
    </inkml:context>
    <inkml:brush xml:id="br0">
      <inkml:brushProperty name="width" value="0.05" units="cm"/>
      <inkml:brushProperty name="height" value="0.05" units="cm"/>
      <inkml:brushProperty name="color" value="#9FACC0"/>
    </inkml:brush>
  </inkml:definitions>
  <inkml:trace contextRef="#ctx0" brushRef="#br0">0 1 24575,'0'0'0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3:50.063"/>
    </inkml:context>
    <inkml:brush xml:id="br0">
      <inkml:brushProperty name="width" value="0.05" units="cm"/>
      <inkml:brushProperty name="height" value="0.05" units="cm"/>
      <inkml:brushProperty name="color" value="#9FACC0"/>
    </inkml:brush>
  </inkml:definitions>
  <inkml:trace contextRef="#ctx0" brushRef="#br0">0 0 24575,'0'0'0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3:50.995"/>
    </inkml:context>
    <inkml:brush xml:id="br0">
      <inkml:brushProperty name="width" value="0.05" units="cm"/>
      <inkml:brushProperty name="height" value="0.05" units="cm"/>
      <inkml:brushProperty name="color" value="#9FACC0"/>
    </inkml:brush>
  </inkml:definitions>
  <inkml:trace contextRef="#ctx0" brushRef="#br0">1 1 24575,'0'0'0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3:52.825"/>
    </inkml:context>
    <inkml:brush xml:id="br0">
      <inkml:brushProperty name="width" value="0.05" units="cm"/>
      <inkml:brushProperty name="height" value="0.05" units="cm"/>
      <inkml:brushProperty name="color" value="#9FACC0"/>
    </inkml:brush>
  </inkml:definitions>
  <inkml:trace contextRef="#ctx0" brushRef="#br0">0 0 24575,'0'0'0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4:06.606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1 24575,'0'0'0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04.16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34.27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38.65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37 24575,'4'0'0,"0"0"0,-1 0 0,2 0 0,-2 0 0,1 0 0,-1 0 0,0 0 0,2 0 0,1 0 0,0 0 0,-2 0 0,-1 0 0,-2-3 0,3 3 0,-2-3 0,2 3 0,-1 0 0,0-1 0,1 1 0,0-2 0,-1 1 0,-1 1 0,0-2 0,2 2 0,0 0 0,0-1 0,0 1 0,1-2 0,-2 1 0,1 1 0,-1-2 0,1 2 0,1-1 0,-1 1 0,0-2 0,-1 2 0,3 0 0,-3-1 0,4 1 0,4-4 0,-3 3 0,5-2 0,-4 1 0,-3 2 0,3-3 0,-6 3 0,1-1 0,0 1 0,0 0 0,0 0 0,0 0 0,1 0 0,-1 0 0,2 0 0,-1 0 0,0 0 0,4 0 0,-5 0 0,5 0 0,-6 0 0,1 0 0,-1 0 0,0 0 0,0 0 0,5 0 0,-4 1 0,5 1 0,-4 0 0,0 1 0,-1-3 0,-1 1 0,-1 0 0,-1 0 0,-1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41.16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24575,'0'0'0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41.85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43.45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44.76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6:26.36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11.73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1 24575,'0'0'0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13.18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24575,'0'0'0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19.39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20.11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20.83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21.41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24575,'0'0'0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22.36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62 24575,'5'0'0,"1"0"0,-3 0 0,2 0 0,-2-2 0,0 1 0,0-2 0,2 1 0,-2 1 0,2-3 0,-2 3 0,0-2 0,0 1 0,0 1 0,-1-2 0,1 3 0,-2-3 0,2 1 0,0-1 0,0 1 0,0 0 0,2 0 0,-1-1 0,2 0 0,-3-1 0,4 3 0,-4-2 0,2 1 0,-2 1 0,0-1 0,-1 1 0,0 1 0,-2-3 0,2 3 0,-2-2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23.40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24.77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24575,'0'0'0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26.56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28.26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24575,'0'0'0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30.00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4:57.70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4:58.42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4:59.21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4:59.66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47.638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50.25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53.04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53.97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24575,'0'0'0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55.28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56.39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57.21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5:59.55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6:00.77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41 24575,'5'-6'0,"-1"1"0,-1 1 0,0 1 0,0 0 0,0 0 0,3-2 0,-2 3 0,3-4 0,-5 6 0,1-3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6:07.94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24575,'0'0'0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6:08.79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24575,'0'0'0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6:09.79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6:11.83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6:13.88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6:48.02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0 24575,'0'0'0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6:50.69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0 24575,'0'0'0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7:32.583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1 24575,'0'0'0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7:39.970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367 3 24575,'7'0'0,"-1"0"0,-1 0 0,0 0 0,3 1 0,-3 1 0,2 0 0,-4-1 0,2 1 0,0 0 0,0-1 0,-1 1 0,-2-1 0,2 3 0,-1-2 0,1 2 0,1-2 0,0 2 0,2-1 0,-4 0 0,2-1 0,-3 1 0,1-1 0,2 1 0,-2 0 0,2-1 0,-3 1 0,2-3 0,-3 3 0,3-2 0,-1 2 0,-1-1 0,3 0 0,-5 0 0,3 0 0,-1 1 0,1 1 0,0-1 0,2 2 0,-3-2 0,2 2 0,-4-3 0,-4-1 0,0-1 0,-10-3 0,9 1 0,-9-3 0,9 1 0,-3 2 0,7-2 0,-2 4 0,1-3 0,-1 3 0,1-2 0,-2 0 0,1 1 0,-1-2 0,0 2 0,0 0 0,-1-1 0,0 2 0,0-2 0,2 2 0,0 0 0,0 0 0,-1-3 0,1 2 0,-1-4 0,-3 2 0,2-1 0,-2-1 0,4 4 0,1-2 0,0 2 0,0 0 0,-1-1 0,-1 1 0,1-1 0,0-1 0,-2 3 0,3-3 0,-2 2 0,2 0 0,-1 1 0,-2-2 0,1 2 0,-3-3 0,1 2 0,-1-1 0,3 1 0,0 0 0,1 1 0,0 0 0,-2 0 0,1 0 0,1-2 0,0 2 0,1-1 0,-1 1 0,-2-2 0,2 2 0,-2-2 0,2 2 0,0 0 0,-1 0 0,0 0 0,0 0 0,-1 0 0,2 0 0,-1 0 0,0 0 0,-1 0 0,2 0 0,0 0 0,0 0 0,-1 0 0,1 0 0,-2 0 0,2 0 0,-2 0 0,2 0 0,-2 0 0,2 0 0,-4-1 0,4 0 0,-2 0 0,2 1 0,-3 0 0,0 0 0,-2 0 0,2 0 0,0 0 0,2 0 0,-1 0 0,1 0 0,-1 0 0,-2 0 0,2 0 0,0 0 0,2 0 0,-1 0 0,-1 0 0,-1 0 0,2 0 0,1 0 0,-4 0 0,2 0 0,-2 0 0,2 0 0,0 0 0,0 0 0,-2 0 0,2 0 0,0 0 0,2 0 0,0 0 0,0 0 0,-2 0 0,-6 0 0,6 0 0,-3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9:13.800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1 24575,'0'0'0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9:14.661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0 24575,'0'0'0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9:15.499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1 24575,'0'0'0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9:16.208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0 24575,'0'0'0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9:17.181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0 1 24575,'0'0'0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9:31.624"/>
    </inkml:context>
    <inkml:brush xml:id="br0">
      <inkml:brushProperty name="width" value="0.025" units="cm"/>
      <inkml:brushProperty name="height" value="0.025" units="cm"/>
      <inkml:brushProperty name="color" value="#E3F3FE"/>
    </inkml:brush>
  </inkml:definitions>
  <inkml:trace contextRef="#ctx0" brushRef="#br0">0 0 24575,'0'0'0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9:56.259"/>
    </inkml:context>
    <inkml:brush xml:id="br0">
      <inkml:brushProperty name="width" value="0.025" units="cm"/>
      <inkml:brushProperty name="height" value="0.025" units="cm"/>
      <inkml:brushProperty name="color" value="#89C7EA"/>
    </inkml:brush>
  </inkml:definitions>
  <inkml:trace contextRef="#ctx0" brushRef="#br0">1 1 24575,'0'0'0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19:57.496"/>
    </inkml:context>
    <inkml:brush xml:id="br0">
      <inkml:brushProperty name="width" value="0.025" units="cm"/>
      <inkml:brushProperty name="height" value="0.025" units="cm"/>
      <inkml:brushProperty name="color" value="#89C7EA"/>
    </inkml:brush>
  </inkml:definitions>
  <inkml:trace contextRef="#ctx0" brushRef="#br0">0 0 24575,'2'0'0,"-1"0"0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0:00.408"/>
    </inkml:context>
    <inkml:brush xml:id="br0">
      <inkml:brushProperty name="width" value="0.025" units="cm"/>
      <inkml:brushProperty name="height" value="0.025" units="cm"/>
      <inkml:brushProperty name="color" value="#89C7EA"/>
    </inkml:brush>
  </inkml:definitions>
  <inkml:trace contextRef="#ctx0" brushRef="#br0">1 0 24575,'0'0'0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0:02.687"/>
    </inkml:context>
    <inkml:brush xml:id="br0">
      <inkml:brushProperty name="width" value="0.025" units="cm"/>
      <inkml:brushProperty name="height" value="0.025" units="cm"/>
      <inkml:brushProperty name="color" value="#89C7EA"/>
    </inkml:brush>
  </inkml:definitions>
  <inkml:trace contextRef="#ctx0" brushRef="#br0">1 1 24575,'0'0'0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0:11.137"/>
    </inkml:context>
    <inkml:brush xml:id="br0">
      <inkml:brushProperty name="width" value="0.025" units="cm"/>
      <inkml:brushProperty name="height" value="0.025" units="cm"/>
      <inkml:brushProperty name="color" value="#89C7EA"/>
    </inkml:brush>
  </inkml:definitions>
  <inkml:trace contextRef="#ctx0" brushRef="#br0">1 1 24575,'0'0'0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0:12.876"/>
    </inkml:context>
    <inkml:brush xml:id="br0">
      <inkml:brushProperty name="width" value="0.025" units="cm"/>
      <inkml:brushProperty name="height" value="0.025" units="cm"/>
      <inkml:brushProperty name="color" value="#89C7EA"/>
    </inkml:brush>
  </inkml:definitions>
  <inkml:trace contextRef="#ctx0" brushRef="#br0">0 1 24575,'0'0'0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0:15.183"/>
    </inkml:context>
    <inkml:brush xml:id="br0">
      <inkml:brushProperty name="width" value="0.025" units="cm"/>
      <inkml:brushProperty name="height" value="0.025" units="cm"/>
      <inkml:brushProperty name="color" value="#89C7EA"/>
    </inkml:brush>
  </inkml:definitions>
  <inkml:trace contextRef="#ctx0" brushRef="#br0">1 1 24575,'6'0'0,"-2"0"0,2 0 0,-1 0 0,-2 0 0,2 0 0,-2 0 0,2 0 0,0 1 0,0 1 0,-1 0 0,-3-1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0:16.872"/>
    </inkml:context>
    <inkml:brush xml:id="br0">
      <inkml:brushProperty name="width" value="0.025" units="cm"/>
      <inkml:brushProperty name="height" value="0.025" units="cm"/>
      <inkml:brushProperty name="color" value="#89C7EA"/>
    </inkml:brush>
  </inkml:definitions>
  <inkml:trace contextRef="#ctx0" brushRef="#br0">1 0 24575,'0'0'0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0:17.661"/>
    </inkml:context>
    <inkml:brush xml:id="br0">
      <inkml:brushProperty name="width" value="0.025" units="cm"/>
      <inkml:brushProperty name="height" value="0.025" units="cm"/>
      <inkml:brushProperty name="color" value="#89C7EA"/>
    </inkml:brush>
  </inkml:definitions>
  <inkml:trace contextRef="#ctx0" brushRef="#br0">1 0 24575,'0'0'0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0:19.320"/>
    </inkml:context>
    <inkml:brush xml:id="br0">
      <inkml:brushProperty name="width" value="0.025" units="cm"/>
      <inkml:brushProperty name="height" value="0.025" units="cm"/>
      <inkml:brushProperty name="color" value="#89C7EA"/>
    </inkml:brush>
  </inkml:definitions>
  <inkml:trace contextRef="#ctx0" brushRef="#br0">0 1 24575,'0'0'0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2:39.783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0 172 24575,'0'-5'0,"1"1"0,0 3 0,1-1 0,-1 1 0,0-2 0,0 0 0,0 0 0,0 0 0,0 1 0,0-1 0,0 1 0,0 1 0,-1-1 0,1 1 0,0-3 0,-1 2 0,1-2 0,0 1 0,0 0 0,0-2 0,0 2 0,-1-1 0,1 0 0,-1 2 0,0 0 0,1-1 0,0 1 0,0 0 0,-1 0 0,0-2 0,1 2 0,-1-3 0,1 1 0,-1-1 0,0 0 0,0 2 0,1-2 0,-1 1 0,1 0 0,-1 1 0,0 0 0,1 1 0,0 0 0,1 0 0,-2-1 0,2 1 0,-1 0 0,1 0 0,1-2 0,-1 0 0,1 1 0,-1-1 0,0 1 0,1 0 0,-1 0 0,0 1 0,0 1 0,-1 0 0,0 0 0,0 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2:57.997"/>
    </inkml:context>
    <inkml:brush xml:id="br0">
      <inkml:brushProperty name="width" value="0.1" units="cm"/>
      <inkml:brushProperty name="height" value="0.1" units="cm"/>
      <inkml:brushProperty name="color" value="#B7D4E2"/>
    </inkml:brush>
  </inkml:definitions>
  <inkml:trace contextRef="#ctx0" brushRef="#br0">0 1 24575,'4'7'0,"-1"0"0,0-5 0,-2 0 0,1 2 0,-1-2 0,1 2 0,0-2 0,-1 1 0,1-1 0,-1 1 0,1 0 0,-1 0 0,1 0 0,-1-1 0,0 0 0,1 1 0,-1 0 0,1-1 0,0 1 0,0-1 0,2 1 0,-2-1 0,0 0 0,0 1 0,1-1 0,-2 0 0,1 0 0,-1 1 0,1-2 0,1 1 0,-1-1 0,0 1 0,0 0 0,0 1 0,1-2 0,-1 2 0,0 0 0,-1-1 0,1 0 0,0 0 0,0 0 0,-1 1 0,1-1 0,-1 0 0,2 1 0,-2-1 0,1 0 0,-1 0 0,1 1 0,0-1 0,0 0 0,-2 0 0,2 1 0,-1 0 0,1 0 0,0 0 0,-2-1 0,2 0 0,-1 1 0,1-1 0,0 0 0,0 0 0,-1 1 0,1-1 0,0 0 0,1 0 0,-2 1 0,1-1 0,-1 0 0,1 1 0,0-1 0,0 0 0,-2 0 0,2 1 0,-1-1 0,1-1 0,1 1 0,-1 1 0,0-1 0,1 2 0,-1-2 0,0 0 0,0 0 0,-1 1 0,0-1 0,0 0 0,1 1 0,0 0 0,0 1 0,0-1 0,-1 2 0,1-3 0,0 3 0,0-2 0,-2 0 0,2-1 0,-2 1 0,2 0 0,-1 0 0,0 0 0,-1-1 0,2 0 0,0 0 0,0 0 0,-1 1 0,1 0 0,0 0 0,0 2 0,0-3 0,0 2 0,-2-2 0,2 0 0,-2 1 0,2-1 0,-2 2 0,1-3 0,1 4 0,-1-3 0,1 2 0,0-2 0,0 0 0,0 1 0,-2-1 0,2 0 0,-1 1 0,0 0 0,1 0 0,0-1 0,0 2 0,0-2 0,1 2 0,-2-1 0,1 0 0,-2 1 0,2-2 0,-1 0 0,2 0 0,-1 0 0,0 2 0,1 0 0,-1 1 0,1 0 0,-1-2 0,0 2 0,1-2 0,-1 0 0,1 1 0,-1-2 0,-1 2 0,1-2 0,0 0 0,0 1 0,-1 0 0,1 0 0,-1 2 0,2-3 0,-1 3 0,1-3 0,-1 3 0,0-2 0,0 0 0,0 0 0,-1 0 0,0 0 0,2 0 0,-3-1 0,2 1 0,-1-1 0,0 0 0,1 0 0,0 1 0,-1-1 0,1 0 0,-1 1 0,1-1 0,0 0 0,0 0 0,-2 1 0,2-1 0,-1 0 0,0 0 0,1 1 0,0-1 0,-1 0 0,1 0 0,-1 1 0,0-1 0,0 1 0,0 1 0,1 0 0,0 1 0,1-1 0,-1 0 0,0-2 0,0 0 0,0 0 0,-2 1 0,2 1 0,-1 0 0,2 2 0,0-1 0,-2 2 0,1-3 0,-1 2 0,1-2 0,0 0 0,-2-1 0,2-1 0,-2 1 0,1 0 0,-1-1 0,0 3 0,0-1 0,2 1 0,-1 0 0,1 0 0,1 0 0,-1 0 0,1-1 0,-1-1 0,0-1 0,0 1 0,-2-1 0,2 0 0,-2 2 0,2-2 0,-2 1 0,2 0 0,-1-1 0,1 0 0,-2 1 0,2 1 0,-1 0 0,2 2 0,-1-1 0,0 0 0,0-2 0,-2 2 0,2-2 0,-2 0 0,1 0 0,-1-1 0,1 1 0,0-1 0,0 1 0,-1 1 0,0 0 0,0 1 0,1 0 0,0-1 0,0 0 0,1-1 0,-1 0 0,0 0 0,-1-1 0,0 1 0,0 0 0,0 1 0,0 0 0,0 1 0,0-2 0,0 2 0,0-2 0,0 0 0,0 0 0,0-1 0,0 1 0,0-1 0,0 2 0,0-2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3:03.843"/>
    </inkml:context>
    <inkml:brush xml:id="br0">
      <inkml:brushProperty name="width" value="0.1" units="cm"/>
      <inkml:brushProperty name="height" value="0.1" units="cm"/>
      <inkml:brushProperty name="color" value="#B7D4E2"/>
    </inkml:brush>
  </inkml:definitions>
  <inkml:trace contextRef="#ctx0" brushRef="#br0">1 242 24575,'11'1'0,"-1"0"0,-6 1 0,0-1 0,-2-1 0,1 1 0,-1-1 0,7 2 0,-4 0 0,7 0 0,-7 1 0,1-2 0,-4 1 0,0-2 0,1 1 0,2 0 0,0-1 0,-1 1 0,-2-1 0,1 1 0,0 0 0,1 0 0,0-1 0,0-1 0,1 0 0,-2 0 0,-1 0 0,1 1 0,1-1 0,0 1 0,3 0 0,-6-2 0,2 2 0,1-4 0,2 3 0,2-2 0,-1 0 0,-1 0 0,-1 0 0,-2 2 0,1-1 0,-2 2 0,1-3 0,1 1 0,0-1 0,2 1 0,-3-1 0,1 1 0,-2 1 0,0 0 0,4 0 0,-3 0 0,4-2 0,-4 2 0,1-1 0,-2 2 0,3-3 0,-3 2 0,4-2 0,-4 2 0,4-2 0,-3 1 0,2 1 0,-2-1 0,0 2 0,1-2 0,-1 0 0,1 1 0,-2-1 0,0 2 0,3-3 0,-1 1 0,4-1 0,-4 1 0,0 0 0,-1 1 0,1-2 0,0 0 0,4-1 0,1 0 0,-1-1 0,0 1 0,-4 1 0,0 2 0,-2-1 0,2-1 0,-1-2 0,5-2 0,-2-1 0,2 2 0,-3 1 0,0-2 0,-2 4 0,2-2 0,-2 3 0,2-3 0,-1 2 0,2-2 0,0 1 0,-2 0 0,2 1 0,-3 2 0,1 0 0,-2-1 0,3 0 0,1-2 0,3 0 0,-3 0 0,3 1 0,-5 0 0,0 2 0,0-1 0,-1 1 0,2-1 0,-2 0 0,2-1 0,-2 2 0,3-4 0,-2 3 0,2-1 0,-3 0 0,1 1 0,-1 0 0,-1 0 0,2-2 0,-3 2 0,4-2 0,-5 1 0,3 1 0,-1 0 0,1 2 0,-1-1 0,2 1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3:10.553"/>
    </inkml:context>
    <inkml:brush xml:id="br0">
      <inkml:brushProperty name="width" value="0.1" units="cm"/>
      <inkml:brushProperty name="height" value="0.1" units="cm"/>
      <inkml:brushProperty name="color" value="#B7D4E2"/>
    </inkml:brush>
  </inkml:definitions>
  <inkml:trace contextRef="#ctx0" brushRef="#br0">1 344 24575,'0'-8'0,"0"2"0,0 3 0,0 0 0,2-2 0,-2 1 0,3-1 0,-2 3 0,1-1 0,0 1 0,2-2 0,1-1 0,1 1 0,-3 1 0,-1 1 0,0 1 0,2-2 0,1-2 0,2-2 0,-2 2 0,0 0 0,-3 3 0,1 2 0,-1-3 0,2 0 0,0 0 0,4-1 0,-3 1 0,0 0 0,-1 1 0,-4-1 0,2 0 0,2-4 0,-1 2 0,3-3 0,-2 4 0,-1-2 0,2 3 0,-3-1 0,2 1 0,3-2 0,-2 2 0,3-2 0,-5 3 0,2 0 0,-3 1 0,1-1 0,-1 1 0,4-3 0,-3 2 0,2-1 0,-3 2 0,3-2 0,-2 1 0,1-2 0,-1 2 0,1-1 0,-1 1 0,1-1 0,-2 3 0,0-2 0,2 1 0,-1-2 0,2 0 0,2 0 0,-3 1 0,3-1 0,-3 2 0,-1 0 0,-1 0 0,3 0 0,-3-1 0,4-1 0,-4 2 0,2-1 0,-1 2 0,2-1 0,-2 0 0,6-2 0,-5 1 0,4-2 0,-3 3 0,-3-1 0,1 2 0,1-3 0,-1 0 0,3 0 0,-2-1 0,2 2 0,-5 0 0,3 0 0,-3 1 0,4-2 0,1-1 0,-1 0 0,4-3 0,-6 4 0,3 0 0,-5 1 0,3 0 0,-2-1 0,5-2 0,-2 2 0,3-3 0,-2 2 0,-1 1 0,-1 0 0,-2 2 0,1 1 0,2-2 0,0 1 0,2-2 0,-1 3 0,-2-3 0,-1 3 0,2 0 0,-1 0 0,3 0 0,-3-1 0,-1 1 0,0-1 0,2-1 0,-2 1 0,2-2 0,-3 3 0,-1-2 0,3 2 0,-1-1 0,2 1 0,-1 0 0,-1 0 0,-1 0 0,2 0 0,0 1 0,0-1 0,-2 2 0,0-2 0,1 3 0,-1-1 0,5 6 0,-3-4 0,5 6 0,-6-6 0,1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3:40.351"/>
    </inkml:context>
    <inkml:brush xml:id="br0">
      <inkml:brushProperty name="width" value="0.1" units="cm"/>
      <inkml:brushProperty name="height" value="0.1" units="cm"/>
      <inkml:brushProperty name="color" value="#E3F3FE"/>
    </inkml:brush>
  </inkml:definitions>
  <inkml:trace contextRef="#ctx0" brushRef="#br0">107 502 24575,'9'0'0,"-1"0"0,-4 0 0,0 0 0,1 0 0,-2 0 0,3 0 0,-3 0 0,3 0 0,-3 0 0,2 0 0,-2 0 0,0 0 0,1 0 0,1 0 0,2 0 0,-2 0 0,0 0 0,-3 0 0,2-1 0,-2 1 0,1-2 0,-1 2 0,2-1 0,-2 0 0,0 0 0,1-1 0,0 1 0,2-1 0,-2 1 0,1-1 0,-2 1 0,3-1 0,-1 1 0,3-1 0,-2 0 0,0 0 0,-2 2 0,0-2 0,-1 2 0,0-1 0,1 0 0,3 0 0,-1-1 0,4 0 0,-3 1 0,2-1 0,-1-1 0,-1 1 0,6-3 0,-3-1 0,10-4 0,-3 0 0,3 0 0,-3 0 0,0 2 0,1-1 0,-7 3 0,4-1 0,-4 2 0,-2 1 0,1-2 0,-3 1 0,0 2 0,-1-2 0,-3 3 0,-2 0 0,0-4 0,-1 2 0,-4-5 0,-7-5 0,1 5 0,-11-10 0,11 14 0,-4-4 0,0 4 0,7 3 0,-6-3 0,30 8 0,-6 0 0,26 4 0,5 5 0,-11-3 0,18 4 0,-33-7 0,2 0 0,-24-3 0,-26-2 0,4 0 0,-25-1 0,7 0 0,9 0 0,-14-4 0,26 1 0,-5-6 0,10 3 0,7 0 0,4 3 0,5 2 0,2 5 0,5 0 0,2 6 0,1-2 0,1 0 0,-2-2 0,-1-2 0,0 0 0,-3-1 0,-5 0 0,-15 4 0,1-1 0,-21 3 0,22-7 0,-10 1 0,22-4 0,11-11 0,22-10 0,22-10 0,-9 7 0,6 4 0,-33 15 0,3 0 0,-11 5 0,-15 12 0,1-2 0,-29 16 0,18-11 0,-26 6 0,28-12 0,-17-1 0,25-5 0,-3-3 0,10-2 0,2-2 0,32-13 0,10 6 0,7-4 0,6 11 0,-37 5 0,5 0 0,-25 6 0,-1-3 0,-22 10 0,3-7 0,-18 1 0,19-4 0,-9-3 0,22 0 0,-1-5 0,9 0 0,28-14 0,-6 8 0,35-11 0,-28 16 0,5-3 0,-16 9 0,-9-2 0,0 7 0,-22 6 0,2 0 0,-25 13 0,18-14 0,-15 7 0,20-12 0,-7 3 0,11-6 0,-7 0 0,6-2 0,-9-2 0,12 0 0,-9-5 0,12 2 0,-2-11 0,6 8 0,1-10 0,11-1 0,-2 6 0,29-14 0,-14 14 0,6-1 0,-14 8 0,-12 6 0,2-1 0,-4 1 0,2 8 0,-3 0 0,2 20 0,-5-4 0,-12 20 0,3-16 0,-24 17 0,18-28 0,-21 17 0,22-24 0,-10 7 0,16-12 0,0 0 0,6-4 0,1 0 0,0-1 0,0-1 0,0-3 0,1-4 0,1-1 0,1-8 0,0 9 0,0-12 0,1 13 0,1-7 0,3 3 0,-3 1 0,3-8 0,-3 9 0,2-2 0,0 1 0,0 5 0,8-7 0,-3 6 0,4-1 0,-6 3 0,-2 3 0,-5 1 0,-7 6 0,-11 11 0,3-3 0,-4 4 0,4-4 0,7-5 0,-9 5 0,11-9 0,-2 0 0,5-4 0,0-1 0,0 0 0,0 0 0,-2 0 0,0 0 0,1-1 0,-2-4 0,3-4 0,-1 0 0,3-6 0,1 0 0,0 1 0,0-8 0,1 14 0,2-9 0,0 10 0,0-3 0,-1 5 0,1-1 0,-2 3 0,5-8 0,-2 5 0,-1-2 0,1 2 0,-3 4 0,2-3 0,0 3 0,2-2 0,-2 2 0,1 0 0,-1 1 0,2-1 0,-2 0 0,3-1 0,-4 3 0,0-2 0,1 1 0,1-2 0,0 0 0,2-1 0,0-1 0,1 1 0,-1 0 0,-1 2 0,0-1 0,-1 1 0,3 0 0,-5-1 0,6 1 0,-5 0 0,6 1 0,-6-1 0,3 1 0,-3-1 0,2 1 0,-2-1 0,6-2 0,-4 1 0,2 0 0,-3 1 0,-3 1 0,1 0 0,1-3 0,4-4 0,0 0 0,3-1 0,-4 3 0,1 2 0,-4 2 0,2 0 0,0-3 0,-1 3 0,1-3 0,-4 3 0,5-1 0,-5 1 0,7-2 0,-3 2 0,0-1 0,2-1 0,-4 2 0,3-2 0,0 1 0,1-1 0,0 0 0,-2 3 0,-1-1 0,1 1 0,-1 0 0,-1-2 0,-1 3 0,2-2 0,-1 2 0,2-2 0,0 2 0,-1-1 0,0 1 0,-1 0 0,0 0 0,3 1 0,-2 0 0,1 2 0,0 1 0,-2-1 0,2 2 0,-3-3 0,0 2 0,0-1 0,2 3 0,-1-1 0,0 1 0,1 0 0,-4-3 0,3 2 0,0 0 0,-1-1 0,1 1 0,-1-2 0,1 2 0,-2-2 0,5 4 0,-2-2 0,1 1 0,1 0 0,-3-4 0,2 3 0,-1-2 0,1 1 0,-1 1 0,1-2 0,-3 0 0,0 0 0,0-1 0,2 1 0,-3 0 0,3 1 0,-2-2 0,2 3 0,-2-3 0,3 2 0,-2 0 0,2-1 0,-2 2 0,1-2 0,-1 1 0,0-1 0,0 0 0,1 2 0,0 2 0,1 2 0,0 0 0,0 0 0,-2-4 0,0 1 0,-3-4 0,1 1 0,-4 1 0,-7 2 0,-7 0 0,-9 1 0,6-3 0,-4-2 0,15-2 0,-4 0 0,4-3 0,1 1 0,-2-6 0,5 5 0,-4-8 0,2 3 0,-6-5 0,5 4 0,-8-5 0,10 9 0,-8-7 0,9 8 0,-2-2 0,5 5 0,0 0 0,1-2 0,3 0 0,12-7 0,-2 5 0,11-7 0,-14 9 0,3-3 0,-8 4 0,0 1 0,-1 1 0,0 0 0,-1 4 0,-1-2 0,-1 4 0,0-4 0,0 0 0,0 1 0,4 8 0,1-1 0,16 19 0,-2-5 0,9 7 0,-10-9 0,-3-6 0,-7-7 0,-1-1 0,-1-3 0,-3 0 0,2 1 0,-5-3 0,4 1 0,-1-1 0,1 2 0,1-1 0,1 2 0,-3-2 0,4 1 0,-2 0 0,0-1 0,0 1 0,0 0 0,-1-1 0,2 3 0,-4-3 0,2 0 0,-3-1 0,2 1 0,0-1 0,-1 1 0,0-3 0,-2 2 0,1 2 0,-3 2 0,-1 5 0,-5 2 0,4-3 0,-5 1 0,6-6 0,-2-1 0,2-2 0,0 1 0,-4 1 0,-2 0 0,-2 3 0,4-3 0,-2 0 0,5-2 0,-1-2 0,-3 0 0,0-1 0,-5 0 0,2-3 0,-1-2 0,4-2 0,1 0 0,3-2 0,1 3 0,2-4 0,0-1 0,2 2 0,14-11 0,-1 11 0,12-5 0,-8 8 0,-5 2 0,-4 3 0,-4 0 0,-3 4 0,-1 5 0,-2 6 0,-4 7 0,0-6 0,-7 7 0,6-14 0,-7 9 0,1-8 0,-7 6 0,5-6 0,2-1 0,3-3 0,5-2 0,0 0 0,0 2 0,2-2 0,-1 1 0,1-1 0,-1-1 0,1 0 0,0 2 0,0-3 0,-1 3 0,-3-1 0,1 1 0,-2 3 0,3-4 0,-1 3 0,3-4 0,0 2 0,0-3 0,-4 2 0,0 1 0,-4 2 0,3 0 0,3-1 0,1-3 0,-1 1 0,-1-1 0,-1 1 0,2-2 0,3 0 0,10-1 0,1 0 0,2 0 0,0 0 0,-5 0 0,1-1 0,7-1 0,-7-2 0,6 0 0,-4-1 0,-1 1 0,-3 0 0,-1 1 0,-1 1 0,-1-1 0,2 1 0,-1-2 0,0 1 0,2-2 0,-3 2 0,0 0 0,0 2 0,-1-1 0,2 1 0,1-3 0,-2 2 0,4-2 0,-4 2 0,0-1 0,-1 3 0,-1-2 0,2 1 0,4-4 0,-1 2 0,3-2 0,-3 2 0,0 0 0,0 0 0,-2 1 0,1 0 0,-1 1 0,0-1 0,-1 1 0,-1 0 0,2-1 0,-1 1 0,1-3 0,0 1 0,-3 0 0,2 2 0,1-2 0,-2 1 0,5-3 0,0 0 0,0 0 0,2-1 0,-5 5 0,0-1 0,-8-4 0,-4 1 0,-7-5 0,1 3 0,1 1 0,-8 2 0,8 3 0,-10-1 0,11 4 0,0 0 0,6 1 0,0 0 0,6-1 0,-3 0 0,-3 2 0,3-2 0,-11 4 0,6-2 0,-6 3 0,8-4 0,-1-1 0,0 0 0,-2 0 0,1 0 0,-4 0 0,8-2 0,-7 2 0,7-2 0,-3 0 0,2 0 0,1 0 0,0 0 0,1 0 0,-2 3 0,1-1 0,-5 3 0,4-2 0,-4 4 0,4-4 0,-4 4 0,3-4 0,1 1 0,-2-1 0,5-2 0,-4 0 0,4-1 0,-1 0 0,-3 0 0,1 0 0,-1 0 0,2 0 0,1 0 0,-2 0 0,2 0 0,-4 0 0,3 0 0,-1 0 0,0 0 0,2 0 0,0 0 0,1-1 0,0-2 0,2 1 0,-2-1 0,-1 2 0,0 1 0,0 0 0,0 0 0,-3 0 0,2-3 0,-2 3 0,15-2 0,-7 2 0,9 0 0,-9 1 0,1 0 0,-2 1 0,1 0 0,0 1 0,-1-1 0,1 1 0,-1-1 0,-1 1 0,2 2 0,-1-4 0,1 3 0,-1-3 0,0 3 0,1-2 0,0 1 0,-1-1 0,0 2 0,-1-2 0,0 1 0,-3-2 0,1 0 0,-3-1 0,1 0 0,2 0 0,-1-2 0,1 1 0,-1-2 0,0 0 0,0 1 0,1 1 0,0-2 0,0 2 0,-1-2 0,2 1 0,-3-1 0,2 1 0,-1 1 0,2-1 0,-1 0 0,0-2 0,-2 0 0,1 0 0,0 1 0,1 1 0,2 0 0,-1-2 0,0 0 0,-2-1 0,1 0 0,0 2 0,1 2 0,0-5 0,-1 1 0,-1-4 0,1 1 0,0 4 0,1-1 0,-1 4 0,-1-6 0,-2-3 0,1 1 0,-1-4 0,1 6 0,0 0 0,1-2 0,-1 5 0,1-6 0,0 5 0,-2-7 0,1 5 0,-3-6 0,4 5 0,-2-2 0,2 4 0,-3-2 0,4 4 0,-2-1 0,4 2 0,-3-1 0,1 1 0,-3-6 0,2 5 0,-3-7 0,2 4 0,0 0 0,1 2 0,2 4 0,2 12 0,2-5 0,4 10 0,-3-13 0,0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3:53.750"/>
    </inkml:context>
    <inkml:brush xml:id="br0">
      <inkml:brushProperty name="width" value="0.1" units="cm"/>
      <inkml:brushProperty name="height" value="0.1" units="cm"/>
      <inkml:brushProperty name="color" value="#E3F3FE"/>
    </inkml:brush>
  </inkml:definitions>
  <inkml:trace contextRef="#ctx0" brushRef="#br0">0 324 24575,'0'-9'0,"1"3"0,-1 1 0,2 3 0,-2-6 0,1 6 0,0-3 0,1 4 0,-1-2 0,2-1 0,-2 0 0,2-2 0,-1 3 0,0 1 0,-1-1 0,2 1 0,-1 1 0,2-3 0,-3 3 0,2-2 0,-3 1 0,3 0 0,-3-1 0,2 0 0,0-1 0,3-1 0,-1 3 0,-1-1 0,-9 2 0,3 0 0,-5 2 0,5 0 0,11-4 0,-7 1 0,8-3 0,-8 1 0,1 2 0,-1-2 0,1 2 0,-1-2 0,2 2 0,2-4 0,-2 4 0,2-2 0,-2 1 0,0 1 0,1 0 0,-1 0 0,-1 0 0,0 1 0,1-1 0,0 0 0,-1 0 0,3-3 0,-3 3 0,1-1 0,-1 2 0,3-4 0,-3 4 0,4-5 0,-3 3 0,1-1 0,-1 2 0,0-1 0,0 1 0,0-2 0,-1 3 0,0-2 0,2 0 0,-3 1 0,2 0 0,-2 0 0,2 1 0,0-1 0,-1 1 0,1-2 0,-2 1 0,1 0 0,1-1 0,-1 2 0,1-2 0,2-1 0,-3 3 0,5-2 0,-6 2 0,4-1 0,-3 1 0,1 0 0,0 1 0,-1-2 0,3 1 0,-4-1 0,5-1 0,-4 1 0,2 1 0,0-1 0,0 1 0,0 0 0,-2-1 0,1 1 0,-2 0 0,4 0 0,-2 1 0,5-2 0,-3 1 0,2-2 0,-1 2 0,-2-1 0,0 2 0,-2-2 0,1 2 0,-2-2 0,4 0 0,-2 0 0,0 0 0,0 1 0,-1-1 0,0 1 0,2-1 0,0 1 0,-1 0 0,1-1 0,-2 2 0,2-3 0,1 0 0,0 1 0,0-1 0,-4 1 0,2 1 0,2-2 0,-2 3 0,2-3 0,-3 3 0,-1-2 0,4-1 0,-3 1 0,3 0 0,-3 1 0,2 0 0,0 0 0,0-1 0,-1 2 0,-1 0 0,0 3 0,0-1 0,2 1 0,-4-1 0,3 0 0,-2 0 0,2-1 0,0 2 0,-1-2 0,2 1 0,-2 0 0,0 0 0,0-1 0,0 1 0,0 0 0,0 3 0,-1-3 0,1 3 0,-1-3 0,1-1 0,0 2 0,-1-2 0,0 2 0,1 1 0,-2-2 0,3 1 0,-3 0 0,1 0 0,0-1 0,0 1 0,2 2 0,-3-2 0,3 2 0,-2-1 0,0 1 0,0 0 0,0 2 0,1-1 0,0-1 0,0-2 0,-2-2 0,2 2 0,-1 2 0,1 2 0,1 1 0,-1-3 0,0-1 0,0 0 0,-2-2 0,2 2 0,-1 1 0,1-1 0,1-1 0,-2-1 0,2 2 0,-2-1 0,3 4 0,-2-4 0,0 1 0,0 0 0,0-2 0,-1 2 0,1-1 0,-2-1 0,3 0 0,-2 1 0,1-1 0,-1 1 0,2 1 0,-2-1 0,2 1 0,-1 0 0,0-1 0,0 2 0,-1-2 0,3 2 0,-2-1 0,2 1 0,-1-2 0,-2-1 0,2 1 0,-3 0 0,4 1 0,-3-1 0,2 1 0,-2-2 0,2 2 0,-1-1 0,1 0 0,-1 3 0,1-3 0,0 2 0,-1-3 0,0 0 0,0 0 0,0 0 0,0 1 0,1-1 0,-1 0 0,1 0 0,0 2 0,2-1 0,-2 1 0,3 1 0,-2-1 0,1 0 0,-1-1 0,-1 0 0,-2-1 0,1 0 0,-1 3 0,1-2 0,2 6 0,-3-6 0,2 5 0,-1-6 0,-1 3 0,0 1 0,-1-2 0,0 4 0,0-6 0,1 2 0,0-3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4:04.576"/>
    </inkml:context>
    <inkml:brush xml:id="br0">
      <inkml:brushProperty name="width" value="0.1" units="cm"/>
      <inkml:brushProperty name="height" value="0.1" units="cm"/>
      <inkml:brushProperty name="color" value="#E3F3FE"/>
    </inkml:brush>
  </inkml:definitions>
  <inkml:trace contextRef="#ctx0" brushRef="#br0">338 1 24575,'0'7'0,"1"-1"0,-1-3 0,2-1 0,0 1 0,-1 0 0,0 0 0,0-1 0,1 3 0,3 3 0,-1 1 0,1 0 0,-4-2 0,0-5 0,-1 2 0,0 0 0,1 1 0,2 2 0,1 0 0,-1 0 0,1-1 0,-2-4 0,0 2 0,-1-2 0,1 1 0,1 0 0,-1 0 0,0 0 0,-1-1 0,0 2 0,0 1 0,1 0 0,-1 0 0,0-4 0,0 2 0,2 0 0,-1 1 0,1 1 0,-2-2 0,2 1 0,2 0 0,-2 0 0,1 1 0,-4-4 0,-6-6 0,4 1 0,-5-5 0,6 6 0,-3-1 0,2 2 0,0-2 0,0 3 0,-1-2 0,1 0 0,1 1 0,-1 0 0,7 8 0,-4-3 0,5 8 0,-3-5 0,-2 0 0,0 0 0,-1-3 0,0 0 0,0-1 0,0 4 0,0 1 0,0 0 0,-1 2 0,1-6 0,-2 0 0,0-2 0,-1-1 0,-1 0 0,2 0 0,-4 0 0,2 0 0,-1 0 0,3 0 0,1 1 0,-3 0 0,2 2 0,-4-1 0,4 0 0,-2 0 0,3 0 0,-2-2 0,-2 2 0,2-1 0,-2 1 0,3-1 0,-1-1 0,1 1 0,-3 1 0,1 1 0,0 1 0,-1-2 0,3-1 0,-1 0 0,-1 1 0,-1 2 0,2 0 0,0-2 0,1 0 0,-1-2 0,-4 4 0,1-2 0,-4 6 0,5-5 0,0 2 0,2-4 0,-3 0 0,-1 1 0,-2 1 0,0-1 0,5 0 0,0-1 0,2 0 0,-1-1 0,-2 3 0,1-1 0,-1 2 0,2-3 0,2 1 0,-2-2 0,0 4 0,-1-3 0,0 3 0,1-4 0,-1 1 0,-1 1 0,1-1 0,-1 1 0,0 0 0,2-1 0,-5 5 0,5-4 0,-1 2 0,2-3 0,-1 2 0,-1-1 0,-1 3 0,1-4 0,0 1 0,0-2 0,-1 1 0,1 0 0,0 0 0,-1-1 0,0 0 0,-2 0 0,1 0 0,1 0 0,2 0 0,-1 0 0,1 0 0,-2 0 0,2 0 0,0 0 0,0 0 0,0 0 0,-1 0 0,0 0 0,2 0 0,-1 0 0,-2 0 0,3 0 0,-4 0 0,4 0 0,0-1 0,-2-1 0,3-1 0,-2-1 0,2 2 0,0-2 0,0 1 0,1-1 0,0 2 0,0-7 0,0 6 0,0-4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4:14.979"/>
    </inkml:context>
    <inkml:brush xml:id="br0">
      <inkml:brushProperty name="width" value="0.05" units="cm"/>
      <inkml:brushProperty name="height" value="0.05" units="cm"/>
      <inkml:brushProperty name="color" value="#E3F3FE"/>
    </inkml:brush>
  </inkml:definitions>
  <inkml:trace contextRef="#ctx0" brushRef="#br0">1 0 24575,'3'2'0,"1"-1"0,-2-1 0,0 0 0,1 1 0,-1-1 0,0 2 0,0-2 0,1 1 0,-1-1 0,0 0 0,0 0 0,0 0 0,0 1 0,0 0 0,-1 0 0,1-1 0,0 0 0,0 0 0,1 0 0,-1 0 0,0 0 0,0 1 0,0 1 0,0-2 0,1 1 0,-1 0 0,0-1 0,0 1 0,0 0 0,0-1 0,-1 1 0,0 0 0,1 0 0,-1 0 0,2 0 0,-1-1 0,0 2 0,0-2 0,0 2 0,1-2 0,-1 1 0,0-1 0,0 0 0,0 0 0,0 0 0,1 0 0,-1 0 0,0 0 0,0 0 0,0 0 0,0 0 0,0 0 0,1 0 0,-1 0 0,0 0 0,0 0 0,0 0 0,1 0 0,-1 0 0,0 0 0,0 0 0,1 0 0,-1 0 0,0 0 0,0 0 0,0 0 0,1 0 0,-1-1 0,0 0 0,0-1 0,0 0 0,1 0 0,-1-1 0,0 2 0,-1-1 0,1 2 0,-1-2 0,1 1 0,-1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4:29.252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36 196 24575,'5'0'0,"-1"0"0,-1 0 0,0 0 0,0 0 0,1 1 0,-1-1 0,0 3 0,0-3 0,-1 1 0,0-1 0,-1 1 0,1-1 0,-1 2 0,0-2 0,1 2 0,-1-1 0,1 2 0,-1-1 0,2 0 0,-1 2 0,0 0 0,1 1 0,0 0 0,0 0 0,1 0 0,-2-1 0,1-1 0,-2-1 0,1 1 0,-2-1 0,0-1 0,-2-3 0,0-1 0,-1-1 0,1-1 0,2 2 0,-1 0 0,1 0 0,-1 1 0,1 0 0,-2 0 0,2 0 0,-1 0 0,-1 1 0,-1 1 0,0 0 0,0 0 0,0 0 0,0 0 0,0 0 0,0 0 0,0 0 0,0 0 0,1 0 0,0 0 0,-2 0 0,2 2 0,-3-1 0,1 1 0,0 1 0,0-1 0,0 1 0,0-1 0,-1 0 0,3 0 0,-3 0 0,2-2 0,0 1 0,1-1 0,-1 1 0,1 0 0,0 0 0,0-1 0,0-1 0,1 0 0,1-2 0,0 1 0,0 0 0,0 0 0,1 0 0,2 0 0,1 2 0,1-2 0,0 2 0,0-1 0,0 0 0,-1 1 0,-1-1 0,-1 1 0,1 0 0,-1 0 0,0 0 0,0 0 0,1 0 0,-1 0 0,0 0 0,1 0 0,-1 0 0,0 0 0,0 0 0,1 0 0,-1 0 0,0 0 0,0 0 0,0 0 0,0 0 0,1 0 0,-1 0 0,0 0 0,1 0 0,-1 1 0,-1 1 0,0-1 0,-1 1 0,0 0 0,0 0 0,0 0 0,-1-1 0,-2 2 0,-2-2 0,0 1 0,-3 0 0,1-2 0,0 2 0,1-2 0,2 1 0,-1-1 0,3 1 0,-2-1 0,4 0 0,3 1 0,1 0 0,2 1 0,-2 0 0,-2-2 0,0 1 0,1-1 0,-1 1 0,0-1 0,0 1 0,1-1 0,-1 1 0,0 0 0,0 0 0,1-1 0,-1 0 0,0 1 0,1-1 0,-1 1 0,0-1 0,0 1 0,1-1 0,-1 1 0,0-1 0,0 0 0,0-1 0,-1 0 0,-1-1 0,1-2 0,-1 2 0,2-2 0,-2 2 0,1 0 0,-1-1 0,0 1 0,1 1 0,0-1 0,1 1 0,-2-2 0,2 1 0,-2 0 0,2 0 0,-2 0 0,1-1 0,0 2 0,0-1 0,-1 1 0,1-1 0,0 0 0,1-1 0,-1 1 0,0 0 0,1 1 0,-2-1 0,1 1 0,-1-2 0,0 1 0,1 0 0,0 0 0,0-1 0,-1 1 0,0 0 0,1-1 0,-1 1 0,1 0 0,-1 0 0,0 0 0,0-1 0,0 1 0,0 0 0,0 0 0,0-1 0,0 1 0,0 0 0,0 0 0,0 0 0,0-1 0,0 1 0,1 0 0,-1 0 0,2 0 0,-1 1 0,1-1 0,0 1 0,-2-1 0,2 2 0,-2-2 0,2 2 0,-2-2 0,2 0 0,-1 0 0,2-1 0,-1 3 0,0-2 0,0 2 0,1-2 0,-1 2 0,0-3 0,0 3 0,1-2 0,-1 2 0,0-2 0,-1 1 0,1-1 0,-1 0 0,1 2 0,-2-2 0,2 2 0,-2-2 0,2 1 0,-1-1 0,1-1 0,0 1 0,-2 0 0,2-1 0,-1 0 0,1 1 0,1-2 0,-1 1 0,0 0 0,1-2 0,0 3 0,1-2 0,0 1 0,0 0 0,-1-2 0,0 3 0,2-2 0,-1 1 0,-1 0 0,2 0 0,-2 0 0,0 1 0,1 0 0,-2 1 0,2-2 0,-2 1 0,1 1 0,-1-1 0,0 1 0,2-1 0,-2 0 0,2 1 0,-1 0 0,0-1 0,1 0 0,-1 0 0,2 1 0,-1-2 0,-1 3 0,2-2 0,-1 2 0,0-2 0,1 1 0,-3-1 0,2 2 0,-1-2 0,0 2 0,0-1 0,-1-1 0,1 2 0,-1-1 0,0 0 0,1 1 0,-2-1 0,0 1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4:35.093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52 98 24575,'0'-8'0,"0"3"0,0-5 0,1 6 0,0-3 0,0 4 0,0 1 0,-1-1 0,3 1 0,-3-1 0,3 3 0,-2-3 0,1 0 0,1-6 0,0 5 0,0-4 0,0 7 0,-1-4 0,1 3 0,3-4 0,-2 4 0,1-2 0,-2 3 0,0 0 0,0 0 0,1 1 0,0 0 0,1 0 0,1 0 0,-2 0 0,4 0 0,-5 0 0,2 0 0,-3 0 0,3 0 0,-1 0 0,0 0 0,1 0 0,-1 0 0,-1 0 0,0 0 0,-1 0 0,0 1 0,-1 1 0,0 0 0,1 2 0,-1-1 0,1-1 0,-1 0 0,-1-1 0,-4 0 0,-2-1 0,-5 0 0,5 0 0,-5-1 0,8 0 0,-3 0 0,4 1 0,-2-1 0,0 0 0,-3 0 0,2-1 0,-2 1 0,4-1 0,-4 2 0,3-1 0,-1 1 0,0 0 0,0 0 0,2 0 0,0 0 0,1 0 0,-1 0 0,1 0 0,0 0 0,0 0 0,-1 0 0,-1 0 0,0 3 0,-2 2 0,3 2 0,-2 1 0,2-2 0,1-1 0,-1 0 0,2-3 0,0 0 0,0 1 0,0-1 0,-1 3 0,-2 2 0,-2 5 0,2 0 0,-3 1 0,7-7 0,-2 2 0,1-5 0,0 0 0,0-2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4:46.423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0 126 24575,'2'-8'0,"0"2"0,0 3 0,-2-1 0,2 2 0,1-8 0,0 5 0,4-9 0,-5 8 0,2-1 0,-3 3 0,1 1 0,0-5 0,0 2 0,1 0 0,-3 3 0,1 1 0,0 1 0,2 0 0,2 1 0,0 0 0,-1 0 0,-2 0 0,1-2 0,0 1 0,-1-2 0,0 3 0,-1-1 0,1 0 0,1 0 0,0 0 0,-1-1 0,0 2 0,1-1 0,1 1 0,0 0 0,-1 0 0,0 0 0,1 0 0,-2 0 0,3 0 0,-2 0 0,-1-1 0,3 0 0,-3-1 0,1 2 0,1-1 0,-1 1 0,2 0 0,-3-1 0,1 1 0,-2-1 0,2 1 0,0 0 0,1 0 0,-2 0 0,3 0 0,-1 0 0,0 0 0,1 0 0,-3 0 0,3 0 0,-3 0 0,1 0 0,2-1 0,-3 1 0,6-2 0,-5 0 0,2 1 0,-4 0 0,0 1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4:50.216"/>
    </inkml:context>
    <inkml:brush xml:id="br0">
      <inkml:brushProperty name="width" value="0.05" units="cm"/>
      <inkml:brushProperty name="height" value="0.05" units="cm"/>
      <inkml:brushProperty name="color" value="#B7D4E2"/>
    </inkml:brush>
  </inkml:definitions>
  <inkml:trace contextRef="#ctx0" brushRef="#br0">1 160 24575,'9'0'0,"-3"0"0,2 0 0,-3 0 0,-2 0 0,1 0 0,0-2 0,-1 2 0,3-3 0,-3 2 0,2-1 0,-3 2 0,2-1 0,-1 1 0,1-2 0,0 1 0,1-1 0,-2 2 0,2 0 0,-2-1 0,1 1 0,-2-1 0,0-1 0,-2 0 0,1-2 0,2 1 0,0-3 0,0 3 0,0-3 0,-3 4 0,1-1 0,0 0 0,3-4 0,-1 0 0,3-5 0,-2 4 0,1 0 0,-2 5 0,0-1 0,-2 2 0,-2 2 0,-2 1 0,-3 3 0,-2 2 0,1-2 0,0 2 0,-3 0 0,4-2 0,-7 4 0,8-5 0,-6 3 0,7-4 0,-4 1 0,6-3 0,-3 1 0,2-1 0,1 0 0,-4 0 0,3 1 0,-1 0 0,1 0 0,4 0 0,7-5 0,12-8 0,-1 1 0,9-8 0,-17 11 0,4-3 0,-9 7 0,2-1 0,-4 3 0,-2 1 0,0 0 0,0-1 0,3-2 0,3-3 0,-1 0 0,2 0 0,-5 3 0,2 1 0,-5 1 0,1 0 0,-2 1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5:01.878"/>
    </inkml:context>
    <inkml:brush xml:id="br0">
      <inkml:brushProperty name="width" value="0.05" units="cm"/>
      <inkml:brushProperty name="height" value="0.05" units="cm"/>
      <inkml:brushProperty name="color" value="#89C7EA"/>
    </inkml:brush>
  </inkml:definitions>
  <inkml:trace contextRef="#ctx0" brushRef="#br0">25 17 24575,'4'0'0,"0"1"0,-1 0 0,-1 1 0,0-1 0,0 0 0,-1 1 0,1-1 0,0 2 0,1-2 0,1 1 0,0-1 0,2 2 0,-2-1 0,1 1 0,0-1 0,-1 1 0,0-1 0,-1-1 0,0 1 0,-1-2 0,-1 1 0,1-1 0,-1 1 0,2-1 0,-1 0 0,0 0 0,0 0 0,0 0 0,1 0 0,-1 0 0,0 0 0,-1-1 0,1 1 0,-6-1 0,1 1 0,-5 0 0,0 0 0,3 0 0,-2 0 0,4 0 0,-2 0 0,2 0 0,-1 0 0,1 0 0,0 0 0,0 0 0,1 0 0,0 0 0,0 0 0,-1 0 0,1 0 0,0 0 0,0 0 0,-1 0 0,1 0 0,0-3 0,-1 3 0,1-3 0,0 3 0,0-1 0,-1-1 0,1 2 0,1-2 0,-1 1 0,-1-1 0,2 0 0,-4 1 0,4-1 0,-3-1 0,3 1 0,-1 0 0,1 0 0,-1-1 0,1 1 0,2 0 0,1 0 0,0 0 0,1 1 0,0-1 0,0 1 0,0-1 0,-1 1 0,-1-1 0,1 1 0,-1 0 0,1 1 0,1 0 0,-1 0 0,0 0 0,0 0 0,1 0 0,-1 0 0,0 0 0,0 0 0,0 0 0,1 0 0,-1 0 0,0 0 0,0 0 0,1 0 0,-1 0 0,0 0 0,0 0 0,1 0 0,-1 0 0,0 0 0,0 0 0,1 0 0,-1 0 0,0 0 0,0 0 0,1 0 0,-1 0 0,0 0 0,0 0 0,0 0 0,1 0 0,-1 0 0,0 0 0,1 0 0,-1 0 0,0 0 0,0 0 0,0 0 0,0 0 0,1 0 0,-1 0 0,0 0 0,0 0 0,1 0 0,-1 0 0,0 0 0,0 0 0,0 0 0,1 0 0,-1 0 0,0 0 0,0 0 0,1 0 0,-1 0 0,0 0 0,0 0 0,1 0 0,-1 0 0,0 0 0,0 0 0,0 0 0,1 0 0,-1 0 0,0 0 0,0 0 0,0 0 0,0 0 0,1 0 0,-1 0 0,0 0 0,0 0 0,0 0 0,0 0 0,0 1 0,-1 0 0,1 1 0,-1 1 0,0-1 0,-1 0 0,1 0 0,-1 1 0,2-2 0,-2 1 0,2-2 0,-1 1 0,2 0 0,-1-1 0,0 2 0,0-1 0,0 1 0,0-2 0,-2 1 0,1-1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5:05.032"/>
    </inkml:context>
    <inkml:brush xml:id="br0">
      <inkml:brushProperty name="width" value="0.05" units="cm"/>
      <inkml:brushProperty name="height" value="0.05" units="cm"/>
      <inkml:brushProperty name="color" value="#89C7EA"/>
    </inkml:brush>
  </inkml:definitions>
  <inkml:trace contextRef="#ctx0" brushRef="#br0">105 19 24575,'-5'1'0,"1"0"0,2-1 0,0 0 0,-1 0 0,1 0 0,0 0 0,0 0 0,0 0 0,-1 1 0,1 1 0,0-1 0,0 1 0,-2-1 0,2 2 0,-2-1 0,2 0 0,-2-1 0,3 1 0,-2-1 0,1 0 0,1 0 0,-5-1 0,-4 1 0,1-1 0,-4-1 0,8 1 0,0-1 0,5-1 0,2 0 0,10-5 0,-5 3 0,6-3 0,-5 3 0,-3 1 0,4 0 0,-2 0 0,-1 2 0,1 0 0,-4 0 0,3 1 0,-3-1 0,1 1 0,-1 0 0,2 0 0,-1 0 0,0 0 0,-2 0 0,0 0 0,0 0 0,3 0 0,-3 0 0,3 0 0,-3 0 0,1 0 0,-1 0 0,1 0 0,-1 0 0,1 0 0,0 0 0,1 0 0,0 0 0,0 0 0,-2 0 0,1 0 0,0 0 0,2 0 0,0 0 0,0 0 0,-3 0 0,-1 0 0,0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5:06.157"/>
    </inkml:context>
    <inkml:brush xml:id="br0">
      <inkml:brushProperty name="width" value="0.05" units="cm"/>
      <inkml:brushProperty name="height" value="0.05" units="cm"/>
      <inkml:brushProperty name="color" value="#89C7EA"/>
    </inkml:brush>
  </inkml:definitions>
  <inkml:trace contextRef="#ctx0" brushRef="#br0">51 1 24575,'-5'0'0,"1"0"0,2 0 0,0 0 0,0 0 0,-1 0 0,2 0 0,-1 1 0,1 1 0,-2-2 0,-7 3 0,5-2 0,-3 1 0,6-2 0,1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5:07.462"/>
    </inkml:context>
    <inkml:brush xml:id="br0">
      <inkml:brushProperty name="width" value="0.05" units="cm"/>
      <inkml:brushProperty name="height" value="0.05" units="cm"/>
      <inkml:brushProperty name="color" value="#89C7EA"/>
    </inkml:brush>
  </inkml:definitions>
  <inkml:trace contextRef="#ctx0" brushRef="#br0">1 1 24575,'0'0'0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2:36.662"/>
    </inkml:context>
    <inkml:brush xml:id="br0">
      <inkml:brushProperty name="width" value="0.1" units="cm"/>
      <inkml:brushProperty name="height" value="0.6" units="cm"/>
      <inkml:brushProperty name="color" value="#B1CFDE"/>
      <inkml:brushProperty name="inkEffects" value="pencil"/>
    </inkml:brush>
  </inkml:definitions>
  <inkml:trace contextRef="#ctx0" brushRef="#br0">0 477 16383,'8'6'0,"-1"-1"0,-4-3 0,0 1 0,0-2 0,0 1 0,0 0 0,0 0 0,0 0 0,0 0 0,0 0 0,0 0 0,0-1 0,-2 0 0,3 1 0,-2 1 0,2 0 0,-1-2 0,0 2 0,0-3 0,-2 3 0,2-2 0,-2 1 0,2-1 0,0 0 0,0 0 0,0 0 0,0-1 0,-1 0 0,1 0 0,0 0 0,0 0 0,0 0 0,0 0 0,0 0 0,0 0 0,0 0 0,0 0 0,0 0 0,-1 0 0,1 0 0,1-5 0,-1 2 0,2-5 0,-2 5 0,0-2 0,0 2 0,0 0 0,0 2 0,0-2 0,-2 2 0,1-2 0,-1 0 0,-1 0 0,3 1 0,-2 0 0,1 0 0,-1-2 0,1 2 0,-1-1 0,1 1 0,0-1 0,-1 0 0,0 0 0,0 1 0,1-3 0,1 0 0,-1-1 0,1-1 0,-1 1 0,0-1 0,0 0 0,0 2 0,0 1 0,-1 1 0,1 0 0,-2 0 0,1-1 0,-1 1 0,0-1 0,1 1 0,0 0 0,1 2 0,-1-4 0,1 2 0,0-2 0,0 2 0,0 0 0,-2 0 0,3 0 0,-1 2 0,0-2 0,1 1 0,0 1 0,0-2 0,0 2 0,0-1 0,0 1 0,1 1 0,-1 0 0,2 0 0,-2 0 0,0 0 0,1 0 0,0 0 0,0 0 0,-1 0 0,0 0 0,0 0 0,0 0 0,2 0 0,-2 0 0,1 0 0,0-3 0,-2 2 0,2-2 0,-1 3 0,-1 0 0,1 0 0,0 0 0,0 0 0,0 0 0,0 0 0,0 0 0,-1 0 0,1 0 0,0 0 0,0 0 0,-1 0 0,1 0 0,2 0 0,-2 0 0,3 0 0,-2 0 0,0 0 0,-1 0 0,0 0 0,0 0 0,0 0 0,0 0 0,0 0 0,0 0 0,0-1 0,0-1 0,0-1 0,0 0 0,0-1 0,1 0 0,0-2 0,1 3 0,-2-3 0,0 2 0,0 0 0,0 2 0,-1-1 0,-8 3 0,4-1 0,-7 1 0,6 0 0,-1 0 0,1 0 0,-4 0 0,4 1 0,-3 1 0,1 0 0,-2 1 0,1-3 0,-1 3 0,1-3 0,1 3 0,-1-3 0,1 3 0,-2-3 0,2 2 0,-1-2 0,3 0 0,-2 0 0,1 0 0,0 1 0,-2-1 0,1 2 0,-1-2 0,1 0 0,-1 0 0,1 0 0,-2 0 0,2 0 0,-1 0 0,3 0 0,-2 0 0,2 0 0,0 0 0,0 0 0,0 1 0,0-1 0,0 2 0,-1-2 0,-1 1 0,-2 1 0,1 1 0,1-1 0,-1 1 0,2-1 0,0-1 0,1 2 0,0-3 0,0 3 0,0-1 0,2 0 0,-2 1 0,3 0 0,-3 0 0,3 0 0,-2-1 0,0 1 0,-1-1 0,0 2 0,0-1 0,-1 2 0,-1 0 0,0 1 0,-2 3 0,2-2 0,-2 1 0,2-3 0,1 1 0,1-2 0,-1 0 0,3-1 0,-2-1 0,3-7 0,-1 2 0,1-6 0,0 5 0,0-2 0,1 1 0,1-1 0,1-3 0,1 2 0,0-1 0,0 3 0,0 0 0,-1 2 0,0 0 0,-1 0 0,1 1 0,-2-3 0,2 2 0,0-3 0,1 1 0,-1 0 0,0-1 0,0 1 0,0-2 0,0 2 0,0 1 0,0 1 0,0 0 0,-1 0 0,1 1 0,-3 0 0,4 0 0,-2-1 0,2 0 0,-1 0 0,0 0 0,0-1 0,0 0 0,0 0 0,0 1 0,0 0 0,-1 0 0,0 0 0,0 1 0,0-1 0,1 0 0,-1 0 0,1 1 0,-3 0 0,2 0 0,-1-1 0,1 0 0,0 1 0,1-1 0,0 0 0,0 0 0,1 0 0,0 0 0,0 0 0,-1 0 0,0 0 0,0 0 0,0 1 0,0 1 0,-1-1 0,0 1 0,0-1 0,0 0 0,1 2 0,0-2 0,0 1 0,0 1 0,0-3 0,0 3 0,0-3 0,0 3 0,0-2 0,0 1 0,-2-1 0,2-1 0,-2 1 0,2-1 0,2-1 0,0 0 0,0 0 0,1 0 0,-3 1 0,2 0 0,-2 0 0,0 0 0,0 0 0,0 1 0,0 1 0,0-1 0,-1 1 0,1-2 0,0 0 0,0 0 0,0 0 0,0-1 0,2 0 0,-2-2 0,2 3 0,-2-2 0,0 3 0,0 0 0,0 1 0,0 0 0,0 1 0,-1 0 0,1 0 0,0 0 0,0 0 0,0 0 0,0 0 0,0 0 0,0 0 0,0-2 0,0 1 0,0-1 0,-1 2 0,1 0 0,0-2 0,0 2 0,0-3 0,0 3 0,0-3 0,0 3 0,0-3 0,0 3 0,0-2 0,0 1 0,0-1 0,-1 1 0,0-1 0,2 1 0,-2-1 0,2 1 0,-2-1 0,0 1 0,0-1 0,1 1 0,-1-1 0,2 1 0,-2 0 0,2 0 0,-1-1 0,0 1 0,0-2 0,0 3 0,0-2 0,-1 1 0,1 1 0,0-3 0,0 3 0,0-3 0,0 3 0,0-1 0,0-1 0,0 2 0,0-3 0,0 3 0,0-3 0,0 3 0,0-1 0,0-1 0,0 2 0,0-1 0,0-1 0,0 2 0,0-1 0,0 0 0,-1 0 0,1 0 0,0 0 0,0 0 0,0 0 0,0 1 0,0-1 0,0 0 0,0 0 0,0 1 0,0 0 0,2 0 0,-2-1 0,1 0 0,-1 0 0,0 1 0,0 0 0,0 0 0,0 0 0,0 0 0,0 0 0,0 0 0,0 0 0,0 0 0,0 0 0,0 0 0,0 0 0,0 0 0,0 0 0,0 0 0,-1 0 0,1 0 0,0 0 0,2 0 0,-2 0 0,2 0 0,-2 0 0,0 0 0,0 0 0,0 0 0,0 0 0,0 0 0,0 0 0,-1 0 0,1 0 0,0 1 0,0 0 0,0 0 0,0 0 0,0-1 0,0 2 0,0-2 0,0 0 0,0 1 0,1-1 0,0 2 0,0-2 0,-1 1 0,0-1 0,-1 3 0,0-1 0,0-1 0,-1 2 0,2-2 0,-1 2 0,-1 0 0,2 0 0,-1 0 0,-1 0 0,2 0 0,-3 0 0,3 0 0,-3 0 0,3 0 0,-3 0 0,3 0 0,-3 0 0,3-1 0,-3 1 0,3 0 0,-3 0 0,2 0 0,0 0 0,1 0 0,-1 0 0,0 0 0,-1 0 0,1 0 0,-1 0 0,1 0 0,0 0 0,1 0 0,-1-1 0,1 0 0,-1 1 0,1-2 0,-2 2 0,2 0 0,0 0 0,0 0 0,0 0 0,0 0 0,0 0 0,0 0 0,0 0 0,0 0 0,0 0 0,0 0 0,0 0 0,0 1 0,0-1 0,0 2 0,0 0 0,0 0 0,0-1 0,0 3 0,1-2 0,-1 1 0,0 1 0,0-1 0,1 3 0,-1-2 0,1 3 0,0-3 0,2 3 0,-1-1 0,2 0 0,-3 1 0,0-3 0,1 3 0,-1-3 0,1 4 0,-1-4 0,-1 1 0,0-1 0,1 1 0,-1-1 0,0 2 0,1-5 0,-3 3 0,2-2 0,-1 0 0,1 1 0,-1-3 0,1 3 0,-2-1 0,3 2 0,-3-1 0,2 1 0,-1 1 0,2-1 0,-1 2 0,0-1 0,1-1 0,-1 1 0,0-1 0,1-2 0,-1-1 0,0 1 0,0-2 0,-1 2 0,0-2 0,-2-2 0,2 1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2:40.214"/>
    </inkml:context>
    <inkml:brush xml:id="br0">
      <inkml:brushProperty name="width" value="0.1" units="cm"/>
      <inkml:brushProperty name="height" value="0.6" units="cm"/>
      <inkml:brushProperty name="color" value="#B1CFDE"/>
      <inkml:brushProperty name="inkEffects" value="pencil"/>
    </inkml:brush>
  </inkml:definitions>
  <inkml:trace contextRef="#ctx0" brushRef="#br0">0 84 16383,'0'8'0,"2"-3"0,-1-1 0,3 0 0,-2 1 0,2 3 0,-2-3 0,1 0 0,1-3 0,-1-2 0,2 0 0,-1 0 0,2 0 0,-1 0 0,1 0 0,2 0 0,-2 0 0,6 0 0,-6 0 0,1 0 0,-1 1 0,1 1 0,0 0 0,3-1 0,-4 0 0,1 0 0,-2 0 0,0 0 0,-1-1 0,3 2 0,-2-2 0,5 0 0,-3 0 0,3 0 0,-5 0 0,0 0 0,3 0 0,1-3 0,4 0 0,-3-2 0,-3 2 0,-2 1 0,1 2 0,-1-3 0,3 3 0,-3-3 0,1 3 0,0-4 0,-2-1 0,2 0 0,3-4 0,-3 6 0,1-2 0,-3 2 0,3-3 0,-2-1 0,4 0 0,1-5 0,-3 7 0,5-5 0,-7 6 0,1 2 0,2-3 0,-2 3 0,3-1 0,-3 1 0,7-2 0,1-1 0,6 1 0,-7-1 0,-4 3 0,-6 1 0,1 1 0,-3 0 0,2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2:52.190"/>
    </inkml:context>
    <inkml:brush xml:id="br0">
      <inkml:brushProperty name="width" value="0.1" units="cm"/>
      <inkml:brushProperty name="height" value="0.6" units="cm"/>
      <inkml:brushProperty name="color" value="#B1CFDE"/>
      <inkml:brushProperty name="inkEffects" value="pencil"/>
    </inkml:brush>
  </inkml:definitions>
  <inkml:trace contextRef="#ctx0" brushRef="#br0">0 0 16383,'3'11'0,"0"-2"0,-1-5 0,2 1 0,-4-1 0,4 4 0,-1 0 0,0 0 0,3 6 0,-2-2 0,2 8 0,-3-7 0,3 4 0,-2-8 0,2 5 0,-3-7 0,6 8 0,-8-10 0,7 7 0,-6-8 0,4 3 0,2 1 0,-2-1 0,6 6 0,-8-5 0,4 2 0,-4-4 0,4 5 0,-3-4 0,4 5 0,-4-5 0,-1-1 0,-1-1 0,0-1 0,-1 1 0,-1-2 0,0-1 0,1 6 0,2 0 0,1 6 0,-1-4 0,-2-3 0,-1-6 0,0 2 0,1 4 0,0-1 0,6 12 0,-1-7 0,5 7 0,-6-10 0,1 2 0,-5-7 0,0 2 0,2 3 0,1 0 0,3 5 0,-5-5 0,1 1 0,-4-5 0,1 2 0,4 9 0,-1 1 0,6 10 0,-5-13 0,4 5 0,-5-9 0,4 6 0,-4-4 0,3 4 0,-4-7 0,2 5 0,-2-8 0,-1 2 0,3-3 0,-4-2 0,2 1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2:56.632"/>
    </inkml:context>
    <inkml:brush xml:id="br0">
      <inkml:brushProperty name="width" value="0.1" units="cm"/>
      <inkml:brushProperty name="height" value="0.6" units="cm"/>
      <inkml:brushProperty name="color" value="#B1CFDE"/>
      <inkml:brushProperty name="inkEffects" value="pencil"/>
    </inkml:brush>
  </inkml:definitions>
  <inkml:trace contextRef="#ctx0" brushRef="#br0">0 235 16383,'16'0'0,"3"0"0,-13 0 0,11 3 0,-8-1 0,5 4 0,1-3 0,-6 1 0,8-1 0,-4 2 0,4-2 0,-4 1 0,-3-3 0,-4-1 0,0 0 0,-2 0 0,0 0 0,-1 0 0,3-4 0,0-3 0,1-2 0,7-11 0,-8 11 0,9-11 0,-9 14 0,0-1 0,2 2 0,-6 3 0,11-5 0,-8 6 0,7-2 0,-4 2 0,1-1 0,-3 1 0,2-1 0,-2 2 0,6-2 0,-4 2 0,4 0 0,-6 0 0,3 0 0,-2 0 0,-2 0 0,5 0 0,-7 0 0,3 0 0,-2-4 0,2-3 0,-1-1 0,1-2 0,-3 3 0,0 1 0,1-2 0,3-4 0,-1 2 0,4-4 0,-7 12 0,3-4 0,-2 5 0,5-4 0,-1 2 0,2-1 0,-4 2 0,0-1 0,5 0 0,-5 1 0,11-2 0,-13 4 0,6-4 0,-4 1 0,1-3 0,-2 1 0,3 0 0,-6 2 0,6-4 0,-6 5 0,2-2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3:21.756"/>
    </inkml:context>
    <inkml:brush xml:id="br0">
      <inkml:brushProperty name="width" value="0.1" units="cm"/>
      <inkml:brushProperty name="height" value="0.6" units="cm"/>
      <inkml:brushProperty name="color" value="#E4F4FF"/>
      <inkml:brushProperty name="inkEffects" value="pencil"/>
    </inkml:brush>
  </inkml:definitions>
  <inkml:trace contextRef="#ctx0" brushRef="#br0">0 453 16383,'8'1'0,"0"0"0,-6 0 0,1 0 0,0 0 0,0 0 0,0-1 0,0 1 0,0 0 0,0 0 0,0 0 0,0 0 0,0 0 0,0-1 0,0 1 0,0-1 0,-1 2 0,1-1 0,0-1 0,0 2 0,0-2 0,0 1 0,0-1 0,0 1 0,-1 1 0,1-2 0,0 1 0,0 1 0,0-2 0,0 1 0,0-1 0,-1 0 0,1 0 0,0 0 0,0 0 0,0 0 0,0 0 0,0 0 0,-1 0 0,1 0 0,0 0 0,0 0 0,0-1 0,0 0 0,0-1 0,-1 0 0,0 1 0,-2-3 0,3 3 0,-3-2 0,3 1 0,-3-1 0,3 0 0,-3 1 0,1-1 0,-1 0 0,2 0 0,-2 0 0,1 0 0,1 0 0,-2 0 0,1-1 0,0 1 0,0-1 0,1 1 0,-1 0 0,0 0 0,-1 0 0,1 0 0,0 0 0,1-1 0,0 1 0,-1-2 0,2 1 0,-1 0 0,-1 1 0,1 0 0,-1 1 0,-1-2 0,3 4 0,-3-4 0,3 2 0,-3-1 0,3-1 0,-1 0 0,-1 0 0,1 1 0,-1 0 0,-1 0 0,3 0 0,-3-1 0,3-1 0,-1-2 0,1-1 0,-1 1 0,1-1 0,-1 1 0,0 0 0,0 2 0,-1 1 0,0 1 0,0 1 0,1 0 0,1 1 0,-2-1 0,3 1 0,-2 0 0,2 1 0,-1 0 0,0 0 0,0 0 0,0 0 0,0 0 0,0 0 0,-1 0 0,1 0 0,0 0 0,0 0 0,0 0 0,-1 0 0,1 0 0,0 0 0,0 1 0,0 0 0,-2 1 0,3-1 0,-2 1 0,2 0 0,-1-1 0,0 2 0,0-3 0,-1 3 0,2-3 0,-2 2 0,1-1 0,-1-1 0,0 1 0,2-1 0,-1 0 0,1 0 0,-1 0 0,0 0 0,0 0 0,0 0 0,0 0 0,0 0 0,0 0 0,0 0 0,0 0 0,-1 0 0,1 0 0,0 0 0,0 0 0,0-1 0,0 1 0,0-1 0,0-1 0,0 2 0,0-2 0,0 1 0,-1-1 0,1 0 0,0 0 0,0 0 0,-1 0 0,1 0 0,-3-1 0,2 1 0,-1-3 0,1 3 0,-1-1 0,1-2 0,-1 2 0,2-3 0,-3 2 0,1-2 0,1 3 0,-2-2 0,1 2 0,1 1 0,-1-1 0,1 0 0,0 0 0,0-1 0,1 1 0,0-3 0,-1 2 0,0 0 0,-1 1 0,1 0 0,-2 0 0,3 2 0,-2-2 0,2 3 0,0-3 0,0 3 0,0-3 0,0 3 0,-1-1 0,1 1 0,0 0 0,0 0 0,0 0 0,0-2 0,0 2 0,0-1 0,0 1 0,-1-2 0,1 2 0,0-1 0,0 1 0,0-2 0,0 1 0,0-1 0,0 1 0,0 0 0,0 0 0,-2-1 0,3 1 0,-2-1 0,2 0 0,-1 1 0,2-2 0,-2 1 0,3 0 0,-2 0 0,0 1 0,-1-1 0,0 2 0,0-2 0,0 2 0,0-2 0,0 0 0,0-2 0,0 1 0,0-2 0,1 2 0,0-4 0,1 4 0,-2-3 0,0 2 0,0 0 0,0 1 0,0 0 0,0 0 0,-2 0 0,2 0 0,-3 1 0,3-1 0,-1-2 0,1 2 0,0-3 0,0 1 0,0-2 0,0 2 0,0 1 0,-1 1 0,1 0 0,-2 0 0,1 0 0,0 1 0,0 0 0,1 2 0,0-3 0,0 3 0,0-3 0,0 3 0,1-3 0,0 3 0,0-2 0,-1 1 0,0 0 0,0 0 0,0 1 0,0 0 0,0 0 0,0 0 0,0 0 0,0 0 0,-1 0 0,1 0 0,0 0 0,0 0 0,0 0 0,0 0 0,0 0 0,-1 0 0,1 0 0,0 3 0,0-1 0,-1 2 0,0-1 0,0 0 0,1 1 0,0 1 0,0 2 0,1-1 0,-1 1 0,0 0 0,1-1 0,-1 1 0,0-1 0,-1 1 0,1-2 0,-2 1 0,1-3 0,0 3 0,-1-1 0,-1 0 0,2 1 0,-1-1 0,0 2 0,0-1 0,1 1 0,-2-2 0,1 1 0,1-1 0,-2 0 0,2 1 0,-2-3 0,1 3 0,-1-2 0,3 2 0,-2-3 0,2 3 0,-3-2 0,3 2 0,-3-1 0,3 0 0,-3-1 0,3 1 0,-3-2 0,2 2 0,-1-2 0,0 0 0,0 0 0,0 0 0,0 0 0,0 0 0,0 0 0,-1-1 0,3 1 0,-1 0 0,1 0 0,-2 0 0,2 0 0,-1 0 0,1 0 0,-1 0 0,0 0 0,1 0 0,-1 2 0,-1-2 0,2 1 0,-1 1 0,1-2 0,0 3 0,0-1 0,0 0 0,0 1 0,1-1 0,-1 0 0,-1 0 0,0-1 0,0 0 0,1 0 0,-1-1 0,0 0 0,-1 0 0,1 2 0,0-2 0,0 2 0,0-2 0,-1 0 0,1 0 0,0-1 0,0 3 0,-1-2 0,0 2 0,0-2 0,1 0 0,-1 1 0,1 0 0,-1 0 0,0-1 0,0 0 0,0 0 0,1 0 0,-2 0 0,3 0 0,-3 0 0,3 0 0,-3 0 0,2 0 0,-1 0 0,-1 0 0,3 0 0,-3 0 0,3 0 0,-3 0 0,3 1 0,-1-1 0,1 4 0,-1-4 0,0 1 0,-1 1 0,0-2 0,0 2 0,0-2 0,1 0 0,-1 0 0,0 0 0,0 0 0,0 0 0,0 1 0,0 0 0,-1 0 0,2-1 0,-2 2 0,0-2 0,1 1 0,-1-1 0,2 0 0,-2 0 0,1 0 0,-1 2 0,3-2 0,-3 2 0,3-1 0,-3 0 0,3 0 0,-2 1 0,1-2 0,-1 2 0,0-1 0,0-1 0,-1 2 0,2-2 0,-1 2 0,0-2 0,0 1 0,1 1 0,-2-2 0,1 3 0,1-2 0,-2 2 0,1-1 0,-1 1 0,0 1 0,0 0 0,0-1 0,0 1 0,2-2 0,-2-1 0,1-1 0,-1 0 0,0 0 0,0 0 0,0 0 0,0 0 0,2-1 0,-2 1 0,1 0 0,-5-1 0,2-1 0,-3-1 0,2 0 0,0 0 0,1 0 0,-1 0 0,-2 0 0,2 0 0,-3 0 0,2 0 0,-2 0 0,3 0 0,-3 0 0,2 0 0,-2 0 0,3 1 0,-2 0 0,1 2 0,0-3 0,0 1 0,1 1 0,0-2 0,0 1 0,0 1 0,0-2 0,0 1 0,0 1 0,-1-1 0,0 1 0,0 1 0,1-2 0,-2 1 0,2 1 0,-2-2 0,2 2 0,-1 0 0,1-1 0,-1 1 0,2-2 0,0 2 0,-1 0 0,1 0 0,0 0 0,2 0 0,-3-1 0,2 0 0,-1 0 0,0 1 0,-2 0 0,1 0 0,-1 0 0,1 0 0,1 0 0,-1-2 0,3 2 0,-4-2 0,2 2 0,-2-1 0,1 1 0,-1-2 0,0 2 0,-2-1 0,3 1 0,-2-3 0,2 3 0,0-3 0,1 3 0,-1-3 0,0 1 0,0-1 0,0 2 0,0-1 0,0 1 0,0 0 0,0-1 0,0 1 0,0-1 0,0 1 0,0-1 0,0 0 0,0 0 0,0 0 0,1 1 0,-1 0 0,-2 1 0,2-1 0,-2 0 0,1 0 0,0 1 0,-2 0 0,3 0 0,-2 1 0,2-2 0,0 1 0,0-1 0,1 1 0,-1-3 0,1 3 0,-3-3 0,1 3 0,-1-2 0,-1 3 0,1-1 0,0 0 0,0-1 0,1 0 0,0-1 0,0 2 0,1-3 0,0 1 0,0 0 0,-1 1 0,1 1 0,-2-1 0,0 1 0,2-3 0,-1 2 0,1-1 0,-2-1 0,0 1 0,0 1 0,-1-2 0,1 1 0,0-1 0,-1 0 0,1 0 0,0 0 0,-1 0 0,1 0 0,0 0 0,0 0 0,3 0 0,-1 0 0,0 0 0,0 0 0,0 0 0,0 0 0,-2 0 0,2 0 0,-2 0 0,1 0 0,-3-1 0,0-1 0,-3-2 0,1 1 0,-2-1 0,2 1 0,1 1 0,4 1 0,1 1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3:35.060"/>
    </inkml:context>
    <inkml:brush xml:id="br0">
      <inkml:brushProperty name="width" value="0.1" units="cm"/>
      <inkml:brushProperty name="height" value="0.6" units="cm"/>
      <inkml:brushProperty name="color" value="#E4F4FF"/>
      <inkml:brushProperty name="inkEffects" value="pencil"/>
    </inkml:brush>
  </inkml:definitions>
  <inkml:trace contextRef="#ctx0" brushRef="#br0">1 60 16383,'18'0'0,"-4"0"0,-1 0 0,-9 0 0,9 0 0,-8 0 0,4 0 0,-3 0 0,4 0 0,-4 0 0,6 0 0,-7 0 0,5 0 0,-5 0 0,6 0 0,-7 0 0,8 0 0,-7 0 0,5 0 0,-4 0 0,4 0 0,-1 0 0,1 0 0,-1 0 0,-4 0 0,0 0 0,-3 0 0,4 0 0,1 0 0,0 0 0,1 0 0,-5 0 0,7 0 0,-2 0 0,7 0 0,-6 0 0,4 0 0,-7 0 0,5 0 0,-6 0 0,3 0 0,-5 0 0,5 1 0,0 1 0,-2 1 0,0 0 0,-4 1 0,0 1 0,-1-2 0,-7-1 0,-2-2 0,-7 0 0,8 0 0,-1 0 0,5 0 0,0 0 0,1 0 0,-1 0 0,-1-1 0,-2 1 0,-6-4 0,5 3 0,-10-4 0,13 4 0,-14-4 0,11 3 0,-15-5 0,6 0 0,-3-1 0,6 2 0,6 1 0,4 4 0,-2-2 0,-5 0 0,-10-5 0,8 3 0,-7-3 0,18 7 0,0-1 0,12 4 0,-4-2 0,7 1 0,-7-1 0,4 2 0,-1-2 0,3 1 0,-2 1 0,6 0 0,-6-1 0,6 2 0,-5-1 0,12 3 0,-13-3 0,9 2 0,-16-2 0,4-1 0,-1 2 0,1 0 0,5 0 0,-5 0 0,-3-1 0,-1-1 0,2 3 0,-1-4 0,10 6 0,-9-4 0,4 1 0,-6 1 0,1 2 0,-2 3 0,0-1 0,-1-2 0,-1-4 0,0-2 0,-1 2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8:43.477"/>
    </inkml:context>
    <inkml:brush xml:id="br0">
      <inkml:brushProperty name="width" value="0.2" units="cm"/>
      <inkml:brushProperty name="height" value="0.2" units="cm"/>
      <inkml:brushProperty name="color" value="#F3E4BA"/>
    </inkml:brush>
  </inkml:definitions>
  <inkml:trace contextRef="#ctx0" brushRef="#br0">0 216 24575,'58'6'0,"4"19"0,-53-12 0,11 12 0,-17-22 0,0 0 0,0-15 0,0 5 0,1-15 0,2 8 0,-2 1 0,3-2 0,-3 1 0,2 1 0,-2-2 0,-1 3 0,1-1 0,0 3 0,-1-1 0,3-2 0,-2 2 0,1-2 0,-1 2 0,1 2 0,-1-1 0,0 3 0,0-2 0,-1 4 0,0-1 0,0 3 0,0-2 0,0 1 0,0 1 0,0-3 0,0 2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8:56.947"/>
    </inkml:context>
    <inkml:brush xml:id="br0">
      <inkml:brushProperty name="width" value="0.2" units="cm"/>
      <inkml:brushProperty name="height" value="0.2" units="cm"/>
      <inkml:brushProperty name="color" value="#F3E4BA"/>
    </inkml:brush>
  </inkml:definitions>
  <inkml:trace contextRef="#ctx0" brushRef="#br0">630 308 24575,'-1'14'0,"-3"3"0,0-10 0,-4 8 0,3-5 0,-7 10 0,6-8 0,-3 3 0,3-2 0,2-6 0,-1 5 0,0-3 0,-4 4 0,2-4 0,-7 8 0,6-8 0,-2 1 0,3-2 0,4-4 0,-2 3 0,1-5 0,-1 4 0,1-5 0,-1 6 0,0-3 0,-4 8 0,4-1 0,-9 12 0,6-10 0,-4 5 0,6-7 0,3-4 0,0-2 0,2-1 0,-5 5 0,3-2 0,-4 6 0,3-5 0,1 0 0,2-1 0,0-3 0,-3-1 0,-4 0 0,-1-3 0,2 0 0,0 0 0,4 0 0,-3 0 0,-2 0 0,1 0 0,-5-3 0,7 2 0,-4-4 0,5 4 0,-9-4 0,7 3 0,-9-4 0,6 2 0,-5 0 0,7 1 0,-4-2 0,6 3 0,-1-2 0,-1 3 0,5-1 0,-7-3 0,3 3 0,-1-4 0,2 2 0,1 2 0,-1-3 0,0 3 0,1-2 0,-2-1 0,2 2 0,-2-1 0,1 1 0,-2-1 0,1-1 0,0 2 0,-2-2 0,4 4 0,-3-4 0,3 3 0,-1-2 0,4-3 0,3 2 0,4-4 0,-2 4 0,2-1 0,-4 3 0,0-5 0,0-1 0,3-5 0,-3 4 0,4-5 0,-3 6 0,1-2 0,-1 5 0,-2 2 0,2-5 0,2-2 0,3-8 0,-3 6 0,3-8 0,-4 11 0,2-5 0,-3 8 0,3-5 0,-4 7 0,4-4 0,-3 3 0,3-1 0,0-1 0,0-1 0,1 0 0,-1 2 0,2-2 0,-5 6 0,4-3 0,-1 2 0,-1-1 0,2 1 0,-1-2 0,0 3 0,3-4 0,-4 4 0,6-3 0,-7 4 0,8-2 0,-6 2 0,1 0 0,0 0 0,-4 1 0,4 0 0,2 1 0,2 0 0,0 0 0,1 0 0,-5 0 0,6 1 0,-7 0 0,7 2 0,-4-2 0,1 3 0,0-1 0,-5-2 0,3 2 0,-5-3 0,6 4 0,-6-3 0,5 4 0,-4-3 0,3 2 0,-1-1 0,-1 0 0,2 0 0,-4 0 0,-21-3 0,2-1 0,-20-4 0,12-1 0,3 0 0,7 3 0,3 0 0,4 0 0,2 0 0,-4-1 0,6 1 0,-7-2 0,6 3 0,-9-6 0,4 3 0,0-3 0,-3 1 0,7 4 0,-6-3 0,0 1 0,4 0 0,-3 0 0,7 4 0,-3-2 0,-1 4 0,0 1 0,-3 4 0,-1 6 0,4-3 0,-5 3 0,8-5 0,-6 5 0,4-6 0,-2 4 0,3-5 0,-1 5 0,2-3 0,-5 6 0,5-5 0,-6 10 0,3-6 0,-1 4 0,2-2 0,3-4 0,0 1 0,0-3 0,-1 4 0,0-2 0,1-1 0,-1 3 0,4-8 0,-6 7 0,4-5 0,-2 4 0,-1-4 0,2 2 0,-4 0 0,2 0 0,-1-1 0,1-1 0,0 0 0,0-4 0,1 4 0,0-2 0,1 0 0,-1 0 0,0-1 0,-1 0 0,0-1 0,2-10 0,0 5 0,3-8 0,0 7 0,0 0 0,0-2 0,0 0 0,2-4 0,-2 5 0,3-5 0,-3 7 0,1-5 0,-1 4 0,2-3 0,-1-1 0,2 5 0,0-8 0,0 8 0,-2-3 0,1 0 0,-1-1 0,1 2 0,-1-2 0,2-1 0,0 0 0,2-4 0,-1 5 0,2-1 0,-4 4 0,2 1 0,-4-3 0,4-1 0,-2-3 0,4-2 0,-3 5 0,2-1 0,-4 5 0,2-1 0,1-3 0,0 0 0,1 0 0,-2 1 0,-1 4 0,-1-4 0,-1 0 0,1 0 0,1-2 0,0 5 0,1-6 0,-2 3 0,1-1 0,1 0 0,0 2 0,0-2 0,5-3 0,-2 5 0,4-5 0,-5 8 0,3-6 0,-3 4 0,2-3 0,-2 2 0,-1 0 0,0 1 0,-1-1 0,2-1 0,-1 2 0,-2-1 0,1 0 0,-2 1 0,1-2 0,1 2 0,2-3 0,0 2 0,0-2 0,0-1 0,-2 3 0,1 0 0,-1 0 0,1 1 0,1-3 0,-1 4 0,-1-1 0,1 0 0,-1 0 0,3 0 0,-3 1 0,1 0 0,1 1 0,-1 0 0,3 1 0,-3 0 0,2 0 0,1 0 0,-2 1 0,4 0 0,-5 0 0,8 0 0,-6 0 0,2 0 0,0 0 0,-5 0 0,7 3 0,-6-1 0,6 2 0,-5-1 0,4 1 0,-5 0 0,6 1 0,-3 0 0,0-2 0,-1 1 0,-4-3 0,3 2 0,-1 0 0,0 0 0,2 0 0,-2-1 0,1 0 0,1 0 0,-1 1 0,1 0 0,-2 0 0,0-1 0,1 1 0,-1 0 0,2 2 0,-4-1 0,1 1 0,0-1 0,2 0 0,0 1 0,0-2 0,-1 0 0,0 0 0,1 0 0,-1 0 0,3 5 0,-2-1 0,4 3 0,-6-3 0,3 1 0,-6-4 0,1 1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9:03.503"/>
    </inkml:context>
    <inkml:brush xml:id="br0">
      <inkml:brushProperty name="width" value="0.2" units="cm"/>
      <inkml:brushProperty name="height" value="0.2" units="cm"/>
      <inkml:brushProperty name="color" value="#F3E4BA"/>
    </inkml:brush>
  </inkml:definitions>
  <inkml:trace contextRef="#ctx0" brushRef="#br0">1 0 24575,'12'15'0,"-5"-3"0,0-7 0,-7-2 0,8 3 0,-1-1 0,1 0 0,1 0 0,-6-2 0,2-2 0,-1 3 0,-1-2 0,4 3 0,-4-1 0,2-1 0,2 2 0,-2-4 0,1 4 0,1-2 0,-1 1 0,1 0 0,3 2 0,-5-3 0,2 1 0,-3-2 0,-1 1 0,1 0 0,2 3 0,-1-3 0,0 0 0,-1 1 0,1-1 0,2 2 0,-2-1 0,2-2 0,-4 0 0,3-1 0,-2 3 0,2-4 0,0 4 0,-2-4 0,3 3 0,-2-3 0,1 3 0,0-1 0,-2-1 0,2 2 0,2 0 0,-3 0 0,4 0 0,-4-2 0,-2-2 0,4-2 0,-2 0 0,1-1 0,-3 0 0,-2-1 0,4-2 0,-1 3 0,3-2 0,-2 5 0,-1-1 0,2 2 0,-1 0 0,2-1 0,-3 1 0,2-3 0,-2 2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9:06.536"/>
    </inkml:context>
    <inkml:brush xml:id="br0">
      <inkml:brushProperty name="width" value="0.2" units="cm"/>
      <inkml:brushProperty name="height" value="0.2" units="cm"/>
      <inkml:brushProperty name="color" value="#F3E4BA"/>
    </inkml:brush>
  </inkml:definitions>
  <inkml:trace contextRef="#ctx0" brushRef="#br0">1 88 24575,'2'-16'0,"0"1"0,-1 9 0,1 1 0,-1-2 0,0 3 0,-1-7 0,0 5 0,0-2 0,0 3 0,0 1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9:24.547"/>
    </inkml:context>
    <inkml:brush xml:id="br0">
      <inkml:brushProperty name="width" value="0.1" units="cm"/>
      <inkml:brushProperty name="height" value="0.1" units="cm"/>
      <inkml:brushProperty name="color" value="#F3E4BA"/>
    </inkml:brush>
  </inkml:definitions>
  <inkml:trace contextRef="#ctx0" brushRef="#br0">0 177 24575,'2'-7'0,"0"0"0,0 5 0,1-1 0,0 0 0,0 0 0,-2 0 0,2 1 0,-3 0 0,1-1 0,-1 0 0,0-1 0,0 1 0,0-1 0,2 1 0,-1-1 0,1 1 0,0 2 0,-1-2 0,1 1 0,-1 0 0,1-1 0,-2 0 0,3 0 0,-2 0 0,2 0 0,-1 0 0,1 0 0,-2 0 0,1 0 0,1 2 0,-3-2 0,2 1 0,0-2 0,1 1 0,-1-1 0,0 1 0,-2 0 0,3 0 0,-3 0 0,2 0 0,-1 1 0,0-1 0,2 0 0,-1 0 0,1 1 0,-3 0 0,3 0 0,-3-2 0,2 1 0,0-1 0,1 1 0,0 1 0,-1 0 0,1 0 0,0 0 0,0 0 0,0 0 0,-1 0 0,0 0 0,0 0 0,1 2 0,-1-2 0,1 2 0,0 0 0,0 0 0,0 0 0,0 0 0,-1 0 0,1 0 0,0 0 0,0 0 0,0 0 0,0 0 0,0 0 0,-1 0 0,1 0 0,0 0 0,0 0 0,0 0 0,0 0 0,-1 0 0,1 0 0,0 0 0,0 0 0,0 0 0,0 0 0,0 0 0,-1 0 0,1 0 0,0 0 0,0 0 0,0 0 0,-1 0 0,1 0 0,0 0 0,0 0 0,0 0 0,0 0 0,0 0 0,-1 0 0,1 0 0,0 0 0,0 2 0,0-2 0,0 2 0,0-1 0,0 1 0,0-1 0,0 1 0,0 0 0,0 0 0,0 0 0,0 0 0,0 1 0,0 0 0,0 0 0,1 0 0,0 0 0,2 0 0,-3 0 0,2 0 0,-1 0 0,-1 0 0,4 0 0,-4 0 0,3 1 0,-3-1 0,2 0 0,-2 0 0,2 0 0,-2 0 0,1 0 0,-1 0 0,0-1 0,0 0 0,0-2 0,0 2 0,0-1 0,0-1 0,0 3 0,0-3 0,0 2 0,0 0 0,0-1 0,0 3 0,0-4 0,-2 3 0,-7-4 0,3 2 0,-7-4 0,7 1 0,-2 0 0,2 1 0,2 0 0,-2-1 0,2 0 0,-1-3 0,0 2 0,0-3 0,0 2 0,-1-2 0,2 3 0,-1-2 0,-1 3 0,3-1 0,4 1 0,-2 1 0,5 1 0,-4 0 0,0 0 0,-1 0 0,1 0 0,0 0 0,0 0 0,0 0 0,0 0 0,0 0 0,0 0 0,0 1 0,1 1 0,0 0 0,0 0 0,-1-1 0,0 1 0,0-1 0,0 1 0,0-1 0,0 1 0,0-1 0,-2 1 0,2 0 0,-2 0 0,1 0 0,2 0 0,-2 1 0,2-2 0,-2 2 0,0-3 0,0 4 0,0-2 0,1 2 0,0-1 0,0 0 0,0 0 0,0 0 0,-1 0 0,0-1 0,-1 0 0,1 0 0,1 0 0,0 1 0,0 0 0,0 0 0,-1-1 0,-1 1 0,2-2 0,-2 1 0,1 0 0,0 0 0,0 0 0,1 0 0,0 0 0,-1 1 0,0-1 0,0 0 0,1-1 0,-2 1 0,2 0 0,-1-1 0,1 2 0,-1-3 0,0 3 0,0-2 0,0 2 0,1 0 0,0 0 0,0 0 0,0-2 0,0 2 0,-1-3 0,0 3 0,1-2 0,-2 2 0,2-1 0,0 0 0,0 0 0,-1-1 0,1 2 0,0-2 0,0 1 0,0-1 0,-1 1 0,1-1 0,0 1 0,0 0 0,0-1 0,0 0 0,-11-3 0,4 1 0,-9-3 0,8 1 0,0 1 0,2 0 0,0 1 0,2-1 0,-3 1 0,3-1 0,-3 1 0,3-1 0,-4 0 0,2-1 0,-2 1 0,2-1 0,0 2 0,0-2 0,1 1 0,0-1 0,0 1 0,1-4 0,-1 3 0,0-2 0,0 2 0,0 0 0,1 0 0,-1 2 0,7-2 0,-4 3 0,5-1 0,-3 1 0,0 0 0,0 0 0,0 0 0,0 0 0,0 0 0,0 0 0,0 0 0,-1 1 0,1-1 0,0 2 0,0-1 0,-2 0 0,1 3 0,-1 0 0,1 0 0,1-1 0,0 0 0,-2 0 0,0 0 0,1-2 0,-1 3 0,2-2 0,0 2 0,0-1 0,0 0 0,0 0 0,0 0 0,0 0 0,2 0 0,-2 1 0,2 0 0,-2 0 0,0-1 0,0 0 0,0-1 0,0-1 0,0 1 0,-1-2 0,0 2 0,-1 3 0,-1 2 0,0 1 0,0 1 0,0-3 0,0-1 0,0 0 0,0-2 0,0 0 0,0 0 0,0-1 0,0 1 0,0 0 0,0 0 0,0 0 0,0 0 0,0 0 0,0 0 0,0 0 0,0-1 0,0 1 0,2 0 0,-1 0 0,2 0 0,0 0 0,0 2 0,0-2 0,0 2 0,0-3 0,0 1 0,-1 0 0,0-1 0,-1 2 0,0-1 0,-4 3 0,-2 1 0,-3 1 0,-3 4 0,-1 0 0,-3 5 0,-4-2 0,-2 3 0,4-3 0,-5 3 0,4-3 0,-2 1 0,-2 1 0,5-3 0,-3 1 0,6-5 0,-2 0 0,5-3 0,-2 1 0,2-1 0,2-2 0,1 0 0,1 0 0,1-1 0,1 0 0,-1-1 0,1 1 0,0-1 0,0-2 0,2 2 0,-1-1 0,1 0 0,-1 0 0,2-1 0,0 0 0,-1 0 0,2 2 0,-4 2 0,5 1 0,-6 0 0,4 1 0,-4-2 0,2 1 0,-1-3 0,1 2 0,0-2 0,0-1 0,1-1 0,-2-1 0,1-15 0,1 11 0,0-11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9:43.073"/>
    </inkml:context>
    <inkml:brush xml:id="br0">
      <inkml:brushProperty name="width" value="0.1" units="cm"/>
      <inkml:brushProperty name="height" value="0.1" units="cm"/>
      <inkml:brushProperty name="color" value="#F3E4BA"/>
    </inkml:brush>
  </inkml:definitions>
  <inkml:trace contextRef="#ctx0" brushRef="#br0">23 2 24575,'-10'-2'0,"2"2"0,5 0 0,2 2 0,1 2 0,0-1 0,0 2 0,0-1 0,0 1 0,0 0 0,1 0 0,-1-1 0,3 1 0,-2-4 0,2 3 0,1-1 0,0 2 0,0-1 0,-1 0 0,0-2 0,-2 2 0,2-4 0,-2 3 0,5 1 0,-3 0 0,4 2 0,-5-2 0,2-1 0,-3-2 0,2-1 0,0 1 0,0 1 0,0-1 0,0 1 0,-2-1 0,4 1 0,-2 1 0,5 0 0,-5 0 0,3-2 0,-3 2 0,0-3 0,0 1 0,2 2 0,1-1 0,2 3 0,1-1 0,-4-1 0,0-2 0,-3 0 0,3 2 0,-2 2 0,3-2 0,-3 1 0,-1-4 0,0 1 0,2 2 0,-1-1 0,4 3 0,-3-3 0,1 2 0,-2-4 0,1 3 0,1-2 0,3 4 0,-2-2 0,3 1 0,-5-2 0,3-1 0,-4-1 0,2 3 0,0 0 0,-1 1 0,-1-1 0,2 0 0,-2 1 0,2 0 0,-3-1 0,3 0 0,-3-1 0,6 3 0,-3-2 0,1 1 0,-2-2 0,0-1 0,-1-1 0,4 4 0,-3-3 0,4 4 0,-6-3 0,3 0 0,-3 0 0,1 0 0,2 0 0,-1 1 0,1 0 0,1 2 0,-3-2 0,3 1 0,0-1 0,-3-1 0,2 0 0,-3-2 0,1 2 0,0-2 0,4 0 0,-4 0 0,3 0 0,-3 0 0,2 0 0,-1 0 0,2 0 0,-1 0 0,-2-2 0,1 1 0,0-6 0,0 3 0,0-3 0,1 4 0,-2 2 0,2-2 0,-2 1 0,-1 0 0,1 0 0,1 1 0,1 1 0,0 0 0,-1 0 0,1 0 0,-1 0 0,2 0 0,-2-3 0,0 2 0,1-3 0,0-1 0,1 1 0,-1 1 0,2-3 0,-4 6 0,0-4 0,1 2 0,-2-2 0,3-2 0,-1 0 0,0-5 0,-1 0 0,-1 0 0,3-4 0,-3 8 0,2-7 0,-2 9 0,1-5 0,-3 6 0,2-1 0,-1 2 0,-1-1 0,1 2 0,-1-1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9:32.904"/>
    </inkml:context>
    <inkml:brush xml:id="br0">
      <inkml:brushProperty name="width" value="0.1" units="cm"/>
      <inkml:brushProperty name="height" value="0.1" units="cm"/>
      <inkml:brushProperty name="color" value="#F3E4BA"/>
    </inkml:brush>
  </inkml:definitions>
  <inkml:trace contextRef="#ctx0" brushRef="#br0">84 41 24575,'-6'16'0,"1"-6"0,2 0 0,1-7 0,1-1 0,0-8 0,1 2 0,0-7 0,0 8 0,0-3 0,-3 3 0,3 11 0,-6-5 0,5 8 0,-6-4 0,6-3 0,-5 1 0,5-2 0,-1 1 0,2-1 0,0 4 0,-3-3 0,2 1 0,-5 1 0,5-2 0,-1 3 0,2-4 0,0 1 0,0 3 0,-2-2 0,2 4 0,-1-3 0,1 2 0,-3-1 0,2 2 0,-2-4 0,3-1 0,-3 2 0,2-1 0,-3 7 0,2-5 0,-1 7 0,1-8 0,1-1 0,1-4 0,1-9 0,0 4 0,0-5 0,-1 6 0,0-1 0,0 0 0,0 1 0,0-2 0,0-2 0,0 2 0,0-4 0,0 4 0,0 1 0,0-1 0,1-4 0,1 0 0,1-4 0,-1 7 0,0-1 0,-1 4 0,0-2 0,-1 0 0,1-1 0,1 1 0,0 1 0,0 1 0,-1 1 0,0-1 0,0-1 0,1-1 0,0 1 0,0 0 0,-2-1 0,5-6 0,-3 5 0,4-11 0,-3 13 0,1-5 0,-2 5 0,-1 1 0,2-2 0,0 2 0,3-2 0,0 2 0,-3 1 0,0 0 0,-3 1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9:33.299"/>
    </inkml:context>
    <inkml:brush xml:id="br0">
      <inkml:brushProperty name="width" value="0.1" units="cm"/>
      <inkml:brushProperty name="height" value="0.1" units="cm"/>
      <inkml:brushProperty name="color" value="#F3E4BA"/>
    </inkml:brush>
  </inkml:definitions>
  <inkml:trace contextRef="#ctx0" brushRef="#br0">1 1 24575,'0'0'0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9:53.025"/>
    </inkml:context>
    <inkml:brush xml:id="br0">
      <inkml:brushProperty name="width" value="0.05" units="cm"/>
      <inkml:brushProperty name="height" value="0.05" units="cm"/>
      <inkml:brushProperty name="color" value="#F3E4BA"/>
    </inkml:brush>
  </inkml:definitions>
  <inkml:trace contextRef="#ctx0" brushRef="#br0">18 192 24575,'-3'-2'0,"-1"1"0,4-3 0,-3 3 0,3-2 0,-3 1 0,3 0 0,-2 1 0,1-2 0,0 1 0,1-2 0,0-1 0,0 2 0,0-1 0,0 1 0,0-2 0,0 2 0,0-1 0,0 1 0,0 0 0,0-1 0,0 1 0,0-2 0,0 2 0,0 0 0,0 0 0,0-1 0,0-1 0,0-1 0,0 1 0,0 0 0,0 2 0,0 0 0,0 0 0,0 1 0,1-1 0,1 0 0,1 0 0,-2 0 0,1-1 0,-2-1 0,0 1 0,0-2 0,0 3 0,0-2 0,0 2 0,0 0 0,0-1 0,1 1 0,1-4 0,1 3 0,0-3 0,-1 3 0,-1 1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29:59.485"/>
    </inkml:context>
    <inkml:brush xml:id="br0">
      <inkml:brushProperty name="width" value="0.05" units="cm"/>
      <inkml:brushProperty name="height" value="0.05" units="cm"/>
      <inkml:brushProperty name="color" value="#F3E4BA"/>
    </inkml:brush>
  </inkml:definitions>
  <inkml:trace contextRef="#ctx0" brushRef="#br0">1 0 24575,'6'0'0,"1"2"0,-2-1 0,0 1 0,-2 0 0,1 0 0,-1 0 0,6 1 0,-5-2 0,7 4 0,-6-4 0,5 2 0,-6-2 0,3 1 0,-4-1 0,1 0 0,-1 1 0,0-1 0,3 2 0,-3 0 0,3 0 0,-3-1 0,-1-1 0,0 0 0,3 2 0,-3 0 0,6 4 0,-3-3 0,4 1 0,-4-2 0,3 1 0,-5-1 0,6 4 0,-6-3 0,5 3 0,-4-5 0,0 2 0,-1-4 0,-1 4 0,2-2 0,2 3 0,-2-2 0,1 1 0,-2-2 0,2 2 0,-1-3 0,3 3 0,-4-4 0,2 2 0,1 1 0,-1-1 0,3 2 0,-6-2 0,4 0 0,-4-1 0,3-1 0,1 0 0,-2 0 0,2 0 0,-3 0 0,1 0 0,0 0 0,0 0 0,1 0 0,-1 0 0,-1 0 0,0 0 0,1-1 0,-1-1 0,0 0 0,-2 1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0:01.593"/>
    </inkml:context>
    <inkml:brush xml:id="br0">
      <inkml:brushProperty name="width" value="0.05" units="cm"/>
      <inkml:brushProperty name="height" value="0.05" units="cm"/>
      <inkml:brushProperty name="color" value="#F3E4BA"/>
    </inkml:brush>
  </inkml:definitions>
  <inkml:trace contextRef="#ctx0" brushRef="#br0">1 1 24575,'0'0'0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0:02.316"/>
    </inkml:context>
    <inkml:brush xml:id="br0">
      <inkml:brushProperty name="width" value="0.05" units="cm"/>
      <inkml:brushProperty name="height" value="0.05" units="cm"/>
      <inkml:brushProperty name="color" value="#F3E4BA"/>
    </inkml:brush>
  </inkml:definitions>
  <inkml:trace contextRef="#ctx0" brushRef="#br0">1 0 24575,'0'0'0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0:02.930"/>
    </inkml:context>
    <inkml:brush xml:id="br0">
      <inkml:brushProperty name="width" value="0.05" units="cm"/>
      <inkml:brushProperty name="height" value="0.05" units="cm"/>
      <inkml:brushProperty name="color" value="#F3E4BA"/>
    </inkml:brush>
  </inkml:definitions>
  <inkml:trace contextRef="#ctx0" brushRef="#br0">1 0 24575,'0'0'0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0:04.349"/>
    </inkml:context>
    <inkml:brush xml:id="br0">
      <inkml:brushProperty name="width" value="0.05" units="cm"/>
      <inkml:brushProperty name="height" value="0.05" units="cm"/>
      <inkml:brushProperty name="color" value="#F3E4BA"/>
    </inkml:brush>
  </inkml:definitions>
  <inkml:trace contextRef="#ctx0" brushRef="#br0">1 0 24575,'0'0'0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0:05.538"/>
    </inkml:context>
    <inkml:brush xml:id="br0">
      <inkml:brushProperty name="width" value="0.05" units="cm"/>
      <inkml:brushProperty name="height" value="0.05" units="cm"/>
      <inkml:brushProperty name="color" value="#F3E4BA"/>
    </inkml:brush>
  </inkml:definitions>
  <inkml:trace contextRef="#ctx0" brushRef="#br0">1 1 24575,'0'0'0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0:07.162"/>
    </inkml:context>
    <inkml:brush xml:id="br0">
      <inkml:brushProperty name="width" value="0.05" units="cm"/>
      <inkml:brushProperty name="height" value="0.05" units="cm"/>
      <inkml:brushProperty name="color" value="#F3E4BA"/>
    </inkml:brush>
  </inkml:definitions>
  <inkml:trace contextRef="#ctx0" brushRef="#br0">1 1 24575,'0'0'0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0:08.793"/>
    </inkml:context>
    <inkml:brush xml:id="br0">
      <inkml:brushProperty name="width" value="0.05" units="cm"/>
      <inkml:brushProperty name="height" value="0.05" units="cm"/>
      <inkml:brushProperty name="color" value="#F3E4BA"/>
    </inkml:brush>
  </inkml:definitions>
  <inkml:trace contextRef="#ctx0" brushRef="#br0">1 1 24575,'0'0'0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0:10.653"/>
    </inkml:context>
    <inkml:brush xml:id="br0">
      <inkml:brushProperty name="width" value="0.05" units="cm"/>
      <inkml:brushProperty name="height" value="0.05" units="cm"/>
      <inkml:brushProperty name="color" value="#F3E4BA"/>
    </inkml:brush>
  </inkml:definitions>
  <inkml:trace contextRef="#ctx0" brushRef="#br0">1 1 24575,'0'0'0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1:22.163"/>
    </inkml:context>
    <inkml:brush xml:id="br0">
      <inkml:brushProperty name="width" value="0.1" units="cm"/>
      <inkml:brushProperty name="height" value="0.6" units="cm"/>
      <inkml:brushProperty name="color" value="#EBDCB6"/>
      <inkml:brushProperty name="inkEffects" value="pencil"/>
    </inkml:brush>
  </inkml:definitions>
  <inkml:trace contextRef="#ctx0" brushRef="#br0">1 774 16383,'0'-9'0,"0"2"0,0 1 0,0 3 0,0-3 0,0 1 0,0-2 0,0 1 0,0-1 0,1 1 0,1-1 0,2 0 0,-3 1 0,2-1 0,-1 1 0,1-3 0,1 2 0,-1-3 0,-1 3 0,1-1 0,-1 1 0,1 1 0,1-1 0,-3 1 0,2-1 0,-1 0 0,1 3 0,0-3 0,1 2 0,-1 0 0,0-1 0,0 1 0,0 0 0,0-1 0,0 3 0,1-3 0,-1 2 0,0-2 0,0 3 0,0-2 0,-1 2 0,0-1 0,0 1 0,1-4 0,-1 4 0,1-1 0,-3 1 0,1 0 0,-1 0 0,2 0 0,-2 0 0,2 0 0,-1-1 0,1 0 0,0-2 0,1 1 0,1-1 0,-1-1 0,0 1 0,0-1 0,1 1 0,-1 1 0,0-2 0,0 4 0,0-1 0,0 1 0,-1 0 0,0 1 0,0 0 0,0 0 0,1-1 0,0 0 0,0-1 0,0 1 0,0-4 0,0 4 0,1-1 0,-1 1 0,-1 0 0,0 0 0,1 1 0,-3-1 0,2 2 0,0-2 0,0 0 0,0 0 0,0 0 0,1-1 0,0-1 0,-1-2 0,1 2 0,-2-1 0,1 3 0,1-1 0,-3 2 0,1 0 0,-1-2 0,0 1 0,0-3 0,2 3 0,-1-2 0,1 3 0,-1-1 0,1 1 0,-2-2 0,1 1 0,1-3 0,-1-1 0,2 2 0,1-1 0,-1 1 0,0 0 0,0-1 0,0 3 0,-1-2 0,0 4 0,-1-2 0,0-1 0,0-2 0,1 0 0,1-2 0,2 4 0,-1-4 0,1 3 0,-2 0 0,0-1 0,0 3 0,0-2 0,0 3 0,-1 0 0,0 0 0,0-1 0,-1 0 0,2-1 0,-1 1 0,1-2 0,0 2 0,-2 0 0,2 0 0,-1 0 0,1 0 0,-2 0 0,1 0 0,-1 2 0,0-2 0,1 2 0,1-1 0,-2-2 0,2 2 0,0-4 0,0 3 0,0-2 0,0 1 0,0 0 0,-1 0 0,1 1 0,-1 0 0,-1 0 0,2 0 0,-3 0 0,1 0 0,2 2 0,-1-2 0,2 2 0,-1-2 0,0 0 0,0 0 0,0 0 0,0 0 0,0 0 0,0 0 0,1-2 0,0 3 0,0-2 0,-1 3 0,0-2 0,0 1 0,0-1 0,0 2 0,1-2 0,0 0 0,0 1 0,-1-1 0,0 3 0,0-1 0,0-1 0,0 2 0,0-1 0,0 1 0,0 0 0,0 0 0,-1 0 0,1 0 0,0 0 0,0 0 0,0 0 0,0 0 0,0 0 0,0 0 0,-1 0 0,1 0 0,0 0 0,0 0 0,0 1 0,0-1 0,-2 3 0,3-1 0,-2-1 0,1 2 0,0-3 0,-2 3 0,2-3 0,0 2 0,0-1 0,0 1 0,0-1 0,0 1 0,0-1 0,0 0 0,0 0 0,-2 1 0,2 0 0,-2 1 0,2-2 0,0 3 0,-1-2 0,1-1 0,-2 2 0,2-1 0,0-1 0,0 2 0,0-3 0,-1 3 0,2-3 0,-4 2 0,4-1 0,-2 1 0,1-1 0,0 1 0,0-1 0,0 0 0,-1 0 0,1 0 0,0 0 0,0 0 0,0 0 0,0 0 0,0-1 0,0 1 0,0-1 0,0 2 0,0-1 0,0-1 0,0 2 0,-1-2 0,1 1 0,0-1 0,0 2 0,0-2 0,0 1 0,0-1 0,0 3 0,0-3 0,0 3 0,0-3 0,0 3 0,-1-3 0,1 3 0,0-3 0,0 1 0,0 1 0,0-1 0,0 1 0,0 0 0,0-1 0,0 0 0,0 0 0,-1 1 0,1 0 0,0 0 0,0 0 0,0-1 0,-1 2 0,0-3 0,0 3 0,1-2 0,0 2 0,0-1 0,-2 0 0,2-1 0,-2 1 0,2-1 0,-1 1 0,2 0 0,-2 1 0,2-2 0,-1 2 0,0-3 0,-2 3 0,2-2 0,-1 1 0,1-1 0,0 1 0,-2-1 0,2 1 0,-2 1 0,2-2 0,0 1 0,-1 0 0,1-1 0,-2 1 0,2 0 0,0 1 0,0-1 0,0 0 0,0 0 0,0 1 0,0-1 0,0 0 0,0 0 0,0-1 0,0 2 0,0-1 0,0 1 0,0-2 0,0 2 0,0-1 0,-1 1 0,3 0 0,-2-2 0,2 2 0,-2-1 0,0 1 0,0 0 0,1-2 0,0 2 0,0-1 0,-1-1 0,0 2 0,0-2 0,0 2 0,0 0 0,0-1 0,0 1 0,0-2 0,0 2 0,0 0 0,0-1 0,-2 0 0,2 0 0,-1 1 0,1-1 0,-1 0 0,0 0 0,1 1 0,-2-2 0,1 2 0,1-1 0,-2 1 0,2 0 0,0 0 0,0 0 0,0 1 0,0-1 0,0 2 0,-1-2 0,1 2 0,-2-2 0,1 1 0,1-1 0,-3 0 0,3 0 0,-3 0 0,1 0 0,1 0 0,-2 0 0,1 0 0,1 0 0,-2 0 0,3 0 0,-3 0 0,3-2 0,-3 3 0,3-2 0,-3 3 0,2-4 0,-1 2 0,1-2 0,0 2 0,-1 0 0,2 0 0,-1 0 0,1 0 0,0 0 0,0 1 0,0 0 0,1 2 0,0-3 0,0 3 0,1-2 0,-2 0 0,4 1 0,-4-1 0,3 2 0,-1-3 0,3 4 0,-1-4 0,2 4 0,-3-4 0,3 2 0,-4-2 0,3 1 0,-4-1 0,0 0 0,-1 0 0,0-2 0,0 1 0,0-2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1:25.692"/>
    </inkml:context>
    <inkml:brush xml:id="br0">
      <inkml:brushProperty name="width" value="0.1" units="cm"/>
      <inkml:brushProperty name="height" value="0.6" units="cm"/>
      <inkml:brushProperty name="color" value="#EBDCB6"/>
      <inkml:brushProperty name="inkEffects" value="pencil"/>
    </inkml:brush>
  </inkml:definitions>
  <inkml:trace contextRef="#ctx0" brushRef="#br0">1 0 16383,'8'2'0,"2"1"0,-2 3 0,-1-1 0,6 4 0,-4-4 0,4 2 0,3 1 0,-9-2 0,12 5 0,-9-3 0,8 6 0,-10-8 0,6 6 0,-9-9 0,8 5 0,-6-4 0,4 3 0,-2-1 0,6 3 0,-2-1 0,4 3 0,-4-5 0,-3-1 0,1-1 0,-8-2 0,5-1 0,-4 2 0,1 0 0,1 3 0,0-1 0,4 3 0,-2-3 0,3 5 0,-4-5 0,4 4 0,-6-4 0,3 1 0,-3-3 0,-1-2 0,0 1 0,3-2 0,-1 1 0,0-1 0,-2 0 0,2 0 0,0 0 0,0 0 0,-1-1 0,1-1 0,9-4 0,-7 3 0,9-3 0,-13 4 0,3 1 0,-3-1 0,8 1 0,-6-1 0,9 1 0,-11 1 0,3 0 0,-4 0 0,2 0 0,1 2 0,0 0 0,-1 1 0,-4-2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1:30.261"/>
    </inkml:context>
    <inkml:brush xml:id="br0">
      <inkml:brushProperty name="width" value="0.1" units="cm"/>
      <inkml:brushProperty name="height" value="0.6" units="cm"/>
      <inkml:brushProperty name="color" value="#EBDCB6"/>
      <inkml:brushProperty name="inkEffects" value="pencil"/>
    </inkml:brush>
  </inkml:definitions>
  <inkml:trace contextRef="#ctx0" brushRef="#br0">1 761 16383,'0'-13'0,"0"2"0,0 8 0,0 0 0,2-7 0,1 2 0,3-10 0,1 2 0,-2 3 0,0 1 0,-4 7 0,-1-1 0,3-2 0,2-6 0,0 2 0,1 1 0,-4 4 0,-1 4 0,-1-2 0,3-6 0,-1 1 0,6-10 0,-4 7 0,3-4 0,-3 6 0,0 3 0,-2 4 0,2-5 0,-1-1 0,4-5 0,4-11 0,-5 11 0,3-6 0,-7 16 0,1-2 0,-2 4 0,6-10 0,3-2 0,5-7 0,-4 7 0,-1 2 0,-8 10 0,2 0 0,-3-3 0,8-9 0,-5 4 0,8-11 0,-8 14 0,2-2 0,-5 4 0,4-2 0,3-5 0,0 1 0,3-1 0,-7 9 0,0-1 0,-1 5 0,0-7 0,1 3 0,8-12 0,-6 10 0,8-7 0,-10 10 0,1-1 0,-1-5 0,3-4 0,-1-1 0,1 2 0,-5 6 0,2-2 0,4-6 0,0-1 0,1 3 0,-6 8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1:42.990"/>
    </inkml:context>
    <inkml:brush xml:id="br0">
      <inkml:brushProperty name="width" value="0.1" units="cm"/>
      <inkml:brushProperty name="height" value="0.6" units="cm"/>
      <inkml:brushProperty name="color" value="#EBDCB6"/>
      <inkml:brushProperty name="inkEffects" value="pencil"/>
    </inkml:brush>
  </inkml:definitions>
  <inkml:trace contextRef="#ctx0" brushRef="#br0">1 1 16383,'10'3'0,"3"5"0,-10-5 0,4 7 0,-3-6 0,2 4 0,-2-6 0,4 6 0,-3-6 0,5 7 0,-4-6 0,6 4 0,-5-2 0,6 1 0,-6-3 0,4 2 0,-7-4 0,2 3 0,-2-4 0,4 4 0,-3-3 0,7 4 0,-8-3 0,8 2 0,-7 0 0,5 1 0,-5-1 0,4 2 0,-4-3 0,4 1 0,-2 1 0,1-1 0,1 1 0,-1-1 0,-1-1 0,2 0 0,-2 1 0,12 2 0,-6 0 0,12 1 0,-15-5 0,7 4 0,-7-4 0,12 5 0,-9-3 0,8 2 0,-13-3 0,0-1 0,-3 0 0,-1-1 0,-1 1 0,2-1 0,-2 1 0,1-2 0,2 0 0,7-4 0,-3 0 0,14-9 0,-5 1 0,14-15 0,-16 15 0,1-5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1:49.696"/>
    </inkml:context>
    <inkml:brush xml:id="br0">
      <inkml:brushProperty name="width" value="0.1" units="cm"/>
      <inkml:brushProperty name="height" value="0.6" units="cm"/>
      <inkml:brushProperty name="color" value="#EBDCB6"/>
      <inkml:brushProperty name="inkEffects" value="pencil"/>
    </inkml:brush>
  </inkml:definitions>
  <inkml:trace contextRef="#ctx0" brushRef="#br0">1 0 16383,'9'2'0,"-2"-2"0,-2 3 0,-2-2 0,3 2 0,-3-1 0,2 0 0,-1-1 0,2 0 0,1 1 0,1 2 0,-1-1 0,-1 1 0,-4-2 0,2-1 0,2 2 0,0-2 0,4 2 0,-4 0 0,2 0 0,-4-1 0,1 0 0,1 1 0,0 2 0,2 1 0,-3-2 0,-1-1 0,0 0 0,0-2 0,2 3 0,-2-2 0,3 4 0,-4-6 0,1 4 0,1-2 0,3 2 0,-2-2 0,4 2 0,-7-3 0,4 1 0,-5 0 0,2 0 0,1 2 0,0-1 0,3 2 0,-6-2 0,1-2 0,-3 2 0,6 1 0,-1 1 0,1 0 0,0 1 0,3 1 0,-3-2 0,8 6 0,-7-4 0,6 3 0,-7-4 0,8 4 0,-8-6 0,8 6 0,-5-5 0,-1 2 0,-2-3 0,-2 1 0,1 1 0,-2-2 0,4 7 0,-4-7 0,4 7 0,-5-7 0,4 8 0,-4-5 0,3 4 0,-2-4 0,-2 1 0,2-4 0,-3 0 0,4 3 0,-2-1 0,3 8 0,-3-5 0,-1 5 0,-2-4 0,-4 5 0,3-7 0,-2 2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5:07.378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166 393 24575,'8'9'0,"-5"3"0,5-8 0,-5 4 0,0-2 0,2-3 0,-2 1 0,0-1 0,2 3 0,-2-1 0,2 1 0,-2-1 0,2 0 0,-5 1 0,5-1 0,-2 0 0,2 0 0,0-2 0,-2 2 0,1-2 0,-1 2 0,3 1 0,-1-1 0,1 0 0,-1 1 0,0-1 0,1 1 0,-1-1 0,0 0 0,-2 1 0,2-1 0,-2 0 0,2 0 0,0 0 0,1 1 0,-1-1 0,0 1 0,4 2 0,-3-2 0,2 2 0,-3-2 0,1-1 0,-1 0 0,-2 1 0,2-3 0,-5 1 0,5-1 0,-2 2 0,2 3 0,1-2 0,-3 2 0,2-2 0,-5-1 0,5-2 0,-4 2 0,1-2 0,0 2 0,1 0 0,3 3 0,0-2 0,-1 3 0,-2-4 0,2-2 0,-4 2 0,-1-5 0,-8-2 0,1-2 0,-6-4 0,4 2 0,0 1 0,-3-1 0,3-3 0,0 3 0,1-2 0,3 5 0,-1-2 0,1 4 0,2-3 0,-2 3 0,5-4 0,-5 5 0,2-5 0,-2 2 0,0-2 0,-1 0 0,1-1 0,0 1 0,-1-1 0,3 1 0,-2 2 0,5-2 0,-5 5 0,5-5 0,-5 5 0,5-5 0,-5-1 0,4 0 0,-4-2 0,2 2 0,0 1 0,-2 2 0,5-2 0,-5 2 0,4-2 0,-1-2 0,-3-2 0,1-2 0,-5-4 0,0 2 0,2-2 0,-1 6 0,3 1 0,-1 2 0,3 1 0,1 0 0,0 2 0,1-2 0,-1 2 0,-4-2 0,2-3 0,-4 1 0,2-4 0,3 5 0,-2-2 0,2 2 0,0 1 0,-2 2 0,5-1 0,-5 1 0,2-2 0,-2 0 0,0 0 0,2-1 0,-2 1 0,2 2 0,0-2 0,1 2 0,0 0 0,1-1 0,-1 1 0,-1-5 0,2-1 0,-4-3 0,5 0 0,-6 3 0,6 1 0,-5 2 0,5 1 0,-5 0 0,4-5 0,-1 4 0,-3-6 0,4 3 0,-4 0 0,2-2 0,2 5 0,-1-2 0,-1 5 0,3-4 0,-3 1 0,-2-5 0,1-1 0,-5 0 0,4 0 0,-1 1 0,2-1 0,-1 3 0,5 0 0,-5 4 0,4 0 0,-1 0 0,0 2 0,1-4 0,-1 1 0,2-5 0,0 0 0,0 2 0,0 1 0,0 2 0,0 1 0,0 2 0,0 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5:22.488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1 0 24575,'0'7'0,"0"1"0,0-5 0,0 3 0,0-3 0,0 1 0,1 1 0,1-1 0,0 3 0,0-2 0,-2-1 0,3-1 0,-3 0 0,2-1 0,-1 1 0,-1 0 0,3 0 0,-2-1 0,1 1 0,0 0 0,0 0 0,-1 0 0,2 0 0,-2-1 0,1 1 0,0 0 0,-1 0 0,1 0 0,-1 0 0,1-2 0,0 3 0,0-2 0,1 2 0,0-1 0,-1-1 0,0 1 0,0 0 0,1 0 0,-1 0 0,1 0 0,-1 0 0,0-1 0,0 1 0,0 0 0,0-1 0,0 0 0,-1 0 0,2 1 0,-2-1 0,2 1 0,0 0 0,0 0 0,0 0 0,-2 0 0,2-2 0,-2 2 0,2-2 0,0 1 0,-2 0 0,2 0 0,-2 1 0,2-1 0,0 1 0,0 0 0,0 0 0,-1 0 0,1-1 0,0 1 0,0 0 0,0 0 0,-2 0 0,2-1 0,-2 1 0,2 0 0,0 0 0,0 0 0,-2 0 0,2 0 0,-1-1 0,-1 1 0,2-1 0,-3 0 0,2 0 0,0 1 0,-1-1 0,2 1 0,-2 0 0,2 0 0,0 1 0,0-1 0,0 3 0,0-3 0,0 3 0,0-2 0,0 0 0,0-1 0,0 1 0,0-1 0,0 2 0,0-2 0,-1 0 0,1 1 0,2-1 0,-2 2 0,2-2 0,-3 0 0,1-1 0,2 1 0,-2 0 0,1 0 0,-1 0 0,0 0 0,1 0 0,0 0 0,0 0 0,-1 0 0,0-2 0,0 2 0,-1-3 0,0 3 0,1-2 0,-2 1 0,1 0 0,0 0 0,0 1 0,1-2 0,-1 2 0,0-2 0,0 1 0,0 0 0,1 0 0,-1 0 0,3 1 0,0 2 0,-1-2 0,2 2 0,-3-3 0,2 1 0,-2-1 0,-2 1 0,2-3 0,-2 4 0,2-3 0,0 3 0,0-1 0,0 0 0,-2 0 0,2 0 0,-9-2 0,3 1 0,-7-4 0,5 1 0,1-1 0,1-1 0,0 3 0,0-2 0,0 1 0,0-1 0,1 0 0,-1-1 0,0 1 0,0-1 0,0 1 0,1 0 0,-1 0 0,0-1 0,0 0 0,0 2 0,0-2 0,0 3 0,2-3 0,-2 2 0,2-1 0,-2-1 0,0 2 0,0-3 0,1 3 0,-1-2 0,0 1 0,1 0 0,0 1 0,0-1 0,0-1 0,-1 0 0,0-3 0,0 3 0,1-1 0,0 1 0,0 0 0,1 0 0,-2 2 0,3-3 0,-2 2 0,0-3 0,-1 1 0,0-2 0,0 2 0,0-1 0,0-1 0,1 3 0,-1 0 0,3 0 0,-3 3 0,3-4 0,-2 2 0,1-2 0,-1 1 0,1 1 0,0-1 0,0 0 0,1 0 0,-3 1 0,2 0 0,-2 1 0,2-2 0,-2 0 0,1-1 0,-1 0 0,0 0 0,1 0 0,-1 0 0,0-1 0,1 1 0,-1 0 0,3 1 0,-3 2 0,2-3 0,-3 2 0,0-3 0,0 1 0,1 0 0,0 1 0,0-1 0,0 0 0,0 1 0,2 1 0,-2 0 0,3-1 0,-3 2 0,2-2 0,-1 2 0,0-2 0,0 0 0,-1-1 0,0 0 0,0 0 0,0 0 0,0 0 0,0 0 0,2 1 0,-2 0 0,2-1 0,-2 1 0,0-2 0,0 0 0,0 0 0,0 1 0,1-1 0,0 2 0,0-1 0,1 1 0,0 0 0,-1 1 0,2-1 0,-1-2 0,0 2 0,0-1 0,0 1 0,0 2 0,7 3 0,-5 0 0,7 3 0,-5-2 0,-1-2 0,1 2 0,0-2 0,0 2 0,0-1 0,-2 0 0,3 0 0,-4 0 0,4 0 0,-4 0 0,3 0 0,-2 1 0,1 0 0,0-1 0,0 1 0,0 0 0,0 0 0,-2 0 0,3-2 0,-1 2 0,0-2 0,0 2 0,0 0 0,0-2 0,-1 2 0,2-2 0,-3 2 0,3 0 0,-2-2 0,2 2 0,0-2 0,-1 1 0,1 0 0,0 0 0,0 1 0,0 0 0,-1-1 0,0 1 0,0-2 0,0 3 0,-1-2 0,2 2 0,-1-3 0,-1 2 0,2-2 0,-3 2 0,1 0 0,1 0 0,-1-1 0,2 1 0,-2 0 0,1 0 0,-1-1 0,0 1 0,2 0 0,-1 0 0,0 0 0,-1-1 0,0 1 0,0 0 0,1 0 0,-1 0 0,2-1 0,-1 1 0,0 0 0,1 0 0,0 0 0,0 0 0,-1 0 0,0-1 0,-2 1 0,3 0 0,-1 0 0,0 0 0,1-1 0,0 1 0,0-1 0,-2 0 0,2 0 0,-2 0 0,1 1 0,0 0 0,0 0 0,1 0 0,-2 0 0,2-2 0,-3 2 0,3-2 0,-2 2 0,2 0 0,0-1 0,-1 1 0,1 0 0,2 0 0,-2 2 0,3-2 0,-3 2 0,2-1 0,-2-1 0,0 2 0,0-2 0,-1-1 0,1 1 0,0 0 0,0 0 0,0 0 0,0 0 0,0-1 0,-1 1 0,1 0 0,0 0 0,0 0 0,0-1 0,-2 1 0,2 0 0,-3 0 0,2 0 0,-1 0 0,0 0 0,-1-1 0,0 1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5:25.635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1 1 24575,'0'0'0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5:46.031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1 101 24575,'7'-2'0,"0"1"0,-6-3 0,2 1 0,0-4 0,0 3 0,1-1 0,-2 2 0,3-4 0,-2 2 0,1-1 0,-3 1 0,2 2 0,-1-1 0,3-1 0,-2 1 0,3-1 0,-2 3 0,0 1 0,0 1 0,2-3 0,-2 2 0,1-1 0,-2 2 0,1 0 0,-1 0 0,5 0 0,-4-2 0,4 2 0,-4-1 0,2 1 0,-3-3 0,3 2 0,-4-2 0,2 3 0,-1 0 0,0-1 0,0 1 0,1-1 0,2 1 0,0 0 0,1 0 0,-5-3 0,2 2 0,1-2 0,2 3 0,0 0 0,-2 0 0,-1 0 0,-1 0 0,1 0 0,-1 0 0,0 0 0,2 0 0,-2 0 0,3 0 0,-4 0 0,1 0 0,1 0 0,2 0 0,-2 0 0,2 0 0,-4 0 0,1 0 0,1 0 0,-1 0 0,1 0 0,0 0 0,0 1 0,1 0 0,0 0 0,0-1 0,0 1 0,2 0 0,-4 0 0,1-1 0,-1 0 0,2 0 0,-3 1 0,3 0 0,-5 1 0,3-2 0,0 4 0,0-2 0,1 0 0,-3 1 0,1-3 0,1 4 0,3-1 0,-1 0 0,0 1 0,-2-3 0,2 3 0,2 2 0,0-3 0,3 4 0,-6-6 0,5 4 0,-5-3 0,3 3 0,-3-2 0,4 1 0,-5-2 0,7 2 0,-6-4 0,4 3 0,-6-2 0,2 0 0,-3 1 0,2 0 0,2 2 0,0-1 0,5 2 0,-4-2 0,0 0 0,-3-2 0,0 1 0,3-2 0,-1 4 0,8 1 0,-7 0 0,8 4 0,-10-7 0,3 3 0,-2-2 0,-2-1 0,5 3 0,-4-3 0,1 0 0,-4 1 0,2-2 0,0 3 0,4 1 0,-2-1 0,4 1 0,-3-3 0,0 1 0,-1 0 0,-1 0 0,-1 0 0,4-2 0,-4 2 0,7 1 0,-5 1 0,3 1 0,-3-3 0,-3 0 0,0-1 0,-2 2 0,0-1 0,0-1 0,-1 1 0,0-1 0,0 1 0,1 0 0,6 0 0,-3-1 0,8 4 0,-8-4 0,3 2 0,-5-4 0,0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5:51.734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0 417 24575,'20'-25'0,"-7"10"0,12-9 0,-15 15 0,10-12 0,-14 15 0,12-13 0,0 10 0,0-4 0,29-8 0,-12 6 0,11-3 0,1 4 0,-26 9 0,24-2 0,-18 5 0,22 0 0,-18 2 0,21 0 0,-30 0 0,22 0 0,-28 0 0,22 0 0,-26 0 0,15 0 0,-19 0 0,9-2 0,-4-2 0,0 1 0,10-1 0,-14 4 0,17-2 0,-16 1 0,5-1 0,-9 1 0,-1-5 0,9-1 0,-2-2 0,23-7 0,-10 7 0,4-2 0,-2 6 0,-12 3 0,14-1 0,-8 1 0,-1-2 0,6-5 0,-11 2 0,5-3 0,-6 3 0,-8 3 0,2 0 0,-5 2 0,0 0 0,-2 0 0,-1 0 0,1-5 0,0 1 0,0-6 0,-1 5 0,-1 0 0,-4 4 0,-15 2 0,4 0 0,-18-2 0,19 3 0,-8-2 0,9 2 0,-12 0 0,8 0 0,-20 0 0,17 0 0,-19 3 0,20-2 0,-20 4 0,21-3 0,-20 2 0,16-1 0,-7 2 0,5-1 0,2 1 0,-3-1 0,-4 1 0,8-1 0,-5 1 0,2 0 0,7-3 0,-11 2 0,19-4 0,-11 0 0,12 0 0,-2 0 0,5 1 0,4-1 0,0 3 0,-2-4 0,1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6:01.994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376 54 24575,'10'-2'0,"2"0"0,1 2 0,-1 0 0,13-4 0,-6 1 0,14-7 0,-13 7 0,9-4 0,-17 6 0,18-3 0,-13 2 0,7 0 0,-8 1 0,-8-1 0,7 2 0,-7-3 0,9 2 0,-5-1 0,-2 1 0,3 1 0,-5 0 0,3 0 0,3 0 0,-4 0 0,9 0 0,-7 0 0,1 0 0,-1 0 0,-8 0 0,8 0 0,-6-1 0,2 0 0,-3 0 0,-3 6 0,-1 4 0,-1 8 0,0-2 0,0 9 0,-3-8 0,1 2 0,-6 3 0,4-10 0,-10 17 0,9-15 0,-10 13 0,11-16 0,-6 6 0,6-9 0,0 0 0,3-3 0,0 1 0,-1-1 0,-2 6 0,2-5 0,-2 5 0,4-10 0,6-9 0,-1-3 0,13-20 0,-9 16 0,11-17 0,-13 22 0,9-11 0,-9 13 0,4-3 0,-2 5 0,-3 3 0,2-3 0,-4 4 0,5-3 0,-5 5 0,2-1 0,-2 2 0,0 0 0,1 0 0,-1 0 0,-3 2 0,1 2 0,-4 14 0,-2-1 0,-9 24 0,3-20 0,-7 19 0,11-28 0,-2 10 0,6-18 0,1 3 0,0-5 0,-2 5 0,0-2 0,-4 8 0,3-5 0,-2 5 0,3-8 0,2 2 0,-1-4 0,2 0 0,-1 0 0,1 2 0,-1 0 0,0-1 0,0 0 0,0-2 0,0 7 0,-1-4 0,-4 13 0,3-7 0,-6 13 0,7-12 0,-4 1 0,5-8 0,-2 0 0,2 0 0,-1 1 0,1-2 0,1-4 0,0-6 0,3-5 0,-1 0 0,4-7 0,-3 8 0,0-3 0,0 5 0,-3 3 0,2 1 0,-1-1 0,-1 2 0,3-6 0,0 0 0,-1 2 0,2-3 0,-2 6 0,2-3 0,-1 3 0,4-7 0,-4 7 0,4-9 0,-2 9 0,0-3 0,-3 4 0,1-1 0,-2 1 0,2-3 0,-1 2 0,2-5 0,-2 5 0,3-7 0,-2 6 0,1-5 0,-1 1 0,1-9 0,-3 5 0,1-12 0,-1 14 0,0-10 0,1 15 0,-1-7 0,1 10 0,-2-2 0,3-2 0,-1 1 0,2-8 0,-1 2 0,2 1 0,-1-3 0,-1 8 0,3-6 0,-1 5 0,0-2 0,-1 7 0,-2 5 0,-15 24 0,6-10 0,-14 23 0,14-25 0,-5 10 0,8-14 0,-2 2 0,2 0 0,1-5 0,-5 16 0,2-7 0,-3 6 0,4-8 0,3-7 0,1-1 0,-1-3 0,2 0 0,-3 6 0,2-4 0,-1 11 0,-1-6 0,3 1 0,-1-5 0,1-5 0,0 1 0,0 5 0,0-2 0,-3 7 0,2-6 0,-6 3 0,2-6 0,-6 0 0,2-4 0,-8-1 0,3-4 0,0 1 0,-2-3 0,8 5 0,-5-3 0,6 3 0,-5-8 0,2-3 0,-6-16 0,7 8 0,0-40 0,8 22 0,1-10 0,3 17 0,-1 24 0,2-2 0,-2 12 0,-1 7 0,2 15 0,-2-5 0,5 16 0,-5-19 0,2 6 0,-3-12 0,0-2 0,2-5 0,3-5 0,1-4 0,9-11 0,-7 2 0,10-18 0,-11 12 0,5-22 0,-9 22 0,0-3 0,-3 16 0,-3 13 0,-4 9 0,-12 30 0,2 0 0,0 0 0,7-11 0,6-25 0,1 5 0,0-11 0,1 2 0,-12-3 0,4 0 0,-24 0 0,12-1 0,-4 0 0,1 0 0,10-5 0,-16-10 0,13 4 0,-11-14 0,15 14 0,0-3 0,6 7 0,6 4 0,-1 2 0,14 10 0,4 6 0,18 18 0,-10-11 0,12 16 0,-20-22 0,2 6 0,-5-10 0,-9-7 0,1 0 0,3 2 0,0-1 0,5 6 0,-4-5 0,2 1 0,-8-9 0,-9-21 0,-5-5 0,-18-28 0,9 19 0,1 3 0,7 17 0,9 12 0,-4-4 0,4 5 0,0-2 0,3 1 0,-1 0 0,15 3 0,-5-3 0,26 3 0,-18 0 0,24 1 0,-27-2 0,9 2 0,-18-1 0,-10-5 0,-18-2 0,-1-1 0,-19 0 0,23 7 0,-19 0 0,16 2 0,-11 0 0,5 0 0,-5 0 0,12 0 0,-6 0 0,20 0 0,-4 0 0,11 5 0,6 2 0,3 3 0,1-1 0,-1-4 0,-1 2 0,-4-4 0,2 3 0,-12-2 0,-12 2 0,2-4 0,-22 3 0,19-4 0,-3 0 0,13-1 0,38 0 0,2 0 0,10 0 0,-6 0 0,-25 0 0,1 2 0,-25-2 0,-2 1 0,-11-1 0,7 0 0,-8 0 0,3 0 0,-2 0 0,8 0 0,10 0 0,3 0 0,-2 0 0,6 2 0,-8-1 0,3 2 0,-17 4 0,13-3 0,-14 4 0,15-3 0,-1-1 0,7-1 0,3-3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6:07.732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1 0 24575,'0'13'0,"0"5"0,0-11 0,0 7 0,0-10 0,0 2 0,0-2 0,0 6 0,0-2 0,1 8 0,0-11 0,1 6 0,-1-8 0,1 5 0,0-2 0,1 6 0,0-5 0,1 7 0,-1-8 0,0 3 0,1-1 0,-2-3 0,2 1 0,-1-2 0,-2-1 0,0-1 0,1 0 0,-2 1 0,1 2 0,1-1 0,-2 4 0,1-3 0,-1 5 0,0-2 0,0 2 0,0-3 0,0-2 0,0-2 0,0 2 0,0 1 0,0 3 0,0-3 0,0-1 0,0-2 0,2 4 0,-1 1 0,1 0 0,0 1 0,2-4 0,0 0 0,1 3 0,-2-4 0,0 2 0,0-1 0,2 1 0,-2-1 0,3 3 0,-3-5 0,-1 2 0,1-2 0,2 2 0,-1 0 0,3 2 0,-6-2 0,4 0 0,-3-2 0,2 1 0,0 1 0,-1-1 0,1 1 0,-1-2 0,0-1 0,-1 2 0,2 2 0,1 1 0,-1-1 0,1 0 0,-3-3 0,3 3 0,-3-2 0,3 3 0,-1-2 0,2 4 0,0-3 0,0 2 0,2 0 0,-6-5 0,6 4 0,-6-3 0,6 2 0,-3 1 0,1-4 0,0 6 0,5-2 0,0 5 0,26 21 0,-21-15 0,12 9 0,-25-20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6:40.724"/>
    </inkml:context>
    <inkml:brush xml:id="br0">
      <inkml:brushProperty name="width" value="0.1" units="cm"/>
      <inkml:brushProperty name="height" value="0.1" units="cm"/>
      <inkml:brushProperty name="color" value="#FFE274"/>
    </inkml:brush>
  </inkml:definitions>
  <inkml:trace contextRef="#ctx0" brushRef="#br0">92 125 24575,'7'8'0,"-3"-1"0,0-3 0,-2 1 0,3-2 0,-4 1 0,2-1 0,-2 0 0,1 0 0,0 0 0,0-2 0,-1 2 0,2-2 0,-3 2 0,3 0 0,-2 0 0,1 0 0,0-1 0,-1 1 0,1 0 0,0 0 0,0 0 0,1-1 0,0 1 0,0-1 0,0 0 0,-1 0 0,1-1 0,-1 2 0,0-2 0,0 1 0,0 0 0,0 0 0,0 1 0,0 0 0,0-1 0,0 0 0,-1 1 0,1-2 0,-2 2 0,3 0 0,-2-2 0,1 2 0,-1 0 0,0-2 0,0 3 0,0-2 0,0 1 0,-1-1 0,3 1 0,-2-1 0,1 0 0,0 0 0,-1 1 0,1-1 0,0 3 0,0-2 0,0 1 0,-2 1 0,3-2 0,-3 2 0,2-3 0,-1 0 0,-1 2 0,3-4 0,-3 4 0,3-3 0,-2 2 0,1 0 0,0 0 0,0 0 0,1 0 0,-2 0 0,2-1 0,-2 1 0,1 0 0,1 0 0,-2 0 0,1 0 0,-1-1 0,0 0 0,1 0 0,0 0 0,0 1 0,0-1 0,0 0 0,1 0 0,0 0 0,-1 1 0,1 0 0,0 0 0,0-1 0,-2 1 0,2-1 0,-3 1 0,3 1 0,-1 0 0,1 1 0,-1-3 0,0 1 0,1 0 0,-3 0 0,2 0 0,0-2 0,-1 2 0,2-2 0,-2 2 0,2 0 0,0-1 0,-2 1 0,2 0 0,-2 0 0,1 0 0,1-2 0,-3-7 0,1 3 0,-1-8 0,0 6 0,0-1 0,0-2 0,0 1 0,0-1 0,0 2 0,0 0 0,0 1 0,0 0 0,0 3 0,0-1 0,0 0 0,0 0 0,0 1 0,0-1 0,0 0 0,1 0 0,0 0 0,1 0 0,-1 1 0,1 0 0,-2-2 0,3 2 0,-2-4 0,2 1 0,0 1 0,1-2 0,0 1 0,-1 0 0,2 1 0,-2 1 0,-1 0 0,1 1 0,-1 0 0,0 2 0,0-3 0,0 3 0,1-3 0,0 2 0,0-2 0,0 0 0,0 0 0,-1 0 0,1 2 0,0-1 0,0 1 0,0 0 0,0-1 0,-1 0 0,3 0 0,-2-1 0,1 1 0,-1 0 0,0 2 0,0-2 0,-1 1 0,1-2 0,2 1 0,-2-2 0,1 3 0,-1-1 0,0-1 0,0 3 0,0-2 0,0 1 0,-2-1 0,0-1 0,-2 0 0,-2-1 0,-2 1 0,-1 0 0,-2-2 0,-1 2 0,-1-2 0,0 1 0,1 2 0,-1-1 0,3 3 0,1-3 0,0 3 0,1-3 0,0 3 0,-1-2 0,3 1 0,-3 1 0,1-3 0,1 3 0,-2-3 0,1 2 0,-1-1 0,1 0 0,-1 0 0,3 0 0,-2 0 0,1 1 0,1-1 0,-2 1 0,2 1 0,1-3 0,-1 3 0,-2-3 0,2 3 0,-1-3 0,1 3 0,-1-3 0,0 3 0,-2-3 0,2 3 0,-1-3 0,-1 1 0,1-1 0,-1 0 0,0 0 0,-1 0 0,1 1 0,1-1 0,1 2 0,1-2 0,0 1 0,0 1 0,2 0 0,5 9 0,0-5 0,5 9 0,-4-6 0,0 0 0,-1 0 0,-1 0 0,1 0 0,0 1 0,-1-3 0,0 2 0,0-2 0,0 0 0,-1-1 0,0 0 0,0-2 0,0 2 0,1-3 0,0 2 0,0 0 0,3 1 0,-1-1 0,3 1 0,0-1 0,-1 1 0,-1 0 0,0-1 0,-2 0 0,0-1 0,-1 0 0,0-1 0,-10-7 0,4 4 0,-9-7 0,7 6 0,-1 0 0,2-1 0,-3 2 0,3-1 0,-2-1 0,1 2 0,0-3 0,-1 1 0,1 0 0,0 0 0,-1 1 0,3 1 0,-1 0 0,1 0 0,0 1 0,0 1 0,2-2 0,-2 3 0,2-3 0,-2 2 0,0-2 0,0 0 0,0 0 0,0 0 0,0 1 0,1-1 0,-1 0 0,0 0 0,0 0 0,0 0 0,0 1 0,1 0 0,0 0 0,-1 1 0,2-1 0,-2 0 0,0-1 0,1 1 0,-1 0 0,1 0 0,-1 0 0,1 1 0,-2-2 0,1 2 0,0-1 0,0 1 0,2 0 0,-3 0 0,2-1 0,-2 2 0,3-3 0,-2 3 0,0-3 0,0 3 0,-1-3 0,1 3 0,0-2 0,1 1 0,-1 0 0,0 1 0,0-1 0,1 0 0,-1 0 0,0 0 0,0 1 0,0-3 0,1 3 0,-1-1 0,0-1 0,1 2 0,-1-1 0,0 0 0,0 0 0,1-1 0,0 0 0,0 1 0,-1 0 0,0 0 0,-1 0 0,1-1 0,0 1 0,0 0 0,1 0 0,-1-1 0,0-1 0,0 1 0,0-1 0,0 1 0,2 0 0,-2 1 0,2-1 0,-1-1 0,0 1 0,0 0 0,-1 1 0,2 7 0,0-5 0,1 7 0,0-5 0,1-1 0,-1 1 0,3 0 0,-3 0 0,3-2 0,-2 3 0,0-2 0,2 1 0,-2 0 0,1 0 0,0-1 0,-1 0 0,1 0 0,0 0 0,-1 1 0,2-1 0,-2 0 0,1 0 0,-1 0 0,0 1 0,1-2 0,1 3 0,-2-2 0,2 2 0,-2-1 0,1 0 0,0-2 0,-1 3 0,0-2 0,0 1 0,-1 0 0,3 0 0,-3 0 0,1 0 0,-1 0 0,2-1 0,-2 1 0,2-1 0,-1 2 0,1-3 0,-2 3 0,3-1 0,-3 0 0,1-1 0,0 1 0,1 0 0,1-1 0,-2 1 0,2 0 0,-2-1 0,1 0 0,0 0 0,-1 0 0,1 1 0,0 0 0,1 0 0,-2 0 0,2-1 0,-3 1 0,2 0 0,0 0 0,0 0 0,0-2 0,-2 2 0,3-2 0,-3 2 0,4 0 0,-4 0 0,4-2 0,-3 2 0,1-2 0,-2 2 0,3 0 0,-3 0 0,1-1 0,1 1 0,-1 0 0,2 0 0,0 0 0,0 0 0,-2 1 0,2-1 0,-1 2 0,0-3 0,0 1 0,0 0 0,0 0 0,0 0 0,0 0 0,0 0 0,1-1 0,-1 1 0,1 2 0,-1-2 0,1 1 0,-2-1 0,1 0 0,0 0 0,0 0 0,0-1 0,0 1 0,0-1 0,1 0 0,-1 0 0,1 1 0,0 0 0,-1 0 0,0-2 0,-1 2 0,1-2 0,1 1 0,0-1 0,1 0 0,-1 1 0,-1 1 0,1-2 0,0 2 0,0-3 0,-2 2 0,3 0 0,-2 0 0,2 0 0,-1 0 0,0-1 0,1 2 0,-1-2 0,2 1 0,-3-1 0,1 1 0,0-2 0,0 3 0,0-3 0,0 1 0,0 0 0,-1 0 0,1 0 0,0 0 0,0 0 0,-2 1 0,3-2 0,-3 3 0,-5-9 0,1 4 0,-7-6 0,7 3 0,-2 2 0,2-3 0,0 3 0,0-2 0,0 3 0,2-1 0,-2 0 0,2 0 0,-1 0 0,0-1 0,1-3 0,-2-1 0,1-3 0,-3 1 0,1-3 0,-1 3 0,2-3 0,0 5 0,-1-1 0,1 3 0,1 1 0,1 1 0,0 1 0,0-1 0,0-3 0,1 3 0,0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6:48.647"/>
    </inkml:context>
    <inkml:brush xml:id="br0">
      <inkml:brushProperty name="width" value="0.1" units="cm"/>
      <inkml:brushProperty name="height" value="0.1" units="cm"/>
      <inkml:brushProperty name="color" value="#FFE274"/>
    </inkml:brush>
  </inkml:definitions>
  <inkml:trace contextRef="#ctx0" brushRef="#br0">24 106 24575,'-5'-7'0,"2"2"0,3 1 0,-1 0 0,-1 3 0,1-3 0,0 2 0,1-1 0,-3-4 0,1 4 0,-1-3 0,2 2 0,1 1 0,0-1 0,0 2 0,-2-1 0,2 0 0,0-2 0,0 2 0,3-2 0,-3 2 0,3 2 0,-1-2 0,-3 1 0,6-3 0,-7 2 0,8 0 0,-2 1 0,-1 0 0,1 0 0,-1 2 0,-1-2 0,1 2 0,0 0 0,-1 0 0,2 0 0,-1 0 0,1 0 0,-1 0 0,-1 0 0,1 0 0,0 0 0,-1 0 0,2 0 0,-1 0 0,1 0 0,-1 0 0,0 0 0,-1 0 0,3 2 0,-1-2 0,1 1 0,-2-1 0,-2 1 0,3 1 0,-1 1 0,1-2 0,-1 2 0,-1-2 0,0 1 0,2 0 0,-1 0 0,2 2 0,-2-2 0,0 1 0,-1-3 0,0 2 0,1 0 0,1-1 0,-2 3 0,1-4 0,-1 1 0,1-1 0,2 1 0,-2 0 0,3 1 0,-1 0 0,0 0 0,1 1 0,-2 0 0,0-2 0,0 2 0,-1-2 0,2 2 0,-2-1 0,1 0 0,-1-2 0,-1 3 0,1-3 0,0 3 0,-1-3 0,1 2 0,0-1 0,1 1 0,0-1 0,1 2 0,1 0 0,-2-2 0,2 2 0,-2-2 0,-1 2 0,2-1 0,-3 0 0,4 0 0,-3-1 0,2 2 0,-2-3 0,-2 3 0,4-2 0,-3 1 0,3 0 0,-2 0 0,1-1 0,-1 2 0,-1-2 0,1 1 0,2 1 0,-1-2 0,2 4 0,-3-3 0,1 1 0,0 0 0,1 0 0,-1 0 0,4 4 0,-3-5 0,2 3 0,-2-2 0,-3 0 0,2-2 0,-1 3 0,0-3 0,-1 3 0,1-4 0,-3 2 0,5 4 0,-1 0 0,4 8 0,-3-5 0,4 7 0,-6-8 0,2 0 0,-4-4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7:07.321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30 413 24575,'-4'-8'0,"0"1"0,3 5 0,-1-1 0,0 0 0,1 0 0,-1 1 0,0 0 0,1 1 0,-1-2 0,2-1 0,-2 0 0,1 0 0,-2 1 0,3 0 0,-1 0 0,1 1 0,-2-2 0,2 0 0,0-2 0,0 1 0,0-1 0,0 3 0,0-1 0,0 1 0,0 0 0,0 1 0,0-1 0,0 0 0,0 0 0,0-1 0,0 1 0,0-2 0,0 2 0,0 1 0,2-2 0,-2 1 0,1-1 0,0 1 0,0 0 0,0 0 0,0 1 0,1-1 0,0 0 0,1 0 0,0 1 0,0-1 0,0 0 0,0 0 0,-1 1 0,0 0 0,1 2 0,-3-4 0,2 2 0,0-4 0,1 3 0,0-1 0,0-1 0,0 2 0,0-1 0,0 2 0,0 0 0,-2 0 0,2 1 0,-2-2 0,3 2 0,0-2 0,0 0 0,0 0 0,0 0 0,0 1 0,-1 0 0,0 0 0,0 1 0,0-2 0,-1 3 0,1-3 0,0 3 0,-1-3 0,0 2 0,0-3 0,0 1 0,0-2 0,1 2 0,-3 0 0,2 2 0,0-3 0,1 2 0,-1-2 0,1 0 0,0-1 0,0-1 0,2 0 0,-1-1 0,0 1 0,-1 1 0,0-1 0,0 3 0,0-1 0,0 2 0,-1 0 0,0 0 0,-1 1 0,2-2 0,0 3 0,0-3 0,-2 2 0,2-1 0,-2 0 0,2 1 0,0 0 0,0 0 0,-1 1 0,1-3 0,0 3 0,0-1 0,0-1 0,-1 1 0,1-1 0,0 0 0,0 2 0,-1-2 0,1 2 0,0-1 0,0 1 0,0-1 0,-1-1 0,1 2 0,0-1 0,-1-1 0,1 2 0,2-1 0,-2 0 0,3 0 0,-3-1 0,3 1 0,-3-1 0,2 2 0,-3-2 0,1 1 0,0 1 0,0-2 0,0 1 0,0 1 0,0-1 0,1-1 0,-1 2 0,2-2 0,-3 2 0,3-1 0,0 1 0,-1-2 0,2 1 0,-2 1 0,1-2 0,-1 1 0,0 1 0,-1-2 0,0 2 0,0-1 0,-1 1 0,1-2 0,0 2 0,0 0 0,0 0 0,0-1 0,-1 1 0,1-1 0,0 1 0,0-2 0,0 2 0,0-1 0,0 1 0,-1-2 0,1 2 0,2-1 0,-2 0 0,1 0 0,-1 0 0,0 1 0,0 0 0,0-1 0,-1 0 0,1 0 0,0 0 0,0 1 0,0-2 0,-1 2 0,1-1 0,0 1 0,0-1 0,-12 1 0,5 0 0,-10 1 0,7-1 0,1 2 0,1-2 0,-1 0 0,3 1 0,-1-1 0,1 2 0,0-2 0,0 0 0,1 0 0,-1 0 0,-1 0 0,0 0 0,-2 0 0,2 0 0,-1 0 0,-1 0 0,3 0 0,-2 0 0,3 0 0,-1 0 0,0 0 0,-1 0 0,1 0 0,-3 0 0,2 0 0,1 1 0,-1 0 0,2 1 0,11-1 0,-5-1 0,12 0 0,-8 0 0,1 0 0,-1 0 0,-2 0 0,1 0 0,-1 0 0,-1 0 0,-1 0 0,-1 0 0,0 0 0,0 0 0,0 0 0,0 0 0,1 0 0,-1 0 0,3 0 0,-1 0 0,0 0 0,1 0 0,-3 0 0,3 0 0,-3 0 0,3 0 0,-3 0 0,1 0 0,-1 0 0,0 0 0,0 0 0,0 0 0,0 0 0,0 0 0,-1 0 0,3 0 0,-2 0 0,3 0 0,-3 0 0,3 0 0,-3 0 0,2 0 0,-2 0 0,-1 0 0,1 0 0,0 0 0,0 0 0,0 0 0,-1 0 0,1 0 0,2 0 0,-2 0 0,3 0 0,-2 0 0,3 0 0,-1 0 0,-1 0 0,-1 0 0,1 0 0,-2 0 0,3 0 0,-3 0 0,1 0 0,-1 0 0,0 0 0,0 0 0,0 0 0,0 0 0,0 0 0,-1 0 0,1 0 0,0 0 0,0 0 0,0 0 0,0 0 0,-1 0 0,1 2 0,0-2 0,0 1 0,1-1 0,0 0 0,2 0 0,-3 1 0,3 0 0,-3 0 0,3-1 0,-3 0 0,2 1 0,-3 0 0,3 0 0,-2-1 0,1 0 0,-1 0 0,2 0 0,-2 0 0,1 0 0,-1 0 0,0 1 0,0-1 0,0 2 0,-1-2 0,1 0 0,0 0 0,0 0 0,0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7:14.634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270 91 24575,'-7'0'0,"1"0"0,1 0 0,1 0 0,-1 0 0,1-1 0,1 1 0,-2-3 0,2 2 0,-2-3 0,-1-1 0,1 2 0,-3-2 0,2 2 0,0-2 0,1 3 0,-2-2 0,1 2 0,-4-2 0,4 1 0,-4 0 0,5 1 0,-2 1 0,3 1 0,2 0 0,-3 0 0,0 0 0,-6 0 0,3 0 0,-3 0 0,6 0 0,-4 0 0,3 0 0,-6 0 0,5 0 0,-2 0 0,3 0 0,-3-3 0,2 2 0,-4-1 0,8 0 0,-3 2 0,29-4 0,-6 1 0,13 0 0,-12 0 0,-11 3 0,0-2 0,-3 2 0,-2-1 0,5-1 0,-3 1 0,5-2 0,-4 3 0,1-2 0,0 2 0,-2 0 0,3 0 0,-2 0 0,2 0 0,-3 0 0,3 0 0,-2 0 0,3 0 0,-3 0 0,1 0 0,-4 0 0,2 0 0,-1 0 0,1 0 0,2 0 0,-1 0 0,3 0 0,-2 0 0,1 0 0,0 0 0,2 0 0,-2 0 0,2 0 0,-5 0 0,7 0 0,-7 0 0,7 0 0,-8 0 0,2-2 0,-1 2 0,-2-4 0,2 4 0,-2-2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7:19.215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1 94 24575,'3'-19'0,"-1"7"0,2-6 0,-1 13 0,-1-4 0,2 7 0,-3 1 0,5-1 0,-3 0 0,3-5 0,-2 4 0,2-3 0,-4 4 0,1-1 0,-2 1 0,3 1 0,1 1 0,3 0 0,-3 0 0,0 0 0,-2 0 0,-1 1 0,1 0 0,2 2 0,-1-2 0,7 4 0,-5-3 0,3 1 0,-4-2 0,1-1 0,-3 0 0,5 1 0,-4 0 0,3 0 0,1 0 0,1 0 0,0 0 0,-2 0 0,-3 0 0,1 0 0,-2 0 0,0-1 0,1 2 0,-1-2 0,1 0 0,-2 0 0,3 0 0,-2 0 0,3 0 0,-1 0 0,2 0 0,0 0 0,0 0 0,-1 0 0,3 0 0,-1 0 0,-1 0 0,6 0 0,-9 0 0,7 0 0,-7 0 0,2 0 0,-1 0 0,-1 0 0,0 0 0,3 0 0,-2 0 0,2 0 0,-3 0 0,-1 0 0,0 0 0,2 0 0,1 0 0,6 0 0,-2 0 0,1 0 0,1 0 0,-1 0 0,1 0 0,11 0 0,-6 0 0,23 0 0,-23 0 0,5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7:25.418"/>
    </inkml:context>
    <inkml:brush xml:id="br0">
      <inkml:brushProperty name="width" value="0.05" units="cm"/>
      <inkml:brushProperty name="height" value="0.05" units="cm"/>
      <inkml:brushProperty name="color" value="#FED02A"/>
    </inkml:brush>
  </inkml:definitions>
  <inkml:trace contextRef="#ctx0" brushRef="#br0">0 1 24575,'0'0'0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7:33.783"/>
    </inkml:context>
    <inkml:brush xml:id="br0">
      <inkml:brushProperty name="width" value="0.025" units="cm"/>
      <inkml:brushProperty name="height" value="0.025" units="cm"/>
      <inkml:brushProperty name="color" value="#FED02A"/>
    </inkml:brush>
  </inkml:definitions>
  <inkml:trace contextRef="#ctx0" brushRef="#br0">1 1 24575,'0'1'0,"0"0"0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7:37.423"/>
    </inkml:context>
    <inkml:brush xml:id="br0">
      <inkml:brushProperty name="width" value="0.025" units="cm"/>
      <inkml:brushProperty name="height" value="0.025" units="cm"/>
      <inkml:brushProperty name="color" value="#FED02A"/>
    </inkml:brush>
  </inkml:definitions>
  <inkml:trace contextRef="#ctx0" brushRef="#br0">0 1 24575,'0'0'0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7:42.103"/>
    </inkml:context>
    <inkml:brush xml:id="br0">
      <inkml:brushProperty name="width" value="0.025" units="cm"/>
      <inkml:brushProperty name="height" value="0.025" units="cm"/>
      <inkml:brushProperty name="color" value="#FED02A"/>
    </inkml:brush>
  </inkml:definitions>
  <inkml:trace contextRef="#ctx0" brushRef="#br0">1 0 24575,'4'0'0,"3"0"0,-4 0 0,3 0 0,-4 0 0,1 0 0,2 0 0,0 0 0,0 0 0,2 0 0,-2 0 0,6 0 0,-5 0 0,5 0 0,-6 0 0,0 0 0,1 0 0,-3 0 0,3 3 0,-2-3 0,4 5 0,-5-4 0,4 3 0,-4-3 0,3 2 0,-2-1 0,1 0 0,0-2 0,-1 2 0,0-1 0,-1-1 0,-2 1 0,3-1 0,-1 2 0,5-2 0,-4 1 0,5-1 0,-5 1 0,1 0 0,-1 0 0,2-1 0,-2 0 0,3 0 0,-4 0 0,2 0 0,-2 0 0,4 0 0,-2 0 0,0 0 0,-1-1 0,-1 0 0,2-1 0,-1 2 0,5-4 0,-4 2 0,6-3 0,-4 4 0,0-1 0,1 1 0,0 0 0,-1-2 0,0 1 0,-3 1 0,-1 1 0,1 0 0,2 0 0,1 0 0,0 0 0,3 0 0,-7 0 0,2 0 0,1 0 0,-3 0 0,8 0 0,-5 0 0,4 0 0,-6 0 0,0 0 0,1 0 0,1 0 0,0 0 0,2 0 0,-5 0 0,5 0 0,-4 0 0,4 0 0,-3 0 0,1 0 0,4 0 0,-6 0 0,5 0 0,-5 0 0,2 0 0,-3 0 0,4 0 0,-2 0 0,2 1 0,-3-1 0,0 2 0,0-2 0,0 0 0,2 1 0,-2-1 0,0 2 0,2-1 0,-3 0 0,7 2 0,-5 0 0,5 0 0,-4-1 0,3 1 0,-1-2 0,8 5 0,4 3 0,-5-3 0,-1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7:44.234"/>
    </inkml:context>
    <inkml:brush xml:id="br0">
      <inkml:brushProperty name="width" value="0.025" units="cm"/>
      <inkml:brushProperty name="height" value="0.025" units="cm"/>
      <inkml:brushProperty name="color" value="#FED02A"/>
    </inkml:brush>
  </inkml:definitions>
  <inkml:trace contextRef="#ctx0" brushRef="#br0">0 84 24575,'0'-6'0,"0"2"0,0 0 0,0 0 0,2-6 0,0 3 0,4-11 0,-3 9 0,5-3 0,-5 6 0,1 3 0,3 2 0,-2 1 0,1 0 0,-3 0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6:12.317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1 1 24575,'0'0'0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6:14.170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0 1 24575,'0'0'0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6:15.525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1 0 24575,'0'0'0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6:17.427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0 1 24575,'0'0'0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6:19.821"/>
    </inkml:context>
    <inkml:brush xml:id="br0">
      <inkml:brushProperty name="width" value="0.1" units="cm"/>
      <inkml:brushProperty name="height" value="0.1" units="cm"/>
      <inkml:brushProperty name="color" value="#FED02A"/>
    </inkml:brush>
  </inkml:definitions>
  <inkml:trace contextRef="#ctx0" brushRef="#br0">1 1 24575,'10'16'0,"-2"-4"0,0-3 0,0-1 0,-2-4 0,0 2 0,0-2 0,-1 2 0,1-1 0,-1 0 0,-3-2 0,0-1 0,2 4 0,0-3 0,1 1 0,-2 0 0,0-1 0,4 4 0,-1-1 0,4 3 0,-4-4 0,-2 1 0,1-2 0,-1-1 0,2 3 0,-2-2 0,2 4 0,-4-4 0,1 1 0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7:46.987"/>
    </inkml:context>
    <inkml:brush xml:id="br0">
      <inkml:brushProperty name="width" value="0.025" units="cm"/>
      <inkml:brushProperty name="height" value="0.025" units="cm"/>
      <inkml:brushProperty name="color" value="#FED02A"/>
    </inkml:brush>
  </inkml:definitions>
  <inkml:trace contextRef="#ctx0" brushRef="#br0">0 48 24575,'0'-7'0,"3"0"0,-1-1 0,0 1 0,2 1 0,-3 1 0,3 0 0,-4 3 0,1 1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7:47.612"/>
    </inkml:context>
    <inkml:brush xml:id="br0">
      <inkml:brushProperty name="width" value="0.025" units="cm"/>
      <inkml:brushProperty name="height" value="0.025" units="cm"/>
      <inkml:brushProperty name="color" value="#FED02A"/>
    </inkml:brush>
  </inkml:definitions>
  <inkml:trace contextRef="#ctx0" brushRef="#br0">0 0 24575,'0'0'0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7:55.005"/>
    </inkml:context>
    <inkml:brush xml:id="br0">
      <inkml:brushProperty name="width" value="0.025" units="cm"/>
      <inkml:brushProperty name="height" value="0.025" units="cm"/>
      <inkml:brushProperty name="color" value="#FED02A"/>
    </inkml:brush>
  </inkml:definitions>
  <inkml:trace contextRef="#ctx0" brushRef="#br0">1 0 24575,'1'0'0,"0"0"0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8:48.422"/>
    </inkml:context>
    <inkml:brush xml:id="br0">
      <inkml:brushProperty name="width" value="0.1" units="cm"/>
      <inkml:brushProperty name="height" value="0.6" units="cm"/>
      <inkml:brushProperty name="color" value="#FEDF6A"/>
      <inkml:brushProperty name="inkEffects" value="pencil"/>
    </inkml:brush>
  </inkml:definitions>
  <inkml:trace contextRef="#ctx0" brushRef="#br0">142 72 16383,'-1'10'0,"-1"1"0,2-2 0,0-1 0,0 2 0,0-1 0,0-1 0,0 0 0,0 1 0,0-3 0,0 2 0,0-1 0,3 1 0,-2-1 0,5 1 0,-2-2 0,1 0 0,0 1 0,-1-1 0,2 0 0,-1 2 0,3-1 0,0 4 0,2-2 0,-3-1 0,4 3 0,-4-4 0,4 4 0,-5-4 0,2 1 0,-3-3 0,-1 1 0,0-3 0,-1 2 0,-1-2 0,1-2 0,-3 2 0,4-2 0,-3 2 0,3-1 0,1 0 0,1 0 0,3 2 0,1-1 0,1 1 0,-1-1 0,-1 0 0,1 1 0,-4-1 0,1 0 0,-1 0 0,-3 0 0,2-1 0,-3 0 0,1-1 0,0 1 0,0-1 0,0 1 0,-7-11 0,-1 1 0,-7-10 0,-3-1 0,3 2 0,-3-3 0,3 1 0,-2 1 0,1-1 0,1 6 0,1-3 0,3 7 0,-1-2 0,5 5 0,-2 0 0,1-1 0,0 1 0,0-2 0,0 1 0,2-1 0,-2 2 0,2-1 0,0 1 0,0 0 0,0 1 0,0-1 0,0 1 0,1 0 0,-1 0 0,1 0 0,-1-2 0,0 1 0,0 1 0,0-1 0,0 3 0,0-1 0,0 1 0,2 0 0,10 5 0,1 3 0,11 8 0,-1 2 0,4 3 0,-3-3 0,1 5 0,-3-5 0,0 2 0,-2 0 0,1-7 0,-8 3 0,0-6 0,-5 0 0,-1-3 0,-1-1 0,0 0 0,-1 0 0,0-2 0,-1 2 0,1-2 0,-2 2 0,3 0 0,-2 0 0,2 1 0,0 1 0,1 1 0,0 1 0,0-1 0,2 0 0,-3 1 0,3-1 0,-3-1 0,3-1 0,-2 1 0,0-2 0,-1 1 0,0-1 0,0 0 0,0 0 0,0-1 0,-17-10 0,7 3 0,-21-12 0,11 6 0,-10-7 0,2 2 0,-3-3 0,5 6 0,0-4 0,1 3 0,2-3 0,-2-1 0,6 4 0,2 0 0,0 3 0,5 2 0,1 0 0,3 4 0,1 1 0,2 1 0,0 1 0,1 0 0,6 2 0,1-2 0,7 2 0,0 0 0,2 0 0,0 4 0,3-2 0,-2 5 0,1-1 0,-1 4 0,-3-2 0,2 1 0,-4 0 0,2-1 0,-2 1 0,-1 0 0,1-2 0,-2 0 0,-1 0 0,-3-4 0,-1 1 0,-1-1 0,0-1 0,-2 0 0,2-1 0,-15-7 0,1-3 0,-16-8 0,2-1 0,-4-1 0,6 3 0,-3-2 0,4 5 0,-1-4 0,0 5 0,9-1 0,-1 5 0,4 1 0,2 2 0,3 2 0,2 0 0,1 1 0,11 4 0,3 7 0,14 2 0,0 7 0,2 0 0,-4-4 0,3 6 0,-3-6 0,1 2 0,1 1 0,-5-4 0,-1-1 0,-3 0 0,-4-5 0,-3 0 0,-1-2 0,-3-2 0,-1 0 0,-1 0 0,-2-1 0,-8-3 0,0-2 0,-7-2 0,2-3 0,-1 1 0,-2 0 0,0-1 0,-1-2 0,3 3 0,-2-3 0,4 1 0,-2 1 0,2 0 0,0-1 0,3 2 0,-3-4 0,4 4 0,-1-2 0,3 3 0,-1 1 0,2 1 0,1 1 0,1 0 0,12 1 0,-4 3 0,14 3 0,-6 4 0,6 0 0,-4 2 0,2-2 0,-5-1 0,-1 0 0,-1 0 0,-3-2 0,0 2 0,-1-4 0,-3 1 0,2 0 0,-2 0 0,0-1 0,-1 2 0,0-4 0,0 1 0,0-1 0,-11-5 0,0-2 0,-8-5 0,-8-6 0,10 6 0,-12-9 0,12 10 0,-3-5 0,4 4 0,2 1 0,2 2 0,2 3 0,3 0 0,7 4 0,6 3 0,7 5 0,0 3 0,4 2 0,-4-1 0,5 2 0,-1-1 0,-1 0 0,-4-2 0,-2 1 0,-2-5 0,-2 2 0,-1-4 0,-3 0 0,-1-1 0,-1 0 0,0-1 0,-2 0 0,2-1 0,0 3 0,2-1 0,1 4 0,0-1 0,-1 0 0,0-1 0,-2-1 0,-1-1 0,1 0 0,0 0 0,-1 0 0,4 1 0,0 3 0,5 3 0,-2 0 0,1 0 0,-3-2 0,2-2 0,-5-1 0,1 0 0,-2-2 0,-1-1 0,-1 0 0,-8-1 0,0-1 0,-6 0 0,2-1 0,3 0 0,-2-2 0,1 1 0,-1 0 0,-1-1 0,3 1 0,-2-1 0,1-2 0,-1 1 0,-3-2 0,3 2 0,-5-3 0,4 1 0,-1 0 0,-1 0 0,2 2 0,-1-3 0,1 3 0,1-2 0,0 2 0,-1-3 0,1 3 0,1-2 0,-1 1 0,2-2 0,-1 2 0,1-1 0,3 3 0,1-1 0,1 4 0,0-1 0,2 7 0,0 2 0,1 6 0,0 3 0,0-1 0,0 4 0,0-2 0,0 0 0,0 2 0,0-5 0,0 1 0,0-2 0,0-3 0,0 0 0,1-1 0,1-4 0,1 3 0,2-3 0,0 0 0,1 1 0,0-3 0,-1 2 0,1-2 0,-1 0 0,0-1 0,-1 0 0,1 0 0,-2 0 0,1-1 0,-1 1 0,0-3 0,0 1 0,0-1 0,-1 1 0,-2-6 0,-1 3 0,-3-7 0,1 4 0,0-1 0,0 0 0,-2-2 0,1 1 0,-1-3 0,0 1 0,2 1 0,-4-2 0,4 3 0,-2-3 0,0 3 0,1-1 0,-2 3 0,3-1 0,-2 2 0,1-3 0,0 1 0,-2 1 0,3-1 0,-2 3 0,1-3 0,1 3 0,-2-2 0,1 1 0,1 1 0,-2-2 0,2 2 0,-1 0 0,1 0 0,-2 0 0,3 1 0,-1-1 0,0 0 0,0 1 0,0 0 0,0 0 0,0-1 0,1 0 0,-1-1 0,0 1 0,0-2 0,0 1 0,0 1 0,-2-2 0,3 1 0,-2 1 0,3-1 0,-1 2 0,0 0 0,0-1 0,0 1 0,0 0 0,2 0 0,2 9 0,1-3 0,4 6 0,-3-4 0,0-3 0,-1 2 0,0-2 0,0-1 0,-2 1 0,2-1 0,-3 0 0,2 0 0,0 1 0,-1-1 0,2 1 0,-2 0 0,2 0 0,0 0 0,-1-1 0,0 1 0,0-1 0,-1 0 0,-6-4 0,-1 1 0,-5-4 0,3 2 0,1-1 0,1 0 0,0-1 0,1 2 0,-1-1 0,3 1 0,-2-2 0,3 2 0,-1 1 0,0-1 0,0 0 0,0 0 0,0 0 0,0 0 0,1 0 0,-1 1 0,0-1 0,0 0 0,1 0 0,0 0 0,0 0 0,0 1 0,-1-1 0,1 0 0,0 0 0,0 0 0,0 0 0,0 2 0,2-2 0,-2-1 0,2-1 0,0 0 0,0-1 0,0 1 0,0 0 0,0-1 0,0 3 0,0-1 0,0 1 0,0 0 0,6 8 0,-2-3 0,4 8 0,-3-5 0,-1-1 0,2 2 0,-3-2 0,2 2 0,-3-3 0,2 3 0,-2-3 0,1 1 0,0 1 0,0-2 0,0 1 0,0-1 0,-1 0 0,0 0 0,0 0 0,1 1 0,0-1 0,0 2 0,0-1 0,0-1 0,0 3 0,0-2 0,0 0 0,-2-1 0,2 0 0,-3-1 0,2 1 0,-7-8 0,2 2 0,-6-9 0,1 3 0,0-4 0,-3 1 0,3 0 0,-2 1 0,2 2 0,0-1 0,3 3 0,-2-1 0,4 1 0,-3 1 0,3 1 0,-2-1 0,3 3 0,0-1 0,1 1 0,-1 1 0,0 0 0,1 0 0,0-1 0,-2-1 0,1 1 0,-2-3 0,1 3 0,0-2 0,0 1 0,1 1 0,0-1 0,1 2 0,-1 2 0,8 1 0,-3 3 0,8 2 0,-3 1 0,-1-1 0,1 3 0,0-2 0,-1 1 0,1-2 0,-1 3 0,-1-3 0,-1 2 0,1-1 0,-2-1 0,2 0 0,-3 1 0,2-1 0,-2 0 0,2 1 0,-2-1 0,2 2 0,-1-1 0,1 1 0,1 0 0,-1-1 0,1 1 0,-2-2 0,1-1 0,-2-1 0,0-1 0,0 0 0,-1 0 0,0 0 0,0-2 0,-9-5 0,3 0 0,-7-5 0,2 1 0,2 1 0,-1-2 0,3 3 0,-1 0 0,3-1 0,-3 1 0,2 0 0,0 0 0,0-1 0,1 1 0,-1 0 0,0-1 0,0 1 0,0 0 0,1 1 0,0 1 0,2-1 0,-2 2 0,2-1 0,-1 1 0,0 1 0,8 8 0,-4-2 0,8 7 0,-5-3 0,0-2 0,1 3 0,-2-3 0,2 2 0,-2-1 0,0 1 0,0-2 0,0 1 0,0-1 0,0 0 0,-1 1 0,0-3 0,2 2 0,-2-1 0,2 0 0,-2 1 0,0-3 0,0 3 0,0-3 0,0 1 0,0-1 0,-2 0 0,2 0 0,-3 0 0,1 0 0,-7-9 0,1 3 0,-5-9 0,3 4 0,-2-3 0,2 0 0,-2 0 0,2 3 0,2-2 0,-1 3 0,2-1 0,-1 0 0,2 1 0,0-1 0,0 2 0,0-1 0,-1 1 0,1 0 0,2 1 0,-1 1 0,1 1 0,1 0 0,-2 0 0,2 0 0,-1-1 0,1-2 0,-3-3 0,1-4 0,-2 3 0,0-3 0,3 5 0,-2-1 0,2 5 0,0-1 0,0 2 0,0 1 0,4 0 0,1 0 0,3 1 0,0-2 0,-1 3 0,0-1 0,1 1 0,-1 0 0,0 0 0,1 0 0,-1 0 0,-1 0 0,1 0 0,-2 0 0,1 0 0,-2 0 0,-2 0 0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8:55.341"/>
    </inkml:context>
    <inkml:brush xml:id="br0">
      <inkml:brushProperty name="width" value="0.1" units="cm"/>
      <inkml:brushProperty name="height" value="0.6" units="cm"/>
      <inkml:brushProperty name="color" value="#FEDF6A"/>
      <inkml:brushProperty name="inkEffects" value="pencil"/>
    </inkml:brush>
  </inkml:definitions>
  <inkml:trace contextRef="#ctx0" brushRef="#br0">1 3 16383,'22'-1'0,"4"0"0,-7 1 0,6 3 0,-11-1 0,9 7 0,0 9 0,-1-3 0,14 22 0,-15-15 0,14 11 0,-19-15 0,7-1 0,-14-7 0,6 5 0,-6-5 0,1 1 0,-5-8 0,-4 1 0,-15-12 0,2 2 0,-27-13 0,4 4 0,-2-1 0,-6-1 0,19 8 0,-8-4 0,16 6 0,-6-3 0,15 5 0,-5 1 0,28 13 0,-3 2 0,58 34 0,-18-10 0,24 12 0,-38-23 0,-16-11 0,-20-10 0,-17-7 0,-32-22 0,10 9 0,-33-28 0,43 27 0,-5-5 0,24 15 0,27 14 0,-1 0 0,28 12 0,-19-7 0,1 1 0,-17-6 0,-35-16 0,9 3 0,-23-10 0,26 11 0,0 0 0,9 5 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01.821"/>
    </inkml:context>
    <inkml:brush xml:id="br0">
      <inkml:brushProperty name="width" value="0.1" units="cm"/>
      <inkml:brushProperty name="height" value="0.6" units="cm"/>
      <inkml:brushProperty name="color" value="#FEDF6A"/>
      <inkml:brushProperty name="inkEffects" value="pencil"/>
    </inkml:brush>
  </inkml:definitions>
  <inkml:trace contextRef="#ctx0" brushRef="#br0">0 73 16383,'21'-2'0,"-7"1"0,15 3 0,-17 0 0,18 5 0,-2 6 0,2 3 0,14 13 0,-16-10 0,3 5 0,-18-15 0,8 7 0,-11-9 0,6 7 0,-9-7 0,-13-2 0,-18-5 0,-4-4 0,-25-10 0,7-3 0,5 0 0,-1-3 0,29 12 0,-3-3 0,11 9 0,21 15 0,-6-2 0,49 49 0,-21-17 0,16 18 0,-29-33 0,-14-14 0,-39-34 0,-11-10 0,-3-3 0,-9-9 0,40 30 0,-13-11 0,20 17 0,-5-5 0,5 8 0,0-2 0,2 3 0,11 6 0,40 40 0,0-1 0,23 22 0,-40-32 0,-19-16 0,-20-22 0,-28-21 0,1-7 0,-21-22 0,27 25 0,-5-12 0,27 32 0,-7-9 0,18 19 0,12 10 0,0-1 0,5 6 0,-19-13 0,-21-22 0,-14-13 0,-7-11 0,12 15 0,21 14 0,39 38 0,-10-10 0,26 23 0,-32-23 0,1 2 0,-14-11 0,-26-23 0,6 9 0,-21-23 0,26 26 0,-3-7 0,11 10 0,23 18 0,14 13 0,6 1 0,7 9 0,-30-25 0,-1 1 0,-26-16 0,-28-22 0,-8-5 0,-9-14 0,26 20 0,12 6 0,26 19 0,20 14 0,7 5 0,22 14 0,-13-5 0,-14-10 0,-7-3 0,-53-46 0,-2-5 0,-29-31 0,24 26 0,11 8 0,35 29 0,0 1 0,40 15 0,-8 2 0,13 7 0,-24-8 0,-11-3 0,-23-13 0,4 2 0,-8-4 0,5 7 0,1 1 0,5 14 0,1-2 0,0 0 0,-2-7 0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32.970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243 136 16383,'-9'0'0,"0"0"0,-1 5 0,0 2 0,-1 2 0,-5 5 0,6-2 0,-9 7 0,4 0 0,2-2 0,-4 4 0,9-5 0,-8 3 0,7-1 0,-4-4 0,5-2 0,-1-1 0,1-4 0,2 1 0,0-4 0,1 0 0,2-1 0,-1 0 0,1 0 0,0 0 0,0-2 0,10 1 0,8-2 0,14 0 0,12 0 0,24-13 0,-15 4 0,30-16 0,-23 1 0,14-4 0,-2-6 0,-19 10 0,2-6 0,-18 13 0,1-3 0,-7 4 0,-8 6 0,-8 2 0,-2 3 0,-5 3 0,-1 1 0,-1 1 0,0 0 0,-14 1 0,-3 4 0,-13 1 0,-2 3 0,-4 1 0,-4-3 0,-2 3 0,7-5 0,-2 4 0,6-4 0,-1 1 0,2 1 0,4-3 0,3 2 0,4-2 0,-1 0 0,6-1 0,-2 1 0,5-2 0,0-1 0,3 1 0,0-2 0,3 1 0,0 0 0,12 0 0,8 0 0,15 1 0,11-1 0,5 3 0,11-3 0,1 4 0,1-4 0,-16 3 0,0-3 0,-18 3 0,2-4 0,-10 4 0,-4-4 0,-7 2 0,-3-2 0,-3 0 0,-12 0 0,-1 0 0,-14-6 0,0-1 0,-5-7 0,-2-2 0,5 2 0,-4-5 0,7 4 0,-1-1 0,2 1 0,4 2 0,1 1 0,5 3 0,0-1 0,5 4 0,1 1 0,0 0 0,2 3 0,0 0 0,2-1 0,11 8 0,3 3 0,12 10 0,5 4 0,4 5 0,6 5 0,-1 1 0,3 4 0,-13-13 0,1 6 0,-9-11 0,0 4 0,-3-6 0,-5-4 0,-4-4 0,-2-1 0,-2-3 0,-2-1 0,-1-1 0,-7-2 0,-4 1 0,-13-2 0,-7 0 0,-7 0 0,-6-5 0,-5-1 0,-1-5 0,10 2 0,-2-1 0,13 3 0,-5-2 0,9 4 0,6-1 0,5 3 0,5 1 0,1 0 0,3 1 0,17 11 0,2-1 0,19 18 0,-2-4 0,-2 2 0,1 1 0,-5-5 0,0 3 0,-4-4 0,-5-6 0,-6-2 0,-4-5 0,-2-1 0,-3-3 0,1 0 0,-9-2 0,-4-3 0,-14-4 0,-5-7 0,-5-6 0,-4-5 0,2 1 0,4 4 0,2-2 0,5 5 0,0-4 0,1 4 0,5 1 0,3 5 0,5 1 0,5 4 0,0-1 0,2 3 0,3 0 0,9 2 0,7 1 0,8 0 0,7 2 0,3 5 0,0 1 0,-2 3 0,-3 0 0,-1 1 0,-3 1 0,2 0 0,-8-3 0,-2-1 0,-4-3 0,-5-2 0,-1 0 0,-3-2 0,0 0 0,-13-6 0,-4-6 0,-19-9 0,-4-7 0,-6-1 0,-1-6 0,11 14 0,-5-8 0,13 14 0,-5-5 0,9 7 0,3 2 0,7 3 0,3 1 0,3 2 0,5 2 0,11-1 0,9 6 0,16 7 0,6 8 0,12 7 0,1 3 0,-10-7 0,2 1 0,-16-6 0,0 0 0,-4-3 0,-11-5 0,-3-3 0,-7-1 0,-1-2 0,-17-13 0,0 0 0,-17-17 0,2 3 0,-5-4 0,9 5 0,-3 2 0,11 5 0,-4 1 0,7 3 0,1 3 0,6 4 0,2 1 0,2 1 0,1 0 0,1 0 0,11 2 0,4 0 0,17 1 0,4 0 0,7 0 0,-5 0 0,-1 2 0,-11 0 0,0 3 0,-7-1 0,-4-1 0,-6 1 0,-3-1 0,-3-1 0,-16-10 0,-2-3 0,-19-11 0,2 0 0,1 0 0,-3 0 0,7 4 0,-2-1 0,4 5 0,5 2 0,4 5 0,2 1 0,5 1 0,1 3 0,3 1 0,2 0 0,0 1 0,16 4 0,0 3 0,20 9 0,-1 1 0,5 3 0,2 0 0,-9-6 0,5 5 0,-12-9 0,4 5 0,-8-6 0,-4-1 0,-4-3 0,-5-2 0,-1 0 0,-3 0 0,0-1 0,-14 0 0,-3-2 0,-16 2 0,3 0 0,-9-2 0,6 2 0,-9-2 0,2 0 0,-3 0 0,0 0 0,0 0 0,9 0 0,-1-2 0,6-3 0,1 1 0,-3-5 0,9 5 0,-3-4 0,6 2 0,-1-2 0,4 1 0,0 1 0,3 0 0,1 2 0,3-1 0,0 3 0,2 0 0,2 2 0,11-2 0,6 2 0,14 0 0,25 0 0,-9 0 0,51 0 0,-44 0 0,9 0 0,1 0 0,-3 0 0,-3 1 0,0-2 0,10-1 0,-4 1 0,-1-2 0,-25 3 0,8 0 0,-14 0 0,-6 0 0,-9 0 0,-4 0 0,-1 0 0,-5 1 0,3 1 0,-3 1 0,-1 2 0,1-2 0,-2 1 0,0-1 0,0 0 0,-1-1 0,0 0 0,-9-1 0,-1-2 0,-11-1 0,-1-4 0,-7-1 0,-3-4 0,3 1 0,-2-1 0,5 1 0,-2 1 0,2-2 0,4 3 0,4 0 0,4 3 0,2 0 0,1 1 0,1 1 0,2 0 0,1 1 0,-1-1 0,3 3 0,-2-1 0,2 1 0,1 0 0,-1 0 0,0 0 0,0 0 0,1 0 0,-2 2 0,0 6 0,-1 5 0,1 5 0,2 5 0,-2 1 0,4-1 0,-2 3 0,2-5 0,0 5 0,0-8 0,0 0 0,0-5 0,0-5 0,0 0 0,1-3 0,-1 0 0,2-3 0,-2 1 0,0 2 0,1-2 0,-1 3 0,3-3 0,-3 1 0,1-1 0,-1 0 0,0 0 0,3-1 0,-1-8 0,5-5 0,1-12 0,4-8 0,9-10 0,-6 8 0,8-7 0,-7 12 0,3-1 0,-3 3 0,-3 8 0,-4 6 0,-4 4 0,0 3 0,-3 4 0,1-1 0,-1 6 0,-1 4 0,-3 9 0,-2 2 0,-2 4 0,-1-5 0,-3 10 0,3-10 0,-6 13 0,4-9 0,-3 1 0,3 0 0,-1-5 0,2 0 0,1-5 0,2-2 0,0-5 0,3-2 0,0-1 0,1 0 0,5-13 0,3 1 0,5-12 0,2 6 0,-2-1 0,2 2 0,-2 0 0,-2 3 0,-3 2 0,-1 3 0,-3 1 0,2 2 0,-4 0 0,2 3 0,-3 7 0,-1 4 0,-4 8 0,-4 4 0,-4 0 0,-1 7 0,1-8 0,0 6 0,0-6 0,3 0 0,0-2 0,2-7 0,3-3 0,0-2 0,2-3 0,0 0 0,0-4 0,0 0 0,1-1 0,-3-6 0,1-5 0,-2-7 0,2-5 0,2-3 0,0-7 0,2-4 0,0 6 0,0-1 0,0 5 0,4 0 0,0 3 0,3 4 0,-2 9 0,-2 1 0,0 5 0,0 1 0,-2 2 0,-10 1 0,-3 1 0,-11 0 0,-3 0 0,-1 0 0,-5 0 0,-1 0 0,8 0 0,-19 2 0,22-1 0,-30 1 0,22-2 0,-16 0 0,18 0 0,-6 0 0,6 0 0,-2 0 0,4 0 0,5 0 0,4 0 0,5 0 0,2 0 0,4 0 0,0 0 0,1 0 0,-1 0 0,3 0 0,-3 0 0,2 0 0,0 0 0,1 0 0,0 0 0,1 0 0,17-3 0,2 0 0,24-3 0,1 1 0,5 0 0,-8 2 0,2 1 0,-10 2 0,2 0 0,-4 0 0,-7 0 0,-4 0 0,-9 0 0,0 0 0,-5 0 0,2 0 0,-3 0 0,0 0 0,-1-3 0,-3 0 0,-4-3 0,-6-3 0,-5-1 0,-2 1 0,-11-3 0,12 5 0,-15-4 0,11 4 0,0 1 0,1 2 0,7 2 0,2-1 0,5 3 0,1-2 0,2 2 0,1 0 0,10 2 0,-2 0 0,15 2 0,-6 1 0,6 0 0,-1 1 0,1-2 0,2 0 0,-2 0 0,4 1 0,-4-3 0,2 0 0,-5-2 0,0 0 0,-5 0 0,-1 0 0,-1 0 0,-3 0 0,0 0 0,-1 0 0,1 0 0,-1 0 0,1 0 0,-2 0 0,0 0 0,1 0 0,-1 0 0,0 0 0,1 0 0,-3 0 0,2 0 0,-1 0 0,0 0 0,1 0 0,-1 0 0,-1 0 0,2 0 0,-1 0 0,1 0 0,1 0 0,-3-1 0,2 0 0,-1 0 0,1 1 0,3 0 0,-3 0 0,4 0 0,-1 0 0,3-2 0,1 2 0,2-3 0,0 2 0,-2-1 0,2 1 0,-4 0 0,1-2 0,-1 3 0,-3-3 0,0 2 0,-1-1 0,-1 1 0,0 0 0,-1 0 0,1 0 0,-1 0 0,0 0 0,-1 1 0,-1-2 0,0 2 0,-1 0 0,1 0 0,0 0 0,-12-4 0,-1 3 0,-9-5 0,-1 4 0,-1-3 0,0 1 0,-5 2 0,5 0 0,-2 2 0,3 0 0,0 0 0,-1 0 0,3 0 0,-2 0 0,7 0 0,-4 0 0,4 2 0,0-2 0,-2 4 0,5-2 0,-3 0 0,3 1 0,-1-3 0,1 3 0,-2-2 0,1 2 0,-4-3 0,0 3 0,-1-2 0,-4 2 0,2-2 0,-2 1 0,2-1 0,-2 0 0,4 2 0,-1-2 0,2 2 0,2-3 0,-2 4 0,4-4 0,-3 3 0,3-2 0,-4 1 0,2-1 0,1 0 0,-3 2 0,4-3 0,0 3 0,3-2 0,2 2 0,0-3 0,-1 1 0,3-1 0,-2 2 0,1-2 0,-1 2 0,-3-2 0,3 0 0,-4 0 0,1 0 0,1 0 0,0 0 0,3 1 0,2-1 0,1 1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36.039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51 414 16383,'-6'-20'0,"-3"-4"0,2 3 0,-1 1 0,-2-11 0,8 13 0,-3-14 0,5 3 0,0 6 0,0-24 0,-2 11 0,2-18 0,-2 20 0,2 12 0,3 19 0,-2 4 0,2 3 0,-2 3 0,-1 13 0,0 0 0,2 46 0,1 11 0,0-22 0,2 1 0,2 34 0,6 1 0,-8-55 0,6 8 0,-7-31 0,4 2 0,-4-15 0,-2-10 0,-4-28 0,2-1 0,-2-14 0,2 22 0,2 11 0,0 13 0,13 13 0,12 21 0,-5-10 0,23 49 0,-26-26 0,11 20 0,-18-29 0,-7-14 0,-18-14 0,-19-14 0,5 5 0,-11-10 0,13 1 0,13 7 0,-7-5 0,39 24 0,-4-2 0,22 17 0,6 6 0,13 13 0,19 15 0,-41-29 0,-22-19 0,-23-19 0,-2-4 0,-14-11 0,1-2 0,-8-16 0,13 13 0,-4-5 0,17 22 0,2-1 0,4 8 0,1-4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36.894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1 3 16383,'15'0'0,"3"0"0,-8 0 0,3 0 0,2 0 0,-2 0 0,-2 0 0,1 0 0,-4 0 0,1 0 0,1 0 0,-3-2 0,2 2 0,0 0 0,1 0 0,-1 3 0,1-1 0,-3 1 0,-1 1 0,-3-3 0,-1 1 0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39.489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0 47 16383,'35'6'0,"2"4"0,25 7 0,-22-3 0,11 2 0,-32-9 0,2 0 0,-15-7 0,-6-3 0,-21-14 0,-2 3 0,-10-7 0,13 12 0,18 5 0,14 7 0,0-1 0,10 5 0,-14-3 0,1 0 0,-28-18 0,7 4 0,-13-7 0,20 8 0,6 9 0,6-1 0,26 1 0,-12 0 0,24 1 0,-33 0 0,4 0 0,-15-1 0,-11-4 0,3-1 0,-10-3 0,12 2 0,-1 3 0,6 2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40.765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155 0 16383,'-12'0'0,"0"0"0,3 0 0,-11 10 0,8-3 0,-12 12 0,14-10 0,-12 16 0,14-15 0,-9 12 0,15-17 0,-3 0 0,4-3 0,0-2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42.404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110 1 16383,'-3'12'0,"-1"6"0,0-9 0,-1 6 0,1-7 0,-4 4 0,-13 15 0,6-10 0,-13 19 0,21-27 0,-4 6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44.106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1 1 16383,'23'0'0,"36"0"0,2 4 0,6 1 0,5 9 0,-49-6 0,4 1 0,-23-7 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47.640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1 385 16383,'23'-16'0,"-9"3"0,12-28 0,-14-21 0,6 0 0,-4-22 0,-5 43 0,0 2 0,-6 32 0,2 25 0,-4 1 0,1 30 0,-6 16 0,1-20 0,-7 33 0,5-58 0,-2 11 0,4-29 0,5-40 0,9-11 0,3-33 0,11 7 0,-8 22 0,-5 19 0,-5 19 0,-6 15 0,0 31 0,-1-13 0,-8 52 0,-1-26 0,0 1 0,19-47 0,5-20 0,16-30 0,-15 25 0,1 2 0,-13 18 0,3 6 0,-5 15 0,-1 22 0,-1-9 0,-1 12 0,-1-30 0,-1 1 0,2-10 0,0 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48.699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284 375 16383,'-17'-26'0,"-2"-5"0,3 6 0,-4-12 0,1 8 0,3 0 0,-9-7 0,13 18 0,-14-18 0,15 19 0,-8-5 0,2 6 0,5 3 0,-5 1 0,7 4 0,-1 1 0,4 4 0,3 1 0,2-2 0,-2 3 0,5-1 0,6 8 0,2 1 0,10 7 0,-5-1 0,2 0 0,0 1 0,-2-3 0,-1 1 0,-4-3 0,0 0 0,-4-5 0,-1 1 0,-1-2 0,-2-1 0,-8-5 0,5 3 0,-7-5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49.939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162 0 16383,'-3'28'0,"0"-6"0,1 13 0,-3-10 0,-2 5 0,0-1 0,-1-5 0,-17 55 0,11-34 0,-18 43 0,23-57 0,-7 13 0,8-20 0,-2 6 0,4-16 0,2-7 0,2-7 0,1 0 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39:52.317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0 379 16383,'0'-27'0,"0"-16"0,0 16 0,0-38 0,0 35 0,0-33 0,0 39 0,0-19 0,1 22 0,0 2 0,0 7 0,0 11 0,1 0 0,5 11 0,0 15 0,2 2 0,5 61 0,-1-4 0,-4-20 0,1 0 0,5 24 0,-3-14 0,-7-51 0,-1-5 0,-3-30 0,-5-1 0,-3-36 0,0-30 0,1 20 0,5-1 0,1 4 0,0 25 0,0-51 0,0 65 0,0-14 0,0 26 0,0-6 0,0 3 0,4-16 0,-2 14 0,4-7 0,-4 15 0,-1 1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03:40:00.368"/>
    </inkml:context>
    <inkml:brush xml:id="br0">
      <inkml:brushProperty name="width" value="0.1" units="cm"/>
      <inkml:brushProperty name="height" value="0.6" units="cm"/>
      <inkml:brushProperty name="color" value="#F7C929"/>
      <inkml:brushProperty name="inkEffects" value="pencil"/>
    </inkml:brush>
  </inkml:definitions>
  <inkml:trace contextRef="#ctx0" brushRef="#br0">1 66 16383,'9'-1'0,"5"-1"0,-2 2 0,14 0 0,-10 0 0,18 0 0,-11 0 0,12 0 0,-15-1 0,2 1 0,-14-3 0,0 1 0,-4 0 0,-4-2 0,0 1 0,-4-4 0,-1 3 0,-16-8 0,9 6 0,-21-6 0,21 10 0,-11-3 0,18 5 0,-1 0 0,13 6 0,3-1 0,0 1 0,-4-2 0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13:06.4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84 16383,'32'7'0,"0"0"0,-17-3 0,-1 1 0,-1 0 0,-5-1 0,5 1 0,-3-1 0,3 0 0,0 1 0,-3-1 0,3 1 0,-5-3 0,5 3 0,-3-3 0,3 3 0,0-3 0,-3 2 0,3-2 0,-5 3 0,1-3 0,-1 2 0,1-2 0,-1 1 0,1 1 0,-1-2 0,1 2 0,-1 1 0,5-1 0,-3 1 0,3-3 0,-5 2 0,1-1 0,-1-1 0,1 2 0,3-4 0,-3 4 0,4-3 0,-5 1 0,4 0 0,-3-2 0,4 2 0,-5-2 0,4 0 0,-2 0 0,7 0 0,-8 0 0,9 0 0,-8 0 0,3 0 0,-5 0 0,5 0 0,-3 0 0,3 0 0,-5 0 0,1 0 0,3 0 0,-2 0 0,2-2 0,1 2 0,-3-4 0,3 1 0,-5-1 0,1 0 0,-1-1 0,1 1 0,-1 0 0,1 1 0,-1-1 0,0 2 0,1-1 0,-1 0 0,1 0 0,4-1 0,-3-1 0,3 1 0,0-1 0,-4 1 0,4-1 0,1 1 0,-5-1 0,4 2 0,-4 0 0,4 0 0,-4-1 0,5-3 0,-1 2 0,-3-2 0,3 2 0,-4 1 0,-1 0 0,1-1 0,-1 1 0,1-1 0,-1 1 0,0 0 0,1-1 0,-1 1 0,1 0 0,-1-1 0,1 1 0,-1 0 0,1-1 0,-1 1 0,1 1 0,-1 0 0,1 0 0,-1 1 0,1-2 0,3 2 0,-3-1 0,4 1 0,-5 0 0,1 0 0,8-1 0,-7 0 0,12 2 0,-13-1 0,9 0 0,-9 1 0,4-1 0,1 0 0,-5 2 0,9-3 0,-9 3 0,5 0 0,-6 0 0,0 0 0,5 0 0,-4 0 0,3 0 0,-3 0 0,3 0 0,-3 0 0,4 0 0,-1 0 0,-3 0 0,3 2 0,-3 1 0,4 1 0,-4 1 0,5-1 0,-1 1 0,-4-1 0,4 1 0,-4-1 0,-1-1 0,1 1 0,-1-2 0,1 2 0,-1 1 0,1-1 0,-5 0 0,7 0 0,-5 1 0,2-1 0,0 0 0,-4 1 0,4-1 0,-3 0 0,6 1 0,-9-1 0,10 0 0,-8 1 0,5-3 0,-1 2 0,1-2 0,-1 3 0,0-1 0,0-2 0,1 2 0,-1-2 0,1 1 0,-1 2 0,1-4 0,-1 5 0,4-3 0,-2 1 0,2-2 0,-7 2 0,6-1 0,-5-1 0,6 2 0,-4-4 0,1 4 0,3-1 0,-2-1 0,2 2 0,-4-3 0,1 0 0,3 1 0,-3-1 0,3 3 0,-3-4 0,-1 2 0,5 0 0,-4-1 0,3 1 0,-3-1 0,-1 0 0,4 1 0,-3-2 0,3 0 0,0 0 0,-4 0 0,4 0 0,5 0 0,-6 0 0,5 0 0,-7 0 0,-1 0 0,4 0 0,-2 0 0,1 0 0,1 0 0,-3 0 0,8 0 0,-3-2 0,5-1 0,0-2 0,0 3 0,-1-3 0,1 3 0,0-3 0,-5 2 0,-1-1 0,-4 4 0,-1-2 0,4-2 0,-3 1 0,3-3 0,-3-1 0,4 2 0,1-4 0,5 4 0,0-4 0,-5 3 0,4-3 0,-9 4 0,9-2 0,-8 3 0,3 0 0,-5-1 0,1 1 0,-1-1 0,1 1 0,-1 2 0,1-2 0,-1 1 0,0-1 0,1 0 0,-5 0 0,7 2 0,-1 0 0,3 2 0,5 0 0,-9 0 0,9-2 0,-8 1 0,3-1 0,-5 0 0,1 2 0,3-2 0,-3 2 0,4-2 0,-5 1 0,4-1 0,-3 2 0,4 0 0,-1 0 0,-3 0 0,3 0 0,-3 0 0,3 0 0,-2 0 0,2 0 0,1 0 0,-3 0 0,3 0 0,0 0 0,-4 0 0,4 0 0,-4 0 0,4 0 0,-3 2 0,3-1 0,0 3 0,-4-4 0,4 2 0,-4 0 0,-1-1 0,9 3 0,-6-2 0,6 2 0,-9-1 0,1 1 0,3-2 0,-3 3 0,4-1 0,-5-2 0,0 2 0,1-1 0,-1 1 0,1-2 0,-1 2 0,1-1 0,-1 1 0,1 0 0,-1 1 0,1-3 0,-1 2 0,1 0 0,-1 1 0,1 1 0,-1-1 0,1-1 0,-1 1 0,1-1 0,-1 0 0,0 0 0,1 1 0,-1-1 0,1-2 0,-1 2 0,0-1 0,1-1 0,-1 2 0,4-2 0,-3 0 0,3 0 0,-4 0 0,4-1 0,-3 1 0,3-2 0,0 0 0,-2 0 0,2 0 0,3 0 0,-5 0 0,10 0 0,-6 0 0,0 0 0,4 0 0,-8 0 0,3 0 0,-5 0 0,1 0 0,2 0 0,-1 0 0,1 0 0,-2-5 0,4 4 0,2-5 0,4 3 0,-1-2 0,-3 1 0,2-1 0,-7 0 0,3 3 0,-5-2 0,1 2 0,-1-1 0,1-1 0,-1 2 0,1-3 0,-1 1 0,1 0 0,-1 1 0,1-1 0,-1 2 0,1-2 0,-1-1 0,1 1 0,-1 0 0,1-1 0,-5 1 0,4-3 0,-3 2 0,4-1 0,-1 3 0,-3-1 0,6 0 0,-9-1 0,9 1 0,-6-2 0,4 5 0,-1-5 0,1 4 0,-1-2 0,0-1 0,1 1 0,-1 2 0,1-2 0,3 1 0,-3 1 0,4 0 0,0 0 0,1 1 0,0-1 0,4 2 0,-4 0 0,5 0 0,-1 0 0,1 0 0,-5 0 0,4 0 0,-8 0 0,7 0 0,-7 0 0,3 0 0,0 0 0,-3 0 0,7 0 0,-2 0 0,-1 0 0,3 2 0,-2-1 0,-1 3 0,4-1 0,-9-1 0,4 2 0,0-1 0,-3-1 0,3 2 0,-5-3 0,1 3 0,-1-2 0,1 0 0,-1 2 0,4-3 0,-6 3 0,9-2 0,-10 2 0,7 0 0,-3 0 0,-1 1 0,5 1 0,-3-1 0,3 2 0,0-2 0,-4-1 0,5 1 0,-6-1 0,1 0 0,-5 1 0,3 0 0,-6 0 0,7 1 0,-4-2 0,5 1 0,-1-1 0,1 0 0,-1 1 0,5 1 0,1 0 0,1 0 0,2 1 0,-7-2 0,8 2 0,-9-2 0,9-1 0,-9 1 0,5-1 0,-6-1 0,0 1 0,5-2 0,-4 0 0,3 0 0,0-2 0,-3 0 0,2 0 0,2 0 0,1 0 0,1 0 0,2 0 0,-7 0 0,3 0 0,-5 0 0,1 0 0,3 0 0,-3 0 0,3 0 0,0 0 0,-3 0 0,3-2 0,-4 2 0,5-2 0,1 0 0,0-1 0,0 1 0,-1-2 0,-4 3 0,4-1 0,-4 0 0,-1 2 0,4-4 0,-3 1 0,3-1 0,-4 0 0,1 0 0,-1-1 0,5-1 0,-3 1 0,3-2 0,-4 3 0,-1-1 0,1 3 0,-1-2 0,0 2 0,-3-4 0,3 1 0,-4-1 0,5-1 0,0 2 0,0-1 0,-1 1 0,1 1 0,-1 1 0,0-2 0,0 4 0,9-7 0,-2 7 0,7-6 0,-3 5 0,0-3 0,-5 2 0,4-1 0,-9 1 0,4 1 0,-4 0 0,-1 2 0,4-2 0,-3 0 0,3-1 0,-4 1 0,5 2 0,-3-1 0,3 0 0,0-1 0,-3 0 0,3 2 0,-5-2 0,4 2 0,-3 0 0,3 0 0,0 0 0,-3 0 0,3 0 0,-3 0 0,3 0 0,-3 0 0,3 0 0,-4 0 0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31.883"/>
    </inkml:context>
    <inkml:brush xml:id="br0">
      <inkml:brushProperty name="width" value="0.35" units="cm"/>
      <inkml:brushProperty name="height" value="0.35" units="cm"/>
      <inkml:brushProperty name="color" value="#FEFDAE"/>
      <inkml:brushProperty name="inkEffects" value="pencil"/>
    </inkml:brush>
  </inkml:definitions>
  <inkml:trace contextRef="#ctx0" brushRef="#br0">0 1 16383,'29'0'0,"0"0"0,-19 0 0,9 0 0,-4 0 0,5 0 0,-5 0 0,4 0 0,-4 0 0,4 0 0,1 0 0,-5 0 0,4 0 0,-9 0 0,4 0 0,0 0 0,-4 0 0,4 0 0,-5 0 0,0 0 0,4 0 0,-3 0 0,2 0 0,-3 0 0,0 0 0,5 0 0,1 0 0,-2 0 0,2 0 0,-7 0 0,6 0 0,-3 0 0,2 0 0,1 0 0,-4 0 0,4 0 0,-5 0 0,0 0 0,4 0 0,-3 0 0,3 0 0,-4 0 0,0 0 0,3 0 0,-1 0 0,2 0 0,-4 0 0,3 0 0,-2 0 0,2 0 0,-3 0 0,5 0 0,-4 0 0,2 0 0,-3 0 0,4 0 0,-3 0 0,3 0 0,-4 0 0,3 0 0,-2 0 0,3 0 0,-2 0 0,-1 0 0,3 0 0,-4 0 0,8 0 0,0 0 0,7 0 0,-9 0 0,4 0 0,-4 0 0,5 0 0,-5 0 0,3 0 0,-3 0 0,0 0 0,4 0 0,-9 0 0,8 0 0,-7 0 0,2 0 0,-4 0 0,6 0 0,-5 0 0,3 0 0,-3 0 0,-1 0 0,3 0 0,-2 0 0,3 0 0,-4 0 0,4 0 0,-3 0 0,2 0 0,-3 0 0,5 0 0,-5 0 0,4 0 0,-4 0 0,0 0 0,4 0 0,-3 0 0,3 0 0,-4 0 0,-1 0 0,7 0 0,-5 0 0,4 0 0,-5 0 0,0 0 0,4 0 0,-2 0 0,2 0 0,-4 0 0,0 0 0,5 0 0,0 0 0,0 0 0,0 0 0,0 0 0,-4 0 0,4 0 0,-5 0 0,4 0 0,-2 0 0,3 0 0,0 0 0,-4 0 0,3 0 0,1 0 0,-4 0 0,5 0 0,-2 0 0,-2 0 0,7 0 0,-8 0 0,9 0 0,-9 0 0,9 0 0,-4 0 0,0 0 0,3 0 0,-3 0 0,6 0 0,-7 0 0,5 0 0,-4 0 0,0 0 0,4 0 0,-9 0 0,8 0 0,-8 0 0,9 0 0,-8 0 0,2 0 0,2 0 0,-6 0 0,5 0 0,-5 0 0,5 0 0,-4 0 0,4 0 0,0 4 0,-4-3 0,4 4 0,-5-5 0,5 0 0,-4 0 0,3 0 0,-3 0 0,3 0 0,-3 0 0,5 0 0,-7 0 0,6 0 0,-3 0 0,7 0 0,-3 0 0,0 0 0,4 0 0,-4 0 0,0 0 0,4 0 0,-5 0 0,1 0 0,0 0 0,-2 0 0,2 0 0,0 0 0,-1 0 0,0 0 0,-4 0 0,9 0 0,-9 0 0,8 0 0,-8 0 0,9 0 0,-8 0 0,7 0 0,-8 0 0,9 0 0,-4 0 0,0 0 0,-1 0 0,-1 0 0,-2 0 0,8 0 0,-9 0 0,8 0 0,-8 0 0,9 0 0,-8 0 0,2 0 0,1 0 0,-4 0 0,9 0 0,-9 0 0,9 0 0,-9 0 0,4 0 0,0 0 0,-4 0 0,3 0 0,-4 0 0,6 0 0,-6 0 0,6 0 0,-2 0 0,-2 0 0,2 0 0,1 0 0,-4 0 0,4 0 0,-5 0 0,5 0 0,-4 0 0,4 0 0,0 0 0,-4 0 0,4 0 0,-5 0 0,0 0 0,5 0 0,-4 0 0,4 0 0,-1 0 0,-3 0 0,4 0 0,-5 0 0,5 0 0,-3 0 0,2 0 0,-4 0 0,5 0 0,-4 0 0,4 0 0,-5 0 0,0 0 0,4 0 0,-3 0 0,3 0 0,0 0 0,-2 0 0,3 0 0,0 0 0,-4 0 0,3 0 0,1 0 0,-4 0 0,4 0 0,0 0 0,-3 0 0,7 0 0,-3 0 0,0 0 0,4 0 0,-4 0 0,5 0 0,-5 0 0,3 0 0,-2 0 0,3 0 0,1 0 0,-5 0 0,4 0 0,-4 0 0,5 0 0,-5 0 0,3 0 0,-3 0 0,0 0 0,0 0 0,-6 0 0,4 0 0,-3 0 0,4 0 0,-5 0 0,0 0 0,3 0 0,-3 0 0,4 0 0,-1 0 0,4 0 0,2 0 0,2 0 0,6 0 0,-5 0 0,11 0 0,-11 0 0,10 0 0,-10 0 0,5 0 0,0 0 0,-6 0 0,6 0 0,0 0 0,-4 0 0,3 0 0,1 0 0,-5 0 0,4 0 0,1 0 0,-4 0 0,9 0 0,-10 0 0,11 0 0,-6 0 0,1 0 0,-2 0 0,1 0 0,-4 0 0,4 0 0,-1 0 0,-4 0 0,5 0 0,-1 0 0,-4 0 0,5 0 0,-1 0 0,-3 0 0,4 0 0,-1 0 0,-4 0 0,10 0 0,-9 0 0,4 0 0,-1 0 0,-4 0 0,5 0 0,-6 0 0,0 0 0,-1 0 0,7 0 0,-4 0 0,3 0 0,-5 0 0,5 0 0,-3 0 0,4 0 0,-1 0 0,-4 0 0,10 0 0,-4 0 0,1 0 0,3 0 0,-4 0 0,0 0 0,4 0 0,-4 0 0,6 0 0,-6 0 0,4 0 0,-4 0 0,6 0 0,-1 0 0,-4 0 0,3 0 0,-4 0 0,5 6 0,-4-5 0,-3 4 0,1-5 0,-5 0 0,4 0 0,-4 0 0,-1 0 0,-1 0 0,1 0 0,0 0 0,0 0 0,-6 0 0,5 0 0,-4 0 0,5 0 0,1 0 0,-7 0 0,5 0 0,-4 0 0,4 0 0,1 0 0,1 0 0,-2 0 0,1 0 0,0 0 0,0 0 0,0 0 0,-5 0 0,4 0 0,-9 0 0,8 0 0,-8 0 0,9 0 0,-8 0 0,2 0 0,-4 0 0,0 0 0,9 0 0,-6 0 0,5 0 0,-8 0 0,0 0 0,9 0 0,-7 0 0,7 0 0,-5 0 0,-2 0 0,8 0 0,-9 0 0,8 0 0,-2 0 0,-1 0 0,4 0 0,-5 0 0,6 0 0,0 0 0,-5 0 0,4 0 0,-5 0 0,7 0 0,-1 0 0,-1 0 0,7 0 0,-4 0 0,3 0 0,-6 0 0,2 0 0,-2 0 0,7 0 0,-5 0 0,5 0 0,-6 0 0,-5 0 0,9 0 0,-7 0 0,3 0 0,-1 0 0,-4 0 0,5 0 0,0 0 0,-1 0 0,-3 0 0,2 0 0,-2 0 0,-1 0 0,4 0 0,-5 0 0,12 0 0,-5 0 0,4 0 0,-4 0 0,-2 0 0,7 0 0,-5 0 0,5 0 0,-7 0 0,1 0 0,1 0 0,-2 0 0,1 0 0,0 0 0,0 0 0,0 0 0,0 0 0,-1 0 0,2 5 0,-2-4 0,1 4 0,0-5 0,0 0 0,0 0 0,0 0 0,-1 0 0,1 0 0,1 0 0,-2 0 0,1 0 0,0 0 0,-5 0 0,4 0 0,-4 0 0,4 0 0,1 0 0,1 0 0,-2 0 0,1 0 0,0 0 0,-5 0 0,4 0 0,-4 0 0,0 0 0,3 0 0,-3 0 0,0 0 0,4 0 0,-4 0 0,5 0 0,0 4 0,-1-3 0,2 4 0,-2-5 0,1 0 0,6 0 0,1 0 0,5 0 0,-4 0 0,3 0 0,-4 6 0,12-5 0,-5 4 0,5-5 0,-6 0 0,0 0 0,0 0 0,-1 0 0,1 0 0,-6 0 0,4 0 0,-9 0 0,9 5 0,-10-4 0,4 5 0,-4-6 0,-1 0 0,-1 0 0,1 0 0,0 0 0,0 0 0,-5 0 0,3 0 0,-3 0 0,1 0 0,2 0 0,-8 0 0,9 0 0,-4 0 0,0 0 0,4 0 0,-4 0 0,0 0 0,3 0 0,-7 0 0,7 0 0,-7 0 0,7 0 0,-8 0 0,9 0 0,-9 0 0,4 0 0,0 0 0,1 0 0,0 0 0,-2 0 0,2 0 0,-5 4 0,8-3 0,-7 3 0,7-4 0,-7 0 0,2 0 0,1 0 0,-4 0 0,5 0 0,-7 0 0,6 0 0,-3 0 0,6 0 0,-6 0 0,3 0 0,0 0 0,1 0 0,-1 0 0,5 0 0,-8 0 0,8 0 0,-5 0 0,1 0 0,4 0 0,-9 0 0,9 0 0,-9 0 0,9 0 0,-9 0 0,9 0 0,-10 0 0,10 0 0,-8 0 0,2 0 0,1 0 0,-3 0 0,7 0 0,-3 0 0,0 0 0,4 0 0,-9 0 0,8 0 0,-3 0 0,5 5 0,-5-4 0,4 4 0,-4-5 0,5 0 0,0 0 0,0 0 0,0 0 0,-1 0 0,1 0 0,1 0 0,-2 0 0,1 0 0,0 0 0,6 0 0,-5 0 0,4 0 0,-4 0 0,-2 0 0,1 0 0,0 0 0,0 0 0,0 0 0,-5 0 0,4 0 0,-5 0 0,7 0 0,-7 0 0,5 0 0,-9 0 0,9 0 0,-9 0 0,9 0 0,-9 0 0,8 0 0,-7 0 0,8 0 0,-9 0 0,8 0 0,-8 0 0,9 0 0,-9 0 0,9 0 0,-4 0 0,0 0 0,4 4 0,-4-2 0,5 3 0,-1-5 0,1 0 0,1 0 0,-2 0 0,7 0 0,-5 0 0,5 0 0,0 0 0,-6 0 0,11 0 0,-9 0 0,9 0 0,-3 0 0,-1 0 0,4 0 0,-10 0 0,11 0 0,-12 0 0,6 0 0,-6 0 0,0 0 0,0 0 0,0 0 0,-1 0 0,-3 0 0,2 0 0,-2 0 0,3 0 0,1 0 0,0 0 0,0 0 0,0 0 0,-1 0 0,1 0 0,1 0 0,-2 0 0,1 0 0,6 0 0,-5 0 0,11 0 0,-6 0 0,7 0 0,0 0 0,-1 0 0,7 0 0,-4 0 0,4 0 0,-6 0 0,0 0 0,0 0 0,-1 0 0,1 0 0,-1 0 0,1 0 0,0 0 0,-6 0 0,4 0 0,-4 0 0,0 0 0,4 0 0,-9 0 0,9 0 0,-4 0 0,6 0 0,-1 0 0,1 0 0,0 0 0,-1-5 0,8 3 0,-5-4 0,4 6 0,-7 0 0,8 0 0,-7-4 0,7 2 0,-7-3 0,0 5 0,6 0 0,-10-4 0,8 2 0,-10-3 0,0 5 0,4 0 0,-4-4 0,6 2 0,0-4 0,-1 6 0,2 0 0,-2 0 0,1-5 0,6 4 0,-5-4 0,5 5 0,1 0 0,-6 0 0,5 0 0,-6 0 0,-1 0 0,1 0 0,-6 0 0,4 0 0,-4-5 0,0 3 0,-1-3 0,0 5 0,-5 0 0,4 0 0,1 0 0,-4 0 0,3 0 0,-6 0 0,2 0 0,-1 0 0,-1 0 0,1 0 0,1 0 0,-2 0 0,-4 0 0,4 0 0,-4 0 0,5 0 0,-6 0 0,5 0 0,-4 0 0,1 0 0,2 0 0,-2 0 0,3 0 0,-4 0 0,4 0 0,-5 0 0,7 0 0,-1 0 0,-5 0 0,4 0 0,-5 0 0,1 0 0,4 0 0,-4 0 0,5 0 0,0 0 0,0 0 0,0 0 0,-1 0 0,1 0 0,-5 0 0,4 0 0,-4 0 0,5 0 0,-1 0 0,2 0 0,-1 0 0,-5 0 0,4 0 0,-5 0 0,1 0 0,4 0 0,-8 0 0,7 0 0,-8 0 0,9 0 0,-5 0 0,2 0 0,2 0 0,-2 0 0,3 0 0,1 0 0,-5 0 0,4 5 0,-4-4 0,5 4 0,-1-5 0,2 0 0,-1 0 0,-1 0 0,1 0 0,6 0 0,-5 0 0,5 0 0,-1 0 0,-3 0 0,4 0 0,-7 5 0,7-4 0,-5 4 0,5-5 0,0 0 0,-6 0 0,11 5 0,-3-4 0,-1 4 0,4-5 0,-9 0 0,9 0 0,-4 6 0,0-5 0,4 4 0,-10-5 0,5 0 0,-6 0 0,0 0 0,-1 0 0,2 0 0,-2 0 0,1 0 0,0 0 0,0 0 0,0 0 0,-5 0 0,3 0 0,-3 0 0,5 0 0,-5 0 0,4 0 0,-4 0 0,0 0 0,4 0 0,-9 0 0,3 0 0,-4 0 0,0 0 0,5 0 0,-5 0 0,5 0 0,-5 0 0,0 0 0,3 0 0,-2 0 0,3 0 0,-4 0 0,3 0 0,-2 0 0,1 0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40.602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16383,'0'78'0,"0"20"0,0-4 0,0 21 0,0-36 0,0 10 0,0-16 0,0 10 0,4-16 0,-4 23 0,9-28 0,-9 41 0,4-17 0,-4 16 0,4-16 0,-4-11 0,4-3 0,-4-9 0,0 4 0,0 4 0,3-16 0,-2 13 0,2-16 0,-3 14 0,0 9 0,4 9 0,-3-4 0,2 12 0,-3-7 0,0-15 0,0 7 0,0-27 0,0 24 0,0-9 0,0 13 0,0-10 0,0 19 0,0 7 0,0 13 0,0 3 0,0 11 0,0-9 0,0 1 0,0-19 0,0-10 0,0-9 0,0 4 0,0-20 0,0-6 0,0-14 0,0-14 0,0 5 0,0-5 0,0 9 0,0-9 0,0-3 0,0 16 0,0 6 0,0 15 0,0-18 0,0-23 0,0-14 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1:55.92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20 16383,'72'0'0,"11"0"0,-7 0 0,14 0 0,-14 0 0,-4 0 0,-5 4 0,5 2 0,-16-1 0,11 5 0,-32-9 0,17 4 0,-22-1 0,27-3 0,-6 4 0,20-5 0,12 0 0,-7 0 0,2 0 0,-16 0 0,-19 0 0,5 0 0,-19 0 0,10 0 0,-12 0 0,8 0 0,-3 0 0,3 0 0,2 0 0,3 0 0,2 0 0,14 0 0,-11 0 0,23 0 0,-17 0 0,14 0 0,-17 0 0,0 0 0,-8 0 0,1 0 0,-5 0 0,-9 0 0,-10 4 0,-6-3 0,20 3 0,9-4 0,24 0 0,4 0 0,5 0 0,-17 0 0,16 0 0,-26 0 0,18 0 0,-12 0 0,0 0 0,0 0 0,3 0 0,3 0 0,4 0 0,-14 0 0,13 0 0,-20 0 0,24 0 0,-27 0 0,19 0 0,-11 0 0,25 4 0,-3-2 0,5 1 0,-20-3 0,-16 0 0,1 0 0,-12 0 0,23 0 0,-3 0 0,6 0 0,2 0 0,5 0 0,-9 0 0,23 0 0,-22 0 0,22 0 0,-24 0 0,11 0 0,-16 0 0,5 0 0,-7 0 0,-1 0 0,5 0 0,-4 0 0,0 0 0,8 0 0,-16 0 0,13 0 0,-14 0 0,8 0 0,-1 0 0,2 0 0,4 0 0,-4 0 0,4 0 0,0 0 0,2 0 0,7 0 0,10 0 0,-5 0 0,15 0 0,-4 0 0,-6 0 0,1 0 0,-15 0 0,-3 0 0,-2 0 0,-4-3 0,-2 1 0,-3-2 0,-1 0 0,3 3 0,-1-4 0,1 5 0,2-4 0,1 3 0,9-4 0,3 5 0,-1 0 0,6 0 0,-13 0 0,12 0 0,-19 0 0,6 0 0,-4 0 0,6 0 0,5 0 0,7-5 0,3 4 0,2-3 0,15 4 0,1 0 0,-8 0 0,2 0 0,-18 0 0,-4 0 0,-2 0 0,-13 0 0,9 0 0,-10 0 0,-7 0 0,10 0 0,0 0 0,21 0 0,20 0 0,5 0 0,-5 0 0,-10 0 0,-14 0 0,-3 0 0,0 0 0,18 0 0,-20 0 0,42 0 0,-33 0 0,24 0 0,-30 0 0,1 0 0,-13 0 0,-1 0 0,-9 0 0,-5 0 0,-10 0 0,-5 0 0,4 0 0,7 0 0,9 0 0,11 0 0,5 0 0,16 0 0,-12 0 0,11 0 0,-24 0 0,10 0 0,-11 0 0,11 0 0,-7 0 0,12 0 0,-15 0 0,9 0 0,-5 0 0,9 0 0,9 0 0,-13 0 0,0 0 0,-7 0 0,-3 0 0,7 0 0,1 0 0,1 0 0,-13 0 0,15 0 0,-5 0 0,12 0 0,23 0 0,-22 0 0,10 0 0,-20 0 0,-7 0 0,-4 0 0,4 0 0,-7 0 0,10 0 0,-10 0 0,22 0 0,-1 0 0,12-5 0,-1 4 0,0-4 0,15 2 0,-13 1 0,21-2 0,-30 4 0,-1 0 0,-5 0 0,-3 0 0,8 0 0,0 0 0,-3-4 0,-4 3 0,6-4 0,-8 5 0,20-4 0,-23 3 0,23-4 0,-20 5 0,19 0 0,-8 0 0,4 0 0,-6 0 0,18 0 0,-8 0 0,28 0 0,-24 0 0,19 0 0,-22 0 0,12 0 0,-19 0 0,0 0 0,-10 0 0,5 0 0,-3 0 0,21 0 0,-14 0 0,16 0 0,-32 0 0,13 5 0,-23-4 0,11 4 0,-8-5 0,-1 0 0,4 0 0,11 5 0,-6-4 0,13 3 0,-23-4 0,22 0 0,-16 0 0,19 0 0,-11 5 0,7-5 0,-3 4 0,5 1 0,-1-3 0,5 2 0,-12-4 0,13 0 0,-22 0 0,23 0 0,-14 0 0,6 0 0,1 0 0,-9 0 0,8 0 0,-3 0 0,0 0 0,7 0 0,-14 0 0,8 0 0,-20 0 0,-8 0 0,3 0 0,-5 0 0,16 0 0,2 0 0,6 0 0,3 0 0,6 0 0,-3 0 0,9 0 0,-1 0 0,-3 0 0,-16 0 0,5 0 0,-12 0 0,21 0 0,-5 0 0,-7 0 0,-5 0 0,1 0 0,-5-4 0,17 2 0,4-1 0,0 3 0,3 0 0,-18 0 0,-5 0 0,-10 0 0,-10 0 0,-8 0 0,-6 0 0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2:47.37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16383,'0'78'0,"0"20"0,0-4 0,0 21 0,0-36 0,0 10 0,0-16 0,0 10 0,4-16 0,-4 23 0,9-28 0,-9 41 0,4-17 0,-4 16 0,4-16 0,-4-11 0,4-3 0,-4-9 0,0 4 0,0 4 0,3-16 0,-2 13 0,2-16 0,-3 14 0,0 9 0,4 9 0,-3-4 0,2 12 0,-3-7 0,0-15 0,0 7 0,0-27 0,0 24 0,0-9 0,0 13 0,0-10 0,0 19 0,0 7 0,0 13 0,0 3 0,0 11 0,0-9 0,0 1 0,0-19 0,0-10 0,0-9 0,0 4 0,0-20 0,0-6 0,0-14 0,0-14 0,0 5 0,0-5 0,0 9 0,0-9 0,0-3 0,0 16 0,0 6 0,0 15 0,0-18 0,0-23 0,0-14 0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7:39:40.20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0 129 16383,'84'0'0,"-8"0"0,6 0 0,21 0 0,-12 0 0,35 0 0,-17 0 0,10 0 0,-54 0 0,-2 0 0,49 0 0,12 0 0,-15 0 0,-6 0 0,0-6 0,-23 0 0,21 1 0,-13-5 0,17 3 0,-30 0 0,-23 2 0,-25 5 0,12 0 0,45 0 0,-22 0 0,5 0 0,18 0 0,-3 0 0,20 0 0,12 0 0,-65 0 0,31 0 0,2 0 0,11-5 0,-30 4 0,3 1 0,15-3 0,2 2 0,-5 1 0,-1 0 0,2-3 0,-6 0 0,35 2 0,3-3 0,3 4 0,-37-3 0,6 0 0,5 2 0,4 1 0,-2-6 0,1 0 0,4 4 0,-2-3 0,-23 0 0,-3-1 0,57-1 0,-40-2 0,-37 7 0,0-2 0,44 4 0,-30 0 0,28 0 0,-66 0 0,4 0 0,52 0 0,-28 0 0,10 0 0,8 0 0,51 0 0,-43 0 0,3 0 0,2 0 0,-3 0 0,30 0 0,4 0 0,-4 0 0,-29 0 0,6 0 0,13 0 0,4 0 0,7 0 0,-1 0 0,-17 0 0,-2 0 0,-1 0 0,-4 0 0,29 0 0,5 0 0,7 0 0,-8 0 0,-44 3 0,1 0 0,-6-3 0,-1 1 0,10 0 0,-2 2 0,-5 1 0,-4-2 0,45-1 0,9 5 0,-3-6 0,-20 0 0,-3 0 0,17 0 0,-26 0 0,-16 0 0,-55 0 0,22 0 0,-41 0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1:28:03.77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84 16383,'26'18'0,"2"3"0,12-9 0,2 7 0,3-4 0,-1-1 0,-14-5 0,0-2 0,12 4 0,0-6 0,14 4 0,3-4 0,-16-2 0,-10-1 0,8-2 0,-18 0 0,16 0 0,-2-2 0,-19-1 0,23-9 0,12-11 0,-11 4 0,10 0 0,-39 13 0,1 3 0,-8 1 0,51-18 0,-22 12 0,20-11 0,-32 11 0,15-6 0,-18 3 0,27-7 0,-12 7 0,6 1 0,-6 3 0,37-2 0,-30 6 0,15-1 0,-17 1 0,11 3 0,-6 0 0,32 3 0,-25 1 0,-10 1 0,-9 2 0,-28-3 0,13 7 0,-6-1 0,8 2 0,-7-4 0,6 5 0,-7-5 0,7 5 0,13 5 0,-17-10 0,17 8 0,-18-5 0,20 5 0,-5 2 0,6-2 0,-12-1 0,16 0 0,-9-5 0,37 4 0,-20-9 0,13-4 0,-24 2 0,20-3 0,-27 0 0,17-4 0,5-9 0,-25 3 0,7-4 0,-16 9 0,31-16 0,-4 5 0,12-7 0,-29 12 0,6-4 0,0 4 0,4-4 0,-14 7 0,13-1 0,26-7 0,-8 5 0,5 0 0,-7 9 0,5 1 0,13-2 0,-9 3 0,-28 0 0,21 8 0,-18-4 0,32 10 0,-30-2 0,19 7 0,-19-6 0,29 7 0,-21-7 0,1-1 0,-24-3 0,-9-5 0,24 14 0,12-6 0,8 8 0,-1-6 0,-33-8 0,16 0 0,0-4 0,-6-2 0,27 3 0,-23-3 0,8-2 0,17-5 0,-27-1 0,28-15 0,-6-1 0,-22 3 0,13 0 0,0 2 0,-19 9 0,21-9 0,-28 7 0,-12 6 0,25-11 0,10 7 0,-2 2 0,49 2 0,-35 6 0,7 0 0,-27 0 0,31 6 0,-27-2 0,51 8 0,-13 0 0,-37-4 0,12 4 0,-20 2 0,-10 0 0,10 2 0,-12-7 0,-18-5 0,7-1 0,23 12 0,13-2 0,10 8 0,-17-11 0,-23-1 0,14-9 0,-19 4 0,55 1 0,-51-1 0,69 0 0,-9-4 0,-2 0 0,-7 0 0,-46-3 0,21-10 0,-22 6 0,18-8 0,-14 0 0,25-11 0,-3 7 0,-2-4 0,-27 21 0,-13-2 0,27-7 0,-8 3 0,50-16 0,-27 11 0,8 1 0,1 0 0,-5 9 0,-4-5 0,-4 6 0,6 0 0,-20 2 0,21 0 0,13 0 0,-18 2 0,15-2 0,-8 11 0,-28-5 0,0 5 0,-7-6 0,-7 0 0,29 7 0,25 10 0,1-3 0,-12-1 0,-31-12 0,-8 4 0,7 4 0,6-2 0,-2 0 0,-12-9 0,26 6 0,-10-5 0,12 6 0,-22-7 0,4 2 0,19 5 0,-5-4 0,17 0 0,22-6 0,-38 0 0,31-2 0,-10-9 0,-14 2 0,14-3 0,-30 5 0,2-2 0,-1-1 0,3-4 0,8 1 0,-19-3 0,13 1 0,-9 3 0,12-2 0,9 1 0,8-2 0,-7 1 0,29 9 0,-21 3 0,11 0 0,20 2 0,-58-2 0,45 2 0,-23 3 0,-15-1 0,-3 4 0,-16 1 0,14 9 0,-7-5 0,13 4 0,7-1 0,-13-6 0,23 15 0,-23-12 0,-10 3 0,22-3 0,12 8 0,1-6 0,16 3 0,0-3 0,-28-9 0,19 9 0,-12-12 0,-25 1 0,20-1 0,37-2 0,-27-3 0,31 1 0,-20-4 0,-29 6 0,7-2 0,0-4 0,-36 2 0,28-8 0,12-4 0,-25 6 0,33-7 0,-37 6 0,-2 4 0,14-7 0,-25 9 0,20-7 0,3 0 0,26-10 0,-2 4 0,-7 4 0,-15 9 0,11 6 0,-17 0 0,37 0 0,-38 0 0,49 0 0,-39 0 0,47 1 0,-39 2 0,-6 2 0,-2-1 0,31 17 0,-4-6 0,10 7 0,-27-4 0,-9 6 0,-10-9 0,8 8 0,-3-10 0,10 6 0,4-2 0,22 8 0,-27-17 0,2 1 0,8-4 0,-35-5 0,35 0 0,-12 0 0,12-2 0,15-1 0,-27 1 0,-5-2 0,-2-2 0,-12 4 0,11-3 0,15-2 0,-29 2 0,48-15 0,-44 11 0,14-8 0,1 6 0,-28 3 0,28-11 0,-19-2 0,-4 5 0,3 1 0,-15 13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1:29:00.14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52 16383,'15'12'0,"-4"0"0,-8-9 0,1 1 0,3 5 0,-2-5 0,5 4 0,-10-3 0,7-2 0,-3 2 0,4 2 0,-1-2 0,0 1 0,-2-1 0,1 0 0,-2 1 0,4-1 0,-2-2 0,2 3 0,-1-4 0,-3 4 0,6-4 0,-5 1 0,6 0 0,-4-2 0,0 1 0,4 0 0,-3-1 0,0 4 0,2-4 0,-5 1 0,5-2 0,-3 2 0,2-1 0,1 2 0,-2 0 0,3-3 0,-5 2 0,5-2 0,-4 0 0,4 0 0,-4 0 0,1 0 0,3 0 0,-3 0 0,2 0 0,-3 0 0,0 0 0,4 0 0,-3 0 0,7 0 0,-7 0 0,8 0 0,-7 0 0,2-2 0,-4 2 0,1-3 0,2 3 0,-2-3 0,3 2 0,-4-3 0,1 3 0,3-4 0,-3 4 0,3-3 0,-5 3 0,1-4 0,1 0 0,-1-1 0,0-3 0,0 4 0,2-1 0,-2 1 0,0 0 0,0-1 0,1 0 0,0 0 0,-4 1 0,6-1 0,-6 1 0,7-1 0,-7 1 0,2 0 0,1 0 0,1-1 0,4-3 0,-4 6 0,0-5 0,-1 4 0,0-1 0,1 2 0,-1-3 0,1 6 0,-2-5 0,5 5 0,-3-5 0,3 4 0,-3-1 0,-1 2 0,4-2 0,-3 1 0,2-2 0,-3 1 0,1 2 0,7-6 0,-6 5 0,6-2 0,-7 2 0,-1 0 0,4-2 0,-3 3 0,2 0 0,-3 0 0,1 0 0,2 0 0,2 0 0,0 0 0,-1 0 0,-3 0 0,0 0 0,3 0 0,-3 0 0,2 0 0,-3 0 0,3 0 0,-2 0 0,3 0 0,-4 0 0,1 0 0,3 0 0,-3 0 0,3 0 0,-4 0 0,0 0 0,4 5 0,-4-1 0,4 2 0,-3-2 0,-1-1 0,1 0 0,-1 2 0,1-1 0,-1-2 0,0 4 0,0-3 0,1-1 0,-1 6 0,0-8 0,0 8 0,1-5 0,-1 3 0,1-3 0,-1 2 0,1-2 0,-5 2 0,4 1 0,-3-1 0,4-2 0,-1 4 0,0-3 0,0 1 0,1 1 0,-1-4 0,0 4 0,0-3 0,1 2 0,-1-4 0,3 3 0,-2 0 0,3-1 0,-4 2 0,2-5 0,-2 6 0,3-4 0,-2 4 0,7-2 0,-7 0 0,4-3 0,-5 4 0,0-3 0,0 2 0,1 0 0,-1-3 0,0 4 0,0-1 0,1 1 0,-1 0 0,1-2 0,-1 3 0,1-4 0,-1 2 0,0-2 0,1 1 0,2-3 0,-1 3 0,1-3 0,-3 2 0,0-1 0,9 2 0,-7-3 0,5 0 0,-2 2 0,-4-1 0,4 2 0,-1-3 0,-2 0 0,2 0 0,-4 0 0,5 0 0,-4 0 0,4 0 0,-5 0 0,1 0 0,3 0 0,-3 0 0,2 0 0,-3 0 0,0-3 0,4 2 0,-3-1 0,3 2 0,-4-2 0,0-2 0,5-1 0,-4-1 0,3 1 0,-3 1 0,-1 0 0,1 3 0,-1-4 0,0 2 0,0 1 0,1-4 0,0 1 0,-1-2 0,1-2 0,0 4 0,-1-1 0,0 1 0,0-1 0,1 0 0,-1 2 0,-3-5 0,2 4 0,-2-2 0,5-2 0,2 0 0,-2-1 0,2 1 0,-3 4 0,-1-1 0,-2 0 0,-3 1 0,2 0 0,3 1 0,0 0 0,8 0 0,-2 2 0,-1-4 0,4 2 0,-8 2 0,4-4 0,-5 6 0,0-2 0,3-1 0,2 2 0,0-6 0,4 5 0,-7-4 0,2 6 0,-3 0 0,-1-2 0,7 2 0,-5-3 0,8 3 0,-5 0 0,1 0 0,-2 0 0,-3 0 0,-1 0 0,4 0 0,-3 0 0,7 0 0,-7 0 0,7 0 0,-2 0 0,-1 0 0,0 0 0,-5 0 0,0 0 0,4 0 0,-3 0 0,2 0 0,-3 0 0,4 3 0,2-2 0,0 1 0,2 1 0,-2-3 0,-1 5 0,0-4 0,-5 2 0,0-3 0,4 2 0,-3 2 0,2-2 0,-2 0 0,-1 1 0,1 0 0,-1 0 0,4 3 0,-2-4 0,2 2 0,-4-1 0,2-1 0,1-2 0,-5 6 0,1-2 0,-3 3 0,2 0 0,2-1 0,0 0 0,-2-1 0,1 1 0,-1-1 0,-2 1 0,5-1 0,-7 2 0,1 0 0,2-1 0,0 1 0,3-1 0,0-1 0,1 1 0,0 0 0,-1 0 0,-4-1 0,5 1 0,-7-1 0,5 0 0,1 1 0,1-1 0,2-2 0,-2 3 0,-1-6 0,0 5 0,1-2 0,-1 2 0,0-1 0,1 0 0,0-3 0,2 2 0,-2-1 0,3-1 0,-4 3 0,0 0 0,5 1 0,0 2 0,4-1 0,1 0 0,0 0 0,-5 0 0,4-3 0,-8 2 0,3-4 0,-3 1 0,0 1 0,2-2 0,-2 2 0,6-3 0,-1-7 0,3 1 0,1-7 0,5 7 0,-12 0 0,1 6 0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49:30.56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68 16383,'16'15'0,"1"2"0,7-7 0,2 5 0,2-3 0,-2-1 0,-7-3 0,-1-2 0,7 2 0,1-4 0,8 4 0,2-4 0,-10-2 0,-6-1 0,5-1 0,-11 0 0,10 0 0,-2-1 0,-10-1 0,12-8 0,9-9 0,-8 4 0,7-1 0,-24 12 0,0 2 0,-4-1 0,31-13 0,-14 10 0,13-9 0,-20 8 0,8-4 0,-9 2 0,16-6 0,-8 6 0,4 1 0,-4 3 0,23-3 0,-18 6 0,8-2 0,-9 2 0,6 2 0,-4 0 0,20 2 0,-15 2 0,-7 0 0,-4 1 0,-18-1 0,7 5 0,-2-2 0,4 3 0,-4-3 0,3 3 0,-3-3 0,3 4 0,9 3 0,-11-7 0,10 6 0,-10-4 0,11 3 0,-2 3 0,4-2 0,-8-1 0,9 0 0,-4-4 0,21 4 0,-11-9 0,8-1 0,-15 0 0,12-2 0,-16 0 0,9-4 0,4-6 0,-15 2 0,4-4 0,-9 9 0,18-15 0,-3 6 0,9-7 0,-18 10 0,2-3 0,1 3 0,3-3 0,-9 6 0,8-2 0,16-5 0,-5 4 0,3 0 0,-5 8 0,4 0 0,8-1 0,-6 2 0,-17 0 0,13 6 0,-11-3 0,19 9 0,-18-3 0,12 7 0,-12-6 0,18 7 0,-13-7 0,0 0 0,-13-3 0,-7-3 0,15 10 0,8-4 0,4 6 0,0-5 0,-21-6 0,11 0 0,-1-3 0,-3-2 0,16 2 0,-14-2 0,5-2 0,10-4 0,-16 0 0,17-12 0,-3-2 0,-15 3 0,9 0 0,1 1 0,-13 8 0,12-7 0,-15 5 0,-9 5 0,16-8 0,6 4 0,-1 3 0,29 1 0,-20 5 0,4 0 0,-17 0 0,19 5 0,-16-2 0,30 7 0,-7 0 0,-23-3 0,7 2 0,-11 3 0,-7-1 0,6 2 0,-7-6 0,-11-4 0,5 0 0,13 9 0,8-2 0,7 7 0,-12-8 0,-12-3 0,7-6 0,-11 4 0,33 0 0,-30-1 0,41 1 0,-5-4 0,-1 0 0,-5 0 0,-27-3 0,12-7 0,-13 4 0,10-6 0,-7 0 0,14-9 0,-2 5 0,0-3 0,-17 18 0,-8-2 0,16-6 0,-4 2 0,30-12 0,-16 9 0,4-1 0,2 2 0,-4 6 0,-3-3 0,-2 5 0,4-2 0,-12 3 0,13 0 0,7 0 0,-11 3 0,10-3 0,-6 8 0,-16-3 0,0 4 0,-5-5 0,-4 0 0,18 6 0,15 7 0,0-1 0,-6-2 0,-20-8 0,-4 1 0,3 5 0,5-3 0,-2 1 0,-7-7 0,16 4 0,-6-3 0,6 3 0,-12-4 0,2 1 0,11 4 0,-2-3 0,10 0 0,13-5 0,-23 0 0,19-2 0,-6-7 0,-8 2 0,8-3 0,-18 5 0,0-3 0,0 0 0,3-3 0,4 0 0,-12-1 0,8-1 0,-5 4 0,7-3 0,6 1 0,5-1 0,-5 1 0,18 7 0,-14 3 0,9-2 0,10 3 0,-34-1 0,28 1 0,-16 3 0,-8-2 0,-2 4 0,-9 1 0,8 7 0,-5-4 0,9 3 0,4-1 0,-9-4 0,16 11 0,-16-9 0,-5 2 0,13-2 0,7 7 0,2-6 0,9 3 0,-1-2 0,-16-8 0,12 7 0,-9-8 0,-14-1 0,13 0 0,21-2 0,-16-3 0,19 2 0,-12-3 0,-18 4 0,4-2 0,1-2 0,-23 0 0,18-5 0,7-4 0,-16 5 0,21-5 0,-22 4 0,-3 4 0,10-6 0,-16 6 0,13-4 0,1-1 0,16-7 0,-1 2 0,-5 4 0,-8 7 0,6 5 0,-10 0 0,22 0 0,-23 0 0,30 0 0,-23 0 0,28 2 0,-24 0 0,-3 2 0,-2-1 0,19 14 0,-2-5 0,6 6 0,-17-4 0,-5 6 0,-6-7 0,5 5 0,-2-8 0,6 6 0,2-3 0,14 8 0,-17-14 0,2 0 0,4-3 0,-21-4 0,22 0 0,-8 0 0,8-2 0,8 0 0,-16 0 0,-3-1 0,-1-2 0,-8 3 0,8-2 0,8-1 0,-17 0 0,29-10 0,-27 7 0,9-5 0,0 4 0,-16 2 0,16-9 0,-11 0 0,-3 3 0,2 0 0,-9 11 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50:35.81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86 16383,'26'20'0,"-8"1"0,-14-16 0,2 1 0,7 9 0,-6-8 0,10 6 0,-16-4 0,10-5 0,-4 5 0,6 2 0,-1-2 0,0 0 0,-5 0 0,4 0 0,-5 0 0,8 0 0,-4-4 0,2 4 0,0-5 0,-4 6 0,9-6 0,-10 1 0,11-1 0,-5-2 0,-1 1 0,6 1 0,-5-2 0,0 5 0,3-5 0,-7 2 0,8-4 0,-5 3 0,2-1 0,2 2 0,-2 1 0,4-5 0,-7 5 0,7-5 0,-6 0 0,6 0 0,-6 0 0,0 0 0,6 0 0,-4 0 0,3 0 0,-5 0 0,0 0 0,6 0 0,-4 0 0,10 0 0,-10 0 0,11 0 0,-10 0 0,4-5 0,-7 5 0,1-5 0,4 5 0,-3-4 0,4 2 0,-6-5 0,0 5 0,6-5 0,-4 5 0,4-5 0,-7 5 0,1-5 0,0-2 0,0-2 0,0-3 0,0 5 0,2 0 0,-2 0 0,0 0 0,0 0 0,0-2 0,2 2 0,-8 0 0,10 0 0,-8 0 0,10 0 0,-12 0 0,5 0 0,1 1 0,2-2 0,5-4 0,-7 8 0,2-8 0,-2 8 0,0-3 0,0 5 0,0-5 0,2 9 0,-3-10 0,7 10 0,-5-7 0,6 5 0,-7-2 0,0 4 0,6-3 0,-4 1 0,2-2 0,-4 1 0,2 1 0,10-7 0,-9 8 0,9-4 0,-10 2 0,-2 2 0,6-4 0,-4 5 0,3 0 0,-5 0 0,0 0 0,4 0 0,6 0 0,-3 0 0,0 0 0,-6 0 0,-1 0 0,6 0 0,-4 0 0,3 0 0,-5 0 0,4 0 0,-2 0 0,4 0 0,-6 0 0,0 0 0,7 0 0,-6 0 0,5 0 0,-6 0 0,1 0 0,5 8 0,-6-1 0,6 2 0,-6-1 0,0-4 0,2 2 0,-2 2 0,0-2 0,0-1 0,0 4 0,0-5 0,1 1 0,-1 7 0,0-11 0,0 11 0,0-6 0,0 4 0,2-6 0,-2 5 0,0-4 0,-6 4 0,5 0 0,-4 0 0,5-4 0,0 7 0,0-6 0,1 3 0,-1 0 0,0-5 0,0 5 0,0-2 0,0 0 0,0-5 0,5 5 0,-4-1 0,6-1 0,-7 4 0,1-9 0,-1 9 0,5-5 0,-3 6 0,10-4 0,-10 1 0,5-5 0,-7 5 0,0-2 0,1 1 0,-1 1 0,0-5 0,0 5 0,0 0 0,0 2 0,0 0 0,2-5 0,-2 5 0,0-4 0,0 1 0,0-3 0,0 1 0,7-2 0,-6 3 0,4-5 0,-5 3 0,0-2 0,14 4 0,-11-5 0,9 0 0,-4 4 0,-7-2 0,7 2 0,-2-4 0,-3 0 0,4 0 0,-7 0 0,7 0 0,-5 0 0,6 0 0,-8 0 0,0 0 0,6 0 0,-4 0 0,2 0 0,-4 0 0,0-4 0,7 2 0,-6-2 0,5 4 0,-7-3 0,1-3 0,8-4 0,-7 1 0,6 0 0,-6 3 0,-1-1 0,0 5 0,1-5 0,-1 2 0,0 1 0,0-6 0,1 1 0,0-1 0,0-5 0,-1 6 0,0-1 0,1 1 0,-1-1 0,0 1 0,0 1 0,-6-5 0,5 3 0,-4-2 0,7-3 0,4 0 0,-3-2 0,5 4 0,-8 4 0,0 0 0,-5-2 0,-2 2 0,1 1 0,6 2 0,0-1 0,12 1 0,-2 1 0,-1-4 0,5 3 0,-13 1 0,7-4 0,-8 9 0,0-4 0,5-1 0,2 4 0,1-11 0,7 9 0,-13-6 0,6 9 0,-8 0 0,0-5 0,11 5 0,-8-4 0,13 4 0,-8 0 0,1 0 0,-1 0 0,-8 0 0,0 0 0,6 0 0,-4 0 0,10 0 0,-10 0 0,12 0 0,-5 0 0,-2 0 0,1 0 0,-8 0 0,0 0 0,6 0 0,-4 0 0,3 0 0,-5 0 0,6 4 0,3-2 0,0 2 0,5 1 0,-5-5 0,-1 9 0,0-8 0,-8 4 0,0-5 0,6 3 0,-4 3 0,2-2 0,-4-1 0,1 2 0,0 0 0,-1 1 0,6 3 0,-2-5 0,2 2 0,-6-1 0,1-2 0,4-2 0,-8 8 0,2-1 0,-7 3 0,4 1 0,4-3 0,0 1 0,-4-1 0,2 1 0,-2-1 0,-2 0 0,6 0 0,-11 1 0,4 2 0,1-1 0,0 1 0,6-3 0,0 0 0,2 0 0,-2 2 0,0-2 0,-6 0 0,6 0 0,-10 0 0,8 0 0,3 0 0,-1 1 0,6-6 0,-6 5 0,0-9 0,0 9 0,0-4 0,0 4 0,0-3 0,2 2 0,-2-7 0,6 4 0,-6-2 0,7-2 0,-7 7 0,0-2 0,8 3 0,-1 1 0,8 1 0,2-2 0,-2 2 0,-7-1 0,7-5 0,-13 4 0,4-8 0,-4 2 0,-2 2 0,5-4 0,-4 4 0,11-5 0,-2-11 0,5 1 0,0-11 0,9 10 0,-19 2 0,3 9 0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56:02.292"/>
    </inkml:context>
    <inkml:brush xml:id="br0">
      <inkml:brushProperty name="width" value="0.35" units="cm"/>
      <inkml:brushProperty name="height" value="2.1" units="cm"/>
      <inkml:brushProperty name="color" value="#EEFDC9"/>
      <inkml:brushProperty name="inkEffects" value="pencil"/>
    </inkml:brush>
  </inkml:definitions>
  <inkml:trace contextRef="#ctx0" brushRef="#br0">0 112 16383,'177'0'0,"-3"0"0,-63 0 0,-2 0 0,75 0 0,-79 7 0,-2 2 0,50 4 0,17 13 0,18 0 0,-35-14 0,-28 5 0,1-2 0,9-10 0,-14 2 0,1 3 0,14-10 0,8 0 0,-19 0 0,-16 0 0,43 0 0,-19-17 0,46-5 0,-60-2 0,0 0 0,59-10 0,-1-1 0,2 4 0,6 12 0,-65 1 0,-1 1 0,-3 10 0,-10 5 0,-11 0 0,53-1 0,14-1 0,8 4 0,-21 0 0,1 0 0,39 0 0,-78 0 0,-2 0 0,43 0 0,28 0 0,-69 0 0,8 0 0,-17 7 0,28 14 0,3 6 0,20 2 0,-32-10 0,-15-5 0,-44-12 0,-14 6 0,34-8 0,-28 0 0,83-8 0,-81-1 0,56 0 0,-79 2 0,20 7 0,-36 0 0,-2 0 0,-8 0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56:24.781"/>
    </inkml:context>
    <inkml:brush xml:id="br0">
      <inkml:brushProperty name="width" value="0.35" units="cm"/>
      <inkml:brushProperty name="height" value="2.1" units="cm"/>
      <inkml:brushProperty name="color" value="#D3F4FF"/>
      <inkml:brushProperty name="inkEffects" value="pencil"/>
    </inkml:brush>
  </inkml:definitions>
  <inkml:trace contextRef="#ctx0" brushRef="#br0">1 1 16383,'101'0'0,"-8"0"0,4 0 0,-1 0 0,22 0 0,-1 0 0,26 0 0,-10 0 0,-26 0 0,16 0 0,5 0 0,11 0 0,-31 0 0,4 0 0,31 0 0,17 0 0,-11 0 0,1 0 0,1 0 0,1 3 0,11 0 0,-16 1 0,-26-1 0,3 2 0,30 2 0,16 4 0,-16 0 0,-27 1 0,1 1 0,13 2 0,13 1 0,-7 1 0,26 3 0,-5 2 0,3 2 0,1 1 0,-20-2 0,-5 0 0,-16-2 0,-2 0 0,-6 1 0,3-1 0,11 4 0,2 0 0,-13-3 0,-1 1 0,8 1 0,-4 1 0,-12-1 0,-2 0 0,9 2 0,-8-1 0,44 13 0,-53-12 0,-14-4 0,-37-10 0,34 4 0,-63-34 0,-4 10 0,-13-9 0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6T12:13:06.48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0 132 16383,'50'11'0,"1"0"0,-28-5 0,-1 2 0,-1 0 0,-9-2 0,9 2 0,-6-2 0,6 1 0,-1 1 0,-4-2 0,4 2 0,-7-5 0,7 5 0,-4-5 0,4 5 0,1-5 0,-5 3 0,4-3 0,-7 5 0,1-5 0,-2 4 0,2-4 0,-1 1 0,1 3 0,-1-4 0,1 3 0,-2 2 0,9-2 0,-5 2 0,4-5 0,-7 4 0,1-3 0,-2-1 0,2 4 0,5-7 0,-5 6 0,7-4 0,-9 1 0,7 0 0,-5-3 0,7 3 0,-9-3 0,7 0 0,-3 0 0,11 0 0,-13 0 0,14 0 0,-12 0 0,4 0 0,-7 0 0,7 0 0,-4 0 0,4 0 0,-7 0 0,1 0 0,5 0 0,-3 0 0,3-3 0,1 3 0,-4-6 0,4 1 0,-7-1 0,1-1 0,-2-1 0,3 2 0,-3 0 0,2 1 0,-1-1 0,-1 3 0,3-2 0,-3 0 0,2 1 0,7-3 0,-6-1 0,6 2 0,-1-2 0,-6 2 0,7-2 0,1 2 0,-8-2 0,6 3 0,-5 1 0,5-1 0,-6-1 0,8-5 0,-1 3 0,-6-3 0,6 3 0,-7 2 0,-2-1 0,3-1 0,-3 2 0,2-2 0,-1 2 0,-1 0 0,3-2 0,-3 2 0,2-1 0,-1-1 0,1 2 0,-1 0 0,1-2 0,-2 2 0,2 1 0,-1 0 0,1 1 0,-1 0 0,1-2 0,5 3 0,-5-2 0,6 2 0,-7 0 0,1 0 0,13-2 0,-12 0 0,20 4 0,-21-2 0,14 0 0,-13 1 0,5-1 0,2 0 0,-8 3 0,14-5 0,-13 5 0,7 0 0,-10 0 0,1 0 0,7 0 0,-6 0 0,5 0 0,-5 0 0,5 0 0,-5 0 0,7 0 0,-2 0 0,-5 0 0,5 3 0,-5 2 0,6 1 0,-6 2 0,8-2 0,-1 2 0,-7-2 0,6 2 0,-6-1 0,-1-3 0,1 3 0,-1-4 0,1 3 0,-2 2 0,3-2 0,-9 0 0,11 1 0,-7 1 0,2-2 0,1 0 0,-7 2 0,7-2 0,-6 1 0,11 0 0,-15 0 0,16-1 0,-13 2 0,8-5 0,-1 3 0,1-3 0,-2 5 0,1-1 0,0-4 0,1 3 0,-2-3 0,2 2 0,-1 3 0,1-7 0,-1 9 0,6-6 0,-4 3 0,4-4 0,-11 3 0,9-1 0,-7-2 0,9 3 0,-7-6 0,2 7 0,5-3 0,-3-1 0,3 4 0,-7-6 0,2 1 0,5 1 0,-5-1 0,5 4 0,-5-6 0,-1 3 0,7 0 0,-5-1 0,3 1 0,-3-2 0,-3 1 0,7 1 0,-5-3 0,5 0 0,0 0 0,-7 0 0,7 0 0,8 0 0,-10 0 0,8 0 0,-10 0 0,-3 0 0,7 0 0,-3 0 0,1 0 0,2 0 0,-5 0 0,13 0 0,-5-3 0,8-2 0,-1-3 0,1 5 0,-1-5 0,0 5 0,1-5 0,-8 4 0,-1-3 0,-7 7 0,-2-3 0,7-3 0,-5 1 0,5-4 0,-5-2 0,7 3 0,1-6 0,8 6 0,0-6 0,-8 4 0,6-4 0,-14 6 0,14-3 0,-12 5 0,4 0 0,-7-2 0,1 2 0,-1-2 0,1 2 0,-2 2 0,3-2 0,-3 1 0,1-1 0,1 0 0,-8 0 0,11 2 0,-1 1 0,5 3 0,7 0 0,-14 0 0,14-3 0,-12 2 0,4-3 0,-7 1 0,1 3 0,5-3 0,-5 3 0,7-3 0,-9 1 0,7-1 0,-5 3 0,7 0 0,-3 0 0,-3 0 0,3 0 0,-3 0 0,3 0 0,-2 0 0,3 0 0,1 0 0,-4 0 0,5 0 0,-1 0 0,-6 0 0,7 0 0,-7 0 0,6 0 0,-4 3 0,4-1 0,1 4 0,-7-6 0,6 3 0,-6 1 0,-1-3 0,14 5 0,-10-2 0,10 2 0,-15-1 0,2 1 0,5-3 0,-5 5 0,7-2 0,-9-3 0,1 4 0,1-3 0,-1 3 0,1-4 0,-2 3 0,3-1 0,-3 1 0,2 0 0,-1 2 0,1-5 0,-1 4 0,1-1 0,-2 2 0,2 1 0,-1-1 0,1-2 0,-1 2 0,1-2 0,-2 1 0,1-1 0,1 2 0,-1-2 0,1-3 0,-2 4 0,1-3 0,1-1 0,-1 4 0,6-4 0,-5 0 0,5 0 0,-7 0 0,7-1 0,-5 1 0,5-3 0,0 0 0,-3 0 0,2 0 0,6 0 0,-8 0 0,15 0 0,-9 0 0,0 0 0,6 0 0,-12 0 0,5 0 0,-9 0 0,2 0 0,4 0 0,-3 0 0,3 0 0,-4-8 0,6 7 0,4-9 0,6 5 0,-2-2 0,-5 0 0,4-1 0,-11 1 0,4 3 0,-7-2 0,1 3 0,-1-2 0,1-1 0,-2 3 0,2-5 0,-1 2 0,1-1 0,-1 3 0,1-3 0,-2 4 0,3-3 0,-3-2 0,2 2 0,-1 0 0,1-2 0,-8 1 0,7-4 0,-5 4 0,6-3 0,-2 5 0,-4-1 0,10 0 0,-15-2 0,14 2 0,-9-4 0,6 9 0,-1-9 0,1 7 0,-2-3 0,1-2 0,1 2 0,-1 3 0,1-4 0,5 3 0,-5 0 0,6 1 0,1 0 0,1 2 0,0-3 0,6 4 0,-6 0 0,8 0 0,-2 0 0,2 0 0,-8 0 0,6 0 0,-12 0 0,11 0 0,-12 0 0,6 0 0,-1 0 0,-4 0 0,11 0 0,-4 0 0,-1 0 0,5 4 0,-4-3 0,-1 5 0,7-1 0,-15-2 0,6 4 0,1-3 0,-6-1 0,6 4 0,-9-6 0,3 6 0,-3-4 0,2 0 0,-1 3 0,6-4 0,-10 4 0,15-3 0,-16 3 0,10 1 0,-3-1 0,-3 2 0,9 1 0,-6-1 0,6 3 0,-1-3 0,-6-2 0,8 2 0,-9-2 0,1 1 0,-8 1 0,5-1 0,-9 1 0,10 2 0,-5-4 0,7 2 0,-2-2 0,3 0 0,-3 2 0,9 2 0,1-1 0,1 1 0,4 1 0,-11-4 0,12 4 0,-14-3 0,14-1 0,-14 0 0,8 0 0,-9-3 0,0 3 0,7-4 0,-6 0 0,5 0 0,0-3 0,-5 0 0,3 0 0,4 0 0,1 0 0,1 0 0,4 0 0,-11 0 0,4 0 0,-7 0 0,1 0 0,5 0 0,-5 0 0,5 0 0,0 0 0,-5 0 0,5-3 0,-7 3 0,9-3 0,1 0 0,0-2 0,0 2 0,-2-3 0,-6 4 0,7-1 0,-7 0 0,-2 3 0,7-7 0,-5 3 0,5-3 0,-6 1 0,1 0 0,-2-2 0,9-1 0,-5 1 0,4-3 0,-6 4 0,-1 0 0,1 3 0,-2-2 0,1 3 0,-5-6 0,4 1 0,-5-2 0,7-1 0,0 3 0,0-1 0,-1 1 0,1 2 0,-2 1 0,1-3 0,0 7 0,13-12 0,-2 12 0,10-10 0,-4 7 0,0-3 0,-8 2 0,6-1 0,-13 1 0,5 2 0,-6 0 0,-1 3 0,6-4 0,-5 1 0,5-1 0,-7 0 0,9 4 0,-6-1 0,6-1 0,-1-1 0,-4 0 0,4 3 0,-7-3 0,6 3 0,-5 0 0,5 0 0,0 0 0,-5 0 0,5 0 0,-5 0 0,5 0 0,-5 0 0,5 0 0,-7 0 0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31.883"/>
    </inkml:context>
    <inkml:brush xml:id="br0">
      <inkml:brushProperty name="width" value="0.35" units="cm"/>
      <inkml:brushProperty name="height" value="0.35" units="cm"/>
      <inkml:brushProperty name="color" value="#FEFDAE"/>
      <inkml:brushProperty name="inkEffects" value="pencil"/>
    </inkml:brush>
  </inkml:definitions>
  <inkml:trace contextRef="#ctx0" brushRef="#br0">0 1 16383,'29'0'0,"0"0"0,-19 0 0,9 0 0,-4 0 0,5 0 0,-5 0 0,4 0 0,-4 0 0,4 0 0,1 0 0,-5 0 0,4 0 0,-9 0 0,4 0 0,0 0 0,-4 0 0,4 0 0,-5 0 0,0 0 0,4 0 0,-3 0 0,2 0 0,-3 0 0,0 0 0,5 0 0,1 0 0,-2 0 0,2 0 0,-7 0 0,6 0 0,-3 0 0,2 0 0,1 0 0,-4 0 0,4 0 0,-5 0 0,0 0 0,4 0 0,-3 0 0,3 0 0,-4 0 0,0 0 0,3 0 0,-1 0 0,2 0 0,-4 0 0,3 0 0,-2 0 0,2 0 0,-3 0 0,5 0 0,-4 0 0,2 0 0,-3 0 0,4 0 0,-3 0 0,3 0 0,-4 0 0,3 0 0,-2 0 0,3 0 0,-2 0 0,-1 0 0,3 0 0,-4 0 0,8 0 0,0 0 0,7 0 0,-9 0 0,4 0 0,-4 0 0,5 0 0,-5 0 0,3 0 0,-3 0 0,0 0 0,4 0 0,-9 0 0,8 0 0,-7 0 0,2 0 0,-4 0 0,6 0 0,-5 0 0,3 0 0,-3 0 0,-1 0 0,3 0 0,-2 0 0,3 0 0,-4 0 0,4 0 0,-3 0 0,2 0 0,-3 0 0,5 0 0,-5 0 0,4 0 0,-4 0 0,0 0 0,4 0 0,-3 0 0,3 0 0,-4 0 0,-1 0 0,7 0 0,-5 0 0,4 0 0,-5 0 0,0 0 0,4 0 0,-2 0 0,2 0 0,-4 0 0,0 0 0,5 0 0,0 0 0,0 0 0,0 0 0,0 0 0,-4 0 0,4 0 0,-5 0 0,4 0 0,-2 0 0,3 0 0,0 0 0,-4 0 0,3 0 0,1 0 0,-4 0 0,5 0 0,-2 0 0,-2 0 0,7 0 0,-8 0 0,9 0 0,-9 0 0,9 0 0,-4 0 0,0 0 0,3 0 0,-3 0 0,6 0 0,-7 0 0,5 0 0,-4 0 0,0 0 0,4 0 0,-9 0 0,8 0 0,-8 0 0,9 0 0,-8 0 0,2 0 0,2 0 0,-6 0 0,5 0 0,-5 0 0,5 0 0,-4 0 0,4 0 0,0 4 0,-4-3 0,4 4 0,-5-5 0,5 0 0,-4 0 0,3 0 0,-3 0 0,3 0 0,-3 0 0,5 0 0,-7 0 0,6 0 0,-3 0 0,7 0 0,-3 0 0,0 0 0,4 0 0,-4 0 0,0 0 0,4 0 0,-5 0 0,1 0 0,0 0 0,-2 0 0,2 0 0,0 0 0,-1 0 0,0 0 0,-4 0 0,9 0 0,-9 0 0,8 0 0,-8 0 0,9 0 0,-8 0 0,7 0 0,-8 0 0,9 0 0,-4 0 0,0 0 0,-1 0 0,-1 0 0,-2 0 0,8 0 0,-9 0 0,8 0 0,-8 0 0,9 0 0,-8 0 0,2 0 0,1 0 0,-4 0 0,9 0 0,-9 0 0,9 0 0,-9 0 0,4 0 0,0 0 0,-4 0 0,3 0 0,-4 0 0,6 0 0,-6 0 0,6 0 0,-2 0 0,-2 0 0,2 0 0,1 0 0,-4 0 0,4 0 0,-5 0 0,5 0 0,-4 0 0,4 0 0,0 0 0,-4 0 0,4 0 0,-5 0 0,0 0 0,5 0 0,-4 0 0,4 0 0,-1 0 0,-3 0 0,4 0 0,-5 0 0,5 0 0,-3 0 0,2 0 0,-4 0 0,5 0 0,-4 0 0,4 0 0,-5 0 0,0 0 0,4 0 0,-3 0 0,3 0 0,0 0 0,-2 0 0,3 0 0,0 0 0,-4 0 0,3 0 0,1 0 0,-4 0 0,4 0 0,0 0 0,-3 0 0,7 0 0,-3 0 0,0 0 0,4 0 0,-4 0 0,5 0 0,-5 0 0,3 0 0,-2 0 0,3 0 0,1 0 0,-5 0 0,4 0 0,-4 0 0,5 0 0,-5 0 0,3 0 0,-3 0 0,0 0 0,0 0 0,-6 0 0,4 0 0,-3 0 0,4 0 0,-5 0 0,0 0 0,3 0 0,-3 0 0,4 0 0,-1 0 0,4 0 0,2 0 0,2 0 0,6 0 0,-5 0 0,11 0 0,-11 0 0,10 0 0,-10 0 0,5 0 0,0 0 0,-6 0 0,6 0 0,0 0 0,-4 0 0,3 0 0,1 0 0,-5 0 0,4 0 0,1 0 0,-4 0 0,9 0 0,-10 0 0,11 0 0,-6 0 0,1 0 0,-2 0 0,1 0 0,-4 0 0,4 0 0,-1 0 0,-4 0 0,5 0 0,-1 0 0,-4 0 0,5 0 0,-1 0 0,-3 0 0,4 0 0,-1 0 0,-4 0 0,10 0 0,-9 0 0,4 0 0,-1 0 0,-4 0 0,5 0 0,-6 0 0,0 0 0,-1 0 0,7 0 0,-4 0 0,3 0 0,-5 0 0,5 0 0,-3 0 0,4 0 0,-1 0 0,-4 0 0,10 0 0,-4 0 0,1 0 0,3 0 0,-4 0 0,0 0 0,4 0 0,-4 0 0,6 0 0,-6 0 0,4 0 0,-4 0 0,6 0 0,-1 0 0,-4 0 0,3 0 0,-4 0 0,5 6 0,-4-5 0,-3 4 0,1-5 0,-5 0 0,4 0 0,-4 0 0,-1 0 0,-1 0 0,1 0 0,0 0 0,0 0 0,-6 0 0,5 0 0,-4 0 0,5 0 0,1 0 0,-7 0 0,5 0 0,-4 0 0,4 0 0,1 0 0,1 0 0,-2 0 0,1 0 0,0 0 0,0 0 0,0 0 0,-5 0 0,4 0 0,-9 0 0,8 0 0,-8 0 0,9 0 0,-8 0 0,2 0 0,-4 0 0,0 0 0,9 0 0,-6 0 0,5 0 0,-8 0 0,0 0 0,9 0 0,-7 0 0,7 0 0,-5 0 0,-2 0 0,8 0 0,-9 0 0,8 0 0,-2 0 0,-1 0 0,4 0 0,-5 0 0,6 0 0,0 0 0,-5 0 0,4 0 0,-5 0 0,7 0 0,-1 0 0,-1 0 0,7 0 0,-4 0 0,3 0 0,-6 0 0,2 0 0,-2 0 0,7 0 0,-5 0 0,5 0 0,-6 0 0,-5 0 0,9 0 0,-7 0 0,3 0 0,-1 0 0,-4 0 0,5 0 0,0 0 0,-1 0 0,-3 0 0,2 0 0,-2 0 0,-1 0 0,4 0 0,-5 0 0,12 0 0,-5 0 0,4 0 0,-4 0 0,-2 0 0,7 0 0,-5 0 0,5 0 0,-7 0 0,1 0 0,1 0 0,-2 0 0,1 0 0,0 0 0,0 0 0,0 0 0,0 0 0,-1 0 0,2 5 0,-2-4 0,1 4 0,0-5 0,0 0 0,0 0 0,0 0 0,-1 0 0,1 0 0,1 0 0,-2 0 0,1 0 0,0 0 0,-5 0 0,4 0 0,-4 0 0,4 0 0,1 0 0,1 0 0,-2 0 0,1 0 0,0 0 0,-5 0 0,4 0 0,-4 0 0,0 0 0,3 0 0,-3 0 0,0 0 0,4 0 0,-4 0 0,5 0 0,0 4 0,-1-3 0,2 4 0,-2-5 0,1 0 0,6 0 0,1 0 0,5 0 0,-4 0 0,3 0 0,-4 6 0,12-5 0,-5 4 0,5-5 0,-6 0 0,0 0 0,0 0 0,-1 0 0,1 0 0,-6 0 0,4 0 0,-9 0 0,9 5 0,-10-4 0,4 5 0,-4-6 0,-1 0 0,-1 0 0,1 0 0,0 0 0,0 0 0,-5 0 0,3 0 0,-3 0 0,1 0 0,2 0 0,-8 0 0,9 0 0,-4 0 0,0 0 0,4 0 0,-4 0 0,0 0 0,3 0 0,-7 0 0,7 0 0,-7 0 0,7 0 0,-8 0 0,9 0 0,-9 0 0,4 0 0,0 0 0,1 0 0,0 0 0,-2 0 0,2 0 0,-5 4 0,8-3 0,-7 3 0,7-4 0,-7 0 0,2 0 0,1 0 0,-4 0 0,5 0 0,-7 0 0,6 0 0,-3 0 0,6 0 0,-6 0 0,3 0 0,0 0 0,1 0 0,-1 0 0,5 0 0,-8 0 0,8 0 0,-5 0 0,1 0 0,4 0 0,-9 0 0,9 0 0,-9 0 0,9 0 0,-9 0 0,9 0 0,-10 0 0,10 0 0,-8 0 0,2 0 0,1 0 0,-3 0 0,7 0 0,-3 0 0,0 0 0,4 0 0,-9 0 0,8 0 0,-3 0 0,5 5 0,-5-4 0,4 4 0,-4-5 0,5 0 0,0 0 0,0 0 0,0 0 0,-1 0 0,1 0 0,1 0 0,-2 0 0,1 0 0,0 0 0,6 0 0,-5 0 0,4 0 0,-4 0 0,-2 0 0,1 0 0,0 0 0,0 0 0,0 0 0,-5 0 0,4 0 0,-5 0 0,7 0 0,-7 0 0,5 0 0,-9 0 0,9 0 0,-9 0 0,9 0 0,-9 0 0,8 0 0,-7 0 0,8 0 0,-9 0 0,8 0 0,-8 0 0,9 0 0,-9 0 0,9 0 0,-4 0 0,0 0 0,4 4 0,-4-2 0,5 3 0,-1-5 0,1 0 0,1 0 0,-2 0 0,7 0 0,-5 0 0,5 0 0,0 0 0,-6 0 0,11 0 0,-9 0 0,9 0 0,-3 0 0,-1 0 0,4 0 0,-10 0 0,11 0 0,-12 0 0,6 0 0,-6 0 0,0 0 0,0 0 0,0 0 0,-1 0 0,-3 0 0,2 0 0,-2 0 0,3 0 0,1 0 0,0 0 0,0 0 0,0 0 0,-1 0 0,1 0 0,1 0 0,-2 0 0,1 0 0,6 0 0,-5 0 0,11 0 0,-6 0 0,7 0 0,0 0 0,-1 0 0,7 0 0,-4 0 0,4 0 0,-6 0 0,0 0 0,0 0 0,-1 0 0,1 0 0,-1 0 0,1 0 0,0 0 0,-6 0 0,4 0 0,-4 0 0,0 0 0,4 0 0,-9 0 0,9 0 0,-4 0 0,6 0 0,-1 0 0,1 0 0,0 0 0,-1-5 0,8 3 0,-5-4 0,4 6 0,-7 0 0,8 0 0,-7-4 0,7 2 0,-7-3 0,0 5 0,6 0 0,-10-4 0,8 2 0,-10-3 0,0 5 0,4 0 0,-4-4 0,6 2 0,0-4 0,-1 6 0,2 0 0,-2 0 0,1-5 0,6 4 0,-5-4 0,5 5 0,1 0 0,-6 0 0,5 0 0,-6 0 0,-1 0 0,1 0 0,-6 0 0,4 0 0,-4-5 0,0 3 0,-1-3 0,0 5 0,-5 0 0,4 0 0,1 0 0,-4 0 0,3 0 0,-6 0 0,2 0 0,-1 0 0,-1 0 0,1 0 0,1 0 0,-2 0 0,-4 0 0,4 0 0,-4 0 0,5 0 0,-6 0 0,5 0 0,-4 0 0,1 0 0,2 0 0,-2 0 0,3 0 0,-4 0 0,4 0 0,-5 0 0,7 0 0,-1 0 0,-5 0 0,4 0 0,-5 0 0,1 0 0,4 0 0,-4 0 0,5 0 0,0 0 0,0 0 0,0 0 0,-1 0 0,1 0 0,-5 0 0,4 0 0,-4 0 0,5 0 0,-1 0 0,2 0 0,-1 0 0,-5 0 0,4 0 0,-5 0 0,1 0 0,4 0 0,-8 0 0,7 0 0,-8 0 0,9 0 0,-5 0 0,2 0 0,2 0 0,-2 0 0,3 0 0,1 0 0,-5 0 0,4 5 0,-4-4 0,5 4 0,-1-5 0,2 0 0,-1 0 0,-1 0 0,1 0 0,6 0 0,-5 0 0,5 0 0,-1 0 0,-3 0 0,4 0 0,-7 5 0,7-4 0,-5 4 0,5-5 0,0 0 0,-6 0 0,11 5 0,-3-4 0,-1 4 0,4-5 0,-9 0 0,9 0 0,-4 6 0,0-5 0,4 4 0,-10-5 0,5 0 0,-6 0 0,0 0 0,-1 0 0,2 0 0,-2 0 0,1 0 0,0 0 0,0 0 0,0 0 0,-5 0 0,3 0 0,-3 0 0,5 0 0,-5 0 0,4 0 0,-4 0 0,0 0 0,4 0 0,-9 0 0,3 0 0,-4 0 0,0 0 0,5 0 0,-5 0 0,5 0 0,-5 0 0,0 0 0,3 0 0,-2 0 0,3 0 0,-4 0 0,3 0 0,-2 0 0,1 0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0:40.602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16383,'0'78'0,"0"20"0,0-4 0,0 21 0,0-36 0,0 10 0,0-16 0,0 10 0,4-16 0,-4 23 0,9-28 0,-9 41 0,4-17 0,-4 16 0,4-16 0,-4-11 0,4-3 0,-4-9 0,0 4 0,0 4 0,3-16 0,-2 13 0,2-16 0,-3 14 0,0 9 0,4 9 0,-3-4 0,2 12 0,-3-7 0,0-15 0,0 7 0,0-27 0,0 24 0,0-9 0,0 13 0,0-10 0,0 19 0,0 7 0,0 13 0,0 3 0,0 11 0,0-9 0,0 1 0,0-19 0,0-10 0,0-9 0,0 4 0,0-20 0,0-6 0,0-14 0,0-14 0,0 5 0,0-5 0,0 9 0,0-9 0,0-3 0,0 16 0,0 6 0,0 15 0,0-18 0,0-23 0,0-14 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1:55.92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20 16383,'72'0'0,"11"0"0,-7 0 0,14 0 0,-14 0 0,-4 0 0,-5 4 0,5 2 0,-16-1 0,11 5 0,-32-9 0,17 4 0,-22-1 0,27-3 0,-6 4 0,20-5 0,12 0 0,-7 0 0,2 0 0,-16 0 0,-19 0 0,5 0 0,-19 0 0,10 0 0,-12 0 0,8 0 0,-3 0 0,3 0 0,2 0 0,3 0 0,2 0 0,14 0 0,-11 0 0,23 0 0,-17 0 0,14 0 0,-17 0 0,0 0 0,-8 0 0,1 0 0,-5 0 0,-9 0 0,-10 4 0,-6-3 0,20 3 0,9-4 0,24 0 0,4 0 0,5 0 0,-17 0 0,16 0 0,-26 0 0,18 0 0,-12 0 0,0 0 0,0 0 0,3 0 0,3 0 0,4 0 0,-14 0 0,13 0 0,-20 0 0,24 0 0,-27 0 0,19 0 0,-11 0 0,25 4 0,-3-2 0,5 1 0,-20-3 0,-16 0 0,1 0 0,-12 0 0,23 0 0,-3 0 0,6 0 0,2 0 0,5 0 0,-9 0 0,23 0 0,-22 0 0,22 0 0,-24 0 0,11 0 0,-16 0 0,5 0 0,-7 0 0,-1 0 0,5 0 0,-4 0 0,0 0 0,8 0 0,-16 0 0,13 0 0,-14 0 0,8 0 0,-1 0 0,2 0 0,4 0 0,-4 0 0,4 0 0,0 0 0,2 0 0,7 0 0,10 0 0,-5 0 0,15 0 0,-4 0 0,-6 0 0,1 0 0,-15 0 0,-3 0 0,-2 0 0,-4-3 0,-2 1 0,-3-2 0,-1 0 0,3 3 0,-1-4 0,1 5 0,2-4 0,1 3 0,9-4 0,3 5 0,-1 0 0,6 0 0,-13 0 0,12 0 0,-19 0 0,6 0 0,-4 0 0,6 0 0,5 0 0,7-5 0,3 4 0,2-3 0,15 4 0,1 0 0,-8 0 0,2 0 0,-18 0 0,-4 0 0,-2 0 0,-13 0 0,9 0 0,-10 0 0,-7 0 0,10 0 0,0 0 0,21 0 0,20 0 0,5 0 0,-5 0 0,-10 0 0,-14 0 0,-3 0 0,0 0 0,18 0 0,-20 0 0,42 0 0,-33 0 0,24 0 0,-30 0 0,1 0 0,-13 0 0,-1 0 0,-9 0 0,-5 0 0,-10 0 0,-5 0 0,4 0 0,7 0 0,9 0 0,11 0 0,5 0 0,16 0 0,-12 0 0,11 0 0,-24 0 0,10 0 0,-11 0 0,11 0 0,-7 0 0,12 0 0,-15 0 0,9 0 0,-5 0 0,9 0 0,9 0 0,-13 0 0,0 0 0,-7 0 0,-3 0 0,7 0 0,1 0 0,1 0 0,-13 0 0,15 0 0,-5 0 0,12 0 0,23 0 0,-22 0 0,10 0 0,-20 0 0,-7 0 0,-4 0 0,4 0 0,-7 0 0,10 0 0,-10 0 0,22 0 0,-1 0 0,12-5 0,-1 4 0,0-4 0,15 2 0,-13 1 0,21-2 0,-30 4 0,-1 0 0,-5 0 0,-3 0 0,8 0 0,0 0 0,-3-4 0,-4 3 0,6-4 0,-8 5 0,20-4 0,-23 3 0,23-4 0,-20 5 0,19 0 0,-8 0 0,4 0 0,-6 0 0,18 0 0,-8 0 0,28 0 0,-24 0 0,19 0 0,-22 0 0,12 0 0,-19 0 0,0 0 0,-10 0 0,5 0 0,-3 0 0,21 0 0,-14 0 0,16 0 0,-32 0 0,13 5 0,-23-4 0,11 4 0,-8-5 0,-1 0 0,4 0 0,11 5 0,-6-4 0,13 3 0,-23-4 0,22 0 0,-16 0 0,19 0 0,-11 5 0,7-5 0,-3 4 0,5 1 0,-1-3 0,5 2 0,-12-4 0,13 0 0,-22 0 0,23 0 0,-14 0 0,6 0 0,1 0 0,-9 0 0,8 0 0,-3 0 0,0 0 0,7 0 0,-14 0 0,8 0 0,-20 0 0,-8 0 0,3 0 0,-5 0 0,16 0 0,2 0 0,6 0 0,3 0 0,6 0 0,-3 0 0,9 0 0,-1 0 0,-3 0 0,-16 0 0,5 0 0,-12 0 0,21 0 0,-5 0 0,-7 0 0,-5 0 0,1 0 0,-5-4 0,17 2 0,4-1 0,0 3 0,3 0 0,-18 0 0,-5 0 0,-10 0 0,-10 0 0,-8 0 0,-6 0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6:12:47.37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16383,'0'78'0,"0"20"0,0-4 0,0 21 0,0-36 0,0 10 0,0-16 0,0 10 0,4-16 0,-4 23 0,9-28 0,-9 41 0,4-17 0,-4 16 0,4-16 0,-4-11 0,4-3 0,-4-9 0,0 4 0,0 4 0,3-16 0,-2 13 0,2-16 0,-3 14 0,0 9 0,4 9 0,-3-4 0,2 12 0,-3-7 0,0-15 0,0 7 0,0-27 0,0 24 0,0-9 0,0 13 0,0-10 0,0 19 0,0 7 0,0 13 0,0 3 0,0 11 0,0-9 0,0 1 0,0-19 0,0-10 0,0-9 0,0 4 0,0-20 0,0-6 0,0-14 0,0-14 0,0 5 0,0-5 0,0 9 0,0-9 0,0-3 0,0 16 0,0 6 0,0 15 0,0-18 0,0-23 0,0-14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7:39:40.20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0 132 16383,'69'0'0,"-6"0"0,4 0 0,18 0 0,-10 0 0,29 0 0,-14 0 0,8 0 0,-44 0 0,-2 0 0,40 0 0,10 0 0,-12 0 0,-5 0 0,0-6 0,-19 0 0,17 1 0,-11-6 0,15 4 0,-25 0 0,-20 2 0,-19 5 0,9 0 0,37 0 0,-18 0 0,4 0 0,15 0 0,-2 0 0,16 0 0,10 0 0,-54 0 0,26 0 0,2 0 0,9-5 0,-25 4 0,2 1 0,13-3 0,1 2 0,-4 1 0,0 0 0,1-3 0,-5 0 0,29 2 0,3-4 0,1 5 0,-29-3 0,4 0 0,5 2 0,3 1 0,-2-6 0,1 0 0,3 4 0,-1-3 0,-20 0 0,-1-1 0,46-2 0,-33-1 0,-30 7 0,0-2 0,36 4 0,-25 0 0,23 0 0,-54 0 0,3 0 0,43 0 0,-22 0 0,7 0 0,7 0 0,42 0 0,-36 0 0,3 0 0,1 0 0,-1 0 0,23 0 0,5 0 0,-5 0 0,-23 0 0,5 0 0,11 0 0,3 0 0,5 0 0,0 0 0,-14 0 0,-2 0 0,-1 0 0,-2 0 0,22 0 0,6 0 0,4 0 0,-5 0 0,-37 3 0,0 0 0,-4-3 0,-1 1 0,9 0 0,-3 2 0,-3 1 0,-4-2 0,37-1 0,8 6 0,-3-7 0,-16 0 0,-3 0 0,15 0 0,-23 0 0,-12 0 0,-46 0 0,19 0 0,-34 0 0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0T07:39:40.20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0 134 16383,'69'0'0,"-6"0"0,4 0 0,18 0 0,-10 0 0,29 0 0,-14 0 0,8 0 0,-44 0 0,-2 0 0,40 0 0,10 0 0,-12 0 0,-5 0 0,0-6 0,-19 0 0,17 1 0,-11-6 0,15 4 0,-25 0 0,-20 2 0,-19 5 0,9 0 0,37 0 0,-18 0 0,4 0 0,15 0 0,-2 0 0,16 0 0,10 0 0,-54 0 0,26 0 0,2 0 0,9-5 0,-25 4 0,2 1 0,13-3 0,1 2 0,-4 1 0,0 0 0,1-3 0,-5 0 0,29 2 0,3-4 0,1 5 0,-29-3 0,4 0 0,5 2 0,3 1 0,-2-6 0,1 0 0,3 4 0,-1-3 0,-20 0 0,-1-1 0,46-2 0,-33-1 0,-30 7 0,0-2 0,36 4 0,-25 0 0,23 0 0,-54 0 0,3 0 0,43 0 0,-22 0 0,7 0 0,7 0 0,42 0 0,-36 0 0,3 0 0,1 0 0,-1 0 0,23 0 0,5 0 0,-5 0 0,-23 0 0,5 0 0,11 0 0,3 0 0,5 0 0,0 0 0,-14 0 0,-2 0 0,-1 0 0,-2 0 0,22 0 0,6 0 0,4 0 0,-5 0 0,-37 3 0,0 0 0,-4-3 0,-1 1 0,9 0 0,-3 2 0,-3 1 0,-4-2 0,37-1 0,8 6 0,-3-7 0,-16 0 0,-3 0 0,15 0 0,-23 0 0,-12 0 0,-46 0 0,19 0 0,-34 0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4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16383,'27'0'0,"2"0"0,-19 0 0,8 0 0,-3 0 0,4 0 0,-5 0 0,5 0 0,-5 0 0,6 0 0,-2 0 0,-3 0 0,3 0 0,-9 0 0,6 0 0,-2 0 0,-3 0 0,3 0 0,-4 0 0,-1 0 0,6 0 0,-6 0 0,5 0 0,-5 0 0,1 0 0,4 0 0,2 0 0,-2 0 0,1 0 0,-6 0 0,5 0 0,-2 0 0,2 0 0,0 0 0,-3 0 0,4 0 0,-6 0 0,1 0 0,3 0 0,-2 0 0,3 0 0,-5 0 0,1 0 0,3 0 0,-1 0 0,1 0 0,-3 0 0,3 0 0,-3 0 0,3 0 0,-3 0 0,4 0 0,-3 0 0,2 0 0,-3 0 0,3 0 0,-2 0 0,2 0 0,-3 0 0,3 0 0,-2 0 0,2 0 0,-1 0 0,-3 0 0,5 0 0,-5 0 0,10 0 0,-3 0 0,10 0 0,-11 0 0,3 0 0,-1 0 0,3 0 0,-5 0 0,3 0 0,-1 0 0,-2 0 0,4 0 0,-8 0 0,8 0 0,-8 0 0,3 0 0,-4 0 0,4 0 0,-3 0 0,4 0 0,-6 0 0,1 0 0,3 0 0,-2 0 0,3 0 0,-5 0 0,5 0 0,-4 0 0,3 0 0,-3 0 0,4 0 0,-3 0 0,2 0 0,-3 0 0,-1 0 0,5 0 0,-3 0 0,2 0 0,-3 0 0,-1 0 0,6 0 0,-4 0 0,4 0 0,-6 0 0,0 0 0,6 0 0,-5 0 0,5 0 0,-6 0 0,1 0 0,4 0 0,1 0 0,0 0 0,-1 0 0,0 0 0,-3 0 0,5 0 0,-7 0 0,4 0 0,-1 0 0,3 0 0,-1 0 0,-3 0 0,3 0 0,0 0 0,-3 0 0,3 0 0,0 0 0,-2 0 0,6 0 0,-6 0 0,7 0 0,-9 0 0,10 0 0,-5 0 0,1 0 0,2 0 0,-2 0 0,6 0 0,-8 0 0,5 0 0,-3 0 0,-1 0 0,5 0 0,-9 0 0,7 0 0,-7 0 0,8 0 0,-7 0 0,2 0 0,0 0 0,-3 0 0,3 0 0,-5 0 0,6 0 0,-4 0 0,3 0 0,1 2 0,-3-2 0,1 2 0,-4-2 0,7 0 0,-6 0 0,4 0 0,-3 0 0,3 0 0,-4 0 0,5 0 0,-5 0 0,4 0 0,-3 0 0,9 0 0,-6 0 0,2 0 0,3 0 0,-4 0 0,1 0 0,3 0 0,-4 0 0,1 0 0,-1 0 0,-1 0 0,1 0 0,1 0 0,-2 0 0,1 0 0,-4 0 0,8 0 0,-8 0 0,7 0 0,-7 0 0,8 0 0,-7 0 0,6 0 0,-7 0 0,9 0 0,-5 0 0,1 0 0,-2 0 0,0 0 0,-3 0 0,9 0 0,-10 0 0,9 0 0,-8 0 0,8 0 0,-7 0 0,1 0 0,2 0 0,-4 0 0,7 0 0,-7 0 0,8 0 0,-7 0 0,2 0 0,0 0 0,-3 0 0,3 0 0,-4 0 0,4 0 0,-3 0 0,4 0 0,-1 0 0,-2 0 0,1 0 0,2 0 0,-4 0 0,3 0 0,-5 0 0,6 0 0,-4 0 0,3 0 0,1 0 0,-5 0 0,5 0 0,-6 0 0,1 0 0,6 0 0,-7 0 0,7 0 0,-2 0 0,-4 0 0,5 0 0,-5 0 0,4 0 0,-3 0 0,3 0 0,-4 0 0,4 0 0,-3 0 0,4 0 0,-6 0 0,1 0 0,3 0 0,-2 0 0,3 0 0,0 0 0,-3 0 0,3 0 0,0 0 0,-3 0 0,4 0 0,-1 0 0,-3 0 0,4 0 0,-2 0 0,-1 0 0,7 0 0,-4 0 0,0 0 0,5 0 0,-5 0 0,6 0 0,-6 0 0,5 0 0,-5 0 0,5 0 0,1 0 0,-6 0 0,4 0 0,-3 0 0,4 0 0,-5 0 0,4 0 0,-3 0 0,-1 0 0,1 0 0,-8 0 0,7 0 0,-4 0 0,3 0 0,-4 0 0,-1 0 0,4 0 0,-3 0 0,3 0 0,0 0 0,3 0 0,3 0 0,1 0 0,6 0 0,-4 0 0,10 0 0,-11 0 0,11 0 0,-11 0 0,5 0 0,0 0 0,-5 0 0,5 0 0,-1 0 0,-3 0 0,4 0 0,0 0 0,-4 0 0,3 0 0,1 0 0,-4 0 0,9 0 0,-9 0 0,10 0 0,-6 0 0,1 0 0,-2 0 0,2 0 0,-5 0 0,4 0 0,-1 0 0,-4 0 0,5 0 0,-1 0 0,-3 0 0,5 0 0,-2 0 0,-3 0 0,4 0 0,-1 0 0,-3 0 0,9 0 0,-9 0 0,4 0 0,-1 0 0,-3 0 0,4 0 0,-6 0 0,0 0 0,1 0 0,4 0 0,-3 0 0,3 0 0,-4 0 0,4 0 0,-3 0 0,4 0 0,-1 0 0,-3 0 0,10 0 0,-6 0 0,3 0 0,2 0 0,-4 0 0,-1 0 0,6 0 0,-5 0 0,6 0 0,-6 0 0,4 0 0,-4 0 0,6 0 0,0 0 0,-6 0 0,5 0 0,-6 0 0,7 3 0,-6-2 0,-1 1 0,0-2 0,-4 0 0,3 0 0,-4 0 0,-2 0 0,2 0 0,-1 0 0,0 0 0,0 0 0,-4 0 0,2 0 0,-1 0 0,2 0 0,2 0 0,-5 0 0,2 0 0,-1 0 0,2 0 0,1 0 0,1 0 0,0 0 0,-2 0 0,1 0 0,1 0 0,0 0 0,-6 0 0,5 0 0,-11 0 0,11 0 0,-10 0 0,10 0 0,-10 0 0,5 0 0,-6 0 0,1 0 0,9 0 0,-7 0 0,6 0 0,-8 0 0,-1 0 0,10 0 0,-7 0 0,5 0 0,-3 0 0,-2 0 0,7 0 0,-8 0 0,7 0 0,-1 0 0,-2 0 0,5 0 0,-6 0 0,7 0 0,0 0 0,-6 0 0,3 0 0,-2 0 0,5 0 0,-2 0 0,2 0 0,5 0 0,-5 0 0,4 0 0,-4 0 0,0 0 0,-1 0 0,5 0 0,-3 0 0,4 0 0,-6 0 0,-4 0 0,8 0 0,-6 0 0,3 0 0,-3 0 0,-1 0 0,2 0 0,1 0 0,1 0 0,-6 0 0,5 0 0,-5 0 0,0 0 0,5 0 0,-5 0 0,11 0 0,-5 0 0,5 0 0,-6 0 0,1 0 0,4 0 0,-3 0 0,4 0 0,-6 0 0,0 0 0,1 0 0,-1 0 0,0 0 0,0 0 0,1 0 0,-1 0 0,0 0 0,0 0 0,1 2 0,0-1 0,-2 1 0,1-2 0,1 0 0,0 0 0,-2 0 0,1 0 0,0 0 0,2 0 0,-3 0 0,1 0 0,0 0 0,-4 0 0,3 0 0,-3 0 0,4 0 0,0 0 0,0 0 0,1 0 0,-1 0 0,0 0 0,-4 0 0,3 0 0,-3 0 0,-1 0 0,4 0 0,-4 0 0,2 0 0,1 0 0,-3 0 0,6 0 0,-1 1 0,0 0 0,2 1 0,-3-2 0,1 0 0,6 0 0,2 0 0,3 0 0,-3 0 0,4 0 0,-6 3 0,13-3 0,-5 3 0,6-3 0,-8 0 0,1 0 0,0 0 0,-2 0 0,3 0 0,-7 0 0,4 0 0,-9 0 0,9 2 0,-9-2 0,3 3 0,-4-3 0,-1 0 0,0 0 0,0 0 0,0 0 0,1 0 0,-5 0 0,3 0 0,-4 0 0,0 0 0,5 0 0,-9 0 0,7 0 0,-2 0 0,0 0 0,3 0 0,-3 0 0,-2 0 0,6 0 0,-9 0 0,8 0 0,-9 0 0,10 0 0,-9 0 0,8 0 0,-8 0 0,3 0 0,0 0 0,2 0 0,0 0 0,-2 0 0,0 0 0,-3 2 0,9-2 0,-9 2 0,7-2 0,-7 0 0,3 0 0,2 0 0,-7 0 0,7 0 0,-7 0 0,5 0 0,-2 0 0,6 0 0,-7 0 0,3 0 0,0 0 0,3 0 0,-3 0 0,6 0 0,-9 0 0,8 0 0,-3 0 0,-1 0 0,4 0 0,-9 0 0,10 0 0,-9 0 0,9 0 0,-10 0 0,9 0 0,-9 0 0,10 0 0,-9 0 0,3 0 0,0 0 0,-3 0 0,9 0 0,-5 0 0,0 0 0,4 0 0,-7 0 0,6 0 0,-2 0 0,3 2 0,-2-1 0,1 1 0,-1-2 0,3 0 0,-1 0 0,2 0 0,0 0 0,-1 0 0,-1 0 0,2 0 0,0 0 0,-1 0 0,-1 0 0,8 0 0,-6 0 0,5 0 0,-6 0 0,0 0 0,1 0 0,-1 0 0,0 0 0,0 0 0,-3 0 0,1 0 0,-3 0 0,6 0 0,-5 0 0,2 0 0,-6 0 0,7 0 0,-8 0 0,7 0 0,-7 0 0,8 0 0,-7 0 0,6 0 0,-7 0 0,9 0 0,-10 0 0,9 0 0,-9 0 0,10 0 0,-5 0 0,2 0 0,1 2 0,-1-1 0,2 1 0,1-2 0,1 0 0,0 0 0,-2 0 0,8 0 0,-7 0 0,7 0 0,-2 0 0,-3 0 0,9 0 0,-10 0 0,11 0 0,-4 0 0,-1 0 0,4 0 0,-9 0 0,9 0 0,-10 0 0,4 0 0,-4 0 0,0 0 0,-1 0 0,-1 0 0,2 0 0,-5 0 0,3 0 0,-3 0 0,3 0 0,2 0 0,-1 0 0,1 0 0,-2 0 0,2 0 0,-1 0 0,1 0 0,-2 0 0,2 0 0,5 0 0,-5 0 0,11 0 0,-5 0 0,5 0 0,1 0 0,-1 0 0,7 0 0,-4 0 0,4 0 0,-6 0 0,0 0 0,0 0 0,-2 0 0,2 0 0,0 0 0,0 0 0,0 0 0,-7 0 0,6 0 0,-5 0 0,0 0 0,5 0 0,-11 0 0,10 0 0,-3 0 0,4 0 0,0 0 0,1 0 0,0 0 0,0-2 0,5 1 0,-3-2 0,5 3 0,-8 0 0,7 0 0,-5-2 0,5 2 0,-6-3 0,-1 3 0,8 0 0,-12-2 0,10 2 0,-11-3 0,-1 3 0,6 0 0,-4-2 0,5 2 0,-1-3 0,0 3 0,1 0 0,0 0 0,0-2 0,5 1 0,-4-1 0,6 2 0,-2 0 0,-4 0 0,6 0 0,-7 0 0,-2 0 0,3 0 0,-7 0 0,5 0 0,-6-2 0,1 1 0,0-1 0,-1 2 0,-5 0 0,4 0 0,1 0 0,-4 0 0,3 0 0,-5 0 0,2 0 0,-2 0 0,-1 0 0,2 0 0,0 0 0,-1 0 0,-5 0 0,5 0 0,-6 0 0,8 0 0,-8 0 0,6 0 0,-5 0 0,0 0 0,5 0 0,-5 0 0,6 0 0,-6 0 0,5 0 0,-6 0 0,7 0 0,0 0 0,-6 0 0,4 0 0,-4 0 0,0 0 0,5 0 0,-5 0 0,6 0 0,0 0 0,-1 0 0,-1 0 0,2 0 0,-1 0 0,-5 0 0,5 0 0,-5 0 0,6 0 0,-1 0 0,0 0 0,0 0 0,-4 0 0,3 0 0,-4 0 0,1 0 0,3 0 0,-8 0 0,8 0 0,-8 0 0,8 0 0,-4 0 0,1 0 0,3 0 0,-3 0 0,4 0 0,-1 0 0,-2 0 0,1 2 0,-1-2 0,3 2 0,-1-2 0,2 0 0,0 0 0,-1 0 0,-1 0 0,8 0 0,-6 0 0,6 0 0,-2 0 0,-3 0 0,3 0 0,-4 3 0,5-3 0,-5 2 0,4-2 0,1 0 0,-5 0 0,11 3 0,-5-3 0,1 2 0,3-2 0,-10 0 0,11 0 0,-4 3 0,-2-2 0,6 1 0,-10-2 0,3 0 0,-4 0 0,-2 0 0,1 0 0,1 0 0,0 0 0,-2 0 0,1 0 0,1 0 0,0 0 0,-6 0 0,4 0 0,-4 0 0,6 0 0,-6 0 0,4 0 0,-3 0 0,-1 0 0,5 0 0,-10 0 0,4 0 0,-4 0 0,0 0 0,4 0 0,-4 0 0,4 0 0,-4 0 0,-1 0 0,5 0 0,-4 0 0,4 0 0,-6 0 0,5 0 0,-2 0 0,1 0 0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5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0,3-8 0,-2 10 0,7-12 0,-7 18 0,3-7 0,-4 6 0,3-6 0,-2-6 0,2-1 0,-3-3 0,0 1 0,0 2 0,2-8 0,0 7 0,1-8 0,-3 7 0,0 3 0,3 5 0,-2-2 0,3 5 0,-4-3 0,0-7 0,0 4 0,0-13 0,0 12 0,0-5 0,0 6 0,0-5 0,0 9 0,0 3 0,0 6 0,0 1 0,0 5 0,0-3 0,0 0 0,0-9 0,0-5 0,0-3 0,0 1 0,0-8 0,0-3 0,0-7 0,0-6 0,0 3 0,0-3 0,0 4 0,0-4 0,0-1 0,0 7 0,0 3 0,0 6 0,0-7 0,0-11 0,0-7 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6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1 9 16383,'69'0'0,"12"0"0,-8 0 0,14 0 0,-13 0 0,-4 0 0,-5 2 0,5 1 0,-16-1 0,11 2 0,-32-3 0,18 1 0,-21 0 0,25-2 0,-7 2 0,21-2 0,12 0 0,-8 0 0,3 0 0,-16 0 0,-19 0 0,6 0 0,-19 0 0,10 0 0,-12 0 0,8 0 0,-3 0 0,3 0 0,1 0 0,5 0 0,1 0 0,13 0 0,-10 0 0,20 0 0,-14 0 0,14 0 0,-19 0 0,2 0 0,-8 0 0,1 0 0,-6 0 0,-7 0 0,-11 2 0,-5-1 0,19 0 0,8-1 0,24 0 0,4 0 0,4 0 0,-15 0 0,15 0 0,-25 0 0,15 0 0,-8 0 0,-2 0 0,0 0 0,4 0 0,2 0 0,4 0 0,-13 0 0,11 0 0,-17 0 0,20 0 0,-23 0 0,17 0 0,-10 0 0,23 2 0,-2-1 0,5 1 0,-20-2 0,-16 0 0,3 0 0,-13 0 0,22 0 0,-1 0 0,3 0 0,3 0 0,6 0 0,-11 0 0,25 0 0,-23 0 0,22 0 0,-23 0 0,9 0 0,-14 0 0,5 0 0,-8 0 0,0 0 0,4 0 0,-3 0 0,-1 0 0,9 0 0,-16 0 0,13 0 0,-14 0 0,7 0 0,0 0 0,2 0 0,4 0 0,-5 0 0,4 0 0,1 0 0,2 0 0,5 0 0,12 0 0,-5 0 0,12 0 0,-2 0 0,-6 0 0,1 0 0,-15 0 0,-2 0 0,-2 0 0,-5-2 0,-1 1 0,-3-1 0,-2 1 0,5 0 0,-3-1 0,1 2 0,4-2 0,0 2 0,7-3 0,5 3 0,-2 0 0,7 0 0,-14 0 0,12 0 0,-17 0 0,3 0 0,-2 0 0,5 0 0,7 0 0,4-2 0,4 2 0,2-2 0,15 2 0,0 0 0,-8 0 0,4 0 0,-19 0 0,-5 0 0,0 0 0,-13 0 0,8 0 0,-8 0 0,-8 0 0,9 0 0,1 0 0,20 0 0,20 0 0,5 0 0,-6 0 0,-9 0 0,-14 0 0,-3 0 0,0 0 0,17 0 0,-17 0 0,39 0 0,-32 0 0,24 0 0,-31 0 0,3 0 0,-14 0 0,1 0 0,-12 0 0,-2 0 0,-11 0 0,-4 0 0,4 0 0,6 0 0,9 0 0,11 0 0,4 0 0,16 0 0,-11 0 0,9 0 0,-22 0 0,9 0 0,-10 0 0,11 0 0,-8 0 0,13 0 0,-15 0 0,8 0 0,-4 0 0,8 0 0,9 0 0,-12 0 0,-1 0 0,-6 0 0,-4 0 0,8 0 0,1 0 0,0 0 0,-12 0 0,14 0 0,-4 0 0,11 0 0,23 0 0,-22 0 0,9 0 0,-18 0 0,-7 0 0,-4 0 0,3 0 0,-6 0 0,10 0 0,-10 0 0,21 0 0,0 0 0,11-2 0,-2 1 0,2-1 0,13 0 0,-11 2 0,19-2 0,-29 2 0,-2 0 0,-3 0 0,-5 0 0,11 0 0,-2 0 0,-4-2 0,-1 2 0,4-3 0,-8 3 0,20-1 0,-23 0 0,23-1 0,-19 2 0,18 0 0,-8 0 0,4 0 0,-6 0 0,17 0 0,-7 0 0,28 0 0,-24 0 0,18 0 0,-22 0 0,13 0 0,-20 0 0,3 0 0,-12 0 0,4 0 0,0 0 0,17 0 0,-11 0 0,14 0 0,-30 0 0,12 2 0,-22-1 0,11 1 0,-9-2 0,-1 0 0,6 0 0,9 2 0,-5-1 0,12 0 0,-21-1 0,20 0 0,-17 0 0,21 0 0,-12 2 0,8-2 0,-5 3 0,6-1 0,0-2 0,4 3 0,-12-3 0,14 0 0,-23 0 0,23 0 0,-14 0 0,7 0 0,-1 0 0,-6 0 0,6 0 0,-3 0 0,1 0 0,6 0 0,-14 0 0,8 0 0,-19 0 0,-7 0 0,2 0 0,-5 0 0,15 0 0,3 0 0,5 0 0,4 0 0,5 0 0,-2 0 0,7 0 0,1 0 0,-4 0 0,-16 0 0,6 0 0,-12 0 0,20 0 0,-5 0 0,-6 0 0,-5 0 0,0 0 0,-3-3 0,15 3 0,4-2 0,1 2 0,1 0 0,-16 0 0,-5 0 0,-11 0 0,-8 0 0,-9 0 0,-4 0 0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6:04.987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0,3-8 0,-2 10 0,7-12 0,-7 18 0,3-7 0,-4 6 0,3-6 0,-2-6 0,2-1 0,-3-3 0,0 1 0,0 2 0,2-8 0,0 7 0,1-8 0,-3 7 0,0 3 0,3 5 0,-2-2 0,3 5 0,-4-3 0,0-7 0,0 4 0,0-13 0,0 12 0,0-5 0,0 6 0,0-5 0,0 9 0,0 3 0,0 6 0,0 1 0,0 5 0,0-3 0,0 0 0,0-9 0,0-5 0,0-3 0,0 1 0,0-8 0,0-3 0,0-7 0,0-6 0,0 3 0,0-3 0,0 4 0,0-4 0,0-1 0,0 7 0,0 3 0,0 6 0,0-7 0,0-11 0,0-7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8AD3F-DBB7-D54B-8FC5-B31C14755F52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47FBA-CDA7-8740-9832-CBA7890243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15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3946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5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89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868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123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049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235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525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676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9591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908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957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294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9769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0492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92395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484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94BD04B-F922-274E-B1BC-069F7F36EBF1}"/>
              </a:ext>
            </a:extLst>
          </p:cNvPr>
          <p:cNvGrpSpPr/>
          <p:nvPr userDrawn="1"/>
        </p:nvGrpSpPr>
        <p:grpSpPr>
          <a:xfrm>
            <a:off x="-423503" y="0"/>
            <a:ext cx="9991004" cy="6858000"/>
            <a:chOff x="-423503" y="0"/>
            <a:chExt cx="9991004" cy="6858000"/>
          </a:xfrm>
        </p:grpSpPr>
        <p:pic>
          <p:nvPicPr>
            <p:cNvPr id="16" name="図 15" descr="テーブル, 記号, 座る, 大きい が含まれている画像&#10;&#10;自動的に生成された説明">
              <a:extLst>
                <a:ext uri="{FF2B5EF4-FFF2-40B4-BE49-F238E27FC236}">
                  <a16:creationId xmlns:a16="http://schemas.microsoft.com/office/drawing/2014/main" id="{69DA2504-AC5A-8D4F-B1DF-76CE0BFE7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2221"/>
            <a:stretch/>
          </p:blipFill>
          <p:spPr>
            <a:xfrm>
              <a:off x="-423503" y="740248"/>
              <a:ext cx="9991004" cy="2123159"/>
            </a:xfrm>
            <a:prstGeom prst="rect">
              <a:avLst/>
            </a:prstGeom>
          </p:spPr>
        </p:pic>
        <p:pic>
          <p:nvPicPr>
            <p:cNvPr id="17" name="図 16" descr="テーブル, 部屋, ベッド が含まれている画像&#10;&#10;自動的に生成された説明">
              <a:extLst>
                <a:ext uri="{FF2B5EF4-FFF2-40B4-BE49-F238E27FC236}">
                  <a16:creationId xmlns:a16="http://schemas.microsoft.com/office/drawing/2014/main" id="{098286EB-02AB-7144-AC26-4F8E9C884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23503" y="1238060"/>
              <a:ext cx="9991004" cy="5619940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B6C6F35-BD25-9B4B-871E-49A372A0FF41}"/>
                </a:ext>
              </a:extLst>
            </p:cNvPr>
            <p:cNvSpPr/>
            <p:nvPr/>
          </p:nvSpPr>
          <p:spPr>
            <a:xfrm>
              <a:off x="0" y="0"/>
              <a:ext cx="9144000" cy="740248"/>
            </a:xfrm>
            <a:prstGeom prst="rect">
              <a:avLst/>
            </a:prstGeom>
            <a:solidFill>
              <a:srgbClr val="EEE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9" name="図 18" descr="円&#10;&#10;低い精度で自動的に生成された説明">
              <a:extLst>
                <a:ext uri="{FF2B5EF4-FFF2-40B4-BE49-F238E27FC236}">
                  <a16:creationId xmlns:a16="http://schemas.microsoft.com/office/drawing/2014/main" id="{70DF38D9-B3A7-2B43-A48F-E0B7C00DA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0247" y="74056"/>
              <a:ext cx="803503" cy="803503"/>
            </a:xfrm>
            <a:prstGeom prst="rect">
              <a:avLst/>
            </a:prstGeom>
          </p:spPr>
        </p:pic>
      </p:grpSp>
      <p:pic>
        <p:nvPicPr>
          <p:cNvPr id="20" name="図 19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7405925-61D4-8447-B4FA-C5421BABAF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684112">
            <a:off x="641918" y="4430079"/>
            <a:ext cx="1385570" cy="2340490"/>
          </a:xfrm>
          <a:prstGeom prst="rect">
            <a:avLst/>
          </a:prstGeom>
        </p:spPr>
      </p:pic>
      <p:pic>
        <p:nvPicPr>
          <p:cNvPr id="21" name="図 2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0011C10-2F80-5949-ABF2-0F45173744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13659"/>
          <a:stretch/>
        </p:blipFill>
        <p:spPr>
          <a:xfrm>
            <a:off x="6704965" y="2342244"/>
            <a:ext cx="2466447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4800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2800" y="4726799"/>
            <a:ext cx="4863600" cy="1493027"/>
          </a:xfrm>
          <a:solidFill>
            <a:schemeClr val="tx1">
              <a:alpha val="57000"/>
            </a:schemeClr>
          </a:solidFill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33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8C4CAB4-F197-7F49-9372-54A5F2CE4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A27503D-8862-6042-A915-BE4B737C96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7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974A8D2E-4678-A14D-8D2F-43C751731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A8AAB615-5DBF-1E40-9CE9-29E6D21745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13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はじめ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8799BEAE-F175-EE45-A82F-E0B33FA11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9" name="図 8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DCA3FE1-5312-F44A-B116-6FC40E6475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99B6F0F-CFFB-C641-B32B-5D6401C6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EA7F55-681C-154C-A1FA-6056248C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3A592A-C88E-3F4A-8D52-4955F394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4">
            <a:extLst>
              <a:ext uri="{FF2B5EF4-FFF2-40B4-BE49-F238E27FC236}">
                <a16:creationId xmlns:a16="http://schemas.microsoft.com/office/drawing/2014/main" id="{2919394D-90EF-A044-AEA3-1B9F6271A2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423988"/>
            <a:ext cx="2354262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A0947059-5299-D744-A42B-C36A7C1F07E0}"/>
              </a:ext>
            </a:extLst>
          </p:cNvPr>
          <p:cNvSpPr/>
          <p:nvPr userDrawn="1"/>
        </p:nvSpPr>
        <p:spPr>
          <a:xfrm>
            <a:off x="2671763" y="1863725"/>
            <a:ext cx="3386137" cy="1016000"/>
          </a:xfrm>
          <a:prstGeom prst="wedgeRoundRectCallout">
            <a:avLst>
              <a:gd name="adj1" fmla="val -66933"/>
              <a:gd name="adj2" fmla="val 559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kumimoji="1" lang="ja-JP" altLang="en-US" sz="4000" b="1">
                <a:solidFill>
                  <a:srgbClr val="4472C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なんでだろう？</a:t>
            </a:r>
            <a:endParaRPr kumimoji="1" lang="en-US" altLang="ja-JP" sz="4000" b="1" dirty="0">
              <a:solidFill>
                <a:srgbClr val="4472C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93F7100-1A93-AC4B-9934-E358C24D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2D0DEEAC-FA9A-F040-8FFE-9D80CC67C2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9200" y="3027600"/>
            <a:ext cx="5738400" cy="1548000"/>
          </a:xfr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4" name="コンテンツ プレースホルダー 13">
            <a:extLst>
              <a:ext uri="{FF2B5EF4-FFF2-40B4-BE49-F238E27FC236}">
                <a16:creationId xmlns:a16="http://schemas.microsoft.com/office/drawing/2014/main" id="{80D79723-75AA-264F-B774-9115F2E8723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11200" y="4680000"/>
            <a:ext cx="7102800" cy="1540800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sz="4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ts val="6000"/>
              </a:lnSpc>
              <a:buFontTx/>
              <a:buNone/>
              <a:defRPr sz="3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ts val="6000"/>
              </a:lnSpc>
              <a:buFontTx/>
              <a:buNone/>
              <a:defRPr sz="32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65829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実験を始める前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704558B-4B63-2F43-BA10-30BDA0AD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3C95B1-6C43-BD49-8F8D-04E2C087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446D583-091F-F64D-B492-094891EE6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7C82858-E559-0442-A4AE-03605A889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B6F0FFB4-830C-0842-9541-34E80D40D1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9714ABF-8533-0B49-AEDA-4B38083E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789A07-C609-5148-A339-E17EC609C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u="none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1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19B145-498E-1C43-9447-43E8E940A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43F0D03-CF9F-C641-9870-61BB8151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99658D-042A-914A-BE11-59C190B2E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89BF777-2673-CD4B-B010-D4282C283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5DFE1F5-0401-8A4D-A351-C3B5E0F29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8" name="図 11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2D97112-DAB8-B747-8E82-1B5FDD334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0"/>
          <a:stretch>
            <a:fillRect/>
          </a:stretch>
        </p:blipFill>
        <p:spPr bwMode="auto">
          <a:xfrm>
            <a:off x="6045200" y="2209800"/>
            <a:ext cx="27241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421EB0-E44E-D745-9D87-A9A4B00A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E7AA948-A01C-D748-8C9C-EC205B3D548B}"/>
              </a:ext>
            </a:extLst>
          </p:cNvPr>
          <p:cNvSpPr txBox="1">
            <a:spLocks/>
          </p:cNvSpPr>
          <p:nvPr userDrawn="1"/>
        </p:nvSpPr>
        <p:spPr>
          <a:xfrm>
            <a:off x="628649" y="2470151"/>
            <a:ext cx="5605463" cy="35018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43F2536F-7D23-9C44-8014-D0398B6762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600"/>
            <a:ext cx="5605200" cy="35064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6858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8" name="コンテンツ プレースホルダー 17">
            <a:extLst>
              <a:ext uri="{FF2B5EF4-FFF2-40B4-BE49-F238E27FC236}">
                <a16:creationId xmlns:a16="http://schemas.microsoft.com/office/drawing/2014/main" id="{B8C90AB7-BC7C-2546-955D-C0EFC7770F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200" y="1612800"/>
            <a:ext cx="6303600" cy="8496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sz="2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5922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09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78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4.xml"/><Relationship Id="rId21" Type="http://schemas.openxmlformats.org/officeDocument/2006/relationships/image" Target="../media/image19.png"/><Relationship Id="rId63" Type="http://schemas.openxmlformats.org/officeDocument/2006/relationships/customXml" Target="../ink/ink47.xml"/><Relationship Id="rId159" Type="http://schemas.openxmlformats.org/officeDocument/2006/relationships/customXml" Target="../ink/ink120.xml"/><Relationship Id="rId170" Type="http://schemas.openxmlformats.org/officeDocument/2006/relationships/image" Target="../media/image52.png"/><Relationship Id="rId226" Type="http://schemas.openxmlformats.org/officeDocument/2006/relationships/image" Target="../media/image77.png"/><Relationship Id="rId268" Type="http://schemas.openxmlformats.org/officeDocument/2006/relationships/customXml" Target="../ink/ink181.xml"/><Relationship Id="rId32" Type="http://schemas.openxmlformats.org/officeDocument/2006/relationships/customXml" Target="../ink/ink20.xml"/><Relationship Id="rId74" Type="http://schemas.openxmlformats.org/officeDocument/2006/relationships/customXml" Target="../ink/ink55.xml"/><Relationship Id="rId128" Type="http://schemas.openxmlformats.org/officeDocument/2006/relationships/customXml" Target="../ink/ink103.xml"/><Relationship Id="rId5" Type="http://schemas.microsoft.com/office/2007/relationships/hdphoto" Target="../media/hdphoto1.wdp"/><Relationship Id="rId181" Type="http://schemas.openxmlformats.org/officeDocument/2006/relationships/image" Target="../media/image58.png"/><Relationship Id="rId237" Type="http://schemas.openxmlformats.org/officeDocument/2006/relationships/customXml" Target="../ink/ink162.xml"/><Relationship Id="rId279" Type="http://schemas.openxmlformats.org/officeDocument/2006/relationships/image" Target="../media/image100.png"/><Relationship Id="rId43" Type="http://schemas.openxmlformats.org/officeDocument/2006/relationships/customXml" Target="../ink/ink30.xml"/><Relationship Id="rId139" Type="http://schemas.openxmlformats.org/officeDocument/2006/relationships/customXml" Target="../ink/ink110.xml"/><Relationship Id="rId85" Type="http://schemas.openxmlformats.org/officeDocument/2006/relationships/customXml" Target="../ink/ink64.xml"/><Relationship Id="rId150" Type="http://schemas.openxmlformats.org/officeDocument/2006/relationships/image" Target="../media/image42.png"/><Relationship Id="rId171" Type="http://schemas.openxmlformats.org/officeDocument/2006/relationships/customXml" Target="../ink/ink126.xml"/><Relationship Id="rId192" Type="http://schemas.openxmlformats.org/officeDocument/2006/relationships/customXml" Target="../ink/ink136.xml"/><Relationship Id="rId206" Type="http://schemas.openxmlformats.org/officeDocument/2006/relationships/customXml" Target="../ink/ink146.xml"/><Relationship Id="rId227" Type="http://schemas.openxmlformats.org/officeDocument/2006/relationships/customXml" Target="../ink/ink157.xml"/><Relationship Id="rId248" Type="http://schemas.openxmlformats.org/officeDocument/2006/relationships/customXml" Target="../ink/ink168.xml"/><Relationship Id="rId269" Type="http://schemas.openxmlformats.org/officeDocument/2006/relationships/image" Target="../media/image95.png"/><Relationship Id="rId12" Type="http://schemas.openxmlformats.org/officeDocument/2006/relationships/customXml" Target="../ink/ink4.xml"/><Relationship Id="rId33" Type="http://schemas.openxmlformats.org/officeDocument/2006/relationships/customXml" Target="../ink/ink21.xml"/><Relationship Id="rId108" Type="http://schemas.openxmlformats.org/officeDocument/2006/relationships/customXml" Target="../ink/ink86.xml"/><Relationship Id="rId129" Type="http://schemas.openxmlformats.org/officeDocument/2006/relationships/image" Target="../media/image33.png"/><Relationship Id="rId280" Type="http://schemas.openxmlformats.org/officeDocument/2006/relationships/customXml" Target="../ink/ink187.xml"/><Relationship Id="rId54" Type="http://schemas.openxmlformats.org/officeDocument/2006/relationships/customXml" Target="../ink/ink41.xml"/><Relationship Id="rId75" Type="http://schemas.openxmlformats.org/officeDocument/2006/relationships/customXml" Target="../ink/ink56.xml"/><Relationship Id="rId96" Type="http://schemas.openxmlformats.org/officeDocument/2006/relationships/customXml" Target="../ink/ink75.xml"/><Relationship Id="rId140" Type="http://schemas.openxmlformats.org/officeDocument/2006/relationships/image" Target="../media/image37.png"/><Relationship Id="rId161" Type="http://schemas.openxmlformats.org/officeDocument/2006/relationships/customXml" Target="../ink/ink121.xml"/><Relationship Id="rId182" Type="http://schemas.openxmlformats.org/officeDocument/2006/relationships/customXml" Target="../ink/ink131.xml"/><Relationship Id="rId217" Type="http://schemas.openxmlformats.org/officeDocument/2006/relationships/customXml" Target="../ink/ink152.xml"/><Relationship Id="rId6" Type="http://schemas.openxmlformats.org/officeDocument/2006/relationships/image" Target="../media/image13.png"/><Relationship Id="rId238" Type="http://schemas.openxmlformats.org/officeDocument/2006/relationships/image" Target="../media/image83.png"/><Relationship Id="rId259" Type="http://schemas.openxmlformats.org/officeDocument/2006/relationships/customXml" Target="../ink/ink176.xml"/><Relationship Id="rId23" Type="http://schemas.openxmlformats.org/officeDocument/2006/relationships/customXml" Target="../ink/ink11.xml"/><Relationship Id="rId119" Type="http://schemas.openxmlformats.org/officeDocument/2006/relationships/customXml" Target="../ink/ink96.xml"/><Relationship Id="rId270" Type="http://schemas.openxmlformats.org/officeDocument/2006/relationships/customXml" Target="../ink/ink182.xml"/><Relationship Id="rId44" Type="http://schemas.openxmlformats.org/officeDocument/2006/relationships/customXml" Target="../ink/ink31.xml"/><Relationship Id="rId65" Type="http://schemas.openxmlformats.org/officeDocument/2006/relationships/customXml" Target="../ink/ink49.xml"/><Relationship Id="rId86" Type="http://schemas.openxmlformats.org/officeDocument/2006/relationships/customXml" Target="../ink/ink65.xml"/><Relationship Id="rId130" Type="http://schemas.openxmlformats.org/officeDocument/2006/relationships/customXml" Target="../ink/ink104.xml"/><Relationship Id="rId151" Type="http://schemas.openxmlformats.org/officeDocument/2006/relationships/customXml" Target="../ink/ink116.xml"/><Relationship Id="rId172" Type="http://schemas.openxmlformats.org/officeDocument/2006/relationships/image" Target="../media/image53.png"/><Relationship Id="rId193" Type="http://schemas.openxmlformats.org/officeDocument/2006/relationships/image" Target="../media/image64.png"/><Relationship Id="rId207" Type="http://schemas.openxmlformats.org/officeDocument/2006/relationships/customXml" Target="../ink/ink147.xml"/><Relationship Id="rId228" Type="http://schemas.openxmlformats.org/officeDocument/2006/relationships/image" Target="../media/image78.png"/><Relationship Id="rId249" Type="http://schemas.openxmlformats.org/officeDocument/2006/relationships/image" Target="../media/image88.png"/><Relationship Id="rId13" Type="http://schemas.openxmlformats.org/officeDocument/2006/relationships/customXml" Target="../ink/ink5.xml"/><Relationship Id="rId109" Type="http://schemas.openxmlformats.org/officeDocument/2006/relationships/customXml" Target="../ink/ink87.xml"/><Relationship Id="rId260" Type="http://schemas.openxmlformats.org/officeDocument/2006/relationships/customXml" Target="../ink/ink177.xml"/><Relationship Id="rId281" Type="http://schemas.openxmlformats.org/officeDocument/2006/relationships/image" Target="../media/image101.png"/><Relationship Id="rId34" Type="http://schemas.openxmlformats.org/officeDocument/2006/relationships/customXml" Target="../ink/ink22.xml"/><Relationship Id="rId55" Type="http://schemas.openxmlformats.org/officeDocument/2006/relationships/image" Target="../media/image21.png"/><Relationship Id="rId76" Type="http://schemas.openxmlformats.org/officeDocument/2006/relationships/customXml" Target="../ink/ink57.xml"/><Relationship Id="rId97" Type="http://schemas.openxmlformats.org/officeDocument/2006/relationships/customXml" Target="../ink/ink76.xml"/><Relationship Id="rId120" Type="http://schemas.openxmlformats.org/officeDocument/2006/relationships/image" Target="../media/image31.png"/><Relationship Id="rId141" Type="http://schemas.openxmlformats.org/officeDocument/2006/relationships/customXml" Target="../ink/ink111.xml"/><Relationship Id="rId7" Type="http://schemas.openxmlformats.org/officeDocument/2006/relationships/customXml" Target="../ink/ink1.xml"/><Relationship Id="rId162" Type="http://schemas.openxmlformats.org/officeDocument/2006/relationships/image" Target="../media/image48.png"/><Relationship Id="rId183" Type="http://schemas.openxmlformats.org/officeDocument/2006/relationships/image" Target="../media/image59.png"/><Relationship Id="rId218" Type="http://schemas.openxmlformats.org/officeDocument/2006/relationships/image" Target="../media/image73.png"/><Relationship Id="rId239" Type="http://schemas.openxmlformats.org/officeDocument/2006/relationships/customXml" Target="../ink/ink163.xml"/><Relationship Id="rId250" Type="http://schemas.openxmlformats.org/officeDocument/2006/relationships/customXml" Target="../ink/ink169.xml"/><Relationship Id="rId271" Type="http://schemas.openxmlformats.org/officeDocument/2006/relationships/image" Target="../media/image96.png"/><Relationship Id="rId24" Type="http://schemas.openxmlformats.org/officeDocument/2006/relationships/customXml" Target="../ink/ink12.xml"/><Relationship Id="rId45" Type="http://schemas.openxmlformats.org/officeDocument/2006/relationships/customXml" Target="../ink/ink32.xml"/><Relationship Id="rId66" Type="http://schemas.openxmlformats.org/officeDocument/2006/relationships/image" Target="../media/image24.png"/><Relationship Id="rId87" Type="http://schemas.openxmlformats.org/officeDocument/2006/relationships/customXml" Target="../ink/ink66.xml"/><Relationship Id="rId110" Type="http://schemas.openxmlformats.org/officeDocument/2006/relationships/customXml" Target="../ink/ink88.xml"/><Relationship Id="rId131" Type="http://schemas.openxmlformats.org/officeDocument/2006/relationships/customXml" Target="../ink/ink105.xml"/><Relationship Id="rId152" Type="http://schemas.openxmlformats.org/officeDocument/2006/relationships/image" Target="../media/image43.png"/><Relationship Id="rId173" Type="http://schemas.openxmlformats.org/officeDocument/2006/relationships/customXml" Target="../ink/ink127.xml"/><Relationship Id="rId194" Type="http://schemas.openxmlformats.org/officeDocument/2006/relationships/customXml" Target="../ink/ink137.xml"/><Relationship Id="rId208" Type="http://schemas.openxmlformats.org/officeDocument/2006/relationships/image" Target="../media/image68.png"/><Relationship Id="rId229" Type="http://schemas.openxmlformats.org/officeDocument/2006/relationships/customXml" Target="../ink/ink158.xml"/><Relationship Id="rId240" Type="http://schemas.openxmlformats.org/officeDocument/2006/relationships/image" Target="../media/image84.png"/><Relationship Id="rId261" Type="http://schemas.openxmlformats.org/officeDocument/2006/relationships/image" Target="../media/image91.png"/><Relationship Id="rId14" Type="http://schemas.openxmlformats.org/officeDocument/2006/relationships/customXml" Target="../ink/ink6.xml"/><Relationship Id="rId35" Type="http://schemas.openxmlformats.org/officeDocument/2006/relationships/customXml" Target="../ink/ink23.xml"/><Relationship Id="rId56" Type="http://schemas.openxmlformats.org/officeDocument/2006/relationships/customXml" Target="../ink/ink42.xml"/><Relationship Id="rId77" Type="http://schemas.openxmlformats.org/officeDocument/2006/relationships/image" Target="../media/image27.png"/><Relationship Id="rId100" Type="http://schemas.openxmlformats.org/officeDocument/2006/relationships/customXml" Target="../ink/ink79.xml"/><Relationship Id="rId282" Type="http://schemas.openxmlformats.org/officeDocument/2006/relationships/customXml" Target="../ink/ink188.xml"/><Relationship Id="rId98" Type="http://schemas.openxmlformats.org/officeDocument/2006/relationships/customXml" Target="../ink/ink77.xml"/><Relationship Id="rId121" Type="http://schemas.openxmlformats.org/officeDocument/2006/relationships/customXml" Target="../ink/ink97.xml"/><Relationship Id="rId142" Type="http://schemas.openxmlformats.org/officeDocument/2006/relationships/image" Target="../media/image38.png"/><Relationship Id="rId163" Type="http://schemas.openxmlformats.org/officeDocument/2006/relationships/customXml" Target="../ink/ink122.xml"/><Relationship Id="rId184" Type="http://schemas.openxmlformats.org/officeDocument/2006/relationships/customXml" Target="../ink/ink132.xml"/><Relationship Id="rId219" Type="http://schemas.openxmlformats.org/officeDocument/2006/relationships/customXml" Target="../ink/ink153.xml"/><Relationship Id="rId230" Type="http://schemas.openxmlformats.org/officeDocument/2006/relationships/image" Target="../media/image79.png"/><Relationship Id="rId251" Type="http://schemas.openxmlformats.org/officeDocument/2006/relationships/customXml" Target="../ink/ink170.xml"/><Relationship Id="rId25" Type="http://schemas.openxmlformats.org/officeDocument/2006/relationships/customXml" Target="../ink/ink13.xml"/><Relationship Id="rId46" Type="http://schemas.openxmlformats.org/officeDocument/2006/relationships/customXml" Target="../ink/ink33.xml"/><Relationship Id="rId67" Type="http://schemas.openxmlformats.org/officeDocument/2006/relationships/customXml" Target="../ink/ink50.xml"/><Relationship Id="rId272" Type="http://schemas.openxmlformats.org/officeDocument/2006/relationships/customXml" Target="../ink/ink183.xml"/><Relationship Id="rId88" Type="http://schemas.openxmlformats.org/officeDocument/2006/relationships/customXml" Target="../ink/ink67.xml"/><Relationship Id="rId111" Type="http://schemas.openxmlformats.org/officeDocument/2006/relationships/customXml" Target="../ink/ink89.xml"/><Relationship Id="rId132" Type="http://schemas.openxmlformats.org/officeDocument/2006/relationships/customXml" Target="../ink/ink106.xml"/><Relationship Id="rId153" Type="http://schemas.openxmlformats.org/officeDocument/2006/relationships/customXml" Target="../ink/ink117.xml"/><Relationship Id="rId174" Type="http://schemas.openxmlformats.org/officeDocument/2006/relationships/image" Target="../media/image54.png"/><Relationship Id="rId195" Type="http://schemas.openxmlformats.org/officeDocument/2006/relationships/image" Target="../media/image65.png"/><Relationship Id="rId209" Type="http://schemas.openxmlformats.org/officeDocument/2006/relationships/customXml" Target="../ink/ink148.xml"/><Relationship Id="rId220" Type="http://schemas.openxmlformats.org/officeDocument/2006/relationships/image" Target="../media/image74.png"/><Relationship Id="rId241" Type="http://schemas.openxmlformats.org/officeDocument/2006/relationships/customXml" Target="../ink/ink164.xml"/><Relationship Id="rId15" Type="http://schemas.openxmlformats.org/officeDocument/2006/relationships/image" Target="../media/image16.png"/><Relationship Id="rId36" Type="http://schemas.openxmlformats.org/officeDocument/2006/relationships/customXml" Target="../ink/ink24.xml"/><Relationship Id="rId57" Type="http://schemas.openxmlformats.org/officeDocument/2006/relationships/image" Target="../media/image14.png"/><Relationship Id="rId262" Type="http://schemas.openxmlformats.org/officeDocument/2006/relationships/customXml" Target="../ink/ink178.xml"/><Relationship Id="rId283" Type="http://schemas.openxmlformats.org/officeDocument/2006/relationships/image" Target="../media/image102.png"/><Relationship Id="rId78" Type="http://schemas.openxmlformats.org/officeDocument/2006/relationships/customXml" Target="../ink/ink58.xml"/><Relationship Id="rId99" Type="http://schemas.openxmlformats.org/officeDocument/2006/relationships/customXml" Target="../ink/ink78.xml"/><Relationship Id="rId101" Type="http://schemas.openxmlformats.org/officeDocument/2006/relationships/customXml" Target="../ink/ink80.xml"/><Relationship Id="rId122" Type="http://schemas.openxmlformats.org/officeDocument/2006/relationships/image" Target="../media/image32.png"/><Relationship Id="rId143" Type="http://schemas.openxmlformats.org/officeDocument/2006/relationships/customXml" Target="../ink/ink112.xml"/><Relationship Id="rId164" Type="http://schemas.openxmlformats.org/officeDocument/2006/relationships/image" Target="../media/image49.png"/><Relationship Id="rId185" Type="http://schemas.openxmlformats.org/officeDocument/2006/relationships/image" Target="../media/image60.png"/><Relationship Id="rId9" Type="http://schemas.openxmlformats.org/officeDocument/2006/relationships/image" Target="../media/image15.png"/><Relationship Id="rId210" Type="http://schemas.openxmlformats.org/officeDocument/2006/relationships/image" Target="../media/image69.png"/><Relationship Id="rId26" Type="http://schemas.openxmlformats.org/officeDocument/2006/relationships/customXml" Target="../ink/ink14.xml"/><Relationship Id="rId231" Type="http://schemas.openxmlformats.org/officeDocument/2006/relationships/customXml" Target="../ink/ink159.xml"/><Relationship Id="rId252" Type="http://schemas.openxmlformats.org/officeDocument/2006/relationships/customXml" Target="../ink/ink171.xml"/><Relationship Id="rId273" Type="http://schemas.openxmlformats.org/officeDocument/2006/relationships/image" Target="../media/image97.png"/><Relationship Id="rId47" Type="http://schemas.openxmlformats.org/officeDocument/2006/relationships/customXml" Target="../ink/ink34.xml"/><Relationship Id="rId68" Type="http://schemas.openxmlformats.org/officeDocument/2006/relationships/image" Target="../media/image25.png"/><Relationship Id="rId89" Type="http://schemas.openxmlformats.org/officeDocument/2006/relationships/customXml" Target="../ink/ink68.xml"/><Relationship Id="rId112" Type="http://schemas.openxmlformats.org/officeDocument/2006/relationships/customXml" Target="../ink/ink90.xml"/><Relationship Id="rId133" Type="http://schemas.openxmlformats.org/officeDocument/2006/relationships/customXml" Target="../ink/ink107.xml"/><Relationship Id="rId154" Type="http://schemas.openxmlformats.org/officeDocument/2006/relationships/image" Target="../media/image44.png"/><Relationship Id="rId175" Type="http://schemas.openxmlformats.org/officeDocument/2006/relationships/customXml" Target="../ink/ink128.xml"/><Relationship Id="rId196" Type="http://schemas.openxmlformats.org/officeDocument/2006/relationships/customXml" Target="../ink/ink138.xml"/><Relationship Id="rId200" Type="http://schemas.openxmlformats.org/officeDocument/2006/relationships/customXml" Target="../ink/ink140.xml"/><Relationship Id="rId16" Type="http://schemas.openxmlformats.org/officeDocument/2006/relationships/customXml" Target="../ink/ink7.xml"/><Relationship Id="rId221" Type="http://schemas.openxmlformats.org/officeDocument/2006/relationships/customXml" Target="../ink/ink154.xml"/><Relationship Id="rId242" Type="http://schemas.openxmlformats.org/officeDocument/2006/relationships/image" Target="../media/image85.png"/><Relationship Id="rId263" Type="http://schemas.openxmlformats.org/officeDocument/2006/relationships/image" Target="../media/image92.png"/><Relationship Id="rId284" Type="http://schemas.openxmlformats.org/officeDocument/2006/relationships/customXml" Target="../ink/ink189.xml"/><Relationship Id="rId37" Type="http://schemas.openxmlformats.org/officeDocument/2006/relationships/customXml" Target="../ink/ink25.xml"/><Relationship Id="rId58" Type="http://schemas.openxmlformats.org/officeDocument/2006/relationships/customXml" Target="../ink/ink43.xml"/><Relationship Id="rId79" Type="http://schemas.openxmlformats.org/officeDocument/2006/relationships/customXml" Target="../ink/ink59.xml"/><Relationship Id="rId102" Type="http://schemas.openxmlformats.org/officeDocument/2006/relationships/customXml" Target="../ink/ink81.xml"/><Relationship Id="rId123" Type="http://schemas.openxmlformats.org/officeDocument/2006/relationships/customXml" Target="../ink/ink98.xml"/><Relationship Id="rId144" Type="http://schemas.openxmlformats.org/officeDocument/2006/relationships/image" Target="../media/image39.png"/><Relationship Id="rId90" Type="http://schemas.openxmlformats.org/officeDocument/2006/relationships/customXml" Target="../ink/ink69.xml"/><Relationship Id="rId165" Type="http://schemas.openxmlformats.org/officeDocument/2006/relationships/customXml" Target="../ink/ink123.xml"/><Relationship Id="rId186" Type="http://schemas.openxmlformats.org/officeDocument/2006/relationships/customXml" Target="../ink/ink133.xml"/><Relationship Id="rId211" Type="http://schemas.openxmlformats.org/officeDocument/2006/relationships/customXml" Target="../ink/ink149.xml"/><Relationship Id="rId232" Type="http://schemas.openxmlformats.org/officeDocument/2006/relationships/image" Target="../media/image80.png"/><Relationship Id="rId253" Type="http://schemas.openxmlformats.org/officeDocument/2006/relationships/customXml" Target="../ink/ink172.xml"/><Relationship Id="rId274" Type="http://schemas.openxmlformats.org/officeDocument/2006/relationships/customXml" Target="../ink/ink184.xml"/><Relationship Id="rId27" Type="http://schemas.openxmlformats.org/officeDocument/2006/relationships/customXml" Target="../ink/ink15.xml"/><Relationship Id="rId48" Type="http://schemas.openxmlformats.org/officeDocument/2006/relationships/customXml" Target="../ink/ink35.xml"/><Relationship Id="rId69" Type="http://schemas.openxmlformats.org/officeDocument/2006/relationships/customXml" Target="../ink/ink51.xml"/><Relationship Id="rId113" Type="http://schemas.openxmlformats.org/officeDocument/2006/relationships/image" Target="../media/image30.png"/><Relationship Id="rId134" Type="http://schemas.openxmlformats.org/officeDocument/2006/relationships/image" Target="../media/image34.png"/><Relationship Id="rId80" Type="http://schemas.openxmlformats.org/officeDocument/2006/relationships/customXml" Target="../ink/ink60.xml"/><Relationship Id="rId155" Type="http://schemas.openxmlformats.org/officeDocument/2006/relationships/customXml" Target="../ink/ink118.xml"/><Relationship Id="rId176" Type="http://schemas.openxmlformats.org/officeDocument/2006/relationships/image" Target="../media/image55.png"/><Relationship Id="rId197" Type="http://schemas.openxmlformats.org/officeDocument/2006/relationships/image" Target="../media/image66.png"/><Relationship Id="rId201" Type="http://schemas.openxmlformats.org/officeDocument/2006/relationships/customXml" Target="../ink/ink141.xml"/><Relationship Id="rId222" Type="http://schemas.openxmlformats.org/officeDocument/2006/relationships/image" Target="../media/image75.png"/><Relationship Id="rId243" Type="http://schemas.openxmlformats.org/officeDocument/2006/relationships/customXml" Target="../ink/ink165.xml"/><Relationship Id="rId264" Type="http://schemas.openxmlformats.org/officeDocument/2006/relationships/customXml" Target="../ink/ink179.xml"/><Relationship Id="rId285" Type="http://schemas.openxmlformats.org/officeDocument/2006/relationships/image" Target="../media/image103.png"/><Relationship Id="rId17" Type="http://schemas.openxmlformats.org/officeDocument/2006/relationships/image" Target="../media/image17.png"/><Relationship Id="rId38" Type="http://schemas.openxmlformats.org/officeDocument/2006/relationships/customXml" Target="../ink/ink26.xml"/><Relationship Id="rId59" Type="http://schemas.openxmlformats.org/officeDocument/2006/relationships/image" Target="../media/image23.png"/><Relationship Id="rId103" Type="http://schemas.openxmlformats.org/officeDocument/2006/relationships/image" Target="../media/image29.png"/><Relationship Id="rId124" Type="http://schemas.openxmlformats.org/officeDocument/2006/relationships/customXml" Target="../ink/ink99.xml"/><Relationship Id="rId70" Type="http://schemas.openxmlformats.org/officeDocument/2006/relationships/image" Target="../media/image26.png"/><Relationship Id="rId91" Type="http://schemas.openxmlformats.org/officeDocument/2006/relationships/customXml" Target="../ink/ink70.xml"/><Relationship Id="rId145" Type="http://schemas.openxmlformats.org/officeDocument/2006/relationships/customXml" Target="../ink/ink113.xml"/><Relationship Id="rId166" Type="http://schemas.openxmlformats.org/officeDocument/2006/relationships/image" Target="../media/image50.png"/><Relationship Id="rId187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70.png"/><Relationship Id="rId233" Type="http://schemas.openxmlformats.org/officeDocument/2006/relationships/customXml" Target="../ink/ink160.xml"/><Relationship Id="rId254" Type="http://schemas.openxmlformats.org/officeDocument/2006/relationships/customXml" Target="../ink/ink173.xml"/><Relationship Id="rId28" Type="http://schemas.openxmlformats.org/officeDocument/2006/relationships/customXml" Target="../ink/ink16.xml"/><Relationship Id="rId49" Type="http://schemas.openxmlformats.org/officeDocument/2006/relationships/customXml" Target="../ink/ink36.xml"/><Relationship Id="rId114" Type="http://schemas.openxmlformats.org/officeDocument/2006/relationships/customXml" Target="../ink/ink91.xml"/><Relationship Id="rId275" Type="http://schemas.openxmlformats.org/officeDocument/2006/relationships/image" Target="../media/image98.png"/><Relationship Id="rId60" Type="http://schemas.openxmlformats.org/officeDocument/2006/relationships/customXml" Target="../ink/ink44.xml"/><Relationship Id="rId81" Type="http://schemas.openxmlformats.org/officeDocument/2006/relationships/customXml" Target="../ink/ink61.xml"/><Relationship Id="rId135" Type="http://schemas.openxmlformats.org/officeDocument/2006/relationships/customXml" Target="../ink/ink108.xml"/><Relationship Id="rId156" Type="http://schemas.openxmlformats.org/officeDocument/2006/relationships/image" Target="../media/image45.png"/><Relationship Id="rId177" Type="http://schemas.openxmlformats.org/officeDocument/2006/relationships/image" Target="../media/image22.png"/><Relationship Id="rId198" Type="http://schemas.openxmlformats.org/officeDocument/2006/relationships/customXml" Target="../ink/ink139.xml"/><Relationship Id="rId202" Type="http://schemas.openxmlformats.org/officeDocument/2006/relationships/customXml" Target="../ink/ink142.xml"/><Relationship Id="rId223" Type="http://schemas.openxmlformats.org/officeDocument/2006/relationships/customXml" Target="../ink/ink155.xml"/><Relationship Id="rId244" Type="http://schemas.openxmlformats.org/officeDocument/2006/relationships/image" Target="../media/image86.png"/><Relationship Id="rId18" Type="http://schemas.openxmlformats.org/officeDocument/2006/relationships/customXml" Target="../ink/ink8.xml"/><Relationship Id="rId39" Type="http://schemas.openxmlformats.org/officeDocument/2006/relationships/customXml" Target="../ink/ink27.xml"/><Relationship Id="rId265" Type="http://schemas.openxmlformats.org/officeDocument/2006/relationships/image" Target="../media/image93.png"/><Relationship Id="rId286" Type="http://schemas.openxmlformats.org/officeDocument/2006/relationships/customXml" Target="../ink/ink190.xml"/><Relationship Id="rId50" Type="http://schemas.openxmlformats.org/officeDocument/2006/relationships/customXml" Target="../ink/ink37.xml"/><Relationship Id="rId104" Type="http://schemas.openxmlformats.org/officeDocument/2006/relationships/customXml" Target="../ink/ink82.xml"/><Relationship Id="rId125" Type="http://schemas.openxmlformats.org/officeDocument/2006/relationships/customXml" Target="../ink/ink100.xml"/><Relationship Id="rId146" Type="http://schemas.openxmlformats.org/officeDocument/2006/relationships/image" Target="../media/image40.png"/><Relationship Id="rId167" Type="http://schemas.openxmlformats.org/officeDocument/2006/relationships/customXml" Target="../ink/ink124.xml"/><Relationship Id="rId188" Type="http://schemas.openxmlformats.org/officeDocument/2006/relationships/customXml" Target="../ink/ink134.xml"/><Relationship Id="rId71" Type="http://schemas.openxmlformats.org/officeDocument/2006/relationships/customXml" Target="../ink/ink52.xml"/><Relationship Id="rId92" Type="http://schemas.openxmlformats.org/officeDocument/2006/relationships/customXml" Target="../ink/ink71.xml"/><Relationship Id="rId213" Type="http://schemas.openxmlformats.org/officeDocument/2006/relationships/customXml" Target="../ink/ink150.xml"/><Relationship Id="rId234" Type="http://schemas.openxmlformats.org/officeDocument/2006/relationships/image" Target="../media/image81.png"/><Relationship Id="rId2" Type="http://schemas.openxmlformats.org/officeDocument/2006/relationships/image" Target="../media/image10.png"/><Relationship Id="rId29" Type="http://schemas.openxmlformats.org/officeDocument/2006/relationships/customXml" Target="../ink/ink17.xml"/><Relationship Id="rId255" Type="http://schemas.openxmlformats.org/officeDocument/2006/relationships/image" Target="../media/image89.png"/><Relationship Id="rId276" Type="http://schemas.openxmlformats.org/officeDocument/2006/relationships/customXml" Target="../ink/ink185.xml"/><Relationship Id="rId40" Type="http://schemas.openxmlformats.org/officeDocument/2006/relationships/image" Target="../media/image20.png"/><Relationship Id="rId115" Type="http://schemas.openxmlformats.org/officeDocument/2006/relationships/customXml" Target="../ink/ink92.xml"/><Relationship Id="rId136" Type="http://schemas.openxmlformats.org/officeDocument/2006/relationships/image" Target="../media/image35.png"/><Relationship Id="rId157" Type="http://schemas.openxmlformats.org/officeDocument/2006/relationships/customXml" Target="../ink/ink119.xml"/><Relationship Id="rId178" Type="http://schemas.openxmlformats.org/officeDocument/2006/relationships/customXml" Target="../ink/ink129.xml"/><Relationship Id="rId61" Type="http://schemas.openxmlformats.org/officeDocument/2006/relationships/customXml" Target="../ink/ink45.xml"/><Relationship Id="rId82" Type="http://schemas.openxmlformats.org/officeDocument/2006/relationships/customXml" Target="../ink/ink62.xml"/><Relationship Id="rId199" Type="http://schemas.openxmlformats.org/officeDocument/2006/relationships/image" Target="../media/image67.png"/><Relationship Id="rId203" Type="http://schemas.openxmlformats.org/officeDocument/2006/relationships/customXml" Target="../ink/ink143.xml"/><Relationship Id="rId19" Type="http://schemas.openxmlformats.org/officeDocument/2006/relationships/image" Target="../media/image18.png"/><Relationship Id="rId224" Type="http://schemas.openxmlformats.org/officeDocument/2006/relationships/image" Target="../media/image76.png"/><Relationship Id="rId245" Type="http://schemas.openxmlformats.org/officeDocument/2006/relationships/customXml" Target="../ink/ink166.xml"/><Relationship Id="rId266" Type="http://schemas.openxmlformats.org/officeDocument/2006/relationships/customXml" Target="../ink/ink180.xml"/><Relationship Id="rId287" Type="http://schemas.openxmlformats.org/officeDocument/2006/relationships/image" Target="../media/image104.png"/><Relationship Id="rId30" Type="http://schemas.openxmlformats.org/officeDocument/2006/relationships/customXml" Target="../ink/ink18.xml"/><Relationship Id="rId105" Type="http://schemas.openxmlformats.org/officeDocument/2006/relationships/customXml" Target="../ink/ink83.xml"/><Relationship Id="rId126" Type="http://schemas.openxmlformats.org/officeDocument/2006/relationships/customXml" Target="../ink/ink101.xml"/><Relationship Id="rId147" Type="http://schemas.openxmlformats.org/officeDocument/2006/relationships/customXml" Target="../ink/ink114.xml"/><Relationship Id="rId168" Type="http://schemas.openxmlformats.org/officeDocument/2006/relationships/image" Target="../media/image51.png"/><Relationship Id="rId51" Type="http://schemas.openxmlformats.org/officeDocument/2006/relationships/customXml" Target="../ink/ink38.xml"/><Relationship Id="rId72" Type="http://schemas.openxmlformats.org/officeDocument/2006/relationships/customXml" Target="../ink/ink53.xml"/><Relationship Id="rId93" Type="http://schemas.openxmlformats.org/officeDocument/2006/relationships/customXml" Target="../ink/ink72.xml"/><Relationship Id="rId189" Type="http://schemas.openxmlformats.org/officeDocument/2006/relationships/image" Target="../media/image62.png"/><Relationship Id="rId3" Type="http://schemas.openxmlformats.org/officeDocument/2006/relationships/image" Target="../media/image11.png"/><Relationship Id="rId214" Type="http://schemas.openxmlformats.org/officeDocument/2006/relationships/image" Target="../media/image71.png"/><Relationship Id="rId235" Type="http://schemas.openxmlformats.org/officeDocument/2006/relationships/customXml" Target="../ink/ink161.xml"/><Relationship Id="rId256" Type="http://schemas.openxmlformats.org/officeDocument/2006/relationships/customXml" Target="../ink/ink174.xml"/><Relationship Id="rId277" Type="http://schemas.openxmlformats.org/officeDocument/2006/relationships/image" Target="../media/image99.png"/><Relationship Id="rId116" Type="http://schemas.openxmlformats.org/officeDocument/2006/relationships/customXml" Target="../ink/ink93.xml"/><Relationship Id="rId137" Type="http://schemas.openxmlformats.org/officeDocument/2006/relationships/customXml" Target="../ink/ink109.xml"/><Relationship Id="rId158" Type="http://schemas.openxmlformats.org/officeDocument/2006/relationships/image" Target="../media/image46.png"/><Relationship Id="rId20" Type="http://schemas.openxmlformats.org/officeDocument/2006/relationships/customXml" Target="../ink/ink9.xml"/><Relationship Id="rId41" Type="http://schemas.openxmlformats.org/officeDocument/2006/relationships/customXml" Target="../ink/ink28.xml"/><Relationship Id="rId62" Type="http://schemas.openxmlformats.org/officeDocument/2006/relationships/customXml" Target="../ink/ink46.xml"/><Relationship Id="rId83" Type="http://schemas.openxmlformats.org/officeDocument/2006/relationships/customXml" Target="../ink/ink63.xml"/><Relationship Id="rId179" Type="http://schemas.openxmlformats.org/officeDocument/2006/relationships/image" Target="../media/image57.png"/><Relationship Id="rId190" Type="http://schemas.openxmlformats.org/officeDocument/2006/relationships/customXml" Target="../ink/ink135.xml"/><Relationship Id="rId204" Type="http://schemas.openxmlformats.org/officeDocument/2006/relationships/customXml" Target="../ink/ink144.xml"/><Relationship Id="rId225" Type="http://schemas.openxmlformats.org/officeDocument/2006/relationships/customXml" Target="../ink/ink156.xml"/><Relationship Id="rId246" Type="http://schemas.openxmlformats.org/officeDocument/2006/relationships/customXml" Target="../ink/ink167.xml"/><Relationship Id="rId267" Type="http://schemas.openxmlformats.org/officeDocument/2006/relationships/image" Target="../media/image94.png"/><Relationship Id="rId288" Type="http://schemas.openxmlformats.org/officeDocument/2006/relationships/customXml" Target="../ink/ink191.xml"/><Relationship Id="rId106" Type="http://schemas.openxmlformats.org/officeDocument/2006/relationships/customXml" Target="../ink/ink84.xml"/><Relationship Id="rId127" Type="http://schemas.openxmlformats.org/officeDocument/2006/relationships/customXml" Target="../ink/ink102.xml"/><Relationship Id="rId10" Type="http://schemas.openxmlformats.org/officeDocument/2006/relationships/customXml" Target="../ink/ink2.xml"/><Relationship Id="rId31" Type="http://schemas.openxmlformats.org/officeDocument/2006/relationships/customXml" Target="../ink/ink19.xml"/><Relationship Id="rId52" Type="http://schemas.openxmlformats.org/officeDocument/2006/relationships/customXml" Target="../ink/ink39.xml"/><Relationship Id="rId73" Type="http://schemas.openxmlformats.org/officeDocument/2006/relationships/customXml" Target="../ink/ink54.xml"/><Relationship Id="rId94" Type="http://schemas.openxmlformats.org/officeDocument/2006/relationships/customXml" Target="../ink/ink73.xml"/><Relationship Id="rId148" Type="http://schemas.openxmlformats.org/officeDocument/2006/relationships/image" Target="../media/image41.png"/><Relationship Id="rId169" Type="http://schemas.openxmlformats.org/officeDocument/2006/relationships/customXml" Target="../ink/ink125.xml"/><Relationship Id="rId4" Type="http://schemas.openxmlformats.org/officeDocument/2006/relationships/image" Target="../media/image12.png"/><Relationship Id="rId180" Type="http://schemas.openxmlformats.org/officeDocument/2006/relationships/customXml" Target="../ink/ink130.xml"/><Relationship Id="rId215" Type="http://schemas.openxmlformats.org/officeDocument/2006/relationships/customXml" Target="../ink/ink151.xml"/><Relationship Id="rId236" Type="http://schemas.openxmlformats.org/officeDocument/2006/relationships/image" Target="../media/image82.png"/><Relationship Id="rId257" Type="http://schemas.openxmlformats.org/officeDocument/2006/relationships/image" Target="../media/image90.png"/><Relationship Id="rId278" Type="http://schemas.openxmlformats.org/officeDocument/2006/relationships/customXml" Target="../ink/ink186.xml"/><Relationship Id="rId42" Type="http://schemas.openxmlformats.org/officeDocument/2006/relationships/customXml" Target="../ink/ink29.xml"/><Relationship Id="rId84" Type="http://schemas.openxmlformats.org/officeDocument/2006/relationships/image" Target="../media/image28.png"/><Relationship Id="rId138" Type="http://schemas.openxmlformats.org/officeDocument/2006/relationships/image" Target="../media/image36.png"/><Relationship Id="rId191" Type="http://schemas.openxmlformats.org/officeDocument/2006/relationships/image" Target="../media/image63.png"/><Relationship Id="rId205" Type="http://schemas.openxmlformats.org/officeDocument/2006/relationships/customXml" Target="../ink/ink145.xml"/><Relationship Id="rId247" Type="http://schemas.openxmlformats.org/officeDocument/2006/relationships/image" Target="../media/image87.png"/><Relationship Id="rId107" Type="http://schemas.openxmlformats.org/officeDocument/2006/relationships/customXml" Target="../ink/ink85.xml"/><Relationship Id="rId289" Type="http://schemas.openxmlformats.org/officeDocument/2006/relationships/image" Target="../media/image105.png"/><Relationship Id="rId11" Type="http://schemas.openxmlformats.org/officeDocument/2006/relationships/customXml" Target="../ink/ink3.xml"/><Relationship Id="rId53" Type="http://schemas.openxmlformats.org/officeDocument/2006/relationships/customXml" Target="../ink/ink40.xml"/><Relationship Id="rId149" Type="http://schemas.openxmlformats.org/officeDocument/2006/relationships/customXml" Target="../ink/ink115.xml"/><Relationship Id="rId95" Type="http://schemas.openxmlformats.org/officeDocument/2006/relationships/customXml" Target="../ink/ink74.xml"/><Relationship Id="rId160" Type="http://schemas.openxmlformats.org/officeDocument/2006/relationships/image" Target="../media/image47.png"/><Relationship Id="rId216" Type="http://schemas.openxmlformats.org/officeDocument/2006/relationships/image" Target="../media/image72.png"/><Relationship Id="rId258" Type="http://schemas.openxmlformats.org/officeDocument/2006/relationships/customXml" Target="../ink/ink175.xml"/><Relationship Id="rId22" Type="http://schemas.openxmlformats.org/officeDocument/2006/relationships/customXml" Target="../ink/ink10.xml"/><Relationship Id="rId64" Type="http://schemas.openxmlformats.org/officeDocument/2006/relationships/customXml" Target="../ink/ink48.xml"/><Relationship Id="rId118" Type="http://schemas.openxmlformats.org/officeDocument/2006/relationships/customXml" Target="../ink/ink9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56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2.jpeg"/><Relationship Id="rId3" Type="http://schemas.openxmlformats.org/officeDocument/2006/relationships/customXml" Target="../ink/ink192.xml"/><Relationship Id="rId7" Type="http://schemas.openxmlformats.org/officeDocument/2006/relationships/customXml" Target="../ink/ink194.xml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196.xml"/><Relationship Id="rId5" Type="http://schemas.openxmlformats.org/officeDocument/2006/relationships/customXml" Target="../ink/ink193.xml"/><Relationship Id="rId10" Type="http://schemas.openxmlformats.org/officeDocument/2006/relationships/image" Target="../media/image114.png"/><Relationship Id="rId4" Type="http://schemas.openxmlformats.org/officeDocument/2006/relationships/image" Target="../media/image111.png"/><Relationship Id="rId9" Type="http://schemas.openxmlformats.org/officeDocument/2006/relationships/customXml" Target="../ink/ink19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png"/><Relationship Id="rId4" Type="http://schemas.openxmlformats.org/officeDocument/2006/relationships/customXml" Target="../ink/ink19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1.png"/><Relationship Id="rId3" Type="http://schemas.openxmlformats.org/officeDocument/2006/relationships/image" Target="../media/image13.png"/><Relationship Id="rId7" Type="http://schemas.openxmlformats.org/officeDocument/2006/relationships/customXml" Target="../ink/ink19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0.png"/><Relationship Id="rId5" Type="http://schemas.openxmlformats.org/officeDocument/2006/relationships/customXml" Target="../ink/ink198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0.xml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1.xml"/><Relationship Id="rId5" Type="http://schemas.openxmlformats.org/officeDocument/2006/relationships/image" Target="../media/image1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2.xml"/><Relationship Id="rId7" Type="http://schemas.openxmlformats.org/officeDocument/2006/relationships/image" Target="../media/image1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customXml" Target="../ink/ink203.xml"/><Relationship Id="rId4" Type="http://schemas.openxmlformats.org/officeDocument/2006/relationships/image" Target="../media/image1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106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7.jpg"/><Relationship Id="rId3" Type="http://schemas.openxmlformats.org/officeDocument/2006/relationships/customXml" Target="../ink/ink204.xml"/><Relationship Id="rId7" Type="http://schemas.openxmlformats.org/officeDocument/2006/relationships/customXml" Target="../ink/ink206.xml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208.xml"/><Relationship Id="rId5" Type="http://schemas.openxmlformats.org/officeDocument/2006/relationships/customXml" Target="../ink/ink205.xml"/><Relationship Id="rId10" Type="http://schemas.openxmlformats.org/officeDocument/2006/relationships/image" Target="../media/image114.png"/><Relationship Id="rId4" Type="http://schemas.openxmlformats.org/officeDocument/2006/relationships/image" Target="../media/image125.png"/><Relationship Id="rId9" Type="http://schemas.openxmlformats.org/officeDocument/2006/relationships/customXml" Target="../ink/ink20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3.png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210.png"/><Relationship Id="rId4" Type="http://schemas.openxmlformats.org/officeDocument/2006/relationships/customXml" Target="../ink/ink20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0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1.png"/><Relationship Id="rId7" Type="http://schemas.openxmlformats.org/officeDocument/2006/relationships/customXml" Target="../ink/ink212.xml"/><Relationship Id="rId12" Type="http://schemas.openxmlformats.org/officeDocument/2006/relationships/image" Target="../media/image1150.png"/><Relationship Id="rId2" Type="http://schemas.openxmlformats.org/officeDocument/2006/relationships/customXml" Target="../ink/ink2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0.png"/><Relationship Id="rId11" Type="http://schemas.openxmlformats.org/officeDocument/2006/relationships/customXml" Target="../ink/ink214.xml"/><Relationship Id="rId10" Type="http://schemas.openxmlformats.org/officeDocument/2006/relationships/image" Target="../media/image1142.png"/><Relationship Id="rId9" Type="http://schemas.openxmlformats.org/officeDocument/2006/relationships/customXml" Target="../ink/ink2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今回の実験②は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重曹とクエン酸の量が多すぎると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油がこぼれる可能性があります。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事前にご利用になるコップで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分量のご確認をお願いいたします。</a:t>
            </a:r>
          </a:p>
        </p:txBody>
      </p:sp>
    </p:spTree>
    <p:extLst>
      <p:ext uri="{BB962C8B-B14F-4D97-AF65-F5344CB8AC3E}">
        <p14:creationId xmlns:p14="http://schemas.microsoft.com/office/powerpoint/2010/main" val="3336948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D21C92-6D87-8F4F-B24C-E58A6BE0C2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/>
              <a:t>こども実験教室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60921CF-594E-EA43-8B74-908D39EC4F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第六回</a:t>
            </a:r>
            <a:endParaRPr kumimoji="1" lang="en-US" altLang="ja-JP" dirty="0"/>
          </a:p>
          <a:p>
            <a:pPr>
              <a:lnSpc>
                <a:spcPct val="110000"/>
              </a:lnSpc>
            </a:pPr>
            <a:r>
              <a:rPr lang="en-US" altLang="ja-JP" dirty="0"/>
              <a:t>〜</a:t>
            </a:r>
            <a:r>
              <a:rPr lang="ja-JP" altLang="en-US" dirty="0"/>
              <a:t>水と油</a:t>
            </a:r>
            <a:r>
              <a:rPr lang="en-US" altLang="ja-JP" dirty="0"/>
              <a:t>〜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1CE262-BF1E-BD46-9566-BA98518AA50D}"/>
              </a:ext>
            </a:extLst>
          </p:cNvPr>
          <p:cNvSpPr txBox="1"/>
          <p:nvPr/>
        </p:nvSpPr>
        <p:spPr>
          <a:xfrm>
            <a:off x="3992563" y="1798638"/>
            <a:ext cx="14795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975C97-89FE-8549-80C1-17D6E49816E5}"/>
              </a:ext>
            </a:extLst>
          </p:cNvPr>
          <p:cNvSpPr txBox="1"/>
          <p:nvPr/>
        </p:nvSpPr>
        <p:spPr>
          <a:xfrm>
            <a:off x="5416550" y="1798638"/>
            <a:ext cx="17049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きょうしつ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1302986-B3C9-DA49-ADCD-4ECFC99FB538}"/>
              </a:ext>
            </a:extLst>
          </p:cNvPr>
          <p:cNvSpPr txBox="1"/>
          <p:nvPr/>
        </p:nvSpPr>
        <p:spPr>
          <a:xfrm>
            <a:off x="3944938" y="4706938"/>
            <a:ext cx="15271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だいろくかい</a:t>
            </a:r>
            <a:endParaRPr kumimoji="1" lang="en-US" altLang="ja-JP" sz="1400" spc="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6FFB034-8829-814D-AC96-3FC558A74610}"/>
              </a:ext>
            </a:extLst>
          </p:cNvPr>
          <p:cNvSpPr txBox="1"/>
          <p:nvPr/>
        </p:nvSpPr>
        <p:spPr>
          <a:xfrm>
            <a:off x="4064228" y="5439936"/>
            <a:ext cx="976695" cy="307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  <a:endParaRPr kumimoji="1" lang="en-US" altLang="ja-JP" sz="1400" spc="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7CE9854-BD30-1B49-8C97-DA85FA4ED533}"/>
              </a:ext>
            </a:extLst>
          </p:cNvPr>
          <p:cNvSpPr txBox="1"/>
          <p:nvPr/>
        </p:nvSpPr>
        <p:spPr>
          <a:xfrm>
            <a:off x="4675416" y="5439935"/>
            <a:ext cx="976695" cy="307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6800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C68B10-80C4-BC44-8DE0-D181FB709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はじめに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0FD430-8FC7-8D41-ABAA-0005D5BB5F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ja-JP" altLang="en-US"/>
              <a:t>身のまわりには「ふしぎ」がたくさん！</a:t>
            </a:r>
            <a:endParaRPr kumimoji="1" lang="en-US" altLang="ja-JP" dirty="0"/>
          </a:p>
          <a:p>
            <a:r>
              <a:rPr lang="ja-JP" altLang="en-US"/>
              <a:t>実験によって、そのひみつが分かるよ</a:t>
            </a:r>
            <a:endParaRPr kumimoji="1" lang="ja-JP" altLang="en-US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F9E42BC-EC83-A349-9CEC-AF709160B97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kumimoji="1" lang="ja-JP" altLang="en-US"/>
              <a:t>今日は「水と油」について、</a:t>
            </a:r>
            <a:endParaRPr kumimoji="1" lang="en-US" altLang="ja-JP" dirty="0"/>
          </a:p>
          <a:p>
            <a:r>
              <a:rPr kumimoji="1" lang="ja-JP" altLang="en-US"/>
              <a:t>　　いっしょに実験しよう！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B76CA1-1790-7747-A9C8-CADB1E9EF25C}"/>
              </a:ext>
            </a:extLst>
          </p:cNvPr>
          <p:cNvSpPr txBox="1"/>
          <p:nvPr/>
        </p:nvSpPr>
        <p:spPr>
          <a:xfrm>
            <a:off x="2878138" y="3000375"/>
            <a:ext cx="422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5EC1C7-D075-654E-BF8C-E8E4F8A2E4FD}"/>
              </a:ext>
            </a:extLst>
          </p:cNvPr>
          <p:cNvSpPr txBox="1"/>
          <p:nvPr/>
        </p:nvSpPr>
        <p:spPr>
          <a:xfrm>
            <a:off x="2838450" y="3749675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BA72F9-176C-5C47-A618-4F7D9EBB204A}"/>
              </a:ext>
            </a:extLst>
          </p:cNvPr>
          <p:cNvSpPr txBox="1"/>
          <p:nvPr/>
        </p:nvSpPr>
        <p:spPr>
          <a:xfrm>
            <a:off x="6610350" y="3749675"/>
            <a:ext cx="5334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D7660E-0345-AF4D-AC96-9D56DE45D4EB}"/>
              </a:ext>
            </a:extLst>
          </p:cNvPr>
          <p:cNvSpPr txBox="1"/>
          <p:nvPr/>
        </p:nvSpPr>
        <p:spPr>
          <a:xfrm>
            <a:off x="1660525" y="4576763"/>
            <a:ext cx="9239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BBCD92-9991-7145-B989-7418E3BEB6E2}"/>
              </a:ext>
            </a:extLst>
          </p:cNvPr>
          <p:cNvSpPr txBox="1"/>
          <p:nvPr/>
        </p:nvSpPr>
        <p:spPr>
          <a:xfrm>
            <a:off x="4006850" y="5326063"/>
            <a:ext cx="11874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571F189-1CB9-D441-A6C5-301ED08D2EB2}"/>
              </a:ext>
            </a:extLst>
          </p:cNvPr>
          <p:cNvSpPr txBox="1"/>
          <p:nvPr/>
        </p:nvSpPr>
        <p:spPr>
          <a:xfrm>
            <a:off x="3153070" y="4576763"/>
            <a:ext cx="9239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A78C744-CEB1-0F41-8AAD-66918F807AE1}"/>
              </a:ext>
            </a:extLst>
          </p:cNvPr>
          <p:cNvSpPr txBox="1"/>
          <p:nvPr/>
        </p:nvSpPr>
        <p:spPr>
          <a:xfrm>
            <a:off x="3922598" y="4576763"/>
            <a:ext cx="9239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3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</p:spTree>
    <p:extLst>
      <p:ext uri="{BB962C8B-B14F-4D97-AF65-F5344CB8AC3E}">
        <p14:creationId xmlns:p14="http://schemas.microsoft.com/office/powerpoint/2010/main" val="501376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ED9D5E-34CB-614D-B297-1E573B140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水と油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4EEC28-72EC-E34E-B398-18C6CB335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「</a:t>
            </a:r>
            <a:r>
              <a: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あの人とあの人は</a:t>
            </a:r>
            <a:r>
              <a:rPr kumimoji="1" lang="en-US" altLang="ja-JP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『</a:t>
            </a:r>
            <a:r>
              <a:rPr kumimoji="1" lang="ja-JP" altLang="en-US" dirty="0">
                <a:solidFill>
                  <a:schemeClr val="accent2"/>
                </a:solidFill>
              </a:rPr>
              <a:t>水と油</a:t>
            </a:r>
            <a:r>
              <a:rPr kumimoji="1" lang="en-US" altLang="ja-JP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』</a:t>
            </a:r>
            <a:r>
              <a: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だよね</a:t>
            </a:r>
            <a:r>
              <a:rPr kumimoji="1" lang="ja-JP" altLang="en-US" dirty="0"/>
              <a:t>」って言い方、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kumimoji="1" lang="ja-JP" altLang="en-US" dirty="0"/>
              <a:t>聞いたことある？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なかが悪かったり、</a:t>
            </a:r>
            <a:r>
              <a:rPr kumimoji="1" lang="ja-JP" altLang="en-US" dirty="0">
                <a:solidFill>
                  <a:schemeClr val="accent3"/>
                </a:solidFill>
              </a:rPr>
              <a:t>どうしても相しょうが合わない人どうし</a:t>
            </a:r>
            <a:r>
              <a:rPr kumimoji="1" lang="ja-JP" altLang="en-US" dirty="0"/>
              <a:t>のことを「</a:t>
            </a:r>
            <a:r>
              <a:rPr kumimoji="1" lang="ja-JP" altLang="en-US" dirty="0">
                <a:solidFill>
                  <a:schemeClr val="accent2"/>
                </a:solidFill>
              </a:rPr>
              <a:t>水と油</a:t>
            </a:r>
            <a:r>
              <a:rPr kumimoji="1" lang="ja-JP" altLang="en-US" dirty="0"/>
              <a:t>」って言うんだ</a:t>
            </a:r>
            <a:endParaRPr kumimoji="1" lang="en-US" altLang="ja-JP" dirty="0"/>
          </a:p>
        </p:txBody>
      </p:sp>
      <p:pic>
        <p:nvPicPr>
          <p:cNvPr id="5" name="図 4" descr="人形, おもちゃ, 食品 が含まれている画像&#10;&#10;自動的に生成された説明">
            <a:extLst>
              <a:ext uri="{FF2B5EF4-FFF2-40B4-BE49-F238E27FC236}">
                <a16:creationId xmlns:a16="http://schemas.microsoft.com/office/drawing/2014/main" id="{0E769BE8-8291-9A46-97C3-9D47AA863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365" y="2394489"/>
            <a:ext cx="2403312" cy="2184165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CC9F3BB-9EC3-A34A-8234-D5B87D2024BF}"/>
              </a:ext>
            </a:extLst>
          </p:cNvPr>
          <p:cNvSpPr txBox="1"/>
          <p:nvPr/>
        </p:nvSpPr>
        <p:spPr>
          <a:xfrm>
            <a:off x="1648355" y="164028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0717305-0A9E-CB4D-9509-91A1D9C5F5D3}"/>
              </a:ext>
            </a:extLst>
          </p:cNvPr>
          <p:cNvSpPr txBox="1"/>
          <p:nvPr/>
        </p:nvSpPr>
        <p:spPr>
          <a:xfrm>
            <a:off x="2801095" y="164028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FB7A4F7-0C3C-1F49-A89B-E62B07D7B8F5}"/>
              </a:ext>
            </a:extLst>
          </p:cNvPr>
          <p:cNvSpPr txBox="1"/>
          <p:nvPr/>
        </p:nvSpPr>
        <p:spPr>
          <a:xfrm>
            <a:off x="3613455" y="164028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06AD4FAB-B6A6-3C4D-BCBF-95534390C9D6}"/>
              </a:ext>
            </a:extLst>
          </p:cNvPr>
          <p:cNvSpPr txBox="1"/>
          <p:nvPr/>
        </p:nvSpPr>
        <p:spPr>
          <a:xfrm>
            <a:off x="4170381" y="164028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53B986EC-0730-2B47-9F77-F0B962DF266C}"/>
              </a:ext>
            </a:extLst>
          </p:cNvPr>
          <p:cNvSpPr txBox="1"/>
          <p:nvPr/>
        </p:nvSpPr>
        <p:spPr>
          <a:xfrm>
            <a:off x="6365981" y="1640280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CB432BC1-8B1A-E346-A48F-4317C177086C}"/>
              </a:ext>
            </a:extLst>
          </p:cNvPr>
          <p:cNvSpPr txBox="1"/>
          <p:nvPr/>
        </p:nvSpPr>
        <p:spPr>
          <a:xfrm>
            <a:off x="6922911" y="1640280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50807BE-4779-3340-9514-0F0259B769B0}"/>
              </a:ext>
            </a:extLst>
          </p:cNvPr>
          <p:cNvSpPr txBox="1"/>
          <p:nvPr/>
        </p:nvSpPr>
        <p:spPr>
          <a:xfrm>
            <a:off x="968892" y="2382761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F2D5AB03-435C-B54F-9D9A-DD124CDDF7F2}"/>
              </a:ext>
            </a:extLst>
          </p:cNvPr>
          <p:cNvSpPr txBox="1"/>
          <p:nvPr/>
        </p:nvSpPr>
        <p:spPr>
          <a:xfrm>
            <a:off x="1766538" y="4690211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わる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5C97672-8BE3-BB4B-A7ED-A14E6872C84C}"/>
              </a:ext>
            </a:extLst>
          </p:cNvPr>
          <p:cNvSpPr txBox="1"/>
          <p:nvPr/>
        </p:nvSpPr>
        <p:spPr>
          <a:xfrm>
            <a:off x="4636290" y="4690211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あい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B5A45951-3250-8643-AB2A-38B895340396}"/>
              </a:ext>
            </a:extLst>
          </p:cNvPr>
          <p:cNvSpPr txBox="1"/>
          <p:nvPr/>
        </p:nvSpPr>
        <p:spPr>
          <a:xfrm>
            <a:off x="2064789" y="533363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B4EC9C1-4863-8246-877B-638778FBCBC9}"/>
              </a:ext>
            </a:extLst>
          </p:cNvPr>
          <p:cNvSpPr txBox="1"/>
          <p:nvPr/>
        </p:nvSpPr>
        <p:spPr>
          <a:xfrm>
            <a:off x="2621590" y="533363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4C1A9132-7DA4-2241-BD68-2933B699C998}"/>
              </a:ext>
            </a:extLst>
          </p:cNvPr>
          <p:cNvSpPr txBox="1"/>
          <p:nvPr/>
        </p:nvSpPr>
        <p:spPr>
          <a:xfrm>
            <a:off x="7232756" y="468931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8FCEDA2D-1214-204A-A533-9599BC1945EC}"/>
              </a:ext>
            </a:extLst>
          </p:cNvPr>
          <p:cNvSpPr txBox="1"/>
          <p:nvPr/>
        </p:nvSpPr>
        <p:spPr>
          <a:xfrm>
            <a:off x="6058936" y="468931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304026B3-94F8-D441-8986-C5878304E928}"/>
              </a:ext>
            </a:extLst>
          </p:cNvPr>
          <p:cNvSpPr txBox="1"/>
          <p:nvPr/>
        </p:nvSpPr>
        <p:spPr>
          <a:xfrm>
            <a:off x="3769515" y="5332938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78EFD0C5-8A6F-FF4D-B737-A2E9688BC96C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036ED1BE-FE50-CF4C-9349-DA06619A1D75}"/>
              </a:ext>
            </a:extLst>
          </p:cNvPr>
          <p:cNvSpPr txBox="1"/>
          <p:nvPr/>
        </p:nvSpPr>
        <p:spPr>
          <a:xfrm>
            <a:off x="1943721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</p:spTree>
    <p:extLst>
      <p:ext uri="{BB962C8B-B14F-4D97-AF65-F5344CB8AC3E}">
        <p14:creationId xmlns:p14="http://schemas.microsoft.com/office/powerpoint/2010/main" val="347812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FD5436B-1CBE-2449-9D87-2A4DAC161638}"/>
              </a:ext>
            </a:extLst>
          </p:cNvPr>
          <p:cNvSpPr/>
          <p:nvPr/>
        </p:nvSpPr>
        <p:spPr>
          <a:xfrm>
            <a:off x="2188126" y="4719718"/>
            <a:ext cx="4622982" cy="691515"/>
          </a:xfrm>
          <a:prstGeom prst="rect">
            <a:avLst/>
          </a:prstGeom>
          <a:solidFill>
            <a:schemeClr val="accent3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5266055-6C40-944E-8CE2-CC2E0949F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水と油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8EA3C0-9919-3B4D-819D-EA04BABCD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83063"/>
            <a:ext cx="7886700" cy="4521600"/>
          </a:xfrm>
        </p:spPr>
        <p:txBody>
          <a:bodyPr/>
          <a:lstStyle/>
          <a:p>
            <a:r>
              <a:rPr kumimoji="1" lang="ja-JP" altLang="en-US" dirty="0"/>
              <a:t>でも</a:t>
            </a:r>
            <a:r>
              <a:rPr kumimoji="1" lang="ja-JP" altLang="en-US" dirty="0">
                <a:solidFill>
                  <a:schemeClr val="accent1"/>
                </a:solidFill>
              </a:rPr>
              <a:t>なんで相しょうが合わない人どうしのことを</a:t>
            </a:r>
            <a:endParaRPr kumimoji="1" lang="en-US" altLang="ja-JP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accent1"/>
                </a:solidFill>
              </a:rPr>
              <a:t>　</a:t>
            </a:r>
            <a:r>
              <a:rPr kumimoji="1" lang="ja-JP" altLang="en-US" dirty="0">
                <a:solidFill>
                  <a:schemeClr val="accent1"/>
                </a:solidFill>
              </a:rPr>
              <a:t>「</a:t>
            </a:r>
            <a:r>
              <a:rPr kumimoji="1" lang="ja-JP" altLang="en-US" dirty="0">
                <a:solidFill>
                  <a:schemeClr val="accent2"/>
                </a:solidFill>
              </a:rPr>
              <a:t>水と油</a:t>
            </a:r>
            <a:r>
              <a:rPr kumimoji="1" lang="ja-JP" altLang="en-US" dirty="0">
                <a:solidFill>
                  <a:schemeClr val="accent1"/>
                </a:solidFill>
              </a:rPr>
              <a:t>」って言うか</a:t>
            </a:r>
            <a:r>
              <a:rPr kumimoji="1" lang="ja-JP" altLang="en-US" dirty="0"/>
              <a:t>知ってる？</a:t>
            </a:r>
            <a:endParaRPr kumimoji="1" lang="en-US" altLang="ja-JP" dirty="0"/>
          </a:p>
          <a:p>
            <a:r>
              <a:rPr kumimoji="1" lang="ja-JP" altLang="en-US" dirty="0">
                <a:solidFill>
                  <a:schemeClr val="accent3"/>
                </a:solidFill>
              </a:rPr>
              <a:t>実さいに水と油をまぜた時、何が起こるのか</a:t>
            </a:r>
            <a:r>
              <a:rPr kumimoji="1" lang="ja-JP" altLang="en-US" dirty="0"/>
              <a:t>を見たら、</a:t>
            </a:r>
            <a:r>
              <a:rPr lang="ja-JP" altLang="en-US" dirty="0"/>
              <a:t>その理由が分かるよ！</a:t>
            </a:r>
            <a:endParaRPr kumimoji="1" lang="en-US" altLang="ja-JP" dirty="0"/>
          </a:p>
          <a:p>
            <a:pPr marL="0" indent="0" algn="ctr">
              <a:lnSpc>
                <a:spcPct val="200000"/>
              </a:lnSpc>
              <a:buNone/>
            </a:pPr>
            <a:r>
              <a:rPr lang="ja-JP" altLang="en-US" dirty="0"/>
              <a:t>さっそく、実験して見てみよう！</a:t>
            </a: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C5AC280-3F0F-C147-A9A5-328985030D87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2A31E45-9641-E540-B8AB-E9CAE81CFB83}"/>
              </a:ext>
            </a:extLst>
          </p:cNvPr>
          <p:cNvSpPr txBox="1"/>
          <p:nvPr/>
        </p:nvSpPr>
        <p:spPr>
          <a:xfrm>
            <a:off x="1943721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F99198E-8CCB-B84D-B648-9FB3DFE5A398}"/>
              </a:ext>
            </a:extLst>
          </p:cNvPr>
          <p:cNvSpPr txBox="1"/>
          <p:nvPr/>
        </p:nvSpPr>
        <p:spPr>
          <a:xfrm>
            <a:off x="2326844" y="1642038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120DBCE-A415-F341-B516-AC0DB6D72DFD}"/>
              </a:ext>
            </a:extLst>
          </p:cNvPr>
          <p:cNvSpPr txBox="1"/>
          <p:nvPr/>
        </p:nvSpPr>
        <p:spPr>
          <a:xfrm>
            <a:off x="3757060" y="1642038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5C06B90-B3F4-8742-8BBB-D0364071748B}"/>
              </a:ext>
            </a:extLst>
          </p:cNvPr>
          <p:cNvSpPr txBox="1"/>
          <p:nvPr/>
        </p:nvSpPr>
        <p:spPr>
          <a:xfrm>
            <a:off x="4941093" y="1642038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0630CBE-B366-2148-B152-A71E53FDECB1}"/>
              </a:ext>
            </a:extLst>
          </p:cNvPr>
          <p:cNvSpPr txBox="1"/>
          <p:nvPr/>
        </p:nvSpPr>
        <p:spPr>
          <a:xfrm>
            <a:off x="1048192" y="2393438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FA36D56-4385-F543-B0A7-A6D40B6E3CD4}"/>
              </a:ext>
            </a:extLst>
          </p:cNvPr>
          <p:cNvSpPr txBox="1"/>
          <p:nvPr/>
        </p:nvSpPr>
        <p:spPr>
          <a:xfrm>
            <a:off x="1633352" y="2393439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2437376-74DB-524F-BB38-FC1F973947BA}"/>
              </a:ext>
            </a:extLst>
          </p:cNvPr>
          <p:cNvSpPr txBox="1"/>
          <p:nvPr/>
        </p:nvSpPr>
        <p:spPr>
          <a:xfrm>
            <a:off x="2803672" y="2393439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9CCF8F2-F42A-D04E-AEF2-4F53196D5794}"/>
              </a:ext>
            </a:extLst>
          </p:cNvPr>
          <p:cNvSpPr txBox="1"/>
          <p:nvPr/>
        </p:nvSpPr>
        <p:spPr>
          <a:xfrm>
            <a:off x="3693893" y="2393439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04D5404-61DD-C74F-9A6D-7123E7F6891D}"/>
              </a:ext>
            </a:extLst>
          </p:cNvPr>
          <p:cNvSpPr txBox="1"/>
          <p:nvPr/>
        </p:nvSpPr>
        <p:spPr>
          <a:xfrm>
            <a:off x="902354" y="3147248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CA741C7-0E5E-1D41-9E0D-3E15F1A91B1B}"/>
              </a:ext>
            </a:extLst>
          </p:cNvPr>
          <p:cNvSpPr txBox="1"/>
          <p:nvPr/>
        </p:nvSpPr>
        <p:spPr>
          <a:xfrm>
            <a:off x="2042833" y="3147248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00C284-B7B5-B948-B97C-910E2DE18C42}"/>
              </a:ext>
            </a:extLst>
          </p:cNvPr>
          <p:cNvSpPr txBox="1"/>
          <p:nvPr/>
        </p:nvSpPr>
        <p:spPr>
          <a:xfrm>
            <a:off x="2585439" y="3147248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9C901B1-836B-1547-8681-632AB79E966C}"/>
              </a:ext>
            </a:extLst>
          </p:cNvPr>
          <p:cNvSpPr txBox="1"/>
          <p:nvPr/>
        </p:nvSpPr>
        <p:spPr>
          <a:xfrm>
            <a:off x="4124500" y="3147248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C4D3F04-B026-F14D-8ADE-75C084BFD0D8}"/>
              </a:ext>
            </a:extLst>
          </p:cNvPr>
          <p:cNvSpPr txBox="1"/>
          <p:nvPr/>
        </p:nvSpPr>
        <p:spPr>
          <a:xfrm>
            <a:off x="4690550" y="3147248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415E3B4-761F-A241-A8AA-D657A33F5E29}"/>
              </a:ext>
            </a:extLst>
          </p:cNvPr>
          <p:cNvSpPr txBox="1"/>
          <p:nvPr/>
        </p:nvSpPr>
        <p:spPr>
          <a:xfrm>
            <a:off x="5432445" y="3147248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2A649B6-C85D-744D-9DF3-C029D23A1073}"/>
              </a:ext>
            </a:extLst>
          </p:cNvPr>
          <p:cNvSpPr txBox="1"/>
          <p:nvPr/>
        </p:nvSpPr>
        <p:spPr>
          <a:xfrm>
            <a:off x="7147349" y="3147248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1E9DF0E-5E07-4947-8DDA-AB72BE42FDB9}"/>
              </a:ext>
            </a:extLst>
          </p:cNvPr>
          <p:cNvSpPr txBox="1"/>
          <p:nvPr/>
        </p:nvSpPr>
        <p:spPr>
          <a:xfrm>
            <a:off x="1557225" y="3789975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りゆう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CFFAB3D-D938-4248-9E6B-E648D31EC243}"/>
              </a:ext>
            </a:extLst>
          </p:cNvPr>
          <p:cNvSpPr txBox="1"/>
          <p:nvPr/>
        </p:nvSpPr>
        <p:spPr>
          <a:xfrm>
            <a:off x="2526830" y="3789975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DE84520-B5E4-DF44-BB83-54657D3E0FC8}"/>
              </a:ext>
            </a:extLst>
          </p:cNvPr>
          <p:cNvSpPr txBox="1"/>
          <p:nvPr/>
        </p:nvSpPr>
        <p:spPr>
          <a:xfrm>
            <a:off x="3585950" y="4715914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4CE02B3-F392-2849-BCE5-33CF0571795E}"/>
              </a:ext>
            </a:extLst>
          </p:cNvPr>
          <p:cNvSpPr txBox="1"/>
          <p:nvPr/>
        </p:nvSpPr>
        <p:spPr>
          <a:xfrm>
            <a:off x="4875893" y="4715914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3472967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788B46-03B4-FC4C-B0EB-49B3F2CCC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</a:t>
            </a:r>
            <a:r>
              <a:rPr kumimoji="1" lang="en-US" altLang="ja-JP" b="1" dirty="0">
                <a:solidFill>
                  <a:schemeClr val="accent6"/>
                </a:solidFill>
              </a:rPr>
              <a:t>①</a:t>
            </a:r>
            <a:r>
              <a:rPr kumimoji="1" lang="en-US" altLang="ja-JP" sz="4000" b="1" dirty="0">
                <a:solidFill>
                  <a:schemeClr val="accent6"/>
                </a:solidFill>
              </a:rPr>
              <a:t>〜</a:t>
            </a:r>
            <a:r>
              <a:rPr kumimoji="1" lang="ja-JP" altLang="en-US" sz="4000" b="1">
                <a:solidFill>
                  <a:schemeClr val="accent6"/>
                </a:solidFill>
              </a:rPr>
              <a:t>水と油をまぜてみよう！</a:t>
            </a:r>
            <a:r>
              <a:rPr kumimoji="1" lang="en-US" altLang="ja-JP" sz="4000" b="1" dirty="0">
                <a:solidFill>
                  <a:schemeClr val="accent6"/>
                </a:solidFill>
              </a:rPr>
              <a:t>〜</a:t>
            </a:r>
            <a:endParaRPr kumimoji="1" lang="ja-JP" altLang="en-US" b="1">
              <a:solidFill>
                <a:schemeClr val="accent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>
                <a:solidFill>
                  <a:schemeClr val="bg2"/>
                </a:solidFill>
              </a:rPr>
              <a:t>水と油が合わさるとどうなるかな？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ja-JP" altLang="en-US" dirty="0">
                <a:solidFill>
                  <a:schemeClr val="accent2"/>
                </a:solidFill>
              </a:rPr>
              <a:t>実験でたしかめてみよう！</a:t>
            </a:r>
            <a:endParaRPr kumimoji="1" lang="ja-JP" altLang="en-US" dirty="0">
              <a:solidFill>
                <a:schemeClr val="accent2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C776D84-E5DF-2646-AC02-FE43ABA567B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pic>
        <p:nvPicPr>
          <p:cNvPr id="10" name="図 9" descr="ガラスのコップ&#10;&#10;自動的に生成された説明">
            <a:extLst>
              <a:ext uri="{FF2B5EF4-FFF2-40B4-BE49-F238E27FC236}">
                <a16:creationId xmlns:a16="http://schemas.microsoft.com/office/drawing/2014/main" id="{08BF4CE9-7874-6A42-9445-2056272A1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789" y="4706042"/>
            <a:ext cx="1092422" cy="142314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B39AE00-8D0D-BE4B-9FD1-91FAFBFFC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975" y="4044269"/>
            <a:ext cx="414025" cy="451778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3857C8B-33A6-2A43-A87B-FE7E09B2F8F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50091" y="4022282"/>
            <a:ext cx="414025" cy="451778"/>
          </a:xfrm>
          <a:prstGeom prst="rect">
            <a:avLst/>
          </a:prstGeom>
        </p:spPr>
      </p:pic>
      <p:grpSp>
        <p:nvGrpSpPr>
          <p:cNvPr id="327" name="グループ化 326">
            <a:extLst>
              <a:ext uri="{FF2B5EF4-FFF2-40B4-BE49-F238E27FC236}">
                <a16:creationId xmlns:a16="http://schemas.microsoft.com/office/drawing/2014/main" id="{63367436-BF54-F143-978E-499DEB0CC569}"/>
              </a:ext>
            </a:extLst>
          </p:cNvPr>
          <p:cNvGrpSpPr/>
          <p:nvPr/>
        </p:nvGrpSpPr>
        <p:grpSpPr>
          <a:xfrm>
            <a:off x="1858462" y="3383579"/>
            <a:ext cx="2556037" cy="1833118"/>
            <a:chOff x="2016657" y="3353599"/>
            <a:chExt cx="2556037" cy="1833118"/>
          </a:xfrm>
        </p:grpSpPr>
        <p:grpSp>
          <p:nvGrpSpPr>
            <p:cNvPr id="248" name="グループ化 247">
              <a:extLst>
                <a:ext uri="{FF2B5EF4-FFF2-40B4-BE49-F238E27FC236}">
                  <a16:creationId xmlns:a16="http://schemas.microsoft.com/office/drawing/2014/main" id="{15F31030-E2A4-2F48-BC89-F340B45CD0CF}"/>
                </a:ext>
              </a:extLst>
            </p:cNvPr>
            <p:cNvGrpSpPr/>
            <p:nvPr/>
          </p:nvGrpSpPr>
          <p:grpSpPr>
            <a:xfrm>
              <a:off x="2016657" y="3353599"/>
              <a:ext cx="2556037" cy="1833118"/>
              <a:chOff x="2397667" y="2512441"/>
              <a:chExt cx="2556037" cy="1833118"/>
            </a:xfrm>
          </p:grpSpPr>
          <p:pic>
            <p:nvPicPr>
              <p:cNvPr id="8" name="図 7" descr="白いバックグラウンドの前に立っている&#10;&#10;中程度の精度で自動的に生成された説明">
                <a:extLst>
                  <a:ext uri="{FF2B5EF4-FFF2-40B4-BE49-F238E27FC236}">
                    <a16:creationId xmlns:a16="http://schemas.microsoft.com/office/drawing/2014/main" id="{5A6F3716-35D6-484B-9948-A783EB30AA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3600000">
                <a:off x="2759127" y="2150981"/>
                <a:ext cx="1833118" cy="2556037"/>
              </a:xfrm>
              <a:prstGeom prst="rect">
                <a:avLst/>
              </a:prstGeom>
            </p:spPr>
          </p:pic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3CC0E87F-94F1-2C42-B00D-CEE1FE020619}"/>
                  </a:ext>
                </a:extLst>
              </p:cNvPr>
              <p:cNvGrpSpPr/>
              <p:nvPr/>
            </p:nvGrpSpPr>
            <p:grpSpPr>
              <a:xfrm>
                <a:off x="3747704" y="2875031"/>
                <a:ext cx="798971" cy="419337"/>
                <a:chOff x="3798504" y="2925831"/>
                <a:chExt cx="798971" cy="419337"/>
              </a:xfrm>
            </p:grpSpPr>
            <p:pic>
              <p:nvPicPr>
                <p:cNvPr id="18" name="図 17" descr="白いバックグラウンドの前に立っている&#10;&#10;中程度の精度で自動的に生成された説明">
                  <a:extLst>
                    <a:ext uri="{FF2B5EF4-FFF2-40B4-BE49-F238E27FC236}">
                      <a16:creationId xmlns:a16="http://schemas.microsoft.com/office/drawing/2014/main" id="{F4413F8D-370C-5947-9E80-632390953A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47468" t="18483" r="40480" b="75195"/>
                <a:stretch/>
              </p:blipFill>
              <p:spPr>
                <a:xfrm rot="286886">
                  <a:off x="3798504" y="2925831"/>
                  <a:ext cx="220934" cy="161590"/>
                </a:xfrm>
                <a:prstGeom prst="rect">
                  <a:avLst/>
                </a:prstGeom>
              </p:spPr>
            </p:pic>
            <p:pic>
              <p:nvPicPr>
                <p:cNvPr id="19" name="図 18" descr="白いバックグラウンドの前に立っている&#10;&#10;中程度の精度で自動的に生成された説明">
                  <a:extLst>
                    <a:ext uri="{FF2B5EF4-FFF2-40B4-BE49-F238E27FC236}">
                      <a16:creationId xmlns:a16="http://schemas.microsoft.com/office/drawing/2014/main" id="{6DCBD670-7CBE-FD4C-B8F7-8FC57343BD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47468" t="18483" r="40480" b="75195"/>
                <a:stretch/>
              </p:blipFill>
              <p:spPr>
                <a:xfrm rot="303576">
                  <a:off x="3937627" y="2937294"/>
                  <a:ext cx="220934" cy="161590"/>
                </a:xfrm>
                <a:prstGeom prst="rect">
                  <a:avLst/>
                </a:prstGeom>
              </p:spPr>
            </p:pic>
            <p:pic>
              <p:nvPicPr>
                <p:cNvPr id="20" name="図 19" descr="白いバックグラウンドの前に立っている&#10;&#10;中程度の精度で自動的に生成された説明">
                  <a:extLst>
                    <a:ext uri="{FF2B5EF4-FFF2-40B4-BE49-F238E27FC236}">
                      <a16:creationId xmlns:a16="http://schemas.microsoft.com/office/drawing/2014/main" id="{C26FA70C-4C4E-F649-90B1-0784F3FD37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47468" t="18483" r="40480" b="75195"/>
                <a:stretch/>
              </p:blipFill>
              <p:spPr>
                <a:xfrm rot="284593">
                  <a:off x="4105692" y="2952781"/>
                  <a:ext cx="220934" cy="161590"/>
                </a:xfrm>
                <a:prstGeom prst="rect">
                  <a:avLst/>
                </a:prstGeom>
              </p:spPr>
            </p:pic>
            <p:pic>
              <p:nvPicPr>
                <p:cNvPr id="21" name="図 20" descr="白いバックグラウンドの前に立っている&#10;&#10;中程度の精度で自動的に生成された説明">
                  <a:extLst>
                    <a:ext uri="{FF2B5EF4-FFF2-40B4-BE49-F238E27FC236}">
                      <a16:creationId xmlns:a16="http://schemas.microsoft.com/office/drawing/2014/main" id="{6C34FF13-3569-2B4C-AC8C-8B7074A78A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47468" t="18483" r="40480" b="75195"/>
                <a:stretch/>
              </p:blipFill>
              <p:spPr>
                <a:xfrm rot="284593">
                  <a:off x="4259645" y="2962496"/>
                  <a:ext cx="220934" cy="161590"/>
                </a:xfrm>
                <a:prstGeom prst="rect">
                  <a:avLst/>
                </a:prstGeom>
              </p:spPr>
            </p:pic>
            <p:pic>
              <p:nvPicPr>
                <p:cNvPr id="23" name="図 22" descr="白いバックグラウンドの前に立っている&#10;&#10;中程度の精度で自動的に生成された説明">
                  <a:extLst>
                    <a:ext uri="{FF2B5EF4-FFF2-40B4-BE49-F238E27FC236}">
                      <a16:creationId xmlns:a16="http://schemas.microsoft.com/office/drawing/2014/main" id="{1AE15DDE-AA4F-A34B-A273-E2D5ECF77A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47468" t="18483" r="40480" b="75195"/>
                <a:stretch/>
              </p:blipFill>
              <p:spPr>
                <a:xfrm rot="284593">
                  <a:off x="4376541" y="2976036"/>
                  <a:ext cx="220934" cy="161590"/>
                </a:xfrm>
                <a:prstGeom prst="rect">
                  <a:avLst/>
                </a:prstGeom>
              </p:spPr>
            </p:pic>
            <p:pic>
              <p:nvPicPr>
                <p:cNvPr id="24" name="図 23" descr="白いバックグラウンドの前に立っている&#10;&#10;中程度の精度で自動的に生成された説明">
                  <a:extLst>
                    <a:ext uri="{FF2B5EF4-FFF2-40B4-BE49-F238E27FC236}">
                      <a16:creationId xmlns:a16="http://schemas.microsoft.com/office/drawing/2014/main" id="{5B678F1B-2864-FE46-9F41-1557B40151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47468" t="23032" r="40480" b="67897"/>
                <a:stretch/>
              </p:blipFill>
              <p:spPr>
                <a:xfrm rot="284593">
                  <a:off x="4328737" y="3113293"/>
                  <a:ext cx="220934" cy="231875"/>
                </a:xfrm>
                <a:prstGeom prst="rect">
                  <a:avLst/>
                </a:prstGeom>
              </p:spPr>
            </p:pic>
          </p:grpSp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DE74DD52-4E8B-554D-8C35-463F9D2712C0}"/>
                  </a:ext>
                </a:extLst>
              </p:cNvPr>
              <p:cNvGrpSpPr/>
              <p:nvPr/>
            </p:nvGrpSpPr>
            <p:grpSpPr>
              <a:xfrm>
                <a:off x="3759327" y="2872247"/>
                <a:ext cx="9000" cy="7200"/>
                <a:chOff x="3759327" y="2872247"/>
                <a:chExt cx="9000" cy="720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7">
                  <p14:nvContentPartPr>
                    <p14:cNvPr id="29" name="インク 28">
                      <a:extLst>
                        <a:ext uri="{FF2B5EF4-FFF2-40B4-BE49-F238E27FC236}">
                          <a16:creationId xmlns:a16="http://schemas.microsoft.com/office/drawing/2014/main" id="{7711C2DE-A8B8-AA40-A481-7656974A33E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759327" y="2879087"/>
                    <a:ext cx="360" cy="360"/>
                  </p14:xfrm>
                </p:contentPart>
              </mc:Choice>
              <mc:Fallback xmlns="">
                <p:pic>
                  <p:nvPicPr>
                    <p:cNvPr id="29" name="インク 28">
                      <a:extLst>
                        <a:ext uri="{FF2B5EF4-FFF2-40B4-BE49-F238E27FC236}">
                          <a16:creationId xmlns:a16="http://schemas.microsoft.com/office/drawing/2014/main" id="{7711C2DE-A8B8-AA40-A481-7656974A33E7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3750687" y="28704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">
                  <p14:nvContentPartPr>
                    <p14:cNvPr id="30" name="インク 29">
                      <a:extLst>
                        <a:ext uri="{FF2B5EF4-FFF2-40B4-BE49-F238E27FC236}">
                          <a16:creationId xmlns:a16="http://schemas.microsoft.com/office/drawing/2014/main" id="{216F7558-AA7E-A741-B886-04107E6B8DB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759327" y="2875127"/>
                    <a:ext cx="360" cy="360"/>
                  </p14:xfrm>
                </p:contentPart>
              </mc:Choice>
              <mc:Fallback xmlns="">
                <p:pic>
                  <p:nvPicPr>
                    <p:cNvPr id="30" name="インク 29">
                      <a:extLst>
                        <a:ext uri="{FF2B5EF4-FFF2-40B4-BE49-F238E27FC236}">
                          <a16:creationId xmlns:a16="http://schemas.microsoft.com/office/drawing/2014/main" id="{216F7558-AA7E-A741-B886-04107E6B8DBD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3750687" y="286648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">
                  <p14:nvContentPartPr>
                    <p14:cNvPr id="36" name="インク 35">
                      <a:extLst>
                        <a:ext uri="{FF2B5EF4-FFF2-40B4-BE49-F238E27FC236}">
                          <a16:creationId xmlns:a16="http://schemas.microsoft.com/office/drawing/2014/main" id="{579DAF4B-6496-D147-9097-C769AC9B743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767967" y="2872247"/>
                    <a:ext cx="360" cy="360"/>
                  </p14:xfrm>
                </p:contentPart>
              </mc:Choice>
              <mc:Fallback xmlns="">
                <p:pic>
                  <p:nvPicPr>
                    <p:cNvPr id="36" name="インク 35">
                      <a:extLst>
                        <a:ext uri="{FF2B5EF4-FFF2-40B4-BE49-F238E27FC236}">
                          <a16:creationId xmlns:a16="http://schemas.microsoft.com/office/drawing/2014/main" id="{579DAF4B-6496-D147-9097-C769AC9B7438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3759327" y="28632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38" name="インク 37">
                    <a:extLst>
                      <a:ext uri="{FF2B5EF4-FFF2-40B4-BE49-F238E27FC236}">
                        <a16:creationId xmlns:a16="http://schemas.microsoft.com/office/drawing/2014/main" id="{56455454-325B-5D48-A4C9-22C6E8117523}"/>
                      </a:ext>
                    </a:extLst>
                  </p14:cNvPr>
                  <p14:cNvContentPartPr/>
                  <p14:nvPr/>
                </p14:nvContentPartPr>
                <p14:xfrm>
                  <a:off x="4491927" y="3300287"/>
                  <a:ext cx="360" cy="360"/>
                </p14:xfrm>
              </p:contentPart>
            </mc:Choice>
            <mc:Fallback xmlns="">
              <p:pic>
                <p:nvPicPr>
                  <p:cNvPr id="38" name="インク 37">
                    <a:extLst>
                      <a:ext uri="{FF2B5EF4-FFF2-40B4-BE49-F238E27FC236}">
                        <a16:creationId xmlns:a16="http://schemas.microsoft.com/office/drawing/2014/main" id="{56455454-325B-5D48-A4C9-22C6E8117523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4483287" y="329128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42" name="グループ化 41">
                <a:extLst>
                  <a:ext uri="{FF2B5EF4-FFF2-40B4-BE49-F238E27FC236}">
                    <a16:creationId xmlns:a16="http://schemas.microsoft.com/office/drawing/2014/main" id="{FC53BE0A-7B07-CB46-9F45-E0F5281410CA}"/>
                  </a:ext>
                </a:extLst>
              </p:cNvPr>
              <p:cNvGrpSpPr/>
              <p:nvPr/>
            </p:nvGrpSpPr>
            <p:grpSpPr>
              <a:xfrm>
                <a:off x="4525047" y="3053687"/>
                <a:ext cx="38880" cy="44280"/>
                <a:chOff x="4525047" y="3053687"/>
                <a:chExt cx="38880" cy="4428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3">
                  <p14:nvContentPartPr>
                    <p14:cNvPr id="39" name="インク 38">
                      <a:extLst>
                        <a:ext uri="{FF2B5EF4-FFF2-40B4-BE49-F238E27FC236}">
                          <a16:creationId xmlns:a16="http://schemas.microsoft.com/office/drawing/2014/main" id="{7F35661C-1350-5143-801B-CFA1CD12F20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31167" y="3081407"/>
                    <a:ext cx="360" cy="360"/>
                  </p14:xfrm>
                </p:contentPart>
              </mc:Choice>
              <mc:Fallback xmlns="">
                <p:pic>
                  <p:nvPicPr>
                    <p:cNvPr id="39" name="インク 38">
                      <a:extLst>
                        <a:ext uri="{FF2B5EF4-FFF2-40B4-BE49-F238E27FC236}">
                          <a16:creationId xmlns:a16="http://schemas.microsoft.com/office/drawing/2014/main" id="{7F35661C-1350-5143-801B-CFA1CD12F209}"/>
                        </a:ext>
                      </a:extLst>
                    </p:cNvPr>
                    <p:cNvPicPr/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4522167" y="30724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">
                  <p14:nvContentPartPr>
                    <p14:cNvPr id="40" name="インク 39">
                      <a:extLst>
                        <a:ext uri="{FF2B5EF4-FFF2-40B4-BE49-F238E27FC236}">
                          <a16:creationId xmlns:a16="http://schemas.microsoft.com/office/drawing/2014/main" id="{A8092ADC-272F-804D-9176-A375B33480B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29007" y="3053687"/>
                    <a:ext cx="34920" cy="360"/>
                  </p14:xfrm>
                </p:contentPart>
              </mc:Choice>
              <mc:Fallback xmlns="">
                <p:pic>
                  <p:nvPicPr>
                    <p:cNvPr id="40" name="インク 39">
                      <a:extLst>
                        <a:ext uri="{FF2B5EF4-FFF2-40B4-BE49-F238E27FC236}">
                          <a16:creationId xmlns:a16="http://schemas.microsoft.com/office/drawing/2014/main" id="{A8092ADC-272F-804D-9176-A375B33480B9}"/>
                        </a:ext>
                      </a:extLst>
                    </p:cNvPr>
                    <p:cNvPicPr/>
                    <p:nvPr/>
                  </p:nvPicPr>
                  <p:blipFill>
                    <a:blip r:embed="rId15"/>
                    <a:stretch>
                      <a:fillRect/>
                    </a:stretch>
                  </p:blipFill>
                  <p:spPr>
                    <a:xfrm>
                      <a:off x="4520007" y="3045047"/>
                      <a:ext cx="5256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">
                  <p14:nvContentPartPr>
                    <p14:cNvPr id="41" name="インク 40">
                      <a:extLst>
                        <a:ext uri="{FF2B5EF4-FFF2-40B4-BE49-F238E27FC236}">
                          <a16:creationId xmlns:a16="http://schemas.microsoft.com/office/drawing/2014/main" id="{57B621A3-0A68-844C-A1DB-6CA37238BAD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25047" y="3064487"/>
                    <a:ext cx="2880" cy="33480"/>
                  </p14:xfrm>
                </p:contentPart>
              </mc:Choice>
              <mc:Fallback xmlns="">
                <p:pic>
                  <p:nvPicPr>
                    <p:cNvPr id="41" name="インク 40">
                      <a:extLst>
                        <a:ext uri="{FF2B5EF4-FFF2-40B4-BE49-F238E27FC236}">
                          <a16:creationId xmlns:a16="http://schemas.microsoft.com/office/drawing/2014/main" id="{57B621A3-0A68-844C-A1DB-6CA37238BAD4}"/>
                        </a:ext>
                      </a:extLst>
                    </p:cNvPr>
                    <p:cNvPicPr/>
                    <p:nvPr/>
                  </p:nvPicPr>
                  <p:blipFill>
                    <a:blip r:embed="rId17"/>
                    <a:stretch>
                      <a:fillRect/>
                    </a:stretch>
                  </p:blipFill>
                  <p:spPr>
                    <a:xfrm>
                      <a:off x="4516407" y="3055847"/>
                      <a:ext cx="20520" cy="5112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94" name="グループ化 93">
                <a:extLst>
                  <a:ext uri="{FF2B5EF4-FFF2-40B4-BE49-F238E27FC236}">
                    <a16:creationId xmlns:a16="http://schemas.microsoft.com/office/drawing/2014/main" id="{76C2B5FF-A40B-824A-8951-C0146CDFC292}"/>
                  </a:ext>
                </a:extLst>
              </p:cNvPr>
              <p:cNvGrpSpPr/>
              <p:nvPr/>
            </p:nvGrpSpPr>
            <p:grpSpPr>
              <a:xfrm>
                <a:off x="4464567" y="3020207"/>
                <a:ext cx="75600" cy="284400"/>
                <a:chOff x="4464567" y="3020207"/>
                <a:chExt cx="75600" cy="28440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8">
                  <p14:nvContentPartPr>
                    <p14:cNvPr id="43" name="インク 42">
                      <a:extLst>
                        <a:ext uri="{FF2B5EF4-FFF2-40B4-BE49-F238E27FC236}">
                          <a16:creationId xmlns:a16="http://schemas.microsoft.com/office/drawing/2014/main" id="{A8718DFE-74BA-3A41-96B7-07D369DE787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64567" y="3304247"/>
                    <a:ext cx="360" cy="360"/>
                  </p14:xfrm>
                </p:contentPart>
              </mc:Choice>
              <mc:Fallback xmlns="">
                <p:pic>
                  <p:nvPicPr>
                    <p:cNvPr id="43" name="インク 42">
                      <a:extLst>
                        <a:ext uri="{FF2B5EF4-FFF2-40B4-BE49-F238E27FC236}">
                          <a16:creationId xmlns:a16="http://schemas.microsoft.com/office/drawing/2014/main" id="{A8718DFE-74BA-3A41-96B7-07D369DE7875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55927" y="32956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">
                  <p14:nvContentPartPr>
                    <p14:cNvPr id="44" name="インク 43">
                      <a:extLst>
                        <a:ext uri="{FF2B5EF4-FFF2-40B4-BE49-F238E27FC236}">
                          <a16:creationId xmlns:a16="http://schemas.microsoft.com/office/drawing/2014/main" id="{F6F25BBC-8564-4149-8876-7179743C520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64567" y="3280847"/>
                    <a:ext cx="10080" cy="20880"/>
                  </p14:xfrm>
                </p:contentPart>
              </mc:Choice>
              <mc:Fallback xmlns="">
                <p:pic>
                  <p:nvPicPr>
                    <p:cNvPr id="44" name="インク 43">
                      <a:extLst>
                        <a:ext uri="{FF2B5EF4-FFF2-40B4-BE49-F238E27FC236}">
                          <a16:creationId xmlns:a16="http://schemas.microsoft.com/office/drawing/2014/main" id="{F6F25BBC-8564-4149-8876-7179743C5208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4455927" y="3272207"/>
                      <a:ext cx="27720" cy="385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2">
                  <p14:nvContentPartPr>
                    <p14:cNvPr id="46" name="インク 45">
                      <a:extLst>
                        <a:ext uri="{FF2B5EF4-FFF2-40B4-BE49-F238E27FC236}">
                          <a16:creationId xmlns:a16="http://schemas.microsoft.com/office/drawing/2014/main" id="{07C10559-4532-B04A-B9EE-7517DBCAB0D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73567" y="3278327"/>
                    <a:ext cx="360" cy="360"/>
                  </p14:xfrm>
                </p:contentPart>
              </mc:Choice>
              <mc:Fallback xmlns="">
                <p:pic>
                  <p:nvPicPr>
                    <p:cNvPr id="46" name="インク 45">
                      <a:extLst>
                        <a:ext uri="{FF2B5EF4-FFF2-40B4-BE49-F238E27FC236}">
                          <a16:creationId xmlns:a16="http://schemas.microsoft.com/office/drawing/2014/main" id="{07C10559-4532-B04A-B9EE-7517DBCAB0D9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64927" y="326932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3">
                  <p14:nvContentPartPr>
                    <p14:cNvPr id="47" name="インク 46">
                      <a:extLst>
                        <a:ext uri="{FF2B5EF4-FFF2-40B4-BE49-F238E27FC236}">
                          <a16:creationId xmlns:a16="http://schemas.microsoft.com/office/drawing/2014/main" id="{D828DEDD-FB48-4547-8BFE-FCE438FE917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73567" y="3273287"/>
                    <a:ext cx="360" cy="360"/>
                  </p14:xfrm>
                </p:contentPart>
              </mc:Choice>
              <mc:Fallback xmlns="">
                <p:pic>
                  <p:nvPicPr>
                    <p:cNvPr id="47" name="インク 46">
                      <a:extLst>
                        <a:ext uri="{FF2B5EF4-FFF2-40B4-BE49-F238E27FC236}">
                          <a16:creationId xmlns:a16="http://schemas.microsoft.com/office/drawing/2014/main" id="{D828DEDD-FB48-4547-8BFE-FCE438FE9177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64927" y="326428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4">
                  <p14:nvContentPartPr>
                    <p14:cNvPr id="49" name="インク 48">
                      <a:extLst>
                        <a:ext uri="{FF2B5EF4-FFF2-40B4-BE49-F238E27FC236}">
                          <a16:creationId xmlns:a16="http://schemas.microsoft.com/office/drawing/2014/main" id="{370F0C5D-2C70-7142-BE79-70CBC79F315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76807" y="3259247"/>
                    <a:ext cx="360" cy="360"/>
                  </p14:xfrm>
                </p:contentPart>
              </mc:Choice>
              <mc:Fallback xmlns="">
                <p:pic>
                  <p:nvPicPr>
                    <p:cNvPr id="49" name="インク 48">
                      <a:extLst>
                        <a:ext uri="{FF2B5EF4-FFF2-40B4-BE49-F238E27FC236}">
                          <a16:creationId xmlns:a16="http://schemas.microsoft.com/office/drawing/2014/main" id="{370F0C5D-2C70-7142-BE79-70CBC79F3154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68167" y="32506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5">
                  <p14:nvContentPartPr>
                    <p14:cNvPr id="51" name="インク 50">
                      <a:extLst>
                        <a:ext uri="{FF2B5EF4-FFF2-40B4-BE49-F238E27FC236}">
                          <a16:creationId xmlns:a16="http://schemas.microsoft.com/office/drawing/2014/main" id="{0D0786D7-050D-4344-B1B0-D3B726DE188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76807" y="3276887"/>
                    <a:ext cx="360" cy="360"/>
                  </p14:xfrm>
                </p:contentPart>
              </mc:Choice>
              <mc:Fallback xmlns="">
                <p:pic>
                  <p:nvPicPr>
                    <p:cNvPr id="51" name="インク 50">
                      <a:extLst>
                        <a:ext uri="{FF2B5EF4-FFF2-40B4-BE49-F238E27FC236}">
                          <a16:creationId xmlns:a16="http://schemas.microsoft.com/office/drawing/2014/main" id="{0D0786D7-050D-4344-B1B0-D3B726DE1882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68167" y="326788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6">
                  <p14:nvContentPartPr>
                    <p14:cNvPr id="53" name="インク 52">
                      <a:extLst>
                        <a:ext uri="{FF2B5EF4-FFF2-40B4-BE49-F238E27FC236}">
                          <a16:creationId xmlns:a16="http://schemas.microsoft.com/office/drawing/2014/main" id="{0FB582B3-57CB-A044-AA58-E03974D6DB1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84727" y="3256367"/>
                    <a:ext cx="360" cy="360"/>
                  </p14:xfrm>
                </p:contentPart>
              </mc:Choice>
              <mc:Fallback xmlns="">
                <p:pic>
                  <p:nvPicPr>
                    <p:cNvPr id="53" name="インク 52">
                      <a:extLst>
                        <a:ext uri="{FF2B5EF4-FFF2-40B4-BE49-F238E27FC236}">
                          <a16:creationId xmlns:a16="http://schemas.microsoft.com/office/drawing/2014/main" id="{0FB582B3-57CB-A044-AA58-E03974D6DB1C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75727" y="324772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7">
                  <p14:nvContentPartPr>
                    <p14:cNvPr id="54" name="インク 53">
                      <a:extLst>
                        <a:ext uri="{FF2B5EF4-FFF2-40B4-BE49-F238E27FC236}">
                          <a16:creationId xmlns:a16="http://schemas.microsoft.com/office/drawing/2014/main" id="{8C4D2D41-8CA3-A545-A9CC-5C76AB8FB0D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84727" y="3248447"/>
                    <a:ext cx="360" cy="360"/>
                  </p14:xfrm>
                </p:contentPart>
              </mc:Choice>
              <mc:Fallback xmlns="">
                <p:pic>
                  <p:nvPicPr>
                    <p:cNvPr id="54" name="インク 53">
                      <a:extLst>
                        <a:ext uri="{FF2B5EF4-FFF2-40B4-BE49-F238E27FC236}">
                          <a16:creationId xmlns:a16="http://schemas.microsoft.com/office/drawing/2014/main" id="{8C4D2D41-8CA3-A545-A9CC-5C76AB8FB0D3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75727" y="32394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8">
                  <p14:nvContentPartPr>
                    <p14:cNvPr id="56" name="インク 55">
                      <a:extLst>
                        <a:ext uri="{FF2B5EF4-FFF2-40B4-BE49-F238E27FC236}">
                          <a16:creationId xmlns:a16="http://schemas.microsoft.com/office/drawing/2014/main" id="{6FD80227-00F1-7341-B1A3-C954F9DEC36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84727" y="3238367"/>
                    <a:ext cx="360" cy="360"/>
                  </p14:xfrm>
                </p:contentPart>
              </mc:Choice>
              <mc:Fallback xmlns="">
                <p:pic>
                  <p:nvPicPr>
                    <p:cNvPr id="56" name="インク 55">
                      <a:extLst>
                        <a:ext uri="{FF2B5EF4-FFF2-40B4-BE49-F238E27FC236}">
                          <a16:creationId xmlns:a16="http://schemas.microsoft.com/office/drawing/2014/main" id="{6FD80227-00F1-7341-B1A3-C954F9DEC364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75727" y="322972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9">
                  <p14:nvContentPartPr>
                    <p14:cNvPr id="57" name="インク 56">
                      <a:extLst>
                        <a:ext uri="{FF2B5EF4-FFF2-40B4-BE49-F238E27FC236}">
                          <a16:creationId xmlns:a16="http://schemas.microsoft.com/office/drawing/2014/main" id="{1EAA4EC4-5DA1-5D45-8F53-CEB7D066F3D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84727" y="3223247"/>
                    <a:ext cx="360" cy="360"/>
                  </p14:xfrm>
                </p:contentPart>
              </mc:Choice>
              <mc:Fallback xmlns="">
                <p:pic>
                  <p:nvPicPr>
                    <p:cNvPr id="57" name="インク 56">
                      <a:extLst>
                        <a:ext uri="{FF2B5EF4-FFF2-40B4-BE49-F238E27FC236}">
                          <a16:creationId xmlns:a16="http://schemas.microsoft.com/office/drawing/2014/main" id="{1EAA4EC4-5DA1-5D45-8F53-CEB7D066F3D4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75727" y="32146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0">
                  <p14:nvContentPartPr>
                    <p14:cNvPr id="59" name="インク 58">
                      <a:extLst>
                        <a:ext uri="{FF2B5EF4-FFF2-40B4-BE49-F238E27FC236}">
                          <a16:creationId xmlns:a16="http://schemas.microsoft.com/office/drawing/2014/main" id="{D039B18A-CCF5-5748-BC4A-1C87E93A986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80767" y="3270047"/>
                    <a:ext cx="360" cy="360"/>
                  </p14:xfrm>
                </p:contentPart>
              </mc:Choice>
              <mc:Fallback xmlns="">
                <p:pic>
                  <p:nvPicPr>
                    <p:cNvPr id="59" name="インク 58">
                      <a:extLst>
                        <a:ext uri="{FF2B5EF4-FFF2-40B4-BE49-F238E27FC236}">
                          <a16:creationId xmlns:a16="http://schemas.microsoft.com/office/drawing/2014/main" id="{D039B18A-CCF5-5748-BC4A-1C87E93A986F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71767" y="32614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1">
                  <p14:nvContentPartPr>
                    <p14:cNvPr id="61" name="インク 60">
                      <a:extLst>
                        <a:ext uri="{FF2B5EF4-FFF2-40B4-BE49-F238E27FC236}">
                          <a16:creationId xmlns:a16="http://schemas.microsoft.com/office/drawing/2014/main" id="{8BD0FEB3-D1BA-5446-B158-A52CD844B5B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89047" y="3212807"/>
                    <a:ext cx="360" cy="360"/>
                  </p14:xfrm>
                </p:contentPart>
              </mc:Choice>
              <mc:Fallback xmlns="">
                <p:pic>
                  <p:nvPicPr>
                    <p:cNvPr id="61" name="インク 60">
                      <a:extLst>
                        <a:ext uri="{FF2B5EF4-FFF2-40B4-BE49-F238E27FC236}">
                          <a16:creationId xmlns:a16="http://schemas.microsoft.com/office/drawing/2014/main" id="{8BD0FEB3-D1BA-5446-B158-A52CD844B5B9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80407" y="32041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2">
                  <p14:nvContentPartPr>
                    <p14:cNvPr id="62" name="インク 61">
                      <a:extLst>
                        <a:ext uri="{FF2B5EF4-FFF2-40B4-BE49-F238E27FC236}">
                          <a16:creationId xmlns:a16="http://schemas.microsoft.com/office/drawing/2014/main" id="{BAA0C078-111A-4147-B37E-4AC4CC0E659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93367" y="3204527"/>
                    <a:ext cx="360" cy="360"/>
                  </p14:xfrm>
                </p:contentPart>
              </mc:Choice>
              <mc:Fallback xmlns="">
                <p:pic>
                  <p:nvPicPr>
                    <p:cNvPr id="62" name="インク 61">
                      <a:extLst>
                        <a:ext uri="{FF2B5EF4-FFF2-40B4-BE49-F238E27FC236}">
                          <a16:creationId xmlns:a16="http://schemas.microsoft.com/office/drawing/2014/main" id="{BAA0C078-111A-4147-B37E-4AC4CC0E659B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84727" y="319588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3">
                  <p14:nvContentPartPr>
                    <p14:cNvPr id="64" name="インク 63">
                      <a:extLst>
                        <a:ext uri="{FF2B5EF4-FFF2-40B4-BE49-F238E27FC236}">
                          <a16:creationId xmlns:a16="http://schemas.microsoft.com/office/drawing/2014/main" id="{24B19E4C-E631-6B47-9FEA-41E13B2A0F1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95527" y="3198047"/>
                    <a:ext cx="360" cy="360"/>
                  </p14:xfrm>
                </p:contentPart>
              </mc:Choice>
              <mc:Fallback xmlns="">
                <p:pic>
                  <p:nvPicPr>
                    <p:cNvPr id="64" name="インク 63">
                      <a:extLst>
                        <a:ext uri="{FF2B5EF4-FFF2-40B4-BE49-F238E27FC236}">
                          <a16:creationId xmlns:a16="http://schemas.microsoft.com/office/drawing/2014/main" id="{24B19E4C-E631-6B47-9FEA-41E13B2A0F19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86887" y="31890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4">
                  <p14:nvContentPartPr>
                    <p14:cNvPr id="66" name="インク 65">
                      <a:extLst>
                        <a:ext uri="{FF2B5EF4-FFF2-40B4-BE49-F238E27FC236}">
                          <a16:creationId xmlns:a16="http://schemas.microsoft.com/office/drawing/2014/main" id="{307F4A93-C190-924F-9A61-29F8F734F0D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94447" y="3189767"/>
                    <a:ext cx="360" cy="360"/>
                  </p14:xfrm>
                </p:contentPart>
              </mc:Choice>
              <mc:Fallback xmlns="">
                <p:pic>
                  <p:nvPicPr>
                    <p:cNvPr id="66" name="インク 65">
                      <a:extLst>
                        <a:ext uri="{FF2B5EF4-FFF2-40B4-BE49-F238E27FC236}">
                          <a16:creationId xmlns:a16="http://schemas.microsoft.com/office/drawing/2014/main" id="{307F4A93-C190-924F-9A61-29F8F734F0DA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85447" y="31807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5">
                  <p14:nvContentPartPr>
                    <p14:cNvPr id="68" name="インク 67">
                      <a:extLst>
                        <a:ext uri="{FF2B5EF4-FFF2-40B4-BE49-F238E27FC236}">
                          <a16:creationId xmlns:a16="http://schemas.microsoft.com/office/drawing/2014/main" id="{CF04C2A0-12CB-9343-BC10-D6FCD2D5A20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85447" y="3192287"/>
                    <a:ext cx="360" cy="360"/>
                  </p14:xfrm>
                </p:contentPart>
              </mc:Choice>
              <mc:Fallback xmlns="">
                <p:pic>
                  <p:nvPicPr>
                    <p:cNvPr id="68" name="インク 67">
                      <a:extLst>
                        <a:ext uri="{FF2B5EF4-FFF2-40B4-BE49-F238E27FC236}">
                          <a16:creationId xmlns:a16="http://schemas.microsoft.com/office/drawing/2014/main" id="{CF04C2A0-12CB-9343-BC10-D6FCD2D5A20D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76807" y="31836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6">
                  <p14:nvContentPartPr>
                    <p14:cNvPr id="69" name="インク 68">
                      <a:extLst>
                        <a:ext uri="{FF2B5EF4-FFF2-40B4-BE49-F238E27FC236}">
                          <a16:creationId xmlns:a16="http://schemas.microsoft.com/office/drawing/2014/main" id="{3247BD6B-ADBC-E248-A491-DC32BF5A962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85447" y="3208127"/>
                    <a:ext cx="360" cy="360"/>
                  </p14:xfrm>
                </p:contentPart>
              </mc:Choice>
              <mc:Fallback xmlns="">
                <p:pic>
                  <p:nvPicPr>
                    <p:cNvPr id="69" name="インク 68">
                      <a:extLst>
                        <a:ext uri="{FF2B5EF4-FFF2-40B4-BE49-F238E27FC236}">
                          <a16:creationId xmlns:a16="http://schemas.microsoft.com/office/drawing/2014/main" id="{3247BD6B-ADBC-E248-A491-DC32BF5A9629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76807" y="319948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7">
                  <p14:nvContentPartPr>
                    <p14:cNvPr id="70" name="インク 69">
                      <a:extLst>
                        <a:ext uri="{FF2B5EF4-FFF2-40B4-BE49-F238E27FC236}">
                          <a16:creationId xmlns:a16="http://schemas.microsoft.com/office/drawing/2014/main" id="{280D0C09-19C6-5648-AFC9-BA5C124FE0C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85447" y="3232247"/>
                    <a:ext cx="360" cy="360"/>
                  </p14:xfrm>
                </p:contentPart>
              </mc:Choice>
              <mc:Fallback xmlns="">
                <p:pic>
                  <p:nvPicPr>
                    <p:cNvPr id="70" name="インク 69">
                      <a:extLst>
                        <a:ext uri="{FF2B5EF4-FFF2-40B4-BE49-F238E27FC236}">
                          <a16:creationId xmlns:a16="http://schemas.microsoft.com/office/drawing/2014/main" id="{280D0C09-19C6-5648-AFC9-BA5C124FE0C3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76807" y="32232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8">
                  <p14:nvContentPartPr>
                    <p14:cNvPr id="72" name="インク 71">
                      <a:extLst>
                        <a:ext uri="{FF2B5EF4-FFF2-40B4-BE49-F238E27FC236}">
                          <a16:creationId xmlns:a16="http://schemas.microsoft.com/office/drawing/2014/main" id="{D6F88098-C1F5-E74E-AA67-EAB516B8D08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87967" y="3180767"/>
                    <a:ext cx="360" cy="360"/>
                  </p14:xfrm>
                </p:contentPart>
              </mc:Choice>
              <mc:Fallback xmlns="">
                <p:pic>
                  <p:nvPicPr>
                    <p:cNvPr id="72" name="インク 71">
                      <a:extLst>
                        <a:ext uri="{FF2B5EF4-FFF2-40B4-BE49-F238E27FC236}">
                          <a16:creationId xmlns:a16="http://schemas.microsoft.com/office/drawing/2014/main" id="{D6F88098-C1F5-E74E-AA67-EAB516B8D086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78967" y="31717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9">
                  <p14:nvContentPartPr>
                    <p14:cNvPr id="74" name="インク 73">
                      <a:extLst>
                        <a:ext uri="{FF2B5EF4-FFF2-40B4-BE49-F238E27FC236}">
                          <a16:creationId xmlns:a16="http://schemas.microsoft.com/office/drawing/2014/main" id="{974F0172-038C-E144-86E1-70FEC74D83E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95167" y="3093287"/>
                    <a:ext cx="3960" cy="87120"/>
                  </p14:xfrm>
                </p:contentPart>
              </mc:Choice>
              <mc:Fallback xmlns="">
                <p:pic>
                  <p:nvPicPr>
                    <p:cNvPr id="74" name="インク 73">
                      <a:extLst>
                        <a:ext uri="{FF2B5EF4-FFF2-40B4-BE49-F238E27FC236}">
                          <a16:creationId xmlns:a16="http://schemas.microsoft.com/office/drawing/2014/main" id="{974F0172-038C-E144-86E1-70FEC74D83E3}"/>
                        </a:ext>
                      </a:extLst>
                    </p:cNvPr>
                    <p:cNvPicPr/>
                    <p:nvPr/>
                  </p:nvPicPr>
                  <p:blipFill>
                    <a:blip r:embed="rId40"/>
                    <a:stretch>
                      <a:fillRect/>
                    </a:stretch>
                  </p:blipFill>
                  <p:spPr>
                    <a:xfrm>
                      <a:off x="4486167" y="3084287"/>
                      <a:ext cx="21600" cy="104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1">
                  <p14:nvContentPartPr>
                    <p14:cNvPr id="76" name="インク 75">
                      <a:extLst>
                        <a:ext uri="{FF2B5EF4-FFF2-40B4-BE49-F238E27FC236}">
                          <a16:creationId xmlns:a16="http://schemas.microsoft.com/office/drawing/2014/main" id="{E8082A5A-5CB0-5E40-BC9A-55B46845E87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00567" y="3099407"/>
                    <a:ext cx="360" cy="360"/>
                  </p14:xfrm>
                </p:contentPart>
              </mc:Choice>
              <mc:Fallback xmlns="">
                <p:pic>
                  <p:nvPicPr>
                    <p:cNvPr id="76" name="インク 75">
                      <a:extLst>
                        <a:ext uri="{FF2B5EF4-FFF2-40B4-BE49-F238E27FC236}">
                          <a16:creationId xmlns:a16="http://schemas.microsoft.com/office/drawing/2014/main" id="{E8082A5A-5CB0-5E40-BC9A-55B46845E87E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91567" y="30907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2">
                  <p14:nvContentPartPr>
                    <p14:cNvPr id="77" name="インク 76">
                      <a:extLst>
                        <a:ext uri="{FF2B5EF4-FFF2-40B4-BE49-F238E27FC236}">
                          <a16:creationId xmlns:a16="http://schemas.microsoft.com/office/drawing/2014/main" id="{956DFF58-ACD1-F543-BDA7-4A9E37AF038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00567" y="3113807"/>
                    <a:ext cx="360" cy="360"/>
                  </p14:xfrm>
                </p:contentPart>
              </mc:Choice>
              <mc:Fallback xmlns="">
                <p:pic>
                  <p:nvPicPr>
                    <p:cNvPr id="77" name="インク 76">
                      <a:extLst>
                        <a:ext uri="{FF2B5EF4-FFF2-40B4-BE49-F238E27FC236}">
                          <a16:creationId xmlns:a16="http://schemas.microsoft.com/office/drawing/2014/main" id="{956DFF58-ACD1-F543-BDA7-4A9E37AF038D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91567" y="31051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3">
                  <p14:nvContentPartPr>
                    <p14:cNvPr id="78" name="インク 77">
                      <a:extLst>
                        <a:ext uri="{FF2B5EF4-FFF2-40B4-BE49-F238E27FC236}">
                          <a16:creationId xmlns:a16="http://schemas.microsoft.com/office/drawing/2014/main" id="{181BD43E-9F66-2640-A5B2-EBFE51BDB83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00567" y="3121367"/>
                    <a:ext cx="360" cy="360"/>
                  </p14:xfrm>
                </p:contentPart>
              </mc:Choice>
              <mc:Fallback xmlns="">
                <p:pic>
                  <p:nvPicPr>
                    <p:cNvPr id="78" name="インク 77">
                      <a:extLst>
                        <a:ext uri="{FF2B5EF4-FFF2-40B4-BE49-F238E27FC236}">
                          <a16:creationId xmlns:a16="http://schemas.microsoft.com/office/drawing/2014/main" id="{181BD43E-9F66-2640-A5B2-EBFE51BDB830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91567" y="31123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4">
                  <p14:nvContentPartPr>
                    <p14:cNvPr id="79" name="インク 78">
                      <a:extLst>
                        <a:ext uri="{FF2B5EF4-FFF2-40B4-BE49-F238E27FC236}">
                          <a16:creationId xmlns:a16="http://schemas.microsoft.com/office/drawing/2014/main" id="{185EF3A4-5ED6-6C4E-B65E-82706FD8E40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91567" y="3171407"/>
                    <a:ext cx="360" cy="360"/>
                  </p14:xfrm>
                </p:contentPart>
              </mc:Choice>
              <mc:Fallback xmlns="">
                <p:pic>
                  <p:nvPicPr>
                    <p:cNvPr id="79" name="インク 78">
                      <a:extLst>
                        <a:ext uri="{FF2B5EF4-FFF2-40B4-BE49-F238E27FC236}">
                          <a16:creationId xmlns:a16="http://schemas.microsoft.com/office/drawing/2014/main" id="{185EF3A4-5ED6-6C4E-B65E-82706FD8E405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82567" y="31624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5">
                  <p14:nvContentPartPr>
                    <p14:cNvPr id="80" name="インク 79">
                      <a:extLst>
                        <a:ext uri="{FF2B5EF4-FFF2-40B4-BE49-F238E27FC236}">
                          <a16:creationId xmlns:a16="http://schemas.microsoft.com/office/drawing/2014/main" id="{DAD6C29E-531A-F142-877A-70058103935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491567" y="3150167"/>
                    <a:ext cx="360" cy="360"/>
                  </p14:xfrm>
                </p:contentPart>
              </mc:Choice>
              <mc:Fallback xmlns="">
                <p:pic>
                  <p:nvPicPr>
                    <p:cNvPr id="80" name="インク 79">
                      <a:extLst>
                        <a:ext uri="{FF2B5EF4-FFF2-40B4-BE49-F238E27FC236}">
                          <a16:creationId xmlns:a16="http://schemas.microsoft.com/office/drawing/2014/main" id="{DAD6C29E-531A-F142-877A-700581039353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82567" y="31411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6">
                  <p14:nvContentPartPr>
                    <p14:cNvPr id="82" name="インク 81">
                      <a:extLst>
                        <a:ext uri="{FF2B5EF4-FFF2-40B4-BE49-F238E27FC236}">
                          <a16:creationId xmlns:a16="http://schemas.microsoft.com/office/drawing/2014/main" id="{AD474286-F462-1F45-B57E-D9315381BEE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01287" y="3085367"/>
                    <a:ext cx="360" cy="360"/>
                  </p14:xfrm>
                </p:contentPart>
              </mc:Choice>
              <mc:Fallback xmlns="">
                <p:pic>
                  <p:nvPicPr>
                    <p:cNvPr id="82" name="インク 81">
                      <a:extLst>
                        <a:ext uri="{FF2B5EF4-FFF2-40B4-BE49-F238E27FC236}">
                          <a16:creationId xmlns:a16="http://schemas.microsoft.com/office/drawing/2014/main" id="{AD474286-F462-1F45-B57E-D9315381BEE5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92647" y="30763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7">
                  <p14:nvContentPartPr>
                    <p14:cNvPr id="84" name="インク 83">
                      <a:extLst>
                        <a:ext uri="{FF2B5EF4-FFF2-40B4-BE49-F238E27FC236}">
                          <a16:creationId xmlns:a16="http://schemas.microsoft.com/office/drawing/2014/main" id="{870E73C8-7A1E-984A-ADD9-03245E9A376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04527" y="3069167"/>
                    <a:ext cx="360" cy="360"/>
                  </p14:xfrm>
                </p:contentPart>
              </mc:Choice>
              <mc:Fallback xmlns="">
                <p:pic>
                  <p:nvPicPr>
                    <p:cNvPr id="84" name="インク 83">
                      <a:extLst>
                        <a:ext uri="{FF2B5EF4-FFF2-40B4-BE49-F238E27FC236}">
                          <a16:creationId xmlns:a16="http://schemas.microsoft.com/office/drawing/2014/main" id="{870E73C8-7A1E-984A-ADD9-03245E9A376A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95527" y="306052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8">
                  <p14:nvContentPartPr>
                    <p14:cNvPr id="86" name="インク 85">
                      <a:extLst>
                        <a:ext uri="{FF2B5EF4-FFF2-40B4-BE49-F238E27FC236}">
                          <a16:creationId xmlns:a16="http://schemas.microsoft.com/office/drawing/2014/main" id="{B1536EA1-59AC-3447-B824-D6E19CFA4B4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07767" y="3053327"/>
                    <a:ext cx="360" cy="360"/>
                  </p14:xfrm>
                </p:contentPart>
              </mc:Choice>
              <mc:Fallback xmlns="">
                <p:pic>
                  <p:nvPicPr>
                    <p:cNvPr id="86" name="インク 85">
                      <a:extLst>
                        <a:ext uri="{FF2B5EF4-FFF2-40B4-BE49-F238E27FC236}">
                          <a16:creationId xmlns:a16="http://schemas.microsoft.com/office/drawing/2014/main" id="{B1536EA1-59AC-3447-B824-D6E19CFA4B44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498767" y="304432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9">
                  <p14:nvContentPartPr>
                    <p14:cNvPr id="88" name="インク 87">
                      <a:extLst>
                        <a:ext uri="{FF2B5EF4-FFF2-40B4-BE49-F238E27FC236}">
                          <a16:creationId xmlns:a16="http://schemas.microsoft.com/office/drawing/2014/main" id="{3119C24C-7450-F746-AC3F-9ABD091897E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09927" y="3046127"/>
                    <a:ext cx="360" cy="360"/>
                  </p14:xfrm>
                </p:contentPart>
              </mc:Choice>
              <mc:Fallback xmlns="">
                <p:pic>
                  <p:nvPicPr>
                    <p:cNvPr id="88" name="インク 87">
                      <a:extLst>
                        <a:ext uri="{FF2B5EF4-FFF2-40B4-BE49-F238E27FC236}">
                          <a16:creationId xmlns:a16="http://schemas.microsoft.com/office/drawing/2014/main" id="{3119C24C-7450-F746-AC3F-9ABD091897E3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500927" y="303712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0">
                  <p14:nvContentPartPr>
                    <p14:cNvPr id="90" name="インク 89">
                      <a:extLst>
                        <a:ext uri="{FF2B5EF4-FFF2-40B4-BE49-F238E27FC236}">
                          <a16:creationId xmlns:a16="http://schemas.microsoft.com/office/drawing/2014/main" id="{845778DC-CC0A-3E44-A2FA-86D8059ECF0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10647" y="3028847"/>
                    <a:ext cx="360" cy="360"/>
                  </p14:xfrm>
                </p:contentPart>
              </mc:Choice>
              <mc:Fallback xmlns="">
                <p:pic>
                  <p:nvPicPr>
                    <p:cNvPr id="90" name="インク 89">
                      <a:extLst>
                        <a:ext uri="{FF2B5EF4-FFF2-40B4-BE49-F238E27FC236}">
                          <a16:creationId xmlns:a16="http://schemas.microsoft.com/office/drawing/2014/main" id="{845778DC-CC0A-3E44-A2FA-86D8059ECF0B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502007" y="30198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1">
                  <p14:nvContentPartPr>
                    <p14:cNvPr id="91" name="インク 90">
                      <a:extLst>
                        <a:ext uri="{FF2B5EF4-FFF2-40B4-BE49-F238E27FC236}">
                          <a16:creationId xmlns:a16="http://schemas.microsoft.com/office/drawing/2014/main" id="{DB63D3E4-FC0F-BE42-AFAE-727304FFD2E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17847" y="3028847"/>
                    <a:ext cx="360" cy="360"/>
                  </p14:xfrm>
                </p:contentPart>
              </mc:Choice>
              <mc:Fallback xmlns="">
                <p:pic>
                  <p:nvPicPr>
                    <p:cNvPr id="91" name="インク 90">
                      <a:extLst>
                        <a:ext uri="{FF2B5EF4-FFF2-40B4-BE49-F238E27FC236}">
                          <a16:creationId xmlns:a16="http://schemas.microsoft.com/office/drawing/2014/main" id="{DB63D3E4-FC0F-BE42-AFAE-727304FFD2E1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509207" y="30198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2">
                  <p14:nvContentPartPr>
                    <p14:cNvPr id="92" name="インク 91">
                      <a:extLst>
                        <a:ext uri="{FF2B5EF4-FFF2-40B4-BE49-F238E27FC236}">
                          <a16:creationId xmlns:a16="http://schemas.microsoft.com/office/drawing/2014/main" id="{8C448AD3-6A90-8648-A697-350913E2DFC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39807" y="3023447"/>
                    <a:ext cx="360" cy="360"/>
                  </p14:xfrm>
                </p:contentPart>
              </mc:Choice>
              <mc:Fallback xmlns="">
                <p:pic>
                  <p:nvPicPr>
                    <p:cNvPr id="92" name="インク 91">
                      <a:extLst>
                        <a:ext uri="{FF2B5EF4-FFF2-40B4-BE49-F238E27FC236}">
                          <a16:creationId xmlns:a16="http://schemas.microsoft.com/office/drawing/2014/main" id="{8C448AD3-6A90-8648-A697-350913E2DFC6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530807" y="30144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3">
                  <p14:nvContentPartPr>
                    <p14:cNvPr id="93" name="インク 92">
                      <a:extLst>
                        <a:ext uri="{FF2B5EF4-FFF2-40B4-BE49-F238E27FC236}">
                          <a16:creationId xmlns:a16="http://schemas.microsoft.com/office/drawing/2014/main" id="{A2AAFB9B-2E05-C84E-B40A-2E357A567C2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39807" y="3020207"/>
                    <a:ext cx="360" cy="360"/>
                  </p14:xfrm>
                </p:contentPart>
              </mc:Choice>
              <mc:Fallback xmlns="">
                <p:pic>
                  <p:nvPicPr>
                    <p:cNvPr id="93" name="インク 92">
                      <a:extLst>
                        <a:ext uri="{FF2B5EF4-FFF2-40B4-BE49-F238E27FC236}">
                          <a16:creationId xmlns:a16="http://schemas.microsoft.com/office/drawing/2014/main" id="{A2AAFB9B-2E05-C84E-B40A-2E357A567C28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530807" y="30115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96" name="インク 95">
                    <a:extLst>
                      <a:ext uri="{FF2B5EF4-FFF2-40B4-BE49-F238E27FC236}">
                        <a16:creationId xmlns:a16="http://schemas.microsoft.com/office/drawing/2014/main" id="{2DFA3FB2-DEC1-2644-97EB-6DAF0CF37C54}"/>
                      </a:ext>
                    </a:extLst>
                  </p14:cNvPr>
                  <p14:cNvContentPartPr/>
                  <p14:nvPr/>
                </p14:nvContentPartPr>
                <p14:xfrm>
                  <a:off x="3828087" y="2805287"/>
                  <a:ext cx="422280" cy="96480"/>
                </p14:xfrm>
              </p:contentPart>
            </mc:Choice>
            <mc:Fallback xmlns="">
              <p:pic>
                <p:nvPicPr>
                  <p:cNvPr id="96" name="インク 95">
                    <a:extLst>
                      <a:ext uri="{FF2B5EF4-FFF2-40B4-BE49-F238E27FC236}">
                        <a16:creationId xmlns:a16="http://schemas.microsoft.com/office/drawing/2014/main" id="{2DFA3FB2-DEC1-2644-97EB-6DAF0CF37C54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3819447" y="2796287"/>
                    <a:ext cx="439920" cy="114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99" name="インク 98">
                    <a:extLst>
                      <a:ext uri="{FF2B5EF4-FFF2-40B4-BE49-F238E27FC236}">
                        <a16:creationId xmlns:a16="http://schemas.microsoft.com/office/drawing/2014/main" id="{EEB2A9BB-EA3C-B341-80B3-3398974D8FD7}"/>
                      </a:ext>
                    </a:extLst>
                  </p14:cNvPr>
                  <p14:cNvContentPartPr/>
                  <p14:nvPr/>
                </p14:nvContentPartPr>
                <p14:xfrm>
                  <a:off x="3889287" y="2824727"/>
                  <a:ext cx="490680" cy="96840"/>
                </p14:xfrm>
              </p:contentPart>
            </mc:Choice>
            <mc:Fallback xmlns="">
              <p:pic>
                <p:nvPicPr>
                  <p:cNvPr id="99" name="インク 98">
                    <a:extLst>
                      <a:ext uri="{FF2B5EF4-FFF2-40B4-BE49-F238E27FC236}">
                        <a16:creationId xmlns:a16="http://schemas.microsoft.com/office/drawing/2014/main" id="{EEB2A9BB-EA3C-B341-80B3-3398974D8FD7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3880287" y="2816087"/>
                    <a:ext cx="508320" cy="11448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08" name="グループ化 107">
                <a:extLst>
                  <a:ext uri="{FF2B5EF4-FFF2-40B4-BE49-F238E27FC236}">
                    <a16:creationId xmlns:a16="http://schemas.microsoft.com/office/drawing/2014/main" id="{C915D611-335D-794C-B5A3-206AA0C3CF31}"/>
                  </a:ext>
                </a:extLst>
              </p:cNvPr>
              <p:cNvGrpSpPr/>
              <p:nvPr/>
            </p:nvGrpSpPr>
            <p:grpSpPr>
              <a:xfrm>
                <a:off x="4527927" y="2939207"/>
                <a:ext cx="24120" cy="38520"/>
                <a:chOff x="4527927" y="2939207"/>
                <a:chExt cx="24120" cy="385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58">
                  <p14:nvContentPartPr>
                    <p14:cNvPr id="100" name="インク 99">
                      <a:extLst>
                        <a:ext uri="{FF2B5EF4-FFF2-40B4-BE49-F238E27FC236}">
                          <a16:creationId xmlns:a16="http://schemas.microsoft.com/office/drawing/2014/main" id="{CC465BA5-273D-5E42-80F1-06DB2D5D0AA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27927" y="2939207"/>
                    <a:ext cx="360" cy="360"/>
                  </p14:xfrm>
                </p:contentPart>
              </mc:Choice>
              <mc:Fallback xmlns="">
                <p:pic>
                  <p:nvPicPr>
                    <p:cNvPr id="100" name="インク 99">
                      <a:extLst>
                        <a:ext uri="{FF2B5EF4-FFF2-40B4-BE49-F238E27FC236}">
                          <a16:creationId xmlns:a16="http://schemas.microsoft.com/office/drawing/2014/main" id="{CC465BA5-273D-5E42-80F1-06DB2D5D0AA1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4518927" y="29302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0">
                  <p14:nvContentPartPr>
                    <p14:cNvPr id="101" name="インク 100">
                      <a:extLst>
                        <a:ext uri="{FF2B5EF4-FFF2-40B4-BE49-F238E27FC236}">
                          <a16:creationId xmlns:a16="http://schemas.microsoft.com/office/drawing/2014/main" id="{407B1947-E8E9-6743-AC1A-2A367117C11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39087" y="2955767"/>
                    <a:ext cx="360" cy="360"/>
                  </p14:xfrm>
                </p:contentPart>
              </mc:Choice>
              <mc:Fallback xmlns="">
                <p:pic>
                  <p:nvPicPr>
                    <p:cNvPr id="101" name="インク 100">
                      <a:extLst>
                        <a:ext uri="{FF2B5EF4-FFF2-40B4-BE49-F238E27FC236}">
                          <a16:creationId xmlns:a16="http://schemas.microsoft.com/office/drawing/2014/main" id="{407B1947-E8E9-6743-AC1A-2A367117C11F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4530087" y="294712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1">
                  <p14:nvContentPartPr>
                    <p14:cNvPr id="103" name="インク 102">
                      <a:extLst>
                        <a:ext uri="{FF2B5EF4-FFF2-40B4-BE49-F238E27FC236}">
                          <a16:creationId xmlns:a16="http://schemas.microsoft.com/office/drawing/2014/main" id="{0D126246-0E15-D143-B22B-7B52A4C104A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49167" y="2977367"/>
                    <a:ext cx="360" cy="360"/>
                  </p14:xfrm>
                </p:contentPart>
              </mc:Choice>
              <mc:Fallback xmlns="">
                <p:pic>
                  <p:nvPicPr>
                    <p:cNvPr id="103" name="インク 102">
                      <a:extLst>
                        <a:ext uri="{FF2B5EF4-FFF2-40B4-BE49-F238E27FC236}">
                          <a16:creationId xmlns:a16="http://schemas.microsoft.com/office/drawing/2014/main" id="{0D126246-0E15-D143-B22B-7B52A4C104AC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4540167" y="29683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2">
                  <p14:nvContentPartPr>
                    <p14:cNvPr id="105" name="インク 104">
                      <a:extLst>
                        <a:ext uri="{FF2B5EF4-FFF2-40B4-BE49-F238E27FC236}">
                          <a16:creationId xmlns:a16="http://schemas.microsoft.com/office/drawing/2014/main" id="{924E2ABA-EA96-6546-B9EF-31EE696D7BE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44847" y="2941727"/>
                    <a:ext cx="360" cy="360"/>
                  </p14:xfrm>
                </p:contentPart>
              </mc:Choice>
              <mc:Fallback xmlns="">
                <p:pic>
                  <p:nvPicPr>
                    <p:cNvPr id="105" name="インク 104">
                      <a:extLst>
                        <a:ext uri="{FF2B5EF4-FFF2-40B4-BE49-F238E27FC236}">
                          <a16:creationId xmlns:a16="http://schemas.microsoft.com/office/drawing/2014/main" id="{924E2ABA-EA96-6546-B9EF-31EE696D7BE8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4536207" y="293308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3">
                  <p14:nvContentPartPr>
                    <p14:cNvPr id="107" name="インク 106">
                      <a:extLst>
                        <a:ext uri="{FF2B5EF4-FFF2-40B4-BE49-F238E27FC236}">
                          <a16:creationId xmlns:a16="http://schemas.microsoft.com/office/drawing/2014/main" id="{D6D64B8D-8089-5142-B430-EB3B392DB8A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51687" y="2968367"/>
                    <a:ext cx="360" cy="360"/>
                  </p14:xfrm>
                </p:contentPart>
              </mc:Choice>
              <mc:Fallback xmlns="">
                <p:pic>
                  <p:nvPicPr>
                    <p:cNvPr id="107" name="インク 106">
                      <a:extLst>
                        <a:ext uri="{FF2B5EF4-FFF2-40B4-BE49-F238E27FC236}">
                          <a16:creationId xmlns:a16="http://schemas.microsoft.com/office/drawing/2014/main" id="{D6D64B8D-8089-5142-B430-EB3B392DB8A5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4542687" y="29593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109" name="インク 108">
                    <a:extLst>
                      <a:ext uri="{FF2B5EF4-FFF2-40B4-BE49-F238E27FC236}">
                        <a16:creationId xmlns:a16="http://schemas.microsoft.com/office/drawing/2014/main" id="{66D8D6D9-69B2-6E47-B104-6EBF45FAFF7F}"/>
                      </a:ext>
                    </a:extLst>
                  </p14:cNvPr>
                  <p14:cNvContentPartPr/>
                  <p14:nvPr/>
                </p14:nvContentPartPr>
                <p14:xfrm>
                  <a:off x="3755367" y="2916527"/>
                  <a:ext cx="360" cy="360"/>
                </p14:xfrm>
              </p:contentPart>
            </mc:Choice>
            <mc:Fallback xmlns="">
              <p:pic>
                <p:nvPicPr>
                  <p:cNvPr id="109" name="インク 108">
                    <a:extLst>
                      <a:ext uri="{FF2B5EF4-FFF2-40B4-BE49-F238E27FC236}">
                        <a16:creationId xmlns:a16="http://schemas.microsoft.com/office/drawing/2014/main" id="{66D8D6D9-69B2-6E47-B104-6EBF45FAFF7F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3746727" y="290788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117" name="インク 116">
                    <a:extLst>
                      <a:ext uri="{FF2B5EF4-FFF2-40B4-BE49-F238E27FC236}">
                        <a16:creationId xmlns:a16="http://schemas.microsoft.com/office/drawing/2014/main" id="{010E9B98-B532-1946-94BD-9D2A029DCA70}"/>
                      </a:ext>
                    </a:extLst>
                  </p14:cNvPr>
                  <p14:cNvContentPartPr/>
                  <p14:nvPr/>
                </p14:nvContentPartPr>
                <p14:xfrm>
                  <a:off x="4031487" y="2915907"/>
                  <a:ext cx="360" cy="360"/>
                </p14:xfrm>
              </p:contentPart>
            </mc:Choice>
            <mc:Fallback xmlns="">
              <p:pic>
                <p:nvPicPr>
                  <p:cNvPr id="117" name="インク 116">
                    <a:extLst>
                      <a:ext uri="{FF2B5EF4-FFF2-40B4-BE49-F238E27FC236}">
                        <a16:creationId xmlns:a16="http://schemas.microsoft.com/office/drawing/2014/main" id="{010E9B98-B532-1946-94BD-9D2A029DCA70}"/>
                      </a:ext>
                    </a:extLst>
                  </p:cNvPr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3995847" y="2879907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7">
                <p14:nvContentPartPr>
                  <p14:cNvPr id="138" name="インク 137">
                    <a:extLst>
                      <a:ext uri="{FF2B5EF4-FFF2-40B4-BE49-F238E27FC236}">
                        <a16:creationId xmlns:a16="http://schemas.microsoft.com/office/drawing/2014/main" id="{80908A71-B337-E542-8763-590583110582}"/>
                      </a:ext>
                    </a:extLst>
                  </p14:cNvPr>
                  <p14:cNvContentPartPr/>
                  <p14:nvPr/>
                </p14:nvContentPartPr>
                <p14:xfrm>
                  <a:off x="4138767" y="2946507"/>
                  <a:ext cx="360" cy="360"/>
                </p14:xfrm>
              </p:contentPart>
            </mc:Choice>
            <mc:Fallback xmlns="">
              <p:pic>
                <p:nvPicPr>
                  <p:cNvPr id="138" name="インク 137">
                    <a:extLst>
                      <a:ext uri="{FF2B5EF4-FFF2-40B4-BE49-F238E27FC236}">
                        <a16:creationId xmlns:a16="http://schemas.microsoft.com/office/drawing/2014/main" id="{80908A71-B337-E542-8763-590583110582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4130127" y="293786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9">
                <p14:nvContentPartPr>
                  <p14:cNvPr id="140" name="インク 139">
                    <a:extLst>
                      <a:ext uri="{FF2B5EF4-FFF2-40B4-BE49-F238E27FC236}">
                        <a16:creationId xmlns:a16="http://schemas.microsoft.com/office/drawing/2014/main" id="{9C2E6A04-D316-854C-803F-8CB35738DA3F}"/>
                      </a:ext>
                    </a:extLst>
                  </p14:cNvPr>
                  <p14:cNvContentPartPr/>
                  <p14:nvPr/>
                </p14:nvContentPartPr>
                <p14:xfrm>
                  <a:off x="4050207" y="2863347"/>
                  <a:ext cx="120960" cy="13320"/>
                </p14:xfrm>
              </p:contentPart>
            </mc:Choice>
            <mc:Fallback xmlns="">
              <p:pic>
                <p:nvPicPr>
                  <p:cNvPr id="140" name="インク 139">
                    <a:extLst>
                      <a:ext uri="{FF2B5EF4-FFF2-40B4-BE49-F238E27FC236}">
                        <a16:creationId xmlns:a16="http://schemas.microsoft.com/office/drawing/2014/main" id="{9C2E6A04-D316-854C-803F-8CB35738DA3F}"/>
                      </a:ext>
                    </a:extLst>
                  </p:cNvPr>
                  <p:cNvPicPr/>
                  <p:nvPr/>
                </p:nvPicPr>
                <p:blipFill>
                  <a:blip r:embed="rId70"/>
                  <a:stretch>
                    <a:fillRect/>
                  </a:stretch>
                </p:blipFill>
                <p:spPr>
                  <a:xfrm>
                    <a:off x="4041567" y="2854707"/>
                    <a:ext cx="138600" cy="30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1">
                <p14:nvContentPartPr>
                  <p14:cNvPr id="142" name="インク 141">
                    <a:extLst>
                      <a:ext uri="{FF2B5EF4-FFF2-40B4-BE49-F238E27FC236}">
                        <a16:creationId xmlns:a16="http://schemas.microsoft.com/office/drawing/2014/main" id="{8A5DE1D4-193E-5945-B61F-D41FDDE81B50}"/>
                      </a:ext>
                    </a:extLst>
                  </p14:cNvPr>
                  <p14:cNvContentPartPr/>
                  <p14:nvPr/>
                </p14:nvContentPartPr>
                <p14:xfrm>
                  <a:off x="4091607" y="2864787"/>
                  <a:ext cx="360" cy="360"/>
                </p14:xfrm>
              </p:contentPart>
            </mc:Choice>
            <mc:Fallback xmlns="">
              <p:pic>
                <p:nvPicPr>
                  <p:cNvPr id="142" name="インク 141">
                    <a:extLst>
                      <a:ext uri="{FF2B5EF4-FFF2-40B4-BE49-F238E27FC236}">
                        <a16:creationId xmlns:a16="http://schemas.microsoft.com/office/drawing/2014/main" id="{8A5DE1D4-193E-5945-B61F-D41FDDE81B50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4082967" y="285578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144" name="インク 143">
                    <a:extLst>
                      <a:ext uri="{FF2B5EF4-FFF2-40B4-BE49-F238E27FC236}">
                        <a16:creationId xmlns:a16="http://schemas.microsoft.com/office/drawing/2014/main" id="{C35DF6B1-00D5-6848-AE14-D44D131225F4}"/>
                      </a:ext>
                    </a:extLst>
                  </p14:cNvPr>
                  <p14:cNvContentPartPr/>
                  <p14:nvPr/>
                </p14:nvContentPartPr>
                <p14:xfrm>
                  <a:off x="4102407" y="2861547"/>
                  <a:ext cx="360" cy="360"/>
                </p14:xfrm>
              </p:contentPart>
            </mc:Choice>
            <mc:Fallback xmlns="">
              <p:pic>
                <p:nvPicPr>
                  <p:cNvPr id="144" name="インク 143">
                    <a:extLst>
                      <a:ext uri="{FF2B5EF4-FFF2-40B4-BE49-F238E27FC236}">
                        <a16:creationId xmlns:a16="http://schemas.microsoft.com/office/drawing/2014/main" id="{C35DF6B1-00D5-6848-AE14-D44D131225F4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4093407" y="285254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3">
                <p14:nvContentPartPr>
                  <p14:cNvPr id="146" name="インク 145">
                    <a:extLst>
                      <a:ext uri="{FF2B5EF4-FFF2-40B4-BE49-F238E27FC236}">
                        <a16:creationId xmlns:a16="http://schemas.microsoft.com/office/drawing/2014/main" id="{164A0A02-6CC5-0242-9548-9EC76A848C05}"/>
                      </a:ext>
                    </a:extLst>
                  </p14:cNvPr>
                  <p14:cNvContentPartPr/>
                  <p14:nvPr/>
                </p14:nvContentPartPr>
                <p14:xfrm>
                  <a:off x="4118967" y="2859387"/>
                  <a:ext cx="360" cy="360"/>
                </p14:xfrm>
              </p:contentPart>
            </mc:Choice>
            <mc:Fallback xmlns="">
              <p:pic>
                <p:nvPicPr>
                  <p:cNvPr id="146" name="インク 145">
                    <a:extLst>
                      <a:ext uri="{FF2B5EF4-FFF2-40B4-BE49-F238E27FC236}">
                        <a16:creationId xmlns:a16="http://schemas.microsoft.com/office/drawing/2014/main" id="{164A0A02-6CC5-0242-9548-9EC76A848C05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4110327" y="285074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4">
                <p14:nvContentPartPr>
                  <p14:cNvPr id="148" name="インク 147">
                    <a:extLst>
                      <a:ext uri="{FF2B5EF4-FFF2-40B4-BE49-F238E27FC236}">
                        <a16:creationId xmlns:a16="http://schemas.microsoft.com/office/drawing/2014/main" id="{46FFCD21-B925-5A4A-9731-F38C55CA6C48}"/>
                      </a:ext>
                    </a:extLst>
                  </p14:cNvPr>
                  <p14:cNvContentPartPr/>
                  <p14:nvPr/>
                </p14:nvContentPartPr>
                <p14:xfrm>
                  <a:off x="4082967" y="2862267"/>
                  <a:ext cx="360" cy="360"/>
                </p14:xfrm>
              </p:contentPart>
            </mc:Choice>
            <mc:Fallback xmlns="">
              <p:pic>
                <p:nvPicPr>
                  <p:cNvPr id="148" name="インク 147">
                    <a:extLst>
                      <a:ext uri="{FF2B5EF4-FFF2-40B4-BE49-F238E27FC236}">
                        <a16:creationId xmlns:a16="http://schemas.microsoft.com/office/drawing/2014/main" id="{46FFCD21-B925-5A4A-9731-F38C55CA6C48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4073967" y="285326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5">
                <p14:nvContentPartPr>
                  <p14:cNvPr id="181" name="インク 180">
                    <a:extLst>
                      <a:ext uri="{FF2B5EF4-FFF2-40B4-BE49-F238E27FC236}">
                        <a16:creationId xmlns:a16="http://schemas.microsoft.com/office/drawing/2014/main" id="{F1188778-0AAF-5249-A469-D894D518661C}"/>
                      </a:ext>
                    </a:extLst>
                  </p14:cNvPr>
                  <p14:cNvContentPartPr/>
                  <p14:nvPr/>
                </p14:nvContentPartPr>
                <p14:xfrm>
                  <a:off x="3993327" y="2956227"/>
                  <a:ext cx="360" cy="360"/>
                </p14:xfrm>
              </p:contentPart>
            </mc:Choice>
            <mc:Fallback xmlns="">
              <p:pic>
                <p:nvPicPr>
                  <p:cNvPr id="181" name="インク 180">
                    <a:extLst>
                      <a:ext uri="{FF2B5EF4-FFF2-40B4-BE49-F238E27FC236}">
                        <a16:creationId xmlns:a16="http://schemas.microsoft.com/office/drawing/2014/main" id="{F1188778-0AAF-5249-A469-D894D518661C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3984327" y="2947227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188" name="グループ化 187">
                <a:extLst>
                  <a:ext uri="{FF2B5EF4-FFF2-40B4-BE49-F238E27FC236}">
                    <a16:creationId xmlns:a16="http://schemas.microsoft.com/office/drawing/2014/main" id="{88F212C9-806C-D947-8B59-31A0535EC203}"/>
                  </a:ext>
                </a:extLst>
              </p:cNvPr>
              <p:cNvGrpSpPr/>
              <p:nvPr/>
            </p:nvGrpSpPr>
            <p:grpSpPr>
              <a:xfrm rot="220096">
                <a:off x="3976047" y="2900067"/>
                <a:ext cx="171720" cy="63000"/>
                <a:chOff x="3976047" y="2900067"/>
                <a:chExt cx="171720" cy="6300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76">
                  <p14:nvContentPartPr>
                    <p14:cNvPr id="118" name="インク 117">
                      <a:extLst>
                        <a:ext uri="{FF2B5EF4-FFF2-40B4-BE49-F238E27FC236}">
                          <a16:creationId xmlns:a16="http://schemas.microsoft.com/office/drawing/2014/main" id="{874EFA9A-715B-F648-8AE8-6E3EADD67DF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54167" y="2937147"/>
                    <a:ext cx="360" cy="360"/>
                  </p14:xfrm>
                </p:contentPart>
              </mc:Choice>
              <mc:Fallback xmlns="">
                <p:pic>
                  <p:nvPicPr>
                    <p:cNvPr id="118" name="インク 117">
                      <a:extLst>
                        <a:ext uri="{FF2B5EF4-FFF2-40B4-BE49-F238E27FC236}">
                          <a16:creationId xmlns:a16="http://schemas.microsoft.com/office/drawing/2014/main" id="{874EFA9A-715B-F648-8AE8-6E3EADD67DF7}"/>
                        </a:ext>
                      </a:extLst>
                    </p:cNvPr>
                    <p:cNvPicPr/>
                    <p:nvPr/>
                  </p:nvPicPr>
                  <p:blipFill>
                    <a:blip r:embed="rId77"/>
                    <a:stretch>
                      <a:fillRect/>
                    </a:stretch>
                  </p:blipFill>
                  <p:spPr>
                    <a:xfrm>
                      <a:off x="4036527" y="2919507"/>
                      <a:ext cx="36000" cy="36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8">
                  <p14:nvContentPartPr>
                    <p14:cNvPr id="119" name="インク 118">
                      <a:extLst>
                        <a:ext uri="{FF2B5EF4-FFF2-40B4-BE49-F238E27FC236}">
                          <a16:creationId xmlns:a16="http://schemas.microsoft.com/office/drawing/2014/main" id="{949CDE43-0503-2945-8BD8-B209023E30C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63887" y="2929947"/>
                    <a:ext cx="360" cy="360"/>
                  </p14:xfrm>
                </p:contentPart>
              </mc:Choice>
              <mc:Fallback xmlns="">
                <p:pic>
                  <p:nvPicPr>
                    <p:cNvPr id="119" name="インク 118">
                      <a:extLst>
                        <a:ext uri="{FF2B5EF4-FFF2-40B4-BE49-F238E27FC236}">
                          <a16:creationId xmlns:a16="http://schemas.microsoft.com/office/drawing/2014/main" id="{949CDE43-0503-2945-8BD8-B209023E30C8}"/>
                        </a:ext>
                      </a:extLst>
                    </p:cNvPr>
                    <p:cNvPicPr/>
                    <p:nvPr/>
                  </p:nvPicPr>
                  <p:blipFill>
                    <a:blip r:embed="rId77"/>
                    <a:stretch>
                      <a:fillRect/>
                    </a:stretch>
                  </p:blipFill>
                  <p:spPr>
                    <a:xfrm>
                      <a:off x="4046247" y="2911947"/>
                      <a:ext cx="36000" cy="36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9">
                  <p14:nvContentPartPr>
                    <p14:cNvPr id="121" name="インク 120">
                      <a:extLst>
                        <a:ext uri="{FF2B5EF4-FFF2-40B4-BE49-F238E27FC236}">
                          <a16:creationId xmlns:a16="http://schemas.microsoft.com/office/drawing/2014/main" id="{E759DC63-29B9-E343-AF5E-AD90D00BDC2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34727" y="2960547"/>
                    <a:ext cx="360" cy="360"/>
                  </p14:xfrm>
                </p:contentPart>
              </mc:Choice>
              <mc:Fallback xmlns="">
                <p:pic>
                  <p:nvPicPr>
                    <p:cNvPr id="121" name="インク 120">
                      <a:extLst>
                        <a:ext uri="{FF2B5EF4-FFF2-40B4-BE49-F238E27FC236}">
                          <a16:creationId xmlns:a16="http://schemas.microsoft.com/office/drawing/2014/main" id="{E759DC63-29B9-E343-AF5E-AD90D00BDC24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026087" y="29519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0">
                  <p14:nvContentPartPr>
                    <p14:cNvPr id="122" name="インク 121">
                      <a:extLst>
                        <a:ext uri="{FF2B5EF4-FFF2-40B4-BE49-F238E27FC236}">
                          <a16:creationId xmlns:a16="http://schemas.microsoft.com/office/drawing/2014/main" id="{241B9151-DAB7-2D43-83F2-9C2CF56AD8C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39047" y="2960547"/>
                    <a:ext cx="360" cy="360"/>
                  </p14:xfrm>
                </p:contentPart>
              </mc:Choice>
              <mc:Fallback xmlns="">
                <p:pic>
                  <p:nvPicPr>
                    <p:cNvPr id="122" name="インク 121">
                      <a:extLst>
                        <a:ext uri="{FF2B5EF4-FFF2-40B4-BE49-F238E27FC236}">
                          <a16:creationId xmlns:a16="http://schemas.microsoft.com/office/drawing/2014/main" id="{241B9151-DAB7-2D43-83F2-9C2CF56AD8C8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030047" y="29519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1">
                  <p14:nvContentPartPr>
                    <p14:cNvPr id="124" name="インク 123">
                      <a:extLst>
                        <a:ext uri="{FF2B5EF4-FFF2-40B4-BE49-F238E27FC236}">
                          <a16:creationId xmlns:a16="http://schemas.microsoft.com/office/drawing/2014/main" id="{BDFE3481-B614-6741-A217-1136BC48793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57767" y="2959467"/>
                    <a:ext cx="360" cy="360"/>
                  </p14:xfrm>
                </p:contentPart>
              </mc:Choice>
              <mc:Fallback xmlns="">
                <p:pic>
                  <p:nvPicPr>
                    <p:cNvPr id="124" name="インク 123">
                      <a:extLst>
                        <a:ext uri="{FF2B5EF4-FFF2-40B4-BE49-F238E27FC236}">
                          <a16:creationId xmlns:a16="http://schemas.microsoft.com/office/drawing/2014/main" id="{BDFE3481-B614-6741-A217-1136BC487936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048767" y="29504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2">
                  <p14:nvContentPartPr>
                    <p14:cNvPr id="125" name="インク 124">
                      <a:extLst>
                        <a:ext uri="{FF2B5EF4-FFF2-40B4-BE49-F238E27FC236}">
                          <a16:creationId xmlns:a16="http://schemas.microsoft.com/office/drawing/2014/main" id="{2FA34BEA-072C-5644-B9A0-117A45BE86B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63527" y="2959467"/>
                    <a:ext cx="360" cy="360"/>
                  </p14:xfrm>
                </p:contentPart>
              </mc:Choice>
              <mc:Fallback xmlns="">
                <p:pic>
                  <p:nvPicPr>
                    <p:cNvPr id="125" name="インク 124">
                      <a:extLst>
                        <a:ext uri="{FF2B5EF4-FFF2-40B4-BE49-F238E27FC236}">
                          <a16:creationId xmlns:a16="http://schemas.microsoft.com/office/drawing/2014/main" id="{2FA34BEA-072C-5644-B9A0-117A45BE86B4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054887" y="29504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3">
                  <p14:nvContentPartPr>
                    <p14:cNvPr id="126" name="インク 125">
                      <a:extLst>
                        <a:ext uri="{FF2B5EF4-FFF2-40B4-BE49-F238E27FC236}">
                          <a16:creationId xmlns:a16="http://schemas.microsoft.com/office/drawing/2014/main" id="{F4FC97FC-364E-1B48-95FB-4DE0AE5E73A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71447" y="2937147"/>
                    <a:ext cx="41760" cy="22680"/>
                  </p14:xfrm>
                </p:contentPart>
              </mc:Choice>
              <mc:Fallback xmlns="">
                <p:pic>
                  <p:nvPicPr>
                    <p:cNvPr id="126" name="インク 125">
                      <a:extLst>
                        <a:ext uri="{FF2B5EF4-FFF2-40B4-BE49-F238E27FC236}">
                          <a16:creationId xmlns:a16="http://schemas.microsoft.com/office/drawing/2014/main" id="{F4FC97FC-364E-1B48-95FB-4DE0AE5E73A0}"/>
                        </a:ext>
                      </a:extLst>
                    </p:cNvPr>
                    <p:cNvPicPr/>
                    <p:nvPr/>
                  </p:nvPicPr>
                  <p:blipFill>
                    <a:blip r:embed="rId84"/>
                    <a:stretch>
                      <a:fillRect/>
                    </a:stretch>
                  </p:blipFill>
                  <p:spPr>
                    <a:xfrm>
                      <a:off x="4062447" y="2928147"/>
                      <a:ext cx="59400" cy="403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5">
                  <p14:nvContentPartPr>
                    <p14:cNvPr id="128" name="インク 127">
                      <a:extLst>
                        <a:ext uri="{FF2B5EF4-FFF2-40B4-BE49-F238E27FC236}">
                          <a16:creationId xmlns:a16="http://schemas.microsoft.com/office/drawing/2014/main" id="{4996F342-B6AB-E648-926F-6DC8C294ABE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37327" y="2940387"/>
                    <a:ext cx="360" cy="360"/>
                  </p14:xfrm>
                </p:contentPart>
              </mc:Choice>
              <mc:Fallback xmlns="">
                <p:pic>
                  <p:nvPicPr>
                    <p:cNvPr id="128" name="インク 127">
                      <a:extLst>
                        <a:ext uri="{FF2B5EF4-FFF2-40B4-BE49-F238E27FC236}">
                          <a16:creationId xmlns:a16="http://schemas.microsoft.com/office/drawing/2014/main" id="{4996F342-B6AB-E648-926F-6DC8C294ABE2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128687" y="29317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6">
                  <p14:nvContentPartPr>
                    <p14:cNvPr id="130" name="インク 129">
                      <a:extLst>
                        <a:ext uri="{FF2B5EF4-FFF2-40B4-BE49-F238E27FC236}">
                          <a16:creationId xmlns:a16="http://schemas.microsoft.com/office/drawing/2014/main" id="{48C45B0E-3C7D-A14E-96B9-CBB84570E36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99527" y="2954787"/>
                    <a:ext cx="360" cy="360"/>
                  </p14:xfrm>
                </p:contentPart>
              </mc:Choice>
              <mc:Fallback xmlns="">
                <p:pic>
                  <p:nvPicPr>
                    <p:cNvPr id="130" name="インク 129">
                      <a:extLst>
                        <a:ext uri="{FF2B5EF4-FFF2-40B4-BE49-F238E27FC236}">
                          <a16:creationId xmlns:a16="http://schemas.microsoft.com/office/drawing/2014/main" id="{48C45B0E-3C7D-A14E-96B9-CBB84570E368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090887" y="294578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7">
                  <p14:nvContentPartPr>
                    <p14:cNvPr id="132" name="インク 131">
                      <a:extLst>
                        <a:ext uri="{FF2B5EF4-FFF2-40B4-BE49-F238E27FC236}">
                          <a16:creationId xmlns:a16="http://schemas.microsoft.com/office/drawing/2014/main" id="{2F13F6C7-D003-5C40-A39B-68935E57F37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25447" y="2950467"/>
                    <a:ext cx="360" cy="360"/>
                  </p14:xfrm>
                </p:contentPart>
              </mc:Choice>
              <mc:Fallback xmlns="">
                <p:pic>
                  <p:nvPicPr>
                    <p:cNvPr id="132" name="インク 131">
                      <a:extLst>
                        <a:ext uri="{FF2B5EF4-FFF2-40B4-BE49-F238E27FC236}">
                          <a16:creationId xmlns:a16="http://schemas.microsoft.com/office/drawing/2014/main" id="{2F13F6C7-D003-5C40-A39B-68935E57F373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116447" y="29414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8">
                  <p14:nvContentPartPr>
                    <p14:cNvPr id="134" name="インク 133">
                      <a:extLst>
                        <a:ext uri="{FF2B5EF4-FFF2-40B4-BE49-F238E27FC236}">
                          <a16:creationId xmlns:a16="http://schemas.microsoft.com/office/drawing/2014/main" id="{67B89645-F2A4-DE44-864D-531A262C426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17887" y="2952627"/>
                    <a:ext cx="360" cy="360"/>
                  </p14:xfrm>
                </p:contentPart>
              </mc:Choice>
              <mc:Fallback xmlns="">
                <p:pic>
                  <p:nvPicPr>
                    <p:cNvPr id="134" name="インク 133">
                      <a:extLst>
                        <a:ext uri="{FF2B5EF4-FFF2-40B4-BE49-F238E27FC236}">
                          <a16:creationId xmlns:a16="http://schemas.microsoft.com/office/drawing/2014/main" id="{67B89645-F2A4-DE44-864D-531A262C426F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109247" y="294362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9">
                  <p14:nvContentPartPr>
                    <p14:cNvPr id="136" name="インク 135">
                      <a:extLst>
                        <a:ext uri="{FF2B5EF4-FFF2-40B4-BE49-F238E27FC236}">
                          <a16:creationId xmlns:a16="http://schemas.microsoft.com/office/drawing/2014/main" id="{460F9C3F-FB6A-8645-ACBC-FF8B942D35A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98447" y="2955867"/>
                    <a:ext cx="360" cy="360"/>
                  </p14:xfrm>
                </p:contentPart>
              </mc:Choice>
              <mc:Fallback xmlns="">
                <p:pic>
                  <p:nvPicPr>
                    <p:cNvPr id="136" name="インク 135">
                      <a:extLst>
                        <a:ext uri="{FF2B5EF4-FFF2-40B4-BE49-F238E27FC236}">
                          <a16:creationId xmlns:a16="http://schemas.microsoft.com/office/drawing/2014/main" id="{460F9C3F-FB6A-8645-ACBC-FF8B942D35A7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089447" y="294686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0">
                  <p14:nvContentPartPr>
                    <p14:cNvPr id="112" name="インク 111">
                      <a:extLst>
                        <a:ext uri="{FF2B5EF4-FFF2-40B4-BE49-F238E27FC236}">
                          <a16:creationId xmlns:a16="http://schemas.microsoft.com/office/drawing/2014/main" id="{7DA0EBA9-0CA1-3F47-BFE4-77E7A6ABC08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58487" y="2905827"/>
                    <a:ext cx="360" cy="360"/>
                  </p14:xfrm>
                </p:contentPart>
              </mc:Choice>
              <mc:Fallback xmlns="">
                <p:pic>
                  <p:nvPicPr>
                    <p:cNvPr id="112" name="インク 111">
                      <a:extLst>
                        <a:ext uri="{FF2B5EF4-FFF2-40B4-BE49-F238E27FC236}">
                          <a16:creationId xmlns:a16="http://schemas.microsoft.com/office/drawing/2014/main" id="{7DA0EBA9-0CA1-3F47-BFE4-77E7A6ABC08A}"/>
                        </a:ext>
                      </a:extLst>
                    </p:cNvPr>
                    <p:cNvPicPr/>
                    <p:nvPr/>
                  </p:nvPicPr>
                  <p:blipFill>
                    <a:blip r:embed="rId66"/>
                    <a:stretch>
                      <a:fillRect/>
                    </a:stretch>
                  </p:blipFill>
                  <p:spPr>
                    <a:xfrm>
                      <a:off x="4022487" y="2869827"/>
                      <a:ext cx="72000" cy="72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1">
                  <p14:nvContentPartPr>
                    <p14:cNvPr id="113" name="インク 112">
                      <a:extLst>
                        <a:ext uri="{FF2B5EF4-FFF2-40B4-BE49-F238E27FC236}">
                          <a16:creationId xmlns:a16="http://schemas.microsoft.com/office/drawing/2014/main" id="{4E2824A0-39B5-A844-8C11-06C48FCB3B1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09247" y="2905827"/>
                    <a:ext cx="360" cy="360"/>
                  </p14:xfrm>
                </p:contentPart>
              </mc:Choice>
              <mc:Fallback xmlns="">
                <p:pic>
                  <p:nvPicPr>
                    <p:cNvPr id="113" name="インク 112">
                      <a:extLst>
                        <a:ext uri="{FF2B5EF4-FFF2-40B4-BE49-F238E27FC236}">
                          <a16:creationId xmlns:a16="http://schemas.microsoft.com/office/drawing/2014/main" id="{4E2824A0-39B5-A844-8C11-06C48FCB3B14}"/>
                        </a:ext>
                      </a:extLst>
                    </p:cNvPr>
                    <p:cNvPicPr/>
                    <p:nvPr/>
                  </p:nvPicPr>
                  <p:blipFill>
                    <a:blip r:embed="rId66"/>
                    <a:stretch>
                      <a:fillRect/>
                    </a:stretch>
                  </p:blipFill>
                  <p:spPr>
                    <a:xfrm>
                      <a:off x="4073607" y="2869827"/>
                      <a:ext cx="72000" cy="72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2">
                  <p14:nvContentPartPr>
                    <p14:cNvPr id="114" name="インク 113">
                      <a:extLst>
                        <a:ext uri="{FF2B5EF4-FFF2-40B4-BE49-F238E27FC236}">
                          <a16:creationId xmlns:a16="http://schemas.microsoft.com/office/drawing/2014/main" id="{620599C8-1792-B941-835D-8E2E527DF94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42007" y="2901507"/>
                    <a:ext cx="360" cy="360"/>
                  </p14:xfrm>
                </p:contentPart>
              </mc:Choice>
              <mc:Fallback xmlns="">
                <p:pic>
                  <p:nvPicPr>
                    <p:cNvPr id="114" name="インク 113">
                      <a:extLst>
                        <a:ext uri="{FF2B5EF4-FFF2-40B4-BE49-F238E27FC236}">
                          <a16:creationId xmlns:a16="http://schemas.microsoft.com/office/drawing/2014/main" id="{620599C8-1792-B941-835D-8E2E527DF949}"/>
                        </a:ext>
                      </a:extLst>
                    </p:cNvPr>
                    <p:cNvPicPr/>
                    <p:nvPr/>
                  </p:nvPicPr>
                  <p:blipFill>
                    <a:blip r:embed="rId66"/>
                    <a:stretch>
                      <a:fillRect/>
                    </a:stretch>
                  </p:blipFill>
                  <p:spPr>
                    <a:xfrm>
                      <a:off x="4106367" y="2865507"/>
                      <a:ext cx="72000" cy="72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3">
                  <p14:nvContentPartPr>
                    <p14:cNvPr id="115" name="インク 114">
                      <a:extLst>
                        <a:ext uri="{FF2B5EF4-FFF2-40B4-BE49-F238E27FC236}">
                          <a16:creationId xmlns:a16="http://schemas.microsoft.com/office/drawing/2014/main" id="{6452EFE2-759F-9549-BFD5-C5C3C82F0A2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47407" y="2901507"/>
                    <a:ext cx="360" cy="360"/>
                  </p14:xfrm>
                </p:contentPart>
              </mc:Choice>
              <mc:Fallback xmlns="">
                <p:pic>
                  <p:nvPicPr>
                    <p:cNvPr id="115" name="インク 114">
                      <a:extLst>
                        <a:ext uri="{FF2B5EF4-FFF2-40B4-BE49-F238E27FC236}">
                          <a16:creationId xmlns:a16="http://schemas.microsoft.com/office/drawing/2014/main" id="{6452EFE2-759F-9549-BFD5-C5C3C82F0A29}"/>
                        </a:ext>
                      </a:extLst>
                    </p:cNvPr>
                    <p:cNvPicPr/>
                    <p:nvPr/>
                  </p:nvPicPr>
                  <p:blipFill>
                    <a:blip r:embed="rId66"/>
                    <a:stretch>
                      <a:fillRect/>
                    </a:stretch>
                  </p:blipFill>
                  <p:spPr>
                    <a:xfrm>
                      <a:off x="4111407" y="2865507"/>
                      <a:ext cx="72000" cy="72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4">
                  <p14:nvContentPartPr>
                    <p14:cNvPr id="150" name="インク 149">
                      <a:extLst>
                        <a:ext uri="{FF2B5EF4-FFF2-40B4-BE49-F238E27FC236}">
                          <a16:creationId xmlns:a16="http://schemas.microsoft.com/office/drawing/2014/main" id="{1ADFB7E7-039A-3842-ADFE-C6471793F69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32567" y="2960187"/>
                    <a:ext cx="360" cy="360"/>
                  </p14:xfrm>
                </p:contentPart>
              </mc:Choice>
              <mc:Fallback xmlns="">
                <p:pic>
                  <p:nvPicPr>
                    <p:cNvPr id="150" name="インク 149">
                      <a:extLst>
                        <a:ext uri="{FF2B5EF4-FFF2-40B4-BE49-F238E27FC236}">
                          <a16:creationId xmlns:a16="http://schemas.microsoft.com/office/drawing/2014/main" id="{1ADFB7E7-039A-3842-ADFE-C6471793F699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023927" y="29515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5">
                  <p14:nvContentPartPr>
                    <p14:cNvPr id="152" name="インク 151">
                      <a:extLst>
                        <a:ext uri="{FF2B5EF4-FFF2-40B4-BE49-F238E27FC236}">
                          <a16:creationId xmlns:a16="http://schemas.microsoft.com/office/drawing/2014/main" id="{542C020D-CD92-814C-9590-01626B4289B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23207" y="2962707"/>
                    <a:ext cx="360" cy="360"/>
                  </p14:xfrm>
                </p:contentPart>
              </mc:Choice>
              <mc:Fallback xmlns="">
                <p:pic>
                  <p:nvPicPr>
                    <p:cNvPr id="152" name="インク 151">
                      <a:extLst>
                        <a:ext uri="{FF2B5EF4-FFF2-40B4-BE49-F238E27FC236}">
                          <a16:creationId xmlns:a16="http://schemas.microsoft.com/office/drawing/2014/main" id="{542C020D-CD92-814C-9590-01626B4289B5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014207" y="29537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6">
                  <p14:nvContentPartPr>
                    <p14:cNvPr id="154" name="インク 153">
                      <a:extLst>
                        <a:ext uri="{FF2B5EF4-FFF2-40B4-BE49-F238E27FC236}">
                          <a16:creationId xmlns:a16="http://schemas.microsoft.com/office/drawing/2014/main" id="{080B184A-58C5-6A47-8B96-70A6629569C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09887" y="2962347"/>
                    <a:ext cx="360" cy="360"/>
                  </p14:xfrm>
                </p:contentPart>
              </mc:Choice>
              <mc:Fallback xmlns="">
                <p:pic>
                  <p:nvPicPr>
                    <p:cNvPr id="154" name="インク 153">
                      <a:extLst>
                        <a:ext uri="{FF2B5EF4-FFF2-40B4-BE49-F238E27FC236}">
                          <a16:creationId xmlns:a16="http://schemas.microsoft.com/office/drawing/2014/main" id="{080B184A-58C5-6A47-8B96-70A6629569C3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000887" y="29537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7">
                  <p14:nvContentPartPr>
                    <p14:cNvPr id="156" name="インク 155">
                      <a:extLst>
                        <a:ext uri="{FF2B5EF4-FFF2-40B4-BE49-F238E27FC236}">
                          <a16:creationId xmlns:a16="http://schemas.microsoft.com/office/drawing/2014/main" id="{8C665913-9BE6-664B-B3E7-92AC4057BC4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01607" y="2958387"/>
                    <a:ext cx="360" cy="360"/>
                  </p14:xfrm>
                </p:contentPart>
              </mc:Choice>
              <mc:Fallback xmlns="">
                <p:pic>
                  <p:nvPicPr>
                    <p:cNvPr id="156" name="インク 155">
                      <a:extLst>
                        <a:ext uri="{FF2B5EF4-FFF2-40B4-BE49-F238E27FC236}">
                          <a16:creationId xmlns:a16="http://schemas.microsoft.com/office/drawing/2014/main" id="{8C665913-9BE6-664B-B3E7-92AC4057BC4D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992967" y="294938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8">
                  <p14:nvContentPartPr>
                    <p14:cNvPr id="158" name="インク 157">
                      <a:extLst>
                        <a:ext uri="{FF2B5EF4-FFF2-40B4-BE49-F238E27FC236}">
                          <a16:creationId xmlns:a16="http://schemas.microsoft.com/office/drawing/2014/main" id="{DD7625EC-85AC-6044-B281-9079E3B9430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90447" y="2947947"/>
                    <a:ext cx="360" cy="360"/>
                  </p14:xfrm>
                </p:contentPart>
              </mc:Choice>
              <mc:Fallback xmlns="">
                <p:pic>
                  <p:nvPicPr>
                    <p:cNvPr id="158" name="インク 157">
                      <a:extLst>
                        <a:ext uri="{FF2B5EF4-FFF2-40B4-BE49-F238E27FC236}">
                          <a16:creationId xmlns:a16="http://schemas.microsoft.com/office/drawing/2014/main" id="{DD7625EC-85AC-6044-B281-9079E3B94300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981447" y="29393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99">
                  <p14:nvContentPartPr>
                    <p14:cNvPr id="160" name="インク 159">
                      <a:extLst>
                        <a:ext uri="{FF2B5EF4-FFF2-40B4-BE49-F238E27FC236}">
                          <a16:creationId xmlns:a16="http://schemas.microsoft.com/office/drawing/2014/main" id="{316E9B67-0D3C-434D-9B3A-F7A8EFD9730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90447" y="2933187"/>
                    <a:ext cx="360" cy="360"/>
                  </p14:xfrm>
                </p:contentPart>
              </mc:Choice>
              <mc:Fallback xmlns="">
                <p:pic>
                  <p:nvPicPr>
                    <p:cNvPr id="160" name="インク 159">
                      <a:extLst>
                        <a:ext uri="{FF2B5EF4-FFF2-40B4-BE49-F238E27FC236}">
                          <a16:creationId xmlns:a16="http://schemas.microsoft.com/office/drawing/2014/main" id="{316E9B67-0D3C-434D-9B3A-F7A8EFD97300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981447" y="29245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0">
                  <p14:nvContentPartPr>
                    <p14:cNvPr id="162" name="インク 161">
                      <a:extLst>
                        <a:ext uri="{FF2B5EF4-FFF2-40B4-BE49-F238E27FC236}">
                          <a16:creationId xmlns:a16="http://schemas.microsoft.com/office/drawing/2014/main" id="{A94C3F75-65AB-504F-AD4E-E6D194216F5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89367" y="2933187"/>
                    <a:ext cx="360" cy="360"/>
                  </p14:xfrm>
                </p:contentPart>
              </mc:Choice>
              <mc:Fallback xmlns="">
                <p:pic>
                  <p:nvPicPr>
                    <p:cNvPr id="162" name="インク 161">
                      <a:extLst>
                        <a:ext uri="{FF2B5EF4-FFF2-40B4-BE49-F238E27FC236}">
                          <a16:creationId xmlns:a16="http://schemas.microsoft.com/office/drawing/2014/main" id="{A94C3F75-65AB-504F-AD4E-E6D194216F59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980727" y="29245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1">
                  <p14:nvContentPartPr>
                    <p14:cNvPr id="164" name="インク 163">
                      <a:extLst>
                        <a:ext uri="{FF2B5EF4-FFF2-40B4-BE49-F238E27FC236}">
                          <a16:creationId xmlns:a16="http://schemas.microsoft.com/office/drawing/2014/main" id="{23CE38E8-1858-D24D-A7C5-81BD30977D3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94047" y="2914467"/>
                    <a:ext cx="360" cy="360"/>
                  </p14:xfrm>
                </p:contentPart>
              </mc:Choice>
              <mc:Fallback xmlns="">
                <p:pic>
                  <p:nvPicPr>
                    <p:cNvPr id="164" name="インク 163">
                      <a:extLst>
                        <a:ext uri="{FF2B5EF4-FFF2-40B4-BE49-F238E27FC236}">
                          <a16:creationId xmlns:a16="http://schemas.microsoft.com/office/drawing/2014/main" id="{23CE38E8-1858-D24D-A7C5-81BD30977D39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985047" y="290582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2">
                  <p14:nvContentPartPr>
                    <p14:cNvPr id="165" name="インク 164">
                      <a:extLst>
                        <a:ext uri="{FF2B5EF4-FFF2-40B4-BE49-F238E27FC236}">
                          <a16:creationId xmlns:a16="http://schemas.microsoft.com/office/drawing/2014/main" id="{8BD4B71E-9F52-1C48-B5FE-61E69ED9C90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94047" y="2900067"/>
                    <a:ext cx="15480" cy="14760"/>
                  </p14:xfrm>
                </p:contentPart>
              </mc:Choice>
              <mc:Fallback xmlns="">
                <p:pic>
                  <p:nvPicPr>
                    <p:cNvPr id="165" name="インク 164">
                      <a:extLst>
                        <a:ext uri="{FF2B5EF4-FFF2-40B4-BE49-F238E27FC236}">
                          <a16:creationId xmlns:a16="http://schemas.microsoft.com/office/drawing/2014/main" id="{8BD4B71E-9F52-1C48-B5FE-61E69ED9C90F}"/>
                        </a:ext>
                      </a:extLst>
                    </p:cNvPr>
                    <p:cNvPicPr/>
                    <p:nvPr/>
                  </p:nvPicPr>
                  <p:blipFill>
                    <a:blip r:embed="rId103"/>
                    <a:stretch>
                      <a:fillRect/>
                    </a:stretch>
                  </p:blipFill>
                  <p:spPr>
                    <a:xfrm>
                      <a:off x="3985047" y="2891427"/>
                      <a:ext cx="33120" cy="32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4">
                  <p14:nvContentPartPr>
                    <p14:cNvPr id="167" name="インク 166">
                      <a:extLst>
                        <a:ext uri="{FF2B5EF4-FFF2-40B4-BE49-F238E27FC236}">
                          <a16:creationId xmlns:a16="http://schemas.microsoft.com/office/drawing/2014/main" id="{B920C49F-0E5C-1A4B-A812-3EFCA58671A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76047" y="2942187"/>
                    <a:ext cx="360" cy="360"/>
                  </p14:xfrm>
                </p:contentPart>
              </mc:Choice>
              <mc:Fallback xmlns="">
                <p:pic>
                  <p:nvPicPr>
                    <p:cNvPr id="167" name="インク 166">
                      <a:extLst>
                        <a:ext uri="{FF2B5EF4-FFF2-40B4-BE49-F238E27FC236}">
                          <a16:creationId xmlns:a16="http://schemas.microsoft.com/office/drawing/2014/main" id="{B920C49F-0E5C-1A4B-A812-3EFCA58671AF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967407" y="293318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5">
                  <p14:nvContentPartPr>
                    <p14:cNvPr id="169" name="インク 168">
                      <a:extLst>
                        <a:ext uri="{FF2B5EF4-FFF2-40B4-BE49-F238E27FC236}">
                          <a16:creationId xmlns:a16="http://schemas.microsoft.com/office/drawing/2014/main" id="{98673007-1455-574A-B51E-36ECD89736D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76047" y="2933907"/>
                    <a:ext cx="360" cy="360"/>
                  </p14:xfrm>
                </p:contentPart>
              </mc:Choice>
              <mc:Fallback xmlns="">
                <p:pic>
                  <p:nvPicPr>
                    <p:cNvPr id="169" name="インク 168">
                      <a:extLst>
                        <a:ext uri="{FF2B5EF4-FFF2-40B4-BE49-F238E27FC236}">
                          <a16:creationId xmlns:a16="http://schemas.microsoft.com/office/drawing/2014/main" id="{98673007-1455-574A-B51E-36ECD89736D2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967407" y="29249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6">
                  <p14:nvContentPartPr>
                    <p14:cNvPr id="171" name="インク 170">
                      <a:extLst>
                        <a:ext uri="{FF2B5EF4-FFF2-40B4-BE49-F238E27FC236}">
                          <a16:creationId xmlns:a16="http://schemas.microsoft.com/office/drawing/2014/main" id="{6042E0F6-F9E9-0249-A369-0D6DAFE8B74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79287" y="2916987"/>
                    <a:ext cx="360" cy="360"/>
                  </p14:xfrm>
                </p:contentPart>
              </mc:Choice>
              <mc:Fallback xmlns="">
                <p:pic>
                  <p:nvPicPr>
                    <p:cNvPr id="171" name="インク 170">
                      <a:extLst>
                        <a:ext uri="{FF2B5EF4-FFF2-40B4-BE49-F238E27FC236}">
                          <a16:creationId xmlns:a16="http://schemas.microsoft.com/office/drawing/2014/main" id="{6042E0F6-F9E9-0249-A369-0D6DAFE8B743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970647" y="29083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7">
                  <p14:nvContentPartPr>
                    <p14:cNvPr id="173" name="インク 172">
                      <a:extLst>
                        <a:ext uri="{FF2B5EF4-FFF2-40B4-BE49-F238E27FC236}">
                          <a16:creationId xmlns:a16="http://schemas.microsoft.com/office/drawing/2014/main" id="{D10297B2-632A-234B-8404-780193EF05C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93327" y="2904387"/>
                    <a:ext cx="360" cy="360"/>
                  </p14:xfrm>
                </p:contentPart>
              </mc:Choice>
              <mc:Fallback xmlns="">
                <p:pic>
                  <p:nvPicPr>
                    <p:cNvPr id="173" name="インク 172">
                      <a:extLst>
                        <a:ext uri="{FF2B5EF4-FFF2-40B4-BE49-F238E27FC236}">
                          <a16:creationId xmlns:a16="http://schemas.microsoft.com/office/drawing/2014/main" id="{D10297B2-632A-234B-8404-780193EF05C4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984327" y="289574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8">
                  <p14:nvContentPartPr>
                    <p14:cNvPr id="175" name="インク 174">
                      <a:extLst>
                        <a:ext uri="{FF2B5EF4-FFF2-40B4-BE49-F238E27FC236}">
                          <a16:creationId xmlns:a16="http://schemas.microsoft.com/office/drawing/2014/main" id="{93B99D79-AFF2-364E-A8FC-4B05D8D3218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82167" y="2949747"/>
                    <a:ext cx="360" cy="360"/>
                  </p14:xfrm>
                </p:contentPart>
              </mc:Choice>
              <mc:Fallback xmlns="">
                <p:pic>
                  <p:nvPicPr>
                    <p:cNvPr id="175" name="インク 174">
                      <a:extLst>
                        <a:ext uri="{FF2B5EF4-FFF2-40B4-BE49-F238E27FC236}">
                          <a16:creationId xmlns:a16="http://schemas.microsoft.com/office/drawing/2014/main" id="{93B99D79-AFF2-364E-A8FC-4B05D8D32183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3973527" y="294110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09">
                  <p14:nvContentPartPr>
                    <p14:cNvPr id="185" name="インク 184">
                      <a:extLst>
                        <a:ext uri="{FF2B5EF4-FFF2-40B4-BE49-F238E27FC236}">
                          <a16:creationId xmlns:a16="http://schemas.microsoft.com/office/drawing/2014/main" id="{2F6E0558-7629-F94F-B834-44FE1427C19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48017" y="2962269"/>
                    <a:ext cx="360" cy="360"/>
                  </p14:xfrm>
                </p:contentPart>
              </mc:Choice>
              <mc:Fallback xmlns="">
                <p:pic>
                  <p:nvPicPr>
                    <p:cNvPr id="185" name="インク 184">
                      <a:extLst>
                        <a:ext uri="{FF2B5EF4-FFF2-40B4-BE49-F238E27FC236}">
                          <a16:creationId xmlns:a16="http://schemas.microsoft.com/office/drawing/2014/main" id="{2F6E0558-7629-F94F-B834-44FE1427C19D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039017" y="2953269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0">
                  <p14:nvContentPartPr>
                    <p14:cNvPr id="187" name="インク 186">
                      <a:extLst>
                        <a:ext uri="{FF2B5EF4-FFF2-40B4-BE49-F238E27FC236}">
                          <a16:creationId xmlns:a16="http://schemas.microsoft.com/office/drawing/2014/main" id="{D558C970-0D09-4B40-BF27-D5DB30CA0D1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10297" y="2954349"/>
                    <a:ext cx="360" cy="360"/>
                  </p14:xfrm>
                </p:contentPart>
              </mc:Choice>
              <mc:Fallback xmlns="">
                <p:pic>
                  <p:nvPicPr>
                    <p:cNvPr id="187" name="インク 186">
                      <a:extLst>
                        <a:ext uri="{FF2B5EF4-FFF2-40B4-BE49-F238E27FC236}">
                          <a16:creationId xmlns:a16="http://schemas.microsoft.com/office/drawing/2014/main" id="{D558C970-0D09-4B40-BF27-D5DB30CA0D19}"/>
                        </a:ext>
                      </a:extLst>
                    </p:cNvPr>
                    <p:cNvPicPr/>
                    <p:nvPr/>
                  </p:nvPicPr>
                  <p:blipFill>
                    <a:blip r:embed="rId68"/>
                    <a:stretch>
                      <a:fillRect/>
                    </a:stretch>
                  </p:blipFill>
                  <p:spPr>
                    <a:xfrm>
                      <a:off x="4101657" y="2945349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>
            <mc:Choice Requires="p14">
              <p:contentPart p14:bwMode="auto" r:id="rId111">
                <p14:nvContentPartPr>
                  <p14:cNvPr id="192" name="インク 191">
                    <a:extLst>
                      <a:ext uri="{FF2B5EF4-FFF2-40B4-BE49-F238E27FC236}">
                        <a16:creationId xmlns:a16="http://schemas.microsoft.com/office/drawing/2014/main" id="{C9FBD6AC-389F-CC43-8CB6-FFFF4FAF700F}"/>
                      </a:ext>
                    </a:extLst>
                  </p14:cNvPr>
                  <p14:cNvContentPartPr/>
                  <p14:nvPr/>
                </p14:nvContentPartPr>
                <p14:xfrm>
                  <a:off x="4178709" y="2864973"/>
                  <a:ext cx="360" cy="360"/>
                </p14:xfrm>
              </p:contentPart>
            </mc:Choice>
            <mc:Fallback xmlns="">
              <p:pic>
                <p:nvPicPr>
                  <p:cNvPr id="192" name="インク 191">
                    <a:extLst>
                      <a:ext uri="{FF2B5EF4-FFF2-40B4-BE49-F238E27FC236}">
                        <a16:creationId xmlns:a16="http://schemas.microsoft.com/office/drawing/2014/main" id="{C9FBD6AC-389F-CC43-8CB6-FFFF4FAF700F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4169709" y="2856333"/>
                    <a:ext cx="1800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2">
                <p14:nvContentPartPr>
                  <p14:cNvPr id="193" name="インク 192">
                    <a:extLst>
                      <a:ext uri="{FF2B5EF4-FFF2-40B4-BE49-F238E27FC236}">
                        <a16:creationId xmlns:a16="http://schemas.microsoft.com/office/drawing/2014/main" id="{8F18FC3E-E553-AD45-9337-37E7D0DE54D4}"/>
                      </a:ext>
                    </a:extLst>
                  </p14:cNvPr>
                  <p14:cNvContentPartPr/>
                  <p14:nvPr/>
                </p14:nvContentPartPr>
                <p14:xfrm>
                  <a:off x="4016349" y="2846613"/>
                  <a:ext cx="191520" cy="35280"/>
                </p14:xfrm>
              </p:contentPart>
            </mc:Choice>
            <mc:Fallback xmlns="">
              <p:pic>
                <p:nvPicPr>
                  <p:cNvPr id="193" name="インク 192">
                    <a:extLst>
                      <a:ext uri="{FF2B5EF4-FFF2-40B4-BE49-F238E27FC236}">
                        <a16:creationId xmlns:a16="http://schemas.microsoft.com/office/drawing/2014/main" id="{8F18FC3E-E553-AD45-9337-37E7D0DE54D4}"/>
                      </a:ext>
                    </a:extLst>
                  </p:cNvPr>
                  <p:cNvPicPr/>
                  <p:nvPr/>
                </p:nvPicPr>
                <p:blipFill>
                  <a:blip r:embed="rId113"/>
                  <a:stretch>
                    <a:fillRect/>
                  </a:stretch>
                </p:blipFill>
                <p:spPr>
                  <a:xfrm>
                    <a:off x="4007709" y="2837973"/>
                    <a:ext cx="209160" cy="5292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228" name="グループ化 227">
                <a:extLst>
                  <a:ext uri="{FF2B5EF4-FFF2-40B4-BE49-F238E27FC236}">
                    <a16:creationId xmlns:a16="http://schemas.microsoft.com/office/drawing/2014/main" id="{2F0DC5F1-87C8-9748-A9C0-9C4D68E117FC}"/>
                  </a:ext>
                </a:extLst>
              </p:cNvPr>
              <p:cNvGrpSpPr/>
              <p:nvPr/>
            </p:nvGrpSpPr>
            <p:grpSpPr>
              <a:xfrm>
                <a:off x="4180869" y="2881173"/>
                <a:ext cx="16200" cy="68400"/>
                <a:chOff x="4180869" y="2881173"/>
                <a:chExt cx="16200" cy="6840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14">
                  <p14:nvContentPartPr>
                    <p14:cNvPr id="219" name="インク 218">
                      <a:extLst>
                        <a:ext uri="{FF2B5EF4-FFF2-40B4-BE49-F238E27FC236}">
                          <a16:creationId xmlns:a16="http://schemas.microsoft.com/office/drawing/2014/main" id="{13A0DA3A-55B3-9E45-BD99-FE56A0FDB66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86989" y="2881173"/>
                    <a:ext cx="360" cy="360"/>
                  </p14:xfrm>
                </p:contentPart>
              </mc:Choice>
              <mc:Fallback xmlns="">
                <p:pic>
                  <p:nvPicPr>
                    <p:cNvPr id="219" name="インク 218">
                      <a:extLst>
                        <a:ext uri="{FF2B5EF4-FFF2-40B4-BE49-F238E27FC236}">
                          <a16:creationId xmlns:a16="http://schemas.microsoft.com/office/drawing/2014/main" id="{13A0DA3A-55B3-9E45-BD99-FE56A0FDB666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178349" y="2872533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5">
                  <p14:nvContentPartPr>
                    <p14:cNvPr id="220" name="インク 219">
                      <a:extLst>
                        <a:ext uri="{FF2B5EF4-FFF2-40B4-BE49-F238E27FC236}">
                          <a16:creationId xmlns:a16="http://schemas.microsoft.com/office/drawing/2014/main" id="{F52601A5-3CC7-A046-AAAA-D4031D9B96B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96709" y="2897013"/>
                    <a:ext cx="360" cy="360"/>
                  </p14:xfrm>
                </p:contentPart>
              </mc:Choice>
              <mc:Fallback xmlns="">
                <p:pic>
                  <p:nvPicPr>
                    <p:cNvPr id="220" name="インク 219">
                      <a:extLst>
                        <a:ext uri="{FF2B5EF4-FFF2-40B4-BE49-F238E27FC236}">
                          <a16:creationId xmlns:a16="http://schemas.microsoft.com/office/drawing/2014/main" id="{F52601A5-3CC7-A046-AAAA-D4031D9B96B8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187709" y="2888013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6">
                  <p14:nvContentPartPr>
                    <p14:cNvPr id="222" name="インク 221">
                      <a:extLst>
                        <a:ext uri="{FF2B5EF4-FFF2-40B4-BE49-F238E27FC236}">
                          <a16:creationId xmlns:a16="http://schemas.microsoft.com/office/drawing/2014/main" id="{85212926-42DF-C641-BAFF-1B39CB5BD0D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96709" y="2926893"/>
                    <a:ext cx="360" cy="360"/>
                  </p14:xfrm>
                </p:contentPart>
              </mc:Choice>
              <mc:Fallback xmlns="">
                <p:pic>
                  <p:nvPicPr>
                    <p:cNvPr id="222" name="インク 221">
                      <a:extLst>
                        <a:ext uri="{FF2B5EF4-FFF2-40B4-BE49-F238E27FC236}">
                          <a16:creationId xmlns:a16="http://schemas.microsoft.com/office/drawing/2014/main" id="{85212926-42DF-C641-BAFF-1B39CB5BD0D6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187709" y="2918253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7">
                  <p14:nvContentPartPr>
                    <p14:cNvPr id="223" name="インク 222">
                      <a:extLst>
                        <a:ext uri="{FF2B5EF4-FFF2-40B4-BE49-F238E27FC236}">
                          <a16:creationId xmlns:a16="http://schemas.microsoft.com/office/drawing/2014/main" id="{44AA6948-FCCC-D643-BFBF-BFAC146419B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96709" y="2911413"/>
                    <a:ext cx="360" cy="360"/>
                  </p14:xfrm>
                </p:contentPart>
              </mc:Choice>
              <mc:Fallback xmlns="">
                <p:pic>
                  <p:nvPicPr>
                    <p:cNvPr id="223" name="インク 222">
                      <a:extLst>
                        <a:ext uri="{FF2B5EF4-FFF2-40B4-BE49-F238E27FC236}">
                          <a16:creationId xmlns:a16="http://schemas.microsoft.com/office/drawing/2014/main" id="{44AA6948-FCCC-D643-BFBF-BFAC146419BB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187709" y="2902413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8">
                  <p14:nvContentPartPr>
                    <p14:cNvPr id="225" name="インク 224">
                      <a:extLst>
                        <a:ext uri="{FF2B5EF4-FFF2-40B4-BE49-F238E27FC236}">
                          <a16:creationId xmlns:a16="http://schemas.microsoft.com/office/drawing/2014/main" id="{69C71D93-1378-0646-8D06-345360A9A60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90589" y="2937333"/>
                    <a:ext cx="360" cy="360"/>
                  </p14:xfrm>
                </p:contentPart>
              </mc:Choice>
              <mc:Fallback xmlns="">
                <p:pic>
                  <p:nvPicPr>
                    <p:cNvPr id="225" name="インク 224">
                      <a:extLst>
                        <a:ext uri="{FF2B5EF4-FFF2-40B4-BE49-F238E27FC236}">
                          <a16:creationId xmlns:a16="http://schemas.microsoft.com/office/drawing/2014/main" id="{69C71D93-1378-0646-8D06-345360A9A602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4181589" y="2928693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19">
                  <p14:nvContentPartPr>
                    <p14:cNvPr id="227" name="インク 226">
                      <a:extLst>
                        <a:ext uri="{FF2B5EF4-FFF2-40B4-BE49-F238E27FC236}">
                          <a16:creationId xmlns:a16="http://schemas.microsoft.com/office/drawing/2014/main" id="{9F5BBA50-2460-0041-B67A-B37EA3CF3F4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80869" y="2949213"/>
                    <a:ext cx="360" cy="360"/>
                  </p14:xfrm>
                </p:contentPart>
              </mc:Choice>
              <mc:Fallback xmlns="">
                <p:pic>
                  <p:nvPicPr>
                    <p:cNvPr id="227" name="インク 226">
                      <a:extLst>
                        <a:ext uri="{FF2B5EF4-FFF2-40B4-BE49-F238E27FC236}">
                          <a16:creationId xmlns:a16="http://schemas.microsoft.com/office/drawing/2014/main" id="{9F5BBA50-2460-0041-B67A-B37EA3CF3F45}"/>
                        </a:ext>
                      </a:extLst>
                    </p:cNvPr>
                    <p:cNvPicPr/>
                    <p:nvPr/>
                  </p:nvPicPr>
                  <p:blipFill>
                    <a:blip r:embed="rId120"/>
                    <a:stretch>
                      <a:fillRect/>
                    </a:stretch>
                  </p:blipFill>
                  <p:spPr>
                    <a:xfrm>
                      <a:off x="4176549" y="2944893"/>
                      <a:ext cx="9000" cy="90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235" name="グループ化 234">
                <a:extLst>
                  <a:ext uri="{FF2B5EF4-FFF2-40B4-BE49-F238E27FC236}">
                    <a16:creationId xmlns:a16="http://schemas.microsoft.com/office/drawing/2014/main" id="{0E7B2287-0400-F94E-B1DC-6EF4C2FEC369}"/>
                  </a:ext>
                </a:extLst>
              </p:cNvPr>
              <p:cNvGrpSpPr/>
              <p:nvPr/>
            </p:nvGrpSpPr>
            <p:grpSpPr>
              <a:xfrm>
                <a:off x="3740229" y="2936973"/>
                <a:ext cx="11520" cy="10440"/>
                <a:chOff x="3740229" y="2936973"/>
                <a:chExt cx="11520" cy="104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21">
                  <p14:nvContentPartPr>
                    <p14:cNvPr id="229" name="インク 228">
                      <a:extLst>
                        <a:ext uri="{FF2B5EF4-FFF2-40B4-BE49-F238E27FC236}">
                          <a16:creationId xmlns:a16="http://schemas.microsoft.com/office/drawing/2014/main" id="{0D9A6204-F626-454D-A540-3C799C1B784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749589" y="2947053"/>
                    <a:ext cx="360" cy="360"/>
                  </p14:xfrm>
                </p:contentPart>
              </mc:Choice>
              <mc:Fallback xmlns="">
                <p:pic>
                  <p:nvPicPr>
                    <p:cNvPr id="229" name="インク 228">
                      <a:extLst>
                        <a:ext uri="{FF2B5EF4-FFF2-40B4-BE49-F238E27FC236}">
                          <a16:creationId xmlns:a16="http://schemas.microsoft.com/office/drawing/2014/main" id="{0D9A6204-F626-454D-A540-3C799C1B7845}"/>
                        </a:ext>
                      </a:extLst>
                    </p:cNvPr>
                    <p:cNvPicPr/>
                    <p:nvPr/>
                  </p:nvPicPr>
                  <p:blipFill>
                    <a:blip r:embed="rId122"/>
                    <a:stretch>
                      <a:fillRect/>
                    </a:stretch>
                  </p:blipFill>
                  <p:spPr>
                    <a:xfrm>
                      <a:off x="3745269" y="2942733"/>
                      <a:ext cx="9000" cy="9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3">
                  <p14:nvContentPartPr>
                    <p14:cNvPr id="230" name="インク 229">
                      <a:extLst>
                        <a:ext uri="{FF2B5EF4-FFF2-40B4-BE49-F238E27FC236}">
                          <a16:creationId xmlns:a16="http://schemas.microsoft.com/office/drawing/2014/main" id="{581B1A07-4422-5346-9E23-EDF612DB04F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748509" y="2944533"/>
                    <a:ext cx="1440" cy="360"/>
                  </p14:xfrm>
                </p:contentPart>
              </mc:Choice>
              <mc:Fallback xmlns="">
                <p:pic>
                  <p:nvPicPr>
                    <p:cNvPr id="230" name="インク 229">
                      <a:extLst>
                        <a:ext uri="{FF2B5EF4-FFF2-40B4-BE49-F238E27FC236}">
                          <a16:creationId xmlns:a16="http://schemas.microsoft.com/office/drawing/2014/main" id="{581B1A07-4422-5346-9E23-EDF612DB04F3}"/>
                        </a:ext>
                      </a:extLst>
                    </p:cNvPr>
                    <p:cNvPicPr/>
                    <p:nvPr/>
                  </p:nvPicPr>
                  <p:blipFill>
                    <a:blip r:embed="rId122"/>
                    <a:stretch>
                      <a:fillRect/>
                    </a:stretch>
                  </p:blipFill>
                  <p:spPr>
                    <a:xfrm>
                      <a:off x="3744189" y="2940213"/>
                      <a:ext cx="10080" cy="9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4">
                  <p14:nvContentPartPr>
                    <p14:cNvPr id="232" name="インク 231">
                      <a:extLst>
                        <a:ext uri="{FF2B5EF4-FFF2-40B4-BE49-F238E27FC236}">
                          <a16:creationId xmlns:a16="http://schemas.microsoft.com/office/drawing/2014/main" id="{76FA1ADF-F09E-0649-AAA6-779508A234C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740229" y="2943453"/>
                    <a:ext cx="360" cy="360"/>
                  </p14:xfrm>
                </p:contentPart>
              </mc:Choice>
              <mc:Fallback xmlns="">
                <p:pic>
                  <p:nvPicPr>
                    <p:cNvPr id="232" name="インク 231">
                      <a:extLst>
                        <a:ext uri="{FF2B5EF4-FFF2-40B4-BE49-F238E27FC236}">
                          <a16:creationId xmlns:a16="http://schemas.microsoft.com/office/drawing/2014/main" id="{76FA1ADF-F09E-0649-AAA6-779508A234CB}"/>
                        </a:ext>
                      </a:extLst>
                    </p:cNvPr>
                    <p:cNvPicPr/>
                    <p:nvPr/>
                  </p:nvPicPr>
                  <p:blipFill>
                    <a:blip r:embed="rId122"/>
                    <a:stretch>
                      <a:fillRect/>
                    </a:stretch>
                  </p:blipFill>
                  <p:spPr>
                    <a:xfrm>
                      <a:off x="3735909" y="2939133"/>
                      <a:ext cx="9000" cy="9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5">
                  <p14:nvContentPartPr>
                    <p14:cNvPr id="234" name="インク 233">
                      <a:extLst>
                        <a:ext uri="{FF2B5EF4-FFF2-40B4-BE49-F238E27FC236}">
                          <a16:creationId xmlns:a16="http://schemas.microsoft.com/office/drawing/2014/main" id="{AD170B40-FF59-C44C-AAEF-E1E094E2E14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751389" y="2936973"/>
                    <a:ext cx="360" cy="360"/>
                  </p14:xfrm>
                </p:contentPart>
              </mc:Choice>
              <mc:Fallback xmlns="">
                <p:pic>
                  <p:nvPicPr>
                    <p:cNvPr id="234" name="インク 233">
                      <a:extLst>
                        <a:ext uri="{FF2B5EF4-FFF2-40B4-BE49-F238E27FC236}">
                          <a16:creationId xmlns:a16="http://schemas.microsoft.com/office/drawing/2014/main" id="{AD170B40-FF59-C44C-AAEF-E1E094E2E140}"/>
                        </a:ext>
                      </a:extLst>
                    </p:cNvPr>
                    <p:cNvPicPr/>
                    <p:nvPr/>
                  </p:nvPicPr>
                  <p:blipFill>
                    <a:blip r:embed="rId122"/>
                    <a:stretch>
                      <a:fillRect/>
                    </a:stretch>
                  </p:blipFill>
                  <p:spPr>
                    <a:xfrm>
                      <a:off x="3747069" y="2932653"/>
                      <a:ext cx="9000" cy="90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247" name="グループ化 246">
                <a:extLst>
                  <a:ext uri="{FF2B5EF4-FFF2-40B4-BE49-F238E27FC236}">
                    <a16:creationId xmlns:a16="http://schemas.microsoft.com/office/drawing/2014/main" id="{62E198A4-2550-0A46-8F5F-63D0029DB91E}"/>
                  </a:ext>
                </a:extLst>
              </p:cNvPr>
              <p:cNvGrpSpPr/>
              <p:nvPr/>
            </p:nvGrpSpPr>
            <p:grpSpPr>
              <a:xfrm>
                <a:off x="4536549" y="2996373"/>
                <a:ext cx="25200" cy="21960"/>
                <a:chOff x="4536549" y="2996373"/>
                <a:chExt cx="25200" cy="2196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26">
                  <p14:nvContentPartPr>
                    <p14:cNvPr id="237" name="インク 236">
                      <a:extLst>
                        <a:ext uri="{FF2B5EF4-FFF2-40B4-BE49-F238E27FC236}">
                          <a16:creationId xmlns:a16="http://schemas.microsoft.com/office/drawing/2014/main" id="{15F72AB3-7607-7A4D-A5F2-AE9ED89188A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45909" y="3002133"/>
                    <a:ext cx="360" cy="360"/>
                  </p14:xfrm>
                </p:contentPart>
              </mc:Choice>
              <mc:Fallback xmlns="">
                <p:pic>
                  <p:nvPicPr>
                    <p:cNvPr id="237" name="インク 236">
                      <a:extLst>
                        <a:ext uri="{FF2B5EF4-FFF2-40B4-BE49-F238E27FC236}">
                          <a16:creationId xmlns:a16="http://schemas.microsoft.com/office/drawing/2014/main" id="{15F72AB3-7607-7A4D-A5F2-AE9ED89188AF}"/>
                        </a:ext>
                      </a:extLst>
                    </p:cNvPr>
                    <p:cNvPicPr/>
                    <p:nvPr/>
                  </p:nvPicPr>
                  <p:blipFill>
                    <a:blip r:embed="rId122"/>
                    <a:stretch>
                      <a:fillRect/>
                    </a:stretch>
                  </p:blipFill>
                  <p:spPr>
                    <a:xfrm>
                      <a:off x="4541589" y="2997813"/>
                      <a:ext cx="9000" cy="9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7">
                  <p14:nvContentPartPr>
                    <p14:cNvPr id="238" name="インク 237">
                      <a:extLst>
                        <a:ext uri="{FF2B5EF4-FFF2-40B4-BE49-F238E27FC236}">
                          <a16:creationId xmlns:a16="http://schemas.microsoft.com/office/drawing/2014/main" id="{70A1D8C6-22BB-3C45-BF48-117CFE8206E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50229" y="3001053"/>
                    <a:ext cx="360" cy="360"/>
                  </p14:xfrm>
                </p:contentPart>
              </mc:Choice>
              <mc:Fallback xmlns="">
                <p:pic>
                  <p:nvPicPr>
                    <p:cNvPr id="238" name="インク 237">
                      <a:extLst>
                        <a:ext uri="{FF2B5EF4-FFF2-40B4-BE49-F238E27FC236}">
                          <a16:creationId xmlns:a16="http://schemas.microsoft.com/office/drawing/2014/main" id="{70A1D8C6-22BB-3C45-BF48-117CFE8206E2}"/>
                        </a:ext>
                      </a:extLst>
                    </p:cNvPr>
                    <p:cNvPicPr/>
                    <p:nvPr/>
                  </p:nvPicPr>
                  <p:blipFill>
                    <a:blip r:embed="rId122"/>
                    <a:stretch>
                      <a:fillRect/>
                    </a:stretch>
                  </p:blipFill>
                  <p:spPr>
                    <a:xfrm>
                      <a:off x="4545909" y="2996733"/>
                      <a:ext cx="9000" cy="9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28">
                  <p14:nvContentPartPr>
                    <p14:cNvPr id="240" name="インク 239">
                      <a:extLst>
                        <a:ext uri="{FF2B5EF4-FFF2-40B4-BE49-F238E27FC236}">
                          <a16:creationId xmlns:a16="http://schemas.microsoft.com/office/drawing/2014/main" id="{379E1A0E-2757-D14C-BB4B-639A9F9B6E9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36549" y="3014013"/>
                    <a:ext cx="19080" cy="2880"/>
                  </p14:xfrm>
                </p:contentPart>
              </mc:Choice>
              <mc:Fallback xmlns="">
                <p:pic>
                  <p:nvPicPr>
                    <p:cNvPr id="240" name="インク 239">
                      <a:extLst>
                        <a:ext uri="{FF2B5EF4-FFF2-40B4-BE49-F238E27FC236}">
                          <a16:creationId xmlns:a16="http://schemas.microsoft.com/office/drawing/2014/main" id="{379E1A0E-2757-D14C-BB4B-639A9F9B6E92}"/>
                        </a:ext>
                      </a:extLst>
                    </p:cNvPr>
                    <p:cNvPicPr/>
                    <p:nvPr/>
                  </p:nvPicPr>
                  <p:blipFill>
                    <a:blip r:embed="rId129"/>
                    <a:stretch>
                      <a:fillRect/>
                    </a:stretch>
                  </p:blipFill>
                  <p:spPr>
                    <a:xfrm>
                      <a:off x="4532229" y="3009693"/>
                      <a:ext cx="27720" cy="115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30">
                  <p14:nvContentPartPr>
                    <p14:cNvPr id="242" name="インク 241">
                      <a:extLst>
                        <a:ext uri="{FF2B5EF4-FFF2-40B4-BE49-F238E27FC236}">
                          <a16:creationId xmlns:a16="http://schemas.microsoft.com/office/drawing/2014/main" id="{035537B4-9F8B-244F-940A-32B152AC1FE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59949" y="3011493"/>
                    <a:ext cx="360" cy="360"/>
                  </p14:xfrm>
                </p:contentPart>
              </mc:Choice>
              <mc:Fallback xmlns="">
                <p:pic>
                  <p:nvPicPr>
                    <p:cNvPr id="242" name="インク 241">
                      <a:extLst>
                        <a:ext uri="{FF2B5EF4-FFF2-40B4-BE49-F238E27FC236}">
                          <a16:creationId xmlns:a16="http://schemas.microsoft.com/office/drawing/2014/main" id="{035537B4-9F8B-244F-940A-32B152AC1FE4}"/>
                        </a:ext>
                      </a:extLst>
                    </p:cNvPr>
                    <p:cNvPicPr/>
                    <p:nvPr/>
                  </p:nvPicPr>
                  <p:blipFill>
                    <a:blip r:embed="rId122"/>
                    <a:stretch>
                      <a:fillRect/>
                    </a:stretch>
                  </p:blipFill>
                  <p:spPr>
                    <a:xfrm>
                      <a:off x="4555629" y="3007173"/>
                      <a:ext cx="9000" cy="9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31">
                  <p14:nvContentPartPr>
                    <p14:cNvPr id="244" name="インク 243">
                      <a:extLst>
                        <a:ext uri="{FF2B5EF4-FFF2-40B4-BE49-F238E27FC236}">
                          <a16:creationId xmlns:a16="http://schemas.microsoft.com/office/drawing/2014/main" id="{218250CA-EEDB-854D-93C7-4FD2AE814B4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49149" y="2996373"/>
                    <a:ext cx="360" cy="360"/>
                  </p14:xfrm>
                </p:contentPart>
              </mc:Choice>
              <mc:Fallback xmlns="">
                <p:pic>
                  <p:nvPicPr>
                    <p:cNvPr id="244" name="インク 243">
                      <a:extLst>
                        <a:ext uri="{FF2B5EF4-FFF2-40B4-BE49-F238E27FC236}">
                          <a16:creationId xmlns:a16="http://schemas.microsoft.com/office/drawing/2014/main" id="{218250CA-EEDB-854D-93C7-4FD2AE814B4F}"/>
                        </a:ext>
                      </a:extLst>
                    </p:cNvPr>
                    <p:cNvPicPr/>
                    <p:nvPr/>
                  </p:nvPicPr>
                  <p:blipFill>
                    <a:blip r:embed="rId122"/>
                    <a:stretch>
                      <a:fillRect/>
                    </a:stretch>
                  </p:blipFill>
                  <p:spPr>
                    <a:xfrm>
                      <a:off x="4544829" y="2992053"/>
                      <a:ext cx="9000" cy="9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32">
                  <p14:nvContentPartPr>
                    <p14:cNvPr id="246" name="インク 245">
                      <a:extLst>
                        <a:ext uri="{FF2B5EF4-FFF2-40B4-BE49-F238E27FC236}">
                          <a16:creationId xmlns:a16="http://schemas.microsoft.com/office/drawing/2014/main" id="{20D6E961-AD74-4943-8185-7B75CBB0079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561389" y="3017973"/>
                    <a:ext cx="360" cy="360"/>
                  </p14:xfrm>
                </p:contentPart>
              </mc:Choice>
              <mc:Fallback xmlns="">
                <p:pic>
                  <p:nvPicPr>
                    <p:cNvPr id="246" name="インク 245">
                      <a:extLst>
                        <a:ext uri="{FF2B5EF4-FFF2-40B4-BE49-F238E27FC236}">
                          <a16:creationId xmlns:a16="http://schemas.microsoft.com/office/drawing/2014/main" id="{20D6E961-AD74-4943-8185-7B75CBB0079A}"/>
                        </a:ext>
                      </a:extLst>
                    </p:cNvPr>
                    <p:cNvPicPr/>
                    <p:nvPr/>
                  </p:nvPicPr>
                  <p:blipFill>
                    <a:blip r:embed="rId122"/>
                    <a:stretch>
                      <a:fillRect/>
                    </a:stretch>
                  </p:blipFill>
                  <p:spPr>
                    <a:xfrm>
                      <a:off x="4557069" y="3013653"/>
                      <a:ext cx="9000" cy="90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278" name="グループ化 277">
              <a:extLst>
                <a:ext uri="{FF2B5EF4-FFF2-40B4-BE49-F238E27FC236}">
                  <a16:creationId xmlns:a16="http://schemas.microsoft.com/office/drawing/2014/main" id="{139A7EB2-AD1B-B245-A897-877B2C115E0B}"/>
                </a:ext>
              </a:extLst>
            </p:cNvPr>
            <p:cNvGrpSpPr/>
            <p:nvPr/>
          </p:nvGrpSpPr>
          <p:grpSpPr>
            <a:xfrm>
              <a:off x="4064110" y="3530250"/>
              <a:ext cx="345600" cy="389160"/>
              <a:chOff x="4064110" y="3530250"/>
              <a:chExt cx="345600" cy="3891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33">
                <p14:nvContentPartPr>
                  <p14:cNvPr id="252" name="インク 251">
                    <a:extLst>
                      <a:ext uri="{FF2B5EF4-FFF2-40B4-BE49-F238E27FC236}">
                        <a16:creationId xmlns:a16="http://schemas.microsoft.com/office/drawing/2014/main" id="{CDD2E6D0-078B-7549-8C32-8F402572FE0E}"/>
                      </a:ext>
                    </a:extLst>
                  </p14:cNvPr>
                  <p14:cNvContentPartPr/>
                  <p14:nvPr/>
                </p14:nvContentPartPr>
                <p14:xfrm>
                  <a:off x="4065190" y="3619890"/>
                  <a:ext cx="22320" cy="62280"/>
                </p14:xfrm>
              </p:contentPart>
            </mc:Choice>
            <mc:Fallback xmlns="">
              <p:pic>
                <p:nvPicPr>
                  <p:cNvPr id="252" name="インク 251">
                    <a:extLst>
                      <a:ext uri="{FF2B5EF4-FFF2-40B4-BE49-F238E27FC236}">
                        <a16:creationId xmlns:a16="http://schemas.microsoft.com/office/drawing/2014/main" id="{CDD2E6D0-078B-7549-8C32-8F402572FE0E}"/>
                      </a:ext>
                    </a:extLst>
                  </p:cNvPr>
                  <p:cNvPicPr/>
                  <p:nvPr/>
                </p:nvPicPr>
                <p:blipFill>
                  <a:blip r:embed="rId134"/>
                  <a:stretch>
                    <a:fillRect/>
                  </a:stretch>
                </p:blipFill>
                <p:spPr>
                  <a:xfrm>
                    <a:off x="4056190" y="3610890"/>
                    <a:ext cx="39960" cy="79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5">
                <p14:nvContentPartPr>
                  <p14:cNvPr id="254" name="インク 253">
                    <a:extLst>
                      <a:ext uri="{FF2B5EF4-FFF2-40B4-BE49-F238E27FC236}">
                        <a16:creationId xmlns:a16="http://schemas.microsoft.com/office/drawing/2014/main" id="{B065FD53-756E-EB44-B441-FC21E9061985}"/>
                      </a:ext>
                    </a:extLst>
                  </p14:cNvPr>
                  <p14:cNvContentPartPr/>
                  <p14:nvPr/>
                </p14:nvContentPartPr>
                <p14:xfrm>
                  <a:off x="4259230" y="3532410"/>
                  <a:ext cx="149400" cy="288360"/>
                </p14:xfrm>
              </p:contentPart>
            </mc:Choice>
            <mc:Fallback xmlns="">
              <p:pic>
                <p:nvPicPr>
                  <p:cNvPr id="254" name="インク 253">
                    <a:extLst>
                      <a:ext uri="{FF2B5EF4-FFF2-40B4-BE49-F238E27FC236}">
                        <a16:creationId xmlns:a16="http://schemas.microsoft.com/office/drawing/2014/main" id="{B065FD53-756E-EB44-B441-FC21E9061985}"/>
                      </a:ext>
                    </a:extLst>
                  </p:cNvPr>
                  <p:cNvPicPr/>
                  <p:nvPr/>
                </p:nvPicPr>
                <p:blipFill>
                  <a:blip r:embed="rId136"/>
                  <a:stretch>
                    <a:fillRect/>
                  </a:stretch>
                </p:blipFill>
                <p:spPr>
                  <a:xfrm>
                    <a:off x="4241230" y="3514770"/>
                    <a:ext cx="185040" cy="324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7">
                <p14:nvContentPartPr>
                  <p14:cNvPr id="255" name="インク 254">
                    <a:extLst>
                      <a:ext uri="{FF2B5EF4-FFF2-40B4-BE49-F238E27FC236}">
                        <a16:creationId xmlns:a16="http://schemas.microsoft.com/office/drawing/2014/main" id="{BB38F940-A375-9A48-B20A-4BF9584CABDA}"/>
                      </a:ext>
                    </a:extLst>
                  </p14:cNvPr>
                  <p14:cNvContentPartPr/>
                  <p14:nvPr/>
                </p14:nvContentPartPr>
                <p14:xfrm>
                  <a:off x="4200190" y="3823650"/>
                  <a:ext cx="209520" cy="95760"/>
                </p14:xfrm>
              </p:contentPart>
            </mc:Choice>
            <mc:Fallback xmlns="">
              <p:pic>
                <p:nvPicPr>
                  <p:cNvPr id="255" name="インク 254">
                    <a:extLst>
                      <a:ext uri="{FF2B5EF4-FFF2-40B4-BE49-F238E27FC236}">
                        <a16:creationId xmlns:a16="http://schemas.microsoft.com/office/drawing/2014/main" id="{BB38F940-A375-9A48-B20A-4BF9584CABDA}"/>
                      </a:ext>
                    </a:extLst>
                  </p:cNvPr>
                  <p:cNvPicPr/>
                  <p:nvPr/>
                </p:nvPicPr>
                <p:blipFill>
                  <a:blip r:embed="rId138"/>
                  <a:stretch>
                    <a:fillRect/>
                  </a:stretch>
                </p:blipFill>
                <p:spPr>
                  <a:xfrm>
                    <a:off x="4182550" y="3806010"/>
                    <a:ext cx="245160" cy="131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39">
                <p14:nvContentPartPr>
                  <p14:cNvPr id="256" name="インク 255">
                    <a:extLst>
                      <a:ext uri="{FF2B5EF4-FFF2-40B4-BE49-F238E27FC236}">
                        <a16:creationId xmlns:a16="http://schemas.microsoft.com/office/drawing/2014/main" id="{C40B8963-F08E-0544-9FE5-9181F8690418}"/>
                      </a:ext>
                    </a:extLst>
                  </p14:cNvPr>
                  <p14:cNvContentPartPr/>
                  <p14:nvPr/>
                </p14:nvContentPartPr>
                <p14:xfrm>
                  <a:off x="4064110" y="3530250"/>
                  <a:ext cx="202320" cy="123840"/>
                </p14:xfrm>
              </p:contentPart>
            </mc:Choice>
            <mc:Fallback xmlns="">
              <p:pic>
                <p:nvPicPr>
                  <p:cNvPr id="256" name="インク 255">
                    <a:extLst>
                      <a:ext uri="{FF2B5EF4-FFF2-40B4-BE49-F238E27FC236}">
                        <a16:creationId xmlns:a16="http://schemas.microsoft.com/office/drawing/2014/main" id="{C40B8963-F08E-0544-9FE5-9181F8690418}"/>
                      </a:ext>
                    </a:extLst>
                  </p:cNvPr>
                  <p:cNvPicPr/>
                  <p:nvPr/>
                </p:nvPicPr>
                <p:blipFill>
                  <a:blip r:embed="rId140"/>
                  <a:stretch>
                    <a:fillRect/>
                  </a:stretch>
                </p:blipFill>
                <p:spPr>
                  <a:xfrm>
                    <a:off x="4046470" y="3512610"/>
                    <a:ext cx="237960" cy="159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1">
                <p14:nvContentPartPr>
                  <p14:cNvPr id="258" name="インク 257">
                    <a:extLst>
                      <a:ext uri="{FF2B5EF4-FFF2-40B4-BE49-F238E27FC236}">
                        <a16:creationId xmlns:a16="http://schemas.microsoft.com/office/drawing/2014/main" id="{58ABCEBC-F2CC-7241-86E1-0D98DE60202C}"/>
                      </a:ext>
                    </a:extLst>
                  </p14:cNvPr>
                  <p14:cNvContentPartPr/>
                  <p14:nvPr/>
                </p14:nvContentPartPr>
                <p14:xfrm>
                  <a:off x="4106230" y="3614130"/>
                  <a:ext cx="238680" cy="235440"/>
                </p14:xfrm>
              </p:contentPart>
            </mc:Choice>
            <mc:Fallback xmlns="">
              <p:pic>
                <p:nvPicPr>
                  <p:cNvPr id="258" name="インク 257">
                    <a:extLst>
                      <a:ext uri="{FF2B5EF4-FFF2-40B4-BE49-F238E27FC236}">
                        <a16:creationId xmlns:a16="http://schemas.microsoft.com/office/drawing/2014/main" id="{58ABCEBC-F2CC-7241-86E1-0D98DE60202C}"/>
                      </a:ext>
                    </a:extLst>
                  </p:cNvPr>
                  <p:cNvPicPr/>
                  <p:nvPr/>
                </p:nvPicPr>
                <p:blipFill>
                  <a:blip r:embed="rId142"/>
                  <a:stretch>
                    <a:fillRect/>
                  </a:stretch>
                </p:blipFill>
                <p:spPr>
                  <a:xfrm>
                    <a:off x="4088230" y="3596490"/>
                    <a:ext cx="274320" cy="271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3">
                <p14:nvContentPartPr>
                  <p14:cNvPr id="259" name="インク 258">
                    <a:extLst>
                      <a:ext uri="{FF2B5EF4-FFF2-40B4-BE49-F238E27FC236}">
                        <a16:creationId xmlns:a16="http://schemas.microsoft.com/office/drawing/2014/main" id="{C2D54BBF-AFC0-4E43-B5C8-601542E421C7}"/>
                      </a:ext>
                    </a:extLst>
                  </p14:cNvPr>
                  <p14:cNvContentPartPr/>
                  <p14:nvPr/>
                </p14:nvContentPartPr>
                <p14:xfrm>
                  <a:off x="4100830" y="3581370"/>
                  <a:ext cx="231480" cy="151920"/>
                </p14:xfrm>
              </p:contentPart>
            </mc:Choice>
            <mc:Fallback xmlns="">
              <p:pic>
                <p:nvPicPr>
                  <p:cNvPr id="259" name="インク 258">
                    <a:extLst>
                      <a:ext uri="{FF2B5EF4-FFF2-40B4-BE49-F238E27FC236}">
                        <a16:creationId xmlns:a16="http://schemas.microsoft.com/office/drawing/2014/main" id="{C2D54BBF-AFC0-4E43-B5C8-601542E421C7}"/>
                      </a:ext>
                    </a:extLst>
                  </p:cNvPr>
                  <p:cNvPicPr/>
                  <p:nvPr/>
                </p:nvPicPr>
                <p:blipFill>
                  <a:blip r:embed="rId144"/>
                  <a:stretch>
                    <a:fillRect/>
                  </a:stretch>
                </p:blipFill>
                <p:spPr>
                  <a:xfrm>
                    <a:off x="4082830" y="3563370"/>
                    <a:ext cx="267120" cy="187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5">
                <p14:nvContentPartPr>
                  <p14:cNvPr id="260" name="インク 259">
                    <a:extLst>
                      <a:ext uri="{FF2B5EF4-FFF2-40B4-BE49-F238E27FC236}">
                        <a16:creationId xmlns:a16="http://schemas.microsoft.com/office/drawing/2014/main" id="{4E8E70CE-1F8C-DF45-9F87-D2CF8837F1FB}"/>
                      </a:ext>
                    </a:extLst>
                  </p14:cNvPr>
                  <p14:cNvContentPartPr/>
                  <p14:nvPr/>
                </p14:nvContentPartPr>
                <p14:xfrm>
                  <a:off x="4210270" y="3732930"/>
                  <a:ext cx="153000" cy="132840"/>
                </p14:xfrm>
              </p:contentPart>
            </mc:Choice>
            <mc:Fallback xmlns="">
              <p:pic>
                <p:nvPicPr>
                  <p:cNvPr id="260" name="インク 259">
                    <a:extLst>
                      <a:ext uri="{FF2B5EF4-FFF2-40B4-BE49-F238E27FC236}">
                        <a16:creationId xmlns:a16="http://schemas.microsoft.com/office/drawing/2014/main" id="{4E8E70CE-1F8C-DF45-9F87-D2CF8837F1FB}"/>
                      </a:ext>
                    </a:extLst>
                  </p:cNvPr>
                  <p:cNvPicPr/>
                  <p:nvPr/>
                </p:nvPicPr>
                <p:blipFill>
                  <a:blip r:embed="rId146"/>
                  <a:stretch>
                    <a:fillRect/>
                  </a:stretch>
                </p:blipFill>
                <p:spPr>
                  <a:xfrm>
                    <a:off x="4192270" y="3715290"/>
                    <a:ext cx="188640" cy="168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7">
                <p14:nvContentPartPr>
                  <p14:cNvPr id="261" name="インク 260">
                    <a:extLst>
                      <a:ext uri="{FF2B5EF4-FFF2-40B4-BE49-F238E27FC236}">
                        <a16:creationId xmlns:a16="http://schemas.microsoft.com/office/drawing/2014/main" id="{B5F4CF15-6806-4A40-9B27-50963477DABF}"/>
                      </a:ext>
                    </a:extLst>
                  </p14:cNvPr>
                  <p14:cNvContentPartPr/>
                  <p14:nvPr/>
                </p14:nvContentPartPr>
                <p14:xfrm>
                  <a:off x="4187590" y="3871890"/>
                  <a:ext cx="60840" cy="10080"/>
                </p14:xfrm>
              </p:contentPart>
            </mc:Choice>
            <mc:Fallback xmlns="">
              <p:pic>
                <p:nvPicPr>
                  <p:cNvPr id="261" name="インク 260">
                    <a:extLst>
                      <a:ext uri="{FF2B5EF4-FFF2-40B4-BE49-F238E27FC236}">
                        <a16:creationId xmlns:a16="http://schemas.microsoft.com/office/drawing/2014/main" id="{B5F4CF15-6806-4A40-9B27-50963477DABF}"/>
                      </a:ext>
                    </a:extLst>
                  </p:cNvPr>
                  <p:cNvPicPr/>
                  <p:nvPr/>
                </p:nvPicPr>
                <p:blipFill>
                  <a:blip r:embed="rId148"/>
                  <a:stretch>
                    <a:fillRect/>
                  </a:stretch>
                </p:blipFill>
                <p:spPr>
                  <a:xfrm>
                    <a:off x="4178950" y="3862890"/>
                    <a:ext cx="78480" cy="27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9">
                <p14:nvContentPartPr>
                  <p14:cNvPr id="262" name="インク 261">
                    <a:extLst>
                      <a:ext uri="{FF2B5EF4-FFF2-40B4-BE49-F238E27FC236}">
                        <a16:creationId xmlns:a16="http://schemas.microsoft.com/office/drawing/2014/main" id="{A4F04B92-9762-5147-93D7-3AC8839301E6}"/>
                      </a:ext>
                    </a:extLst>
                  </p14:cNvPr>
                  <p14:cNvContentPartPr/>
                  <p14:nvPr/>
                </p14:nvContentPartPr>
                <p14:xfrm>
                  <a:off x="4098670" y="3548970"/>
                  <a:ext cx="123480" cy="96840"/>
                </p14:xfrm>
              </p:contentPart>
            </mc:Choice>
            <mc:Fallback xmlns="">
              <p:pic>
                <p:nvPicPr>
                  <p:cNvPr id="262" name="インク 261">
                    <a:extLst>
                      <a:ext uri="{FF2B5EF4-FFF2-40B4-BE49-F238E27FC236}">
                        <a16:creationId xmlns:a16="http://schemas.microsoft.com/office/drawing/2014/main" id="{A4F04B92-9762-5147-93D7-3AC8839301E6}"/>
                      </a:ext>
                    </a:extLst>
                  </p:cNvPr>
                  <p:cNvPicPr/>
                  <p:nvPr/>
                </p:nvPicPr>
                <p:blipFill>
                  <a:blip r:embed="rId150"/>
                  <a:stretch>
                    <a:fillRect/>
                  </a:stretch>
                </p:blipFill>
                <p:spPr>
                  <a:xfrm>
                    <a:off x="4089670" y="3540330"/>
                    <a:ext cx="141120" cy="114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1">
                <p14:nvContentPartPr>
                  <p14:cNvPr id="263" name="インク 262">
                    <a:extLst>
                      <a:ext uri="{FF2B5EF4-FFF2-40B4-BE49-F238E27FC236}">
                        <a16:creationId xmlns:a16="http://schemas.microsoft.com/office/drawing/2014/main" id="{1401B079-26BF-CD44-8DFB-25A325B49A95}"/>
                      </a:ext>
                    </a:extLst>
                  </p14:cNvPr>
                  <p14:cNvContentPartPr/>
                  <p14:nvPr/>
                </p14:nvContentPartPr>
                <p14:xfrm>
                  <a:off x="4241950" y="3868650"/>
                  <a:ext cx="67680" cy="45000"/>
                </p14:xfrm>
              </p:contentPart>
            </mc:Choice>
            <mc:Fallback xmlns="">
              <p:pic>
                <p:nvPicPr>
                  <p:cNvPr id="263" name="インク 262">
                    <a:extLst>
                      <a:ext uri="{FF2B5EF4-FFF2-40B4-BE49-F238E27FC236}">
                        <a16:creationId xmlns:a16="http://schemas.microsoft.com/office/drawing/2014/main" id="{1401B079-26BF-CD44-8DFB-25A325B49A95}"/>
                      </a:ext>
                    </a:extLst>
                  </p:cNvPr>
                  <p:cNvPicPr/>
                  <p:nvPr/>
                </p:nvPicPr>
                <p:blipFill>
                  <a:blip r:embed="rId152"/>
                  <a:stretch>
                    <a:fillRect/>
                  </a:stretch>
                </p:blipFill>
                <p:spPr>
                  <a:xfrm>
                    <a:off x="4232950" y="3860010"/>
                    <a:ext cx="85320" cy="62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3">
                <p14:nvContentPartPr>
                  <p14:cNvPr id="265" name="インク 264">
                    <a:extLst>
                      <a:ext uri="{FF2B5EF4-FFF2-40B4-BE49-F238E27FC236}">
                        <a16:creationId xmlns:a16="http://schemas.microsoft.com/office/drawing/2014/main" id="{4B10EEDC-74BC-8E4E-8E01-6D1BB0D04169}"/>
                      </a:ext>
                    </a:extLst>
                  </p14:cNvPr>
                  <p14:cNvContentPartPr/>
                  <p14:nvPr/>
                </p14:nvContentPartPr>
                <p14:xfrm>
                  <a:off x="4316830" y="3831210"/>
                  <a:ext cx="75600" cy="45360"/>
                </p14:xfrm>
              </p:contentPart>
            </mc:Choice>
            <mc:Fallback xmlns="">
              <p:pic>
                <p:nvPicPr>
                  <p:cNvPr id="265" name="インク 264">
                    <a:extLst>
                      <a:ext uri="{FF2B5EF4-FFF2-40B4-BE49-F238E27FC236}">
                        <a16:creationId xmlns:a16="http://schemas.microsoft.com/office/drawing/2014/main" id="{4B10EEDC-74BC-8E4E-8E01-6D1BB0D04169}"/>
                      </a:ext>
                    </a:extLst>
                  </p:cNvPr>
                  <p:cNvPicPr/>
                  <p:nvPr/>
                </p:nvPicPr>
                <p:blipFill>
                  <a:blip r:embed="rId154"/>
                  <a:stretch>
                    <a:fillRect/>
                  </a:stretch>
                </p:blipFill>
                <p:spPr>
                  <a:xfrm>
                    <a:off x="4307830" y="3822210"/>
                    <a:ext cx="93240" cy="63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5">
                <p14:nvContentPartPr>
                  <p14:cNvPr id="266" name="インク 265">
                    <a:extLst>
                      <a:ext uri="{FF2B5EF4-FFF2-40B4-BE49-F238E27FC236}">
                        <a16:creationId xmlns:a16="http://schemas.microsoft.com/office/drawing/2014/main" id="{F2C0D785-F1DA-154A-A7A9-080A6D58B3E3}"/>
                      </a:ext>
                    </a:extLst>
                  </p14:cNvPr>
                  <p14:cNvContentPartPr/>
                  <p14:nvPr/>
                </p14:nvContentPartPr>
                <p14:xfrm>
                  <a:off x="4168510" y="3547530"/>
                  <a:ext cx="69480" cy="57960"/>
                </p14:xfrm>
              </p:contentPart>
            </mc:Choice>
            <mc:Fallback xmlns="">
              <p:pic>
                <p:nvPicPr>
                  <p:cNvPr id="266" name="インク 265">
                    <a:extLst>
                      <a:ext uri="{FF2B5EF4-FFF2-40B4-BE49-F238E27FC236}">
                        <a16:creationId xmlns:a16="http://schemas.microsoft.com/office/drawing/2014/main" id="{F2C0D785-F1DA-154A-A7A9-080A6D58B3E3}"/>
                      </a:ext>
                    </a:extLst>
                  </p:cNvPr>
                  <p:cNvPicPr/>
                  <p:nvPr/>
                </p:nvPicPr>
                <p:blipFill>
                  <a:blip r:embed="rId156"/>
                  <a:stretch>
                    <a:fillRect/>
                  </a:stretch>
                </p:blipFill>
                <p:spPr>
                  <a:xfrm>
                    <a:off x="4159870" y="3538530"/>
                    <a:ext cx="87120" cy="75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57">
                <p14:nvContentPartPr>
                  <p14:cNvPr id="267" name="インク 266">
                    <a:extLst>
                      <a:ext uri="{FF2B5EF4-FFF2-40B4-BE49-F238E27FC236}">
                        <a16:creationId xmlns:a16="http://schemas.microsoft.com/office/drawing/2014/main" id="{5A29E7D7-BFBE-5341-875D-7FCBBDBE32F5}"/>
                      </a:ext>
                    </a:extLst>
                  </p14:cNvPr>
                  <p14:cNvContentPartPr/>
                  <p14:nvPr/>
                </p14:nvContentPartPr>
                <p14:xfrm>
                  <a:off x="4158790" y="3831930"/>
                  <a:ext cx="77040" cy="19080"/>
                </p14:xfrm>
              </p:contentPart>
            </mc:Choice>
            <mc:Fallback xmlns="">
              <p:pic>
                <p:nvPicPr>
                  <p:cNvPr id="267" name="インク 266">
                    <a:extLst>
                      <a:ext uri="{FF2B5EF4-FFF2-40B4-BE49-F238E27FC236}">
                        <a16:creationId xmlns:a16="http://schemas.microsoft.com/office/drawing/2014/main" id="{5A29E7D7-BFBE-5341-875D-7FCBBDBE32F5}"/>
                      </a:ext>
                    </a:extLst>
                  </p:cNvPr>
                  <p:cNvPicPr/>
                  <p:nvPr/>
                </p:nvPicPr>
                <p:blipFill>
                  <a:blip r:embed="rId158"/>
                  <a:stretch>
                    <a:fillRect/>
                  </a:stretch>
                </p:blipFill>
                <p:spPr>
                  <a:xfrm>
                    <a:off x="4149790" y="3823290"/>
                    <a:ext cx="94680" cy="36720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273" name="グループ化 272">
                <a:extLst>
                  <a:ext uri="{FF2B5EF4-FFF2-40B4-BE49-F238E27FC236}">
                    <a16:creationId xmlns:a16="http://schemas.microsoft.com/office/drawing/2014/main" id="{6E154E2F-7C14-C549-B30D-92A2AC25BEBC}"/>
                  </a:ext>
                </a:extLst>
              </p:cNvPr>
              <p:cNvGrpSpPr/>
              <p:nvPr/>
            </p:nvGrpSpPr>
            <p:grpSpPr>
              <a:xfrm>
                <a:off x="4198030" y="3836610"/>
                <a:ext cx="66600" cy="21600"/>
                <a:chOff x="4198030" y="3836610"/>
                <a:chExt cx="66600" cy="2160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59">
                  <p14:nvContentPartPr>
                    <p14:cNvPr id="268" name="インク 267">
                      <a:extLst>
                        <a:ext uri="{FF2B5EF4-FFF2-40B4-BE49-F238E27FC236}">
                          <a16:creationId xmlns:a16="http://schemas.microsoft.com/office/drawing/2014/main" id="{DA0986DC-97B2-DC48-809E-96E8299A58E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98030" y="3836610"/>
                    <a:ext cx="66600" cy="15120"/>
                  </p14:xfrm>
                </p:contentPart>
              </mc:Choice>
              <mc:Fallback xmlns="">
                <p:pic>
                  <p:nvPicPr>
                    <p:cNvPr id="268" name="インク 267">
                      <a:extLst>
                        <a:ext uri="{FF2B5EF4-FFF2-40B4-BE49-F238E27FC236}">
                          <a16:creationId xmlns:a16="http://schemas.microsoft.com/office/drawing/2014/main" id="{DA0986DC-97B2-DC48-809E-96E8299A58E2}"/>
                        </a:ext>
                      </a:extLst>
                    </p:cNvPr>
                    <p:cNvPicPr/>
                    <p:nvPr/>
                  </p:nvPicPr>
                  <p:blipFill>
                    <a:blip r:embed="rId160"/>
                    <a:stretch>
                      <a:fillRect/>
                    </a:stretch>
                  </p:blipFill>
                  <p:spPr>
                    <a:xfrm>
                      <a:off x="4189390" y="3827970"/>
                      <a:ext cx="84240" cy="32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1">
                  <p14:nvContentPartPr>
                    <p14:cNvPr id="269" name="インク 268">
                      <a:extLst>
                        <a:ext uri="{FF2B5EF4-FFF2-40B4-BE49-F238E27FC236}">
                          <a16:creationId xmlns:a16="http://schemas.microsoft.com/office/drawing/2014/main" id="{D03E1652-27A1-594A-A17D-EE2DA56F020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227910" y="3842370"/>
                    <a:ext cx="18360" cy="3600"/>
                  </p14:xfrm>
                </p:contentPart>
              </mc:Choice>
              <mc:Fallback xmlns="">
                <p:pic>
                  <p:nvPicPr>
                    <p:cNvPr id="269" name="インク 268">
                      <a:extLst>
                        <a:ext uri="{FF2B5EF4-FFF2-40B4-BE49-F238E27FC236}">
                          <a16:creationId xmlns:a16="http://schemas.microsoft.com/office/drawing/2014/main" id="{D03E1652-27A1-594A-A17D-EE2DA56F020C}"/>
                        </a:ext>
                      </a:extLst>
                    </p:cNvPr>
                    <p:cNvPicPr/>
                    <p:nvPr/>
                  </p:nvPicPr>
                  <p:blipFill>
                    <a:blip r:embed="rId162"/>
                    <a:stretch>
                      <a:fillRect/>
                    </a:stretch>
                  </p:blipFill>
                  <p:spPr>
                    <a:xfrm>
                      <a:off x="4218910" y="3833730"/>
                      <a:ext cx="36000" cy="21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3">
                  <p14:nvContentPartPr>
                    <p14:cNvPr id="272" name="インク 271">
                      <a:extLst>
                        <a:ext uri="{FF2B5EF4-FFF2-40B4-BE49-F238E27FC236}">
                          <a16:creationId xmlns:a16="http://schemas.microsoft.com/office/drawing/2014/main" id="{6EFD404F-BB40-494A-99F1-03F710C1EEF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223590" y="3857850"/>
                    <a:ext cx="360" cy="360"/>
                  </p14:xfrm>
                </p:contentPart>
              </mc:Choice>
              <mc:Fallback xmlns="">
                <p:pic>
                  <p:nvPicPr>
                    <p:cNvPr id="272" name="インク 271">
                      <a:extLst>
                        <a:ext uri="{FF2B5EF4-FFF2-40B4-BE49-F238E27FC236}">
                          <a16:creationId xmlns:a16="http://schemas.microsoft.com/office/drawing/2014/main" id="{6EFD404F-BB40-494A-99F1-03F710C1EEF8}"/>
                        </a:ext>
                      </a:extLst>
                    </p:cNvPr>
                    <p:cNvPicPr/>
                    <p:nvPr/>
                  </p:nvPicPr>
                  <p:blipFill>
                    <a:blip r:embed="rId164"/>
                    <a:stretch>
                      <a:fillRect/>
                    </a:stretch>
                  </p:blipFill>
                  <p:spPr>
                    <a:xfrm>
                      <a:off x="4214950" y="3849210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5">
              <p14:nvContentPartPr>
                <p14:cNvPr id="318" name="インク 317">
                  <a:extLst>
                    <a:ext uri="{FF2B5EF4-FFF2-40B4-BE49-F238E27FC236}">
                      <a16:creationId xmlns:a16="http://schemas.microsoft.com/office/drawing/2014/main" id="{D3E4F6A9-B660-C441-9CEF-F3F578567FF4}"/>
                    </a:ext>
                  </a:extLst>
                </p14:cNvPr>
                <p14:cNvContentPartPr/>
                <p14:nvPr/>
              </p14:nvContentPartPr>
              <p14:xfrm>
                <a:off x="4003135" y="3520417"/>
                <a:ext cx="378720" cy="191880"/>
              </p14:xfrm>
            </p:contentPart>
          </mc:Choice>
          <mc:Fallback xmlns="">
            <p:pic>
              <p:nvPicPr>
                <p:cNvPr id="318" name="インク 317">
                  <a:extLst>
                    <a:ext uri="{FF2B5EF4-FFF2-40B4-BE49-F238E27FC236}">
                      <a16:creationId xmlns:a16="http://schemas.microsoft.com/office/drawing/2014/main" id="{D3E4F6A9-B660-C441-9CEF-F3F578567FF4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3985135" y="3412417"/>
                  <a:ext cx="41436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7">
              <p14:nvContentPartPr>
                <p14:cNvPr id="319" name="インク 318">
                  <a:extLst>
                    <a:ext uri="{FF2B5EF4-FFF2-40B4-BE49-F238E27FC236}">
                      <a16:creationId xmlns:a16="http://schemas.microsoft.com/office/drawing/2014/main" id="{FEDB7D2C-159F-FE42-9079-66780F4D1CB7}"/>
                    </a:ext>
                  </a:extLst>
                </p14:cNvPr>
                <p14:cNvContentPartPr/>
                <p14:nvPr/>
              </p14:nvContentPartPr>
              <p14:xfrm>
                <a:off x="4176655" y="3882937"/>
                <a:ext cx="176400" cy="51480"/>
              </p14:xfrm>
            </p:contentPart>
          </mc:Choice>
          <mc:Fallback xmlns="">
            <p:pic>
              <p:nvPicPr>
                <p:cNvPr id="319" name="インク 318">
                  <a:extLst>
                    <a:ext uri="{FF2B5EF4-FFF2-40B4-BE49-F238E27FC236}">
                      <a16:creationId xmlns:a16="http://schemas.microsoft.com/office/drawing/2014/main" id="{FEDB7D2C-159F-FE42-9079-66780F4D1CB7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4158655" y="3774937"/>
                  <a:ext cx="21204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9">
              <p14:nvContentPartPr>
                <p14:cNvPr id="322" name="インク 321">
                  <a:extLst>
                    <a:ext uri="{FF2B5EF4-FFF2-40B4-BE49-F238E27FC236}">
                      <a16:creationId xmlns:a16="http://schemas.microsoft.com/office/drawing/2014/main" id="{56111DD9-614F-9048-867B-C3318357A0B9}"/>
                    </a:ext>
                  </a:extLst>
                </p14:cNvPr>
                <p14:cNvContentPartPr/>
                <p14:nvPr/>
              </p14:nvContentPartPr>
              <p14:xfrm>
                <a:off x="4278535" y="3567217"/>
                <a:ext cx="122400" cy="249480"/>
              </p14:xfrm>
            </p:contentPart>
          </mc:Choice>
          <mc:Fallback xmlns="">
            <p:pic>
              <p:nvPicPr>
                <p:cNvPr id="322" name="インク 321">
                  <a:extLst>
                    <a:ext uri="{FF2B5EF4-FFF2-40B4-BE49-F238E27FC236}">
                      <a16:creationId xmlns:a16="http://schemas.microsoft.com/office/drawing/2014/main" id="{56111DD9-614F-9048-867B-C3318357A0B9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4260535" y="3459217"/>
                  <a:ext cx="15804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1">
              <p14:nvContentPartPr>
                <p14:cNvPr id="323" name="インク 322">
                  <a:extLst>
                    <a:ext uri="{FF2B5EF4-FFF2-40B4-BE49-F238E27FC236}">
                      <a16:creationId xmlns:a16="http://schemas.microsoft.com/office/drawing/2014/main" id="{C9FCD5DB-0AA7-3746-B95C-797F053C7302}"/>
                    </a:ext>
                  </a:extLst>
                </p14:cNvPr>
                <p14:cNvContentPartPr/>
                <p14:nvPr/>
              </p14:nvContentPartPr>
              <p14:xfrm>
                <a:off x="4174495" y="3804457"/>
                <a:ext cx="221760" cy="96840"/>
              </p14:xfrm>
            </p:contentPart>
          </mc:Choice>
          <mc:Fallback xmlns="">
            <p:pic>
              <p:nvPicPr>
                <p:cNvPr id="323" name="インク 322">
                  <a:extLst>
                    <a:ext uri="{FF2B5EF4-FFF2-40B4-BE49-F238E27FC236}">
                      <a16:creationId xmlns:a16="http://schemas.microsoft.com/office/drawing/2014/main" id="{C9FCD5DB-0AA7-3746-B95C-797F053C7302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4156495" y="3696817"/>
                  <a:ext cx="25740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3">
              <p14:nvContentPartPr>
                <p14:cNvPr id="325" name="インク 324">
                  <a:extLst>
                    <a:ext uri="{FF2B5EF4-FFF2-40B4-BE49-F238E27FC236}">
                      <a16:creationId xmlns:a16="http://schemas.microsoft.com/office/drawing/2014/main" id="{CA009249-267B-264B-A530-5C7BA9E1CA75}"/>
                    </a:ext>
                  </a:extLst>
                </p14:cNvPr>
                <p14:cNvContentPartPr/>
                <p14:nvPr/>
              </p14:nvContentPartPr>
              <p14:xfrm>
                <a:off x="4012855" y="3556417"/>
                <a:ext cx="357840" cy="333000"/>
              </p14:xfrm>
            </p:contentPart>
          </mc:Choice>
          <mc:Fallback xmlns="">
            <p:pic>
              <p:nvPicPr>
                <p:cNvPr id="325" name="インク 324">
                  <a:extLst>
                    <a:ext uri="{FF2B5EF4-FFF2-40B4-BE49-F238E27FC236}">
                      <a16:creationId xmlns:a16="http://schemas.microsoft.com/office/drawing/2014/main" id="{CA009249-267B-264B-A530-5C7BA9E1CA75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3994855" y="3448417"/>
                  <a:ext cx="393480" cy="54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5">
              <p14:nvContentPartPr>
                <p14:cNvPr id="326" name="インク 325">
                  <a:extLst>
                    <a:ext uri="{FF2B5EF4-FFF2-40B4-BE49-F238E27FC236}">
                      <a16:creationId xmlns:a16="http://schemas.microsoft.com/office/drawing/2014/main" id="{9439F6F2-9C94-FC4B-94EE-DF27B86A3360}"/>
                    </a:ext>
                  </a:extLst>
                </p14:cNvPr>
                <p14:cNvContentPartPr/>
                <p14:nvPr/>
              </p14:nvContentPartPr>
              <p14:xfrm>
                <a:off x="4147855" y="3789697"/>
                <a:ext cx="150120" cy="34920"/>
              </p14:xfrm>
            </p:contentPart>
          </mc:Choice>
          <mc:Fallback xmlns="">
            <p:pic>
              <p:nvPicPr>
                <p:cNvPr id="326" name="インク 325">
                  <a:extLst>
                    <a:ext uri="{FF2B5EF4-FFF2-40B4-BE49-F238E27FC236}">
                      <a16:creationId xmlns:a16="http://schemas.microsoft.com/office/drawing/2014/main" id="{9439F6F2-9C94-FC4B-94EE-DF27B86A3360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4130215" y="3681697"/>
                  <a:ext cx="185760" cy="25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2" name="グループ化 391">
            <a:extLst>
              <a:ext uri="{FF2B5EF4-FFF2-40B4-BE49-F238E27FC236}">
                <a16:creationId xmlns:a16="http://schemas.microsoft.com/office/drawing/2014/main" id="{47318359-262D-6E49-A02E-AA1C38608809}"/>
              </a:ext>
            </a:extLst>
          </p:cNvPr>
          <p:cNvGrpSpPr/>
          <p:nvPr/>
        </p:nvGrpSpPr>
        <p:grpSpPr>
          <a:xfrm>
            <a:off x="4654781" y="3121733"/>
            <a:ext cx="2632107" cy="2191229"/>
            <a:chOff x="4644648" y="3250081"/>
            <a:chExt cx="2632107" cy="2191229"/>
          </a:xfrm>
        </p:grpSpPr>
        <p:grpSp>
          <p:nvGrpSpPr>
            <p:cNvPr id="317" name="グループ化 316">
              <a:extLst>
                <a:ext uri="{FF2B5EF4-FFF2-40B4-BE49-F238E27FC236}">
                  <a16:creationId xmlns:a16="http://schemas.microsoft.com/office/drawing/2014/main" id="{1ABCED81-6B42-F44B-AA7E-A4BB38A8B700}"/>
                </a:ext>
              </a:extLst>
            </p:cNvPr>
            <p:cNvGrpSpPr/>
            <p:nvPr/>
          </p:nvGrpSpPr>
          <p:grpSpPr>
            <a:xfrm>
              <a:off x="4644648" y="3250081"/>
              <a:ext cx="2632107" cy="2191229"/>
              <a:chOff x="4585872" y="3045830"/>
              <a:chExt cx="2632107" cy="2191229"/>
            </a:xfrm>
          </p:grpSpPr>
          <p:pic>
            <p:nvPicPr>
              <p:cNvPr id="6" name="図 5" descr="オレンジ色のボトル&#10;&#10;自動的に生成された説明">
                <a:extLst>
                  <a:ext uri="{FF2B5EF4-FFF2-40B4-BE49-F238E27FC236}">
                    <a16:creationId xmlns:a16="http://schemas.microsoft.com/office/drawing/2014/main" id="{12CF5A98-D24A-FD4F-AC2A-AEEF7205EF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7"/>
              <a:stretch>
                <a:fillRect/>
              </a:stretch>
            </p:blipFill>
            <p:spPr>
              <a:xfrm rot="17790884">
                <a:off x="4806311" y="2825391"/>
                <a:ext cx="2191229" cy="2632107"/>
              </a:xfrm>
              <a:prstGeom prst="rect">
                <a:avLst/>
              </a:prstGeom>
            </p:spPr>
          </p:pic>
          <p:grpSp>
            <p:nvGrpSpPr>
              <p:cNvPr id="316" name="グループ化 315">
                <a:extLst>
                  <a:ext uri="{FF2B5EF4-FFF2-40B4-BE49-F238E27FC236}">
                    <a16:creationId xmlns:a16="http://schemas.microsoft.com/office/drawing/2014/main" id="{22AD003B-FD96-7641-9E32-2AEED83529AB}"/>
                  </a:ext>
                </a:extLst>
              </p:cNvPr>
              <p:cNvGrpSpPr/>
              <p:nvPr/>
            </p:nvGrpSpPr>
            <p:grpSpPr>
              <a:xfrm>
                <a:off x="4733903" y="3465337"/>
                <a:ext cx="401760" cy="414360"/>
                <a:chOff x="4733903" y="3465337"/>
                <a:chExt cx="401760" cy="41436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78">
                  <p14:nvContentPartPr>
                    <p14:cNvPr id="279" name="インク 278">
                      <a:extLst>
                        <a:ext uri="{FF2B5EF4-FFF2-40B4-BE49-F238E27FC236}">
                          <a16:creationId xmlns:a16="http://schemas.microsoft.com/office/drawing/2014/main" id="{F7DA7A56-CFF7-8F43-B7CD-B7B728054B9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858103" y="3659377"/>
                    <a:ext cx="97560" cy="104760"/>
                  </p14:xfrm>
                </p:contentPart>
              </mc:Choice>
              <mc:Fallback xmlns="">
                <p:pic>
                  <p:nvPicPr>
                    <p:cNvPr id="279" name="インク 278">
                      <a:extLst>
                        <a:ext uri="{FF2B5EF4-FFF2-40B4-BE49-F238E27FC236}">
                          <a16:creationId xmlns:a16="http://schemas.microsoft.com/office/drawing/2014/main" id="{F7DA7A56-CFF7-8F43-B7CD-B7B728054B99}"/>
                        </a:ext>
                      </a:extLst>
                    </p:cNvPr>
                    <p:cNvPicPr/>
                    <p:nvPr/>
                  </p:nvPicPr>
                  <p:blipFill>
                    <a:blip r:embed="rId179"/>
                    <a:stretch>
                      <a:fillRect/>
                    </a:stretch>
                  </p:blipFill>
                  <p:spPr>
                    <a:xfrm>
                      <a:off x="4822103" y="3623737"/>
                      <a:ext cx="169200" cy="176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0">
                  <p14:nvContentPartPr>
                    <p14:cNvPr id="280" name="インク 279">
                      <a:extLst>
                        <a:ext uri="{FF2B5EF4-FFF2-40B4-BE49-F238E27FC236}">
                          <a16:creationId xmlns:a16="http://schemas.microsoft.com/office/drawing/2014/main" id="{45EFD43C-EA1B-9847-857E-078E654D687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99423" y="3520057"/>
                    <a:ext cx="227160" cy="259920"/>
                  </p14:xfrm>
                </p:contentPart>
              </mc:Choice>
              <mc:Fallback xmlns="">
                <p:pic>
                  <p:nvPicPr>
                    <p:cNvPr id="280" name="インク 279">
                      <a:extLst>
                        <a:ext uri="{FF2B5EF4-FFF2-40B4-BE49-F238E27FC236}">
                          <a16:creationId xmlns:a16="http://schemas.microsoft.com/office/drawing/2014/main" id="{45EFD43C-EA1B-9847-857E-078E654D6873}"/>
                        </a:ext>
                      </a:extLst>
                    </p:cNvPr>
                    <p:cNvPicPr/>
                    <p:nvPr/>
                  </p:nvPicPr>
                  <p:blipFill>
                    <a:blip r:embed="rId181"/>
                    <a:stretch>
                      <a:fillRect/>
                    </a:stretch>
                  </p:blipFill>
                  <p:spPr>
                    <a:xfrm>
                      <a:off x="4763423" y="3484417"/>
                      <a:ext cx="298800" cy="3315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2">
                  <p14:nvContentPartPr>
                    <p14:cNvPr id="281" name="インク 280">
                      <a:extLst>
                        <a:ext uri="{FF2B5EF4-FFF2-40B4-BE49-F238E27FC236}">
                          <a16:creationId xmlns:a16="http://schemas.microsoft.com/office/drawing/2014/main" id="{F1653E30-C144-BF45-A9B0-B7A10A39A7D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88623" y="3759457"/>
                    <a:ext cx="135720" cy="66600"/>
                  </p14:xfrm>
                </p:contentPart>
              </mc:Choice>
              <mc:Fallback xmlns="">
                <p:pic>
                  <p:nvPicPr>
                    <p:cNvPr id="281" name="インク 280">
                      <a:extLst>
                        <a:ext uri="{FF2B5EF4-FFF2-40B4-BE49-F238E27FC236}">
                          <a16:creationId xmlns:a16="http://schemas.microsoft.com/office/drawing/2014/main" id="{F1653E30-C144-BF45-A9B0-B7A10A39A7D7}"/>
                        </a:ext>
                      </a:extLst>
                    </p:cNvPr>
                    <p:cNvPicPr/>
                    <p:nvPr/>
                  </p:nvPicPr>
                  <p:blipFill>
                    <a:blip r:embed="rId183"/>
                    <a:stretch>
                      <a:fillRect/>
                    </a:stretch>
                  </p:blipFill>
                  <p:spPr>
                    <a:xfrm>
                      <a:off x="4752983" y="3723457"/>
                      <a:ext cx="207360" cy="1382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4">
                  <p14:nvContentPartPr>
                    <p14:cNvPr id="282" name="インク 281">
                      <a:extLst>
                        <a:ext uri="{FF2B5EF4-FFF2-40B4-BE49-F238E27FC236}">
                          <a16:creationId xmlns:a16="http://schemas.microsoft.com/office/drawing/2014/main" id="{6A279924-D561-0D47-8670-76511CFF4C1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85743" y="3720937"/>
                    <a:ext cx="3600" cy="31680"/>
                  </p14:xfrm>
                </p:contentPart>
              </mc:Choice>
              <mc:Fallback xmlns="">
                <p:pic>
                  <p:nvPicPr>
                    <p:cNvPr id="282" name="インク 281">
                      <a:extLst>
                        <a:ext uri="{FF2B5EF4-FFF2-40B4-BE49-F238E27FC236}">
                          <a16:creationId xmlns:a16="http://schemas.microsoft.com/office/drawing/2014/main" id="{6A279924-D561-0D47-8670-76511CFF4C1D}"/>
                        </a:ext>
                      </a:extLst>
                    </p:cNvPr>
                    <p:cNvPicPr/>
                    <p:nvPr/>
                  </p:nvPicPr>
                  <p:blipFill>
                    <a:blip r:embed="rId185"/>
                    <a:stretch>
                      <a:fillRect/>
                    </a:stretch>
                  </p:blipFill>
                  <p:spPr>
                    <a:xfrm>
                      <a:off x="4750103" y="3685297"/>
                      <a:ext cx="75240" cy="1033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6">
                  <p14:nvContentPartPr>
                    <p14:cNvPr id="283" name="インク 282">
                      <a:extLst>
                        <a:ext uri="{FF2B5EF4-FFF2-40B4-BE49-F238E27FC236}">
                          <a16:creationId xmlns:a16="http://schemas.microsoft.com/office/drawing/2014/main" id="{4E636098-BF94-7E4F-BD79-05CD0A0300B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838303" y="3489817"/>
                    <a:ext cx="228600" cy="249120"/>
                  </p14:xfrm>
                </p:contentPart>
              </mc:Choice>
              <mc:Fallback xmlns="">
                <p:pic>
                  <p:nvPicPr>
                    <p:cNvPr id="283" name="インク 282">
                      <a:extLst>
                        <a:ext uri="{FF2B5EF4-FFF2-40B4-BE49-F238E27FC236}">
                          <a16:creationId xmlns:a16="http://schemas.microsoft.com/office/drawing/2014/main" id="{4E636098-BF94-7E4F-BD79-05CD0A0300BF}"/>
                        </a:ext>
                      </a:extLst>
                    </p:cNvPr>
                    <p:cNvPicPr/>
                    <p:nvPr/>
                  </p:nvPicPr>
                  <p:blipFill>
                    <a:blip r:embed="rId187"/>
                    <a:stretch>
                      <a:fillRect/>
                    </a:stretch>
                  </p:blipFill>
                  <p:spPr>
                    <a:xfrm>
                      <a:off x="4820303" y="3471817"/>
                      <a:ext cx="264240" cy="284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8">
                  <p14:nvContentPartPr>
                    <p14:cNvPr id="287" name="インク 286">
                      <a:extLst>
                        <a:ext uri="{FF2B5EF4-FFF2-40B4-BE49-F238E27FC236}">
                          <a16:creationId xmlns:a16="http://schemas.microsoft.com/office/drawing/2014/main" id="{90205493-CF8A-864F-B6EC-B8A941BCD42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49743" y="3755857"/>
                    <a:ext cx="211680" cy="101520"/>
                  </p14:xfrm>
                </p:contentPart>
              </mc:Choice>
              <mc:Fallback xmlns="">
                <p:pic>
                  <p:nvPicPr>
                    <p:cNvPr id="287" name="インク 286">
                      <a:extLst>
                        <a:ext uri="{FF2B5EF4-FFF2-40B4-BE49-F238E27FC236}">
                          <a16:creationId xmlns:a16="http://schemas.microsoft.com/office/drawing/2014/main" id="{90205493-CF8A-864F-B6EC-B8A941BCD42A}"/>
                        </a:ext>
                      </a:extLst>
                    </p:cNvPr>
                    <p:cNvPicPr/>
                    <p:nvPr/>
                  </p:nvPicPr>
                  <p:blipFill>
                    <a:blip r:embed="rId189"/>
                    <a:stretch>
                      <a:fillRect/>
                    </a:stretch>
                  </p:blipFill>
                  <p:spPr>
                    <a:xfrm>
                      <a:off x="4732103" y="3737857"/>
                      <a:ext cx="247320" cy="137160"/>
                    </a:xfrm>
                    <a:prstGeom prst="rect">
                      <a:avLst/>
                    </a:prstGeom>
                  </p:spPr>
                </p:pic>
              </mc:Fallback>
            </mc:AlternateContent>
            <p:grpSp>
              <p:nvGrpSpPr>
                <p:cNvPr id="289" name="グループ化 288">
                  <a:extLst>
                    <a:ext uri="{FF2B5EF4-FFF2-40B4-BE49-F238E27FC236}">
                      <a16:creationId xmlns:a16="http://schemas.microsoft.com/office/drawing/2014/main" id="{08C26EC6-BCFC-744A-ADF0-E9452A860A00}"/>
                    </a:ext>
                  </a:extLst>
                </p:cNvPr>
                <p:cNvGrpSpPr/>
                <p:nvPr/>
              </p:nvGrpSpPr>
              <p:grpSpPr>
                <a:xfrm>
                  <a:off x="4737503" y="3665857"/>
                  <a:ext cx="48600" cy="119160"/>
                  <a:chOff x="4737503" y="3665857"/>
                  <a:chExt cx="48600" cy="119160"/>
                </a:xfrm>
              </p:grpSpPr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90">
                    <p14:nvContentPartPr>
                      <p14:cNvPr id="284" name="インク 283">
                        <a:extLst>
                          <a:ext uri="{FF2B5EF4-FFF2-40B4-BE49-F238E27FC236}">
                            <a16:creationId xmlns:a16="http://schemas.microsoft.com/office/drawing/2014/main" id="{13A628E4-15F8-0943-AC9A-09744AC509AA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755503" y="3665857"/>
                      <a:ext cx="30600" cy="91080"/>
                    </p14:xfrm>
                  </p:contentPart>
                </mc:Choice>
                <mc:Fallback xmlns="">
                  <p:pic>
                    <p:nvPicPr>
                      <p:cNvPr id="284" name="インク 283">
                        <a:extLst>
                          <a:ext uri="{FF2B5EF4-FFF2-40B4-BE49-F238E27FC236}">
                            <a16:creationId xmlns:a16="http://schemas.microsoft.com/office/drawing/2014/main" id="{13A628E4-15F8-0943-AC9A-09744AC509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1"/>
                      <a:stretch>
                        <a:fillRect/>
                      </a:stretch>
                    </p:blipFill>
                    <p:spPr>
                      <a:xfrm>
                        <a:off x="4737503" y="3648217"/>
                        <a:ext cx="66240" cy="1267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92">
                    <p14:nvContentPartPr>
                      <p14:cNvPr id="285" name="インク 284">
                        <a:extLst>
                          <a:ext uri="{FF2B5EF4-FFF2-40B4-BE49-F238E27FC236}">
                            <a16:creationId xmlns:a16="http://schemas.microsoft.com/office/drawing/2014/main" id="{9252BD90-BE16-E84A-8A71-FC797CDAA401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783223" y="3665857"/>
                      <a:ext cx="360" cy="360"/>
                    </p14:xfrm>
                  </p:contentPart>
                </mc:Choice>
                <mc:Fallback xmlns="">
                  <p:pic>
                    <p:nvPicPr>
                      <p:cNvPr id="285" name="インク 284">
                        <a:extLst>
                          <a:ext uri="{FF2B5EF4-FFF2-40B4-BE49-F238E27FC236}">
                            <a16:creationId xmlns:a16="http://schemas.microsoft.com/office/drawing/2014/main" id="{9252BD90-BE16-E84A-8A71-FC797CDAA4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3"/>
                      <a:stretch>
                        <a:fillRect/>
                      </a:stretch>
                    </p:blipFill>
                    <p:spPr>
                      <a:xfrm>
                        <a:off x="4765583" y="3648217"/>
                        <a:ext cx="36000" cy="360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94">
                    <p14:nvContentPartPr>
                      <p14:cNvPr id="288" name="インク 287">
                        <a:extLst>
                          <a:ext uri="{FF2B5EF4-FFF2-40B4-BE49-F238E27FC236}">
                            <a16:creationId xmlns:a16="http://schemas.microsoft.com/office/drawing/2014/main" id="{1B2D3E12-D91C-4E43-8AC7-FD06596CD0E8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737503" y="3715537"/>
                      <a:ext cx="7920" cy="69480"/>
                    </p14:xfrm>
                  </p:contentPart>
                </mc:Choice>
                <mc:Fallback xmlns="">
                  <p:pic>
                    <p:nvPicPr>
                      <p:cNvPr id="288" name="インク 287">
                        <a:extLst>
                          <a:ext uri="{FF2B5EF4-FFF2-40B4-BE49-F238E27FC236}">
                            <a16:creationId xmlns:a16="http://schemas.microsoft.com/office/drawing/2014/main" id="{1B2D3E12-D91C-4E43-8AC7-FD06596CD0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5"/>
                      <a:stretch>
                        <a:fillRect/>
                      </a:stretch>
                    </p:blipFill>
                    <p:spPr>
                      <a:xfrm>
                        <a:off x="4728863" y="3706537"/>
                        <a:ext cx="25560" cy="8712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</p:grpSp>
            <p:grpSp>
              <p:nvGrpSpPr>
                <p:cNvPr id="302" name="グループ化 301">
                  <a:extLst>
                    <a:ext uri="{FF2B5EF4-FFF2-40B4-BE49-F238E27FC236}">
                      <a16:creationId xmlns:a16="http://schemas.microsoft.com/office/drawing/2014/main" id="{727912A4-4479-FD44-B52B-75C2FCB046F4}"/>
                    </a:ext>
                  </a:extLst>
                </p:cNvPr>
                <p:cNvGrpSpPr/>
                <p:nvPr/>
              </p:nvGrpSpPr>
              <p:grpSpPr>
                <a:xfrm>
                  <a:off x="4777823" y="3806977"/>
                  <a:ext cx="160560" cy="68040"/>
                  <a:chOff x="4777823" y="3806977"/>
                  <a:chExt cx="160560" cy="68040"/>
                </a:xfrm>
              </p:grpSpPr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96">
                    <p14:nvContentPartPr>
                      <p14:cNvPr id="290" name="インク 289">
                        <a:extLst>
                          <a:ext uri="{FF2B5EF4-FFF2-40B4-BE49-F238E27FC236}">
                            <a16:creationId xmlns:a16="http://schemas.microsoft.com/office/drawing/2014/main" id="{9F32289E-4AA3-8A44-8E66-892FCBF54D50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789703" y="3821737"/>
                      <a:ext cx="120240" cy="52560"/>
                    </p14:xfrm>
                  </p:contentPart>
                </mc:Choice>
                <mc:Fallback xmlns="">
                  <p:pic>
                    <p:nvPicPr>
                      <p:cNvPr id="290" name="インク 289">
                        <a:extLst>
                          <a:ext uri="{FF2B5EF4-FFF2-40B4-BE49-F238E27FC236}">
                            <a16:creationId xmlns:a16="http://schemas.microsoft.com/office/drawing/2014/main" id="{9F32289E-4AA3-8A44-8E66-892FCBF54D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7"/>
                      <a:stretch>
                        <a:fillRect/>
                      </a:stretch>
                    </p:blipFill>
                    <p:spPr>
                      <a:xfrm>
                        <a:off x="4781063" y="3812737"/>
                        <a:ext cx="137880" cy="702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198">
                    <p14:nvContentPartPr>
                      <p14:cNvPr id="291" name="インク 290">
                        <a:extLst>
                          <a:ext uri="{FF2B5EF4-FFF2-40B4-BE49-F238E27FC236}">
                            <a16:creationId xmlns:a16="http://schemas.microsoft.com/office/drawing/2014/main" id="{873CE9A4-6288-E745-B91E-F2D160DC9704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781783" y="3812017"/>
                      <a:ext cx="360" cy="360"/>
                    </p14:xfrm>
                  </p:contentPart>
                </mc:Choice>
                <mc:Fallback xmlns="">
                  <p:pic>
                    <p:nvPicPr>
                      <p:cNvPr id="291" name="インク 290">
                        <a:extLst>
                          <a:ext uri="{FF2B5EF4-FFF2-40B4-BE49-F238E27FC236}">
                            <a16:creationId xmlns:a16="http://schemas.microsoft.com/office/drawing/2014/main" id="{873CE9A4-6288-E745-B91E-F2D160DC97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9"/>
                      <a:stretch>
                        <a:fillRect/>
                      </a:stretch>
                    </p:blipFill>
                    <p:spPr>
                      <a:xfrm>
                        <a:off x="4773143" y="3803377"/>
                        <a:ext cx="18000" cy="180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0">
                    <p14:nvContentPartPr>
                      <p14:cNvPr id="292" name="インク 291">
                        <a:extLst>
                          <a:ext uri="{FF2B5EF4-FFF2-40B4-BE49-F238E27FC236}">
                            <a16:creationId xmlns:a16="http://schemas.microsoft.com/office/drawing/2014/main" id="{65E92520-E107-F945-A943-A025D749B858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781783" y="3813097"/>
                      <a:ext cx="360" cy="360"/>
                    </p14:xfrm>
                  </p:contentPart>
                </mc:Choice>
                <mc:Fallback xmlns="">
                  <p:pic>
                    <p:nvPicPr>
                      <p:cNvPr id="292" name="インク 291">
                        <a:extLst>
                          <a:ext uri="{FF2B5EF4-FFF2-40B4-BE49-F238E27FC236}">
                            <a16:creationId xmlns:a16="http://schemas.microsoft.com/office/drawing/2014/main" id="{65E92520-E107-F945-A943-A025D749B8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9"/>
                      <a:stretch>
                        <a:fillRect/>
                      </a:stretch>
                    </p:blipFill>
                    <p:spPr>
                      <a:xfrm>
                        <a:off x="4773143" y="3804097"/>
                        <a:ext cx="18000" cy="180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1">
                    <p14:nvContentPartPr>
                      <p14:cNvPr id="293" name="インク 292">
                        <a:extLst>
                          <a:ext uri="{FF2B5EF4-FFF2-40B4-BE49-F238E27FC236}">
                            <a16:creationId xmlns:a16="http://schemas.microsoft.com/office/drawing/2014/main" id="{D1809246-B968-5249-8192-0CEDE65FFA89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777823" y="3806977"/>
                      <a:ext cx="360" cy="360"/>
                    </p14:xfrm>
                  </p:contentPart>
                </mc:Choice>
                <mc:Fallback xmlns="">
                  <p:pic>
                    <p:nvPicPr>
                      <p:cNvPr id="293" name="インク 292">
                        <a:extLst>
                          <a:ext uri="{FF2B5EF4-FFF2-40B4-BE49-F238E27FC236}">
                            <a16:creationId xmlns:a16="http://schemas.microsoft.com/office/drawing/2014/main" id="{D1809246-B968-5249-8192-0CEDE65FFA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9"/>
                      <a:stretch>
                        <a:fillRect/>
                      </a:stretch>
                    </p:blipFill>
                    <p:spPr>
                      <a:xfrm>
                        <a:off x="4769183" y="3797977"/>
                        <a:ext cx="18000" cy="180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2">
                    <p14:nvContentPartPr>
                      <p14:cNvPr id="295" name="インク 294">
                        <a:extLst>
                          <a:ext uri="{FF2B5EF4-FFF2-40B4-BE49-F238E27FC236}">
                            <a16:creationId xmlns:a16="http://schemas.microsoft.com/office/drawing/2014/main" id="{37B8774C-D437-A748-AC68-A76CCDF94999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848023" y="3843697"/>
                      <a:ext cx="360" cy="360"/>
                    </p14:xfrm>
                  </p:contentPart>
                </mc:Choice>
                <mc:Fallback xmlns="">
                  <p:pic>
                    <p:nvPicPr>
                      <p:cNvPr id="295" name="インク 294">
                        <a:extLst>
                          <a:ext uri="{FF2B5EF4-FFF2-40B4-BE49-F238E27FC236}">
                            <a16:creationId xmlns:a16="http://schemas.microsoft.com/office/drawing/2014/main" id="{37B8774C-D437-A748-AC68-A76CCDF949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9"/>
                      <a:stretch>
                        <a:fillRect/>
                      </a:stretch>
                    </p:blipFill>
                    <p:spPr>
                      <a:xfrm>
                        <a:off x="4839383" y="3834697"/>
                        <a:ext cx="18000" cy="180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3">
                    <p14:nvContentPartPr>
                      <p14:cNvPr id="297" name="インク 296">
                        <a:extLst>
                          <a:ext uri="{FF2B5EF4-FFF2-40B4-BE49-F238E27FC236}">
                            <a16:creationId xmlns:a16="http://schemas.microsoft.com/office/drawing/2014/main" id="{34564C7A-C4FE-564C-942C-D82CB7AD6D6E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846943" y="3851617"/>
                      <a:ext cx="360" cy="360"/>
                    </p14:xfrm>
                  </p:contentPart>
                </mc:Choice>
                <mc:Fallback xmlns="">
                  <p:pic>
                    <p:nvPicPr>
                      <p:cNvPr id="297" name="インク 296">
                        <a:extLst>
                          <a:ext uri="{FF2B5EF4-FFF2-40B4-BE49-F238E27FC236}">
                            <a16:creationId xmlns:a16="http://schemas.microsoft.com/office/drawing/2014/main" id="{34564C7A-C4FE-564C-942C-D82CB7AD6D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9"/>
                      <a:stretch>
                        <a:fillRect/>
                      </a:stretch>
                    </p:blipFill>
                    <p:spPr>
                      <a:xfrm>
                        <a:off x="4838303" y="3842977"/>
                        <a:ext cx="18000" cy="180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4">
                    <p14:nvContentPartPr>
                      <p14:cNvPr id="299" name="インク 298">
                        <a:extLst>
                          <a:ext uri="{FF2B5EF4-FFF2-40B4-BE49-F238E27FC236}">
                            <a16:creationId xmlns:a16="http://schemas.microsoft.com/office/drawing/2014/main" id="{2EF7BEA1-1E34-9446-A073-3B58EF657ACA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878623" y="3874657"/>
                      <a:ext cx="360" cy="360"/>
                    </p14:xfrm>
                  </p:contentPart>
                </mc:Choice>
                <mc:Fallback xmlns="">
                  <p:pic>
                    <p:nvPicPr>
                      <p:cNvPr id="299" name="インク 298">
                        <a:extLst>
                          <a:ext uri="{FF2B5EF4-FFF2-40B4-BE49-F238E27FC236}">
                            <a16:creationId xmlns:a16="http://schemas.microsoft.com/office/drawing/2014/main" id="{2EF7BEA1-1E34-9446-A073-3B58EF657A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9"/>
                      <a:stretch>
                        <a:fillRect/>
                      </a:stretch>
                    </p:blipFill>
                    <p:spPr>
                      <a:xfrm>
                        <a:off x="4869983" y="3866017"/>
                        <a:ext cx="18000" cy="180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205">
                    <p14:nvContentPartPr>
                      <p14:cNvPr id="301" name="インク 300">
                        <a:extLst>
                          <a:ext uri="{FF2B5EF4-FFF2-40B4-BE49-F238E27FC236}">
                            <a16:creationId xmlns:a16="http://schemas.microsoft.com/office/drawing/2014/main" id="{50C4B7EE-9900-5240-82C7-C85AF87AE7EF}"/>
                          </a:ext>
                        </a:extLst>
                      </p14:cNvPr>
                      <p14:cNvContentPartPr/>
                      <p14:nvPr/>
                    </p14:nvContentPartPr>
                    <p14:xfrm>
                      <a:off x="4938023" y="3854857"/>
                      <a:ext cx="360" cy="360"/>
                    </p14:xfrm>
                  </p:contentPart>
                </mc:Choice>
                <mc:Fallback xmlns="">
                  <p:pic>
                    <p:nvPicPr>
                      <p:cNvPr id="301" name="インク 300">
                        <a:extLst>
                          <a:ext uri="{FF2B5EF4-FFF2-40B4-BE49-F238E27FC236}">
                            <a16:creationId xmlns:a16="http://schemas.microsoft.com/office/drawing/2014/main" id="{50C4B7EE-9900-5240-82C7-C85AF87AE7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9"/>
                      <a:stretch>
                        <a:fillRect/>
                      </a:stretch>
                    </p:blipFill>
                    <p:spPr>
                      <a:xfrm>
                        <a:off x="4929383" y="3846217"/>
                        <a:ext cx="18000" cy="18000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</p:grpSp>
            <mc:AlternateContent xmlns:mc="http://schemas.openxmlformats.org/markup-compatibility/2006" xmlns:p14="http://schemas.microsoft.com/office/powerpoint/2010/main">
              <mc:Choice Requires="p14">
                <p:contentPart p14:bwMode="auto" r:id="rId206">
                  <p14:nvContentPartPr>
                    <p14:cNvPr id="303" name="インク 302">
                      <a:extLst>
                        <a:ext uri="{FF2B5EF4-FFF2-40B4-BE49-F238E27FC236}">
                          <a16:creationId xmlns:a16="http://schemas.microsoft.com/office/drawing/2014/main" id="{2D4E9BDE-BF83-0D44-8396-BFA5ECAA08E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5016863" y="3518617"/>
                    <a:ext cx="360" cy="360"/>
                  </p14:xfrm>
                </p:contentPart>
              </mc:Choice>
              <mc:Fallback xmlns="">
                <p:pic>
                  <p:nvPicPr>
                    <p:cNvPr id="303" name="インク 302">
                      <a:extLst>
                        <a:ext uri="{FF2B5EF4-FFF2-40B4-BE49-F238E27FC236}">
                          <a16:creationId xmlns:a16="http://schemas.microsoft.com/office/drawing/2014/main" id="{2D4E9BDE-BF83-0D44-8396-BFA5ECAA08E3}"/>
                        </a:ext>
                      </a:extLst>
                    </p:cNvPr>
                    <p:cNvPicPr/>
                    <p:nvPr/>
                  </p:nvPicPr>
                  <p:blipFill>
                    <a:blip r:embed="rId199"/>
                    <a:stretch>
                      <a:fillRect/>
                    </a:stretch>
                  </p:blipFill>
                  <p:spPr>
                    <a:xfrm>
                      <a:off x="5008223" y="3509977"/>
                      <a:ext cx="18000" cy="18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207">
                  <p14:nvContentPartPr>
                    <p14:cNvPr id="310" name="インク 309">
                      <a:extLst>
                        <a:ext uri="{FF2B5EF4-FFF2-40B4-BE49-F238E27FC236}">
                          <a16:creationId xmlns:a16="http://schemas.microsoft.com/office/drawing/2014/main" id="{7AE6EBD5-78C7-D845-89AF-94D11328DB1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40023" y="3465337"/>
                    <a:ext cx="395640" cy="279000"/>
                  </p14:xfrm>
                </p:contentPart>
              </mc:Choice>
              <mc:Fallback xmlns="">
                <p:pic>
                  <p:nvPicPr>
                    <p:cNvPr id="310" name="インク 309">
                      <a:extLst>
                        <a:ext uri="{FF2B5EF4-FFF2-40B4-BE49-F238E27FC236}">
                          <a16:creationId xmlns:a16="http://schemas.microsoft.com/office/drawing/2014/main" id="{7AE6EBD5-78C7-D845-89AF-94D11328DB17}"/>
                        </a:ext>
                      </a:extLst>
                    </p:cNvPr>
                    <p:cNvPicPr/>
                    <p:nvPr/>
                  </p:nvPicPr>
                  <p:blipFill>
                    <a:blip r:embed="rId208"/>
                    <a:stretch>
                      <a:fillRect/>
                    </a:stretch>
                  </p:blipFill>
                  <p:spPr>
                    <a:xfrm>
                      <a:off x="4722383" y="3357697"/>
                      <a:ext cx="431280" cy="4946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209">
                  <p14:nvContentPartPr>
                    <p14:cNvPr id="311" name="インク 310">
                      <a:extLst>
                        <a:ext uri="{FF2B5EF4-FFF2-40B4-BE49-F238E27FC236}">
                          <a16:creationId xmlns:a16="http://schemas.microsoft.com/office/drawing/2014/main" id="{73596750-F8F3-F744-AA77-A0B9BE2F0E8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56943" y="3790057"/>
                    <a:ext cx="204120" cy="89640"/>
                  </p14:xfrm>
                </p:contentPart>
              </mc:Choice>
              <mc:Fallback xmlns="">
                <p:pic>
                  <p:nvPicPr>
                    <p:cNvPr id="311" name="インク 310">
                      <a:extLst>
                        <a:ext uri="{FF2B5EF4-FFF2-40B4-BE49-F238E27FC236}">
                          <a16:creationId xmlns:a16="http://schemas.microsoft.com/office/drawing/2014/main" id="{73596750-F8F3-F744-AA77-A0B9BE2F0E85}"/>
                        </a:ext>
                      </a:extLst>
                    </p:cNvPr>
                    <p:cNvPicPr/>
                    <p:nvPr/>
                  </p:nvPicPr>
                  <p:blipFill>
                    <a:blip r:embed="rId210"/>
                    <a:stretch>
                      <a:fillRect/>
                    </a:stretch>
                  </p:blipFill>
                  <p:spPr>
                    <a:xfrm>
                      <a:off x="4739303" y="3682057"/>
                      <a:ext cx="239760" cy="305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211">
                  <p14:nvContentPartPr>
                    <p14:cNvPr id="312" name="インク 311">
                      <a:extLst>
                        <a:ext uri="{FF2B5EF4-FFF2-40B4-BE49-F238E27FC236}">
                          <a16:creationId xmlns:a16="http://schemas.microsoft.com/office/drawing/2014/main" id="{CD1AA70E-1A7A-5148-8E57-2E504D60492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38583" y="3471097"/>
                    <a:ext cx="136080" cy="274320"/>
                  </p14:xfrm>
                </p:contentPart>
              </mc:Choice>
              <mc:Fallback xmlns="">
                <p:pic>
                  <p:nvPicPr>
                    <p:cNvPr id="312" name="インク 311">
                      <a:extLst>
                        <a:ext uri="{FF2B5EF4-FFF2-40B4-BE49-F238E27FC236}">
                          <a16:creationId xmlns:a16="http://schemas.microsoft.com/office/drawing/2014/main" id="{CD1AA70E-1A7A-5148-8E57-2E504D604922}"/>
                        </a:ext>
                      </a:extLst>
                    </p:cNvPr>
                    <p:cNvPicPr/>
                    <p:nvPr/>
                  </p:nvPicPr>
                  <p:blipFill>
                    <a:blip r:embed="rId212"/>
                    <a:stretch>
                      <a:fillRect/>
                    </a:stretch>
                  </p:blipFill>
                  <p:spPr>
                    <a:xfrm>
                      <a:off x="4720943" y="3363457"/>
                      <a:ext cx="171720" cy="4899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213">
                  <p14:nvContentPartPr>
                    <p14:cNvPr id="314" name="インク 313">
                      <a:extLst>
                        <a:ext uri="{FF2B5EF4-FFF2-40B4-BE49-F238E27FC236}">
                          <a16:creationId xmlns:a16="http://schemas.microsoft.com/office/drawing/2014/main" id="{A91B861D-9947-674D-A8D2-386B100EFDD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733903" y="3790777"/>
                    <a:ext cx="219600" cy="79920"/>
                  </p14:xfrm>
                </p:contentPart>
              </mc:Choice>
              <mc:Fallback xmlns="">
                <p:pic>
                  <p:nvPicPr>
                    <p:cNvPr id="314" name="インク 313">
                      <a:extLst>
                        <a:ext uri="{FF2B5EF4-FFF2-40B4-BE49-F238E27FC236}">
                          <a16:creationId xmlns:a16="http://schemas.microsoft.com/office/drawing/2014/main" id="{A91B861D-9947-674D-A8D2-386B100EFDDE}"/>
                        </a:ext>
                      </a:extLst>
                    </p:cNvPr>
                    <p:cNvPicPr/>
                    <p:nvPr/>
                  </p:nvPicPr>
                  <p:blipFill>
                    <a:blip r:embed="rId214"/>
                    <a:stretch>
                      <a:fillRect/>
                    </a:stretch>
                  </p:blipFill>
                  <p:spPr>
                    <a:xfrm>
                      <a:off x="4716263" y="3683137"/>
                      <a:ext cx="255240" cy="2955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215">
                  <p14:nvContentPartPr>
                    <p14:cNvPr id="315" name="インク 314">
                      <a:extLst>
                        <a:ext uri="{FF2B5EF4-FFF2-40B4-BE49-F238E27FC236}">
                          <a16:creationId xmlns:a16="http://schemas.microsoft.com/office/drawing/2014/main" id="{BA56080A-3CC8-5E48-B093-069B1F7B558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920023" y="3475777"/>
                    <a:ext cx="164520" cy="152640"/>
                  </p14:xfrm>
                </p:contentPart>
              </mc:Choice>
              <mc:Fallback xmlns="">
                <p:pic>
                  <p:nvPicPr>
                    <p:cNvPr id="315" name="インク 314">
                      <a:extLst>
                        <a:ext uri="{FF2B5EF4-FFF2-40B4-BE49-F238E27FC236}">
                          <a16:creationId xmlns:a16="http://schemas.microsoft.com/office/drawing/2014/main" id="{BA56080A-3CC8-5E48-B093-069B1F7B5588}"/>
                        </a:ext>
                      </a:extLst>
                    </p:cNvPr>
                    <p:cNvPicPr/>
                    <p:nvPr/>
                  </p:nvPicPr>
                  <p:blipFill>
                    <a:blip r:embed="rId216"/>
                    <a:stretch>
                      <a:fillRect/>
                    </a:stretch>
                  </p:blipFill>
                  <p:spPr>
                    <a:xfrm>
                      <a:off x="4902383" y="3367777"/>
                      <a:ext cx="200160" cy="3682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329" name="インク 328">
                  <a:extLst>
                    <a:ext uri="{FF2B5EF4-FFF2-40B4-BE49-F238E27FC236}">
                      <a16:creationId xmlns:a16="http://schemas.microsoft.com/office/drawing/2014/main" id="{A973DCEC-C400-AC45-9A96-0FE84EA87135}"/>
                    </a:ext>
                  </a:extLst>
                </p14:cNvPr>
                <p14:cNvContentPartPr/>
                <p14:nvPr/>
              </p14:nvContentPartPr>
              <p14:xfrm>
                <a:off x="5138947" y="4231363"/>
                <a:ext cx="159840" cy="267120"/>
              </p14:xfrm>
            </p:contentPart>
          </mc:Choice>
          <mc:Fallback xmlns="">
            <p:pic>
              <p:nvPicPr>
                <p:cNvPr id="329" name="インク 328">
                  <a:extLst>
                    <a:ext uri="{FF2B5EF4-FFF2-40B4-BE49-F238E27FC236}">
                      <a16:creationId xmlns:a16="http://schemas.microsoft.com/office/drawing/2014/main" id="{A973DCEC-C400-AC45-9A96-0FE84EA87135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5121307" y="4213723"/>
                  <a:ext cx="195480" cy="30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330" name="インク 329">
                  <a:extLst>
                    <a:ext uri="{FF2B5EF4-FFF2-40B4-BE49-F238E27FC236}">
                      <a16:creationId xmlns:a16="http://schemas.microsoft.com/office/drawing/2014/main" id="{ABC24B9E-EA1A-7342-88C0-5F3C7521671F}"/>
                    </a:ext>
                  </a:extLst>
                </p14:cNvPr>
                <p14:cNvContentPartPr/>
                <p14:nvPr/>
              </p14:nvContentPartPr>
              <p14:xfrm>
                <a:off x="5164090" y="4272527"/>
                <a:ext cx="126000" cy="158760"/>
              </p14:xfrm>
            </p:contentPart>
          </mc:Choice>
          <mc:Fallback xmlns="">
            <p:pic>
              <p:nvPicPr>
                <p:cNvPr id="330" name="インク 329">
                  <a:extLst>
                    <a:ext uri="{FF2B5EF4-FFF2-40B4-BE49-F238E27FC236}">
                      <a16:creationId xmlns:a16="http://schemas.microsoft.com/office/drawing/2014/main" id="{ABC24B9E-EA1A-7342-88C0-5F3C7521671F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146450" y="4254527"/>
                  <a:ext cx="161640" cy="19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331" name="インク 330">
                  <a:extLst>
                    <a:ext uri="{FF2B5EF4-FFF2-40B4-BE49-F238E27FC236}">
                      <a16:creationId xmlns:a16="http://schemas.microsoft.com/office/drawing/2014/main" id="{CF04376F-63D1-8E49-BC1E-7F329A72B5A5}"/>
                    </a:ext>
                  </a:extLst>
                </p14:cNvPr>
                <p14:cNvContentPartPr/>
                <p14:nvPr/>
              </p14:nvContentPartPr>
              <p14:xfrm>
                <a:off x="5317810" y="4520927"/>
                <a:ext cx="360" cy="360"/>
              </p14:xfrm>
            </p:contentPart>
          </mc:Choice>
          <mc:Fallback xmlns="">
            <p:pic>
              <p:nvPicPr>
                <p:cNvPr id="331" name="インク 330">
                  <a:extLst>
                    <a:ext uri="{FF2B5EF4-FFF2-40B4-BE49-F238E27FC236}">
                      <a16:creationId xmlns:a16="http://schemas.microsoft.com/office/drawing/2014/main" id="{CF04376F-63D1-8E49-BC1E-7F329A72B5A5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300170" y="450328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333" name="インク 332">
                  <a:extLst>
                    <a:ext uri="{FF2B5EF4-FFF2-40B4-BE49-F238E27FC236}">
                      <a16:creationId xmlns:a16="http://schemas.microsoft.com/office/drawing/2014/main" id="{A608B3B1-CC3E-FE45-8A55-78002D91D40E}"/>
                    </a:ext>
                  </a:extLst>
                </p14:cNvPr>
                <p14:cNvContentPartPr/>
                <p14:nvPr/>
              </p14:nvContentPartPr>
              <p14:xfrm>
                <a:off x="5128450" y="4169567"/>
                <a:ext cx="257400" cy="92520"/>
              </p14:xfrm>
            </p:contentPart>
          </mc:Choice>
          <mc:Fallback xmlns="">
            <p:pic>
              <p:nvPicPr>
                <p:cNvPr id="333" name="インク 332">
                  <a:extLst>
                    <a:ext uri="{FF2B5EF4-FFF2-40B4-BE49-F238E27FC236}">
                      <a16:creationId xmlns:a16="http://schemas.microsoft.com/office/drawing/2014/main" id="{A608B3B1-CC3E-FE45-8A55-78002D91D40E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110810" y="4151567"/>
                  <a:ext cx="2930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334" name="インク 333">
                  <a:extLst>
                    <a:ext uri="{FF2B5EF4-FFF2-40B4-BE49-F238E27FC236}">
                      <a16:creationId xmlns:a16="http://schemas.microsoft.com/office/drawing/2014/main" id="{F18B1C03-A305-6B4E-86B0-2306C844CFEA}"/>
                    </a:ext>
                  </a:extLst>
                </p14:cNvPr>
                <p14:cNvContentPartPr/>
                <p14:nvPr/>
              </p14:nvContentPartPr>
              <p14:xfrm>
                <a:off x="5107930" y="4018727"/>
                <a:ext cx="424440" cy="150120"/>
              </p14:xfrm>
            </p:contentPart>
          </mc:Choice>
          <mc:Fallback xmlns="">
            <p:pic>
              <p:nvPicPr>
                <p:cNvPr id="334" name="インク 333">
                  <a:extLst>
                    <a:ext uri="{FF2B5EF4-FFF2-40B4-BE49-F238E27FC236}">
                      <a16:creationId xmlns:a16="http://schemas.microsoft.com/office/drawing/2014/main" id="{F18B1C03-A305-6B4E-86B0-2306C844CFEA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5089930" y="4001087"/>
                  <a:ext cx="46008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335" name="インク 334">
                  <a:extLst>
                    <a:ext uri="{FF2B5EF4-FFF2-40B4-BE49-F238E27FC236}">
                      <a16:creationId xmlns:a16="http://schemas.microsoft.com/office/drawing/2014/main" id="{A6C4ADB1-F628-3C40-B191-C68D856880D1}"/>
                    </a:ext>
                  </a:extLst>
                </p14:cNvPr>
                <p14:cNvContentPartPr/>
                <p14:nvPr/>
              </p14:nvContentPartPr>
              <p14:xfrm>
                <a:off x="5118010" y="4057247"/>
                <a:ext cx="350640" cy="176400"/>
              </p14:xfrm>
            </p:contentPart>
          </mc:Choice>
          <mc:Fallback xmlns="">
            <p:pic>
              <p:nvPicPr>
                <p:cNvPr id="335" name="インク 334">
                  <a:extLst>
                    <a:ext uri="{FF2B5EF4-FFF2-40B4-BE49-F238E27FC236}">
                      <a16:creationId xmlns:a16="http://schemas.microsoft.com/office/drawing/2014/main" id="{A6C4ADB1-F628-3C40-B191-C68D856880D1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5100010" y="4039607"/>
                  <a:ext cx="38628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336" name="インク 335">
                  <a:extLst>
                    <a:ext uri="{FF2B5EF4-FFF2-40B4-BE49-F238E27FC236}">
                      <a16:creationId xmlns:a16="http://schemas.microsoft.com/office/drawing/2014/main" id="{15474926-8840-D149-BADC-A04CBC8B4BC5}"/>
                    </a:ext>
                  </a:extLst>
                </p14:cNvPr>
                <p14:cNvContentPartPr/>
                <p14:nvPr/>
              </p14:nvContentPartPr>
              <p14:xfrm>
                <a:off x="5117650" y="4186127"/>
                <a:ext cx="126000" cy="248400"/>
              </p14:xfrm>
            </p:contentPart>
          </mc:Choice>
          <mc:Fallback xmlns="">
            <p:pic>
              <p:nvPicPr>
                <p:cNvPr id="336" name="インク 335">
                  <a:extLst>
                    <a:ext uri="{FF2B5EF4-FFF2-40B4-BE49-F238E27FC236}">
                      <a16:creationId xmlns:a16="http://schemas.microsoft.com/office/drawing/2014/main" id="{15474926-8840-D149-BADC-A04CBC8B4BC5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100010" y="4168127"/>
                  <a:ext cx="16164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346" name="インク 345">
                  <a:extLst>
                    <a:ext uri="{FF2B5EF4-FFF2-40B4-BE49-F238E27FC236}">
                      <a16:creationId xmlns:a16="http://schemas.microsoft.com/office/drawing/2014/main" id="{28B246B7-FAFF-0C4F-9685-785382F7B90F}"/>
                    </a:ext>
                  </a:extLst>
                </p14:cNvPr>
                <p14:cNvContentPartPr/>
                <p14:nvPr/>
              </p14:nvContentPartPr>
              <p14:xfrm>
                <a:off x="5191810" y="4225007"/>
                <a:ext cx="164880" cy="157680"/>
              </p14:xfrm>
            </p:contentPart>
          </mc:Choice>
          <mc:Fallback xmlns="">
            <p:pic>
              <p:nvPicPr>
                <p:cNvPr id="346" name="インク 345">
                  <a:extLst>
                    <a:ext uri="{FF2B5EF4-FFF2-40B4-BE49-F238E27FC236}">
                      <a16:creationId xmlns:a16="http://schemas.microsoft.com/office/drawing/2014/main" id="{28B246B7-FAFF-0C4F-9685-785382F7B90F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174170" y="4207367"/>
                  <a:ext cx="20052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347" name="インク 346">
                  <a:extLst>
                    <a:ext uri="{FF2B5EF4-FFF2-40B4-BE49-F238E27FC236}">
                      <a16:creationId xmlns:a16="http://schemas.microsoft.com/office/drawing/2014/main" id="{97424D93-3262-A448-A68F-15929A5FFD4F}"/>
                    </a:ext>
                  </a:extLst>
                </p14:cNvPr>
                <p14:cNvContentPartPr/>
                <p14:nvPr/>
              </p14:nvContentPartPr>
              <p14:xfrm>
                <a:off x="5192170" y="4216007"/>
                <a:ext cx="158400" cy="87840"/>
              </p14:xfrm>
            </p:contentPart>
          </mc:Choice>
          <mc:Fallback xmlns="">
            <p:pic>
              <p:nvPicPr>
                <p:cNvPr id="347" name="インク 346">
                  <a:extLst>
                    <a:ext uri="{FF2B5EF4-FFF2-40B4-BE49-F238E27FC236}">
                      <a16:creationId xmlns:a16="http://schemas.microsoft.com/office/drawing/2014/main" id="{97424D93-3262-A448-A68F-15929A5FFD4F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174170" y="4198007"/>
                  <a:ext cx="1940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348" name="インク 347">
                  <a:extLst>
                    <a:ext uri="{FF2B5EF4-FFF2-40B4-BE49-F238E27FC236}">
                      <a16:creationId xmlns:a16="http://schemas.microsoft.com/office/drawing/2014/main" id="{07A5A71B-C759-4745-830D-BF0966C94C4C}"/>
                    </a:ext>
                  </a:extLst>
                </p14:cNvPr>
                <p14:cNvContentPartPr/>
                <p14:nvPr/>
              </p14:nvContentPartPr>
              <p14:xfrm>
                <a:off x="5106490" y="4034567"/>
                <a:ext cx="263160" cy="148680"/>
              </p14:xfrm>
            </p:contentPart>
          </mc:Choice>
          <mc:Fallback xmlns="">
            <p:pic>
              <p:nvPicPr>
                <p:cNvPr id="348" name="インク 347">
                  <a:extLst>
                    <a:ext uri="{FF2B5EF4-FFF2-40B4-BE49-F238E27FC236}">
                      <a16:creationId xmlns:a16="http://schemas.microsoft.com/office/drawing/2014/main" id="{07A5A71B-C759-4745-830D-BF0966C94C4C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088490" y="4016927"/>
                  <a:ext cx="29880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350" name="インク 349">
                  <a:extLst>
                    <a:ext uri="{FF2B5EF4-FFF2-40B4-BE49-F238E27FC236}">
                      <a16:creationId xmlns:a16="http://schemas.microsoft.com/office/drawing/2014/main" id="{068225B8-6155-9C45-BFA8-E4A90507EC01}"/>
                    </a:ext>
                  </a:extLst>
                </p14:cNvPr>
                <p14:cNvContentPartPr/>
                <p14:nvPr/>
              </p14:nvContentPartPr>
              <p14:xfrm>
                <a:off x="4960330" y="4015847"/>
                <a:ext cx="118800" cy="33120"/>
              </p14:xfrm>
            </p:contentPart>
          </mc:Choice>
          <mc:Fallback xmlns="">
            <p:pic>
              <p:nvPicPr>
                <p:cNvPr id="350" name="インク 349">
                  <a:extLst>
                    <a:ext uri="{FF2B5EF4-FFF2-40B4-BE49-F238E27FC236}">
                      <a16:creationId xmlns:a16="http://schemas.microsoft.com/office/drawing/2014/main" id="{068225B8-6155-9C45-BFA8-E4A90507EC01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4942330" y="3997847"/>
                  <a:ext cx="15444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351" name="インク 350">
                  <a:extLst>
                    <a:ext uri="{FF2B5EF4-FFF2-40B4-BE49-F238E27FC236}">
                      <a16:creationId xmlns:a16="http://schemas.microsoft.com/office/drawing/2014/main" id="{A11DE3F8-CD92-5840-BB61-B8B4A033015A}"/>
                    </a:ext>
                  </a:extLst>
                </p14:cNvPr>
                <p14:cNvContentPartPr/>
                <p14:nvPr/>
              </p14:nvContentPartPr>
              <p14:xfrm>
                <a:off x="5181010" y="4018007"/>
                <a:ext cx="203040" cy="34200"/>
              </p14:xfrm>
            </p:contentPart>
          </mc:Choice>
          <mc:Fallback xmlns="">
            <p:pic>
              <p:nvPicPr>
                <p:cNvPr id="351" name="インク 350">
                  <a:extLst>
                    <a:ext uri="{FF2B5EF4-FFF2-40B4-BE49-F238E27FC236}">
                      <a16:creationId xmlns:a16="http://schemas.microsoft.com/office/drawing/2014/main" id="{A11DE3F8-CD92-5840-BB61-B8B4A033015A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5163370" y="4000007"/>
                  <a:ext cx="2386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352" name="インク 351">
                  <a:extLst>
                    <a:ext uri="{FF2B5EF4-FFF2-40B4-BE49-F238E27FC236}">
                      <a16:creationId xmlns:a16="http://schemas.microsoft.com/office/drawing/2014/main" id="{9A46E669-4300-BB45-8E25-4CA495EE31B8}"/>
                    </a:ext>
                  </a:extLst>
                </p14:cNvPr>
                <p14:cNvContentPartPr/>
                <p14:nvPr/>
              </p14:nvContentPartPr>
              <p14:xfrm>
                <a:off x="5093890" y="4000727"/>
                <a:ext cx="360" cy="360"/>
              </p14:xfrm>
            </p:contentPart>
          </mc:Choice>
          <mc:Fallback xmlns="">
            <p:pic>
              <p:nvPicPr>
                <p:cNvPr id="352" name="インク 351">
                  <a:extLst>
                    <a:ext uri="{FF2B5EF4-FFF2-40B4-BE49-F238E27FC236}">
                      <a16:creationId xmlns:a16="http://schemas.microsoft.com/office/drawing/2014/main" id="{9A46E669-4300-BB45-8E25-4CA495EE31B8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084890" y="3992087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353" name="インク 352">
                  <a:extLst>
                    <a:ext uri="{FF2B5EF4-FFF2-40B4-BE49-F238E27FC236}">
                      <a16:creationId xmlns:a16="http://schemas.microsoft.com/office/drawing/2014/main" id="{16DD1960-8D97-DA41-AFAD-BB481A9676A3}"/>
                    </a:ext>
                  </a:extLst>
                </p14:cNvPr>
                <p14:cNvContentPartPr/>
                <p14:nvPr/>
              </p14:nvContentPartPr>
              <p14:xfrm>
                <a:off x="5108290" y="3997847"/>
                <a:ext cx="360" cy="1440"/>
              </p14:xfrm>
            </p:contentPart>
          </mc:Choice>
          <mc:Fallback xmlns="">
            <p:pic>
              <p:nvPicPr>
                <p:cNvPr id="353" name="インク 352">
                  <a:extLst>
                    <a:ext uri="{FF2B5EF4-FFF2-40B4-BE49-F238E27FC236}">
                      <a16:creationId xmlns:a16="http://schemas.microsoft.com/office/drawing/2014/main" id="{16DD1960-8D97-DA41-AFAD-BB481A9676A3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103970" y="3993527"/>
                  <a:ext cx="9000" cy="1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354" name="インク 353">
                  <a:extLst>
                    <a:ext uri="{FF2B5EF4-FFF2-40B4-BE49-F238E27FC236}">
                      <a16:creationId xmlns:a16="http://schemas.microsoft.com/office/drawing/2014/main" id="{7E00D50D-E230-4742-AFCE-0768F08D4EE5}"/>
                    </a:ext>
                  </a:extLst>
                </p14:cNvPr>
                <p14:cNvContentPartPr/>
                <p14:nvPr/>
              </p14:nvContentPartPr>
              <p14:xfrm>
                <a:off x="5186770" y="4006127"/>
                <a:ext cx="360" cy="360"/>
              </p14:xfrm>
            </p:contentPart>
          </mc:Choice>
          <mc:Fallback xmlns="">
            <p:pic>
              <p:nvPicPr>
                <p:cNvPr id="354" name="インク 353">
                  <a:extLst>
                    <a:ext uri="{FF2B5EF4-FFF2-40B4-BE49-F238E27FC236}">
                      <a16:creationId xmlns:a16="http://schemas.microsoft.com/office/drawing/2014/main" id="{7E00D50D-E230-4742-AFCE-0768F08D4EE5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5182450" y="4001807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6">
              <p14:nvContentPartPr>
                <p14:cNvPr id="355" name="インク 354">
                  <a:extLst>
                    <a:ext uri="{FF2B5EF4-FFF2-40B4-BE49-F238E27FC236}">
                      <a16:creationId xmlns:a16="http://schemas.microsoft.com/office/drawing/2014/main" id="{CBE46287-90AB-844D-9402-A00ECB57CDEF}"/>
                    </a:ext>
                  </a:extLst>
                </p14:cNvPr>
                <p14:cNvContentPartPr/>
                <p14:nvPr/>
              </p14:nvContentPartPr>
              <p14:xfrm>
                <a:off x="5185330" y="4005047"/>
                <a:ext cx="249480" cy="19800"/>
              </p14:xfrm>
            </p:contentPart>
          </mc:Choice>
          <mc:Fallback xmlns="">
            <p:pic>
              <p:nvPicPr>
                <p:cNvPr id="355" name="インク 354">
                  <a:extLst>
                    <a:ext uri="{FF2B5EF4-FFF2-40B4-BE49-F238E27FC236}">
                      <a16:creationId xmlns:a16="http://schemas.microsoft.com/office/drawing/2014/main" id="{CBE46287-90AB-844D-9402-A00ECB57CDEF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5181010" y="4000727"/>
                  <a:ext cx="2581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8">
              <p14:nvContentPartPr>
                <p14:cNvPr id="356" name="インク 355">
                  <a:extLst>
                    <a:ext uri="{FF2B5EF4-FFF2-40B4-BE49-F238E27FC236}">
                      <a16:creationId xmlns:a16="http://schemas.microsoft.com/office/drawing/2014/main" id="{531DE484-3C8D-AC4C-9AC9-C72E7EC64EA5}"/>
                    </a:ext>
                  </a:extLst>
                </p14:cNvPr>
                <p14:cNvContentPartPr/>
                <p14:nvPr/>
              </p14:nvContentPartPr>
              <p14:xfrm>
                <a:off x="4943410" y="4011167"/>
                <a:ext cx="18000" cy="30240"/>
              </p14:xfrm>
            </p:contentPart>
          </mc:Choice>
          <mc:Fallback xmlns="">
            <p:pic>
              <p:nvPicPr>
                <p:cNvPr id="356" name="インク 355">
                  <a:extLst>
                    <a:ext uri="{FF2B5EF4-FFF2-40B4-BE49-F238E27FC236}">
                      <a16:creationId xmlns:a16="http://schemas.microsoft.com/office/drawing/2014/main" id="{531DE484-3C8D-AC4C-9AC9-C72E7EC64EA5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4939090" y="4006847"/>
                  <a:ext cx="26640" cy="3888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63" name="グループ化 362">
              <a:extLst>
                <a:ext uri="{FF2B5EF4-FFF2-40B4-BE49-F238E27FC236}">
                  <a16:creationId xmlns:a16="http://schemas.microsoft.com/office/drawing/2014/main" id="{5CAA76FA-7001-D442-808D-5240E596A406}"/>
                </a:ext>
              </a:extLst>
            </p:cNvPr>
            <p:cNvGrpSpPr/>
            <p:nvPr/>
          </p:nvGrpSpPr>
          <p:grpSpPr>
            <a:xfrm>
              <a:off x="5136370" y="4192607"/>
              <a:ext cx="55800" cy="109080"/>
              <a:chOff x="5136370" y="4192607"/>
              <a:chExt cx="55800" cy="109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50">
                <p14:nvContentPartPr>
                  <p14:cNvPr id="337" name="インク 336">
                    <a:extLst>
                      <a:ext uri="{FF2B5EF4-FFF2-40B4-BE49-F238E27FC236}">
                        <a16:creationId xmlns:a16="http://schemas.microsoft.com/office/drawing/2014/main" id="{A4BEDC38-FDF3-0A49-8E85-C7BC6489FD76}"/>
                      </a:ext>
                    </a:extLst>
                  </p14:cNvPr>
                  <p14:cNvContentPartPr/>
                  <p14:nvPr/>
                </p14:nvContentPartPr>
                <p14:xfrm>
                  <a:off x="5141050" y="4201247"/>
                  <a:ext cx="360" cy="360"/>
                </p14:xfrm>
              </p:contentPart>
            </mc:Choice>
            <mc:Fallback xmlns="">
              <p:pic>
                <p:nvPicPr>
                  <p:cNvPr id="337" name="インク 336">
                    <a:extLst>
                      <a:ext uri="{FF2B5EF4-FFF2-40B4-BE49-F238E27FC236}">
                        <a16:creationId xmlns:a16="http://schemas.microsoft.com/office/drawing/2014/main" id="{A4BEDC38-FDF3-0A49-8E85-C7BC6489FD76}"/>
                      </a:ext>
                    </a:extLst>
                  </p:cNvPr>
                  <p:cNvPicPr/>
                  <p:nvPr/>
                </p:nvPicPr>
                <p:blipFill>
                  <a:blip r:embed="rId222"/>
                  <a:stretch>
                    <a:fillRect/>
                  </a:stretch>
                </p:blipFill>
                <p:spPr>
                  <a:xfrm>
                    <a:off x="5123410" y="4183607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1">
                <p14:nvContentPartPr>
                  <p14:cNvPr id="338" name="インク 337">
                    <a:extLst>
                      <a:ext uri="{FF2B5EF4-FFF2-40B4-BE49-F238E27FC236}">
                        <a16:creationId xmlns:a16="http://schemas.microsoft.com/office/drawing/2014/main" id="{44529AE9-8BB9-B14C-9229-4CD8C73B16DB}"/>
                      </a:ext>
                    </a:extLst>
                  </p14:cNvPr>
                  <p14:cNvContentPartPr/>
                  <p14:nvPr/>
                </p14:nvContentPartPr>
                <p14:xfrm>
                  <a:off x="5151130" y="4192607"/>
                  <a:ext cx="360" cy="360"/>
                </p14:xfrm>
              </p:contentPart>
            </mc:Choice>
            <mc:Fallback xmlns="">
              <p:pic>
                <p:nvPicPr>
                  <p:cNvPr id="338" name="インク 337">
                    <a:extLst>
                      <a:ext uri="{FF2B5EF4-FFF2-40B4-BE49-F238E27FC236}">
                        <a16:creationId xmlns:a16="http://schemas.microsoft.com/office/drawing/2014/main" id="{44529AE9-8BB9-B14C-9229-4CD8C73B16DB}"/>
                      </a:ext>
                    </a:extLst>
                  </p:cNvPr>
                  <p:cNvPicPr/>
                  <p:nvPr/>
                </p:nvPicPr>
                <p:blipFill>
                  <a:blip r:embed="rId222"/>
                  <a:stretch>
                    <a:fillRect/>
                  </a:stretch>
                </p:blipFill>
                <p:spPr>
                  <a:xfrm>
                    <a:off x="5133130" y="4174967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2">
                <p14:nvContentPartPr>
                  <p14:cNvPr id="340" name="インク 339">
                    <a:extLst>
                      <a:ext uri="{FF2B5EF4-FFF2-40B4-BE49-F238E27FC236}">
                        <a16:creationId xmlns:a16="http://schemas.microsoft.com/office/drawing/2014/main" id="{25B8CB7F-B10D-2B47-8A45-DCD3B90D3137}"/>
                      </a:ext>
                    </a:extLst>
                  </p14:cNvPr>
                  <p14:cNvContentPartPr/>
                  <p14:nvPr/>
                </p14:nvContentPartPr>
                <p14:xfrm>
                  <a:off x="5143930" y="4227887"/>
                  <a:ext cx="360" cy="360"/>
                </p14:xfrm>
              </p:contentPart>
            </mc:Choice>
            <mc:Fallback xmlns="">
              <p:pic>
                <p:nvPicPr>
                  <p:cNvPr id="340" name="インク 339">
                    <a:extLst>
                      <a:ext uri="{FF2B5EF4-FFF2-40B4-BE49-F238E27FC236}">
                        <a16:creationId xmlns:a16="http://schemas.microsoft.com/office/drawing/2014/main" id="{25B8CB7F-B10D-2B47-8A45-DCD3B90D3137}"/>
                      </a:ext>
                    </a:extLst>
                  </p:cNvPr>
                  <p:cNvPicPr/>
                  <p:nvPr/>
                </p:nvPicPr>
                <p:blipFill>
                  <a:blip r:embed="rId222"/>
                  <a:stretch>
                    <a:fillRect/>
                  </a:stretch>
                </p:blipFill>
                <p:spPr>
                  <a:xfrm>
                    <a:off x="5126290" y="4209887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3">
                <p14:nvContentPartPr>
                  <p14:cNvPr id="342" name="インク 341">
                    <a:extLst>
                      <a:ext uri="{FF2B5EF4-FFF2-40B4-BE49-F238E27FC236}">
                        <a16:creationId xmlns:a16="http://schemas.microsoft.com/office/drawing/2014/main" id="{D528E0F7-24FC-6247-95E5-78961806048E}"/>
                      </a:ext>
                    </a:extLst>
                  </p14:cNvPr>
                  <p14:cNvContentPartPr/>
                  <p14:nvPr/>
                </p14:nvContentPartPr>
                <p14:xfrm>
                  <a:off x="5143570" y="4249127"/>
                  <a:ext cx="360" cy="360"/>
                </p14:xfrm>
              </p:contentPart>
            </mc:Choice>
            <mc:Fallback xmlns="">
              <p:pic>
                <p:nvPicPr>
                  <p:cNvPr id="342" name="インク 341">
                    <a:extLst>
                      <a:ext uri="{FF2B5EF4-FFF2-40B4-BE49-F238E27FC236}">
                        <a16:creationId xmlns:a16="http://schemas.microsoft.com/office/drawing/2014/main" id="{D528E0F7-24FC-6247-95E5-78961806048E}"/>
                      </a:ext>
                    </a:extLst>
                  </p:cNvPr>
                  <p:cNvPicPr/>
                  <p:nvPr/>
                </p:nvPicPr>
                <p:blipFill>
                  <a:blip r:embed="rId222"/>
                  <a:stretch>
                    <a:fillRect/>
                  </a:stretch>
                </p:blipFill>
                <p:spPr>
                  <a:xfrm>
                    <a:off x="5125570" y="4231487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4">
                <p14:nvContentPartPr>
                  <p14:cNvPr id="344" name="インク 343">
                    <a:extLst>
                      <a:ext uri="{FF2B5EF4-FFF2-40B4-BE49-F238E27FC236}">
                        <a16:creationId xmlns:a16="http://schemas.microsoft.com/office/drawing/2014/main" id="{04DD3113-75BD-F54D-BE44-F5D36AD08F80}"/>
                      </a:ext>
                    </a:extLst>
                  </p14:cNvPr>
                  <p14:cNvContentPartPr/>
                  <p14:nvPr/>
                </p14:nvContentPartPr>
                <p14:xfrm>
                  <a:off x="5136370" y="4241207"/>
                  <a:ext cx="55800" cy="60480"/>
                </p14:xfrm>
              </p:contentPart>
            </mc:Choice>
            <mc:Fallback xmlns="">
              <p:pic>
                <p:nvPicPr>
                  <p:cNvPr id="344" name="インク 343">
                    <a:extLst>
                      <a:ext uri="{FF2B5EF4-FFF2-40B4-BE49-F238E27FC236}">
                        <a16:creationId xmlns:a16="http://schemas.microsoft.com/office/drawing/2014/main" id="{04DD3113-75BD-F54D-BE44-F5D36AD08F80}"/>
                      </a:ext>
                    </a:extLst>
                  </p:cNvPr>
                  <p:cNvPicPr/>
                  <p:nvPr/>
                </p:nvPicPr>
                <p:blipFill>
                  <a:blip r:embed="rId255"/>
                  <a:stretch>
                    <a:fillRect/>
                  </a:stretch>
                </p:blipFill>
                <p:spPr>
                  <a:xfrm>
                    <a:off x="5118730" y="4223567"/>
                    <a:ext cx="91440" cy="96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6">
                <p14:nvContentPartPr>
                  <p14:cNvPr id="357" name="インク 356">
                    <a:extLst>
                      <a:ext uri="{FF2B5EF4-FFF2-40B4-BE49-F238E27FC236}">
                        <a16:creationId xmlns:a16="http://schemas.microsoft.com/office/drawing/2014/main" id="{AEC6C692-10A1-384C-8271-5C69C8DFD0F6}"/>
                      </a:ext>
                    </a:extLst>
                  </p14:cNvPr>
                  <p14:cNvContentPartPr/>
                  <p14:nvPr/>
                </p14:nvContentPartPr>
                <p14:xfrm>
                  <a:off x="5161570" y="4210247"/>
                  <a:ext cx="6480" cy="17640"/>
                </p14:xfrm>
              </p:contentPart>
            </mc:Choice>
            <mc:Fallback xmlns="">
              <p:pic>
                <p:nvPicPr>
                  <p:cNvPr id="357" name="インク 356">
                    <a:extLst>
                      <a:ext uri="{FF2B5EF4-FFF2-40B4-BE49-F238E27FC236}">
                        <a16:creationId xmlns:a16="http://schemas.microsoft.com/office/drawing/2014/main" id="{AEC6C692-10A1-384C-8271-5C69C8DFD0F6}"/>
                      </a:ext>
                    </a:extLst>
                  </p:cNvPr>
                  <p:cNvPicPr/>
                  <p:nvPr/>
                </p:nvPicPr>
                <p:blipFill>
                  <a:blip r:embed="rId257"/>
                  <a:stretch>
                    <a:fillRect/>
                  </a:stretch>
                </p:blipFill>
                <p:spPr>
                  <a:xfrm>
                    <a:off x="5157250" y="4205927"/>
                    <a:ext cx="15120" cy="26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8">
                <p14:nvContentPartPr>
                  <p14:cNvPr id="358" name="インク 357">
                    <a:extLst>
                      <a:ext uri="{FF2B5EF4-FFF2-40B4-BE49-F238E27FC236}">
                        <a16:creationId xmlns:a16="http://schemas.microsoft.com/office/drawing/2014/main" id="{1C930D92-EB37-3B49-BEE8-8843EC3A0C77}"/>
                      </a:ext>
                    </a:extLst>
                  </p14:cNvPr>
                  <p14:cNvContentPartPr/>
                  <p14:nvPr/>
                </p14:nvContentPartPr>
                <p14:xfrm>
                  <a:off x="5167690" y="4210247"/>
                  <a:ext cx="360" cy="360"/>
                </p14:xfrm>
              </p:contentPart>
            </mc:Choice>
            <mc:Fallback xmlns="">
              <p:pic>
                <p:nvPicPr>
                  <p:cNvPr id="358" name="インク 357">
                    <a:extLst>
                      <a:ext uri="{FF2B5EF4-FFF2-40B4-BE49-F238E27FC236}">
                        <a16:creationId xmlns:a16="http://schemas.microsoft.com/office/drawing/2014/main" id="{1C930D92-EB37-3B49-BEE8-8843EC3A0C77}"/>
                      </a:ext>
                    </a:extLst>
                  </p:cNvPr>
                  <p:cNvPicPr/>
                  <p:nvPr/>
                </p:nvPicPr>
                <p:blipFill>
                  <a:blip r:embed="rId244"/>
                  <a:stretch>
                    <a:fillRect/>
                  </a:stretch>
                </p:blipFill>
                <p:spPr>
                  <a:xfrm>
                    <a:off x="5163370" y="4205927"/>
                    <a:ext cx="9000" cy="9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9">
                <p14:nvContentPartPr>
                  <p14:cNvPr id="362" name="インク 361">
                    <a:extLst>
                      <a:ext uri="{FF2B5EF4-FFF2-40B4-BE49-F238E27FC236}">
                        <a16:creationId xmlns:a16="http://schemas.microsoft.com/office/drawing/2014/main" id="{66C52C61-E2B6-B443-A66B-792D291A6E13}"/>
                      </a:ext>
                    </a:extLst>
                  </p14:cNvPr>
                  <p14:cNvContentPartPr/>
                  <p14:nvPr/>
                </p14:nvContentPartPr>
                <p14:xfrm>
                  <a:off x="5176330" y="4202687"/>
                  <a:ext cx="1440" cy="360"/>
                </p14:xfrm>
              </p:contentPart>
            </mc:Choice>
            <mc:Fallback xmlns="">
              <p:pic>
                <p:nvPicPr>
                  <p:cNvPr id="362" name="インク 361">
                    <a:extLst>
                      <a:ext uri="{FF2B5EF4-FFF2-40B4-BE49-F238E27FC236}">
                        <a16:creationId xmlns:a16="http://schemas.microsoft.com/office/drawing/2014/main" id="{66C52C61-E2B6-B443-A66B-792D291A6E13}"/>
                      </a:ext>
                    </a:extLst>
                  </p:cNvPr>
                  <p:cNvPicPr/>
                  <p:nvPr/>
                </p:nvPicPr>
                <p:blipFill>
                  <a:blip r:embed="rId244"/>
                  <a:stretch>
                    <a:fillRect/>
                  </a:stretch>
                </p:blipFill>
                <p:spPr>
                  <a:xfrm>
                    <a:off x="5172010" y="4198367"/>
                    <a:ext cx="10080" cy="90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0">
              <p14:nvContentPartPr>
                <p14:cNvPr id="367" name="インク 366">
                  <a:extLst>
                    <a:ext uri="{FF2B5EF4-FFF2-40B4-BE49-F238E27FC236}">
                      <a16:creationId xmlns:a16="http://schemas.microsoft.com/office/drawing/2014/main" id="{04D5EFFE-DC33-3A4E-89D3-B0E73602A143}"/>
                    </a:ext>
                  </a:extLst>
                </p14:cNvPr>
                <p14:cNvContentPartPr/>
                <p14:nvPr/>
              </p14:nvContentPartPr>
              <p14:xfrm>
                <a:off x="5176330" y="4221047"/>
                <a:ext cx="201240" cy="158400"/>
              </p14:xfrm>
            </p:contentPart>
          </mc:Choice>
          <mc:Fallback xmlns="">
            <p:pic>
              <p:nvPicPr>
                <p:cNvPr id="367" name="インク 366">
                  <a:extLst>
                    <a:ext uri="{FF2B5EF4-FFF2-40B4-BE49-F238E27FC236}">
                      <a16:creationId xmlns:a16="http://schemas.microsoft.com/office/drawing/2014/main" id="{04D5EFFE-DC33-3A4E-89D3-B0E73602A143}"/>
                    </a:ext>
                  </a:extLst>
                </p:cNvPr>
                <p:cNvPicPr/>
                <p:nvPr/>
              </p:nvPicPr>
              <p:blipFill>
                <a:blip r:embed="rId261"/>
                <a:stretch>
                  <a:fillRect/>
                </a:stretch>
              </p:blipFill>
              <p:spPr>
                <a:xfrm>
                  <a:off x="5158690" y="4113407"/>
                  <a:ext cx="236880" cy="37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2">
              <p14:nvContentPartPr>
                <p14:cNvPr id="368" name="インク 367">
                  <a:extLst>
                    <a:ext uri="{FF2B5EF4-FFF2-40B4-BE49-F238E27FC236}">
                      <a16:creationId xmlns:a16="http://schemas.microsoft.com/office/drawing/2014/main" id="{026DC8BB-10B3-234F-808E-D72276264EBA}"/>
                    </a:ext>
                  </a:extLst>
                </p14:cNvPr>
                <p14:cNvContentPartPr/>
                <p14:nvPr/>
              </p14:nvContentPartPr>
              <p14:xfrm>
                <a:off x="5205130" y="4214207"/>
                <a:ext cx="128880" cy="102960"/>
              </p14:xfrm>
            </p:contentPart>
          </mc:Choice>
          <mc:Fallback xmlns="">
            <p:pic>
              <p:nvPicPr>
                <p:cNvPr id="368" name="インク 367">
                  <a:extLst>
                    <a:ext uri="{FF2B5EF4-FFF2-40B4-BE49-F238E27FC236}">
                      <a16:creationId xmlns:a16="http://schemas.microsoft.com/office/drawing/2014/main" id="{026DC8BB-10B3-234F-808E-D72276264EBA}"/>
                    </a:ext>
                  </a:extLst>
                </p:cNvPr>
                <p:cNvPicPr/>
                <p:nvPr/>
              </p:nvPicPr>
              <p:blipFill>
                <a:blip r:embed="rId263"/>
                <a:stretch>
                  <a:fillRect/>
                </a:stretch>
              </p:blipFill>
              <p:spPr>
                <a:xfrm>
                  <a:off x="5187490" y="4106567"/>
                  <a:ext cx="16452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4">
              <p14:nvContentPartPr>
                <p14:cNvPr id="369" name="インク 368">
                  <a:extLst>
                    <a:ext uri="{FF2B5EF4-FFF2-40B4-BE49-F238E27FC236}">
                      <a16:creationId xmlns:a16="http://schemas.microsoft.com/office/drawing/2014/main" id="{E22E9717-27E9-F34A-A2CE-FF1C036BC3C4}"/>
                    </a:ext>
                  </a:extLst>
                </p14:cNvPr>
                <p14:cNvContentPartPr/>
                <p14:nvPr/>
              </p14:nvContentPartPr>
              <p14:xfrm>
                <a:off x="5222770" y="4215287"/>
                <a:ext cx="120600" cy="142920"/>
              </p14:xfrm>
            </p:contentPart>
          </mc:Choice>
          <mc:Fallback xmlns="">
            <p:pic>
              <p:nvPicPr>
                <p:cNvPr id="369" name="インク 368">
                  <a:extLst>
                    <a:ext uri="{FF2B5EF4-FFF2-40B4-BE49-F238E27FC236}">
                      <a16:creationId xmlns:a16="http://schemas.microsoft.com/office/drawing/2014/main" id="{E22E9717-27E9-F34A-A2CE-FF1C036BC3C4}"/>
                    </a:ext>
                  </a:extLst>
                </p:cNvPr>
                <p:cNvPicPr/>
                <p:nvPr/>
              </p:nvPicPr>
              <p:blipFill>
                <a:blip r:embed="rId265"/>
                <a:stretch>
                  <a:fillRect/>
                </a:stretch>
              </p:blipFill>
              <p:spPr>
                <a:xfrm>
                  <a:off x="5204770" y="4107647"/>
                  <a:ext cx="156240" cy="35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6">
              <p14:nvContentPartPr>
                <p14:cNvPr id="370" name="インク 369">
                  <a:extLst>
                    <a:ext uri="{FF2B5EF4-FFF2-40B4-BE49-F238E27FC236}">
                      <a16:creationId xmlns:a16="http://schemas.microsoft.com/office/drawing/2014/main" id="{5E978A62-871F-2C4C-80C4-B8B255BDB88D}"/>
                    </a:ext>
                  </a:extLst>
                </p14:cNvPr>
                <p14:cNvContentPartPr/>
                <p14:nvPr/>
              </p14:nvContentPartPr>
              <p14:xfrm>
                <a:off x="5124130" y="4007927"/>
                <a:ext cx="441000" cy="205560"/>
              </p14:xfrm>
            </p:contentPart>
          </mc:Choice>
          <mc:Fallback xmlns="">
            <p:pic>
              <p:nvPicPr>
                <p:cNvPr id="370" name="インク 369">
                  <a:extLst>
                    <a:ext uri="{FF2B5EF4-FFF2-40B4-BE49-F238E27FC236}">
                      <a16:creationId xmlns:a16="http://schemas.microsoft.com/office/drawing/2014/main" id="{5E978A62-871F-2C4C-80C4-B8B255BDB88D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5106130" y="3899927"/>
                  <a:ext cx="476640" cy="4212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89" name="グループ化 388">
              <a:extLst>
                <a:ext uri="{FF2B5EF4-FFF2-40B4-BE49-F238E27FC236}">
                  <a16:creationId xmlns:a16="http://schemas.microsoft.com/office/drawing/2014/main" id="{42BED7BB-8AD3-4645-9BAB-A1A97C41E339}"/>
                </a:ext>
              </a:extLst>
            </p:cNvPr>
            <p:cNvGrpSpPr/>
            <p:nvPr/>
          </p:nvGrpSpPr>
          <p:grpSpPr>
            <a:xfrm>
              <a:off x="4955290" y="3990647"/>
              <a:ext cx="612000" cy="423720"/>
              <a:chOff x="4955290" y="3990647"/>
              <a:chExt cx="612000" cy="42372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68">
                <p14:nvContentPartPr>
                  <p14:cNvPr id="371" name="インク 370">
                    <a:extLst>
                      <a:ext uri="{FF2B5EF4-FFF2-40B4-BE49-F238E27FC236}">
                        <a16:creationId xmlns:a16="http://schemas.microsoft.com/office/drawing/2014/main" id="{51EC8B36-AD03-B042-80FD-1AD9AD3B7261}"/>
                      </a:ext>
                    </a:extLst>
                  </p14:cNvPr>
                  <p14:cNvContentPartPr/>
                  <p14:nvPr/>
                </p14:nvContentPartPr>
                <p14:xfrm>
                  <a:off x="5110450" y="4118447"/>
                  <a:ext cx="138240" cy="295920"/>
                </p14:xfrm>
              </p:contentPart>
            </mc:Choice>
            <mc:Fallback xmlns="">
              <p:pic>
                <p:nvPicPr>
                  <p:cNvPr id="371" name="インク 370">
                    <a:extLst>
                      <a:ext uri="{FF2B5EF4-FFF2-40B4-BE49-F238E27FC236}">
                        <a16:creationId xmlns:a16="http://schemas.microsoft.com/office/drawing/2014/main" id="{51EC8B36-AD03-B042-80FD-1AD9AD3B7261}"/>
                      </a:ext>
                    </a:extLst>
                  </p:cNvPr>
                  <p:cNvPicPr/>
                  <p:nvPr/>
                </p:nvPicPr>
                <p:blipFill>
                  <a:blip r:embed="rId269"/>
                  <a:stretch>
                    <a:fillRect/>
                  </a:stretch>
                </p:blipFill>
                <p:spPr>
                  <a:xfrm>
                    <a:off x="5092450" y="4010447"/>
                    <a:ext cx="173880" cy="5115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70">
                <p14:nvContentPartPr>
                  <p14:cNvPr id="372" name="インク 371">
                    <a:extLst>
                      <a:ext uri="{FF2B5EF4-FFF2-40B4-BE49-F238E27FC236}">
                        <a16:creationId xmlns:a16="http://schemas.microsoft.com/office/drawing/2014/main" id="{D9A8DB93-B429-7B46-AF72-005749B03AF8}"/>
                      </a:ext>
                    </a:extLst>
                  </p14:cNvPr>
                  <p14:cNvContentPartPr/>
                  <p14:nvPr/>
                </p14:nvContentPartPr>
                <p14:xfrm>
                  <a:off x="5114410" y="4109087"/>
                  <a:ext cx="74520" cy="5760"/>
                </p14:xfrm>
              </p:contentPart>
            </mc:Choice>
            <mc:Fallback xmlns="">
              <p:pic>
                <p:nvPicPr>
                  <p:cNvPr id="372" name="インク 371">
                    <a:extLst>
                      <a:ext uri="{FF2B5EF4-FFF2-40B4-BE49-F238E27FC236}">
                        <a16:creationId xmlns:a16="http://schemas.microsoft.com/office/drawing/2014/main" id="{D9A8DB93-B429-7B46-AF72-005749B03AF8}"/>
                      </a:ext>
                    </a:extLst>
                  </p:cNvPr>
                  <p:cNvPicPr/>
                  <p:nvPr/>
                </p:nvPicPr>
                <p:blipFill>
                  <a:blip r:embed="rId271"/>
                  <a:stretch>
                    <a:fillRect/>
                  </a:stretch>
                </p:blipFill>
                <p:spPr>
                  <a:xfrm>
                    <a:off x="5096770" y="4001447"/>
                    <a:ext cx="110160" cy="221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72">
                <p14:nvContentPartPr>
                  <p14:cNvPr id="374" name="インク 373">
                    <a:extLst>
                      <a:ext uri="{FF2B5EF4-FFF2-40B4-BE49-F238E27FC236}">
                        <a16:creationId xmlns:a16="http://schemas.microsoft.com/office/drawing/2014/main" id="{FD90B290-87D2-6547-BF9F-AE307A287774}"/>
                      </a:ext>
                    </a:extLst>
                  </p14:cNvPr>
                  <p14:cNvContentPartPr/>
                  <p14:nvPr/>
                </p14:nvContentPartPr>
                <p14:xfrm>
                  <a:off x="4966450" y="4002527"/>
                  <a:ext cx="111600" cy="44640"/>
                </p14:xfrm>
              </p:contentPart>
            </mc:Choice>
            <mc:Fallback xmlns="">
              <p:pic>
                <p:nvPicPr>
                  <p:cNvPr id="374" name="インク 373">
                    <a:extLst>
                      <a:ext uri="{FF2B5EF4-FFF2-40B4-BE49-F238E27FC236}">
                        <a16:creationId xmlns:a16="http://schemas.microsoft.com/office/drawing/2014/main" id="{FD90B290-87D2-6547-BF9F-AE307A287774}"/>
                      </a:ext>
                    </a:extLst>
                  </p:cNvPr>
                  <p:cNvPicPr/>
                  <p:nvPr/>
                </p:nvPicPr>
                <p:blipFill>
                  <a:blip r:embed="rId273"/>
                  <a:stretch>
                    <a:fillRect/>
                  </a:stretch>
                </p:blipFill>
                <p:spPr>
                  <a:xfrm>
                    <a:off x="4948450" y="3894887"/>
                    <a:ext cx="147240" cy="260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74">
                <p14:nvContentPartPr>
                  <p14:cNvPr id="376" name="インク 375">
                    <a:extLst>
                      <a:ext uri="{FF2B5EF4-FFF2-40B4-BE49-F238E27FC236}">
                        <a16:creationId xmlns:a16="http://schemas.microsoft.com/office/drawing/2014/main" id="{4C24FA59-0BAE-5C48-B29D-FC907FAE42F0}"/>
                      </a:ext>
                    </a:extLst>
                  </p14:cNvPr>
                  <p14:cNvContentPartPr/>
                  <p14:nvPr/>
                </p14:nvContentPartPr>
                <p14:xfrm>
                  <a:off x="5052490" y="4003967"/>
                  <a:ext cx="56160" cy="41040"/>
                </p14:xfrm>
              </p:contentPart>
            </mc:Choice>
            <mc:Fallback xmlns="">
              <p:pic>
                <p:nvPicPr>
                  <p:cNvPr id="376" name="インク 375">
                    <a:extLst>
                      <a:ext uri="{FF2B5EF4-FFF2-40B4-BE49-F238E27FC236}">
                        <a16:creationId xmlns:a16="http://schemas.microsoft.com/office/drawing/2014/main" id="{4C24FA59-0BAE-5C48-B29D-FC907FAE42F0}"/>
                      </a:ext>
                    </a:extLst>
                  </p:cNvPr>
                  <p:cNvPicPr/>
                  <p:nvPr/>
                </p:nvPicPr>
                <p:blipFill>
                  <a:blip r:embed="rId275"/>
                  <a:stretch>
                    <a:fillRect/>
                  </a:stretch>
                </p:blipFill>
                <p:spPr>
                  <a:xfrm>
                    <a:off x="5034490" y="3895967"/>
                    <a:ext cx="91800" cy="256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76">
                <p14:nvContentPartPr>
                  <p14:cNvPr id="378" name="インク 377">
                    <a:extLst>
                      <a:ext uri="{FF2B5EF4-FFF2-40B4-BE49-F238E27FC236}">
                        <a16:creationId xmlns:a16="http://schemas.microsoft.com/office/drawing/2014/main" id="{E1BE8CEF-9DFF-C34D-86B4-06FF1C08661F}"/>
                      </a:ext>
                    </a:extLst>
                  </p14:cNvPr>
                  <p14:cNvContentPartPr/>
                  <p14:nvPr/>
                </p14:nvContentPartPr>
                <p14:xfrm>
                  <a:off x="5151490" y="3990647"/>
                  <a:ext cx="39600" cy="64440"/>
                </p14:xfrm>
              </p:contentPart>
            </mc:Choice>
            <mc:Fallback xmlns="">
              <p:pic>
                <p:nvPicPr>
                  <p:cNvPr id="378" name="インク 377">
                    <a:extLst>
                      <a:ext uri="{FF2B5EF4-FFF2-40B4-BE49-F238E27FC236}">
                        <a16:creationId xmlns:a16="http://schemas.microsoft.com/office/drawing/2014/main" id="{E1BE8CEF-9DFF-C34D-86B4-06FF1C08661F}"/>
                      </a:ext>
                    </a:extLst>
                  </p:cNvPr>
                  <p:cNvPicPr/>
                  <p:nvPr/>
                </p:nvPicPr>
                <p:blipFill>
                  <a:blip r:embed="rId277"/>
                  <a:stretch>
                    <a:fillRect/>
                  </a:stretch>
                </p:blipFill>
                <p:spPr>
                  <a:xfrm>
                    <a:off x="5133490" y="3883007"/>
                    <a:ext cx="75240" cy="280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78">
                <p14:nvContentPartPr>
                  <p14:cNvPr id="380" name="インク 379">
                    <a:extLst>
                      <a:ext uri="{FF2B5EF4-FFF2-40B4-BE49-F238E27FC236}">
                        <a16:creationId xmlns:a16="http://schemas.microsoft.com/office/drawing/2014/main" id="{58FBF648-0B99-264C-9917-43D7CC3102FC}"/>
                      </a:ext>
                    </a:extLst>
                  </p14:cNvPr>
                  <p14:cNvContentPartPr/>
                  <p14:nvPr/>
                </p14:nvContentPartPr>
                <p14:xfrm>
                  <a:off x="5187490" y="4012247"/>
                  <a:ext cx="121680" cy="15480"/>
                </p14:xfrm>
              </p:contentPart>
            </mc:Choice>
            <mc:Fallback xmlns="">
              <p:pic>
                <p:nvPicPr>
                  <p:cNvPr id="380" name="インク 379">
                    <a:extLst>
                      <a:ext uri="{FF2B5EF4-FFF2-40B4-BE49-F238E27FC236}">
                        <a16:creationId xmlns:a16="http://schemas.microsoft.com/office/drawing/2014/main" id="{58FBF648-0B99-264C-9917-43D7CC3102FC}"/>
                      </a:ext>
                    </a:extLst>
                  </p:cNvPr>
                  <p:cNvPicPr/>
                  <p:nvPr/>
                </p:nvPicPr>
                <p:blipFill>
                  <a:blip r:embed="rId279"/>
                  <a:stretch>
                    <a:fillRect/>
                  </a:stretch>
                </p:blipFill>
                <p:spPr>
                  <a:xfrm>
                    <a:off x="5169850" y="3904607"/>
                    <a:ext cx="157320" cy="231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80">
                <p14:nvContentPartPr>
                  <p14:cNvPr id="382" name="インク 381">
                    <a:extLst>
                      <a:ext uri="{FF2B5EF4-FFF2-40B4-BE49-F238E27FC236}">
                        <a16:creationId xmlns:a16="http://schemas.microsoft.com/office/drawing/2014/main" id="{51D3AD36-C053-5343-B2DD-07DA8A9F8DA6}"/>
                      </a:ext>
                    </a:extLst>
                  </p14:cNvPr>
                  <p14:cNvContentPartPr/>
                  <p14:nvPr/>
                </p14:nvContentPartPr>
                <p14:xfrm>
                  <a:off x="5366410" y="4094327"/>
                  <a:ext cx="97920" cy="138600"/>
                </p14:xfrm>
              </p:contentPart>
            </mc:Choice>
            <mc:Fallback xmlns="">
              <p:pic>
                <p:nvPicPr>
                  <p:cNvPr id="382" name="インク 381">
                    <a:extLst>
                      <a:ext uri="{FF2B5EF4-FFF2-40B4-BE49-F238E27FC236}">
                        <a16:creationId xmlns:a16="http://schemas.microsoft.com/office/drawing/2014/main" id="{51D3AD36-C053-5343-B2DD-07DA8A9F8DA6}"/>
                      </a:ext>
                    </a:extLst>
                  </p:cNvPr>
                  <p:cNvPicPr/>
                  <p:nvPr/>
                </p:nvPicPr>
                <p:blipFill>
                  <a:blip r:embed="rId281"/>
                  <a:stretch>
                    <a:fillRect/>
                  </a:stretch>
                </p:blipFill>
                <p:spPr>
                  <a:xfrm>
                    <a:off x="5348770" y="3986687"/>
                    <a:ext cx="133560" cy="354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82">
                <p14:nvContentPartPr>
                  <p14:cNvPr id="383" name="インク 382">
                    <a:extLst>
                      <a:ext uri="{FF2B5EF4-FFF2-40B4-BE49-F238E27FC236}">
                        <a16:creationId xmlns:a16="http://schemas.microsoft.com/office/drawing/2014/main" id="{DBECB4CB-EE25-0142-B8F6-FBD90AC136A9}"/>
                      </a:ext>
                    </a:extLst>
                  </p14:cNvPr>
                  <p14:cNvContentPartPr/>
                  <p14:nvPr/>
                </p14:nvContentPartPr>
                <p14:xfrm>
                  <a:off x="5266690" y="4099727"/>
                  <a:ext cx="102240" cy="135000"/>
                </p14:xfrm>
              </p:contentPart>
            </mc:Choice>
            <mc:Fallback xmlns="">
              <p:pic>
                <p:nvPicPr>
                  <p:cNvPr id="383" name="インク 382">
                    <a:extLst>
                      <a:ext uri="{FF2B5EF4-FFF2-40B4-BE49-F238E27FC236}">
                        <a16:creationId xmlns:a16="http://schemas.microsoft.com/office/drawing/2014/main" id="{DBECB4CB-EE25-0142-B8F6-FBD90AC136A9}"/>
                      </a:ext>
                    </a:extLst>
                  </p:cNvPr>
                  <p:cNvPicPr/>
                  <p:nvPr/>
                </p:nvPicPr>
                <p:blipFill>
                  <a:blip r:embed="rId283"/>
                  <a:stretch>
                    <a:fillRect/>
                  </a:stretch>
                </p:blipFill>
                <p:spPr>
                  <a:xfrm>
                    <a:off x="5248690" y="3992087"/>
                    <a:ext cx="137880" cy="350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84">
                <p14:nvContentPartPr>
                  <p14:cNvPr id="384" name="インク 383">
                    <a:extLst>
                      <a:ext uri="{FF2B5EF4-FFF2-40B4-BE49-F238E27FC236}">
                        <a16:creationId xmlns:a16="http://schemas.microsoft.com/office/drawing/2014/main" id="{FE3E53FB-7D04-2347-9B04-9DE60FA35D88}"/>
                      </a:ext>
                    </a:extLst>
                  </p14:cNvPr>
                  <p14:cNvContentPartPr/>
                  <p14:nvPr/>
                </p14:nvContentPartPr>
                <p14:xfrm>
                  <a:off x="5508610" y="4168487"/>
                  <a:ext cx="58680" cy="199800"/>
                </p14:xfrm>
              </p:contentPart>
            </mc:Choice>
            <mc:Fallback xmlns="">
              <p:pic>
                <p:nvPicPr>
                  <p:cNvPr id="384" name="インク 383">
                    <a:extLst>
                      <a:ext uri="{FF2B5EF4-FFF2-40B4-BE49-F238E27FC236}">
                        <a16:creationId xmlns:a16="http://schemas.microsoft.com/office/drawing/2014/main" id="{FE3E53FB-7D04-2347-9B04-9DE60FA35D88}"/>
                      </a:ext>
                    </a:extLst>
                  </p:cNvPr>
                  <p:cNvPicPr/>
                  <p:nvPr/>
                </p:nvPicPr>
                <p:blipFill>
                  <a:blip r:embed="rId285"/>
                  <a:stretch>
                    <a:fillRect/>
                  </a:stretch>
                </p:blipFill>
                <p:spPr>
                  <a:xfrm>
                    <a:off x="5490610" y="4060487"/>
                    <a:ext cx="94320" cy="415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86">
                <p14:nvContentPartPr>
                  <p14:cNvPr id="386" name="インク 385">
                    <a:extLst>
                      <a:ext uri="{FF2B5EF4-FFF2-40B4-BE49-F238E27FC236}">
                        <a16:creationId xmlns:a16="http://schemas.microsoft.com/office/drawing/2014/main" id="{4394916E-BD69-5846-AD90-FC5A68C18E48}"/>
                      </a:ext>
                    </a:extLst>
                  </p14:cNvPr>
                  <p14:cNvContentPartPr/>
                  <p14:nvPr/>
                </p14:nvContentPartPr>
                <p14:xfrm>
                  <a:off x="5120890" y="4116647"/>
                  <a:ext cx="40680" cy="204840"/>
                </p14:xfrm>
              </p:contentPart>
            </mc:Choice>
            <mc:Fallback xmlns="">
              <p:pic>
                <p:nvPicPr>
                  <p:cNvPr id="386" name="インク 385">
                    <a:extLst>
                      <a:ext uri="{FF2B5EF4-FFF2-40B4-BE49-F238E27FC236}">
                        <a16:creationId xmlns:a16="http://schemas.microsoft.com/office/drawing/2014/main" id="{4394916E-BD69-5846-AD90-FC5A68C18E48}"/>
                      </a:ext>
                    </a:extLst>
                  </p:cNvPr>
                  <p:cNvPicPr/>
                  <p:nvPr/>
                </p:nvPicPr>
                <p:blipFill>
                  <a:blip r:embed="rId287"/>
                  <a:stretch>
                    <a:fillRect/>
                  </a:stretch>
                </p:blipFill>
                <p:spPr>
                  <a:xfrm>
                    <a:off x="5102890" y="4009007"/>
                    <a:ext cx="76320" cy="420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88">
                <p14:nvContentPartPr>
                  <p14:cNvPr id="388" name="インク 387">
                    <a:extLst>
                      <a:ext uri="{FF2B5EF4-FFF2-40B4-BE49-F238E27FC236}">
                        <a16:creationId xmlns:a16="http://schemas.microsoft.com/office/drawing/2014/main" id="{00B7834C-C629-CF40-A058-6726A7739FAF}"/>
                      </a:ext>
                    </a:extLst>
                  </p14:cNvPr>
                  <p14:cNvContentPartPr/>
                  <p14:nvPr/>
                </p14:nvContentPartPr>
                <p14:xfrm>
                  <a:off x="4955290" y="4011167"/>
                  <a:ext cx="83520" cy="24120"/>
                </p14:xfrm>
              </p:contentPart>
            </mc:Choice>
            <mc:Fallback xmlns="">
              <p:pic>
                <p:nvPicPr>
                  <p:cNvPr id="388" name="インク 387">
                    <a:extLst>
                      <a:ext uri="{FF2B5EF4-FFF2-40B4-BE49-F238E27FC236}">
                        <a16:creationId xmlns:a16="http://schemas.microsoft.com/office/drawing/2014/main" id="{00B7834C-C629-CF40-A058-6726A7739FAF}"/>
                      </a:ext>
                    </a:extLst>
                  </p:cNvPr>
                  <p:cNvPicPr/>
                  <p:nvPr/>
                </p:nvPicPr>
                <p:blipFill>
                  <a:blip r:embed="rId289"/>
                  <a:stretch>
                    <a:fillRect/>
                  </a:stretch>
                </p:blipFill>
                <p:spPr>
                  <a:xfrm>
                    <a:off x="4937650" y="3903167"/>
                    <a:ext cx="119160" cy="2397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393" name="テキスト ボックス 392">
            <a:extLst>
              <a:ext uri="{FF2B5EF4-FFF2-40B4-BE49-F238E27FC236}">
                <a16:creationId xmlns:a16="http://schemas.microsoft.com/office/drawing/2014/main" id="{32B97D83-83E4-3948-8A2C-05BB4BE687E7}"/>
              </a:ext>
            </a:extLst>
          </p:cNvPr>
          <p:cNvSpPr txBox="1"/>
          <p:nvPr/>
        </p:nvSpPr>
        <p:spPr>
          <a:xfrm>
            <a:off x="3267658" y="3689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94" name="テキスト ボックス 393">
            <a:extLst>
              <a:ext uri="{FF2B5EF4-FFF2-40B4-BE49-F238E27FC236}">
                <a16:creationId xmlns:a16="http://schemas.microsoft.com/office/drawing/2014/main" id="{B8482E67-F3C6-9144-B9AF-941EC13F7080}"/>
              </a:ext>
            </a:extLst>
          </p:cNvPr>
          <p:cNvSpPr txBox="1"/>
          <p:nvPr/>
        </p:nvSpPr>
        <p:spPr>
          <a:xfrm>
            <a:off x="4047664" y="368528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395" name="テキスト ボックス 394">
            <a:extLst>
              <a:ext uri="{FF2B5EF4-FFF2-40B4-BE49-F238E27FC236}">
                <a16:creationId xmlns:a16="http://schemas.microsoft.com/office/drawing/2014/main" id="{BFB42E88-4C70-C946-A0D8-1DD1AAA04E43}"/>
              </a:ext>
            </a:extLst>
          </p:cNvPr>
          <p:cNvSpPr txBox="1"/>
          <p:nvPr/>
        </p:nvSpPr>
        <p:spPr>
          <a:xfrm>
            <a:off x="641139" y="164099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96" name="テキスト ボックス 395">
            <a:extLst>
              <a:ext uri="{FF2B5EF4-FFF2-40B4-BE49-F238E27FC236}">
                <a16:creationId xmlns:a16="http://schemas.microsoft.com/office/drawing/2014/main" id="{295A9E6C-606C-3041-B6BD-67B59BEF80A4}"/>
              </a:ext>
            </a:extLst>
          </p:cNvPr>
          <p:cNvSpPr txBox="1"/>
          <p:nvPr/>
        </p:nvSpPr>
        <p:spPr>
          <a:xfrm>
            <a:off x="1197565" y="164099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397" name="テキスト ボックス 396">
            <a:extLst>
              <a:ext uri="{FF2B5EF4-FFF2-40B4-BE49-F238E27FC236}">
                <a16:creationId xmlns:a16="http://schemas.microsoft.com/office/drawing/2014/main" id="{BAEC9DB8-27BD-F94C-A9D1-89F997E48842}"/>
              </a:ext>
            </a:extLst>
          </p:cNvPr>
          <p:cNvSpPr txBox="1"/>
          <p:nvPr/>
        </p:nvSpPr>
        <p:spPr>
          <a:xfrm>
            <a:off x="1959618" y="164099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398" name="テキスト ボックス 397">
            <a:extLst>
              <a:ext uri="{FF2B5EF4-FFF2-40B4-BE49-F238E27FC236}">
                <a16:creationId xmlns:a16="http://schemas.microsoft.com/office/drawing/2014/main" id="{11EBBA77-FBB8-BC40-B8F2-9412487D007C}"/>
              </a:ext>
            </a:extLst>
          </p:cNvPr>
          <p:cNvSpPr txBox="1"/>
          <p:nvPr/>
        </p:nvSpPr>
        <p:spPr>
          <a:xfrm>
            <a:off x="2749333" y="2410797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CD02394-CF25-4CE0-B73C-5858F98B23B3}"/>
              </a:ext>
            </a:extLst>
          </p:cNvPr>
          <p:cNvSpPr txBox="1"/>
          <p:nvPr/>
        </p:nvSpPr>
        <p:spPr>
          <a:xfrm>
            <a:off x="4223186" y="5123505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000" b="1" dirty="0">
                <a:solidFill>
                  <a:srgbClr val="FF0000"/>
                </a:solidFill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2124821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B68B9B8B-46D5-D74D-A1BA-5EF415EEC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実験を始める前に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6DDEAAC-5F63-614F-8F10-49D157F78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ja-JP" altLang="en-US" dirty="0">
                <a:solidFill>
                  <a:prstClr val="white"/>
                </a:solidFill>
              </a:rPr>
              <a:t>実験は広いところでやろう！</a:t>
            </a:r>
            <a:endParaRPr lang="en-US" altLang="ja-JP" dirty="0">
              <a:solidFill>
                <a:prstClr val="white"/>
              </a:solidFill>
            </a:endParaRPr>
          </a:p>
          <a:p>
            <a:pPr lvl="1"/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ja-JP" altLang="en-US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dirty="0">
              <a:solidFill>
                <a:prstClr val="white"/>
              </a:solidFill>
            </a:endParaRPr>
          </a:p>
          <a:p>
            <a:pPr lvl="1"/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/>
            <a:r>
              <a:rPr lang="ja-JP" altLang="en-US" dirty="0">
                <a:solidFill>
                  <a:prstClr val="white"/>
                </a:solidFill>
              </a:rPr>
              <a:t>今回の実験では水を使うよ。</a:t>
            </a:r>
            <a:endParaRPr lang="en-US" altLang="ja-JP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u="none" dirty="0">
                <a:solidFill>
                  <a:prstClr val="white"/>
                </a:solidFill>
              </a:rPr>
              <a:t>　</a:t>
            </a:r>
            <a:r>
              <a:rPr lang="ja-JP" altLang="en-US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dirty="0">
              <a:solidFill>
                <a:prstClr val="white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55CFE63-2AFE-8F4E-996E-A15BD1EF6817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768309-5C53-2D47-BC57-89F6AB64AD20}"/>
              </a:ext>
            </a:extLst>
          </p:cNvPr>
          <p:cNvSpPr txBox="1"/>
          <p:nvPr/>
        </p:nvSpPr>
        <p:spPr>
          <a:xfrm>
            <a:off x="2673885" y="305176"/>
            <a:ext cx="658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15950D3-CB6D-B643-B995-A7A5EE107687}"/>
              </a:ext>
            </a:extLst>
          </p:cNvPr>
          <p:cNvSpPr txBox="1"/>
          <p:nvPr/>
        </p:nvSpPr>
        <p:spPr>
          <a:xfrm>
            <a:off x="411132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6A69A84-E70E-2C42-9FA8-484A36E64B04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926F31D-2A79-5242-A203-EC68801F6A86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160D791-D60E-6846-973A-EA8CE09A655C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61952DF-CCD9-B847-88E8-6C2C87FB8191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724B19C-BE5E-CC4D-B306-DE3389818393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914E676-704E-6F46-B2C8-3E8046D6FE2E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B508C32-A819-A946-9B5C-5B8A9481DCC0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A591EEE-5C07-E147-945E-0E72FF317B14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6C7E054-8D1B-C845-9BCA-E4A91427D6CA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8FC4877-4EB4-1E4C-9DA0-83A5388B3562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F9118F6-4717-8D49-80D1-432FA8E373B9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59AC5AF-8A93-5F41-9752-709F35FEAFF9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F3C6FE1-DC6B-4644-AF20-3730CECB18B3}"/>
              </a:ext>
            </a:extLst>
          </p:cNvPr>
          <p:cNvSpPr txBox="1"/>
          <p:nvPr/>
        </p:nvSpPr>
        <p:spPr>
          <a:xfrm>
            <a:off x="4933210" y="512205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F521BCC-F716-124A-88AC-6B2D8B2E9CFD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2863053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準備するもの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ja-JP" altLang="en-US"/>
              <a:t>水</a:t>
            </a:r>
            <a:endParaRPr kumimoji="1" lang="en-US" altLang="ja-JP" dirty="0"/>
          </a:p>
          <a:p>
            <a:r>
              <a:rPr lang="ja-JP" altLang="en-US"/>
              <a:t>油（どんな油でも</a:t>
            </a:r>
            <a:r>
              <a:rPr lang="en-US" altLang="ja-JP" dirty="0"/>
              <a:t>OK</a:t>
            </a:r>
            <a:r>
              <a:rPr lang="ja-JP" altLang="en-US"/>
              <a:t>！）</a:t>
            </a:r>
            <a:endParaRPr lang="en-US" altLang="ja-JP" dirty="0"/>
          </a:p>
          <a:p>
            <a:r>
              <a:rPr lang="ja-JP" altLang="en-US"/>
              <a:t>とうめいな</a:t>
            </a:r>
            <a:r>
              <a:rPr kumimoji="1" lang="ja-JP" altLang="en-US"/>
              <a:t>コップ</a:t>
            </a:r>
            <a:endParaRPr kumimoji="1" lang="en-US" altLang="ja-JP" dirty="0"/>
          </a:p>
          <a:p>
            <a:r>
              <a:rPr lang="ja-JP" altLang="en-US"/>
              <a:t>スポイト（なければ小さめのスプーン）</a:t>
            </a:r>
            <a:endParaRPr lang="en-US" altLang="ja-JP" dirty="0"/>
          </a:p>
          <a:p>
            <a:r>
              <a:rPr lang="ja-JP" altLang="en-US"/>
              <a:t>食用色そ（水さい絵の具でも</a:t>
            </a:r>
            <a:r>
              <a:rPr lang="en-US" altLang="ja-JP" dirty="0"/>
              <a:t>OK</a:t>
            </a:r>
            <a:r>
              <a:rPr lang="ja-JP" altLang="en-US"/>
              <a:t>）</a:t>
            </a:r>
            <a:endParaRPr lang="en-US" altLang="ja-JP" dirty="0"/>
          </a:p>
          <a:p>
            <a:r>
              <a:rPr kumimoji="1" lang="ja-JP" altLang="en-US"/>
              <a:t>カップ</a:t>
            </a:r>
            <a:endParaRPr kumimoji="1" lang="en-US" altLang="ja-JP" dirty="0"/>
          </a:p>
          <a:p>
            <a:r>
              <a:rPr kumimoji="1" lang="ja-JP" altLang="en-US"/>
              <a:t>まぜるぼう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FB63E6-DC9B-9548-AB4D-46F87C5BCEE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9225E66-2AED-124E-802A-A96E4E576EF2}"/>
              </a:ext>
            </a:extLst>
          </p:cNvPr>
          <p:cNvSpPr txBox="1"/>
          <p:nvPr/>
        </p:nvSpPr>
        <p:spPr>
          <a:xfrm>
            <a:off x="347101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F85EAA-9309-9F43-9083-BD8D01EEE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326" y="1545163"/>
            <a:ext cx="1551024" cy="1766819"/>
          </a:xfrm>
          <a:prstGeom prst="rect">
            <a:avLst/>
          </a:prstGeom>
        </p:spPr>
      </p:pic>
      <p:pic>
        <p:nvPicPr>
          <p:cNvPr id="9" name="図 8" descr="オレンジ色のボトル&#10;&#10;自動的に生成された説明">
            <a:extLst>
              <a:ext uri="{FF2B5EF4-FFF2-40B4-BE49-F238E27FC236}">
                <a16:creationId xmlns:a16="http://schemas.microsoft.com/office/drawing/2014/main" id="{1355BE64-21E0-D74C-AA5B-FFCB873E7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750" y="1525718"/>
            <a:ext cx="1721145" cy="2067441"/>
          </a:xfrm>
          <a:prstGeom prst="rect">
            <a:avLst/>
          </a:prstGeom>
        </p:spPr>
      </p:pic>
      <p:pic>
        <p:nvPicPr>
          <p:cNvPr id="11" name="図 10" descr="ガラスのコップ&#10;&#10;自動的に生成された説明">
            <a:extLst>
              <a:ext uri="{FF2B5EF4-FFF2-40B4-BE49-F238E27FC236}">
                <a16:creationId xmlns:a16="http://schemas.microsoft.com/office/drawing/2014/main" id="{925925B3-D1C5-C04F-8F83-F1F18D6646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6895" y="3474174"/>
            <a:ext cx="1037301" cy="1517608"/>
          </a:xfrm>
          <a:prstGeom prst="rect">
            <a:avLst/>
          </a:prstGeom>
        </p:spPr>
      </p:pic>
      <p:pic>
        <p:nvPicPr>
          <p:cNvPr id="20" name="図 19" descr="複数のボトル&#10;&#10;自動的に生成された説明">
            <a:extLst>
              <a:ext uri="{FF2B5EF4-FFF2-40B4-BE49-F238E27FC236}">
                <a16:creationId xmlns:a16="http://schemas.microsoft.com/office/drawing/2014/main" id="{AC4D33AA-0114-C943-9E0C-FF6F99FC2D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0000"/>
          <a:stretch/>
        </p:blipFill>
        <p:spPr>
          <a:xfrm>
            <a:off x="5688099" y="4831144"/>
            <a:ext cx="1037301" cy="1898261"/>
          </a:xfrm>
          <a:prstGeom prst="rect">
            <a:avLst/>
          </a:prstGeom>
        </p:spPr>
      </p:pic>
      <p:pic>
        <p:nvPicPr>
          <p:cNvPr id="24" name="図 23" descr="煙が出ている&#10;&#10;中程度の精度で自動的に生成された説明">
            <a:extLst>
              <a:ext uri="{FF2B5EF4-FFF2-40B4-BE49-F238E27FC236}">
                <a16:creationId xmlns:a16="http://schemas.microsoft.com/office/drawing/2014/main" id="{F246F69E-0254-F847-B3AA-4F67947B1C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8664" y="3992932"/>
            <a:ext cx="813629" cy="1638881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FEC2B1C-0E25-E440-8F7D-BD253EF85AD6}"/>
              </a:ext>
            </a:extLst>
          </p:cNvPr>
          <p:cNvSpPr txBox="1"/>
          <p:nvPr/>
        </p:nvSpPr>
        <p:spPr>
          <a:xfrm>
            <a:off x="846908" y="156860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339AD95-6B78-B249-8F0D-E7E7EA0760C6}"/>
              </a:ext>
            </a:extLst>
          </p:cNvPr>
          <p:cNvSpPr txBox="1"/>
          <p:nvPr/>
        </p:nvSpPr>
        <p:spPr>
          <a:xfrm>
            <a:off x="825060" y="22028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957D090-43B4-1441-A49A-6770265A0DF4}"/>
              </a:ext>
            </a:extLst>
          </p:cNvPr>
          <p:cNvSpPr txBox="1"/>
          <p:nvPr/>
        </p:nvSpPr>
        <p:spPr>
          <a:xfrm>
            <a:off x="2247590" y="22028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304DD0-1C55-5640-AC29-676C464450DF}"/>
              </a:ext>
            </a:extLst>
          </p:cNvPr>
          <p:cNvSpPr txBox="1"/>
          <p:nvPr/>
        </p:nvSpPr>
        <p:spPr>
          <a:xfrm>
            <a:off x="3304791" y="348782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8EE0460-53B6-2746-9240-A513B531C55F}"/>
              </a:ext>
            </a:extLst>
          </p:cNvPr>
          <p:cNvSpPr txBox="1"/>
          <p:nvPr/>
        </p:nvSpPr>
        <p:spPr>
          <a:xfrm>
            <a:off x="824746" y="4134507"/>
            <a:ext cx="1458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しょくようしき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6E49CC3-CF40-AB40-91DE-E35795A0F5CB}"/>
              </a:ext>
            </a:extLst>
          </p:cNvPr>
          <p:cNvSpPr txBox="1"/>
          <p:nvPr/>
        </p:nvSpPr>
        <p:spPr>
          <a:xfrm>
            <a:off x="2424930" y="413450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B1CA449-6236-6747-874E-4D3630D12065}"/>
              </a:ext>
            </a:extLst>
          </p:cNvPr>
          <p:cNvSpPr txBox="1"/>
          <p:nvPr/>
        </p:nvSpPr>
        <p:spPr>
          <a:xfrm>
            <a:off x="3347735" y="413450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59DAF60-5497-9546-B78F-FC137BAF84BF}"/>
              </a:ext>
            </a:extLst>
          </p:cNvPr>
          <p:cNvSpPr txBox="1"/>
          <p:nvPr/>
        </p:nvSpPr>
        <p:spPr>
          <a:xfrm>
            <a:off x="3977465" y="413450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ぐ</a:t>
            </a:r>
          </a:p>
        </p:txBody>
      </p:sp>
      <p:pic>
        <p:nvPicPr>
          <p:cNvPr id="1026" name="Picture 2" descr="スポイトのイラスト">
            <a:extLst>
              <a:ext uri="{FF2B5EF4-FFF2-40B4-BE49-F238E27FC236}">
                <a16:creationId xmlns:a16="http://schemas.microsoft.com/office/drawing/2014/main" id="{249346D2-6656-46AE-945B-F41BA0C7C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349" y="4081055"/>
            <a:ext cx="1455101" cy="158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図 33" descr="ガラスのコップ&#10;&#10;自動的に生成された説明">
            <a:extLst>
              <a:ext uri="{FF2B5EF4-FFF2-40B4-BE49-F238E27FC236}">
                <a16:creationId xmlns:a16="http://schemas.microsoft.com/office/drawing/2014/main" id="{D7584298-293D-487D-A826-490B88AF1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6906" y="5202000"/>
            <a:ext cx="1037301" cy="612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965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kumimoji="1" lang="ja-JP" altLang="en-US"/>
              <a:t>カップに水を入れ、好きな色の絵の具をとかして色水を作る。</a:t>
            </a:r>
            <a:endParaRPr kumimoji="1" lang="en-US" altLang="ja-JP" dirty="0"/>
          </a:p>
          <a:p>
            <a:pPr marL="514350" indent="-514350">
              <a:buFont typeface="+mj-ea"/>
              <a:buAutoNum type="circleNumDbPlain"/>
            </a:pPr>
            <a:endParaRPr kumimoji="1" lang="en-US" altLang="ja-JP" dirty="0"/>
          </a:p>
          <a:p>
            <a:pPr marL="514350" indent="-514350">
              <a:lnSpc>
                <a:spcPct val="200000"/>
              </a:lnSpc>
              <a:buFont typeface="+mj-ea"/>
              <a:buAutoNum type="circleNumDbPlain"/>
            </a:pPr>
            <a:r>
              <a:rPr lang="ja-JP" altLang="en-US"/>
              <a:t>とうめいなコップに油を入れる。</a:t>
            </a:r>
            <a:endParaRPr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01A908E-0825-AD44-9076-FD97A642DBDE}"/>
              </a:ext>
            </a:extLst>
          </p:cNvPr>
          <p:cNvSpPr txBox="1"/>
          <p:nvPr/>
        </p:nvSpPr>
        <p:spPr>
          <a:xfrm>
            <a:off x="2148167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45ACFE3-E04E-0B46-808B-E987B7A9BCD7}"/>
              </a:ext>
            </a:extLst>
          </p:cNvPr>
          <p:cNvSpPr txBox="1"/>
          <p:nvPr/>
        </p:nvSpPr>
        <p:spPr>
          <a:xfrm>
            <a:off x="2881468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FC9EC5B-CDEF-824E-901C-7D1051D6807A}"/>
              </a:ext>
            </a:extLst>
          </p:cNvPr>
          <p:cNvSpPr txBox="1"/>
          <p:nvPr/>
        </p:nvSpPr>
        <p:spPr>
          <a:xfrm>
            <a:off x="3778891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DF61F7-FAFC-EE42-BE04-E92D3D2358D7}"/>
              </a:ext>
            </a:extLst>
          </p:cNvPr>
          <p:cNvSpPr txBox="1"/>
          <p:nvPr/>
        </p:nvSpPr>
        <p:spPr>
          <a:xfrm>
            <a:off x="4641145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5FDCFED-7779-F04D-9F26-14036EFEFB9C}"/>
              </a:ext>
            </a:extLst>
          </p:cNvPr>
          <p:cNvSpPr txBox="1"/>
          <p:nvPr/>
        </p:nvSpPr>
        <p:spPr>
          <a:xfrm>
            <a:off x="5374446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7F8D1AB-B378-8F4F-AB74-9EFB993B3271}"/>
              </a:ext>
            </a:extLst>
          </p:cNvPr>
          <p:cNvSpPr txBox="1"/>
          <p:nvPr/>
        </p:nvSpPr>
        <p:spPr>
          <a:xfrm>
            <a:off x="6031747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ぐ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30FEF6A-E802-1743-9986-E9FFB8C10D08}"/>
              </a:ext>
            </a:extLst>
          </p:cNvPr>
          <p:cNvSpPr txBox="1"/>
          <p:nvPr/>
        </p:nvSpPr>
        <p:spPr>
          <a:xfrm>
            <a:off x="7591720" y="1533440"/>
            <a:ext cx="1001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いろみず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A1AE302-EFFE-8E44-873A-066CD6C1A3FC}"/>
              </a:ext>
            </a:extLst>
          </p:cNvPr>
          <p:cNvSpPr txBox="1"/>
          <p:nvPr/>
        </p:nvSpPr>
        <p:spPr>
          <a:xfrm>
            <a:off x="3449412" y="386467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FC44987-2C22-9542-9E11-2CAE3A39CB8E}"/>
              </a:ext>
            </a:extLst>
          </p:cNvPr>
          <p:cNvSpPr txBox="1"/>
          <p:nvPr/>
        </p:nvSpPr>
        <p:spPr>
          <a:xfrm>
            <a:off x="4203347" y="386467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pic>
        <p:nvPicPr>
          <p:cNvPr id="1026" name="Picture 2" descr="テキスト&#10;&#10;自動的に生成された説明">
            <a:extLst>
              <a:ext uri="{FF2B5EF4-FFF2-40B4-BE49-F238E27FC236}">
                <a16:creationId xmlns:a16="http://schemas.microsoft.com/office/drawing/2014/main" id="{12A6EE5D-D793-4503-AA1D-13A273356D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5" t="21170" r="22971" b="27709"/>
          <a:stretch/>
        </p:blipFill>
        <p:spPr bwMode="auto">
          <a:xfrm>
            <a:off x="5858710" y="2261937"/>
            <a:ext cx="1862549" cy="16588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ED1F3C54-72E5-41A2-B77D-3C88927980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08" t="24307" r="31868" b="34947"/>
          <a:stretch/>
        </p:blipFill>
        <p:spPr bwMode="auto">
          <a:xfrm>
            <a:off x="6010255" y="4235590"/>
            <a:ext cx="1559457" cy="2141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57014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78ED088-18CE-6642-BA2E-2F7EEB78A54D}"/>
              </a:ext>
            </a:extLst>
          </p:cNvPr>
          <p:cNvSpPr/>
          <p:nvPr/>
        </p:nvSpPr>
        <p:spPr>
          <a:xfrm>
            <a:off x="2201894" y="4568978"/>
            <a:ext cx="4622982" cy="760667"/>
          </a:xfrm>
          <a:prstGeom prst="rect">
            <a:avLst/>
          </a:prstGeom>
          <a:solidFill>
            <a:schemeClr val="accent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45163"/>
            <a:ext cx="7886700" cy="4632633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3"/>
            </a:pPr>
            <a:r>
              <a:rPr lang="ja-JP" altLang="en-US" dirty="0"/>
              <a:t>スポイトを使って、油が入ったコップの中に色水を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入れていく。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色水は油の中でどうなるかな？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sz="3200" dirty="0">
                <a:solidFill>
                  <a:schemeClr val="bg2"/>
                </a:solidFill>
              </a:rPr>
              <a:t>やってみよう！</a:t>
            </a:r>
            <a:endParaRPr lang="en-US" altLang="ja-JP" sz="3200" dirty="0">
              <a:solidFill>
                <a:schemeClr val="bg2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D9D3F5A-D508-6F45-B45C-7498D179B04F}"/>
              </a:ext>
            </a:extLst>
          </p:cNvPr>
          <p:cNvSpPr txBox="1"/>
          <p:nvPr/>
        </p:nvSpPr>
        <p:spPr>
          <a:xfrm>
            <a:off x="2523303" y="153344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A67F36E-EBFB-EB42-9783-EA8EFD9720DD}"/>
              </a:ext>
            </a:extLst>
          </p:cNvPr>
          <p:cNvSpPr txBox="1"/>
          <p:nvPr/>
        </p:nvSpPr>
        <p:spPr>
          <a:xfrm>
            <a:off x="3554933" y="15334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C2E38F0-A6F1-774E-BC05-2111C15CDFAD}"/>
              </a:ext>
            </a:extLst>
          </p:cNvPr>
          <p:cNvSpPr txBox="1"/>
          <p:nvPr/>
        </p:nvSpPr>
        <p:spPr>
          <a:xfrm>
            <a:off x="4234873" y="153343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566F9D-0348-3443-AEA6-8E1A014E88B9}"/>
              </a:ext>
            </a:extLst>
          </p:cNvPr>
          <p:cNvSpPr txBox="1"/>
          <p:nvPr/>
        </p:nvSpPr>
        <p:spPr>
          <a:xfrm>
            <a:off x="6110564" y="153343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8E56E9-8D5F-DF42-82D1-AB926BB181D7}"/>
              </a:ext>
            </a:extLst>
          </p:cNvPr>
          <p:cNvSpPr txBox="1"/>
          <p:nvPr/>
        </p:nvSpPr>
        <p:spPr>
          <a:xfrm>
            <a:off x="6742646" y="15334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いろみず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691C256-569D-8145-A3F0-D4E3CBA206BC}"/>
              </a:ext>
            </a:extLst>
          </p:cNvPr>
          <p:cNvSpPr txBox="1"/>
          <p:nvPr/>
        </p:nvSpPr>
        <p:spPr>
          <a:xfrm>
            <a:off x="1186084" y="2267363"/>
            <a:ext cx="752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2644CEB-9FE9-3E43-B4F9-0D8401043216}"/>
              </a:ext>
            </a:extLst>
          </p:cNvPr>
          <p:cNvSpPr txBox="1"/>
          <p:nvPr/>
        </p:nvSpPr>
        <p:spPr>
          <a:xfrm>
            <a:off x="3336064" y="457232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E1970C7-DD47-9046-A772-03FDBB6E77E4}"/>
              </a:ext>
            </a:extLst>
          </p:cNvPr>
          <p:cNvSpPr txBox="1"/>
          <p:nvPr/>
        </p:nvSpPr>
        <p:spPr>
          <a:xfrm>
            <a:off x="2342881" y="457232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いろみず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C2CE880-7241-AA49-9BBA-DA29DCDDA2B9}"/>
              </a:ext>
            </a:extLst>
          </p:cNvPr>
          <p:cNvSpPr txBox="1"/>
          <p:nvPr/>
        </p:nvSpPr>
        <p:spPr>
          <a:xfrm>
            <a:off x="3995388" y="457232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pic>
        <p:nvPicPr>
          <p:cNvPr id="2050" name="Picture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6E0CA886-DB73-4CFF-8716-296B5C972A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4" t="36929" r="41401" b="20533"/>
          <a:stretch/>
        </p:blipFill>
        <p:spPr bwMode="auto">
          <a:xfrm>
            <a:off x="3995388" y="2230210"/>
            <a:ext cx="1243181" cy="2282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80967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788B46-03B4-FC4C-B0EB-49B3F2CCC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</a:t>
            </a:r>
            <a:r>
              <a:rPr kumimoji="1" lang="en-US" altLang="ja-JP" b="1" dirty="0">
                <a:solidFill>
                  <a:schemeClr val="accent6"/>
                </a:solidFill>
              </a:rPr>
              <a:t>①</a:t>
            </a:r>
            <a:r>
              <a:rPr kumimoji="1" lang="en-US" altLang="ja-JP" sz="4000" b="1" dirty="0">
                <a:solidFill>
                  <a:schemeClr val="accent6"/>
                </a:solidFill>
              </a:rPr>
              <a:t>〜</a:t>
            </a:r>
            <a:r>
              <a:rPr lang="ja-JP" altLang="en-US" sz="4000" b="1">
                <a:solidFill>
                  <a:schemeClr val="accent6"/>
                </a:solidFill>
              </a:rPr>
              <a:t>水と油をまぜてみよう！</a:t>
            </a:r>
            <a:r>
              <a:rPr kumimoji="1" lang="en-US" altLang="ja-JP" sz="4000" b="1" dirty="0">
                <a:solidFill>
                  <a:schemeClr val="accent6"/>
                </a:solidFill>
              </a:rPr>
              <a:t>〜</a:t>
            </a:r>
            <a:endParaRPr kumimoji="1" lang="ja-JP" altLang="en-US" sz="4000" b="1">
              <a:solidFill>
                <a:schemeClr val="accent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>
                <a:solidFill>
                  <a:schemeClr val="accent2"/>
                </a:solidFill>
              </a:rPr>
              <a:t>色水を油の中に入れると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bg2"/>
                </a:solidFill>
              </a:rPr>
              <a:t>　　　　まざらない</a:t>
            </a:r>
            <a:r>
              <a:rPr kumimoji="1" lang="ja-JP" altLang="en-US" dirty="0">
                <a:solidFill>
                  <a:schemeClr val="bg2"/>
                </a:solidFill>
              </a:rPr>
              <a:t>！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ja-JP" altLang="en-US" dirty="0">
                <a:solidFill>
                  <a:schemeClr val="bg2"/>
                </a:solidFill>
              </a:rPr>
              <a:t>　</a:t>
            </a:r>
            <a:r>
              <a:rPr kumimoji="1" lang="ja-JP" altLang="en-US" dirty="0">
                <a:solidFill>
                  <a:schemeClr val="accent1"/>
                </a:solidFill>
              </a:rPr>
              <a:t>つぶのままでまざらないね</a:t>
            </a:r>
            <a:endParaRPr kumimoji="1" lang="en-US" altLang="ja-JP" dirty="0">
              <a:solidFill>
                <a:schemeClr val="accent1"/>
              </a:solidFill>
            </a:endParaRPr>
          </a:p>
          <a:p>
            <a:pPr marL="0" indent="0" algn="just">
              <a:buNone/>
            </a:pPr>
            <a:endParaRPr lang="en-US" altLang="ja-JP" dirty="0">
              <a:solidFill>
                <a:schemeClr val="accent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C776D84-E5DF-2646-AC02-FE43ABA567B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C77E23C-8927-074F-83F8-1E865C31583F}"/>
              </a:ext>
            </a:extLst>
          </p:cNvPr>
          <p:cNvSpPr txBox="1"/>
          <p:nvPr/>
        </p:nvSpPr>
        <p:spPr>
          <a:xfrm>
            <a:off x="3267658" y="3689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3CBAA2B-CD1D-9246-B8A6-AAFE8FC4308C}"/>
              </a:ext>
            </a:extLst>
          </p:cNvPr>
          <p:cNvSpPr txBox="1"/>
          <p:nvPr/>
        </p:nvSpPr>
        <p:spPr>
          <a:xfrm>
            <a:off x="4047664" y="368528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14:cNvPr>
              <p14:cNvContentPartPr/>
              <p14:nvPr/>
            </p14:nvContentPartPr>
            <p14:xfrm>
              <a:off x="1585485" y="3123716"/>
              <a:ext cx="2145528" cy="83114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2487" y="2747553"/>
                <a:ext cx="2271164" cy="835081"/>
              </a:xfrm>
              <a:prstGeom prst="rect">
                <a:avLst/>
              </a:prstGeom>
            </p:spPr>
          </p:pic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646437E-B2A0-3045-96EB-653AE4841573}"/>
              </a:ext>
            </a:extLst>
          </p:cNvPr>
          <p:cNvSpPr txBox="1"/>
          <p:nvPr/>
        </p:nvSpPr>
        <p:spPr>
          <a:xfrm>
            <a:off x="1585485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18D021-903E-1446-917A-0918D263DC2C}"/>
              </a:ext>
            </a:extLst>
          </p:cNvPr>
          <p:cNvSpPr txBox="1"/>
          <p:nvPr/>
        </p:nvSpPr>
        <p:spPr>
          <a:xfrm>
            <a:off x="646055" y="163073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いろみず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2CEE14C-CB2D-0548-A545-46669F30767D}"/>
              </a:ext>
            </a:extLst>
          </p:cNvPr>
          <p:cNvSpPr txBox="1"/>
          <p:nvPr/>
        </p:nvSpPr>
        <p:spPr>
          <a:xfrm>
            <a:off x="2267651" y="163368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0EF39F0-65C8-4248-B773-3C787D6D1F93}"/>
              </a:ext>
            </a:extLst>
          </p:cNvPr>
          <p:cNvSpPr txBox="1"/>
          <p:nvPr/>
        </p:nvSpPr>
        <p:spPr>
          <a:xfrm>
            <a:off x="2996358" y="163663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D8F1B3-B145-314A-B5E9-81C5A1DAC236}"/>
              </a:ext>
            </a:extLst>
          </p:cNvPr>
          <p:cNvSpPr txBox="1"/>
          <p:nvPr/>
        </p:nvSpPr>
        <p:spPr>
          <a:xfrm>
            <a:off x="2340262" y="445640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DABBCFA-F662-F248-98EE-915AEF4DD520}"/>
              </a:ext>
            </a:extLst>
          </p:cNvPr>
          <p:cNvSpPr txBox="1"/>
          <p:nvPr/>
        </p:nvSpPr>
        <p:spPr>
          <a:xfrm>
            <a:off x="1788111" y="445640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3D178D3-2767-2B4B-858A-1AB486A2EF28}"/>
              </a:ext>
            </a:extLst>
          </p:cNvPr>
          <p:cNvGrpSpPr/>
          <p:nvPr/>
        </p:nvGrpSpPr>
        <p:grpSpPr>
          <a:xfrm>
            <a:off x="603067" y="4391192"/>
            <a:ext cx="5955633" cy="1616582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870D4-C383-4544-8F9D-C291C8785921}"/>
              </a:ext>
            </a:extLst>
          </p:cNvPr>
          <p:cNvSpPr txBox="1"/>
          <p:nvPr/>
        </p:nvSpPr>
        <p:spPr>
          <a:xfrm>
            <a:off x="477713" y="4534118"/>
            <a:ext cx="6333781" cy="1294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水と油はまぜようとしても、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おたがいにまざらないせいしつがあるんだ！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3074" name="Picture 2" descr="カップに入った飲み物&#10;&#10;中程度の精度で自動的に生成された説明">
            <a:extLst>
              <a:ext uri="{FF2B5EF4-FFF2-40B4-BE49-F238E27FC236}">
                <a16:creationId xmlns:a16="http://schemas.microsoft.com/office/drawing/2014/main" id="{E7625EA7-7130-475D-9832-8577952F87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5" t="13720" r="38953" b="28834"/>
          <a:stretch/>
        </p:blipFill>
        <p:spPr bwMode="auto">
          <a:xfrm>
            <a:off x="6686611" y="1629812"/>
            <a:ext cx="1782208" cy="2930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78289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3BE7D713-7649-444D-A04A-50131C71BE9C}"/>
              </a:ext>
            </a:extLst>
          </p:cNvPr>
          <p:cNvSpPr/>
          <p:nvPr/>
        </p:nvSpPr>
        <p:spPr>
          <a:xfrm>
            <a:off x="669565" y="4354265"/>
            <a:ext cx="7990246" cy="1510135"/>
          </a:xfrm>
          <a:prstGeom prst="rect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sz="48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水と油をまぜると</a:t>
            </a:r>
            <a:r>
              <a:rPr kumimoji="1" lang="en-US" altLang="ja-JP" dirty="0"/>
              <a:t>…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41009"/>
            <a:ext cx="8160418" cy="4521600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solidFill>
                  <a:schemeClr val="accent2"/>
                </a:solidFill>
              </a:rPr>
              <a:t>水と油</a:t>
            </a:r>
            <a:r>
              <a:rPr kumimoji="1" lang="ja-JP" altLang="en-US" dirty="0"/>
              <a:t>は、同じようきに入れても、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まざらずに分かれてしまう</a:t>
            </a:r>
            <a:r>
              <a:rPr lang="ja-JP" altLang="en-US" dirty="0"/>
              <a:t>よ。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2600" dirty="0"/>
              <a:t>（この時、油の方が軽いから上にくるよ！）</a:t>
            </a:r>
            <a:endParaRPr lang="en-US" altLang="ja-JP" sz="2600" dirty="0"/>
          </a:p>
          <a:p>
            <a:pPr marL="0" indent="0">
              <a:buNone/>
            </a:pPr>
            <a:endParaRPr kumimoji="1" lang="en-US" altLang="ja-JP" sz="1600" dirty="0"/>
          </a:p>
          <a:p>
            <a:pPr marL="0" indent="0">
              <a:buNone/>
            </a:pPr>
            <a:r>
              <a:rPr lang="ja-JP" altLang="en-US" dirty="0"/>
              <a:t>　だから</a:t>
            </a:r>
            <a:r>
              <a:rPr lang="ja-JP" altLang="en-US" dirty="0">
                <a:solidFill>
                  <a:schemeClr val="bg2"/>
                </a:solidFill>
              </a:rPr>
              <a:t>相しょうが合わない人どうし</a:t>
            </a:r>
            <a:r>
              <a:rPr lang="ja-JP" altLang="en-US" dirty="0"/>
              <a:t>のことも、</a:t>
            </a:r>
            <a:r>
              <a:rPr lang="ja-JP" altLang="en-US" dirty="0">
                <a:solidFill>
                  <a:schemeClr val="accent3"/>
                </a:solidFill>
              </a:rPr>
              <a:t>水と油みたい</a:t>
            </a:r>
            <a:endParaRPr lang="en-US" altLang="ja-JP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accent3"/>
                </a:solidFill>
              </a:rPr>
              <a:t>　に相性が悪い</a:t>
            </a:r>
            <a:r>
              <a:rPr lang="ja-JP" altLang="en-US" dirty="0"/>
              <a:t>って意味で「</a:t>
            </a:r>
            <a:r>
              <a:rPr lang="ja-JP" altLang="en-US" dirty="0">
                <a:solidFill>
                  <a:schemeClr val="accent2"/>
                </a:solidFill>
              </a:rPr>
              <a:t>水と油</a:t>
            </a:r>
            <a:r>
              <a:rPr lang="ja-JP" altLang="en-US" dirty="0"/>
              <a:t>」って言うんだね！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E6F5510-F3A7-4149-B55E-D22497DCB794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EE1EF95-3398-284B-9753-9D8E4621B5ED}"/>
              </a:ext>
            </a:extLst>
          </p:cNvPr>
          <p:cNvSpPr txBox="1"/>
          <p:nvPr/>
        </p:nvSpPr>
        <p:spPr>
          <a:xfrm>
            <a:off x="1943721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29F4BE-B419-DB4C-AA98-D3048875BA94}"/>
              </a:ext>
            </a:extLst>
          </p:cNvPr>
          <p:cNvSpPr txBox="1"/>
          <p:nvPr/>
        </p:nvSpPr>
        <p:spPr>
          <a:xfrm>
            <a:off x="852971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8B238E3-4582-BB43-9060-14B14405DABB}"/>
              </a:ext>
            </a:extLst>
          </p:cNvPr>
          <p:cNvSpPr txBox="1"/>
          <p:nvPr/>
        </p:nvSpPr>
        <p:spPr>
          <a:xfrm>
            <a:off x="1411408" y="163193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2E391A6-67FE-164E-AF6B-8CDBC8F4A2C4}"/>
              </a:ext>
            </a:extLst>
          </p:cNvPr>
          <p:cNvSpPr txBox="1"/>
          <p:nvPr/>
        </p:nvSpPr>
        <p:spPr>
          <a:xfrm>
            <a:off x="2355435" y="163193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おな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1FC35F6-A318-2E49-B420-64249D867EAE}"/>
              </a:ext>
            </a:extLst>
          </p:cNvPr>
          <p:cNvSpPr txBox="1"/>
          <p:nvPr/>
        </p:nvSpPr>
        <p:spPr>
          <a:xfrm>
            <a:off x="4092679" y="163193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02F41D-85B5-2344-9F1A-550CC952A764}"/>
              </a:ext>
            </a:extLst>
          </p:cNvPr>
          <p:cNvSpPr txBox="1"/>
          <p:nvPr/>
        </p:nvSpPr>
        <p:spPr>
          <a:xfrm>
            <a:off x="2355435" y="237252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825ED03-9437-9A47-AA56-E9EDC55727C9}"/>
              </a:ext>
            </a:extLst>
          </p:cNvPr>
          <p:cNvSpPr txBox="1"/>
          <p:nvPr/>
        </p:nvSpPr>
        <p:spPr>
          <a:xfrm>
            <a:off x="1485509" y="31496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0B39603-6B62-F349-8962-8A85910D6DB4}"/>
              </a:ext>
            </a:extLst>
          </p:cNvPr>
          <p:cNvSpPr txBox="1"/>
          <p:nvPr/>
        </p:nvSpPr>
        <p:spPr>
          <a:xfrm>
            <a:off x="1964396" y="31496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9B4E565-5477-E840-A271-26C24EC3FC2B}"/>
              </a:ext>
            </a:extLst>
          </p:cNvPr>
          <p:cNvSpPr txBox="1"/>
          <p:nvPr/>
        </p:nvSpPr>
        <p:spPr>
          <a:xfrm>
            <a:off x="2608538" y="31496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4887776-CB28-F345-A0A4-7349D0D285EB}"/>
              </a:ext>
            </a:extLst>
          </p:cNvPr>
          <p:cNvSpPr txBox="1"/>
          <p:nvPr/>
        </p:nvSpPr>
        <p:spPr>
          <a:xfrm>
            <a:off x="3208612" y="31496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92C11E5-181C-1F47-8D56-1D90CF5EFB97}"/>
              </a:ext>
            </a:extLst>
          </p:cNvPr>
          <p:cNvSpPr txBox="1"/>
          <p:nvPr/>
        </p:nvSpPr>
        <p:spPr>
          <a:xfrm>
            <a:off x="4337498" y="31496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1C0A54F5-36D9-8048-A489-D2C27807BC7E}"/>
              </a:ext>
            </a:extLst>
          </p:cNvPr>
          <p:cNvGrpSpPr/>
          <p:nvPr/>
        </p:nvGrpSpPr>
        <p:grpSpPr>
          <a:xfrm>
            <a:off x="6110383" y="1594433"/>
            <a:ext cx="2954543" cy="2608542"/>
            <a:chOff x="6142616" y="1666188"/>
            <a:chExt cx="2954543" cy="2608542"/>
          </a:xfrm>
        </p:grpSpPr>
        <p:pic>
          <p:nvPicPr>
            <p:cNvPr id="5" name="図 4" descr="カップに入った飲み物&#10;&#10;自動的に生成された説明">
              <a:extLst>
                <a:ext uri="{FF2B5EF4-FFF2-40B4-BE49-F238E27FC236}">
                  <a16:creationId xmlns:a16="http://schemas.microsoft.com/office/drawing/2014/main" id="{B611121E-8175-804C-8965-86D9B06293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2616" y="1666188"/>
              <a:ext cx="2239359" cy="2608542"/>
            </a:xfrm>
            <a:prstGeom prst="rect">
              <a:avLst/>
            </a:prstGeom>
          </p:spPr>
        </p:pic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69DEDCB6-710D-4948-ACC3-4CAFFB9404B2}"/>
                </a:ext>
              </a:extLst>
            </p:cNvPr>
            <p:cNvSpPr txBox="1"/>
            <p:nvPr/>
          </p:nvSpPr>
          <p:spPr>
            <a:xfrm>
              <a:off x="7378864" y="2654053"/>
              <a:ext cx="13131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effectLst>
                    <a:glow rad="152400">
                      <a:schemeClr val="accent4">
                        <a:lumMod val="60000"/>
                        <a:lumOff val="40000"/>
                        <a:alpha val="79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・・・・　油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1EF95FE-2A3F-A442-A551-FECA9AE27C64}"/>
                </a:ext>
              </a:extLst>
            </p:cNvPr>
            <p:cNvSpPr txBox="1"/>
            <p:nvPr/>
          </p:nvSpPr>
          <p:spPr>
            <a:xfrm>
              <a:off x="7378864" y="3341131"/>
              <a:ext cx="13131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>
                  <a:solidFill>
                    <a:sysClr val="windowText" lastClr="000000"/>
                  </a:solidFill>
                  <a:effectLst>
                    <a:glow rad="152400">
                      <a:schemeClr val="accent1">
                        <a:alpha val="79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・・・・　水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34CC3B0-D6B7-1D4C-AB7B-D1ACFD13EFD5}"/>
                </a:ext>
              </a:extLst>
            </p:cNvPr>
            <p:cNvSpPr txBox="1"/>
            <p:nvPr/>
          </p:nvSpPr>
          <p:spPr>
            <a:xfrm>
              <a:off x="8162591" y="3195776"/>
              <a:ext cx="9345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spc="300">
                  <a:effectLst>
                    <a:glow rad="152400">
                      <a:schemeClr val="accent1">
                        <a:alpha val="79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みず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19FA06A-21C5-7C4D-9220-C636819E4C4F}"/>
                </a:ext>
              </a:extLst>
            </p:cNvPr>
            <p:cNvSpPr txBox="1"/>
            <p:nvPr/>
          </p:nvSpPr>
          <p:spPr>
            <a:xfrm>
              <a:off x="8136413" y="2474492"/>
              <a:ext cx="9345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>
                  <a:effectLst>
                    <a:glow rad="152400">
                      <a:schemeClr val="accent4">
                        <a:lumMod val="60000"/>
                        <a:lumOff val="40000"/>
                        <a:alpha val="79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あぶら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FA9DDF8-8C04-C746-A772-91657677CBC3}"/>
              </a:ext>
            </a:extLst>
          </p:cNvPr>
          <p:cNvSpPr txBox="1"/>
          <p:nvPr/>
        </p:nvSpPr>
        <p:spPr>
          <a:xfrm>
            <a:off x="1693142" y="438139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A8B35B6-E0E8-4A45-985E-1E96C3E09B05}"/>
              </a:ext>
            </a:extLst>
          </p:cNvPr>
          <p:cNvSpPr txBox="1"/>
          <p:nvPr/>
        </p:nvSpPr>
        <p:spPr>
          <a:xfrm>
            <a:off x="3125060" y="438139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A2E3B94-62BE-1741-B700-F53E88CE2D4A}"/>
              </a:ext>
            </a:extLst>
          </p:cNvPr>
          <p:cNvSpPr txBox="1"/>
          <p:nvPr/>
        </p:nvSpPr>
        <p:spPr>
          <a:xfrm>
            <a:off x="4292570" y="438139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EC007E0-0117-D44D-ABB6-53AF1718611B}"/>
              </a:ext>
            </a:extLst>
          </p:cNvPr>
          <p:cNvSpPr txBox="1"/>
          <p:nvPr/>
        </p:nvSpPr>
        <p:spPr>
          <a:xfrm>
            <a:off x="6605835" y="4381389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B11283F-4186-394E-AE5F-2ED2971591F4}"/>
              </a:ext>
            </a:extLst>
          </p:cNvPr>
          <p:cNvSpPr txBox="1"/>
          <p:nvPr/>
        </p:nvSpPr>
        <p:spPr>
          <a:xfrm>
            <a:off x="7156401" y="438138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B806DA6-92F6-CE49-9372-EF5FAC3EF2A0}"/>
              </a:ext>
            </a:extLst>
          </p:cNvPr>
          <p:cNvSpPr txBox="1"/>
          <p:nvPr/>
        </p:nvSpPr>
        <p:spPr>
          <a:xfrm>
            <a:off x="1152180" y="5084208"/>
            <a:ext cx="1020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あい</a:t>
            </a:r>
            <a:r>
              <a:rPr kumimoji="1" lang="ja-JP" altLang="en-US" sz="14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53A6D9D-C8A8-D34B-A7F0-3EB44EFFCE5C}"/>
              </a:ext>
            </a:extLst>
          </p:cNvPr>
          <p:cNvSpPr txBox="1"/>
          <p:nvPr/>
        </p:nvSpPr>
        <p:spPr>
          <a:xfrm>
            <a:off x="2162509" y="508420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E23C45B-633B-1547-A2F3-D217FC2C0A91}"/>
              </a:ext>
            </a:extLst>
          </p:cNvPr>
          <p:cNvSpPr txBox="1"/>
          <p:nvPr/>
        </p:nvSpPr>
        <p:spPr>
          <a:xfrm>
            <a:off x="3453252" y="508420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いみ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8750C60-ADFC-594A-847C-6E61D9EA3168}"/>
              </a:ext>
            </a:extLst>
          </p:cNvPr>
          <p:cNvSpPr txBox="1"/>
          <p:nvPr/>
        </p:nvSpPr>
        <p:spPr>
          <a:xfrm>
            <a:off x="4468572" y="508420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BDBB29C-655B-E04E-AB17-AEA736CF2132}"/>
              </a:ext>
            </a:extLst>
          </p:cNvPr>
          <p:cNvSpPr txBox="1"/>
          <p:nvPr/>
        </p:nvSpPr>
        <p:spPr>
          <a:xfrm>
            <a:off x="5010164" y="508420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E24DBB5-3EE0-6B47-A15D-B8CAA9272823}"/>
              </a:ext>
            </a:extLst>
          </p:cNvPr>
          <p:cNvSpPr txBox="1"/>
          <p:nvPr/>
        </p:nvSpPr>
        <p:spPr>
          <a:xfrm>
            <a:off x="6179721" y="508420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14:cNvPr>
              <p14:cNvContentPartPr/>
              <p14:nvPr/>
            </p14:nvContentPartPr>
            <p14:xfrm>
              <a:off x="997897" y="2993295"/>
              <a:ext cx="3312000" cy="45719"/>
            </p14:xfrm>
          </p:contentPart>
        </mc:Choice>
        <mc:Fallback xmlns="">
          <p:pic>
            <p:nvPicPr>
              <p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4897" y="2615303"/>
                <a:ext cx="3437640" cy="80134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6293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水と油がまざらない理由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水と油はそれぞれ「</a:t>
            </a:r>
            <a:r>
              <a:rPr kumimoji="1" lang="ja-JP" altLang="en-US">
                <a:solidFill>
                  <a:schemeClr val="accent4">
                    <a:lumMod val="60000"/>
                    <a:lumOff val="40000"/>
                    <a:alpha val="0"/>
                  </a:schemeClr>
                </a:solidFill>
              </a:rPr>
              <a:t>分子</a:t>
            </a:r>
            <a:r>
              <a:rPr kumimoji="1" lang="ja-JP" altLang="en-US"/>
              <a:t>」という</a:t>
            </a:r>
            <a:r>
              <a:rPr kumimoji="1" lang="ja-JP" altLang="en-US">
                <a:solidFill>
                  <a:schemeClr val="accent3">
                    <a:alpha val="0"/>
                  </a:schemeClr>
                </a:solidFill>
              </a:rPr>
              <a:t>小さなつぶ</a:t>
            </a:r>
            <a:r>
              <a:rPr kumimoji="1" lang="ja-JP" altLang="en-US"/>
              <a:t>があつまってできている。</a:t>
            </a:r>
            <a:endParaRPr kumimoji="1" lang="en-US" altLang="ja-JP" dirty="0"/>
          </a:p>
          <a:p>
            <a:endParaRPr lang="en-US" altLang="ja-JP" dirty="0"/>
          </a:p>
          <a:p>
            <a:endParaRPr lang="en-US" altLang="ja-JP" sz="3200" dirty="0"/>
          </a:p>
          <a:p>
            <a:r>
              <a:rPr lang="ja-JP" altLang="en-US"/>
              <a:t>とくに</a:t>
            </a:r>
            <a:r>
              <a:rPr lang="ja-JP" altLang="en-US">
                <a:solidFill>
                  <a:schemeClr val="accent1"/>
                </a:solidFill>
              </a:rPr>
              <a:t>水の分子</a:t>
            </a:r>
            <a:r>
              <a:rPr lang="ja-JP" altLang="en-US"/>
              <a:t>は、</a:t>
            </a:r>
            <a:r>
              <a:rPr lang="ja-JP" altLang="en-US">
                <a:solidFill>
                  <a:schemeClr val="accent2"/>
                </a:solidFill>
              </a:rPr>
              <a:t>水の分子どうしで強く引きつけ合うせいしつ</a:t>
            </a:r>
            <a:r>
              <a:rPr lang="ja-JP" altLang="en-US"/>
              <a:t>を持っているんだ。</a:t>
            </a:r>
            <a:endParaRPr lang="en-US" altLang="ja-JP" dirty="0"/>
          </a:p>
        </p:txBody>
      </p:sp>
      <p:pic>
        <p:nvPicPr>
          <p:cNvPr id="8" name="図 7" descr="白いバックグラウンドの前に立っている&#10;&#10;中程度の精度で自動的に生成された説明">
            <a:extLst>
              <a:ext uri="{FF2B5EF4-FFF2-40B4-BE49-F238E27FC236}">
                <a16:creationId xmlns:a16="http://schemas.microsoft.com/office/drawing/2014/main" id="{AA2E1824-2888-234B-90A9-FDE8DA78E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94" y="3172239"/>
            <a:ext cx="976204" cy="1361186"/>
          </a:xfrm>
          <a:prstGeom prst="rect">
            <a:avLst/>
          </a:prstGeom>
        </p:spPr>
      </p:pic>
      <p:pic>
        <p:nvPicPr>
          <p:cNvPr id="10" name="図 9" descr="オレンジ色のボトル&#10;&#10;自動的に生成された説明">
            <a:extLst>
              <a:ext uri="{FF2B5EF4-FFF2-40B4-BE49-F238E27FC236}">
                <a16:creationId xmlns:a16="http://schemas.microsoft.com/office/drawing/2014/main" id="{3F3BB412-CC78-E94A-875C-9C5207F2E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7535" y="3174360"/>
            <a:ext cx="1144634" cy="1374935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0404DC8-6FF8-264B-A6A5-300415628D79}"/>
              </a:ext>
            </a:extLst>
          </p:cNvPr>
          <p:cNvGrpSpPr/>
          <p:nvPr/>
        </p:nvGrpSpPr>
        <p:grpSpPr>
          <a:xfrm>
            <a:off x="2191912" y="3009396"/>
            <a:ext cx="2198544" cy="1487102"/>
            <a:chOff x="2016109" y="3009396"/>
            <a:chExt cx="2374347" cy="1606016"/>
          </a:xfrm>
        </p:grpSpPr>
        <p:sp>
          <p:nvSpPr>
            <p:cNvPr id="11" name="角丸四角形吹き出し 10">
              <a:extLst>
                <a:ext uri="{FF2B5EF4-FFF2-40B4-BE49-F238E27FC236}">
                  <a16:creationId xmlns:a16="http://schemas.microsoft.com/office/drawing/2014/main" id="{F20B7973-4541-8C4A-A128-0D1F05790B01}"/>
                </a:ext>
              </a:extLst>
            </p:cNvPr>
            <p:cNvSpPr/>
            <p:nvPr/>
          </p:nvSpPr>
          <p:spPr>
            <a:xfrm>
              <a:off x="2016109" y="3009396"/>
              <a:ext cx="2374347" cy="1606016"/>
            </a:xfrm>
            <a:prstGeom prst="wedgeRoundRectCallout">
              <a:avLst>
                <a:gd name="adj1" fmla="val -66131"/>
                <a:gd name="adj2" fmla="val 24346"/>
                <a:gd name="adj3" fmla="val 16667"/>
              </a:avLst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円/楕円 3">
              <a:extLst>
                <a:ext uri="{FF2B5EF4-FFF2-40B4-BE49-F238E27FC236}">
                  <a16:creationId xmlns:a16="http://schemas.microsoft.com/office/drawing/2014/main" id="{F23C4B5B-F73F-0B49-8B7C-3CB86BC945FC}"/>
                </a:ext>
              </a:extLst>
            </p:cNvPr>
            <p:cNvSpPr/>
            <p:nvPr/>
          </p:nvSpPr>
          <p:spPr>
            <a:xfrm>
              <a:off x="2371764" y="3579163"/>
              <a:ext cx="478143" cy="46648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/>
                <a:t>水</a:t>
              </a:r>
            </a:p>
          </p:txBody>
        </p:sp>
        <p:sp>
          <p:nvSpPr>
            <p:cNvPr id="6" name="円/楕円 5">
              <a:extLst>
                <a:ext uri="{FF2B5EF4-FFF2-40B4-BE49-F238E27FC236}">
                  <a16:creationId xmlns:a16="http://schemas.microsoft.com/office/drawing/2014/main" id="{C082FECB-7552-D249-BF6A-8B718FBD3B96}"/>
                </a:ext>
              </a:extLst>
            </p:cNvPr>
            <p:cNvSpPr/>
            <p:nvPr/>
          </p:nvSpPr>
          <p:spPr>
            <a:xfrm>
              <a:off x="3166647" y="3148589"/>
              <a:ext cx="478143" cy="46648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/>
                <a:t>水</a:t>
              </a:r>
            </a:p>
          </p:txBody>
        </p:sp>
        <p:sp>
          <p:nvSpPr>
            <p:cNvPr id="17" name="円/楕円 16">
              <a:extLst>
                <a:ext uri="{FF2B5EF4-FFF2-40B4-BE49-F238E27FC236}">
                  <a16:creationId xmlns:a16="http://schemas.microsoft.com/office/drawing/2014/main" id="{5E5CB005-59C5-7E46-8465-BD6BAE33E228}"/>
                </a:ext>
              </a:extLst>
            </p:cNvPr>
            <p:cNvSpPr/>
            <p:nvPr/>
          </p:nvSpPr>
          <p:spPr>
            <a:xfrm>
              <a:off x="3008255" y="3989351"/>
              <a:ext cx="478143" cy="46648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/>
                <a:t>水</a:t>
              </a:r>
            </a:p>
          </p:txBody>
        </p:sp>
        <p:sp>
          <p:nvSpPr>
            <p:cNvPr id="18" name="円/楕円 17">
              <a:extLst>
                <a:ext uri="{FF2B5EF4-FFF2-40B4-BE49-F238E27FC236}">
                  <a16:creationId xmlns:a16="http://schemas.microsoft.com/office/drawing/2014/main" id="{80F05CC9-FFC5-8F4A-8807-F1115F4E1DAB}"/>
                </a:ext>
              </a:extLst>
            </p:cNvPr>
            <p:cNvSpPr/>
            <p:nvPr/>
          </p:nvSpPr>
          <p:spPr>
            <a:xfrm>
              <a:off x="3720340" y="3615070"/>
              <a:ext cx="478143" cy="46648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/>
                <a:t>水</a:t>
              </a: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451C0D9-077C-EC42-B8A6-4304B23D1833}"/>
              </a:ext>
            </a:extLst>
          </p:cNvPr>
          <p:cNvGrpSpPr/>
          <p:nvPr/>
        </p:nvGrpSpPr>
        <p:grpSpPr>
          <a:xfrm>
            <a:off x="5828982" y="3009396"/>
            <a:ext cx="2198544" cy="1487102"/>
            <a:chOff x="5653179" y="3009396"/>
            <a:chExt cx="2374347" cy="1606016"/>
          </a:xfrm>
        </p:grpSpPr>
        <p:sp>
          <p:nvSpPr>
            <p:cNvPr id="16" name="角丸四角形吹き出し 15">
              <a:extLst>
                <a:ext uri="{FF2B5EF4-FFF2-40B4-BE49-F238E27FC236}">
                  <a16:creationId xmlns:a16="http://schemas.microsoft.com/office/drawing/2014/main" id="{A3715B66-1017-CE4C-AA21-B72832D88B3C}"/>
                </a:ext>
              </a:extLst>
            </p:cNvPr>
            <p:cNvSpPr/>
            <p:nvPr/>
          </p:nvSpPr>
          <p:spPr>
            <a:xfrm>
              <a:off x="5653179" y="3009396"/>
              <a:ext cx="2374347" cy="1606016"/>
            </a:xfrm>
            <a:prstGeom prst="wedgeRoundRectCallout">
              <a:avLst>
                <a:gd name="adj1" fmla="val -66131"/>
                <a:gd name="adj2" fmla="val 24346"/>
                <a:gd name="adj3" fmla="val 16667"/>
              </a:avLst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円/楕円 18">
              <a:extLst>
                <a:ext uri="{FF2B5EF4-FFF2-40B4-BE49-F238E27FC236}">
                  <a16:creationId xmlns:a16="http://schemas.microsoft.com/office/drawing/2014/main" id="{676A20B2-9182-3949-AD00-158695850D4C}"/>
                </a:ext>
              </a:extLst>
            </p:cNvPr>
            <p:cNvSpPr/>
            <p:nvPr/>
          </p:nvSpPr>
          <p:spPr>
            <a:xfrm>
              <a:off x="6209120" y="3226110"/>
              <a:ext cx="478143" cy="466481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/>
                <a:t>油</a:t>
              </a:r>
              <a:endParaRPr kumimoji="1" lang="en-US" altLang="ja-JP" sz="1600" dirty="0"/>
            </a:p>
          </p:txBody>
        </p:sp>
        <p:sp>
          <p:nvSpPr>
            <p:cNvPr id="20" name="円/楕円 19">
              <a:extLst>
                <a:ext uri="{FF2B5EF4-FFF2-40B4-BE49-F238E27FC236}">
                  <a16:creationId xmlns:a16="http://schemas.microsoft.com/office/drawing/2014/main" id="{98B75BA3-C233-FF4A-8E8C-D663B6A90613}"/>
                </a:ext>
              </a:extLst>
            </p:cNvPr>
            <p:cNvSpPr/>
            <p:nvPr/>
          </p:nvSpPr>
          <p:spPr>
            <a:xfrm>
              <a:off x="6288995" y="4007203"/>
              <a:ext cx="478143" cy="466481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/>
                <a:t>油</a:t>
              </a:r>
              <a:endParaRPr kumimoji="1" lang="en-US" altLang="ja-JP" sz="1600" dirty="0"/>
            </a:p>
          </p:txBody>
        </p:sp>
        <p:sp>
          <p:nvSpPr>
            <p:cNvPr id="21" name="円/楕円 20">
              <a:extLst>
                <a:ext uri="{FF2B5EF4-FFF2-40B4-BE49-F238E27FC236}">
                  <a16:creationId xmlns:a16="http://schemas.microsoft.com/office/drawing/2014/main" id="{5B29026F-C118-8B4E-BC78-F24D485D02E5}"/>
                </a:ext>
              </a:extLst>
            </p:cNvPr>
            <p:cNvSpPr/>
            <p:nvPr/>
          </p:nvSpPr>
          <p:spPr>
            <a:xfrm>
              <a:off x="7121653" y="3949220"/>
              <a:ext cx="478143" cy="466481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/>
                <a:t>油</a:t>
              </a:r>
              <a:endParaRPr kumimoji="1" lang="en-US" altLang="ja-JP" sz="1600" dirty="0"/>
            </a:p>
          </p:txBody>
        </p:sp>
        <p:sp>
          <p:nvSpPr>
            <p:cNvPr id="22" name="円/楕円 21">
              <a:extLst>
                <a:ext uri="{FF2B5EF4-FFF2-40B4-BE49-F238E27FC236}">
                  <a16:creationId xmlns:a16="http://schemas.microsoft.com/office/drawing/2014/main" id="{B43BA367-701C-6048-A173-5F0D689348BA}"/>
                </a:ext>
              </a:extLst>
            </p:cNvPr>
            <p:cNvSpPr/>
            <p:nvPr/>
          </p:nvSpPr>
          <p:spPr>
            <a:xfrm>
              <a:off x="6939896" y="3168127"/>
              <a:ext cx="478143" cy="466481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600"/>
                <a:t>油</a:t>
              </a:r>
              <a:endParaRPr kumimoji="1" lang="en-US" altLang="ja-JP" sz="1600" dirty="0"/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5E4D085-0027-624A-89A7-EFB4485E3047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BEFD514-996D-B248-A241-A8AAD3BB7F34}"/>
              </a:ext>
            </a:extLst>
          </p:cNvPr>
          <p:cNvSpPr txBox="1"/>
          <p:nvPr/>
        </p:nvSpPr>
        <p:spPr>
          <a:xfrm>
            <a:off x="1943721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A152415-30D5-9649-A37A-393AEC11B2BE}"/>
              </a:ext>
            </a:extLst>
          </p:cNvPr>
          <p:cNvSpPr txBox="1"/>
          <p:nvPr/>
        </p:nvSpPr>
        <p:spPr>
          <a:xfrm>
            <a:off x="5424167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りゆう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26" name="インク 25">
                <a:extLst>
                  <a:ext uri="{FF2B5EF4-FFF2-40B4-BE49-F238E27FC236}">
                    <a16:creationId xmlns:a16="http://schemas.microsoft.com/office/drawing/2014/main" id="{2FF8EEC1-7FA4-2E42-BA21-91A389D612A4}"/>
                  </a:ext>
                </a:extLst>
              </p14:cNvPr>
              <p14:cNvContentPartPr/>
              <p14:nvPr/>
            </p14:nvContentPartPr>
            <p14:xfrm>
              <a:off x="3490416" y="5310802"/>
              <a:ext cx="4708560" cy="105291"/>
            </p14:xfrm>
          </p:contentPart>
        </mc:Choice>
        <mc:Fallback xmlns="">
          <p:pic>
            <p:nvPicPr>
              <p:cNvPr id="26" name="インク 25">
                <a:extLst>
                  <a:ext uri="{FF2B5EF4-FFF2-40B4-BE49-F238E27FC236}">
                    <a16:creationId xmlns:a16="http://schemas.microsoft.com/office/drawing/2014/main" id="{2FF8EEC1-7FA4-2E42-BA21-91A389D612A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27414" y="4933479"/>
                <a:ext cx="4834203" cy="8595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27" name="インク 26">
                <a:extLst>
                  <a:ext uri="{FF2B5EF4-FFF2-40B4-BE49-F238E27FC236}">
                    <a16:creationId xmlns:a16="http://schemas.microsoft.com/office/drawing/2014/main" id="{A6E9433D-91E7-624D-8AED-151C9D136187}"/>
                  </a:ext>
                </a:extLst>
              </p14:cNvPr>
              <p14:cNvContentPartPr/>
              <p14:nvPr/>
            </p14:nvContentPartPr>
            <p14:xfrm>
              <a:off x="933533" y="5940002"/>
              <a:ext cx="1169018" cy="109665"/>
            </p14:xfrm>
          </p:contentPart>
        </mc:Choice>
        <mc:Fallback xmlns="">
          <p:pic>
            <p:nvPicPr>
              <p:cNvPr id="27" name="インク 26">
                <a:extLst>
                  <a:ext uri="{FF2B5EF4-FFF2-40B4-BE49-F238E27FC236}">
                    <a16:creationId xmlns:a16="http://schemas.microsoft.com/office/drawing/2014/main" id="{A6E9433D-91E7-624D-8AED-151C9D1361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0528" y="5563701"/>
                <a:ext cx="1294669" cy="86191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825B310-45DC-994B-800D-0AFD3B52971A}"/>
              </a:ext>
            </a:extLst>
          </p:cNvPr>
          <p:cNvSpPr txBox="1"/>
          <p:nvPr/>
        </p:nvSpPr>
        <p:spPr>
          <a:xfrm>
            <a:off x="3455918" y="178572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分子</a:t>
            </a:r>
            <a:endParaRPr kumimoji="1" lang="ja-JP" altLang="en-US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9E6CB38-7CE1-0C45-A670-D940241FEF19}"/>
              </a:ext>
            </a:extLst>
          </p:cNvPr>
          <p:cNvSpPr txBox="1"/>
          <p:nvPr/>
        </p:nvSpPr>
        <p:spPr>
          <a:xfrm>
            <a:off x="5085937" y="1777451"/>
            <a:ext cx="1675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小さなつぶ</a:t>
            </a:r>
            <a:endParaRPr kumimoji="1" lang="ja-JP" altLang="en-US">
              <a:solidFill>
                <a:schemeClr val="accent3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EB09BB0-5574-7B46-95FC-8FCEC464E783}"/>
              </a:ext>
            </a:extLst>
          </p:cNvPr>
          <p:cNvSpPr txBox="1"/>
          <p:nvPr/>
        </p:nvSpPr>
        <p:spPr>
          <a:xfrm>
            <a:off x="852971" y="165600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890078B-A07B-5746-8D9B-FD1893E75879}"/>
              </a:ext>
            </a:extLst>
          </p:cNvPr>
          <p:cNvSpPr txBox="1"/>
          <p:nvPr/>
        </p:nvSpPr>
        <p:spPr>
          <a:xfrm>
            <a:off x="1411408" y="1655999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EC5AE2-B1AB-DD42-83E9-A82BF10AD0E1}"/>
              </a:ext>
            </a:extLst>
          </p:cNvPr>
          <p:cNvSpPr txBox="1"/>
          <p:nvPr/>
        </p:nvSpPr>
        <p:spPr>
          <a:xfrm>
            <a:off x="3568746" y="1655999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ぶんし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E554C90-B6F5-1047-936B-04B0D10D06DC}"/>
              </a:ext>
            </a:extLst>
          </p:cNvPr>
          <p:cNvSpPr txBox="1"/>
          <p:nvPr/>
        </p:nvSpPr>
        <p:spPr>
          <a:xfrm>
            <a:off x="5098122" y="1655999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75446AA-B5BE-3240-8C93-E0D7AF7BC2BA}"/>
              </a:ext>
            </a:extLst>
          </p:cNvPr>
          <p:cNvSpPr txBox="1"/>
          <p:nvPr/>
        </p:nvSpPr>
        <p:spPr>
          <a:xfrm>
            <a:off x="1537808" y="467460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4F0BE2F-E447-2E43-BA0B-B9D18AE80A49}"/>
              </a:ext>
            </a:extLst>
          </p:cNvPr>
          <p:cNvSpPr txBox="1"/>
          <p:nvPr/>
        </p:nvSpPr>
        <p:spPr>
          <a:xfrm>
            <a:off x="2291761" y="467460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ぶんし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7A949D2-A90B-9042-BD0D-A3612F888E44}"/>
              </a:ext>
            </a:extLst>
          </p:cNvPr>
          <p:cNvSpPr txBox="1"/>
          <p:nvPr/>
        </p:nvSpPr>
        <p:spPr>
          <a:xfrm>
            <a:off x="3431306" y="467460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5573C28-8428-7648-B9D9-187F65995426}"/>
              </a:ext>
            </a:extLst>
          </p:cNvPr>
          <p:cNvSpPr txBox="1"/>
          <p:nvPr/>
        </p:nvSpPr>
        <p:spPr>
          <a:xfrm>
            <a:off x="4209500" y="467460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ぶんし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B599EAF-63D8-F144-9261-B2ADC30446F4}"/>
              </a:ext>
            </a:extLst>
          </p:cNvPr>
          <p:cNvSpPr txBox="1"/>
          <p:nvPr/>
        </p:nvSpPr>
        <p:spPr>
          <a:xfrm>
            <a:off x="5802941" y="467460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つよ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FF9D767-B959-4F42-B5E5-B7569F8722F3}"/>
              </a:ext>
            </a:extLst>
          </p:cNvPr>
          <p:cNvSpPr txBox="1"/>
          <p:nvPr/>
        </p:nvSpPr>
        <p:spPr>
          <a:xfrm>
            <a:off x="6448930" y="467460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4EEF4F4-DB9D-A34A-BE47-C48C6BD25688}"/>
              </a:ext>
            </a:extLst>
          </p:cNvPr>
          <p:cNvSpPr txBox="1"/>
          <p:nvPr/>
        </p:nvSpPr>
        <p:spPr>
          <a:xfrm>
            <a:off x="7634747" y="467460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8BEACAB-C4E8-C649-8467-68E800C8C32B}"/>
              </a:ext>
            </a:extLst>
          </p:cNvPr>
          <p:cNvSpPr txBox="1"/>
          <p:nvPr/>
        </p:nvSpPr>
        <p:spPr>
          <a:xfrm>
            <a:off x="2368880" y="531080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</a:t>
            </a:r>
          </a:p>
        </p:txBody>
      </p:sp>
    </p:spTree>
    <p:extLst>
      <p:ext uri="{BB962C8B-B14F-4D97-AF65-F5344CB8AC3E}">
        <p14:creationId xmlns:p14="http://schemas.microsoft.com/office/powerpoint/2010/main" val="2654435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水と油がまざらない理由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だから水と油をまぜると、</a:t>
            </a:r>
            <a:r>
              <a:rPr kumimoji="1" lang="ja-JP" altLang="en-US" dirty="0">
                <a:solidFill>
                  <a:schemeClr val="accent3">
                    <a:alpha val="0"/>
                  </a:schemeClr>
                </a:solidFill>
              </a:rPr>
              <a:t>水の分子が水だけで引きつけあって</a:t>
            </a:r>
            <a:r>
              <a:rPr kumimoji="1" lang="ja-JP" altLang="en-US" dirty="0">
                <a:solidFill>
                  <a:schemeClr val="bg1">
                    <a:alpha val="0"/>
                  </a:schemeClr>
                </a:solidFill>
              </a:rPr>
              <a:t>、集まってしまう。だから油の分子は油だけで集まって、水と油が分かれてしまうん</a:t>
            </a:r>
            <a:r>
              <a:rPr lang="ja-JP" altLang="en-US" dirty="0">
                <a:solidFill>
                  <a:schemeClr val="bg1">
                    <a:alpha val="0"/>
                  </a:schemeClr>
                </a:solidFill>
              </a:rPr>
              <a:t>だ。</a:t>
            </a:r>
            <a:endParaRPr lang="en-US" altLang="ja-JP" dirty="0">
              <a:solidFill>
                <a:schemeClr val="bg1">
                  <a:alpha val="0"/>
                </a:schemeClr>
              </a:solidFill>
            </a:endParaRPr>
          </a:p>
        </p:txBody>
      </p:sp>
      <p:sp>
        <p:nvSpPr>
          <p:cNvPr id="4" name="円/楕円 3">
            <a:extLst>
              <a:ext uri="{FF2B5EF4-FFF2-40B4-BE49-F238E27FC236}">
                <a16:creationId xmlns:a16="http://schemas.microsoft.com/office/drawing/2014/main" id="{F23C4B5B-F73F-0B49-8B7C-3CB86BC945FC}"/>
              </a:ext>
            </a:extLst>
          </p:cNvPr>
          <p:cNvSpPr/>
          <p:nvPr/>
        </p:nvSpPr>
        <p:spPr>
          <a:xfrm>
            <a:off x="857786" y="4635726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C082FECB-7552-D249-BF6A-8B718FBD3B96}"/>
              </a:ext>
            </a:extLst>
          </p:cNvPr>
          <p:cNvSpPr/>
          <p:nvPr/>
        </p:nvSpPr>
        <p:spPr>
          <a:xfrm>
            <a:off x="2306466" y="3978196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17" name="円/楕円 16">
            <a:extLst>
              <a:ext uri="{FF2B5EF4-FFF2-40B4-BE49-F238E27FC236}">
                <a16:creationId xmlns:a16="http://schemas.microsoft.com/office/drawing/2014/main" id="{5E5CB005-59C5-7E46-8465-BD6BAE33E228}"/>
              </a:ext>
            </a:extLst>
          </p:cNvPr>
          <p:cNvSpPr/>
          <p:nvPr/>
        </p:nvSpPr>
        <p:spPr>
          <a:xfrm>
            <a:off x="1757469" y="5207760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水</a:t>
            </a:r>
          </a:p>
        </p:txBody>
      </p:sp>
      <p:sp>
        <p:nvSpPr>
          <p:cNvPr id="18" name="円/楕円 17">
            <a:extLst>
              <a:ext uri="{FF2B5EF4-FFF2-40B4-BE49-F238E27FC236}">
                <a16:creationId xmlns:a16="http://schemas.microsoft.com/office/drawing/2014/main" id="{80F05CC9-FFC5-8F4A-8807-F1115F4E1DAB}"/>
              </a:ext>
            </a:extLst>
          </p:cNvPr>
          <p:cNvSpPr/>
          <p:nvPr/>
        </p:nvSpPr>
        <p:spPr>
          <a:xfrm>
            <a:off x="3145242" y="4591659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19" name="円/楕円 18">
            <a:extLst>
              <a:ext uri="{FF2B5EF4-FFF2-40B4-BE49-F238E27FC236}">
                <a16:creationId xmlns:a16="http://schemas.microsoft.com/office/drawing/2014/main" id="{676A20B2-9182-3949-AD00-158695850D4C}"/>
              </a:ext>
            </a:extLst>
          </p:cNvPr>
          <p:cNvSpPr/>
          <p:nvPr/>
        </p:nvSpPr>
        <p:spPr>
          <a:xfrm>
            <a:off x="2407668" y="4673747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20" name="円/楕円 19">
            <a:extLst>
              <a:ext uri="{FF2B5EF4-FFF2-40B4-BE49-F238E27FC236}">
                <a16:creationId xmlns:a16="http://schemas.microsoft.com/office/drawing/2014/main" id="{98B75BA3-C233-FF4A-8E8C-D663B6A90613}"/>
              </a:ext>
            </a:extLst>
          </p:cNvPr>
          <p:cNvSpPr/>
          <p:nvPr/>
        </p:nvSpPr>
        <p:spPr>
          <a:xfrm>
            <a:off x="1568892" y="4402485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21" name="円/楕円 20">
            <a:extLst>
              <a:ext uri="{FF2B5EF4-FFF2-40B4-BE49-F238E27FC236}">
                <a16:creationId xmlns:a16="http://schemas.microsoft.com/office/drawing/2014/main" id="{5B29026F-C118-8B4E-BC78-F24D485D02E5}"/>
              </a:ext>
            </a:extLst>
          </p:cNvPr>
          <p:cNvSpPr/>
          <p:nvPr/>
        </p:nvSpPr>
        <p:spPr>
          <a:xfrm>
            <a:off x="514312" y="4057976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22" name="円/楕円 21">
            <a:extLst>
              <a:ext uri="{FF2B5EF4-FFF2-40B4-BE49-F238E27FC236}">
                <a16:creationId xmlns:a16="http://schemas.microsoft.com/office/drawing/2014/main" id="{B43BA367-701C-6048-A173-5F0D689348BA}"/>
              </a:ext>
            </a:extLst>
          </p:cNvPr>
          <p:cNvSpPr/>
          <p:nvPr/>
        </p:nvSpPr>
        <p:spPr>
          <a:xfrm>
            <a:off x="2866810" y="5254279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5" name="右矢印 4">
            <a:extLst>
              <a:ext uri="{FF2B5EF4-FFF2-40B4-BE49-F238E27FC236}">
                <a16:creationId xmlns:a16="http://schemas.microsoft.com/office/drawing/2014/main" id="{173F9EE3-520D-DA45-8A3F-9A05CDB7DAA1}"/>
              </a:ext>
            </a:extLst>
          </p:cNvPr>
          <p:cNvSpPr/>
          <p:nvPr/>
        </p:nvSpPr>
        <p:spPr>
          <a:xfrm>
            <a:off x="4320717" y="3902321"/>
            <a:ext cx="680633" cy="1716542"/>
          </a:xfrm>
          <a:prstGeom prst="rightArrow">
            <a:avLst>
              <a:gd name="adj1" fmla="val 48376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5C7608D-0320-8D45-8E17-9D72D4075C68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C73CA93-D70E-DF47-B7A7-BEC8A78AFD6B}"/>
              </a:ext>
            </a:extLst>
          </p:cNvPr>
          <p:cNvSpPr txBox="1"/>
          <p:nvPr/>
        </p:nvSpPr>
        <p:spPr>
          <a:xfrm>
            <a:off x="1943721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617A7CA-68B2-BD45-B92B-1613AE79BB08}"/>
              </a:ext>
            </a:extLst>
          </p:cNvPr>
          <p:cNvSpPr txBox="1"/>
          <p:nvPr/>
        </p:nvSpPr>
        <p:spPr>
          <a:xfrm>
            <a:off x="5424167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りゆう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9" name="インク 8">
                <a:extLst>
                  <a:ext uri="{FF2B5EF4-FFF2-40B4-BE49-F238E27FC236}">
                    <a16:creationId xmlns:a16="http://schemas.microsoft.com/office/drawing/2014/main" id="{3DCC79B5-677E-E14D-A830-014DEEC782A2}"/>
                  </a:ext>
                </a:extLst>
              </p14:cNvPr>
              <p14:cNvContentPartPr/>
              <p14:nvPr/>
            </p14:nvContentPartPr>
            <p14:xfrm>
              <a:off x="4278678" y="2257284"/>
              <a:ext cx="2868080" cy="85363"/>
            </p14:xfrm>
          </p:contentPart>
        </mc:Choice>
        <mc:Fallback xmlns="">
          <p:pic>
            <p:nvPicPr>
              <p:cNvPr id="9" name="インク 8">
                <a:extLst>
                  <a:ext uri="{FF2B5EF4-FFF2-40B4-BE49-F238E27FC236}">
                    <a16:creationId xmlns:a16="http://schemas.microsoft.com/office/drawing/2014/main" id="{3DCC79B5-677E-E14D-A830-014DEEC782A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15679" y="1880683"/>
                <a:ext cx="2993718" cy="8382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11" name="インク 10">
                <a:extLst>
                  <a:ext uri="{FF2B5EF4-FFF2-40B4-BE49-F238E27FC236}">
                    <a16:creationId xmlns:a16="http://schemas.microsoft.com/office/drawing/2014/main" id="{DE869D29-5E60-294A-A888-16FE176255AC}"/>
                  </a:ext>
                </a:extLst>
              </p14:cNvPr>
              <p14:cNvContentPartPr/>
              <p14:nvPr/>
            </p14:nvContentPartPr>
            <p14:xfrm>
              <a:off x="930419" y="2929188"/>
              <a:ext cx="1946235" cy="182576"/>
            </p14:xfrm>
          </p:contentPart>
        </mc:Choice>
        <mc:Fallback xmlns="">
          <p:pic>
            <p:nvPicPr>
              <p:cNvPr id="11" name="インク 10">
                <a:extLst>
                  <a:ext uri="{FF2B5EF4-FFF2-40B4-BE49-F238E27FC236}">
                    <a16:creationId xmlns:a16="http://schemas.microsoft.com/office/drawing/2014/main" id="{DE869D29-5E60-294A-A888-16FE176255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7417" y="2551816"/>
                <a:ext cx="2071880" cy="93696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D4BA269-0CFF-E340-A6D0-1BA704188B53}"/>
              </a:ext>
            </a:extLst>
          </p:cNvPr>
          <p:cNvSpPr txBox="1"/>
          <p:nvPr/>
        </p:nvSpPr>
        <p:spPr>
          <a:xfrm>
            <a:off x="4245342" y="1776746"/>
            <a:ext cx="3076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水の分子が水だけで</a:t>
            </a:r>
            <a:endParaRPr kumimoji="1" lang="ja-JP" altLang="en-US" dirty="0">
              <a:solidFill>
                <a:schemeClr val="accent3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D284E0A-C9AC-0C40-B865-F8C1621A4365}"/>
              </a:ext>
            </a:extLst>
          </p:cNvPr>
          <p:cNvSpPr txBox="1"/>
          <p:nvPr/>
        </p:nvSpPr>
        <p:spPr>
          <a:xfrm>
            <a:off x="857045" y="2502133"/>
            <a:ext cx="4430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引きつけあって</a:t>
            </a: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、集まってしまう。</a:t>
            </a:r>
            <a:endParaRPr kumimoji="1" lang="ja-JP" altLang="en-US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95EAF3E-818B-9D4D-83A4-0B1FB9D55E9A}"/>
              </a:ext>
            </a:extLst>
          </p:cNvPr>
          <p:cNvSpPr txBox="1"/>
          <p:nvPr/>
        </p:nvSpPr>
        <p:spPr>
          <a:xfrm>
            <a:off x="1679687" y="165600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9B09537-3908-1F43-A90E-E01B2AE6B696}"/>
              </a:ext>
            </a:extLst>
          </p:cNvPr>
          <p:cNvSpPr txBox="1"/>
          <p:nvPr/>
        </p:nvSpPr>
        <p:spPr>
          <a:xfrm>
            <a:off x="2238124" y="1655999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6906FCF-CA8C-8D4F-AAC0-8A8F086066DF}"/>
              </a:ext>
            </a:extLst>
          </p:cNvPr>
          <p:cNvSpPr txBox="1"/>
          <p:nvPr/>
        </p:nvSpPr>
        <p:spPr>
          <a:xfrm>
            <a:off x="4244872" y="165885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F5EB42E-71DD-824A-BAB6-7C798CEBD931}"/>
              </a:ext>
            </a:extLst>
          </p:cNvPr>
          <p:cNvSpPr txBox="1"/>
          <p:nvPr/>
        </p:nvSpPr>
        <p:spPr>
          <a:xfrm>
            <a:off x="5895326" y="165703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3EC2C35-C360-B34C-BE32-52FC09993D76}"/>
              </a:ext>
            </a:extLst>
          </p:cNvPr>
          <p:cNvSpPr txBox="1"/>
          <p:nvPr/>
        </p:nvSpPr>
        <p:spPr>
          <a:xfrm>
            <a:off x="5001350" y="165459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ぶんし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64621CC-68A9-0942-910C-E0222C03A4B8}"/>
              </a:ext>
            </a:extLst>
          </p:cNvPr>
          <p:cNvSpPr txBox="1"/>
          <p:nvPr/>
        </p:nvSpPr>
        <p:spPr>
          <a:xfrm>
            <a:off x="983595" y="235798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D98B902-CD11-2740-9806-A7EE39B4C48F}"/>
              </a:ext>
            </a:extLst>
          </p:cNvPr>
          <p:cNvSpPr txBox="1"/>
          <p:nvPr/>
        </p:nvSpPr>
        <p:spPr>
          <a:xfrm>
            <a:off x="3147379" y="235798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あつ</a:t>
            </a:r>
          </a:p>
        </p:txBody>
      </p:sp>
      <p:sp>
        <p:nvSpPr>
          <p:cNvPr id="41" name="円/楕円 3">
            <a:extLst>
              <a:ext uri="{FF2B5EF4-FFF2-40B4-BE49-F238E27FC236}">
                <a16:creationId xmlns:a16="http://schemas.microsoft.com/office/drawing/2014/main" id="{E7A6F0D5-BA64-4164-ACB7-D379464764E6}"/>
              </a:ext>
            </a:extLst>
          </p:cNvPr>
          <p:cNvSpPr/>
          <p:nvPr/>
        </p:nvSpPr>
        <p:spPr>
          <a:xfrm>
            <a:off x="5610488" y="4635726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42" name="円/楕円 5">
            <a:extLst>
              <a:ext uri="{FF2B5EF4-FFF2-40B4-BE49-F238E27FC236}">
                <a16:creationId xmlns:a16="http://schemas.microsoft.com/office/drawing/2014/main" id="{71285255-4386-4D06-96BC-C7F45227E285}"/>
              </a:ext>
            </a:extLst>
          </p:cNvPr>
          <p:cNvSpPr/>
          <p:nvPr/>
        </p:nvSpPr>
        <p:spPr>
          <a:xfrm>
            <a:off x="5287879" y="5157392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43" name="円/楕円 16">
            <a:extLst>
              <a:ext uri="{FF2B5EF4-FFF2-40B4-BE49-F238E27FC236}">
                <a16:creationId xmlns:a16="http://schemas.microsoft.com/office/drawing/2014/main" id="{58D6845E-6DC7-4063-A8C0-355863DA3EC0}"/>
              </a:ext>
            </a:extLst>
          </p:cNvPr>
          <p:cNvSpPr/>
          <p:nvPr/>
        </p:nvSpPr>
        <p:spPr>
          <a:xfrm>
            <a:off x="6262839" y="4974519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水</a:t>
            </a:r>
          </a:p>
        </p:txBody>
      </p:sp>
      <p:sp>
        <p:nvSpPr>
          <p:cNvPr id="44" name="円/楕円 17">
            <a:extLst>
              <a:ext uri="{FF2B5EF4-FFF2-40B4-BE49-F238E27FC236}">
                <a16:creationId xmlns:a16="http://schemas.microsoft.com/office/drawing/2014/main" id="{136927C9-B031-4349-A156-C878CAAADB97}"/>
              </a:ext>
            </a:extLst>
          </p:cNvPr>
          <p:cNvSpPr/>
          <p:nvPr/>
        </p:nvSpPr>
        <p:spPr>
          <a:xfrm>
            <a:off x="5872717" y="5441000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45" name="円/楕円 18">
            <a:extLst>
              <a:ext uri="{FF2B5EF4-FFF2-40B4-BE49-F238E27FC236}">
                <a16:creationId xmlns:a16="http://schemas.microsoft.com/office/drawing/2014/main" id="{66B026D7-020F-43FE-B910-D24D41A3DA1D}"/>
              </a:ext>
            </a:extLst>
          </p:cNvPr>
          <p:cNvSpPr/>
          <p:nvPr/>
        </p:nvSpPr>
        <p:spPr>
          <a:xfrm>
            <a:off x="7160370" y="4673747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46" name="円/楕円 19">
            <a:extLst>
              <a:ext uri="{FF2B5EF4-FFF2-40B4-BE49-F238E27FC236}">
                <a16:creationId xmlns:a16="http://schemas.microsoft.com/office/drawing/2014/main" id="{A6D1A6D2-464F-4127-9855-B0EFD1A47EDD}"/>
              </a:ext>
            </a:extLst>
          </p:cNvPr>
          <p:cNvSpPr/>
          <p:nvPr/>
        </p:nvSpPr>
        <p:spPr>
          <a:xfrm>
            <a:off x="6321594" y="4402485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47" name="円/楕円 20">
            <a:extLst>
              <a:ext uri="{FF2B5EF4-FFF2-40B4-BE49-F238E27FC236}">
                <a16:creationId xmlns:a16="http://schemas.microsoft.com/office/drawing/2014/main" id="{A4E9FA83-6157-49B6-BDD6-266A4434495B}"/>
              </a:ext>
            </a:extLst>
          </p:cNvPr>
          <p:cNvSpPr/>
          <p:nvPr/>
        </p:nvSpPr>
        <p:spPr>
          <a:xfrm>
            <a:off x="5267014" y="4057976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48" name="円/楕円 21">
            <a:extLst>
              <a:ext uri="{FF2B5EF4-FFF2-40B4-BE49-F238E27FC236}">
                <a16:creationId xmlns:a16="http://schemas.microsoft.com/office/drawing/2014/main" id="{01AD2420-20C6-46E7-B2D6-95D457243219}"/>
              </a:ext>
            </a:extLst>
          </p:cNvPr>
          <p:cNvSpPr/>
          <p:nvPr/>
        </p:nvSpPr>
        <p:spPr>
          <a:xfrm>
            <a:off x="7619512" y="5254279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</p:spTree>
    <p:extLst>
      <p:ext uri="{BB962C8B-B14F-4D97-AF65-F5344CB8AC3E}">
        <p14:creationId xmlns:p14="http://schemas.microsoft.com/office/powerpoint/2010/main" val="2005500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水と油がまざらない理由</a:t>
            </a:r>
          </a:p>
        </p:txBody>
      </p:sp>
      <p:pic>
        <p:nvPicPr>
          <p:cNvPr id="23" name="図 22" descr="カップに入った飲み物&#10;&#10;自動的に生成された説明">
            <a:extLst>
              <a:ext uri="{FF2B5EF4-FFF2-40B4-BE49-F238E27FC236}">
                <a16:creationId xmlns:a16="http://schemas.microsoft.com/office/drawing/2014/main" id="{03AA5CB2-9B1A-5B4D-AF2B-DDCA21DB1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249" y="3477950"/>
            <a:ext cx="2668723" cy="2682134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5C7608D-0320-8D45-8E17-9D72D4075C68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C73CA93-D70E-DF47-B7A7-BEC8A78AFD6B}"/>
              </a:ext>
            </a:extLst>
          </p:cNvPr>
          <p:cNvSpPr txBox="1"/>
          <p:nvPr/>
        </p:nvSpPr>
        <p:spPr>
          <a:xfrm>
            <a:off x="1943721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617A7CA-68B2-BD45-B92B-1613AE79BB08}"/>
              </a:ext>
            </a:extLst>
          </p:cNvPr>
          <p:cNvSpPr txBox="1"/>
          <p:nvPr/>
        </p:nvSpPr>
        <p:spPr>
          <a:xfrm>
            <a:off x="5424167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りゆう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6B71B0E-1AEF-A044-8A9B-9EEBB2902D5A}"/>
              </a:ext>
            </a:extLst>
          </p:cNvPr>
          <p:cNvSpPr txBox="1"/>
          <p:nvPr/>
        </p:nvSpPr>
        <p:spPr>
          <a:xfrm>
            <a:off x="852971" y="1717104"/>
            <a:ext cx="26677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すると</a:t>
            </a:r>
            <a:r>
              <a:rPr kumimoji="1" lang="ja-JP" alt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油の分子は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A973A49-8CEF-0944-A730-74C5D6426F7C}"/>
              </a:ext>
            </a:extLst>
          </p:cNvPr>
          <p:cNvSpPr txBox="1"/>
          <p:nvPr/>
        </p:nvSpPr>
        <p:spPr>
          <a:xfrm>
            <a:off x="857045" y="2371456"/>
            <a:ext cx="6974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油だけで集まって</a:t>
            </a: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、</a:t>
            </a:r>
            <a:r>
              <a:rPr kumimoji="1" lang="ja-JP" altLang="en-US" sz="28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水と油が分かれてしまう</a:t>
            </a: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んだ！</a:t>
            </a:r>
            <a:endParaRPr kumimoji="1" lang="ja-JP" alt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05B278C-84E3-3647-BB7D-1DE06D823407}"/>
              </a:ext>
            </a:extLst>
          </p:cNvPr>
          <p:cNvSpPr txBox="1"/>
          <p:nvPr/>
        </p:nvSpPr>
        <p:spPr>
          <a:xfrm>
            <a:off x="3435092" y="223760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020FD96-3E9A-B544-8399-D935A48FC12B}"/>
              </a:ext>
            </a:extLst>
          </p:cNvPr>
          <p:cNvSpPr txBox="1"/>
          <p:nvPr/>
        </p:nvSpPr>
        <p:spPr>
          <a:xfrm>
            <a:off x="3993529" y="223760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B1A9619-717C-FC4A-B415-8048344C1508}"/>
              </a:ext>
            </a:extLst>
          </p:cNvPr>
          <p:cNvSpPr txBox="1"/>
          <p:nvPr/>
        </p:nvSpPr>
        <p:spPr>
          <a:xfrm>
            <a:off x="1683336" y="158597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C38F826-DB6B-1446-9BE0-472E0B0723E1}"/>
              </a:ext>
            </a:extLst>
          </p:cNvPr>
          <p:cNvSpPr txBox="1"/>
          <p:nvPr/>
        </p:nvSpPr>
        <p:spPr>
          <a:xfrm>
            <a:off x="852971" y="2236099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22424E8-2F75-7B4F-B2C6-182B1F730FD3}"/>
              </a:ext>
            </a:extLst>
          </p:cNvPr>
          <p:cNvSpPr txBox="1"/>
          <p:nvPr/>
        </p:nvSpPr>
        <p:spPr>
          <a:xfrm>
            <a:off x="4768517" y="223542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D8FCAAC-A2BA-D748-B284-00DD4647425F}"/>
              </a:ext>
            </a:extLst>
          </p:cNvPr>
          <p:cNvSpPr txBox="1"/>
          <p:nvPr/>
        </p:nvSpPr>
        <p:spPr>
          <a:xfrm>
            <a:off x="2469332" y="158198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ぶんし</a:t>
            </a:r>
          </a:p>
        </p:txBody>
      </p:sp>
      <p:sp>
        <p:nvSpPr>
          <p:cNvPr id="41" name="右矢印 4">
            <a:extLst>
              <a:ext uri="{FF2B5EF4-FFF2-40B4-BE49-F238E27FC236}">
                <a16:creationId xmlns:a16="http://schemas.microsoft.com/office/drawing/2014/main" id="{3E0D6B83-19F2-43A6-9E29-6D981D746AB3}"/>
              </a:ext>
            </a:extLst>
          </p:cNvPr>
          <p:cNvSpPr/>
          <p:nvPr/>
        </p:nvSpPr>
        <p:spPr>
          <a:xfrm>
            <a:off x="6101011" y="3945143"/>
            <a:ext cx="680633" cy="1716542"/>
          </a:xfrm>
          <a:prstGeom prst="rightArrow">
            <a:avLst>
              <a:gd name="adj1" fmla="val 48376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2" name="円/楕円 3">
            <a:extLst>
              <a:ext uri="{FF2B5EF4-FFF2-40B4-BE49-F238E27FC236}">
                <a16:creationId xmlns:a16="http://schemas.microsoft.com/office/drawing/2014/main" id="{4BE4B201-2432-4A99-9DDF-47651B7EA06E}"/>
              </a:ext>
            </a:extLst>
          </p:cNvPr>
          <p:cNvSpPr/>
          <p:nvPr/>
        </p:nvSpPr>
        <p:spPr>
          <a:xfrm>
            <a:off x="4530698" y="4498388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43" name="円/楕円 5">
            <a:extLst>
              <a:ext uri="{FF2B5EF4-FFF2-40B4-BE49-F238E27FC236}">
                <a16:creationId xmlns:a16="http://schemas.microsoft.com/office/drawing/2014/main" id="{40D6DCCC-F4D6-4059-A459-0D3A13ADAA3D}"/>
              </a:ext>
            </a:extLst>
          </p:cNvPr>
          <p:cNvSpPr/>
          <p:nvPr/>
        </p:nvSpPr>
        <p:spPr>
          <a:xfrm>
            <a:off x="4208089" y="5020054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44" name="円/楕円 16">
            <a:extLst>
              <a:ext uri="{FF2B5EF4-FFF2-40B4-BE49-F238E27FC236}">
                <a16:creationId xmlns:a16="http://schemas.microsoft.com/office/drawing/2014/main" id="{01916233-EAD1-46D0-ABF6-F5D54274EC70}"/>
              </a:ext>
            </a:extLst>
          </p:cNvPr>
          <p:cNvSpPr/>
          <p:nvPr/>
        </p:nvSpPr>
        <p:spPr>
          <a:xfrm>
            <a:off x="5183049" y="4837181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水</a:t>
            </a:r>
          </a:p>
        </p:txBody>
      </p:sp>
      <p:sp>
        <p:nvSpPr>
          <p:cNvPr id="45" name="円/楕円 17">
            <a:extLst>
              <a:ext uri="{FF2B5EF4-FFF2-40B4-BE49-F238E27FC236}">
                <a16:creationId xmlns:a16="http://schemas.microsoft.com/office/drawing/2014/main" id="{A32F5DCD-8A78-47A0-AFF7-B27B2DC44A9E}"/>
              </a:ext>
            </a:extLst>
          </p:cNvPr>
          <p:cNvSpPr/>
          <p:nvPr/>
        </p:nvSpPr>
        <p:spPr>
          <a:xfrm>
            <a:off x="4792927" y="5303662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46" name="円/楕円 18">
            <a:extLst>
              <a:ext uri="{FF2B5EF4-FFF2-40B4-BE49-F238E27FC236}">
                <a16:creationId xmlns:a16="http://schemas.microsoft.com/office/drawing/2014/main" id="{7DA25CB4-A777-431F-9C59-7533A83ADC81}"/>
              </a:ext>
            </a:extLst>
          </p:cNvPr>
          <p:cNvSpPr/>
          <p:nvPr/>
        </p:nvSpPr>
        <p:spPr>
          <a:xfrm>
            <a:off x="5165947" y="3447190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47" name="円/楕円 19">
            <a:extLst>
              <a:ext uri="{FF2B5EF4-FFF2-40B4-BE49-F238E27FC236}">
                <a16:creationId xmlns:a16="http://schemas.microsoft.com/office/drawing/2014/main" id="{FBD9820E-6439-48DA-943F-95F0244E953F}"/>
              </a:ext>
            </a:extLst>
          </p:cNvPr>
          <p:cNvSpPr/>
          <p:nvPr/>
        </p:nvSpPr>
        <p:spPr>
          <a:xfrm>
            <a:off x="5241804" y="4265147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48" name="円/楕円 20">
            <a:extLst>
              <a:ext uri="{FF2B5EF4-FFF2-40B4-BE49-F238E27FC236}">
                <a16:creationId xmlns:a16="http://schemas.microsoft.com/office/drawing/2014/main" id="{7AF62A28-75FC-4C5C-812E-CA8635473BFF}"/>
              </a:ext>
            </a:extLst>
          </p:cNvPr>
          <p:cNvSpPr/>
          <p:nvPr/>
        </p:nvSpPr>
        <p:spPr>
          <a:xfrm>
            <a:off x="4755377" y="3798666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49" name="円/楕円 21">
            <a:extLst>
              <a:ext uri="{FF2B5EF4-FFF2-40B4-BE49-F238E27FC236}">
                <a16:creationId xmlns:a16="http://schemas.microsoft.com/office/drawing/2014/main" id="{A7A75D8B-AE03-47D4-BF3F-D961113486CA}"/>
              </a:ext>
            </a:extLst>
          </p:cNvPr>
          <p:cNvSpPr/>
          <p:nvPr/>
        </p:nvSpPr>
        <p:spPr>
          <a:xfrm>
            <a:off x="5605143" y="3891703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50" name="円/楕円 3">
            <a:extLst>
              <a:ext uri="{FF2B5EF4-FFF2-40B4-BE49-F238E27FC236}">
                <a16:creationId xmlns:a16="http://schemas.microsoft.com/office/drawing/2014/main" id="{9EC87FE6-A4B5-4998-A607-041C3C72273C}"/>
              </a:ext>
            </a:extLst>
          </p:cNvPr>
          <p:cNvSpPr/>
          <p:nvPr/>
        </p:nvSpPr>
        <p:spPr>
          <a:xfrm>
            <a:off x="841038" y="4167527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51" name="円/楕円 5">
            <a:extLst>
              <a:ext uri="{FF2B5EF4-FFF2-40B4-BE49-F238E27FC236}">
                <a16:creationId xmlns:a16="http://schemas.microsoft.com/office/drawing/2014/main" id="{8E29086D-C850-4B65-A107-3DBACC9C06C4}"/>
              </a:ext>
            </a:extLst>
          </p:cNvPr>
          <p:cNvSpPr/>
          <p:nvPr/>
        </p:nvSpPr>
        <p:spPr>
          <a:xfrm>
            <a:off x="518429" y="4689193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52" name="円/楕円 16">
            <a:extLst>
              <a:ext uri="{FF2B5EF4-FFF2-40B4-BE49-F238E27FC236}">
                <a16:creationId xmlns:a16="http://schemas.microsoft.com/office/drawing/2014/main" id="{6EDE8951-D1DE-4A4C-99C1-1A72CE519733}"/>
              </a:ext>
            </a:extLst>
          </p:cNvPr>
          <p:cNvSpPr/>
          <p:nvPr/>
        </p:nvSpPr>
        <p:spPr>
          <a:xfrm>
            <a:off x="1493389" y="4506320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水</a:t>
            </a:r>
          </a:p>
        </p:txBody>
      </p:sp>
      <p:sp>
        <p:nvSpPr>
          <p:cNvPr id="53" name="円/楕円 17">
            <a:extLst>
              <a:ext uri="{FF2B5EF4-FFF2-40B4-BE49-F238E27FC236}">
                <a16:creationId xmlns:a16="http://schemas.microsoft.com/office/drawing/2014/main" id="{9EA66934-B82E-4171-BB1F-B771F1A95921}"/>
              </a:ext>
            </a:extLst>
          </p:cNvPr>
          <p:cNvSpPr/>
          <p:nvPr/>
        </p:nvSpPr>
        <p:spPr>
          <a:xfrm>
            <a:off x="1103267" y="4972801"/>
            <a:ext cx="478143" cy="4664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水</a:t>
            </a:r>
          </a:p>
        </p:txBody>
      </p:sp>
      <p:sp>
        <p:nvSpPr>
          <p:cNvPr id="54" name="円/楕円 18">
            <a:extLst>
              <a:ext uri="{FF2B5EF4-FFF2-40B4-BE49-F238E27FC236}">
                <a16:creationId xmlns:a16="http://schemas.microsoft.com/office/drawing/2014/main" id="{7088B954-1D63-4D4E-A4B1-C2C3846F103E}"/>
              </a:ext>
            </a:extLst>
          </p:cNvPr>
          <p:cNvSpPr/>
          <p:nvPr/>
        </p:nvSpPr>
        <p:spPr>
          <a:xfrm>
            <a:off x="2390920" y="4205548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55" name="円/楕円 19">
            <a:extLst>
              <a:ext uri="{FF2B5EF4-FFF2-40B4-BE49-F238E27FC236}">
                <a16:creationId xmlns:a16="http://schemas.microsoft.com/office/drawing/2014/main" id="{5CFA9A60-8F7E-4764-8017-E0D88E0736BA}"/>
              </a:ext>
            </a:extLst>
          </p:cNvPr>
          <p:cNvSpPr/>
          <p:nvPr/>
        </p:nvSpPr>
        <p:spPr>
          <a:xfrm>
            <a:off x="1552144" y="3934286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56" name="円/楕円 20">
            <a:extLst>
              <a:ext uri="{FF2B5EF4-FFF2-40B4-BE49-F238E27FC236}">
                <a16:creationId xmlns:a16="http://schemas.microsoft.com/office/drawing/2014/main" id="{88FAF628-1079-4F33-AFE4-D348E0A707EE}"/>
              </a:ext>
            </a:extLst>
          </p:cNvPr>
          <p:cNvSpPr/>
          <p:nvPr/>
        </p:nvSpPr>
        <p:spPr>
          <a:xfrm>
            <a:off x="497564" y="3589777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57" name="円/楕円 21">
            <a:extLst>
              <a:ext uri="{FF2B5EF4-FFF2-40B4-BE49-F238E27FC236}">
                <a16:creationId xmlns:a16="http://schemas.microsoft.com/office/drawing/2014/main" id="{207535EA-810E-4D74-B6A5-9060A4B339C7}"/>
              </a:ext>
            </a:extLst>
          </p:cNvPr>
          <p:cNvSpPr/>
          <p:nvPr/>
        </p:nvSpPr>
        <p:spPr>
          <a:xfrm>
            <a:off x="2850062" y="4786080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58" name="右矢印 4">
            <a:extLst>
              <a:ext uri="{FF2B5EF4-FFF2-40B4-BE49-F238E27FC236}">
                <a16:creationId xmlns:a16="http://schemas.microsoft.com/office/drawing/2014/main" id="{5A3DD0E0-AFC9-4F6E-A458-A81EE43B5FBC}"/>
              </a:ext>
            </a:extLst>
          </p:cNvPr>
          <p:cNvSpPr/>
          <p:nvPr/>
        </p:nvSpPr>
        <p:spPr>
          <a:xfrm>
            <a:off x="3531693" y="3945143"/>
            <a:ext cx="680633" cy="1716542"/>
          </a:xfrm>
          <a:prstGeom prst="rightArrow">
            <a:avLst>
              <a:gd name="adj1" fmla="val 48376"/>
              <a:gd name="adj2" fmla="val 50000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156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r>
              <a:rPr kumimoji="1" lang="ja-JP" altLang="en-US" sz="3600" b="1" dirty="0">
                <a:solidFill>
                  <a:schemeClr val="accent5"/>
                </a:solidFill>
              </a:rPr>
              <a:t>コップの中で大ふんか！？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endParaRPr kumimoji="1" lang="ja-JP" altLang="en-US" b="1" dirty="0">
              <a:solidFill>
                <a:schemeClr val="accent5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水と油がまざらないせいしつ</a:t>
            </a:r>
            <a:r>
              <a:rPr kumimoji="1" lang="ja-JP" altLang="en-US" dirty="0"/>
              <a:t>を使って、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 dirty="0"/>
              <a:t>コップの中で</a:t>
            </a:r>
            <a:r>
              <a:rPr lang="ja-JP" altLang="en-US" sz="3200" dirty="0">
                <a:solidFill>
                  <a:schemeClr val="accent3"/>
                </a:solidFill>
              </a:rPr>
              <a:t>大ふんかする実験</a:t>
            </a:r>
            <a:r>
              <a:rPr lang="ja-JP" altLang="en-US" dirty="0"/>
              <a:t>をやって</a:t>
            </a:r>
            <a:r>
              <a:rPr kumimoji="1" lang="ja-JP" altLang="en-US" dirty="0"/>
              <a:t>みよう！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755811-56D0-8143-8AE9-FBEBF7F475A4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0A4647-D989-7E40-B842-6C2F42094640}"/>
              </a:ext>
            </a:extLst>
          </p:cNvPr>
          <p:cNvSpPr txBox="1"/>
          <p:nvPr/>
        </p:nvSpPr>
        <p:spPr>
          <a:xfrm>
            <a:off x="4682558" y="407948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499007F-C0F0-F943-98D7-5DD7370171A8}"/>
              </a:ext>
            </a:extLst>
          </p:cNvPr>
          <p:cNvSpPr txBox="1"/>
          <p:nvPr/>
        </p:nvSpPr>
        <p:spPr>
          <a:xfrm>
            <a:off x="1915571" y="163101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2BE739-6766-B543-BC64-D7D54251708D}"/>
              </a:ext>
            </a:extLst>
          </p:cNvPr>
          <p:cNvSpPr txBox="1"/>
          <p:nvPr/>
        </p:nvSpPr>
        <p:spPr>
          <a:xfrm>
            <a:off x="2474008" y="163101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BD7F927-AD09-1D43-909D-7646C2B6252E}"/>
              </a:ext>
            </a:extLst>
          </p:cNvPr>
          <p:cNvSpPr txBox="1"/>
          <p:nvPr/>
        </p:nvSpPr>
        <p:spPr>
          <a:xfrm>
            <a:off x="5934862" y="163101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3E865C-0562-7A4B-813A-6DC4252E60F0}"/>
              </a:ext>
            </a:extLst>
          </p:cNvPr>
          <p:cNvSpPr txBox="1"/>
          <p:nvPr/>
        </p:nvSpPr>
        <p:spPr>
          <a:xfrm>
            <a:off x="2134627" y="244552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54" name="インク 53">
                <a:extLst>
                  <a:ext uri="{FF2B5EF4-FFF2-40B4-BE49-F238E27FC236}">
                    <a16:creationId xmlns:a16="http://schemas.microsoft.com/office/drawing/2014/main" id="{7B6E9DA7-C0A3-E747-944E-8EA0DC131B8B}"/>
                  </a:ext>
                </a:extLst>
              </p14:cNvPr>
              <p14:cNvContentPartPr/>
              <p14:nvPr/>
            </p14:nvContentPartPr>
            <p14:xfrm>
              <a:off x="2850139" y="3155013"/>
              <a:ext cx="2851200" cy="93755"/>
            </p14:xfrm>
          </p:contentPart>
        </mc:Choice>
        <mc:Fallback xmlns="">
          <p:pic>
            <p:nvPicPr>
              <p:cNvPr id="54" name="インク 53">
                <a:extLst>
                  <a:ext uri="{FF2B5EF4-FFF2-40B4-BE49-F238E27FC236}">
                    <a16:creationId xmlns:a16="http://schemas.microsoft.com/office/drawing/2014/main" id="{7B6E9DA7-C0A3-E747-944E-8EA0DC131B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87131" y="2776387"/>
                <a:ext cx="2976856" cy="8506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57" name="インク 56">
                <a:extLst>
                  <a:ext uri="{FF2B5EF4-FFF2-40B4-BE49-F238E27FC236}">
                    <a16:creationId xmlns:a16="http://schemas.microsoft.com/office/drawing/2014/main" id="{7BA86750-0CF3-BA4D-B70C-711DDF90AA2C}"/>
                  </a:ext>
                </a:extLst>
              </p14:cNvPr>
              <p14:cNvContentPartPr/>
              <p14:nvPr/>
            </p14:nvContentPartPr>
            <p14:xfrm>
              <a:off x="2869219" y="3076174"/>
              <a:ext cx="2725465" cy="252000"/>
            </p14:xfrm>
          </p:contentPart>
        </mc:Choice>
        <mc:Fallback xmlns="">
          <p:pic>
            <p:nvPicPr>
              <p:cNvPr id="57" name="インク 56">
                <a:extLst>
                  <a:ext uri="{FF2B5EF4-FFF2-40B4-BE49-F238E27FC236}">
                    <a16:creationId xmlns:a16="http://schemas.microsoft.com/office/drawing/2014/main" id="{7BA86750-0CF3-BA4D-B70C-711DDF90AA2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06213" y="2698174"/>
                <a:ext cx="2851117" cy="100764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167B37B-2A22-4702-9F98-60C5BCE70513}"/>
              </a:ext>
            </a:extLst>
          </p:cNvPr>
          <p:cNvSpPr txBox="1"/>
          <p:nvPr/>
        </p:nvSpPr>
        <p:spPr>
          <a:xfrm>
            <a:off x="5548831" y="407948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31CAACF-4DF6-418C-A3E6-F8FF3C979676}"/>
              </a:ext>
            </a:extLst>
          </p:cNvPr>
          <p:cNvSpPr txBox="1"/>
          <p:nvPr/>
        </p:nvSpPr>
        <p:spPr>
          <a:xfrm>
            <a:off x="2794075" y="2450649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8D26418-2004-4F55-8D68-4AFBE5CF7387}"/>
              </a:ext>
            </a:extLst>
          </p:cNvPr>
          <p:cNvSpPr txBox="1"/>
          <p:nvPr/>
        </p:nvSpPr>
        <p:spPr>
          <a:xfrm>
            <a:off x="4948075" y="2450649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6A071CD-8BB1-46E5-9C20-BEEF07EB5DB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9338" t="36491" r="8825" b="48530"/>
          <a:stretch/>
        </p:blipFill>
        <p:spPr>
          <a:xfrm>
            <a:off x="2794075" y="3469008"/>
            <a:ext cx="3169815" cy="29003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41632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AF381-B54F-504B-A5A4-1188359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>
                <a:solidFill>
                  <a:schemeClr val="accent4">
                    <a:lumMod val="75000"/>
                  </a:schemeClr>
                </a:solidFill>
              </a:rPr>
              <a:t>もう一度かくにん！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57BB03-6709-E747-BEF4-4E26EF0DA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実験は広いところでやろう！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今回の実験では水を使うよ。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dirty="0">
                <a:solidFill>
                  <a:prstClr val="white"/>
                </a:solidFill>
              </a:rPr>
              <a:t>　</a:t>
            </a:r>
            <a:r>
              <a:rPr lang="ja-JP" altLang="en-US" u="sng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u="sng" dirty="0">
              <a:solidFill>
                <a:prstClr val="white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D68BCE-2FAA-1F4B-B3FF-BA1A20B15457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895F95-63E2-A042-83D6-44BEE2050F5C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85F190-3350-D541-AB54-D837CFC1E426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88FEFE-060F-8040-841F-4300DB0E100F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CBE69B4-B3E8-BE43-AE83-C9E6212DDA17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EF7896-9492-7A4D-9A9B-55C7662EECA3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6FF490-0A8C-1D48-B14E-E68C194A7115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BDC0E3-EC45-E047-8CDC-46CA3153F661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F02D646-8FCA-504E-98F8-BEE3EA037A45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ECAD0B7-D60C-B94D-AD3F-03D6F43EB580}"/>
              </a:ext>
            </a:extLst>
          </p:cNvPr>
          <p:cNvSpPr txBox="1"/>
          <p:nvPr/>
        </p:nvSpPr>
        <p:spPr>
          <a:xfrm>
            <a:off x="2033037" y="311877"/>
            <a:ext cx="100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いちど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D76B70C-CC9C-E245-8DFC-1F32EB83B56A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0AC023-D60D-E44D-A86A-1EE0D88401C1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C0E436B-FA39-954C-9475-BA375CD00B5A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112A900-D51A-D146-941A-2C6810E73339}"/>
              </a:ext>
            </a:extLst>
          </p:cNvPr>
          <p:cNvSpPr txBox="1"/>
          <p:nvPr/>
        </p:nvSpPr>
        <p:spPr>
          <a:xfrm>
            <a:off x="4965750" y="5094809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ED09418-EDD3-AA46-9392-D635BDF80E31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3680945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dirty="0"/>
              <a:t>〜</a:t>
            </a:r>
            <a:r>
              <a:rPr kumimoji="1" lang="ja-JP" altLang="en-US" dirty="0"/>
              <a:t>準備するもの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油（どんな油でも</a:t>
            </a:r>
            <a:r>
              <a:rPr lang="en-US" altLang="ja-JP" dirty="0"/>
              <a:t>OK</a:t>
            </a:r>
            <a:r>
              <a:rPr lang="ja-JP" altLang="en-US" dirty="0"/>
              <a:t>！）</a:t>
            </a:r>
            <a:endParaRPr lang="en-US" altLang="ja-JP" dirty="0"/>
          </a:p>
          <a:p>
            <a:r>
              <a:rPr lang="ja-JP" altLang="en-US" dirty="0"/>
              <a:t>とうめいな</a:t>
            </a:r>
            <a:r>
              <a:rPr kumimoji="1" lang="ja-JP" altLang="en-US" dirty="0"/>
              <a:t>コップ</a:t>
            </a:r>
            <a:endParaRPr lang="en-US" altLang="ja-JP" dirty="0"/>
          </a:p>
          <a:p>
            <a:r>
              <a:rPr lang="ja-JP" altLang="en-US" dirty="0"/>
              <a:t>食用色そ（水さい絵の具でも</a:t>
            </a:r>
            <a:r>
              <a:rPr lang="en-US" altLang="ja-JP" dirty="0"/>
              <a:t>OK</a:t>
            </a:r>
            <a:r>
              <a:rPr lang="ja-JP" altLang="en-US" dirty="0"/>
              <a:t>）</a:t>
            </a:r>
            <a:endParaRPr kumimoji="1" lang="en-US" altLang="ja-JP" dirty="0"/>
          </a:p>
          <a:p>
            <a:r>
              <a:rPr lang="ja-JP" altLang="en-US" dirty="0"/>
              <a:t>す（クエンさん水でも</a:t>
            </a:r>
            <a:r>
              <a:rPr lang="en-US" altLang="ja-JP" dirty="0"/>
              <a:t>OK</a:t>
            </a:r>
            <a:r>
              <a:rPr lang="ja-JP" altLang="en-US" dirty="0"/>
              <a:t>）</a:t>
            </a:r>
            <a:endParaRPr lang="en-US" altLang="ja-JP" dirty="0"/>
          </a:p>
          <a:p>
            <a:r>
              <a:rPr kumimoji="1" lang="ja-JP" altLang="en-US" dirty="0"/>
              <a:t>重そう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FB63E6-DC9B-9548-AB4D-46F87C5BCEE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9225E66-2AED-124E-802A-A96E4E576EF2}"/>
              </a:ext>
            </a:extLst>
          </p:cNvPr>
          <p:cNvSpPr txBox="1"/>
          <p:nvPr/>
        </p:nvSpPr>
        <p:spPr>
          <a:xfrm>
            <a:off x="347101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9" name="図 8" descr="オレンジ色のボトル&#10;&#10;自動的に生成された説明">
            <a:extLst>
              <a:ext uri="{FF2B5EF4-FFF2-40B4-BE49-F238E27FC236}">
                <a16:creationId xmlns:a16="http://schemas.microsoft.com/office/drawing/2014/main" id="{1355BE64-21E0-D74C-AA5B-FFCB873E7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8672" y="1341872"/>
            <a:ext cx="1340294" cy="1609962"/>
          </a:xfrm>
          <a:prstGeom prst="rect">
            <a:avLst/>
          </a:prstGeom>
        </p:spPr>
      </p:pic>
      <p:pic>
        <p:nvPicPr>
          <p:cNvPr id="11" name="図 10" descr="ガラスのコップ&#10;&#10;自動的に生成された説明">
            <a:extLst>
              <a:ext uri="{FF2B5EF4-FFF2-40B4-BE49-F238E27FC236}">
                <a16:creationId xmlns:a16="http://schemas.microsoft.com/office/drawing/2014/main" id="{925925B3-D1C5-C04F-8F83-F1F18D6646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445" y="1559746"/>
            <a:ext cx="885391" cy="1295359"/>
          </a:xfrm>
          <a:prstGeom prst="rect">
            <a:avLst/>
          </a:prstGeom>
        </p:spPr>
      </p:pic>
      <p:pic>
        <p:nvPicPr>
          <p:cNvPr id="20" name="図 19" descr="複数のボトル&#10;&#10;自動的に生成された説明">
            <a:extLst>
              <a:ext uri="{FF2B5EF4-FFF2-40B4-BE49-F238E27FC236}">
                <a16:creationId xmlns:a16="http://schemas.microsoft.com/office/drawing/2014/main" id="{AC4D33AA-0114-C943-9E0C-FF6F99FC2D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00"/>
          <a:stretch/>
        </p:blipFill>
        <p:spPr>
          <a:xfrm>
            <a:off x="5880169" y="2855105"/>
            <a:ext cx="1037301" cy="1898261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339AD95-6B78-B249-8F0D-E7E7EA0760C6}"/>
              </a:ext>
            </a:extLst>
          </p:cNvPr>
          <p:cNvSpPr txBox="1"/>
          <p:nvPr/>
        </p:nvSpPr>
        <p:spPr>
          <a:xfrm>
            <a:off x="825060" y="159605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957D090-43B4-1441-A49A-6770265A0DF4}"/>
              </a:ext>
            </a:extLst>
          </p:cNvPr>
          <p:cNvSpPr txBox="1"/>
          <p:nvPr/>
        </p:nvSpPr>
        <p:spPr>
          <a:xfrm>
            <a:off x="2386876" y="159605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8EE0460-53B6-2746-9240-A513B531C55F}"/>
              </a:ext>
            </a:extLst>
          </p:cNvPr>
          <p:cNvSpPr txBox="1"/>
          <p:nvPr/>
        </p:nvSpPr>
        <p:spPr>
          <a:xfrm>
            <a:off x="824746" y="3135637"/>
            <a:ext cx="1458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しょくようしき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6E49CC3-CF40-AB40-91DE-E35795A0F5CB}"/>
              </a:ext>
            </a:extLst>
          </p:cNvPr>
          <p:cNvSpPr txBox="1"/>
          <p:nvPr/>
        </p:nvSpPr>
        <p:spPr>
          <a:xfrm>
            <a:off x="2623200" y="313563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B1CA449-6236-6747-874E-4D3630D12065}"/>
              </a:ext>
            </a:extLst>
          </p:cNvPr>
          <p:cNvSpPr txBox="1"/>
          <p:nvPr/>
        </p:nvSpPr>
        <p:spPr>
          <a:xfrm>
            <a:off x="3546005" y="313563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59DAF60-5497-9546-B78F-FC137BAF84BF}"/>
              </a:ext>
            </a:extLst>
          </p:cNvPr>
          <p:cNvSpPr txBox="1"/>
          <p:nvPr/>
        </p:nvSpPr>
        <p:spPr>
          <a:xfrm>
            <a:off x="4175735" y="313563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ぐ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0E5FB74-99B4-4640-B808-3CAD96E2B302}"/>
              </a:ext>
            </a:extLst>
          </p:cNvPr>
          <p:cNvSpPr txBox="1"/>
          <p:nvPr/>
        </p:nvSpPr>
        <p:spPr>
          <a:xfrm>
            <a:off x="2854077" y="395109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20A4ECB-AD01-4795-9F22-05B10D4B7058}"/>
              </a:ext>
            </a:extLst>
          </p:cNvPr>
          <p:cNvSpPr txBox="1"/>
          <p:nvPr/>
        </p:nvSpPr>
        <p:spPr>
          <a:xfrm>
            <a:off x="785778" y="466836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pic>
        <p:nvPicPr>
          <p:cNvPr id="33" name="Picture 2" descr="重曹のイラスト">
            <a:extLst>
              <a:ext uri="{FF2B5EF4-FFF2-40B4-BE49-F238E27FC236}">
                <a16:creationId xmlns:a16="http://schemas.microsoft.com/office/drawing/2014/main" id="{9F289A3A-35C4-4541-A6C3-6A347DE2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531" y="4502480"/>
            <a:ext cx="901428" cy="120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お酢のイラスト">
            <a:extLst>
              <a:ext uri="{FF2B5EF4-FFF2-40B4-BE49-F238E27FC236}">
                <a16:creationId xmlns:a16="http://schemas.microsoft.com/office/drawing/2014/main" id="{47A37C4B-AE05-4024-8531-AD9650068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322" y="2908636"/>
            <a:ext cx="1048167" cy="144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562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やり方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lang="ja-JP" altLang="en-US" dirty="0"/>
              <a:t>コップに、</a:t>
            </a:r>
            <a:r>
              <a:rPr kumimoji="1" lang="ja-JP" altLang="en-US" dirty="0"/>
              <a:t>すを入れて、食用色そで色をつける。</a:t>
            </a:r>
            <a:endParaRPr kumimoji="1" lang="en-US" altLang="ja-JP" dirty="0"/>
          </a:p>
          <a:p>
            <a:pPr marL="514350" indent="-514350">
              <a:buFont typeface="+mj-ea"/>
              <a:buAutoNum type="circleNumDbPlain"/>
            </a:pP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endParaRPr lang="en-US" altLang="ja-JP" dirty="0"/>
          </a:p>
          <a:p>
            <a:pPr marL="514350" indent="-514350">
              <a:lnSpc>
                <a:spcPct val="200000"/>
              </a:lnSpc>
              <a:buFont typeface="+mj-ea"/>
              <a:buAutoNum type="circleNumDbPlain"/>
            </a:pPr>
            <a:r>
              <a:rPr kumimoji="1" lang="ja-JP" altLang="en-US" dirty="0"/>
              <a:t>コップに油を入れる。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629600E-CC0A-724E-97BC-70624FF46069}"/>
              </a:ext>
            </a:extLst>
          </p:cNvPr>
          <p:cNvSpPr txBox="1"/>
          <p:nvPr/>
        </p:nvSpPr>
        <p:spPr>
          <a:xfrm>
            <a:off x="1022400" y="4752645"/>
            <a:ext cx="3844374" cy="489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※ </a:t>
            </a:r>
            <a:r>
              <a:rPr kumimoji="1" lang="ja-JP" altLang="en-US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油はコップの</a:t>
            </a:r>
            <a:r>
              <a:rPr kumimoji="1" lang="en-US" altLang="ja-JP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3</a:t>
            </a:r>
            <a:r>
              <a:rPr kumimoji="1" lang="ja-JP" altLang="en-US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分の</a:t>
            </a:r>
            <a:r>
              <a:rPr kumimoji="1" lang="en-US" altLang="ja-JP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2</a:t>
            </a:r>
            <a:r>
              <a:rPr kumimoji="1" lang="ja-JP" altLang="en-US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くらいまで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43013EC-887A-0943-90E0-0141C1BC5F85}"/>
              </a:ext>
            </a:extLst>
          </p:cNvPr>
          <p:cNvSpPr txBox="1"/>
          <p:nvPr/>
        </p:nvSpPr>
        <p:spPr>
          <a:xfrm>
            <a:off x="2135130" y="397211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2577487-BF18-2142-A3EE-80A830DBC8F1}"/>
              </a:ext>
            </a:extLst>
          </p:cNvPr>
          <p:cNvSpPr txBox="1"/>
          <p:nvPr/>
        </p:nvSpPr>
        <p:spPr>
          <a:xfrm>
            <a:off x="2862583" y="397596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8811B8F-4DBB-064F-BD86-701A0A014EBD}"/>
              </a:ext>
            </a:extLst>
          </p:cNvPr>
          <p:cNvSpPr txBox="1"/>
          <p:nvPr/>
        </p:nvSpPr>
        <p:spPr>
          <a:xfrm>
            <a:off x="4173036" y="1526063"/>
            <a:ext cx="1375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しょくようしき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DC3A25F-271A-EE4E-8F8C-8BEB3913E1DE}"/>
              </a:ext>
            </a:extLst>
          </p:cNvPr>
          <p:cNvSpPr txBox="1"/>
          <p:nvPr/>
        </p:nvSpPr>
        <p:spPr>
          <a:xfrm>
            <a:off x="5783331" y="1526064"/>
            <a:ext cx="1042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C17353F-6B52-4E47-A3F6-C6E4114EE6FE}"/>
              </a:ext>
            </a:extLst>
          </p:cNvPr>
          <p:cNvSpPr txBox="1"/>
          <p:nvPr/>
        </p:nvSpPr>
        <p:spPr>
          <a:xfrm>
            <a:off x="3036558" y="15259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7AFB12B-D5FE-3941-8FE7-88FA30328F6D}"/>
              </a:ext>
            </a:extLst>
          </p:cNvPr>
          <p:cNvSpPr txBox="1"/>
          <p:nvPr/>
        </p:nvSpPr>
        <p:spPr>
          <a:xfrm>
            <a:off x="1343020" y="4712401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  <a:endParaRPr kumimoji="1" lang="en-US" altLang="ja-JP" sz="1200" spc="300" dirty="0">
              <a:solidFill>
                <a:schemeClr val="bg2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2916F64-B79F-6543-9AB1-6E9BE1D8352E}"/>
              </a:ext>
            </a:extLst>
          </p:cNvPr>
          <p:cNvSpPr txBox="1"/>
          <p:nvPr/>
        </p:nvSpPr>
        <p:spPr>
          <a:xfrm>
            <a:off x="2677859" y="2208179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ぶん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D206AEA-CFB3-4920-87CB-FEEC5E75F273}"/>
              </a:ext>
            </a:extLst>
          </p:cNvPr>
          <p:cNvSpPr txBox="1"/>
          <p:nvPr/>
        </p:nvSpPr>
        <p:spPr>
          <a:xfrm>
            <a:off x="1022400" y="2246868"/>
            <a:ext cx="3844374" cy="489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※ </a:t>
            </a:r>
            <a:r>
              <a:rPr kumimoji="1" lang="ja-JP" altLang="en-US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すはコップの</a:t>
            </a:r>
            <a:r>
              <a:rPr kumimoji="1" lang="en-US" altLang="ja-JP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3</a:t>
            </a:r>
            <a:r>
              <a:rPr kumimoji="1" lang="ja-JP" altLang="en-US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分の</a:t>
            </a:r>
            <a:r>
              <a:rPr kumimoji="1" lang="en-US" altLang="ja-JP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1</a:t>
            </a:r>
            <a:r>
              <a:rPr kumimoji="1" lang="ja-JP" altLang="en-US" sz="20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くらいまで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79A1E07B-849F-41BD-B9B3-2B583BB3B7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86" t="64298" r="51307" b="18070"/>
          <a:stretch/>
        </p:blipFill>
        <p:spPr>
          <a:xfrm>
            <a:off x="5158583" y="4712401"/>
            <a:ext cx="2613586" cy="1693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6595EA2-8588-4EB6-BDD4-86F461CED1B1}"/>
              </a:ext>
            </a:extLst>
          </p:cNvPr>
          <p:cNvSpPr txBox="1"/>
          <p:nvPr/>
        </p:nvSpPr>
        <p:spPr>
          <a:xfrm>
            <a:off x="2701923" y="4683273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ぶん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6CC52752-3E3C-48F9-93E4-0BF58F8A76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42" t="6614" r="52808" b="77375"/>
          <a:stretch/>
        </p:blipFill>
        <p:spPr>
          <a:xfrm>
            <a:off x="5652064" y="2246760"/>
            <a:ext cx="2369804" cy="1892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6482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 startAt="3"/>
            </a:pPr>
            <a:r>
              <a:rPr lang="ja-JP" altLang="en-US" dirty="0"/>
              <a:t>コップにスプーン</a:t>
            </a:r>
            <a:r>
              <a:rPr lang="en-US" altLang="ja-JP" dirty="0"/>
              <a:t>1</a:t>
            </a:r>
            <a:r>
              <a:rPr lang="ja-JP" altLang="en-US" dirty="0"/>
              <a:t>ぱいくらいの重そうを入れる</a:t>
            </a:r>
            <a:r>
              <a:rPr kumimoji="1" lang="ja-JP" altLang="en-US" dirty="0"/>
              <a:t>。</a:t>
            </a:r>
            <a:endParaRPr kumimoji="1" lang="en-US" altLang="ja-JP" dirty="0"/>
          </a:p>
          <a:p>
            <a:pPr marL="514350" indent="-514350">
              <a:buFont typeface="+mj-ea"/>
              <a:buAutoNum type="circleNumDbPlain" startAt="3"/>
            </a:pPr>
            <a:endParaRPr lang="en-US" altLang="ja-JP" dirty="0"/>
          </a:p>
          <a:p>
            <a:pPr marL="514350" indent="-514350">
              <a:buFont typeface="+mj-ea"/>
              <a:buAutoNum type="circleNumDbPlain" startAt="3"/>
            </a:pP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0E87E97-0D6C-594A-8554-1C621AF55149}"/>
              </a:ext>
            </a:extLst>
          </p:cNvPr>
          <p:cNvSpPr txBox="1"/>
          <p:nvPr/>
        </p:nvSpPr>
        <p:spPr>
          <a:xfrm>
            <a:off x="6232751" y="1526064"/>
            <a:ext cx="1042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E7C6549-5AED-483F-A1B8-1F06ACD7D4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637" t="7280" r="454" b="76667"/>
          <a:stretch/>
        </p:blipFill>
        <p:spPr>
          <a:xfrm>
            <a:off x="3089532" y="2439529"/>
            <a:ext cx="2768441" cy="16061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731A82D-F6CE-407B-849C-7CA5A7A3D063}"/>
              </a:ext>
            </a:extLst>
          </p:cNvPr>
          <p:cNvSpPr txBox="1"/>
          <p:nvPr/>
        </p:nvSpPr>
        <p:spPr>
          <a:xfrm>
            <a:off x="5050298" y="1526064"/>
            <a:ext cx="1042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438A9C-4AEC-4C31-B1EE-76DF691253CD}"/>
              </a:ext>
            </a:extLst>
          </p:cNvPr>
          <p:cNvSpPr txBox="1"/>
          <p:nvPr/>
        </p:nvSpPr>
        <p:spPr>
          <a:xfrm>
            <a:off x="2625975" y="5393814"/>
            <a:ext cx="36551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spcBef>
                <a:spcPts val="1000"/>
              </a:spcBef>
            </a:pPr>
            <a:r>
              <a:rPr kumimoji="1" lang="ja-JP" altLang="en-US" sz="28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コップの中を見てみよう！</a:t>
            </a:r>
            <a:endParaRPr kumimoji="1" lang="en-US" altLang="ja-JP" sz="2800" dirty="0">
              <a:solidFill>
                <a:schemeClr val="accent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C4CEF7D-6165-4EDC-8C93-66632E4A673A}"/>
              </a:ext>
            </a:extLst>
          </p:cNvPr>
          <p:cNvSpPr txBox="1"/>
          <p:nvPr/>
        </p:nvSpPr>
        <p:spPr>
          <a:xfrm>
            <a:off x="3631549" y="5217819"/>
            <a:ext cx="1042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CB5C8CB-5EED-4BB4-A855-1D3CAE274AC1}"/>
              </a:ext>
            </a:extLst>
          </p:cNvPr>
          <p:cNvSpPr txBox="1"/>
          <p:nvPr/>
        </p:nvSpPr>
        <p:spPr>
          <a:xfrm>
            <a:off x="2629182" y="4495815"/>
            <a:ext cx="3648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None/>
            </a:pPr>
            <a:r>
              <a:rPr kumimoji="1" lang="ja-JP" altLang="en-US" sz="28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さぁ、なにが起きるかな？</a:t>
            </a:r>
            <a:endParaRPr kumimoji="1" lang="en-US" altLang="ja-JP" sz="2800" dirty="0">
              <a:solidFill>
                <a:schemeClr val="bg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1C9F61B-9D84-4977-B3D0-6E0067E6619D}"/>
              </a:ext>
            </a:extLst>
          </p:cNvPr>
          <p:cNvSpPr txBox="1"/>
          <p:nvPr/>
        </p:nvSpPr>
        <p:spPr>
          <a:xfrm>
            <a:off x="4351245" y="5217819"/>
            <a:ext cx="1042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D8D96C-F402-42AA-A355-6E815F178371}"/>
              </a:ext>
            </a:extLst>
          </p:cNvPr>
          <p:cNvSpPr txBox="1"/>
          <p:nvPr/>
        </p:nvSpPr>
        <p:spPr>
          <a:xfrm>
            <a:off x="4351245" y="4332055"/>
            <a:ext cx="1042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2009625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コップに重そう</a:t>
            </a:r>
            <a:r>
              <a:rPr kumimoji="1" lang="ja-JP" altLang="en-US" dirty="0">
                <a:solidFill>
                  <a:schemeClr val="accent2"/>
                </a:solidFill>
              </a:rPr>
              <a:t>を入れると</a:t>
            </a:r>
            <a:r>
              <a:rPr lang="en-US" altLang="ja-JP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kumimoji="1" lang="ja-JP" altLang="en-US" sz="3200" dirty="0">
                <a:solidFill>
                  <a:schemeClr val="bg2"/>
                </a:solidFill>
              </a:rPr>
              <a:t>　　　</a:t>
            </a:r>
            <a:r>
              <a:rPr lang="ja-JP" altLang="en-US" sz="3200" dirty="0">
                <a:solidFill>
                  <a:schemeClr val="bg2"/>
                </a:solidFill>
              </a:rPr>
              <a:t>コップの中で大ふんか</a:t>
            </a:r>
            <a:r>
              <a:rPr kumimoji="1" lang="ja-JP" altLang="en-US" dirty="0">
                <a:solidFill>
                  <a:schemeClr val="bg2"/>
                </a:solidFill>
              </a:rPr>
              <a:t>！</a:t>
            </a:r>
            <a:endParaRPr kumimoji="1" lang="en-US" altLang="ja-JP" dirty="0">
              <a:solidFill>
                <a:schemeClr val="bg2"/>
              </a:solidFill>
            </a:endParaRPr>
          </a:p>
          <a:p>
            <a:pPr marL="0" indent="0" algn="just">
              <a:buNone/>
            </a:pPr>
            <a:r>
              <a:rPr lang="ja-JP" altLang="en-US" dirty="0">
                <a:solidFill>
                  <a:schemeClr val="bg2"/>
                </a:solidFill>
              </a:rPr>
              <a:t>　</a:t>
            </a:r>
            <a:endParaRPr kumimoji="1" lang="en-US" altLang="ja-JP" dirty="0">
              <a:solidFill>
                <a:schemeClr val="accent1"/>
              </a:solidFill>
            </a:endParaRPr>
          </a:p>
          <a:p>
            <a:pPr marL="0" indent="0" algn="just">
              <a:buNone/>
            </a:pPr>
            <a:endParaRPr lang="en-US" altLang="ja-JP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14:cNvPr>
              <p14:cNvContentPartPr/>
              <p14:nvPr/>
            </p14:nvContentPartPr>
            <p14:xfrm>
              <a:off x="1585485" y="3123715"/>
              <a:ext cx="3371526" cy="130607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8E42F258-2FE7-E940-86A1-FAD8F06EC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2483" y="2746964"/>
                <a:ext cx="3497171" cy="88375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646437E-B2A0-3045-96EB-653AE4841573}"/>
              </a:ext>
            </a:extLst>
          </p:cNvPr>
          <p:cNvSpPr txBox="1"/>
          <p:nvPr/>
        </p:nvSpPr>
        <p:spPr>
          <a:xfrm>
            <a:off x="1585485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0EF39F0-65C8-4248-B773-3C787D6D1F93}"/>
              </a:ext>
            </a:extLst>
          </p:cNvPr>
          <p:cNvSpPr txBox="1"/>
          <p:nvPr/>
        </p:nvSpPr>
        <p:spPr>
          <a:xfrm>
            <a:off x="2845963" y="163663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5D8F1B3-B145-314A-B5E9-81C5A1DAC236}"/>
              </a:ext>
            </a:extLst>
          </p:cNvPr>
          <p:cNvSpPr txBox="1"/>
          <p:nvPr/>
        </p:nvSpPr>
        <p:spPr>
          <a:xfrm>
            <a:off x="2939096" y="445640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DABBCFA-F662-F248-98EE-915AEF4DD520}"/>
              </a:ext>
            </a:extLst>
          </p:cNvPr>
          <p:cNvSpPr txBox="1"/>
          <p:nvPr/>
        </p:nvSpPr>
        <p:spPr>
          <a:xfrm>
            <a:off x="1946053" y="445640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3D178D3-2767-2B4B-858A-1AB486A2EF28}"/>
              </a:ext>
            </a:extLst>
          </p:cNvPr>
          <p:cNvGrpSpPr/>
          <p:nvPr/>
        </p:nvGrpSpPr>
        <p:grpSpPr>
          <a:xfrm>
            <a:off x="603067" y="4391192"/>
            <a:ext cx="5955633" cy="1616582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870D4-C383-4544-8F9D-C291C8785921}"/>
              </a:ext>
            </a:extLst>
          </p:cNvPr>
          <p:cNvSpPr txBox="1"/>
          <p:nvPr/>
        </p:nvSpPr>
        <p:spPr>
          <a:xfrm>
            <a:off x="477713" y="4534118"/>
            <a:ext cx="6333781" cy="1294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コップの中では何が起きてたんだろう？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前回の実験も思い出してみてね！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3" name="タイトル 1">
            <a:extLst>
              <a:ext uri="{FF2B5EF4-FFF2-40B4-BE49-F238E27FC236}">
                <a16:creationId xmlns:a16="http://schemas.microsoft.com/office/drawing/2014/main" id="{FAE98A9E-8102-46C8-AC9A-C77AD08FE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r>
              <a:rPr kumimoji="1" lang="ja-JP" altLang="en-US" sz="3600" b="1" dirty="0">
                <a:solidFill>
                  <a:schemeClr val="accent5"/>
                </a:solidFill>
              </a:rPr>
              <a:t>コップの中で大ふんか！？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endParaRPr kumimoji="1" lang="ja-JP" altLang="en-US" b="1" dirty="0">
              <a:solidFill>
                <a:schemeClr val="accent5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494E402-BDE4-4135-A9D9-CA9E9DEBF918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EEE9A8E-285D-4B4B-938A-588E2EB13DE4}"/>
              </a:ext>
            </a:extLst>
          </p:cNvPr>
          <p:cNvSpPr txBox="1"/>
          <p:nvPr/>
        </p:nvSpPr>
        <p:spPr>
          <a:xfrm>
            <a:off x="4682558" y="407948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6587043-EA34-43AB-A1A5-1B31B89606CB}"/>
              </a:ext>
            </a:extLst>
          </p:cNvPr>
          <p:cNvSpPr txBox="1"/>
          <p:nvPr/>
        </p:nvSpPr>
        <p:spPr>
          <a:xfrm>
            <a:off x="5548831" y="407948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CA8DCB59-7720-411F-B775-90E9B455914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9338" t="36491" r="8825" b="48530"/>
          <a:stretch/>
        </p:blipFill>
        <p:spPr>
          <a:xfrm>
            <a:off x="5636795" y="1537070"/>
            <a:ext cx="2889824" cy="2644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5335FC1-D61B-4D5D-B41D-0D4030D27377}"/>
              </a:ext>
            </a:extLst>
          </p:cNvPr>
          <p:cNvSpPr txBox="1"/>
          <p:nvPr/>
        </p:nvSpPr>
        <p:spPr>
          <a:xfrm>
            <a:off x="2625975" y="2416692"/>
            <a:ext cx="1042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7C97A05-4431-46BB-B068-DA509F56C210}"/>
              </a:ext>
            </a:extLst>
          </p:cNvPr>
          <p:cNvSpPr txBox="1"/>
          <p:nvPr/>
        </p:nvSpPr>
        <p:spPr>
          <a:xfrm>
            <a:off x="3350921" y="2416692"/>
            <a:ext cx="1042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0555007-AC35-41F1-9061-C7B7AE0DA6E7}"/>
              </a:ext>
            </a:extLst>
          </p:cNvPr>
          <p:cNvSpPr txBox="1"/>
          <p:nvPr/>
        </p:nvSpPr>
        <p:spPr>
          <a:xfrm>
            <a:off x="3644603" y="445640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662ED9F-85C2-4F7C-9F85-F7C8AA572843}"/>
              </a:ext>
            </a:extLst>
          </p:cNvPr>
          <p:cNvSpPr txBox="1"/>
          <p:nvPr/>
        </p:nvSpPr>
        <p:spPr>
          <a:xfrm>
            <a:off x="1173582" y="511702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ぜんかい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20A6866-9FC0-41F0-BD68-48CCC558B959}"/>
              </a:ext>
            </a:extLst>
          </p:cNvPr>
          <p:cNvSpPr txBox="1"/>
          <p:nvPr/>
        </p:nvSpPr>
        <p:spPr>
          <a:xfrm>
            <a:off x="2133733" y="511702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2345232-25BE-4A00-9A89-02D299D34B52}"/>
              </a:ext>
            </a:extLst>
          </p:cNvPr>
          <p:cNvSpPr txBox="1"/>
          <p:nvPr/>
        </p:nvSpPr>
        <p:spPr>
          <a:xfrm>
            <a:off x="3271248" y="511702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4E74B3A-6250-479A-8E0D-EDE8E1266E8F}"/>
              </a:ext>
            </a:extLst>
          </p:cNvPr>
          <p:cNvSpPr txBox="1"/>
          <p:nvPr/>
        </p:nvSpPr>
        <p:spPr>
          <a:xfrm>
            <a:off x="3883751" y="511702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</a:t>
            </a:r>
          </a:p>
        </p:txBody>
      </p:sp>
    </p:spTree>
    <p:extLst>
      <p:ext uri="{BB962C8B-B14F-4D97-AF65-F5344CB8AC3E}">
        <p14:creationId xmlns:p14="http://schemas.microsoft.com/office/powerpoint/2010/main" val="822551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3BE7D713-7649-444D-A04A-50131C71BE9C}"/>
              </a:ext>
            </a:extLst>
          </p:cNvPr>
          <p:cNvSpPr/>
          <p:nvPr/>
        </p:nvSpPr>
        <p:spPr>
          <a:xfrm>
            <a:off x="451184" y="4031465"/>
            <a:ext cx="8208627" cy="1510135"/>
          </a:xfrm>
          <a:prstGeom prst="rect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sz="48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41009"/>
            <a:ext cx="8160418" cy="4543223"/>
          </a:xfrm>
        </p:spPr>
        <p:txBody>
          <a:bodyPr>
            <a:normAutofit/>
          </a:bodyPr>
          <a:lstStyle/>
          <a:p>
            <a:r>
              <a:rPr kumimoji="1" lang="ja-JP" altLang="en-US" dirty="0">
                <a:solidFill>
                  <a:schemeClr val="accent2"/>
                </a:solidFill>
              </a:rPr>
              <a:t>重そうは、す</a:t>
            </a:r>
            <a:r>
              <a:rPr kumimoji="1" lang="ja-JP" altLang="en-US" dirty="0"/>
              <a:t>の中に入ると、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</a:t>
            </a:r>
            <a:r>
              <a:rPr lang="en-US" altLang="ja-JP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CO2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を作るんだよ！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sz="1600" dirty="0"/>
          </a:p>
          <a:p>
            <a:pPr marL="0" indent="0">
              <a:buNone/>
            </a:pPr>
            <a:endParaRPr lang="en-US" altLang="ja-JP" sz="1600" dirty="0"/>
          </a:p>
          <a:p>
            <a:pPr marL="0" indent="0">
              <a:buNone/>
            </a:pPr>
            <a:r>
              <a:rPr lang="en-US" altLang="ja-JP" dirty="0"/>
              <a:t>CO2</a:t>
            </a:r>
            <a:r>
              <a:rPr lang="ja-JP" altLang="en-US" dirty="0"/>
              <a:t>は、すや油より</a:t>
            </a:r>
            <a:r>
              <a:rPr lang="ja-JP" altLang="en-US" dirty="0">
                <a:solidFill>
                  <a:schemeClr val="bg2"/>
                </a:solidFill>
              </a:rPr>
              <a:t>「かるい」</a:t>
            </a:r>
            <a:r>
              <a:rPr lang="ja-JP" altLang="en-US" dirty="0"/>
              <a:t>気体だから、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コップの上にうかんでいくよ！</a:t>
            </a:r>
            <a:r>
              <a:rPr lang="ja-JP" altLang="en-US" dirty="0"/>
              <a:t>（おふろのあわと同じだよ）</a:t>
            </a:r>
            <a:endParaRPr lang="en-US" altLang="ja-JP" dirty="0"/>
          </a:p>
        </p:txBody>
      </p:sp>
      <p:pic>
        <p:nvPicPr>
          <p:cNvPr id="32" name="Picture 2" descr="お酢のイラスト">
            <a:extLst>
              <a:ext uri="{FF2B5EF4-FFF2-40B4-BE49-F238E27FC236}">
                <a16:creationId xmlns:a16="http://schemas.microsoft.com/office/drawing/2014/main" id="{75711EF9-DF27-4254-810F-290D2628E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893" y="2293836"/>
            <a:ext cx="1140648" cy="156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07569"/>
            <a:ext cx="7886700" cy="1325563"/>
          </a:xfrm>
        </p:spPr>
        <p:txBody>
          <a:bodyPr/>
          <a:lstStyle/>
          <a:p>
            <a:r>
              <a:rPr kumimoji="1" lang="ja-JP" altLang="en-US" dirty="0"/>
              <a:t>重そう</a:t>
            </a:r>
            <a:r>
              <a:rPr lang="ja-JP" altLang="en-US" dirty="0"/>
              <a:t>をコップに入れると</a:t>
            </a:r>
            <a:r>
              <a:rPr lang="en-US" altLang="ja-JP" dirty="0"/>
              <a:t>…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E6F5510-F3A7-4149-B55E-D22497DCB794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29F4BE-B419-DB4C-AA98-D3048875BA94}"/>
              </a:ext>
            </a:extLst>
          </p:cNvPr>
          <p:cNvSpPr txBox="1"/>
          <p:nvPr/>
        </p:nvSpPr>
        <p:spPr>
          <a:xfrm>
            <a:off x="852971" y="163193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02F41D-85B5-2344-9F1A-550CC952A764}"/>
              </a:ext>
            </a:extLst>
          </p:cNvPr>
          <p:cNvSpPr txBox="1"/>
          <p:nvPr/>
        </p:nvSpPr>
        <p:spPr>
          <a:xfrm>
            <a:off x="1888151" y="237252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8750C60-ADFC-594A-847C-6E61D9EA3168}"/>
              </a:ext>
            </a:extLst>
          </p:cNvPr>
          <p:cNvSpPr txBox="1"/>
          <p:nvPr/>
        </p:nvSpPr>
        <p:spPr>
          <a:xfrm>
            <a:off x="1678425" y="488422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E24DBB5-3EE0-6B47-A15D-B8CAA9272823}"/>
              </a:ext>
            </a:extLst>
          </p:cNvPr>
          <p:cNvSpPr txBox="1"/>
          <p:nvPr/>
        </p:nvSpPr>
        <p:spPr>
          <a:xfrm>
            <a:off x="6771201" y="488422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おな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14:cNvPr>
              <p14:cNvContentPartPr/>
              <p14:nvPr/>
            </p14:nvContentPartPr>
            <p14:xfrm>
              <a:off x="932447" y="2992173"/>
              <a:ext cx="2729450" cy="46842"/>
            </p14:xfrm>
          </p:contentPart>
        </mc:Choice>
        <mc:Fallback xmlns="">
          <p:pic>
            <p:nvPicPr>
              <p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9449" y="2613834"/>
                <a:ext cx="2855087" cy="803160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5E71A72-BC02-4044-88EE-FE9DD2833C4C}"/>
              </a:ext>
            </a:extLst>
          </p:cNvPr>
          <p:cNvSpPr txBox="1"/>
          <p:nvPr/>
        </p:nvSpPr>
        <p:spPr>
          <a:xfrm>
            <a:off x="2822066" y="163193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3D75DEF-73EA-46E9-9CB5-730AC50603CB}"/>
              </a:ext>
            </a:extLst>
          </p:cNvPr>
          <p:cNvSpPr txBox="1"/>
          <p:nvPr/>
        </p:nvSpPr>
        <p:spPr>
          <a:xfrm>
            <a:off x="3465196" y="163193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68A1EEA-0CB9-43CE-B4B5-D5526684E4E9}"/>
              </a:ext>
            </a:extLst>
          </p:cNvPr>
          <p:cNvSpPr txBox="1"/>
          <p:nvPr/>
        </p:nvSpPr>
        <p:spPr>
          <a:xfrm>
            <a:off x="695227" y="2372524"/>
            <a:ext cx="1269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832A831-44CE-4EFF-8CF9-BEAF4D26518B}"/>
              </a:ext>
            </a:extLst>
          </p:cNvPr>
          <p:cNvSpPr txBox="1"/>
          <p:nvPr/>
        </p:nvSpPr>
        <p:spPr>
          <a:xfrm>
            <a:off x="2473567" y="4072458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EE5DAE3-1956-4132-957F-DC0A1E6377D0}"/>
              </a:ext>
            </a:extLst>
          </p:cNvPr>
          <p:cNvSpPr txBox="1"/>
          <p:nvPr/>
        </p:nvSpPr>
        <p:spPr>
          <a:xfrm>
            <a:off x="558517" y="4056387"/>
            <a:ext cx="1587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pic>
        <p:nvPicPr>
          <p:cNvPr id="45" name="Picture 2" descr="重曹のイラスト">
            <a:extLst>
              <a:ext uri="{FF2B5EF4-FFF2-40B4-BE49-F238E27FC236}">
                <a16:creationId xmlns:a16="http://schemas.microsoft.com/office/drawing/2014/main" id="{EA7C720B-58EF-416D-825F-DF0B46647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61638">
            <a:off x="4263760" y="3113726"/>
            <a:ext cx="589094" cy="78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図 45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87DBDDBD-BDCA-459A-B70D-E1936773A9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7170" y="2125579"/>
            <a:ext cx="1874125" cy="1860068"/>
          </a:xfrm>
          <a:prstGeom prst="rect">
            <a:avLst/>
          </a:prstGeom>
        </p:spPr>
      </p:pic>
      <p:pic>
        <p:nvPicPr>
          <p:cNvPr id="47" name="Picture 4" descr="光合成のイラスト">
            <a:extLst>
              <a:ext uri="{FF2B5EF4-FFF2-40B4-BE49-F238E27FC236}">
                <a16:creationId xmlns:a16="http://schemas.microsoft.com/office/drawing/2014/main" id="{7BDBF300-C636-4215-9C09-1F6F987090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9" t="50000" r="70456" b="28406"/>
          <a:stretch/>
        </p:blipFill>
        <p:spPr bwMode="auto">
          <a:xfrm>
            <a:off x="5785701" y="2366279"/>
            <a:ext cx="1212687" cy="129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矢印: 右 32">
            <a:extLst>
              <a:ext uri="{FF2B5EF4-FFF2-40B4-BE49-F238E27FC236}">
                <a16:creationId xmlns:a16="http://schemas.microsoft.com/office/drawing/2014/main" id="{3D4CFCEF-A9FA-4BE2-BCE5-9CEF36CC35FD}"/>
              </a:ext>
            </a:extLst>
          </p:cNvPr>
          <p:cNvSpPr/>
          <p:nvPr/>
        </p:nvSpPr>
        <p:spPr>
          <a:xfrm>
            <a:off x="4944344" y="2340148"/>
            <a:ext cx="519704" cy="145003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E8D85DC-2B4C-4D5B-B735-4DD441755721}"/>
              </a:ext>
            </a:extLst>
          </p:cNvPr>
          <p:cNvSpPr txBox="1"/>
          <p:nvPr/>
        </p:nvSpPr>
        <p:spPr>
          <a:xfrm>
            <a:off x="4516278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4" name="吹き出し: 角を丸めた四角形 3">
            <a:extLst>
              <a:ext uri="{FF2B5EF4-FFF2-40B4-BE49-F238E27FC236}">
                <a16:creationId xmlns:a16="http://schemas.microsoft.com/office/drawing/2014/main" id="{0ACA51F5-1A89-4C4E-A831-45F07574F2BE}"/>
              </a:ext>
            </a:extLst>
          </p:cNvPr>
          <p:cNvSpPr/>
          <p:nvPr/>
        </p:nvSpPr>
        <p:spPr>
          <a:xfrm>
            <a:off x="6744706" y="1531192"/>
            <a:ext cx="1922127" cy="1224040"/>
          </a:xfrm>
          <a:prstGeom prst="wedgeRoundRectCallout">
            <a:avLst>
              <a:gd name="adj1" fmla="val -37421"/>
              <a:gd name="adj2" fmla="val 66432"/>
              <a:gd name="adj3" fmla="val 1666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第五回で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やったね！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0D8A89E-CF61-4615-81AE-4134EE55E2B7}"/>
              </a:ext>
            </a:extLst>
          </p:cNvPr>
          <p:cNvSpPr txBox="1"/>
          <p:nvPr/>
        </p:nvSpPr>
        <p:spPr>
          <a:xfrm>
            <a:off x="7071849" y="1490027"/>
            <a:ext cx="1219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だいごかい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C9A6203-74DD-40CC-B6BA-BA090C7C3660}"/>
              </a:ext>
            </a:extLst>
          </p:cNvPr>
          <p:cNvSpPr txBox="1"/>
          <p:nvPr/>
        </p:nvSpPr>
        <p:spPr>
          <a:xfrm>
            <a:off x="4626084" y="4072458"/>
            <a:ext cx="881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きたい</a:t>
            </a:r>
          </a:p>
        </p:txBody>
      </p:sp>
    </p:spTree>
    <p:extLst>
      <p:ext uri="{BB962C8B-B14F-4D97-AF65-F5344CB8AC3E}">
        <p14:creationId xmlns:p14="http://schemas.microsoft.com/office/powerpoint/2010/main" val="3559623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41009"/>
            <a:ext cx="8160418" cy="4543223"/>
          </a:xfrm>
        </p:spPr>
        <p:txBody>
          <a:bodyPr>
            <a:normAutofit/>
          </a:bodyPr>
          <a:lstStyle/>
          <a:p>
            <a:r>
              <a:rPr lang="en-US" altLang="ja-JP" dirty="0"/>
              <a:t>CO2</a:t>
            </a:r>
            <a:r>
              <a:rPr lang="ja-JP" altLang="en-US" dirty="0"/>
              <a:t>はうかぶ時</a:t>
            </a:r>
            <a:r>
              <a:rPr kumimoji="1" lang="ja-JP" altLang="en-US" dirty="0"/>
              <a:t>に、すも</a:t>
            </a:r>
            <a:r>
              <a:rPr lang="ja-JP" altLang="en-US" dirty="0">
                <a:solidFill>
                  <a:schemeClr val="accent2"/>
                </a:solidFill>
              </a:rPr>
              <a:t>いっしょに（まとって）うかすよ！</a:t>
            </a:r>
            <a:endParaRPr lang="en-US" altLang="ja-JP" dirty="0">
              <a:solidFill>
                <a:schemeClr val="accent2"/>
              </a:solidFill>
            </a:endParaRPr>
          </a:p>
          <a:p>
            <a:r>
              <a:rPr lang="ja-JP" altLang="en-US" dirty="0">
                <a:solidFill>
                  <a:schemeClr val="accent1"/>
                </a:solidFill>
              </a:rPr>
              <a:t>すは油にまざらない</a:t>
            </a:r>
            <a:r>
              <a:rPr lang="ja-JP" altLang="en-US" dirty="0"/>
              <a:t>からコップの中で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ふんかしたように見えたんだよ！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sz="1600" dirty="0"/>
          </a:p>
          <a:p>
            <a:pPr marL="0" indent="0">
              <a:buNone/>
            </a:pPr>
            <a:endParaRPr lang="en-US" altLang="ja-JP" sz="160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07569"/>
            <a:ext cx="7886700" cy="1325563"/>
          </a:xfrm>
        </p:spPr>
        <p:txBody>
          <a:bodyPr/>
          <a:lstStyle/>
          <a:p>
            <a:r>
              <a:rPr kumimoji="1" lang="ja-JP" altLang="en-US" dirty="0"/>
              <a:t>重そう</a:t>
            </a:r>
            <a:r>
              <a:rPr lang="ja-JP" altLang="en-US" dirty="0"/>
              <a:t>をコップに入れると</a:t>
            </a:r>
            <a:r>
              <a:rPr lang="en-US" altLang="ja-JP" dirty="0"/>
              <a:t>…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E6F5510-F3A7-4149-B55E-D22497DCB794}"/>
              </a:ext>
            </a:extLst>
          </p:cNvPr>
          <p:cNvSpPr txBox="1"/>
          <p:nvPr/>
        </p:nvSpPr>
        <p:spPr>
          <a:xfrm>
            <a:off x="1099917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じゅう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02F41D-85B5-2344-9F1A-550CC952A764}"/>
              </a:ext>
            </a:extLst>
          </p:cNvPr>
          <p:cNvSpPr txBox="1"/>
          <p:nvPr/>
        </p:nvSpPr>
        <p:spPr>
          <a:xfrm>
            <a:off x="3145451" y="3110509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14:cNvPr>
              <p14:cNvContentPartPr/>
              <p14:nvPr/>
            </p14:nvContentPartPr>
            <p14:xfrm>
              <a:off x="932447" y="2982467"/>
              <a:ext cx="2729450" cy="46842"/>
            </p14:xfrm>
          </p:contentPart>
        </mc:Choice>
        <mc:Fallback xmlns="">
          <p:pic>
            <p:nvPicPr>
              <p:cNvPr id="41" name="インク 40">
                <a:extLst>
                  <a:ext uri="{FF2B5EF4-FFF2-40B4-BE49-F238E27FC236}">
                    <a16:creationId xmlns:a16="http://schemas.microsoft.com/office/drawing/2014/main" id="{E13CD5A3-571C-BB4E-978E-DFA2F50C937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9449" y="2604488"/>
                <a:ext cx="2855087" cy="803160"/>
              </a:xfrm>
              <a:prstGeom prst="rect">
                <a:avLst/>
              </a:prstGeom>
            </p:spPr>
          </p:pic>
        </mc:Fallback>
      </mc:AlternateContent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5E71A72-BC02-4044-88EE-FE9DD2833C4C}"/>
              </a:ext>
            </a:extLst>
          </p:cNvPr>
          <p:cNvSpPr txBox="1"/>
          <p:nvPr/>
        </p:nvSpPr>
        <p:spPr>
          <a:xfrm>
            <a:off x="2727329" y="1578231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E8D85DC-2B4C-4D5B-B735-4DD441755721}"/>
              </a:ext>
            </a:extLst>
          </p:cNvPr>
          <p:cNvSpPr txBox="1"/>
          <p:nvPr/>
        </p:nvSpPr>
        <p:spPr>
          <a:xfrm>
            <a:off x="4516278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 dirty="0"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C9A6203-74DD-40CC-B6BA-BA090C7C3660}"/>
              </a:ext>
            </a:extLst>
          </p:cNvPr>
          <p:cNvSpPr txBox="1"/>
          <p:nvPr/>
        </p:nvSpPr>
        <p:spPr>
          <a:xfrm>
            <a:off x="5017166" y="2361549"/>
            <a:ext cx="1395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1C01CAE-BF83-4938-8783-6CF655192B1B}"/>
              </a:ext>
            </a:extLst>
          </p:cNvPr>
          <p:cNvSpPr txBox="1"/>
          <p:nvPr/>
        </p:nvSpPr>
        <p:spPr>
          <a:xfrm>
            <a:off x="743856" y="1578231"/>
            <a:ext cx="1269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F60E79F-B549-410C-9867-751BEDDAF3B0}"/>
              </a:ext>
            </a:extLst>
          </p:cNvPr>
          <p:cNvSpPr txBox="1"/>
          <p:nvPr/>
        </p:nvSpPr>
        <p:spPr>
          <a:xfrm>
            <a:off x="1432407" y="2361549"/>
            <a:ext cx="1042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27" name="円/楕円 3">
            <a:extLst>
              <a:ext uri="{FF2B5EF4-FFF2-40B4-BE49-F238E27FC236}">
                <a16:creationId xmlns:a16="http://schemas.microsoft.com/office/drawing/2014/main" id="{C2B0DE0A-3532-4308-8E14-E3D383793698}"/>
              </a:ext>
            </a:extLst>
          </p:cNvPr>
          <p:cNvSpPr/>
          <p:nvPr/>
        </p:nvSpPr>
        <p:spPr>
          <a:xfrm>
            <a:off x="1569834" y="4555909"/>
            <a:ext cx="478143" cy="46648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す</a:t>
            </a:r>
          </a:p>
        </p:txBody>
      </p:sp>
      <p:sp>
        <p:nvSpPr>
          <p:cNvPr id="28" name="円/楕円 5">
            <a:extLst>
              <a:ext uri="{FF2B5EF4-FFF2-40B4-BE49-F238E27FC236}">
                <a16:creationId xmlns:a16="http://schemas.microsoft.com/office/drawing/2014/main" id="{9C79D04C-794D-4900-948A-7D667B0D436C}"/>
              </a:ext>
            </a:extLst>
          </p:cNvPr>
          <p:cNvSpPr/>
          <p:nvPr/>
        </p:nvSpPr>
        <p:spPr>
          <a:xfrm>
            <a:off x="1309396" y="5216991"/>
            <a:ext cx="478143" cy="46648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す</a:t>
            </a:r>
          </a:p>
        </p:txBody>
      </p:sp>
      <p:sp>
        <p:nvSpPr>
          <p:cNvPr id="40" name="円/楕円 16">
            <a:extLst>
              <a:ext uri="{FF2B5EF4-FFF2-40B4-BE49-F238E27FC236}">
                <a16:creationId xmlns:a16="http://schemas.microsoft.com/office/drawing/2014/main" id="{119B2F25-8370-4603-9967-7A77A80FF4AE}"/>
              </a:ext>
            </a:extLst>
          </p:cNvPr>
          <p:cNvSpPr/>
          <p:nvPr/>
        </p:nvSpPr>
        <p:spPr>
          <a:xfrm>
            <a:off x="2488257" y="4834286"/>
            <a:ext cx="478143" cy="46648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す</a:t>
            </a:r>
          </a:p>
        </p:txBody>
      </p:sp>
      <p:sp>
        <p:nvSpPr>
          <p:cNvPr id="44" name="円/楕円 17">
            <a:extLst>
              <a:ext uri="{FF2B5EF4-FFF2-40B4-BE49-F238E27FC236}">
                <a16:creationId xmlns:a16="http://schemas.microsoft.com/office/drawing/2014/main" id="{1EE99A31-EF2D-4249-BB6A-3FA25C90E38C}"/>
              </a:ext>
            </a:extLst>
          </p:cNvPr>
          <p:cNvSpPr/>
          <p:nvPr/>
        </p:nvSpPr>
        <p:spPr>
          <a:xfrm>
            <a:off x="2323550" y="5490495"/>
            <a:ext cx="478143" cy="46648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す</a:t>
            </a:r>
          </a:p>
        </p:txBody>
      </p:sp>
      <p:sp>
        <p:nvSpPr>
          <p:cNvPr id="48" name="円/楕円 18">
            <a:extLst>
              <a:ext uri="{FF2B5EF4-FFF2-40B4-BE49-F238E27FC236}">
                <a16:creationId xmlns:a16="http://schemas.microsoft.com/office/drawing/2014/main" id="{D1FDF101-BB4D-4033-B750-A4863404CFE2}"/>
              </a:ext>
            </a:extLst>
          </p:cNvPr>
          <p:cNvSpPr/>
          <p:nvPr/>
        </p:nvSpPr>
        <p:spPr>
          <a:xfrm>
            <a:off x="1351289" y="5912352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油</a:t>
            </a:r>
            <a:endParaRPr kumimoji="1" lang="en-US" altLang="ja-JP" sz="1600" dirty="0"/>
          </a:p>
        </p:txBody>
      </p:sp>
      <p:sp>
        <p:nvSpPr>
          <p:cNvPr id="49" name="円/楕円 19">
            <a:extLst>
              <a:ext uri="{FF2B5EF4-FFF2-40B4-BE49-F238E27FC236}">
                <a16:creationId xmlns:a16="http://schemas.microsoft.com/office/drawing/2014/main" id="{50E1F554-6391-4796-B932-8557FA5F6684}"/>
              </a:ext>
            </a:extLst>
          </p:cNvPr>
          <p:cNvSpPr/>
          <p:nvPr/>
        </p:nvSpPr>
        <p:spPr>
          <a:xfrm>
            <a:off x="3041438" y="4962991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50" name="円/楕円 20">
            <a:extLst>
              <a:ext uri="{FF2B5EF4-FFF2-40B4-BE49-F238E27FC236}">
                <a16:creationId xmlns:a16="http://schemas.microsoft.com/office/drawing/2014/main" id="{8F0787C1-3965-4643-B665-654C45C604EB}"/>
              </a:ext>
            </a:extLst>
          </p:cNvPr>
          <p:cNvSpPr/>
          <p:nvPr/>
        </p:nvSpPr>
        <p:spPr>
          <a:xfrm>
            <a:off x="954264" y="4580940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油</a:t>
            </a:r>
            <a:endParaRPr kumimoji="1" lang="en-US" altLang="ja-JP" sz="1600" dirty="0"/>
          </a:p>
        </p:txBody>
      </p:sp>
      <p:sp>
        <p:nvSpPr>
          <p:cNvPr id="51" name="円/楕円 21">
            <a:extLst>
              <a:ext uri="{FF2B5EF4-FFF2-40B4-BE49-F238E27FC236}">
                <a16:creationId xmlns:a16="http://schemas.microsoft.com/office/drawing/2014/main" id="{03620DAB-E28D-4C2D-9A3F-D21BCA0E56B5}"/>
              </a:ext>
            </a:extLst>
          </p:cNvPr>
          <p:cNvSpPr/>
          <p:nvPr/>
        </p:nvSpPr>
        <p:spPr>
          <a:xfrm>
            <a:off x="2750182" y="5924143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油</a:t>
            </a:r>
            <a:endParaRPr kumimoji="1" lang="en-US" altLang="ja-JP" sz="1600" dirty="0"/>
          </a:p>
        </p:txBody>
      </p:sp>
      <p:pic>
        <p:nvPicPr>
          <p:cNvPr id="52" name="Picture 4" descr="光合成のイラスト">
            <a:extLst>
              <a:ext uri="{FF2B5EF4-FFF2-40B4-BE49-F238E27FC236}">
                <a16:creationId xmlns:a16="http://schemas.microsoft.com/office/drawing/2014/main" id="{0EE426B7-F225-4DF9-A42F-F6120629A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9" t="50000" r="70456" b="28406"/>
          <a:stretch/>
        </p:blipFill>
        <p:spPr bwMode="auto">
          <a:xfrm>
            <a:off x="1693378" y="4789150"/>
            <a:ext cx="907780" cy="97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矢印: 右 52">
            <a:extLst>
              <a:ext uri="{FF2B5EF4-FFF2-40B4-BE49-F238E27FC236}">
                <a16:creationId xmlns:a16="http://schemas.microsoft.com/office/drawing/2014/main" id="{3A7FB3EA-499E-4A10-8469-575C50840702}"/>
              </a:ext>
            </a:extLst>
          </p:cNvPr>
          <p:cNvSpPr/>
          <p:nvPr/>
        </p:nvSpPr>
        <p:spPr>
          <a:xfrm rot="16200000">
            <a:off x="2149397" y="3555700"/>
            <a:ext cx="295551" cy="145003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円/楕円 3">
            <a:extLst>
              <a:ext uri="{FF2B5EF4-FFF2-40B4-BE49-F238E27FC236}">
                <a16:creationId xmlns:a16="http://schemas.microsoft.com/office/drawing/2014/main" id="{940F99F9-880A-4D24-9750-93234D5FD6E7}"/>
              </a:ext>
            </a:extLst>
          </p:cNvPr>
          <p:cNvSpPr/>
          <p:nvPr/>
        </p:nvSpPr>
        <p:spPr>
          <a:xfrm>
            <a:off x="5072071" y="4634250"/>
            <a:ext cx="478143" cy="46648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す</a:t>
            </a:r>
          </a:p>
        </p:txBody>
      </p:sp>
      <p:sp>
        <p:nvSpPr>
          <p:cNvPr id="55" name="円/楕円 5">
            <a:extLst>
              <a:ext uri="{FF2B5EF4-FFF2-40B4-BE49-F238E27FC236}">
                <a16:creationId xmlns:a16="http://schemas.microsoft.com/office/drawing/2014/main" id="{CFB1FA95-9889-4967-9D27-BA242BB83CF2}"/>
              </a:ext>
            </a:extLst>
          </p:cNvPr>
          <p:cNvSpPr/>
          <p:nvPr/>
        </p:nvSpPr>
        <p:spPr>
          <a:xfrm>
            <a:off x="4726678" y="5081681"/>
            <a:ext cx="478143" cy="46648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す</a:t>
            </a:r>
          </a:p>
        </p:txBody>
      </p:sp>
      <p:sp>
        <p:nvSpPr>
          <p:cNvPr id="56" name="円/楕円 16">
            <a:extLst>
              <a:ext uri="{FF2B5EF4-FFF2-40B4-BE49-F238E27FC236}">
                <a16:creationId xmlns:a16="http://schemas.microsoft.com/office/drawing/2014/main" id="{3C7AA327-89AD-4D50-87DA-9D32D012BBC3}"/>
              </a:ext>
            </a:extLst>
          </p:cNvPr>
          <p:cNvSpPr/>
          <p:nvPr/>
        </p:nvSpPr>
        <p:spPr>
          <a:xfrm>
            <a:off x="5749224" y="4885532"/>
            <a:ext cx="478143" cy="46648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す</a:t>
            </a:r>
          </a:p>
        </p:txBody>
      </p:sp>
      <p:sp>
        <p:nvSpPr>
          <p:cNvPr id="57" name="円/楕円 17">
            <a:extLst>
              <a:ext uri="{FF2B5EF4-FFF2-40B4-BE49-F238E27FC236}">
                <a16:creationId xmlns:a16="http://schemas.microsoft.com/office/drawing/2014/main" id="{8522432B-9BF4-4A10-BD2E-C42D03D796EE}"/>
              </a:ext>
            </a:extLst>
          </p:cNvPr>
          <p:cNvSpPr/>
          <p:nvPr/>
        </p:nvSpPr>
        <p:spPr>
          <a:xfrm>
            <a:off x="5263278" y="5221969"/>
            <a:ext cx="478143" cy="46648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す</a:t>
            </a:r>
          </a:p>
        </p:txBody>
      </p:sp>
      <p:sp>
        <p:nvSpPr>
          <p:cNvPr id="58" name="円/楕円 18">
            <a:extLst>
              <a:ext uri="{FF2B5EF4-FFF2-40B4-BE49-F238E27FC236}">
                <a16:creationId xmlns:a16="http://schemas.microsoft.com/office/drawing/2014/main" id="{F0EA430F-5A7C-49AD-9A7C-2F4A218CB27B}"/>
              </a:ext>
            </a:extLst>
          </p:cNvPr>
          <p:cNvSpPr/>
          <p:nvPr/>
        </p:nvSpPr>
        <p:spPr>
          <a:xfrm>
            <a:off x="4248535" y="4654887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油</a:t>
            </a:r>
            <a:endParaRPr kumimoji="1" lang="en-US" altLang="ja-JP" sz="1600" dirty="0"/>
          </a:p>
        </p:txBody>
      </p:sp>
      <p:sp>
        <p:nvSpPr>
          <p:cNvPr id="59" name="円/楕円 19">
            <a:extLst>
              <a:ext uri="{FF2B5EF4-FFF2-40B4-BE49-F238E27FC236}">
                <a16:creationId xmlns:a16="http://schemas.microsoft.com/office/drawing/2014/main" id="{9E1C7083-F408-445A-A13B-B014D5C8C53A}"/>
              </a:ext>
            </a:extLst>
          </p:cNvPr>
          <p:cNvSpPr/>
          <p:nvPr/>
        </p:nvSpPr>
        <p:spPr>
          <a:xfrm>
            <a:off x="5561014" y="4276839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/>
              <a:t>油</a:t>
            </a:r>
            <a:endParaRPr kumimoji="1" lang="en-US" altLang="ja-JP" sz="1600" dirty="0"/>
          </a:p>
        </p:txBody>
      </p:sp>
      <p:sp>
        <p:nvSpPr>
          <p:cNvPr id="60" name="円/楕円 20">
            <a:extLst>
              <a:ext uri="{FF2B5EF4-FFF2-40B4-BE49-F238E27FC236}">
                <a16:creationId xmlns:a16="http://schemas.microsoft.com/office/drawing/2014/main" id="{89695C8B-148B-422C-B7A0-8B15EA715DCC}"/>
              </a:ext>
            </a:extLst>
          </p:cNvPr>
          <p:cNvSpPr/>
          <p:nvPr/>
        </p:nvSpPr>
        <p:spPr>
          <a:xfrm>
            <a:off x="4746457" y="4188406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油</a:t>
            </a:r>
            <a:endParaRPr kumimoji="1" lang="en-US" altLang="ja-JP" sz="1600" dirty="0"/>
          </a:p>
        </p:txBody>
      </p:sp>
      <p:sp>
        <p:nvSpPr>
          <p:cNvPr id="61" name="円/楕円 21">
            <a:extLst>
              <a:ext uri="{FF2B5EF4-FFF2-40B4-BE49-F238E27FC236}">
                <a16:creationId xmlns:a16="http://schemas.microsoft.com/office/drawing/2014/main" id="{C1C5D5B2-448F-4B94-AC86-2000C2206096}"/>
              </a:ext>
            </a:extLst>
          </p:cNvPr>
          <p:cNvSpPr/>
          <p:nvPr/>
        </p:nvSpPr>
        <p:spPr>
          <a:xfrm>
            <a:off x="6045632" y="4480492"/>
            <a:ext cx="478143" cy="46648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/>
              <a:t>油</a:t>
            </a:r>
            <a:endParaRPr kumimoji="1" lang="en-US" altLang="ja-JP" sz="1600" dirty="0"/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7AC42001-E08F-4A98-9545-A26E7C2438C1}"/>
              </a:ext>
            </a:extLst>
          </p:cNvPr>
          <p:cNvSpPr/>
          <p:nvPr/>
        </p:nvSpPr>
        <p:spPr>
          <a:xfrm rot="5400000">
            <a:off x="5316100" y="5253421"/>
            <a:ext cx="295551" cy="145003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吹き出し: 角を丸めた四角形 63">
            <a:extLst>
              <a:ext uri="{FF2B5EF4-FFF2-40B4-BE49-F238E27FC236}">
                <a16:creationId xmlns:a16="http://schemas.microsoft.com/office/drawing/2014/main" id="{767061B5-8C30-48BF-A781-F0F9E31F15D3}"/>
              </a:ext>
            </a:extLst>
          </p:cNvPr>
          <p:cNvSpPr/>
          <p:nvPr/>
        </p:nvSpPr>
        <p:spPr>
          <a:xfrm>
            <a:off x="5874901" y="2466474"/>
            <a:ext cx="2788858" cy="1666467"/>
          </a:xfrm>
          <a:prstGeom prst="wedgeRoundRectCallout">
            <a:avLst>
              <a:gd name="adj1" fmla="val -37421"/>
              <a:gd name="adj2" fmla="val 66432"/>
              <a:gd name="adj3" fmla="val 1666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CO2</a:t>
            </a: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がコップの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外にうかびきると、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algn="ctr"/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すはしずむよ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92417BD-6AED-4730-97FA-9D00ABC68BD8}"/>
              </a:ext>
            </a:extLst>
          </p:cNvPr>
          <p:cNvSpPr txBox="1"/>
          <p:nvPr/>
        </p:nvSpPr>
        <p:spPr>
          <a:xfrm>
            <a:off x="6045632" y="2466474"/>
            <a:ext cx="1594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しーおーつー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7E94AC1-7916-48B3-8E55-8AF7152387E0}"/>
              </a:ext>
            </a:extLst>
          </p:cNvPr>
          <p:cNvSpPr txBox="1"/>
          <p:nvPr/>
        </p:nvSpPr>
        <p:spPr>
          <a:xfrm>
            <a:off x="5976261" y="2946543"/>
            <a:ext cx="1594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そと</a:t>
            </a:r>
            <a:endParaRPr kumimoji="1" lang="ja-JP" altLang="en-US" sz="1400" spc="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4764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身の回りの水と油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600" dirty="0">
                <a:solidFill>
                  <a:schemeClr val="accent2"/>
                </a:solidFill>
              </a:rPr>
              <a:t>水と油のまざらないせいしつ</a:t>
            </a:r>
            <a:r>
              <a:rPr kumimoji="1" lang="ja-JP" altLang="en-US" sz="2600" dirty="0"/>
              <a:t>は、身の回りにもかくれているよ</a:t>
            </a:r>
            <a:endParaRPr kumimoji="1" lang="en-US" altLang="ja-JP" sz="2600" dirty="0"/>
          </a:p>
          <a:p>
            <a:r>
              <a:rPr lang="ja-JP" altLang="en-US" sz="2600" dirty="0">
                <a:solidFill>
                  <a:schemeClr val="bg2"/>
                </a:solidFill>
              </a:rPr>
              <a:t>ドレッシング</a:t>
            </a:r>
            <a:r>
              <a:rPr lang="ja-JP" altLang="en-US" sz="2600" dirty="0"/>
              <a:t>をいつも</a:t>
            </a:r>
            <a:r>
              <a:rPr lang="ja-JP" altLang="en-US" sz="2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ふってから使う</a:t>
            </a:r>
            <a:r>
              <a:rPr lang="ja-JP" altLang="en-US" sz="2600" dirty="0"/>
              <a:t>のは、ドレッシングに入っている</a:t>
            </a:r>
            <a:r>
              <a:rPr lang="ja-JP" altLang="en-US" sz="2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水と油が分かれちゃうから</a:t>
            </a:r>
            <a:r>
              <a:rPr lang="ja-JP" altLang="en-US" sz="2600" dirty="0"/>
              <a:t>。</a:t>
            </a:r>
            <a:endParaRPr lang="en-US" altLang="ja-JP" sz="2600" dirty="0"/>
          </a:p>
          <a:p>
            <a:pPr>
              <a:lnSpc>
                <a:spcPct val="200000"/>
              </a:lnSpc>
            </a:pPr>
            <a:r>
              <a:rPr kumimoji="1" lang="ja-JP" altLang="en-US" sz="2600" dirty="0"/>
              <a:t>水と油を使った、</a:t>
            </a:r>
            <a:r>
              <a:rPr kumimoji="1" lang="ja-JP" altLang="en-US" sz="2600" dirty="0">
                <a:solidFill>
                  <a:schemeClr val="accent1"/>
                </a:solidFill>
              </a:rPr>
              <a:t>オイルタイマー</a:t>
            </a:r>
            <a:endParaRPr kumimoji="1" lang="en-US" altLang="ja-JP" sz="2600" dirty="0">
              <a:solidFill>
                <a:schemeClr val="accent1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2600" dirty="0"/>
              <a:t>　</a:t>
            </a:r>
            <a:r>
              <a:rPr kumimoji="1" lang="ja-JP" altLang="en-US" sz="2600" dirty="0"/>
              <a:t>というおもちゃもあるよ！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26C1BA6-4E1D-FA4A-98D2-E29AE28F34D0}"/>
              </a:ext>
            </a:extLst>
          </p:cNvPr>
          <p:cNvSpPr txBox="1"/>
          <p:nvPr/>
        </p:nvSpPr>
        <p:spPr>
          <a:xfrm>
            <a:off x="3479564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84FE79-4439-7240-92C5-5FD4A72FD264}"/>
              </a:ext>
            </a:extLst>
          </p:cNvPr>
          <p:cNvSpPr txBox="1"/>
          <p:nvPr/>
        </p:nvSpPr>
        <p:spPr>
          <a:xfrm>
            <a:off x="4323368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F33EF6B-E4DE-7A41-8CA9-AFC0368C8762}"/>
              </a:ext>
            </a:extLst>
          </p:cNvPr>
          <p:cNvSpPr txBox="1"/>
          <p:nvPr/>
        </p:nvSpPr>
        <p:spPr>
          <a:xfrm>
            <a:off x="1218577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0334202-C93E-EA4F-8BF0-7AE867B0499B}"/>
              </a:ext>
            </a:extLst>
          </p:cNvPr>
          <p:cNvSpPr txBox="1"/>
          <p:nvPr/>
        </p:nvSpPr>
        <p:spPr>
          <a:xfrm>
            <a:off x="2136198" y="3047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まわ</a:t>
            </a:r>
          </a:p>
        </p:txBody>
      </p:sp>
      <p:pic>
        <p:nvPicPr>
          <p:cNvPr id="9" name="図 8" descr="電話, 立つ が含まれている画像&#10;&#10;自動的に生成された説明">
            <a:extLst>
              <a:ext uri="{FF2B5EF4-FFF2-40B4-BE49-F238E27FC236}">
                <a16:creationId xmlns:a16="http://schemas.microsoft.com/office/drawing/2014/main" id="{A5F9CBE0-F9CD-254E-875B-01C09CB4C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046" y="3070985"/>
            <a:ext cx="2124380" cy="2880515"/>
          </a:xfrm>
          <a:prstGeom prst="rect">
            <a:avLst/>
          </a:prstGeom>
          <a:effectLst>
            <a:glow rad="88900">
              <a:schemeClr val="bg1">
                <a:alpha val="57000"/>
              </a:schemeClr>
            </a:glow>
          </a:effectLst>
        </p:spPr>
      </p:pic>
      <p:pic>
        <p:nvPicPr>
          <p:cNvPr id="11" name="図 10" descr="安全ピン が含まれている画像&#10;&#10;自動的に生成された説明">
            <a:extLst>
              <a:ext uri="{FF2B5EF4-FFF2-40B4-BE49-F238E27FC236}">
                <a16:creationId xmlns:a16="http://schemas.microsoft.com/office/drawing/2014/main" id="{15FF319E-8858-7248-95E0-AF65E0C77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809" y="3624618"/>
            <a:ext cx="2063784" cy="2338566"/>
          </a:xfrm>
          <a:prstGeom prst="rect">
            <a:avLst/>
          </a:prstGeom>
          <a:effectLst>
            <a:glow rad="88900">
              <a:schemeClr val="bg1">
                <a:alpha val="57000"/>
              </a:schemeClr>
            </a:glow>
          </a:effec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7E711E8-5CD5-D543-82F1-C688EA9C6FEE}"/>
              </a:ext>
            </a:extLst>
          </p:cNvPr>
          <p:cNvSpPr txBox="1"/>
          <p:nvPr/>
        </p:nvSpPr>
        <p:spPr>
          <a:xfrm>
            <a:off x="852971" y="163396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E51B87C-ECC5-A64C-B2B0-382F5DB5AC85}"/>
              </a:ext>
            </a:extLst>
          </p:cNvPr>
          <p:cNvSpPr txBox="1"/>
          <p:nvPr/>
        </p:nvSpPr>
        <p:spPr>
          <a:xfrm>
            <a:off x="1367340" y="163396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88D9755-6ED6-834C-B6E9-946F20B81CD3}"/>
              </a:ext>
            </a:extLst>
          </p:cNvPr>
          <p:cNvSpPr txBox="1"/>
          <p:nvPr/>
        </p:nvSpPr>
        <p:spPr>
          <a:xfrm>
            <a:off x="4919311" y="163396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C0782D6-4967-B046-AD0A-2BA5639556C7}"/>
              </a:ext>
            </a:extLst>
          </p:cNvPr>
          <p:cNvSpPr txBox="1"/>
          <p:nvPr/>
        </p:nvSpPr>
        <p:spPr>
          <a:xfrm>
            <a:off x="5430434" y="163396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まわ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1B1C084-5947-4748-A2F6-71DD37A5644A}"/>
              </a:ext>
            </a:extLst>
          </p:cNvPr>
          <p:cNvSpPr txBox="1"/>
          <p:nvPr/>
        </p:nvSpPr>
        <p:spPr>
          <a:xfrm>
            <a:off x="1632846" y="294417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06EB1DB-A3DE-8C42-AF60-26972634FEB0}"/>
              </a:ext>
            </a:extLst>
          </p:cNvPr>
          <p:cNvSpPr txBox="1"/>
          <p:nvPr/>
        </p:nvSpPr>
        <p:spPr>
          <a:xfrm>
            <a:off x="2147215" y="294417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EB3A265-8F4D-3948-B332-8322443D1DCD}"/>
              </a:ext>
            </a:extLst>
          </p:cNvPr>
          <p:cNvSpPr txBox="1"/>
          <p:nvPr/>
        </p:nvSpPr>
        <p:spPr>
          <a:xfrm>
            <a:off x="2861524" y="294417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EA8ACC4-793F-524D-A916-0D59B7B78042}"/>
              </a:ext>
            </a:extLst>
          </p:cNvPr>
          <p:cNvSpPr txBox="1"/>
          <p:nvPr/>
        </p:nvSpPr>
        <p:spPr>
          <a:xfrm>
            <a:off x="4570531" y="2343548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7F5A612-69A3-6844-AE64-426DED162AB0}"/>
              </a:ext>
            </a:extLst>
          </p:cNvPr>
          <p:cNvSpPr txBox="1"/>
          <p:nvPr/>
        </p:nvSpPr>
        <p:spPr>
          <a:xfrm>
            <a:off x="7558748" y="2343547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BB51A11-D001-9145-A968-D97AC8FB6E7F}"/>
              </a:ext>
            </a:extLst>
          </p:cNvPr>
          <p:cNvSpPr txBox="1"/>
          <p:nvPr/>
        </p:nvSpPr>
        <p:spPr>
          <a:xfrm>
            <a:off x="857721" y="382292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6E3CAD4-CCB1-3148-92AC-7EBD24A4B515}"/>
              </a:ext>
            </a:extLst>
          </p:cNvPr>
          <p:cNvSpPr txBox="1"/>
          <p:nvPr/>
        </p:nvSpPr>
        <p:spPr>
          <a:xfrm>
            <a:off x="1372090" y="382292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A602BD8-7C7C-314D-AA6E-7723B8410EC4}"/>
              </a:ext>
            </a:extLst>
          </p:cNvPr>
          <p:cNvSpPr txBox="1"/>
          <p:nvPr/>
        </p:nvSpPr>
        <p:spPr>
          <a:xfrm>
            <a:off x="1990605" y="382292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</p:spTree>
    <p:extLst>
      <p:ext uri="{BB962C8B-B14F-4D97-AF65-F5344CB8AC3E}">
        <p14:creationId xmlns:p14="http://schemas.microsoft.com/office/powerpoint/2010/main" val="179734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AB116E-219A-ED42-B749-D16BD32E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EC95EE-0E17-9048-9850-9C40853AD6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600"/>
            <a:ext cx="5770800" cy="3506400"/>
          </a:xfrm>
        </p:spPr>
        <p:txBody>
          <a:bodyPr/>
          <a:lstStyle/>
          <a:p>
            <a:r>
              <a:rPr kumimoji="1" lang="ja-JP" altLang="en-US" dirty="0">
                <a:solidFill>
                  <a:schemeClr val="accent2"/>
                </a:solidFill>
              </a:rPr>
              <a:t>水と油</a:t>
            </a:r>
            <a:r>
              <a:rPr kumimoji="1" lang="ja-JP" altLang="en-US" dirty="0"/>
              <a:t>は</a:t>
            </a:r>
            <a:r>
              <a:rPr kumimoji="1" lang="ja-JP" altLang="en-US" dirty="0">
                <a:solidFill>
                  <a:schemeClr val="accent3"/>
                </a:solidFill>
              </a:rPr>
              <a:t>おたがいにまざらないせいしつ</a:t>
            </a:r>
            <a:r>
              <a:rPr kumimoji="1" lang="ja-JP" altLang="en-US" dirty="0"/>
              <a:t>があることが分かったよ。</a:t>
            </a:r>
            <a:endParaRPr kumimoji="1" lang="en-US" altLang="ja-JP" dirty="0"/>
          </a:p>
          <a:p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水と油がまざらない</a:t>
            </a:r>
            <a:r>
              <a:rPr lang="ja-JP" altLang="en-US" dirty="0"/>
              <a:t>のは、</a:t>
            </a:r>
            <a:r>
              <a:rPr lang="ja-JP" altLang="en-US" dirty="0">
                <a:solidFill>
                  <a:schemeClr val="accent1"/>
                </a:solidFill>
              </a:rPr>
              <a:t>水の分子がおたがいに引きつけ合うせいしつ</a:t>
            </a:r>
            <a:r>
              <a:rPr lang="ja-JP" altLang="en-US" dirty="0"/>
              <a:t>が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かかわっている事が分かったよ。</a:t>
            </a:r>
            <a:endParaRPr kumimoji="1" lang="ja-JP" altLang="en-US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85098F-994B-B64C-AFE1-95FB88C1F02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kumimoji="1" lang="ja-JP" altLang="en-US"/>
              <a:t>今日は水と油について実験したよ！</a:t>
            </a:r>
            <a:endParaRPr kumimoji="1" lang="en-US" altLang="ja-JP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7FF710-5A63-8540-8A76-A63FEEB465AD}"/>
              </a:ext>
            </a:extLst>
          </p:cNvPr>
          <p:cNvSpPr txBox="1"/>
          <p:nvPr/>
        </p:nvSpPr>
        <p:spPr>
          <a:xfrm>
            <a:off x="1220788" y="16192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11DE3C-D09D-AE42-AF65-EEA52BFB99E9}"/>
              </a:ext>
            </a:extLst>
          </p:cNvPr>
          <p:cNvSpPr txBox="1"/>
          <p:nvPr/>
        </p:nvSpPr>
        <p:spPr>
          <a:xfrm>
            <a:off x="2211931" y="16192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CA6B83A-C2FF-D440-A019-9F3A849407F1}"/>
              </a:ext>
            </a:extLst>
          </p:cNvPr>
          <p:cNvSpPr txBox="1"/>
          <p:nvPr/>
        </p:nvSpPr>
        <p:spPr>
          <a:xfrm>
            <a:off x="2826551" y="16192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F27E8D0-AEC5-2240-AD31-69C65FD95789}"/>
              </a:ext>
            </a:extLst>
          </p:cNvPr>
          <p:cNvSpPr txBox="1"/>
          <p:nvPr/>
        </p:nvSpPr>
        <p:spPr>
          <a:xfrm>
            <a:off x="4588377" y="1619250"/>
            <a:ext cx="10167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BF12653-60E5-594A-957F-7231F32B8C0F}"/>
              </a:ext>
            </a:extLst>
          </p:cNvPr>
          <p:cNvSpPr txBox="1"/>
          <p:nvPr/>
        </p:nvSpPr>
        <p:spPr>
          <a:xfrm>
            <a:off x="897039" y="246019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FFE7F51-8B9A-6D4E-8C24-1E22674381E9}"/>
              </a:ext>
            </a:extLst>
          </p:cNvPr>
          <p:cNvSpPr txBox="1"/>
          <p:nvPr/>
        </p:nvSpPr>
        <p:spPr>
          <a:xfrm>
            <a:off x="1455476" y="2460192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C358105-FE4E-DD46-8E48-9D1990EA0A33}"/>
              </a:ext>
            </a:extLst>
          </p:cNvPr>
          <p:cNvSpPr txBox="1"/>
          <p:nvPr/>
        </p:nvSpPr>
        <p:spPr>
          <a:xfrm>
            <a:off x="897039" y="386740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79883F5-6633-E647-85BC-2C7BED313B68}"/>
              </a:ext>
            </a:extLst>
          </p:cNvPr>
          <p:cNvSpPr txBox="1"/>
          <p:nvPr/>
        </p:nvSpPr>
        <p:spPr>
          <a:xfrm>
            <a:off x="1455476" y="386740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1D08E03-CE9B-DF47-95BB-A7E7FF4DB96F}"/>
              </a:ext>
            </a:extLst>
          </p:cNvPr>
          <p:cNvSpPr txBox="1"/>
          <p:nvPr/>
        </p:nvSpPr>
        <p:spPr>
          <a:xfrm>
            <a:off x="4343483" y="386740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0648D86-AA6A-184B-85ED-13238DA53688}"/>
              </a:ext>
            </a:extLst>
          </p:cNvPr>
          <p:cNvSpPr txBox="1"/>
          <p:nvPr/>
        </p:nvSpPr>
        <p:spPr>
          <a:xfrm>
            <a:off x="5104829" y="386740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ぶんし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A9C877C-16CB-4745-8940-C63B65EBE9DF}"/>
              </a:ext>
            </a:extLst>
          </p:cNvPr>
          <p:cNvSpPr txBox="1"/>
          <p:nvPr/>
        </p:nvSpPr>
        <p:spPr>
          <a:xfrm>
            <a:off x="2422447" y="4504546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2FF4163-9650-A141-B085-E0D6A0E4F381}"/>
              </a:ext>
            </a:extLst>
          </p:cNvPr>
          <p:cNvSpPr txBox="1"/>
          <p:nvPr/>
        </p:nvSpPr>
        <p:spPr>
          <a:xfrm>
            <a:off x="3593364" y="4504545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BBCC478-5186-1340-A186-1FC7D5ECC9F4}"/>
              </a:ext>
            </a:extLst>
          </p:cNvPr>
          <p:cNvSpPr txBox="1"/>
          <p:nvPr/>
        </p:nvSpPr>
        <p:spPr>
          <a:xfrm>
            <a:off x="2826551" y="5236774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こと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DFBFF2-E595-DB4A-B844-810075A1F4A3}"/>
              </a:ext>
            </a:extLst>
          </p:cNvPr>
          <p:cNvSpPr txBox="1"/>
          <p:nvPr/>
        </p:nvSpPr>
        <p:spPr>
          <a:xfrm>
            <a:off x="3545900" y="5236773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1EF4644-C704-2349-AC1E-E2545D59F078}"/>
              </a:ext>
            </a:extLst>
          </p:cNvPr>
          <p:cNvSpPr txBox="1"/>
          <p:nvPr/>
        </p:nvSpPr>
        <p:spPr>
          <a:xfrm>
            <a:off x="2580832" y="3095620"/>
            <a:ext cx="934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7D21AD9-7039-1843-9E2B-CD5E4FBE9805}"/>
              </a:ext>
            </a:extLst>
          </p:cNvPr>
          <p:cNvGrpSpPr/>
          <p:nvPr/>
        </p:nvGrpSpPr>
        <p:grpSpPr>
          <a:xfrm>
            <a:off x="1045656" y="1621227"/>
            <a:ext cx="5767025" cy="724410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27" name="インク 26">
                  <a:extLst>
                    <a:ext uri="{FF2B5EF4-FFF2-40B4-BE49-F238E27FC236}">
                      <a16:creationId xmlns:a16="http://schemas.microsoft.com/office/drawing/2014/main" id="{401A8C66-7A27-1245-B666-835AE56396AA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8" name="インク 27">
                  <a:extLst>
                    <a:ext uri="{FF2B5EF4-FFF2-40B4-BE49-F238E27FC236}">
                      <a16:creationId xmlns:a16="http://schemas.microsoft.com/office/drawing/2014/main" id="{81179A2B-001B-9D4C-B9F9-8510569BC73B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29" name="インク 28">
                  <a:extLst>
                    <a:ext uri="{FF2B5EF4-FFF2-40B4-BE49-F238E27FC236}">
                      <a16:creationId xmlns:a16="http://schemas.microsoft.com/office/drawing/2014/main" id="{A03F0B7E-995F-AE48-A68E-CBF37318EB23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0" name="インク 29">
                  <a:extLst>
                    <a:ext uri="{FF2B5EF4-FFF2-40B4-BE49-F238E27FC236}">
                      <a16:creationId xmlns:a16="http://schemas.microsoft.com/office/drawing/2014/main" id="{772468F1-EB46-DB46-9D66-4EDAB3CB8E21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889294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C7AD251-F2EA-5A45-863A-2B0C7C13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実験・写真引用元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D5C7681-E280-3F4D-BBE0-5E782D9CE5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026" y="1591534"/>
            <a:ext cx="6723874" cy="375650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dirty="0"/>
              <a:t>出典：「びっくり！」から「なぜ？」を学ぶ　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小学生の理科実験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（</a:t>
            </a:r>
            <a:r>
              <a:rPr lang="en-US" altLang="ja-JP" dirty="0"/>
              <a:t>p.33, 34 ,72, 73 </a:t>
            </a:r>
            <a:r>
              <a:rPr lang="ja-JP" altLang="en-US" dirty="0"/>
              <a:t>）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3A48AC-B45B-49FB-BFB3-B2FCF6520338}"/>
              </a:ext>
            </a:extLst>
          </p:cNvPr>
          <p:cNvSpPr txBox="1"/>
          <p:nvPr/>
        </p:nvSpPr>
        <p:spPr>
          <a:xfrm>
            <a:off x="382315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しゅってん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6A1942-03DD-4762-BE6F-54110B0C1579}"/>
              </a:ext>
            </a:extLst>
          </p:cNvPr>
          <p:cNvSpPr txBox="1"/>
          <p:nvPr/>
        </p:nvSpPr>
        <p:spPr>
          <a:xfrm>
            <a:off x="1173721" y="305176"/>
            <a:ext cx="4621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latin typeface="Meiryo UI" panose="020B0604030504040204" pitchFamily="34" charset="-128"/>
                <a:ea typeface="Meiryo UI" panose="020B0604030504040204" pitchFamily="34" charset="-128"/>
              </a:rPr>
              <a:t>じっけん　　しゃしん　いんようもと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74DA639-F466-4C4A-A55E-113430E451DF}"/>
              </a:ext>
            </a:extLst>
          </p:cNvPr>
          <p:cNvSpPr txBox="1"/>
          <p:nvPr/>
        </p:nvSpPr>
        <p:spPr>
          <a:xfrm>
            <a:off x="5303230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まな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C70DCF3-E800-43E2-AFD3-0714219FBACB}"/>
              </a:ext>
            </a:extLst>
          </p:cNvPr>
          <p:cNvSpPr txBox="1"/>
          <p:nvPr/>
        </p:nvSpPr>
        <p:spPr>
          <a:xfrm>
            <a:off x="1908186" y="3061537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りかじっけん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DA7F646-42B6-4BFC-A4FE-767F2098F7E1}"/>
              </a:ext>
            </a:extLst>
          </p:cNvPr>
          <p:cNvSpPr txBox="1"/>
          <p:nvPr/>
        </p:nvSpPr>
        <p:spPr>
          <a:xfrm>
            <a:off x="382315" y="3061537"/>
            <a:ext cx="231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しょうがくせい</a:t>
            </a:r>
          </a:p>
        </p:txBody>
      </p:sp>
    </p:spTree>
    <p:extLst>
      <p:ext uri="{BB962C8B-B14F-4D97-AF65-F5344CB8AC3E}">
        <p14:creationId xmlns:p14="http://schemas.microsoft.com/office/powerpoint/2010/main" val="5967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理科実験教室">
      <a:dk1>
        <a:srgbClr val="000000"/>
      </a:dk1>
      <a:lt1>
        <a:srgbClr val="FFFFFF"/>
      </a:lt1>
      <a:dk2>
        <a:srgbClr val="44546A"/>
      </a:dk2>
      <a:lt2>
        <a:srgbClr val="FEFC78"/>
      </a:lt2>
      <a:accent1>
        <a:srgbClr val="92E4FF"/>
      </a:accent1>
      <a:accent2>
        <a:srgbClr val="FC9E96"/>
      </a:accent2>
      <a:accent3>
        <a:srgbClr val="D4FB7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2" id="{DE839D33-190A-0443-BE24-EA41337C79E0}" vid="{E9EE3E2E-004A-BB4A-96B1-CB723897A7AC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テーマ</Template>
  <TotalTime>1969</TotalTime>
  <Words>1626</Words>
  <Application>Microsoft Office PowerPoint</Application>
  <PresentationFormat>画面に合わせる (4:3)</PresentationFormat>
  <Paragraphs>515</Paragraphs>
  <Slides>26</Slides>
  <Notes>17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2" baseType="lpstr">
      <vt:lpstr>Meiryo UI</vt:lpstr>
      <vt:lpstr>游ゴシック</vt:lpstr>
      <vt:lpstr>Arial</vt:lpstr>
      <vt:lpstr>Calibri</vt:lpstr>
      <vt:lpstr>Wingdings</vt:lpstr>
      <vt:lpstr>Office テーマ</vt:lpstr>
      <vt:lpstr>今回の実験について（指導担当の方へ）</vt:lpstr>
      <vt:lpstr>こども実験教室</vt:lpstr>
      <vt:lpstr>はじめに</vt:lpstr>
      <vt:lpstr>水と油</vt:lpstr>
      <vt:lpstr>水と油</vt:lpstr>
      <vt:lpstr>実験①〜水と油をまぜてみよう！〜</vt:lpstr>
      <vt:lpstr>実験を始める前に</vt:lpstr>
      <vt:lpstr>実験①〜準備するもの〜</vt:lpstr>
      <vt:lpstr>実験①〜やり方〜</vt:lpstr>
      <vt:lpstr>実験①〜やり方〜</vt:lpstr>
      <vt:lpstr>実験①〜水と油をまぜてみよう！〜</vt:lpstr>
      <vt:lpstr>水と油をまぜると…</vt:lpstr>
      <vt:lpstr>水と油がまざらない理由</vt:lpstr>
      <vt:lpstr>水と油がまざらない理由</vt:lpstr>
      <vt:lpstr>水と油がまざらない理由</vt:lpstr>
      <vt:lpstr>実験②〜コップの中で大ふんか！？〜</vt:lpstr>
      <vt:lpstr>もう一度かくにん！</vt:lpstr>
      <vt:lpstr>実験②〜準備するもの〜</vt:lpstr>
      <vt:lpstr>実験②〜やり方〜</vt:lpstr>
      <vt:lpstr>実験②〜やり方〜</vt:lpstr>
      <vt:lpstr>実験②〜コップの中で大ふんか！？〜</vt:lpstr>
      <vt:lpstr>重そうをコップに入れると…</vt:lpstr>
      <vt:lpstr>重そうをコップに入れると…</vt:lpstr>
      <vt:lpstr>身の回りの水と油</vt:lpstr>
      <vt:lpstr>まとめ</vt:lpstr>
      <vt:lpstr>実験・写真引用元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こども実験教室</dc:title>
  <dc:creator>亀井　俊綱</dc:creator>
  <cp:lastModifiedBy>中山 大資</cp:lastModifiedBy>
  <cp:revision>59</cp:revision>
  <dcterms:created xsi:type="dcterms:W3CDTF">2021-09-13T08:04:09Z</dcterms:created>
  <dcterms:modified xsi:type="dcterms:W3CDTF">2022-03-18T05:29:19Z</dcterms:modified>
</cp:coreProperties>
</file>