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6.xml" ContentType="application/vnd.openxmlformats-officedocument.presentationml.notesSlide+xml"/>
  <Override PartName="/ppt/ink/ink10.xml" ContentType="application/inkml+xml"/>
  <Override PartName="/ppt/notesSlides/notesSlide7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89" r:id="rId2"/>
    <p:sldId id="296" r:id="rId3"/>
    <p:sldId id="297" r:id="rId4"/>
    <p:sldId id="256" r:id="rId5"/>
    <p:sldId id="257" r:id="rId6"/>
    <p:sldId id="258" r:id="rId7"/>
    <p:sldId id="290" r:id="rId8"/>
    <p:sldId id="262" r:id="rId9"/>
    <p:sldId id="260" r:id="rId10"/>
    <p:sldId id="261" r:id="rId11"/>
    <p:sldId id="273" r:id="rId12"/>
    <p:sldId id="263" r:id="rId13"/>
    <p:sldId id="291" r:id="rId14"/>
    <p:sldId id="264" r:id="rId15"/>
    <p:sldId id="265" r:id="rId16"/>
    <p:sldId id="266" r:id="rId17"/>
    <p:sldId id="292" r:id="rId18"/>
    <p:sldId id="268" r:id="rId19"/>
    <p:sldId id="293" r:id="rId20"/>
    <p:sldId id="270" r:id="rId21"/>
    <p:sldId id="294" r:id="rId22"/>
    <p:sldId id="271" r:id="rId23"/>
    <p:sldId id="295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979"/>
    <a:srgbClr val="FFDC00"/>
    <a:srgbClr val="FFF26B"/>
    <a:srgbClr val="FFFA9A"/>
    <a:srgbClr val="FFD600"/>
    <a:srgbClr val="FCBC00"/>
    <a:srgbClr val="FF7900"/>
    <a:srgbClr val="FF2600"/>
    <a:srgbClr val="FFD57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99"/>
    <p:restoredTop sz="96197"/>
  </p:normalViewPr>
  <p:slideViewPr>
    <p:cSldViewPr snapToGrid="0" snapToObjects="1">
      <p:cViewPr varScale="1">
        <p:scale>
          <a:sx n="106" d="100"/>
          <a:sy n="106" d="100"/>
        </p:scale>
        <p:origin x="692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3:14:43.98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 16383,'0'16'0,"0"1"0,0-12 0,0 4 0,0-2 0,0 3 0,0 2 0,0-1 0,0 1 0,0-5 0,0 2 0,0 2 0,0-2 0,1 7 0,-1-5 0,6 8 0,-6-10 0,1 10 0,-1-13 0,2 17 0,-2-14 0,5 18 0,-4-17 0,3 17 0,-4-15 0,1 13 0,-1-17 0,3 12 0,-3-14 0,3 9 0,-3-11 0,0 4 0,0-3 0,0-1 0,1 8 0,-1-2 0,2 5 0,-2-1 0,0-3 0,0 6 0,0 5 0,0-5 0,0 19 0,0-17 0,0 23 0,0-22 0,0 24 0,0-25 0,0 29 0,0-28 0,0 17 0,0-22 0,0 7 0,4 11 0,-4-9 0,3 18 0,-2-24 0,4 12 0,-5-15 0,2 12 0,-2-16 0,0 17 0,0-16 0,1 19 0,0-17 0,1 22 0,-2-16 0,0 29 0,0-25 0,0 3 0,0 0 0,0-7 0,0 22 0,0-26 0,0 11 0,2-16 0,-2 9 0,3-12 0,-3 7 0,0-10 0,0 10 0,0-9 0,0 10 0,0-9 0,0 7 0,0-8 0,0 8 0,0-8 0,0 10 0,0-8 0,0 10 0,0-8 0,0 10 0,0-11 0,0 16 0,0-18 0,0 16 0,0-14 0,2 11 0,-2-12 0,2 7 0,-2-10 0,0 3 0,0-3 0,0-2 0,0 3 0,0-1 0,0 4 0,0-5 0,0 3 0,0-2 0,0-1 0,0 3 0,0-3 0,0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3:14:43.986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0 128 16383,'16'0'0,"-4"0"0,-2 0 0,5 2 0,-4-2 0,18 5 0,-6-3 0,6 0 0,1 1 0,-8-3 0,-2 0 0,4 0 0,0 0 0,4 0 0,7 0 0,10 0 0,-4 0 0,-7 0 0,-3 0 0,18 0 0,-18-1 0,-1-1 0,11 0 0,-13 0 0,-1-1 0,16 0 0,-10 2 0,0 0 0,11 1 0,-12 0 0,-5-2 0,6 1 0,7-1 0,-11 2 0,20 0 0,-8 0 0,-10 0 0,0 0 0,14 0 0,4 0 0,-18 0 0,7 0 0,-1 0 0,-10 0 0,1 0 0,10 0 0,-12 0 0,-1 0 0,9 0 0,14 0 0,-9 0 0,9-1 0,-11 0 0,0-1 0,-8 0 0,3 0 0,-6-1 0,11-1 0,-18 4 0,14-5 0,-10 5 0,12-2 0,9 2 0,-3-2 0,2-1 0,-18 0 0,0 0 0,3 2 0,1 0 0,0-1 0,0-1 0,9 1 0,-1 2 0,-8-2 0,0 1 0,3-1 0,-1 1 0,2 1 0,-2 0 0,0 0 0,1 0 0,0 0 0,3 0 0,-5 0 0,0 0 0,-1 0 0,0 0 0,16 0 0,1 0 0,-13 0 0,3 0 0,-9 0 0,-1 1 0,-1 1 0,22 0 0,-9-1 0,2 1 0,-9 0 0,0-1 0,11-1 0,-2 0 0,-10 0 0,-3 0 0,12 0 0,-1 0 0,-9 0 0,0 0 0,11 0 0,-1 0 0,-2 0 0,1 0 0,7 0 0,-1 0 0,-8 0 0,-2 0 0,-2 0 0,-3 0 0,8 0 0,-5 0 0,-6 0 0,4 0 0,8 0 0,3 0 0,-2 0 0,0 0 0,-1 0 0,-5 0 0,1 0 0,-2 0 0,2 0 0,1 0 0,-5 0 0,0 0 0,-2 0 0,6 0 0,0 0 0,-7 0 0,-1 0 0,14 0 0,-2 0 0,-9 0 0,0 0 0,5 0 0,0 0 0,15 0 0,-20 0 0,1 0 0,18 0 0,-14 0 0,-3 0 0,13 0 0,-17 0 0,-2 0 0,18 0 0,-17 0 0,-1 0 0,6 0 0,-1 0 0,-3 0 0,0 0 0,6 0 0,2 0 0,-8 0 0,-1 0 0,-1 0 0,0 0 0,3 0 0,-2 0 0,15 0 0,-14 0 0,-3 0 0,15 0 0,3 0 0,-9 0 0,14 0 0,-3 0 0,-11 0 0,1 0 0,-3 0 0,-2 0 0,9 0 0,-2 0 0,-10 0 0,-1 0 0,22 0 0,-27 0 0,0 0 0,-3 0 0,20 0 0,-9 0 0,5 0 0,9 0 0,1 0 0,-13 0 0,2 0 0,2 0 0,3 0 0,-4 0 0,-8 0 0,0 0 0,5 0 0,0 0 0,15 0 0,-35 0 0,10 0 0,0 0 0,-6 0 0,23 0 0,-23 0 0,13 0 0,-9 0 0,5 0 0,5 0 0,-3 0 0,2 0 0,10-1 0,-1-1 0,8 1 0,2-2 0,-32 2 0,20-5 0,-17 3 0,8 0 0,2-1 0,15-1 0,-12 2 0,2 1 0,-5 0 0,-4-1 0,25 1 0,-7 0 0,-10 2 0,-3 0 0,12 0 0,-14 0 0,3 0 0,16-3 0,2 0 0,-1 1 0,0-1 0,-3-3 0,-4 1 0,-11 0 0,-3 0 0,-3-1 0,-10 3 0,0 3 0,-2 0 0,2 0 0,-4 1 0,-8 6 0,0-2 0,-3 3 0,3-2 0,-4-3 0,4 4 0,0-3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3:14:43.98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54 16383,'13'0'0,"-2"0"0,-5 0 0,-1 0 0,4 0 0,-3-3 0,7 2 0,-4-1 0,2 2 0,-3 0 0,4 0 0,10-3 0,-5 3 0,20-3 0,-21 2 0,17-4 0,-20 3 0,17-2 0,-21 1 0,11 2 0,-12-2 0,2 3 0,2-1 0,-4 0 0,5-1 0,-6 2 0,4 0 0,-5 0 0,5-2 0,-6 1 0,7 0 0,-5 1 0,4 0 0,-4 0 0,5 0 0,-9 0 0,12 0 0,-10 0 0,9 0 0,-11 0 0,9 0 0,-6 0 0,7 0 0,-6 0 0,2 0 0,-2 0 0,-4 0 0,3 0 0,-3 0 0,3 0 0,-2 0 0,0 0 0,3 0 0,-1 0 0,10 0 0,-6 0 0,9 0 0,-8 0 0,10 0 0,-12 0 0,9 0 0,-10 0 0,7 0 0,-8 0 0,3 0 0,-5 0 0,-1 0 0,3 0 0,1 0 0,0 0 0,11 0 0,-9 1 0,18 0 0,-17 2 0,18-3 0,-14 0 0,16 2 0,-16-2 0,16 2 0,-8-2 0,1 0 0,6 0 0,-22 0 0,19 0 0,-16 0 0,20 0 0,-15 0 0,25 0 0,-19 0 0,8 0 0,0 0 0,0 0 0,10 0 0,1 0 0,-1 0 0,4 0 0,0 0 0,-1 0 0,2-1 0,1 0 0,-7-2 0,4-1 0,-3 1 0,-4-1 0,4 2 0,0-1 0,8 3 0,1-3 0,-15 3 0,-26 0 0,5 0 0,-7 0 0,0 0 0,-2 0 0,1 0 0,0 0 0,2 0 0,0 0 0,5 0 0,-5 0 0,4 0 0,0 0 0,11 0 0,-5 0 0,7 0 0,1 0 0,-1 0 0,11 0 0,0 0 0,-4 0 0,6 0 0,0 0 0,-4 0 0,6 0 0,-1 0 0,-2 0 0,5 0 0,-1 0 0,-4 0 0,0 0 0,1 0 0,-8 0 0,3 0 0,-3 0 0,-7 0 0,24 0 0,-29 0 0,17 0 0,-20 0 0,16 0 0,-11 0 0,-1 0 0,-3 0 0,-10 0 0,3 0 0,-3 0 0,-2 0 0,5 0 0,-1 0 0,2 0 0,-4 0 0,2 0 0,0 0 0,-1 0 0,7 0 0,10 0 0,-5 0 0,19 0 0,-22 0 0,24 2 0,-26-1 0,30 2 0,-25-3 0,22 2 0,-21-2 0,19 5 0,-23-4 0,14 2 0,-18-1 0,11 2 0,-13-4 0,10 4 0,-9-3 0,9 2 0,-8-1 0,15-1 0,-13-1 0,18 2 0,-19-1 0,23 2 0,-19-3 0,24 0 0,-19 0 0,20 0 0,-19 0 0,18 0 0,-21 0 0,21 0 0,-22 0 0,23 0 0,-22 0 0,24 0 0,-25 0 0,30 0 0,-26 0 0,2 0 0,1 0 0,-1 0 0,5 0 0,1 0 0,-10 0 0,8 0 0,-1 0 0,-9 0 0,21 0 0,-26 0 0,18 0 0,-22 0 0,13 0 0,-16 0 0,10 0 0,-10 0 0,4 0 0,-5 0 0,5 0 0,-4 0 0,4 0 0,-4 0 0,6 0 0,-5 0 0,11 0 0,-7 0 0,22 0 0,-17 0 0,24 0 0,-25 0 0,21 0 0,-25 0 0,25 0 0,-24 0 0,19 0 0,-18 0 0,15 0 0,-18 0 0,18 0 0,-17 0 0,19 0 0,-16 0 0,16 0 0,-12 0 0,12 0 0,-16 0 0,17 0 0,-21 0 0,22 0 0,-9 0 0,0 0 0,4 0 0,-17 0 0,16 0 0,-16 0 0,18 0 0,-17 0 0,16 0 0,-15 0 0,11 0 0,-13 0 0,10 0 0,-10 0 0,10 0 0,-11 0 0,11 0 0,-12 0 0,10 0 0,-8 0 0,8 0 0,0 0 0,-1 0 0,5 0 0,-12 0 0,16 0 0,-15 0 0,18 0 0,-14 0 0,16 0 0,-18 0 0,14 0 0,-15 0 0,13 0 0,-14 0 0,11 0 0,-13 0 0,4 0 0,-4 0 0,2 0 0,-3 0 0,5 0 0,-7 0 0,3 0 0,-5 0 0,-1 0 0,3 0 0,1 0 0,2 0 0,-1 0 0,2 0 0,1 0 0,1 0 0,4 0 0,-2 0 0,3 0 0,2 0 0,27 5 0,-14-3 0,9 1 0,5 2 0,-11-5 0,-1 0 0,0 2 0,1-1 0,4-1 0,-3 0 0,-10 0 0,2 0 0,-2 0 0,-7 0 0,19 0 0,-29 0 0,11 0 0,-14 0 0,2 0 0,-5 0 0,3 0 0,2 0 0,3 0 0,-1 0 0,0 0 0,0 0 0,6 0 0,-6 0 0,17 0 0,-14 0 0,17 0 0,-13 0 0,13 0 0,-15 0 0,15 0 0,-19 0 0,17 0 0,-19 0 0,11 0 0,-15 0 0,6 0 0,-9 0 0,4 0 0,3 0 0,-4 0 0,17 0 0,-16 0 0,19 0 0,-17 0 0,12 0 0,-10 0 0,11 0 0,-11 0 0,16 0 0,-14 0 0,16 0 0,-15 0 0,12 0 0,-14 0 0,8 0 0,-10 0 0,5 0 0,-7 0 0,2 0 0,-4 0 0,4 0 0,-4 0 0,7 0 0,-6-2 0,7 2 0,-7-2 0,6 2 0,-6 0 0,7-3 0,-7 3 0,5-2 0,-3 2 0,2 0 0,-1 0 0,-5 0 0,3 0 0,3 0 0,-7 0 0,10-2 0,-8 2 0,5-2 0,-4 2 0,6 0 0,-1 0 0,0 0 0,3 0 0,-6 0 0,11 0 0,-11 0 0,12 0 0,-13 0 0,8 0 0,-9 0 0,4 0 0,-5 0 0,6 0 0,-6 0 0,6 0 0,-6 0 0,7 0 0,-7 0 0,6 0 0,-7 0 0,5 0 0,-7 0 0,6 0 0,-2 0 0,4 0 0,-4 0 0,6 0 0,-9 0 0,10 0 0,-10 0 0,10 0 0,-5 0 0,13-3 0,-10 3 0,14-4 0,-11 3 0,10-3 0,-9 4 0,7-3 0,-14 3 0,8 0 0,-11 0 0,2 0 0,-2 0 0,-2 0 0,4 0 0,-1 0 0,3 0 0,6 0 0,-7 0 0,12 0 0,-13 0 0,8 0 0,-8 0 0,4 0 0,-4 0 0,3 0 0,-6 0 0,2 0 0,-2 0 0,1 0 0,-1 0 0,3 3 0,-3-2 0,0 2 0,-1-2 0,2 2 0,-2-1 0,3 0 0,-2 0 0,3-2 0,-4 0 0,1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3:14:43.98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16383,'0'44'0,"2"-5"0,-2-17 0,5 3 0,-5-11 0,3 25 0,0-14 0,0 23 0,-2-20 0,2 8 0,-3-8 0,1-10 0,-1 7 0,0-15 0,0 30 0,0-15 0,0 2 0,0 0 0,0 8 0,3 2 0,0-9 0,-2-4 0,2 3 0,-3 7 0,4 0 0,-4-3 0,0 0 0,0-3 0,0 3 0,0-11 0,0-6 0,0 4 0,0 25 0,0-6 0,0-8 0,0-1 0,-4-2 0,2 5 0,0-8 0,-1 11 0,-1-2 0,3 13 0,-1-6 0,2 2 0,0-13 0,0-11 0,0-6 0,0 10 0,0 0 0,0 3 0,0 3 0,0-3 0,0 6 0,0-7 0,0-9 0,0-4 0,0 27 0,0-16 0,0 27 0,2-32 0,-1 10 0,0 2 0,-1-11 0,0 3 0,0-14 0,0-3 0,0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0 121 16383,'46'10'0,"0"0"0,-24-4 0,-2 1 0,-2 0 0,-6-1 0,7 1 0,-5-1 0,5 0 0,0 1 0,-5-1 0,5 1 0,-8-4 0,8 4 0,-5-4 0,5 4 0,0-4 0,-5 3 0,5-4 0,-8 6 0,2-6 0,-1 4 0,1-3 0,-2 1 0,2 2 0,-1-3 0,1 3 0,-2 1 0,8-1 0,-5 1 0,5-4 0,-8 3 0,2-2 0,-1-1 0,1 3 0,4-6 0,-4 5 0,6-3 0,-8 1 0,6-1 0,-4-2 0,6 3 0,-7-3 0,5 0 0,-3 0 0,11 0 0,-12 0 0,13 0 0,-12 0 0,5 0 0,-8 0 0,8 0 0,-5 0 0,5 0 0,-8 0 0,2 0 0,5 0 0,-4 0 0,3-3 0,2 3 0,-5-5 0,5 0 0,-7 0 0,1-1 0,-2-1 0,2 1 0,-1 0 0,0 2 0,0-2 0,-1 3 0,2-1 0,-1 0 0,1-1 0,6 0 0,-5-3 0,5 3 0,-1-3 0,-5 3 0,6-3 0,1 3 0,-7-3 0,6 4 0,-6 0 0,5 0 0,-5-2 0,8-4 0,-3 3 0,-3-4 0,3 4 0,-5 1 0,-1 1 0,1-2 0,-2 1 0,2-1 0,-1 1 0,-1 0 0,2-1 0,-1 1 0,1 0 0,-2-1 0,2 1 0,-1 1 0,1-3 0,-2 3 0,2 0 0,-1 1 0,0 0 0,0 1 0,1-3 0,4 3 0,-4-1 0,6 1 0,-8 0 0,2 0 0,12-1 0,-11 0 0,18 2 0,-19-1 0,13 1 0,-13 0 0,5-1 0,2 0 0,-7 3 0,13-4 0,-13 4 0,7 0 0,-8 0 0,-1 0 0,8 0 0,-6 0 0,4 0 0,-4 0 0,5 0 0,-6 0 0,7 0 0,-2 0 0,-4 0 0,5 3 0,-5 1 0,5 2 0,-5 1 0,7-1 0,-1 1 0,-6-1 0,6 1 0,-6-1 0,-2-2 0,2 2 0,-1-3 0,1 2 0,-2 3 0,2-3 0,-7 1 0,10 0 0,-8 1 0,4-1 0,-1 0 0,-5 1 0,6-1 0,-5-1 0,9 3 0,-14-3 0,16 1 0,-13 1 0,8-4 0,-1 3 0,1-3 0,-2 4 0,1-1 0,-1-3 0,2 2 0,-1-2 0,1 2 0,-2 2 0,2-6 0,-1 8 0,5-5 0,-3 2 0,4-3 0,-11 3 0,9-2 0,-8-1 0,10 2 0,-7-5 0,2 6 0,4-1 0,-2-3 0,2 4 0,-6-4 0,2-1 0,5 2 0,-5-2 0,4 5 0,-4-6 0,-2 3 0,8 0 0,-6-2 0,4 2 0,-4-1 0,-1-1 0,5 2 0,-4-3 0,4 0 0,0 0 0,-5 0 0,5 0 0,8 0 0,-9 0 0,7 0 0,-10 0 0,-2 0 0,6 0 0,-2 0 0,0 0 0,3 0 0,-5 0 0,11 0 0,-4-3 0,8-1 0,-1-3 0,0 4 0,-1-5 0,2 6 0,-1-6 0,-7 4 0,-1-2 0,-6 6 0,-2-3 0,6-2 0,-4 0 0,5-3 0,-5-2 0,5 2 0,2-4 0,8 4 0,-1-5 0,-7 5 0,6-5 0,-13 6 0,13-3 0,-12 4 0,5 0 0,-7-1 0,1 1 0,-2-1 0,2 1 0,-1 3 0,0-2 0,0 0 0,-1-1 0,2 1 0,-7-1 0,10 3 0,-2 0 0,5 3 0,7 0 0,-13 0 0,13-3 0,-12 2 0,5-2 0,-8 0 0,2 3 0,5-3 0,-5 3 0,5-3 0,-6 2 0,5-2 0,-4 3 0,6 0 0,-2 0 0,-4 0 0,4 0 0,-4 0 0,4 0 0,-2 0 0,2 0 0,2 0 0,-5 0 0,5 0 0,0 0 0,-6 0 0,5 0 0,-5 0 0,6 0 0,-5 3 0,5-2 0,0 5 0,-6-6 0,5 3 0,-5 0 0,-1-2 0,12 5 0,-8-3 0,9 3 0,-14-2 0,2 2 0,4-3 0,-4 4 0,6-1 0,-8-4 0,1 4 0,1-1 0,-2 0 0,2-2 0,-1 3 0,1-2 0,-2 2 0,2 0 0,-1 1 0,1-4 0,-2 3 0,2-1 0,-1 3 0,1 0 0,-2-1 0,2-1 0,-1 1 0,1-1 0,-2 0 0,1 0 0,0 1 0,0-1 0,1-4 0,-2 4 0,1-2 0,1-1 0,-2 3 0,7-3 0,-5 0 0,4 0 0,-6 0 0,7-2 0,-5 2 0,4-3 0,0 0 0,-2 0 0,2 0 0,4 0 0,-6 0 0,14 0 0,-9 0 0,0 0 0,6 0 0,-12 0 0,5 0 0,-8 0 0,2 0 0,3 0 0,-2 0 0,2 0 0,-3-7 0,6 5 0,3-6 0,5 3 0,-1-2 0,-5 1 0,4-1 0,-11 0 0,5 4 0,-8-3 0,2 3 0,-1-1 0,1-2 0,-2 4 0,2-6 0,-1 3 0,1-1 0,-2 2 0,2-2 0,-1 3 0,1-3 0,-2-1 0,2 1 0,-1 0 0,1-1 0,-8 1 0,7-4 0,-5 3 0,6-1 0,-2 3 0,-3 0 0,7-1 0,-12-1 0,13 1 0,-9-3 0,6 8 0,-1-8 0,1 6 0,-2-3 0,1-1 0,1 2 0,-2 2 0,2-3 0,4 2 0,-4 1 0,6 0 0,0 0 0,1 2 0,0-2 0,6 3 0,-6 0 0,7 0 0,-1 0 0,2 0 0,-8 0 0,6 0 0,-12 0 0,11 0 0,-11 0 0,5 0 0,-1 0 0,-3 0 0,9 0 0,-2 0 0,-2 0 0,4 3 0,-2-2 0,-2 5 0,6-2 0,-13-1 0,6 3 0,-1-2 0,-3-1 0,3 3 0,-6-5 0,1 5 0,-2-3 0,2 0 0,-1 2 0,5-3 0,-8 3 0,12-2 0,-13 3 0,9 0 0,-4 0 0,-2 1 0,8 1 0,-5 0 0,5 2 0,0-3 0,-6-1 0,7 1 0,-9-1 0,2-1 0,-7 3 0,4-1 0,-8 0 0,9 2 0,-5-4 0,7 3 0,-2-3 0,2 1 0,-1 1 0,6 2 0,3 0 0,0-1 0,4 2 0,-11-3 0,12 3 0,-13-2 0,13-3 0,-13 3 0,7-3 0,-9 0 0,1 0 0,7-2 0,-6 0 0,4 0 0,0-3 0,-4 0 0,3 0 0,3 0 0,1 0 0,1 0 0,4 0 0,-11 0 0,5 0 0,-8 0 0,2 0 0,5 0 0,-6 0 0,6 0 0,-1 0 0,-4 0 0,4-3 0,-5 3 0,6-3 0,3 0 0,-1-1 0,0 1 0,-1-3 0,-6 5 0,5-2 0,-5 0 0,-1 3 0,5-5 0,-4 0 0,4-1 0,-5 1 0,1-1 0,-2-1 0,8-2 0,-5 2 0,5-3 0,-6 4 0,-2-1 0,2 4 0,-1-3 0,-1 3 0,-3-5 0,3 1 0,-5-2 0,7-1 0,0 3 0,0-2 0,-2 2 0,2 1 0,-1 2 0,-1-3 0,1 5 0,12-9 0,-2 9 0,9-8 0,-3 7 0,-1-4 0,-7 3 0,6-2 0,-13 2 0,6 1 0,-6 0 0,-2 3 0,6-3 0,-4 0 0,5-1 0,-7 1 0,8 3 0,-5-1 0,5-1 0,0-1 0,-5 0 0,5 3 0,-8-3 0,6 3 0,-4 0 0,5 0 0,-1 0 0,-4 0 0,4 0 0,-4 0 0,4 0 0,-4 0 0,5 0 0,-7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16383,'29'0'0,"0"0"0,-19 0 0,9 0 0,-4 0 0,5 0 0,-5 0 0,4 0 0,-4 0 0,4 0 0,1 0 0,-5 0 0,4 0 0,-9 0 0,4 0 0,0 0 0,-4 0 0,4 0 0,-5 0 0,0 0 0,4 0 0,-3 0 0,2 0 0,-3 0 0,0 0 0,5 0 0,1 0 0,-2 0 0,2 0 0,-7 0 0,6 0 0,-3 0 0,2 0 0,1 0 0,-4 0 0,4 0 0,-5 0 0,0 0 0,4 0 0,-3 0 0,3 0 0,-4 0 0,0 0 0,3 0 0,-1 0 0,2 0 0,-4 0 0,3 0 0,-2 0 0,2 0 0,-3 0 0,5 0 0,-4 0 0,2 0 0,-3 0 0,4 0 0,-3 0 0,3 0 0,-4 0 0,3 0 0,-2 0 0,3 0 0,-2 0 0,-1 0 0,3 0 0,-4 0 0,8 0 0,0 0 0,7 0 0,-9 0 0,4 0 0,-4 0 0,5 0 0,-5 0 0,3 0 0,-3 0 0,0 0 0,4 0 0,-9 0 0,8 0 0,-7 0 0,2 0 0,-4 0 0,6 0 0,-5 0 0,3 0 0,-3 0 0,-1 0 0,3 0 0,-2 0 0,3 0 0,-4 0 0,4 0 0,-3 0 0,2 0 0,-3 0 0,5 0 0,-5 0 0,4 0 0,-4 0 0,0 0 0,4 0 0,-3 0 0,3 0 0,-4 0 0,-1 0 0,7 0 0,-5 0 0,4 0 0,-5 0 0,0 0 0,4 0 0,-2 0 0,2 0 0,-4 0 0,0 0 0,5 0 0,0 0 0,0 0 0,0 0 0,0 0 0,-4 0 0,4 0 0,-5 0 0,4 0 0,-2 0 0,3 0 0,0 0 0,-4 0 0,3 0 0,1 0 0,-4 0 0,5 0 0,-2 0 0,-2 0 0,7 0 0,-8 0 0,9 0 0,-9 0 0,9 0 0,-4 0 0,0 0 0,3 0 0,-3 0 0,6 0 0,-7 0 0,5 0 0,-4 0 0,0 0 0,4 0 0,-9 0 0,8 0 0,-8 0 0,9 0 0,-8 0 0,2 0 0,2 0 0,-6 0 0,5 0 0,-5 0 0,5 0 0,-4 0 0,4 0 0,0 4 0,-4-3 0,4 4 0,-5-5 0,5 0 0,-4 0 0,3 0 0,-3 0 0,3 0 0,-3 0 0,5 0 0,-7 0 0,6 0 0,-3 0 0,7 0 0,-3 0 0,0 0 0,4 0 0,-4 0 0,0 0 0,4 0 0,-5 0 0,1 0 0,0 0 0,-2 0 0,2 0 0,0 0 0,-1 0 0,0 0 0,-4 0 0,9 0 0,-9 0 0,8 0 0,-8 0 0,9 0 0,-8 0 0,7 0 0,-8 0 0,9 0 0,-4 0 0,0 0 0,-1 0 0,-1 0 0,-2 0 0,8 0 0,-9 0 0,8 0 0,-8 0 0,9 0 0,-8 0 0,2 0 0,1 0 0,-4 0 0,9 0 0,-9 0 0,9 0 0,-9 0 0,4 0 0,0 0 0,-4 0 0,3 0 0,-4 0 0,6 0 0,-6 0 0,6 0 0,-2 0 0,-2 0 0,2 0 0,1 0 0,-4 0 0,4 0 0,-5 0 0,5 0 0,-4 0 0,4 0 0,0 0 0,-4 0 0,4 0 0,-5 0 0,0 0 0,5 0 0,-4 0 0,4 0 0,-1 0 0,-3 0 0,4 0 0,-5 0 0,5 0 0,-3 0 0,2 0 0,-4 0 0,5 0 0,-4 0 0,4 0 0,-5 0 0,0 0 0,4 0 0,-3 0 0,3 0 0,0 0 0,-2 0 0,3 0 0,0 0 0,-4 0 0,3 0 0,1 0 0,-4 0 0,4 0 0,0 0 0,-3 0 0,7 0 0,-3 0 0,0 0 0,4 0 0,-4 0 0,5 0 0,-5 0 0,3 0 0,-2 0 0,3 0 0,1 0 0,-5 0 0,4 0 0,-4 0 0,5 0 0,-5 0 0,3 0 0,-3 0 0,0 0 0,0 0 0,-6 0 0,4 0 0,-3 0 0,4 0 0,-5 0 0,0 0 0,3 0 0,-3 0 0,4 0 0,-1 0 0,4 0 0,2 0 0,2 0 0,6 0 0,-5 0 0,11 0 0,-11 0 0,10 0 0,-10 0 0,5 0 0,0 0 0,-6 0 0,6 0 0,0 0 0,-4 0 0,3 0 0,1 0 0,-5 0 0,4 0 0,1 0 0,-4 0 0,9 0 0,-10 0 0,11 0 0,-6 0 0,1 0 0,-2 0 0,1 0 0,-4 0 0,4 0 0,-1 0 0,-4 0 0,5 0 0,-1 0 0,-4 0 0,5 0 0,-1 0 0,-3 0 0,4 0 0,-1 0 0,-4 0 0,10 0 0,-9 0 0,4 0 0,-1 0 0,-4 0 0,5 0 0,-6 0 0,0 0 0,-1 0 0,7 0 0,-4 0 0,3 0 0,-5 0 0,5 0 0,-3 0 0,4 0 0,-1 0 0,-4 0 0,10 0 0,-4 0 0,1 0 0,3 0 0,-4 0 0,0 0 0,4 0 0,-4 0 0,6 0 0,-6 0 0,4 0 0,-4 0 0,6 0 0,-1 0 0,-4 0 0,3 0 0,-4 0 0,5 6 0,-4-5 0,-3 4 0,1-5 0,-5 0 0,4 0 0,-4 0 0,-1 0 0,-1 0 0,1 0 0,0 0 0,0 0 0,-6 0 0,5 0 0,-4 0 0,5 0 0,1 0 0,-7 0 0,5 0 0,-4 0 0,4 0 0,1 0 0,1 0 0,-2 0 0,1 0 0,0 0 0,0 0 0,0 0 0,-5 0 0,4 0 0,-9 0 0,8 0 0,-8 0 0,9 0 0,-8 0 0,2 0 0,-4 0 0,0 0 0,9 0 0,-6 0 0,5 0 0,-8 0 0,0 0 0,9 0 0,-7 0 0,7 0 0,-5 0 0,-2 0 0,8 0 0,-9 0 0,8 0 0,-2 0 0,-1 0 0,4 0 0,-5 0 0,6 0 0,0 0 0,-5 0 0,4 0 0,-5 0 0,7 0 0,-1 0 0,-1 0 0,7 0 0,-4 0 0,3 0 0,-6 0 0,2 0 0,-2 0 0,7 0 0,-5 0 0,5 0 0,-6 0 0,-5 0 0,9 0 0,-7 0 0,3 0 0,-1 0 0,-4 0 0,5 0 0,0 0 0,-1 0 0,-3 0 0,2 0 0,-2 0 0,-1 0 0,4 0 0,-5 0 0,12 0 0,-5 0 0,4 0 0,-4 0 0,-2 0 0,7 0 0,-5 0 0,5 0 0,-7 0 0,1 0 0,1 0 0,-2 0 0,1 0 0,0 0 0,0 0 0,0 0 0,0 0 0,-1 0 0,2 5 0,-2-4 0,1 4 0,0-5 0,0 0 0,0 0 0,0 0 0,-1 0 0,1 0 0,1 0 0,-2 0 0,1 0 0,0 0 0,-5 0 0,4 0 0,-4 0 0,4 0 0,1 0 0,1 0 0,-2 0 0,1 0 0,0 0 0,-5 0 0,4 0 0,-4 0 0,0 0 0,3 0 0,-3 0 0,0 0 0,4 0 0,-4 0 0,5 0 0,0 4 0,-1-3 0,2 4 0,-2-5 0,1 0 0,6 0 0,1 0 0,5 0 0,-4 0 0,3 0 0,-4 6 0,12-5 0,-5 4 0,5-5 0,-6 0 0,0 0 0,0 0 0,-1 0 0,1 0 0,-6 0 0,4 0 0,-9 0 0,9 5 0,-10-4 0,4 5 0,-4-6 0,-1 0 0,-1 0 0,1 0 0,0 0 0,0 0 0,-5 0 0,3 0 0,-3 0 0,1 0 0,2 0 0,-8 0 0,9 0 0,-4 0 0,0 0 0,4 0 0,-4 0 0,0 0 0,3 0 0,-7 0 0,7 0 0,-7 0 0,7 0 0,-8 0 0,9 0 0,-9 0 0,4 0 0,0 0 0,1 0 0,0 0 0,-2 0 0,2 0 0,-5 4 0,8-3 0,-7 3 0,7-4 0,-7 0 0,2 0 0,1 0 0,-4 0 0,5 0 0,-7 0 0,6 0 0,-3 0 0,6 0 0,-6 0 0,3 0 0,0 0 0,1 0 0,-1 0 0,5 0 0,-8 0 0,8 0 0,-5 0 0,1 0 0,4 0 0,-9 0 0,9 0 0,-9 0 0,9 0 0,-9 0 0,9 0 0,-10 0 0,10 0 0,-8 0 0,2 0 0,1 0 0,-3 0 0,7 0 0,-3 0 0,0 0 0,4 0 0,-9 0 0,8 0 0,-3 0 0,5 5 0,-5-4 0,4 4 0,-4-5 0,5 0 0,0 0 0,0 0 0,0 0 0,-1 0 0,1 0 0,1 0 0,-2 0 0,1 0 0,0 0 0,6 0 0,-5 0 0,4 0 0,-4 0 0,-2 0 0,1 0 0,0 0 0,0 0 0,0 0 0,-5 0 0,4 0 0,-5 0 0,7 0 0,-7 0 0,5 0 0,-9 0 0,9 0 0,-9 0 0,9 0 0,-9 0 0,8 0 0,-7 0 0,8 0 0,-9 0 0,8 0 0,-8 0 0,9 0 0,-9 0 0,9 0 0,-4 0 0,0 0 0,4 4 0,-4-2 0,5 3 0,-1-5 0,1 0 0,1 0 0,-2 0 0,7 0 0,-5 0 0,5 0 0,0 0 0,-6 0 0,11 0 0,-9 0 0,9 0 0,-3 0 0,-1 0 0,4 0 0,-10 0 0,11 0 0,-12 0 0,6 0 0,-6 0 0,0 0 0,0 0 0,0 0 0,-1 0 0,-3 0 0,2 0 0,-2 0 0,3 0 0,1 0 0,0 0 0,0 0 0,0 0 0,-1 0 0,1 0 0,1 0 0,-2 0 0,1 0 0,6 0 0,-5 0 0,11 0 0,-6 0 0,7 0 0,0 0 0,-1 0 0,7 0 0,-4 0 0,4 0 0,-6 0 0,0 0 0,0 0 0,-1 0 0,1 0 0,-1 0 0,1 0 0,0 0 0,-6 0 0,4 0 0,-4 0 0,0 0 0,4 0 0,-9 0 0,9 0 0,-4 0 0,6 0 0,-1 0 0,1 0 0,0 0 0,-1-5 0,8 3 0,-5-4 0,4 6 0,-7 0 0,8 0 0,-7-4 0,7 2 0,-7-3 0,0 5 0,6 0 0,-10-4 0,8 2 0,-10-3 0,0 5 0,4 0 0,-4-4 0,6 2 0,0-4 0,-1 6 0,2 0 0,-2 0 0,1-5 0,6 4 0,-5-4 0,5 5 0,1 0 0,-6 0 0,5 0 0,-6 0 0,-1 0 0,1 0 0,-6 0 0,4 0 0,-4-5 0,0 3 0,-1-3 0,0 5 0,-5 0 0,4 0 0,1 0 0,-4 0 0,3 0 0,-6 0 0,2 0 0,-1 0 0,-1 0 0,1 0 0,1 0 0,-2 0 0,-4 0 0,4 0 0,-4 0 0,5 0 0,-6 0 0,5 0 0,-4 0 0,1 0 0,2 0 0,-2 0 0,3 0 0,-4 0 0,4 0 0,-5 0 0,7 0 0,-1 0 0,-5 0 0,4 0 0,-5 0 0,1 0 0,4 0 0,-4 0 0,5 0 0,0 0 0,0 0 0,0 0 0,-1 0 0,1 0 0,-5 0 0,4 0 0,-4 0 0,5 0 0,-1 0 0,2 0 0,-1 0 0,-5 0 0,4 0 0,-5 0 0,1 0 0,4 0 0,-8 0 0,7 0 0,-8 0 0,9 0 0,-5 0 0,2 0 0,2 0 0,-2 0 0,3 0 0,1 0 0,-5 0 0,4 5 0,-4-4 0,5 4 0,-1-5 0,2 0 0,-1 0 0,-1 0 0,1 0 0,6 0 0,-5 0 0,5 0 0,-1 0 0,-3 0 0,4 0 0,-7 5 0,7-4 0,-5 4 0,5-5 0,0 0 0,-6 0 0,11 5 0,-3-4 0,-1 4 0,4-5 0,-9 0 0,9 0 0,-4 6 0,0-5 0,4 4 0,-10-5 0,5 0 0,-6 0 0,0 0 0,-1 0 0,2 0 0,-2 0 0,1 0 0,0 0 0,0 0 0,0 0 0,-5 0 0,3 0 0,-3 0 0,5 0 0,-5 0 0,4 0 0,-4 0 0,0 0 0,4 0 0,-9 0 0,3 0 0,-4 0 0,0 0 0,5 0 0,-5 0 0,5 0 0,-5 0 0,0 0 0,3 0 0,-2 0 0,3 0 0,-4 0 0,3 0 0,-2 0 0,1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16383,'0'78'0,"0"20"0,0-4 0,0 21 0,0-36 0,0 10 0,0-16 0,0 10 0,4-16 0,-4 23 0,9-28 0,-9 41 0,4-17 0,-4 16 0,4-16 0,-4-11 0,4-3 0,-4-9 0,0 4 0,0 4 0,3-16 0,-2 13 0,2-16 0,-3 14 0,0 9 0,4 9 0,-3-4 0,2 12 0,-3-7 0,0-15 0,0 7 0,0-27 0,0 24 0,0-9 0,0 13 0,0-10 0,0 19 0,0 7 0,0 13 0,0 3 0,0 11 0,0-9 0,0 1 0,0-19 0,0-10 0,0-9 0,0 4 0,0-20 0,0-6 0,0-14 0,0-14 0,0 5 0,0-5 0,0 9 0,0-9 0,0-3 0,0 16 0,0 6 0,0 15 0,0-18 0,0-23 0,0-14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20 16383,'72'0'0,"11"0"0,-7 0 0,14 0 0,-14 0 0,-4 0 0,-5 4 0,5 2 0,-16-1 0,11 5 0,-32-9 0,17 4 0,-22-1 0,27-3 0,-6 4 0,20-5 0,12 0 0,-7 0 0,2 0 0,-16 0 0,-19 0 0,5 0 0,-19 0 0,10 0 0,-12 0 0,8 0 0,-3 0 0,3 0 0,2 0 0,3 0 0,2 0 0,14 0 0,-11 0 0,23 0 0,-17 0 0,14 0 0,-17 0 0,0 0 0,-8 0 0,1 0 0,-5 0 0,-9 0 0,-10 4 0,-6-3 0,20 3 0,9-4 0,24 0 0,4 0 0,5 0 0,-17 0 0,16 0 0,-26 0 0,18 0 0,-12 0 0,0 0 0,0 0 0,3 0 0,3 0 0,4 0 0,-14 0 0,13 0 0,-20 0 0,24 0 0,-27 0 0,19 0 0,-11 0 0,25 4 0,-3-2 0,5 1 0,-20-3 0,-16 0 0,1 0 0,-12 0 0,23 0 0,-3 0 0,6 0 0,2 0 0,5 0 0,-9 0 0,23 0 0,-22 0 0,22 0 0,-24 0 0,11 0 0,-16 0 0,5 0 0,-7 0 0,-1 0 0,5 0 0,-4 0 0,0 0 0,8 0 0,-16 0 0,13 0 0,-14 0 0,8 0 0,-1 0 0,2 0 0,4 0 0,-4 0 0,4 0 0,0 0 0,2 0 0,7 0 0,10 0 0,-5 0 0,15 0 0,-4 0 0,-6 0 0,1 0 0,-15 0 0,-3 0 0,-2 0 0,-4-3 0,-2 1 0,-3-2 0,-1 0 0,3 3 0,-1-4 0,1 5 0,2-4 0,1 3 0,9-4 0,3 5 0,-1 0 0,6 0 0,-13 0 0,12 0 0,-19 0 0,6 0 0,-4 0 0,6 0 0,5 0 0,7-5 0,3 4 0,2-3 0,15 4 0,1 0 0,-8 0 0,2 0 0,-18 0 0,-4 0 0,-2 0 0,-13 0 0,9 0 0,-10 0 0,-7 0 0,10 0 0,0 0 0,21 0 0,20 0 0,5 0 0,-5 0 0,-10 0 0,-14 0 0,-3 0 0,0 0 0,18 0 0,-20 0 0,42 0 0,-33 0 0,24 0 0,-30 0 0,1 0 0,-13 0 0,-1 0 0,-9 0 0,-5 0 0,-10 0 0,-5 0 0,4 0 0,7 0 0,9 0 0,11 0 0,5 0 0,16 0 0,-12 0 0,11 0 0,-24 0 0,10 0 0,-11 0 0,11 0 0,-7 0 0,12 0 0,-15 0 0,9 0 0,-5 0 0,9 0 0,9 0 0,-13 0 0,0 0 0,-7 0 0,-3 0 0,7 0 0,1 0 0,1 0 0,-13 0 0,15 0 0,-5 0 0,12 0 0,23 0 0,-22 0 0,10 0 0,-20 0 0,-7 0 0,-4 0 0,4 0 0,-7 0 0,10 0 0,-10 0 0,22 0 0,-1 0 0,12-5 0,-1 4 0,0-4 0,15 2 0,-13 1 0,21-2 0,-30 4 0,-1 0 0,-5 0 0,-3 0 0,8 0 0,0 0 0,-3-4 0,-4 3 0,6-4 0,-8 5 0,20-4 0,-23 3 0,23-4 0,-20 5 0,19 0 0,-8 0 0,4 0 0,-6 0 0,18 0 0,-8 0 0,28 0 0,-24 0 0,19 0 0,-22 0 0,12 0 0,-19 0 0,0 0 0,-10 0 0,5 0 0,-3 0 0,21 0 0,-14 0 0,16 0 0,-32 0 0,13 5 0,-23-4 0,11 4 0,-8-5 0,-1 0 0,4 0 0,11 5 0,-6-4 0,13 3 0,-23-4 0,22 0 0,-16 0 0,19 0 0,-11 5 0,7-5 0,-3 4 0,5 1 0,-1-3 0,5 2 0,-12-4 0,13 0 0,-22 0 0,23 0 0,-14 0 0,6 0 0,1 0 0,-9 0 0,8 0 0,-3 0 0,0 0 0,7 0 0,-14 0 0,8 0 0,-20 0 0,-8 0 0,3 0 0,-5 0 0,16 0 0,2 0 0,6 0 0,3 0 0,6 0 0,-3 0 0,9 0 0,-1 0 0,-3 0 0,-16 0 0,5 0 0,-12 0 0,21 0 0,-5 0 0,-7 0 0,-5 0 0,1 0 0,-5-4 0,17 2 0,4-1 0,0 3 0,3 0 0,-18 0 0,-5 0 0,-10 0 0,-10 0 0,-8 0 0,-6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16383,'0'78'0,"0"20"0,0-4 0,0 21 0,0-36 0,0 10 0,0-16 0,0 10 0,4-16 0,-4 23 0,9-28 0,-9 41 0,4-17 0,-4 16 0,4-16 0,-4-11 0,4-3 0,-4-9 0,0 4 0,0 4 0,3-16 0,-2 13 0,2-16 0,-3 14 0,0 9 0,4 9 0,-3-4 0,2 12 0,-3-7 0,0-15 0,0 7 0,0-27 0,0 24 0,0-9 0,0 13 0,0-10 0,0 19 0,0 7 0,0 13 0,0 3 0,0 11 0,0-9 0,0 1 0,0-19 0,0-10 0,0-9 0,0 4 0,0-20 0,0-6 0,0-14 0,0-14 0,0 5 0,0-5 0,0 9 0,0-9 0,0-3 0,0 16 0,0 6 0,0 15 0,0-18 0,0-23 0,0-14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7:39:40.2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0 132 16383,'69'0'0,"-6"0"0,4 0 0,18 0 0,-10 0 0,29 0 0,-14 0 0,8 0 0,-44 0 0,-2 0 0,40 0 0,10 0 0,-12 0 0,-5 0 0,0-6 0,-19 0 0,17 1 0,-11-6 0,15 4 0,-25 0 0,-20 2 0,-19 5 0,9 0 0,37 0 0,-18 0 0,4 0 0,15 0 0,-2 0 0,16 0 0,10 0 0,-54 0 0,26 0 0,2 0 0,9-5 0,-25 4 0,2 1 0,13-3 0,1 2 0,-4 1 0,0 0 0,1-3 0,-5 0 0,29 2 0,3-4 0,1 5 0,-29-3 0,4 0 0,5 2 0,3 1 0,-2-6 0,1 0 0,3 4 0,-1-3 0,-20 0 0,-1-1 0,46-2 0,-33-1 0,-30 7 0,0-2 0,36 4 0,-25 0 0,23 0 0,-54 0 0,3 0 0,43 0 0,-22 0 0,7 0 0,7 0 0,42 0 0,-36 0 0,3 0 0,1 0 0,-1 0 0,23 0 0,5 0 0,-5 0 0,-23 0 0,5 0 0,11 0 0,3 0 0,5 0 0,0 0 0,-14 0 0,-2 0 0,-1 0 0,-2 0 0,22 0 0,6 0 0,4 0 0,-5 0 0,-37 3 0,0 0 0,-4-3 0,-1 1 0,9 0 0,-3 2 0,-3 1 0,-4-2 0,37-1 0,8 6 0,-3-7 0,-16 0 0,-3 0 0,15 0 0,-23 0 0,-12 0 0,-46 0 0,19 0 0,-34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02.292"/>
    </inkml:context>
    <inkml:brush xml:id="br0">
      <inkml:brushProperty name="width" value="0.35" units="cm"/>
      <inkml:brushProperty name="height" value="2.1" units="cm"/>
      <inkml:brushProperty name="color" value="#EEFDC9"/>
      <inkml:brushProperty name="inkEffects" value="pencil"/>
    </inkml:brush>
  </inkml:definitions>
  <inkml:trace contextRef="#ctx0" brushRef="#br0">0 97 16383,'139'0'0,"-3"0"0,-49 0 0,-1 0 0,58 0 0,-62 6 0,-1 1 0,39 5 0,13 10 0,15 1 0,-28-13 0,-22 5 0,0-2 0,8-9 0,-11 2 0,0 3 0,12-9 0,6 0 0,-15 0 0,-13 0 0,34 0 0,-14-15 0,35-4 0,-46-2 0,-1 0 0,47-8 0,-1-1 0,0 3 0,6 11 0,-50 0 0,-2 2 0,-2 7 0,-8 6 0,-9-1 0,43-1 0,10 0 0,6 3 0,-16 0 0,0 0 0,32 0 0,-62 0 0,-2 0 0,34 0 0,22 0 0,-54 0 0,6 0 0,-12 6 0,21 12 0,2 5 0,16 2 0,-25-8 0,-12-5 0,-35-10 0,-10 5 0,26-7 0,-22 0 0,66-7 0,-64-1 0,43 0 0,-61 2 0,16 6 0,-29 0 0,-1 0 0,-6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24.781"/>
    </inkml:context>
    <inkml:brush xml:id="br0">
      <inkml:brushProperty name="width" value="0.35" units="cm"/>
      <inkml:brushProperty name="height" value="2.1" units="cm"/>
      <inkml:brushProperty name="color" value="#D3F4FF"/>
      <inkml:brushProperty name="inkEffects" value="pencil"/>
    </inkml:brush>
  </inkml:definitions>
  <inkml:trace contextRef="#ctx0" brushRef="#br0">1 1 16383,'83'0'0,"-7"0"0,3 0 0,1 0 0,16 0 0,0 0 0,21 0 0,-7 0 0,-23 0 0,14 0 0,4 0 0,9 0 0,-26 0 0,4 0 0,26 0 0,13 0 0,-9 0 0,1 0 0,1 0 0,1 3 0,8-1 0,-12 2 0,-22-1 0,3 1 0,24 3 0,14 3 0,-14-1 0,-22 2 0,1 1 0,10 2 0,12 0 0,-6 1 0,20 3 0,-2 2 0,1 2 0,0 0 0,-15-1 0,-4 0 0,-14-2 0,-1 0 0,-5 1 0,2-1 0,10 3 0,1 1 0,-11-3 0,0 1 0,6 0 0,-4 2 0,-9-2 0,-1 1 0,6 2 0,-5-2 0,35 12 0,-44-10 0,-10-4 0,-31-9 0,27 3 0,-50-30 0,-4 9 0,-11-9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0 121 16383,'46'10'0,"0"0"0,-24-4 0,-2 1 0,-2 0 0,-6-1 0,7 1 0,-5-1 0,5 0 0,0 1 0,-5-1 0,5 1 0,-8-4 0,8 4 0,-5-4 0,5 4 0,0-4 0,-5 3 0,5-4 0,-8 6 0,2-6 0,-1 4 0,1-3 0,-2 1 0,2 2 0,-1-3 0,1 3 0,-2 1 0,8-1 0,-5 1 0,5-4 0,-8 3 0,2-2 0,-1-1 0,1 3 0,4-6 0,-4 5 0,6-3 0,-8 1 0,6-1 0,-4-2 0,6 3 0,-7-3 0,5 0 0,-3 0 0,11 0 0,-12 0 0,13 0 0,-12 0 0,5 0 0,-8 0 0,8 0 0,-5 0 0,5 0 0,-8 0 0,2 0 0,5 0 0,-4 0 0,3-3 0,2 3 0,-5-5 0,5 0 0,-7 0 0,1-1 0,-2-1 0,2 1 0,-1 0 0,0 2 0,0-2 0,-1 3 0,2-1 0,-1 0 0,1-1 0,6 0 0,-5-3 0,5 3 0,-1-3 0,-5 3 0,6-3 0,1 3 0,-7-3 0,6 4 0,-6 0 0,5 0 0,-5-2 0,8-4 0,-3 3 0,-3-4 0,3 4 0,-5 1 0,-1 1 0,1-2 0,-2 1 0,2-1 0,-1 1 0,-1 0 0,2-1 0,-1 1 0,1 0 0,-2-1 0,2 1 0,-1 1 0,1-3 0,-2 3 0,2 0 0,-1 1 0,0 0 0,0 1 0,1-3 0,4 3 0,-4-1 0,6 1 0,-8 0 0,2 0 0,12-1 0,-11 0 0,18 2 0,-19-1 0,13 1 0,-13 0 0,5-1 0,2 0 0,-7 3 0,13-4 0,-13 4 0,7 0 0,-8 0 0,-1 0 0,8 0 0,-6 0 0,4 0 0,-4 0 0,5 0 0,-6 0 0,7 0 0,-2 0 0,-4 0 0,5 3 0,-5 1 0,5 2 0,-5 1 0,7-1 0,-1 1 0,-6-1 0,6 1 0,-6-1 0,-2-2 0,2 2 0,-1-3 0,1 2 0,-2 3 0,2-3 0,-7 1 0,10 0 0,-8 1 0,4-1 0,-1 0 0,-5 1 0,6-1 0,-5-1 0,9 3 0,-14-3 0,16 1 0,-13 1 0,8-4 0,-1 3 0,1-3 0,-2 4 0,1-1 0,-1-3 0,2 2 0,-1-2 0,1 2 0,-2 2 0,2-6 0,-1 8 0,5-5 0,-3 2 0,4-3 0,-11 3 0,9-2 0,-8-1 0,10 2 0,-7-5 0,2 6 0,4-1 0,-2-3 0,2 4 0,-6-4 0,2-1 0,5 2 0,-5-2 0,4 5 0,-4-6 0,-2 3 0,8 0 0,-6-2 0,4 2 0,-4-1 0,-1-1 0,5 2 0,-4-3 0,4 0 0,0 0 0,-5 0 0,5 0 0,8 0 0,-9 0 0,7 0 0,-10 0 0,-2 0 0,6 0 0,-2 0 0,0 0 0,3 0 0,-5 0 0,11 0 0,-4-3 0,8-1 0,-1-3 0,0 4 0,-1-5 0,2 6 0,-1-6 0,-7 4 0,-1-2 0,-6 6 0,-2-3 0,6-2 0,-4 0 0,5-3 0,-5-2 0,5 2 0,2-4 0,8 4 0,-1-5 0,-7 5 0,6-5 0,-13 6 0,13-3 0,-12 4 0,5 0 0,-7-1 0,1 1 0,-2-1 0,2 1 0,-1 3 0,0-2 0,0 0 0,-1-1 0,2 1 0,-7-1 0,10 3 0,-2 0 0,5 3 0,7 0 0,-13 0 0,13-3 0,-12 2 0,5-2 0,-8 0 0,2 3 0,5-3 0,-5 3 0,5-3 0,-6 2 0,5-2 0,-4 3 0,6 0 0,-2 0 0,-4 0 0,4 0 0,-4 0 0,4 0 0,-2 0 0,2 0 0,2 0 0,-5 0 0,5 0 0,0 0 0,-6 0 0,5 0 0,-5 0 0,6 0 0,-5 3 0,5-2 0,0 5 0,-6-6 0,5 3 0,-5 0 0,-1-2 0,12 5 0,-8-3 0,9 3 0,-14-2 0,2 2 0,4-3 0,-4 4 0,6-1 0,-8-4 0,1 4 0,1-1 0,-2 0 0,2-2 0,-1 3 0,1-2 0,-2 2 0,2 0 0,-1 1 0,1-4 0,-2 3 0,2-1 0,-1 3 0,1 0 0,-2-1 0,2-1 0,-1 1 0,1-1 0,-2 0 0,1 0 0,0 1 0,0-1 0,1-4 0,-2 4 0,1-2 0,1-1 0,-2 3 0,7-3 0,-5 0 0,4 0 0,-6 0 0,7-2 0,-5 2 0,4-3 0,0 0 0,-2 0 0,2 0 0,4 0 0,-6 0 0,14 0 0,-9 0 0,0 0 0,6 0 0,-12 0 0,5 0 0,-8 0 0,2 0 0,3 0 0,-2 0 0,2 0 0,-3-7 0,6 5 0,3-6 0,5 3 0,-1-2 0,-5 1 0,4-1 0,-11 0 0,5 4 0,-8-3 0,2 3 0,-1-1 0,1-2 0,-2 4 0,2-6 0,-1 3 0,1-1 0,-2 2 0,2-2 0,-1 3 0,1-3 0,-2-1 0,2 1 0,-1 0 0,1-1 0,-8 1 0,7-4 0,-5 3 0,6-1 0,-2 3 0,-3 0 0,7-1 0,-12-1 0,13 1 0,-9-3 0,6 8 0,-1-8 0,1 6 0,-2-3 0,1-1 0,1 2 0,-2 2 0,2-3 0,4 2 0,-4 1 0,6 0 0,0 0 0,1 2 0,0-2 0,6 3 0,-6 0 0,7 0 0,-1 0 0,2 0 0,-8 0 0,6 0 0,-12 0 0,11 0 0,-11 0 0,5 0 0,-1 0 0,-3 0 0,9 0 0,-2 0 0,-2 0 0,4 3 0,-2-2 0,-2 5 0,6-2 0,-13-1 0,6 3 0,-1-2 0,-3-1 0,3 3 0,-6-5 0,1 5 0,-2-3 0,2 0 0,-1 2 0,5-3 0,-8 3 0,12-2 0,-13 3 0,9 0 0,-4 0 0,-2 1 0,8 1 0,-5 0 0,5 2 0,0-3 0,-6-1 0,7 1 0,-9-1 0,2-1 0,-7 3 0,4-1 0,-8 0 0,9 2 0,-5-4 0,7 3 0,-2-3 0,2 1 0,-1 1 0,6 2 0,3 0 0,0-1 0,4 2 0,-11-3 0,12 3 0,-13-2 0,13-3 0,-13 3 0,7-3 0,-9 0 0,1 0 0,7-2 0,-6 0 0,4 0 0,0-3 0,-4 0 0,3 0 0,3 0 0,1 0 0,1 0 0,4 0 0,-11 0 0,5 0 0,-8 0 0,2 0 0,5 0 0,-6 0 0,6 0 0,-1 0 0,-4 0 0,4-3 0,-5 3 0,6-3 0,3 0 0,-1-1 0,0 1 0,-1-3 0,-6 5 0,5-2 0,-5 0 0,-1 3 0,5-5 0,-4 0 0,4-1 0,-5 1 0,1-1 0,-2-1 0,8-2 0,-5 2 0,5-3 0,-6 4 0,-2-1 0,2 4 0,-1-3 0,-1 3 0,-3-5 0,3 1 0,-5-2 0,7-1 0,0 3 0,0-2 0,-2 2 0,2 1 0,-1 2 0,-1-3 0,1 5 0,12-9 0,-2 9 0,9-8 0,-3 7 0,-1-4 0,-7 3 0,6-2 0,-13 2 0,6 1 0,-6 0 0,-2 3 0,6-3 0,-4 0 0,5-1 0,-7 1 0,8 3 0,-5-1 0,5-1 0,0-1 0,-5 0 0,5 3 0,-8-3 0,6 3 0,-4 0 0,5 0 0,-1 0 0,-4 0 0,4 0 0,-4 0 0,4 0 0,-4 0 0,5 0 0,-7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16383,'29'0'0,"0"0"0,-19 0 0,9 0 0,-4 0 0,5 0 0,-5 0 0,4 0 0,-4 0 0,4 0 0,1 0 0,-5 0 0,4 0 0,-9 0 0,4 0 0,0 0 0,-4 0 0,4 0 0,-5 0 0,0 0 0,4 0 0,-3 0 0,2 0 0,-3 0 0,0 0 0,5 0 0,1 0 0,-2 0 0,2 0 0,-7 0 0,6 0 0,-3 0 0,2 0 0,1 0 0,-4 0 0,4 0 0,-5 0 0,0 0 0,4 0 0,-3 0 0,3 0 0,-4 0 0,0 0 0,3 0 0,-1 0 0,2 0 0,-4 0 0,3 0 0,-2 0 0,2 0 0,-3 0 0,5 0 0,-4 0 0,2 0 0,-3 0 0,4 0 0,-3 0 0,3 0 0,-4 0 0,3 0 0,-2 0 0,3 0 0,-2 0 0,-1 0 0,3 0 0,-4 0 0,8 0 0,0 0 0,7 0 0,-9 0 0,4 0 0,-4 0 0,5 0 0,-5 0 0,3 0 0,-3 0 0,0 0 0,4 0 0,-9 0 0,8 0 0,-7 0 0,2 0 0,-4 0 0,6 0 0,-5 0 0,3 0 0,-3 0 0,-1 0 0,3 0 0,-2 0 0,3 0 0,-4 0 0,4 0 0,-3 0 0,2 0 0,-3 0 0,5 0 0,-5 0 0,4 0 0,-4 0 0,0 0 0,4 0 0,-3 0 0,3 0 0,-4 0 0,-1 0 0,7 0 0,-5 0 0,4 0 0,-5 0 0,0 0 0,4 0 0,-2 0 0,2 0 0,-4 0 0,0 0 0,5 0 0,0 0 0,0 0 0,0 0 0,0 0 0,-4 0 0,4 0 0,-5 0 0,4 0 0,-2 0 0,3 0 0,0 0 0,-4 0 0,3 0 0,1 0 0,-4 0 0,5 0 0,-2 0 0,-2 0 0,7 0 0,-8 0 0,9 0 0,-9 0 0,9 0 0,-4 0 0,0 0 0,3 0 0,-3 0 0,6 0 0,-7 0 0,5 0 0,-4 0 0,0 0 0,4 0 0,-9 0 0,8 0 0,-8 0 0,9 0 0,-8 0 0,2 0 0,2 0 0,-6 0 0,5 0 0,-5 0 0,5 0 0,-4 0 0,4 0 0,0 2 0,-4-1 0,4 2 0,-5-3 0,5 0 0,-4 0 0,3 0 0,-3 0 0,3 0 0,-3 0 0,5 0 0,-7 0 0,6 0 0,-3 0 0,7 0 0,-3 0 0,0 0 0,4 0 0,-4 0 0,0 0 0,4 0 0,-5 0 0,1 0 0,0 0 0,-2 0 0,2 0 0,0 0 0,-1 0 0,0 0 0,-4 0 0,9 0 0,-9 0 0,8 0 0,-8 0 0,9 0 0,-8 0 0,7 0 0,-8 0 0,9 0 0,-4 0 0,0 0 0,-1 0 0,-1 0 0,-2 0 0,8 0 0,-9 0 0,8 0 0,-8 0 0,9 0 0,-8 0 0,2 0 0,1 0 0,-4 0 0,9 0 0,-9 0 0,9 0 0,-9 0 0,4 0 0,0 0 0,-4 0 0,3 0 0,-4 0 0,6 0 0,-6 0 0,6 0 0,-2 0 0,-2 0 0,2 0 0,1 0 0,-4 0 0,4 0 0,-5 0 0,5 0 0,-4 0 0,4 0 0,0 0 0,-4 0 0,4 0 0,-5 0 0,0 0 0,5 0 0,-4 0 0,4 0 0,-1 0 0,-3 0 0,4 0 0,-5 0 0,5 0 0,-3 0 0,2 0 0,-4 0 0,5 0 0,-4 0 0,4 0 0,-5 0 0,0 0 0,4 0 0,-3 0 0,3 0 0,0 0 0,-2 0 0,3 0 0,0 0 0,-4 0 0,3 0 0,1 0 0,-4 0 0,4 0 0,0 0 0,-3 0 0,7 0 0,-3 0 0,0 0 0,4 0 0,-4 0 0,5 0 0,-5 0 0,3 0 0,-2 0 0,3 0 0,1 0 0,-5 0 0,4 0 0,-4 0 0,5 0 0,-5 0 0,3 0 0,-3 0 0,0 0 0,0 0 0,-6 0 0,4 0 0,-3 0 0,4 0 0,-5 0 0,0 0 0,3 0 0,-3 0 0,4 0 0,-1 0 0,4 0 0,2 0 0,2 0 0,6 0 0,-5 0 0,11 0 0,-11 0 0,10 0 0,-10 0 0,5 0 0,0 0 0,-6 0 0,6 0 0,0 0 0,-4 0 0,3 0 0,1 0 0,-5 0 0,4 0 0,1 0 0,-4 0 0,9 0 0,-10 0 0,11 0 0,-6 0 0,1 0 0,-2 0 0,1 0 0,-4 0 0,4 0 0,-1 0 0,-4 0 0,5 0 0,-1 0 0,-4 0 0,5 0 0,-1 0 0,-3 0 0,4 0 0,-1 0 0,-4 0 0,10 0 0,-9 0 0,4 0 0,-1 0 0,-4 0 0,5 0 0,-6 0 0,0 0 0,-1 0 0,7 0 0,-4 0 0,3 0 0,-5 0 0,5 0 0,-3 0 0,4 0 0,-1 0 0,-4 0 0,10 0 0,-4 0 0,1 0 0,3 0 0,-4 0 0,0 0 0,4 0 0,-4 0 0,6 0 0,-6 0 0,4 0 0,-4 0 0,6 0 0,-1 0 0,-4 0 0,3 0 0,-4 0 0,5 4 0,-4-4 0,-3 3 0,1-3 0,-5 0 0,4 0 0,-4 0 0,-1 0 0,-1 0 0,1 0 0,0 0 0,0 0 0,-6 0 0,5 0 0,-4 0 0,5 0 0,1 0 0,-7 0 0,5 0 0,-4 0 0,4 0 0,1 0 0,1 0 0,-2 0 0,1 0 0,0 0 0,0 0 0,0 0 0,-5 0 0,4 0 0,-9 0 0,8 0 0,-8 0 0,9 0 0,-8 0 0,2 0 0,-4 0 0,0 0 0,9 0 0,-6 0 0,5 0 0,-8 0 0,0 0 0,9 0 0,-7 0 0,7 0 0,-5 0 0,-2 0 0,8 0 0,-9 0 0,8 0 0,-2 0 0,-1 0 0,4 0 0,-5 0 0,6 0 0,0 0 0,-5 0 0,4 0 0,-5 0 0,7 0 0,-1 0 0,-1 0 0,7 0 0,-4 0 0,3 0 0,-6 0 0,2 0 0,-2 0 0,7 0 0,-5 0 0,5 0 0,-6 0 0,-5 0 0,9 0 0,-7 0 0,3 0 0,-1 0 0,-4 0 0,5 0 0,0 0 0,-1 0 0,-3 0 0,2 0 0,-2 0 0,-1 0 0,4 0 0,-5 0 0,12 0 0,-5 0 0,4 0 0,-4 0 0,-2 0 0,7 0 0,-5 0 0,5 0 0,-7 0 0,1 0 0,1 0 0,-2 0 0,1 0 0,0 0 0,0 0 0,0 0 0,0 0 0,-1 0 0,2 3 0,-2-2 0,1 2 0,0-3 0,0 0 0,0 0 0,0 0 0,-1 0 0,1 0 0,1 0 0,-2 0 0,1 0 0,0 0 0,-5 0 0,4 0 0,-4 0 0,4 0 0,1 0 0,1 0 0,-2 0 0,1 0 0,0 0 0,-5 0 0,4 0 0,-4 0 0,0 0 0,3 0 0,-3 0 0,0 0 0,4 0 0,-4 0 0,5 0 0,0 2 0,-1-1 0,2 2 0,-2-3 0,1 0 0,6 0 0,1 0 0,5 0 0,-4 0 0,3 0 0,-4 3 0,12-2 0,-5 2 0,5-3 0,-6 0 0,0 0 0,0 0 0,-1 0 0,1 0 0,-6 0 0,4 0 0,-9 0 0,9 3 0,-10-3 0,4 4 0,-4-4 0,-1 0 0,-1 0 0,1 0 0,0 0 0,0 0 0,-5 0 0,3 0 0,-3 0 0,1 0 0,2 0 0,-8 0 0,9 0 0,-4 0 0,0 0 0,4 0 0,-4 0 0,0 0 0,3 0 0,-7 0 0,7 0 0,-7 0 0,7 0 0,-8 0 0,9 0 0,-9 0 0,4 0 0,0 0 0,1 0 0,0 0 0,-2 0 0,2 0 0,-5 2 0,8-1 0,-7 1 0,7-2 0,-7 0 0,2 0 0,1 0 0,-4 0 0,5 0 0,-7 0 0,6 0 0,-3 0 0,6 0 0,-6 0 0,3 0 0,0 0 0,1 0 0,-1 0 0,5 0 0,-8 0 0,8 0 0,-5 0 0,1 0 0,4 0 0,-9 0 0,9 0 0,-9 0 0,9 0 0,-9 0 0,9 0 0,-10 0 0,10 0 0,-8 0 0,2 0 0,1 0 0,-3 0 0,7 0 0,-3 0 0,0 0 0,4 0 0,-9 0 0,8 0 0,-3 0 0,5 3 0,-5-2 0,4 2 0,-4-3 0,5 0 0,0 0 0,0 0 0,0 0 0,-1 0 0,1 0 0,1 0 0,-2 0 0,1 0 0,0 0 0,6 0 0,-5 0 0,4 0 0,-4 0 0,-2 0 0,1 0 0,0 0 0,0 0 0,0 0 0,-5 0 0,4 0 0,-5 0 0,7 0 0,-7 0 0,5 0 0,-9 0 0,9 0 0,-9 0 0,9 0 0,-9 0 0,8 0 0,-7 0 0,8 0 0,-9 0 0,8 0 0,-8 0 0,9 0 0,-9 0 0,9 0 0,-4 0 0,0 0 0,4 2 0,-4-1 0,5 2 0,-1-3 0,1 0 0,1 0 0,-2 0 0,7 0 0,-5 0 0,5 0 0,0 0 0,-6 0 0,11 0 0,-9 0 0,9 0 0,-3 0 0,-1 0 0,4 0 0,-10 0 0,11 0 0,-12 0 0,6 0 0,-6 0 0,0 0 0,0 0 0,0 0 0,-1 0 0,-3 0 0,2 0 0,-2 0 0,3 0 0,1 0 0,0 0 0,0 0 0,0 0 0,-1 0 0,1 0 0,1 0 0,-2 0 0,1 0 0,6 0 0,-5 0 0,11 0 0,-6 0 0,7 0 0,0 0 0,-1 0 0,7 0 0,-4 0 0,4 0 0,-6 0 0,0 0 0,0 0 0,-1 0 0,1 0 0,-1 0 0,1 0 0,0 0 0,-6 0 0,4 0 0,-4 0 0,0 0 0,4 0 0,-9 0 0,9 0 0,-4 0 0,6 0 0,-1 0 0,1 0 0,0 0 0,-1-3 0,8 2 0,-5-2 0,4 3 0,-7 0 0,8 0 0,-7-3 0,7 2 0,-7-2 0,0 3 0,6 0 0,-10-2 0,8 1 0,-10-2 0,0 3 0,4 0 0,-4-3 0,6 2 0,0-3 0,-1 4 0,2 0 0,-2 0 0,1-3 0,6 3 0,-5-3 0,5 3 0,1 0 0,-6 0 0,5 0 0,-6 0 0,-1 0 0,1 0 0,-6 0 0,4 0 0,-4-3 0,0 2 0,-1-2 0,0 3 0,-5 0 0,4 0 0,1 0 0,-4 0 0,3 0 0,-6 0 0,2 0 0,-1 0 0,-1 0 0,1 0 0,1 0 0,-2 0 0,-4 0 0,4 0 0,-4 0 0,5 0 0,-6 0 0,5 0 0,-4 0 0,1 0 0,2 0 0,-2 0 0,3 0 0,-4 0 0,4 0 0,-5 0 0,7 0 0,-1 0 0,-5 0 0,4 0 0,-5 0 0,1 0 0,4 0 0,-4 0 0,5 0 0,0 0 0,0 0 0,0 0 0,-1 0 0,1 0 0,-5 0 0,4 0 0,-4 0 0,5 0 0,-1 0 0,2 0 0,-1 0 0,-5 0 0,4 0 0,-5 0 0,1 0 0,4 0 0,-8 0 0,7 0 0,-8 0 0,9 0 0,-5 0 0,2 0 0,2 0 0,-2 0 0,3 0 0,1 0 0,-5 0 0,4 3 0,-4-3 0,5 3 0,-1-3 0,2 0 0,-1 0 0,-1 0 0,1 0 0,6 0 0,-5 0 0,5 0 0,-1 0 0,-3 0 0,4 0 0,-7 3 0,7-2 0,-5 2 0,5-3 0,0 0 0,-6 0 0,11 3 0,-3-3 0,-1 3 0,4-3 0,-9 0 0,9 0 0,-4 4 0,0-3 0,4 2 0,-10-3 0,5 0 0,-6 0 0,0 0 0,-1 0 0,2 0 0,-2 0 0,1 0 0,0 0 0,0 0 0,0 0 0,-5 0 0,3 0 0,-3 0 0,5 0 0,-5 0 0,4 0 0,-4 0 0,0 0 0,4 0 0,-9 0 0,3 0 0,-4 0 0,0 0 0,5 0 0,-5 0 0,5 0 0,-5 0 0,0 0 0,3 0 0,-2 0 0,3 0 0,-4 0 0,3 0 0,-2 0 0,1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16383,'0'47'0,"0"11"0,0-2 0,0 13 0,0-22 0,0 6 0,0-10 0,0 7 0,4-10 0,-4 14 0,9-17 0,-9 24 0,4-10 0,-4 10 0,4-9 0,-4-8 0,4-1 0,-4-5 0,0 2 0,0 2 0,3-9 0,-2 8 0,2-10 0,-3 8 0,0 6 0,4 5 0,-3-2 0,2 6 0,-3-3 0,0-9 0,0 4 0,0-16 0,0 14 0,0-5 0,0 7 0,0-5 0,0 11 0,0 4 0,0 8 0,0 1 0,0 7 0,0-5 0,0 1 0,0-12 0,0-6 0,0-5 0,0 2 0,0-12 0,0-3 0,0-9 0,0-8 0,0 3 0,0-3 0,0 5 0,0-5 0,0-2 0,0 10 0,0 3 0,0 9 0,0-11 0,0-13 0,0-8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12 16383,'72'0'0,"11"0"0,-7 0 0,14 0 0,-14 0 0,-4 0 0,-5 2 0,5 2 0,-16-1 0,11 3 0,-32-6 0,17 3 0,-22 0 0,27-3 0,-6 3 0,20-3 0,12 0 0,-7 0 0,2 0 0,-16 0 0,-19 0 0,5 0 0,-19 0 0,10 0 0,-12 0 0,8 0 0,-3 0 0,3 0 0,2 0 0,3 0 0,2 0 0,14 0 0,-11 0 0,23 0 0,-17 0 0,14 0 0,-17 0 0,0 0 0,-8 0 0,1 0 0,-5 0 0,-9 0 0,-10 3 0,-6-3 0,20 3 0,9-3 0,24 0 0,4 0 0,5 0 0,-17 0 0,16 0 0,-26 0 0,18 0 0,-12 0 0,0 0 0,0 0 0,3 0 0,3 0 0,4 0 0,-14 0 0,13 0 0,-20 0 0,24 0 0,-27 0 0,19 0 0,-11 0 0,25 2 0,-3-1 0,5 1 0,-20-2 0,-16 0 0,1 0 0,-12 0 0,23 0 0,-3 0 0,6 0 0,2 0 0,5 0 0,-9 0 0,23 0 0,-22 0 0,22 0 0,-24 0 0,11 0 0,-16 0 0,5 0 0,-7 0 0,-1 0 0,5 0 0,-4 0 0,0 0 0,8 0 0,-16 0 0,13 0 0,-14 0 0,8 0 0,-1 0 0,2 0 0,4 0 0,-4 0 0,4 0 0,0 0 0,2 0 0,7 0 0,10 0 0,-5 0 0,15 0 0,-4 0 0,-6 0 0,1 0 0,-15 0 0,-3 0 0,-2 0 0,-4-2 0,-2 1 0,-3-1 0,-1-1 0,3 3 0,-1-3 0,1 3 0,2-3 0,1 3 0,9-3 0,3 3 0,-1 0 0,6 0 0,-13 0 0,12 0 0,-19 0 0,6 0 0,-4 0 0,6 0 0,5 0 0,7-3 0,3 2 0,2-1 0,15 2 0,1 0 0,-8 0 0,2 0 0,-18 0 0,-4 0 0,-2 0 0,-13 0 0,9 0 0,-10 0 0,-7 0 0,10 0 0,0 0 0,21 0 0,20 0 0,5 0 0,-5 0 0,-10 0 0,-14 0 0,-3 0 0,0 0 0,18 0 0,-20 0 0,42 0 0,-33 0 0,24 0 0,-30 0 0,1 0 0,-13 0 0,-1 0 0,-9 0 0,-5 0 0,-10 0 0,-5 0 0,4 0 0,7 0 0,9 0 0,11 0 0,5 0 0,16 0 0,-12 0 0,11 0 0,-24 0 0,10 0 0,-11 0 0,11 0 0,-7 0 0,12 0 0,-15 0 0,9 0 0,-5 0 0,9 0 0,9 0 0,-13 0 0,0 0 0,-7 0 0,-3 0 0,7 0 0,1 0 0,1 0 0,-13 0 0,15 0 0,-5 0 0,12 0 0,23 0 0,-22 0 0,10 0 0,-20 0 0,-7 0 0,-4 0 0,4 0 0,-7 0 0,10 0 0,-10 0 0,22 0 0,-1 0 0,12-3 0,-1 2 0,0-2 0,15 2 0,-13-1 0,21 0 0,-30 2 0,-1 0 0,-5 0 0,-3 0 0,8 0 0,0 0 0,-3-2 0,-4 1 0,6-2 0,-8 3 0,20-2 0,-23 1 0,23-2 0,-20 3 0,19 0 0,-8 0 0,4 0 0,-6 0 0,18 0 0,-8 0 0,28 0 0,-24 0 0,19 0 0,-22 0 0,12 0 0,-19 0 0,0 0 0,-10 0 0,5 0 0,-3 0 0,21 0 0,-14 0 0,16 0 0,-32 0 0,13 3 0,-23-2 0,11 2 0,-8-3 0,-1 0 0,4 0 0,11 3 0,-6-3 0,13 3 0,-23-3 0,22 0 0,-16 0 0,19 0 0,-11 3 0,7-3 0,-3 2 0,5 1 0,-1-2 0,5 1 0,-12-2 0,13 0 0,-22 0 0,23 0 0,-14 0 0,6 0 0,1 0 0,-9 0 0,8 0 0,-3 0 0,0 0 0,7 0 0,-14 0 0,8 0 0,-20 0 0,-8 0 0,3 0 0,-5 0 0,16 0 0,2 0 0,6 0 0,3 0 0,6 0 0,-3 0 0,9 0 0,-1 0 0,-3 0 0,-16 0 0,5 0 0,-12 0 0,21 0 0,-5 0 0,-7 0 0,-5 0 0,1 0 0,-5-2 0,17 1 0,4-1 0,0 2 0,3 0 0,-18 0 0,-5 0 0,-10 0 0,-10 0 0,-8 0 0,-6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16383,'0'47'0,"0"11"0,0-2 0,0 13 0,0-22 0,0 6 0,0-10 0,0 7 0,4-10 0,-4 14 0,9-17 0,-9 24 0,4-10 0,-4 10 0,4-9 0,-4-8 0,4-1 0,-4-5 0,0 2 0,0 2 0,3-9 0,-2 8 0,2-10 0,-3 8 0,0 6 0,4 5 0,-3-2 0,2 6 0,-3-3 0,0-9 0,0 4 0,0-16 0,0 14 0,0-5 0,0 7 0,0-5 0,0 11 0,0 4 0,0 8 0,0 1 0,0 7 0,0-5 0,0 1 0,0-12 0,0-6 0,0-5 0,0 2 0,0-12 0,0-3 0,0-9 0,0-8 0,0 3 0,0-3 0,0 5 0,0-5 0,0-2 0,0 10 0,0 3 0,0 9 0,0-11 0,0-13 0,0-8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4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16383,'27'0'0,"2"0"0,-19 0 0,8 0 0,-3 0 0,4 0 0,-5 0 0,5 0 0,-5 0 0,6 0 0,-2 0 0,-3 0 0,3 0 0,-9 0 0,6 0 0,-2 0 0,-3 0 0,3 0 0,-4 0 0,-1 0 0,6 0 0,-6 0 0,5 0 0,-5 0 0,1 0 0,4 0 0,2 0 0,-2 0 0,1 0 0,-6 0 0,5 0 0,-2 0 0,2 0 0,0 0 0,-3 0 0,4 0 0,-6 0 0,1 0 0,3 0 0,-2 0 0,3 0 0,-5 0 0,1 0 0,3 0 0,-1 0 0,1 0 0,-3 0 0,3 0 0,-3 0 0,3 0 0,-3 0 0,4 0 0,-3 0 0,2 0 0,-3 0 0,3 0 0,-2 0 0,2 0 0,-3 0 0,3 0 0,-2 0 0,2 0 0,-1 0 0,-3 0 0,5 0 0,-5 0 0,10 0 0,-3 0 0,10 0 0,-11 0 0,3 0 0,-1 0 0,3 0 0,-5 0 0,3 0 0,-1 0 0,-2 0 0,4 0 0,-8 0 0,8 0 0,-8 0 0,3 0 0,-4 0 0,4 0 0,-3 0 0,4 0 0,-6 0 0,1 0 0,3 0 0,-2 0 0,3 0 0,-5 0 0,5 0 0,-4 0 0,3 0 0,-3 0 0,4 0 0,-3 0 0,2 0 0,-3 0 0,-1 0 0,5 0 0,-3 0 0,2 0 0,-3 0 0,-1 0 0,6 0 0,-4 0 0,4 0 0,-6 0 0,0 0 0,6 0 0,-5 0 0,5 0 0,-6 0 0,1 0 0,4 0 0,1 0 0,0 0 0,-1 0 0,0 0 0,-3 0 0,5 0 0,-7 0 0,4 0 0,-1 0 0,3 0 0,-1 0 0,-3 0 0,3 0 0,0 0 0,-3 0 0,3 0 0,0 0 0,-2 0 0,6 0 0,-6 0 0,7 0 0,-9 0 0,10 0 0,-5 0 0,1 0 0,2 0 0,-2 0 0,6 0 0,-8 0 0,5 0 0,-3 0 0,-1 0 0,5 0 0,-9 0 0,7 0 0,-7 0 0,8 0 0,-7 0 0,2 0 0,0 0 0,-3 0 0,3 0 0,-5 0 0,6 0 0,-4 0 0,3 0 0,1 2 0,-3-2 0,1 2 0,-4-2 0,7 0 0,-6 0 0,4 0 0,-3 0 0,3 0 0,-4 0 0,5 0 0,-5 0 0,4 0 0,-3 0 0,9 0 0,-6 0 0,2 0 0,3 0 0,-4 0 0,1 0 0,3 0 0,-4 0 0,1 0 0,-1 0 0,-1 0 0,1 0 0,1 0 0,-2 0 0,1 0 0,-4 0 0,8 0 0,-8 0 0,7 0 0,-7 0 0,8 0 0,-7 0 0,6 0 0,-7 0 0,9 0 0,-5 0 0,1 0 0,-2 0 0,0 0 0,-3 0 0,9 0 0,-10 0 0,9 0 0,-8 0 0,8 0 0,-7 0 0,1 0 0,2 0 0,-4 0 0,7 0 0,-7 0 0,8 0 0,-7 0 0,2 0 0,0 0 0,-3 0 0,3 0 0,-4 0 0,4 0 0,-3 0 0,4 0 0,-1 0 0,-2 0 0,1 0 0,2 0 0,-4 0 0,3 0 0,-5 0 0,6 0 0,-4 0 0,3 0 0,1 0 0,-5 0 0,5 0 0,-6 0 0,1 0 0,6 0 0,-7 0 0,7 0 0,-2 0 0,-4 0 0,5 0 0,-5 0 0,4 0 0,-3 0 0,3 0 0,-4 0 0,4 0 0,-3 0 0,4 0 0,-6 0 0,1 0 0,3 0 0,-2 0 0,3 0 0,0 0 0,-3 0 0,3 0 0,0 0 0,-3 0 0,4 0 0,-1 0 0,-3 0 0,4 0 0,-2 0 0,-1 0 0,7 0 0,-4 0 0,0 0 0,5 0 0,-5 0 0,6 0 0,-6 0 0,5 0 0,-5 0 0,5 0 0,1 0 0,-6 0 0,4 0 0,-3 0 0,4 0 0,-5 0 0,4 0 0,-3 0 0,-1 0 0,1 0 0,-8 0 0,7 0 0,-4 0 0,3 0 0,-4 0 0,-1 0 0,4 0 0,-3 0 0,3 0 0,0 0 0,3 0 0,3 0 0,1 0 0,6 0 0,-4 0 0,10 0 0,-11 0 0,11 0 0,-11 0 0,5 0 0,0 0 0,-5 0 0,5 0 0,-1 0 0,-3 0 0,4 0 0,0 0 0,-4 0 0,3 0 0,1 0 0,-4 0 0,9 0 0,-9 0 0,10 0 0,-6 0 0,1 0 0,-2 0 0,2 0 0,-5 0 0,4 0 0,-1 0 0,-4 0 0,5 0 0,-1 0 0,-3 0 0,5 0 0,-2 0 0,-3 0 0,4 0 0,-1 0 0,-3 0 0,9 0 0,-9 0 0,4 0 0,-1 0 0,-3 0 0,4 0 0,-6 0 0,0 0 0,1 0 0,4 0 0,-3 0 0,3 0 0,-4 0 0,4 0 0,-3 0 0,4 0 0,-1 0 0,-3 0 0,10 0 0,-6 0 0,3 0 0,2 0 0,-4 0 0,-1 0 0,6 0 0,-5 0 0,6 0 0,-6 0 0,4 0 0,-4 0 0,6 0 0,0 0 0,-6 0 0,5 0 0,-6 0 0,7 3 0,-6-2 0,-1 1 0,0-2 0,-4 0 0,3 0 0,-4 0 0,-2 0 0,2 0 0,-1 0 0,0 0 0,0 0 0,-4 0 0,2 0 0,-1 0 0,2 0 0,2 0 0,-5 0 0,2 0 0,-1 0 0,2 0 0,1 0 0,1 0 0,0 0 0,-2 0 0,1 0 0,1 0 0,0 0 0,-6 0 0,5 0 0,-11 0 0,11 0 0,-10 0 0,10 0 0,-10 0 0,5 0 0,-6 0 0,1 0 0,9 0 0,-7 0 0,6 0 0,-8 0 0,-1 0 0,10 0 0,-7 0 0,5 0 0,-3 0 0,-2 0 0,7 0 0,-8 0 0,7 0 0,-1 0 0,-2 0 0,5 0 0,-6 0 0,7 0 0,0 0 0,-6 0 0,3 0 0,-2 0 0,5 0 0,-2 0 0,2 0 0,5 0 0,-5 0 0,4 0 0,-4 0 0,0 0 0,-1 0 0,5 0 0,-3 0 0,4 0 0,-6 0 0,-4 0 0,8 0 0,-6 0 0,3 0 0,-3 0 0,-1 0 0,2 0 0,1 0 0,1 0 0,-6 0 0,5 0 0,-5 0 0,0 0 0,5 0 0,-5 0 0,11 0 0,-5 0 0,5 0 0,-6 0 0,1 0 0,4 0 0,-3 0 0,4 0 0,-6 0 0,0 0 0,1 0 0,-1 0 0,0 0 0,0 0 0,1 0 0,-1 0 0,0 0 0,0 0 0,1 2 0,0-1 0,-2 1 0,1-2 0,1 0 0,0 0 0,-2 0 0,1 0 0,0 0 0,2 0 0,-3 0 0,1 0 0,0 0 0,-4 0 0,3 0 0,-3 0 0,4 0 0,0 0 0,0 0 0,1 0 0,-1 0 0,0 0 0,-4 0 0,3 0 0,-3 0 0,-1 0 0,4 0 0,-4 0 0,2 0 0,1 0 0,-3 0 0,6 0 0,-1 1 0,0 0 0,2 1 0,-3-2 0,1 0 0,6 0 0,2 0 0,3 0 0,-3 0 0,4 0 0,-6 3 0,13-3 0,-5 3 0,6-3 0,-8 0 0,1 0 0,0 0 0,-2 0 0,3 0 0,-7 0 0,4 0 0,-9 0 0,9 2 0,-9-2 0,3 3 0,-4-3 0,-1 0 0,0 0 0,0 0 0,0 0 0,1 0 0,-5 0 0,3 0 0,-4 0 0,0 0 0,5 0 0,-9 0 0,7 0 0,-2 0 0,0 0 0,3 0 0,-3 0 0,-2 0 0,6 0 0,-9 0 0,8 0 0,-9 0 0,10 0 0,-9 0 0,8 0 0,-8 0 0,3 0 0,0 0 0,2 0 0,0 0 0,-2 0 0,0 0 0,-3 2 0,9-2 0,-9 2 0,7-2 0,-7 0 0,3 0 0,2 0 0,-7 0 0,7 0 0,-7 0 0,5 0 0,-2 0 0,6 0 0,-7 0 0,3 0 0,0 0 0,3 0 0,-3 0 0,6 0 0,-9 0 0,8 0 0,-3 0 0,-1 0 0,4 0 0,-9 0 0,10 0 0,-9 0 0,9 0 0,-10 0 0,9 0 0,-9 0 0,10 0 0,-9 0 0,3 0 0,0 0 0,-3 0 0,9 0 0,-5 0 0,0 0 0,4 0 0,-7 0 0,6 0 0,-2 0 0,3 2 0,-2-1 0,1 1 0,-1-2 0,3 0 0,-1 0 0,2 0 0,0 0 0,-1 0 0,-1 0 0,2 0 0,0 0 0,-1 0 0,-1 0 0,8 0 0,-6 0 0,5 0 0,-6 0 0,0 0 0,1 0 0,-1 0 0,0 0 0,0 0 0,-3 0 0,1 0 0,-3 0 0,6 0 0,-5 0 0,2 0 0,-6 0 0,7 0 0,-8 0 0,7 0 0,-7 0 0,8 0 0,-7 0 0,6 0 0,-7 0 0,9 0 0,-10 0 0,9 0 0,-9 0 0,10 0 0,-5 0 0,2 0 0,1 2 0,-1-1 0,2 1 0,1-2 0,1 0 0,0 0 0,-2 0 0,8 0 0,-7 0 0,7 0 0,-2 0 0,-3 0 0,9 0 0,-10 0 0,11 0 0,-4 0 0,-1 0 0,4 0 0,-9 0 0,9 0 0,-10 0 0,4 0 0,-4 0 0,0 0 0,-1 0 0,-1 0 0,2 0 0,-5 0 0,3 0 0,-3 0 0,3 0 0,2 0 0,-1 0 0,1 0 0,-2 0 0,2 0 0,-1 0 0,1 0 0,-2 0 0,2 0 0,5 0 0,-5 0 0,11 0 0,-5 0 0,5 0 0,1 0 0,-1 0 0,7 0 0,-4 0 0,4 0 0,-6 0 0,0 0 0,0 0 0,-2 0 0,2 0 0,0 0 0,0 0 0,0 0 0,-7 0 0,6 0 0,-5 0 0,0 0 0,5 0 0,-11 0 0,10 0 0,-3 0 0,4 0 0,0 0 0,1 0 0,0 0 0,0-2 0,5 1 0,-3-2 0,5 3 0,-8 0 0,7 0 0,-5-2 0,5 2 0,-6-3 0,-1 3 0,8 0 0,-12-2 0,10 2 0,-11-3 0,-1 3 0,6 0 0,-4-2 0,5 2 0,-1-3 0,0 3 0,1 0 0,0 0 0,0-2 0,5 1 0,-4-1 0,6 2 0,-2 0 0,-4 0 0,6 0 0,-7 0 0,-2 0 0,3 0 0,-7 0 0,5 0 0,-6-2 0,1 1 0,0-1 0,-1 2 0,-5 0 0,4 0 0,1 0 0,-4 0 0,3 0 0,-5 0 0,2 0 0,-2 0 0,-1 0 0,2 0 0,0 0 0,-1 0 0,-5 0 0,5 0 0,-6 0 0,8 0 0,-8 0 0,6 0 0,-5 0 0,0 0 0,5 0 0,-5 0 0,6 0 0,-6 0 0,5 0 0,-6 0 0,7 0 0,0 0 0,-6 0 0,4 0 0,-4 0 0,0 0 0,5 0 0,-5 0 0,6 0 0,0 0 0,-1 0 0,-1 0 0,2 0 0,-1 0 0,-5 0 0,5 0 0,-5 0 0,6 0 0,-1 0 0,0 0 0,0 0 0,-4 0 0,3 0 0,-4 0 0,1 0 0,3 0 0,-8 0 0,8 0 0,-8 0 0,8 0 0,-4 0 0,1 0 0,3 0 0,-3 0 0,4 0 0,-1 0 0,-2 0 0,1 2 0,-1-2 0,3 2 0,-1-2 0,2 0 0,0 0 0,-1 0 0,-1 0 0,8 0 0,-6 0 0,6 0 0,-2 0 0,-3 0 0,3 0 0,-4 3 0,5-3 0,-5 2 0,4-2 0,1 0 0,-5 0 0,11 3 0,-5-3 0,1 2 0,3-2 0,-10 0 0,11 0 0,-4 3 0,-2-2 0,6 1 0,-10-2 0,3 0 0,-4 0 0,-2 0 0,1 0 0,1 0 0,0 0 0,-2 0 0,1 0 0,1 0 0,0 0 0,-6 0 0,4 0 0,-4 0 0,6 0 0,-6 0 0,4 0 0,-3 0 0,-1 0 0,5 0 0,-10 0 0,4 0 0,-4 0 0,0 0 0,4 0 0,-4 0 0,4 0 0,-4 0 0,-1 0 0,5 0 0,-4 0 0,4 0 0,-6 0 0,5 0 0,-2 0 0,1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5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0,7-12 0,-7 18 0,3-7 0,-4 6 0,3-6 0,-2-6 0,2-1 0,-3-3 0,0 1 0,0 2 0,2-8 0,0 7 0,1-8 0,-3 7 0,0 3 0,3 5 0,-2-2 0,3 5 0,-4-3 0,0-7 0,0 4 0,0-13 0,0 12 0,0-5 0,0 6 0,0-5 0,0 9 0,0 3 0,0 6 0,0 1 0,0 5 0,0-3 0,0 0 0,0-9 0,0-5 0,0-3 0,0 1 0,0-8 0,0-3 0,0-7 0,0-6 0,0 3 0,0-3 0,0 4 0,0-4 0,0-1 0,0 7 0,0 3 0,0 6 0,0-7 0,0-11 0,0-7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6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16383,'69'0'0,"12"0"0,-8 0 0,14 0 0,-13 0 0,-4 0 0,-5 2 0,5 1 0,-16-1 0,11 2 0,-32-3 0,18 1 0,-21 0 0,25-2 0,-7 2 0,21-2 0,12 0 0,-8 0 0,3 0 0,-16 0 0,-19 0 0,6 0 0,-19 0 0,10 0 0,-12 0 0,8 0 0,-3 0 0,3 0 0,1 0 0,5 0 0,1 0 0,13 0 0,-10 0 0,20 0 0,-14 0 0,14 0 0,-19 0 0,2 0 0,-8 0 0,1 0 0,-6 0 0,-7 0 0,-11 2 0,-5-1 0,19 0 0,8-1 0,24 0 0,4 0 0,4 0 0,-15 0 0,15 0 0,-25 0 0,15 0 0,-8 0 0,-2 0 0,0 0 0,4 0 0,2 0 0,4 0 0,-13 0 0,11 0 0,-17 0 0,20 0 0,-23 0 0,17 0 0,-10 0 0,23 2 0,-2-1 0,5 1 0,-20-2 0,-16 0 0,3 0 0,-13 0 0,22 0 0,-1 0 0,3 0 0,3 0 0,6 0 0,-11 0 0,25 0 0,-23 0 0,22 0 0,-23 0 0,9 0 0,-14 0 0,5 0 0,-8 0 0,0 0 0,4 0 0,-3 0 0,-1 0 0,9 0 0,-16 0 0,13 0 0,-14 0 0,7 0 0,0 0 0,2 0 0,4 0 0,-5 0 0,4 0 0,1 0 0,2 0 0,5 0 0,12 0 0,-5 0 0,12 0 0,-2 0 0,-6 0 0,1 0 0,-15 0 0,-2 0 0,-2 0 0,-5-2 0,-1 1 0,-3-1 0,-2 1 0,5 0 0,-3-1 0,1 2 0,4-2 0,0 2 0,7-3 0,5 3 0,-2 0 0,7 0 0,-14 0 0,12 0 0,-17 0 0,3 0 0,-2 0 0,5 0 0,7 0 0,4-2 0,4 2 0,2-2 0,15 2 0,0 0 0,-8 0 0,4 0 0,-19 0 0,-5 0 0,0 0 0,-13 0 0,8 0 0,-8 0 0,-8 0 0,9 0 0,1 0 0,20 0 0,20 0 0,5 0 0,-6 0 0,-9 0 0,-14 0 0,-3 0 0,0 0 0,17 0 0,-17 0 0,39 0 0,-32 0 0,24 0 0,-31 0 0,3 0 0,-14 0 0,1 0 0,-12 0 0,-2 0 0,-11 0 0,-4 0 0,4 0 0,6 0 0,9 0 0,11 0 0,4 0 0,16 0 0,-11 0 0,9 0 0,-22 0 0,9 0 0,-10 0 0,11 0 0,-8 0 0,13 0 0,-15 0 0,8 0 0,-4 0 0,8 0 0,9 0 0,-12 0 0,-1 0 0,-6 0 0,-4 0 0,8 0 0,1 0 0,0 0 0,-12 0 0,14 0 0,-4 0 0,11 0 0,23 0 0,-22 0 0,9 0 0,-18 0 0,-7 0 0,-4 0 0,3 0 0,-6 0 0,10 0 0,-10 0 0,21 0 0,0 0 0,11-2 0,-2 1 0,2-1 0,13 0 0,-11 2 0,19-2 0,-29 2 0,-2 0 0,-3 0 0,-5 0 0,11 0 0,-2 0 0,-4-2 0,-1 2 0,4-3 0,-8 3 0,20-1 0,-23 0 0,23-1 0,-19 2 0,18 0 0,-8 0 0,4 0 0,-6 0 0,17 0 0,-7 0 0,28 0 0,-24 0 0,18 0 0,-22 0 0,13 0 0,-20 0 0,3 0 0,-12 0 0,4 0 0,0 0 0,17 0 0,-11 0 0,14 0 0,-30 0 0,12 2 0,-22-1 0,11 1 0,-9-2 0,-1 0 0,6 0 0,9 2 0,-5-1 0,12 0 0,-21-1 0,20 0 0,-17 0 0,21 0 0,-12 2 0,8-2 0,-5 3 0,6-1 0,0-2 0,4 3 0,-12-3 0,14 0 0,-23 0 0,23 0 0,-14 0 0,7 0 0,-1 0 0,-6 0 0,6 0 0,-3 0 0,1 0 0,6 0 0,-14 0 0,8 0 0,-19 0 0,-7 0 0,2 0 0,-5 0 0,15 0 0,3 0 0,5 0 0,4 0 0,5 0 0,-2 0 0,7 0 0,1 0 0,-4 0 0,-16 0 0,6 0 0,-12 0 0,20 0 0,-5 0 0,-6 0 0,-5 0 0,0 0 0,-3-3 0,15 3 0,4-2 0,1 2 0,1 0 0,-16 0 0,-5 0 0,-11 0 0,-8 0 0,-9 0 0,-4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7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0,7-12 0,-7 18 0,3-7 0,-4 6 0,3-6 0,-2-6 0,2-1 0,-3-3 0,0 1 0,0 2 0,2-8 0,0 7 0,1-8 0,-3 7 0,0 3 0,3 5 0,-2-2 0,3 5 0,-4-3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8AD3F-DBB7-D54B-8FC5-B31C14755F52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47FBA-CDA7-8740-9832-CBA7890243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1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5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898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868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12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986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049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591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37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957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007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484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193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3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582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1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592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.xml"/><Relationship Id="rId18" Type="http://schemas.openxmlformats.org/officeDocument/2006/relationships/image" Target="NULL"/><Relationship Id="rId3" Type="http://schemas.openxmlformats.org/officeDocument/2006/relationships/image" Target="../media/image11.png"/><Relationship Id="rId12" Type="http://schemas.openxmlformats.org/officeDocument/2006/relationships/image" Target="NULL"/><Relationship Id="rId17" Type="http://schemas.openxmlformats.org/officeDocument/2006/relationships/customXml" Target="../ink/ink4.xml"/><Relationship Id="rId2" Type="http://schemas.openxmlformats.org/officeDocument/2006/relationships/image" Target="../media/image10.png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15" Type="http://schemas.openxmlformats.org/officeDocument/2006/relationships/customXml" Target="../ink/ink3.xml"/><Relationship Id="rId4" Type="http://schemas.openxmlformats.org/officeDocument/2006/relationships/customXml" Target="../ink/ink1.xml"/><Relationship Id="rId1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8.jpg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9.xml"/><Relationship Id="rId5" Type="http://schemas.openxmlformats.org/officeDocument/2006/relationships/customXml" Target="../ink/ink6.xml"/><Relationship Id="rId10" Type="http://schemas.openxmlformats.org/officeDocument/2006/relationships/image" Target="../media/image114.png"/><Relationship Id="rId4" Type="http://schemas.openxmlformats.org/officeDocument/2006/relationships/image" Target="../media/image19.png"/><Relationship Id="rId9" Type="http://schemas.openxmlformats.org/officeDocument/2006/relationships/customXml" Target="../ink/ink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3.png"/><Relationship Id="rId5" Type="http://schemas.openxmlformats.org/officeDocument/2006/relationships/image" Target="../media/image21.png"/><Relationship Id="rId10" Type="http://schemas.openxmlformats.org/officeDocument/2006/relationships/image" Target="../media/image22.png"/><Relationship Id="rId4" Type="http://schemas.openxmlformats.org/officeDocument/2006/relationships/customXml" Target="../ink/ink10.xml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ustomXml" Target="../ink/ink11.xm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ustomXml" Target="../ink/ink12.xml"/><Relationship Id="rId10" Type="http://schemas.openxmlformats.org/officeDocument/2006/relationships/image" Target="../media/image22.png"/><Relationship Id="rId4" Type="http://schemas.openxmlformats.org/officeDocument/2006/relationships/image" Target="../media/image24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30.jpg"/><Relationship Id="rId3" Type="http://schemas.openxmlformats.org/officeDocument/2006/relationships/customXml" Target="../ink/ink13.xml"/><Relationship Id="rId7" Type="http://schemas.openxmlformats.org/officeDocument/2006/relationships/customXml" Target="../ink/ink15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17.xml"/><Relationship Id="rId5" Type="http://schemas.openxmlformats.org/officeDocument/2006/relationships/customXml" Target="../ink/ink14.xml"/><Relationship Id="rId10" Type="http://schemas.openxmlformats.org/officeDocument/2006/relationships/image" Target="../media/image114.png"/><Relationship Id="rId4" Type="http://schemas.openxmlformats.org/officeDocument/2006/relationships/image" Target="../media/image19.png"/><Relationship Id="rId9" Type="http://schemas.openxmlformats.org/officeDocument/2006/relationships/customXml" Target="../ink/ink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7" Type="http://schemas.openxmlformats.org/officeDocument/2006/relationships/customXml" Target="../ink/ink19.xml"/><Relationship Id="rId12" Type="http://schemas.openxmlformats.org/officeDocument/2006/relationships/image" Target="../media/image1150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0.png"/><Relationship Id="rId11" Type="http://schemas.openxmlformats.org/officeDocument/2006/relationships/customXml" Target="../ink/ink21.xml"/><Relationship Id="rId10" Type="http://schemas.openxmlformats.org/officeDocument/2006/relationships/image" Target="../media/image1142.png"/><Relationship Id="rId9" Type="http://schemas.openxmlformats.org/officeDocument/2006/relationships/customXml" Target="../ink/ink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ja-JP" altLang="en-US" dirty="0"/>
              <a:t>今回の実験①は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重曹とクエン酸の量が多いと、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ペットボトルの破損や、風船が飛び出す事故が起きる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可能性があります。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事前にご利用になるペットボトルの種類で、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最適な分量をご確認ください。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*教材中の分量は目安としてください。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76185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重曹とクエン酸の量が少ないとシャボン玉が浮かず、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多すぎるとシャボン玉が虫かごに入らないことがあります。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事前にご利用になる虫かごで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分量のご確認をお願いいたします。</a:t>
            </a:r>
          </a:p>
        </p:txBody>
      </p:sp>
    </p:spTree>
    <p:extLst>
      <p:ext uri="{BB962C8B-B14F-4D97-AF65-F5344CB8AC3E}">
        <p14:creationId xmlns:p14="http://schemas.microsoft.com/office/powerpoint/2010/main" val="3336948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また今回の実験②は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エアコンの下や屋外など、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風がある場所では、虫かご内の</a:t>
            </a:r>
            <a:r>
              <a:rPr lang="en-US" altLang="ja-JP" dirty="0"/>
              <a:t>CO2</a:t>
            </a:r>
            <a:r>
              <a:rPr lang="ja-JP" altLang="en-US" dirty="0"/>
              <a:t>が外に出て、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失敗する可能性が大きくなります。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/>
              <a:t>屋内で、風がない環境にて、ご実施ください。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045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21C92-6D87-8F4F-B24C-E58A6BE0C2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こども実験教室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0921CF-594E-EA43-8B74-908D39EC4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第五回</a:t>
            </a:r>
            <a:endParaRPr kumimoji="1" lang="en-US" altLang="ja-JP" dirty="0"/>
          </a:p>
          <a:p>
            <a:pPr>
              <a:lnSpc>
                <a:spcPct val="110000"/>
              </a:lnSpc>
            </a:pPr>
            <a:r>
              <a:rPr lang="en-US" altLang="ja-JP" dirty="0"/>
              <a:t>〜CO2</a:t>
            </a:r>
            <a:r>
              <a:rPr lang="ja-JP" altLang="en-US" dirty="0"/>
              <a:t>って？</a:t>
            </a:r>
            <a:r>
              <a:rPr lang="en-US" altLang="ja-JP" dirty="0"/>
              <a:t>〜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1CE262-BF1E-BD46-9566-BA98518AA50D}"/>
              </a:ext>
            </a:extLst>
          </p:cNvPr>
          <p:cNvSpPr txBox="1"/>
          <p:nvPr/>
        </p:nvSpPr>
        <p:spPr>
          <a:xfrm>
            <a:off x="3992563" y="1798638"/>
            <a:ext cx="14795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975C97-89FE-8549-80C1-17D6E49816E5}"/>
              </a:ext>
            </a:extLst>
          </p:cNvPr>
          <p:cNvSpPr txBox="1"/>
          <p:nvPr/>
        </p:nvSpPr>
        <p:spPr>
          <a:xfrm>
            <a:off x="5416550" y="1798638"/>
            <a:ext cx="17049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302986-B3C9-DA49-ADCD-4ECFC99FB538}"/>
              </a:ext>
            </a:extLst>
          </p:cNvPr>
          <p:cNvSpPr txBox="1"/>
          <p:nvPr/>
        </p:nvSpPr>
        <p:spPr>
          <a:xfrm>
            <a:off x="4064228" y="4706938"/>
            <a:ext cx="15271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だいごかい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7CE9854-BD30-1B49-8C97-DA85FA4ED533}"/>
              </a:ext>
            </a:extLst>
          </p:cNvPr>
          <p:cNvSpPr txBox="1"/>
          <p:nvPr/>
        </p:nvSpPr>
        <p:spPr>
          <a:xfrm>
            <a:off x="3649779" y="5439935"/>
            <a:ext cx="1301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6800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68B10-80C4-BC44-8DE0-D181FB70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はじめに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FD430-8FC7-8D41-ABAA-0005D5BB5F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 dirty="0"/>
              <a:t>身のまわりには「ふしぎ」がたくさん！</a:t>
            </a:r>
            <a:endParaRPr kumimoji="1" lang="en-US" altLang="ja-JP" dirty="0"/>
          </a:p>
          <a:p>
            <a:r>
              <a:rPr lang="ja-JP" altLang="en-US" dirty="0"/>
              <a:t>実験によって、そのひみつが分かるよ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F9E42BC-EC83-A349-9CEC-AF709160B97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 dirty="0"/>
              <a:t>今日は「</a:t>
            </a:r>
            <a:r>
              <a:rPr lang="en-US" altLang="ja-JP" dirty="0"/>
              <a:t>CO2</a:t>
            </a:r>
            <a:r>
              <a:rPr kumimoji="1" lang="ja-JP" altLang="en-US" dirty="0"/>
              <a:t>」について、</a:t>
            </a:r>
            <a:endParaRPr kumimoji="1" lang="en-US" altLang="ja-JP" dirty="0"/>
          </a:p>
          <a:p>
            <a:r>
              <a:rPr kumimoji="1" lang="ja-JP" altLang="en-US" dirty="0"/>
              <a:t>　　いっしょに実験しよう！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B76CA1-1790-7747-A9C8-CADB1E9EF25C}"/>
              </a:ext>
            </a:extLst>
          </p:cNvPr>
          <p:cNvSpPr txBox="1"/>
          <p:nvPr/>
        </p:nvSpPr>
        <p:spPr>
          <a:xfrm>
            <a:off x="2878138" y="3000375"/>
            <a:ext cx="422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5EC1C7-D075-654E-BF8C-E8E4F8A2E4FD}"/>
              </a:ext>
            </a:extLst>
          </p:cNvPr>
          <p:cNvSpPr txBox="1"/>
          <p:nvPr/>
        </p:nvSpPr>
        <p:spPr>
          <a:xfrm>
            <a:off x="2838450" y="374967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BA72F9-176C-5C47-A618-4F7D9EBB204A}"/>
              </a:ext>
            </a:extLst>
          </p:cNvPr>
          <p:cNvSpPr txBox="1"/>
          <p:nvPr/>
        </p:nvSpPr>
        <p:spPr>
          <a:xfrm>
            <a:off x="6610350" y="3749675"/>
            <a:ext cx="5334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D7660E-0345-AF4D-AC96-9D56DE45D4EB}"/>
              </a:ext>
            </a:extLst>
          </p:cNvPr>
          <p:cNvSpPr txBox="1"/>
          <p:nvPr/>
        </p:nvSpPr>
        <p:spPr>
          <a:xfrm>
            <a:off x="1660525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BBCD92-9991-7145-B989-7418E3BEB6E2}"/>
              </a:ext>
            </a:extLst>
          </p:cNvPr>
          <p:cNvSpPr txBox="1"/>
          <p:nvPr/>
        </p:nvSpPr>
        <p:spPr>
          <a:xfrm>
            <a:off x="4006850" y="5326063"/>
            <a:ext cx="1187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571F189-1CB9-D441-A6C5-301ED08D2EB2}"/>
              </a:ext>
            </a:extLst>
          </p:cNvPr>
          <p:cNvSpPr txBox="1"/>
          <p:nvPr/>
        </p:nvSpPr>
        <p:spPr>
          <a:xfrm>
            <a:off x="3041835" y="4576763"/>
            <a:ext cx="16715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 dirty="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</p:spTree>
    <p:extLst>
      <p:ext uri="{BB962C8B-B14F-4D97-AF65-F5344CB8AC3E}">
        <p14:creationId xmlns:p14="http://schemas.microsoft.com/office/powerpoint/2010/main" val="50137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ED9D5E-34CB-614D-B297-1E573B14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CO2</a:t>
            </a:r>
            <a:r>
              <a:rPr lang="ja-JP" altLang="en-US" dirty="0"/>
              <a:t>って？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EEC28-72EC-E34E-B398-18C6CB335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みんなは「</a:t>
            </a:r>
            <a:r>
              <a:rPr kumimoji="1" lang="en-US" altLang="ja-JP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CO2</a:t>
            </a:r>
            <a:r>
              <a:rPr kumimoji="1" lang="ja-JP" altLang="en-US" dirty="0"/>
              <a:t>」って</a:t>
            </a:r>
            <a:r>
              <a:rPr lang="ja-JP" altLang="en-US" dirty="0"/>
              <a:t>　</a:t>
            </a:r>
            <a:r>
              <a:rPr kumimoji="1" lang="ja-JP" altLang="en-US" dirty="0"/>
              <a:t>聞いたことある？</a:t>
            </a:r>
            <a:endParaRPr kumimoji="1" lang="en-US" altLang="ja-JP" dirty="0"/>
          </a:p>
          <a:p>
            <a:r>
              <a:rPr lang="en-US" altLang="ja-JP" dirty="0"/>
              <a:t>CO2</a:t>
            </a:r>
            <a:r>
              <a:rPr lang="ja-JP" altLang="en-US" dirty="0"/>
              <a:t>は、空気と同じように</a:t>
            </a:r>
            <a:r>
              <a:rPr kumimoji="1" lang="ja-JP" altLang="en-US" dirty="0"/>
              <a:t>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3"/>
                </a:solidFill>
              </a:rPr>
              <a:t>　</a:t>
            </a:r>
            <a:r>
              <a:rPr lang="ja-JP" altLang="en-US" sz="3200" dirty="0">
                <a:solidFill>
                  <a:schemeClr val="accent3"/>
                </a:solidFill>
              </a:rPr>
              <a:t>気体のしゅるいの一つ</a:t>
            </a:r>
            <a:r>
              <a:rPr lang="ja-JP" altLang="en-US" dirty="0"/>
              <a:t>なんだ！</a:t>
            </a:r>
            <a:endParaRPr lang="en-US" altLang="ja-JP" dirty="0"/>
          </a:p>
          <a:p>
            <a:r>
              <a:rPr lang="ja-JP" altLang="en-US" dirty="0"/>
              <a:t>今日は</a:t>
            </a:r>
            <a:r>
              <a:rPr lang="en-US" altLang="ja-JP" dirty="0"/>
              <a:t>CO2</a:t>
            </a:r>
            <a:r>
              <a:rPr lang="ja-JP" altLang="en-US" dirty="0"/>
              <a:t>が「</a:t>
            </a:r>
            <a:r>
              <a:rPr lang="ja-JP" altLang="en-US" dirty="0">
                <a:solidFill>
                  <a:schemeClr val="accent2"/>
                </a:solidFill>
              </a:rPr>
              <a:t>どんな気体</a:t>
            </a:r>
            <a:r>
              <a:rPr lang="ja-JP" altLang="en-US" dirty="0"/>
              <a:t>」なのか、見てみよう！</a:t>
            </a:r>
            <a:endParaRPr lang="en-US" altLang="ja-JP" dirty="0"/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0717305-0A9E-CB4D-9509-91A1D9C5F5D3}"/>
              </a:ext>
            </a:extLst>
          </p:cNvPr>
          <p:cNvSpPr txBox="1"/>
          <p:nvPr/>
        </p:nvSpPr>
        <p:spPr>
          <a:xfrm>
            <a:off x="2199925" y="1640280"/>
            <a:ext cx="13794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50807BE-4779-3340-9514-0F0259B769B0}"/>
              </a:ext>
            </a:extLst>
          </p:cNvPr>
          <p:cNvSpPr txBox="1"/>
          <p:nvPr/>
        </p:nvSpPr>
        <p:spPr>
          <a:xfrm>
            <a:off x="4006866" y="1640279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5C97672-8BE3-BB4B-A7ED-A14E6872C84C}"/>
              </a:ext>
            </a:extLst>
          </p:cNvPr>
          <p:cNvSpPr txBox="1"/>
          <p:nvPr/>
        </p:nvSpPr>
        <p:spPr>
          <a:xfrm>
            <a:off x="1022400" y="3165246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きたい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04026B3-94F8-D441-8986-C5878304E928}"/>
              </a:ext>
            </a:extLst>
          </p:cNvPr>
          <p:cNvSpPr txBox="1"/>
          <p:nvPr/>
        </p:nvSpPr>
        <p:spPr>
          <a:xfrm>
            <a:off x="2249383" y="239723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036ED1BE-FE50-CF4C-9349-DA06619A1D75}"/>
              </a:ext>
            </a:extLst>
          </p:cNvPr>
          <p:cNvSpPr txBox="1"/>
          <p:nvPr/>
        </p:nvSpPr>
        <p:spPr>
          <a:xfrm>
            <a:off x="1096035" y="304752"/>
            <a:ext cx="1479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pic>
        <p:nvPicPr>
          <p:cNvPr id="1026" name="Picture 2" descr="空気のイラスト">
            <a:extLst>
              <a:ext uri="{FF2B5EF4-FFF2-40B4-BE49-F238E27FC236}">
                <a16:creationId xmlns:a16="http://schemas.microsoft.com/office/drawing/2014/main" id="{9C5116A8-C896-474E-891E-4C2CD8A33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2" y="1640279"/>
            <a:ext cx="2523681" cy="251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462CEE4-522E-4D3A-A56B-89872115A441}"/>
              </a:ext>
            </a:extLst>
          </p:cNvPr>
          <p:cNvSpPr txBox="1"/>
          <p:nvPr/>
        </p:nvSpPr>
        <p:spPr>
          <a:xfrm>
            <a:off x="4000850" y="3997452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きたい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3B3068E-9384-4D62-A6D1-752BE6427AD5}"/>
              </a:ext>
            </a:extLst>
          </p:cNvPr>
          <p:cNvSpPr txBox="1"/>
          <p:nvPr/>
        </p:nvSpPr>
        <p:spPr>
          <a:xfrm>
            <a:off x="5996340" y="3997451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EA185E5-E5C2-4A63-9C87-BDFB5AE5844A}"/>
              </a:ext>
            </a:extLst>
          </p:cNvPr>
          <p:cNvSpPr txBox="1"/>
          <p:nvPr/>
        </p:nvSpPr>
        <p:spPr>
          <a:xfrm>
            <a:off x="996646" y="3997451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ADF3375-21FC-44A8-AF6C-AC19803FDA9C}"/>
              </a:ext>
            </a:extLst>
          </p:cNvPr>
          <p:cNvSpPr/>
          <p:nvPr/>
        </p:nvSpPr>
        <p:spPr>
          <a:xfrm>
            <a:off x="2141234" y="4905957"/>
            <a:ext cx="4622982" cy="691515"/>
          </a:xfrm>
          <a:prstGeom prst="rect">
            <a:avLst/>
          </a:prstGeom>
          <a:solidFill>
            <a:schemeClr val="accent3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A7597B-E3FD-47DF-B2FB-5C2BEC33F069}"/>
              </a:ext>
            </a:extLst>
          </p:cNvPr>
          <p:cNvSpPr txBox="1"/>
          <p:nvPr/>
        </p:nvSpPr>
        <p:spPr>
          <a:xfrm>
            <a:off x="3539058" y="490215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B460328-A929-434A-B6CD-D8885C5E784B}"/>
              </a:ext>
            </a:extLst>
          </p:cNvPr>
          <p:cNvSpPr txBox="1"/>
          <p:nvPr/>
        </p:nvSpPr>
        <p:spPr>
          <a:xfrm>
            <a:off x="4829001" y="490215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A37461-5EB4-4028-AB74-F091BCBC8DB2}"/>
              </a:ext>
            </a:extLst>
          </p:cNvPr>
          <p:cNvSpPr txBox="1"/>
          <p:nvPr/>
        </p:nvSpPr>
        <p:spPr>
          <a:xfrm>
            <a:off x="2338004" y="5086590"/>
            <a:ext cx="4426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さっそく、実験して見てみよう！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CBD5519-CA0C-400F-999C-5C9AE263B1EE}"/>
              </a:ext>
            </a:extLst>
          </p:cNvPr>
          <p:cNvSpPr txBox="1"/>
          <p:nvPr/>
        </p:nvSpPr>
        <p:spPr>
          <a:xfrm>
            <a:off x="1722346" y="4021829"/>
            <a:ext cx="1587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</p:spTree>
    <p:extLst>
      <p:ext uri="{BB962C8B-B14F-4D97-AF65-F5344CB8AC3E}">
        <p14:creationId xmlns:p14="http://schemas.microsoft.com/office/powerpoint/2010/main" val="3478126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281ACC-DA97-0F44-8E8B-FA7CB52A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〜CO2</a:t>
            </a:r>
            <a:r>
              <a:rPr lang="ja-JP" altLang="en-US" sz="3400" b="1" dirty="0">
                <a:solidFill>
                  <a:schemeClr val="accent6"/>
                </a:solidFill>
              </a:rPr>
              <a:t>を見てみよう！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3AEF27F-17E1-BF40-B2AC-667B8355CAD2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81A05B7-54DD-414E-8933-04FD51738165}"/>
              </a:ext>
            </a:extLst>
          </p:cNvPr>
          <p:cNvSpPr txBox="1"/>
          <p:nvPr/>
        </p:nvSpPr>
        <p:spPr>
          <a:xfrm>
            <a:off x="2971801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EC7A3FC-F13E-B64F-ACD9-BBA53518FAF7}"/>
              </a:ext>
            </a:extLst>
          </p:cNvPr>
          <p:cNvSpPr txBox="1"/>
          <p:nvPr/>
        </p:nvSpPr>
        <p:spPr>
          <a:xfrm>
            <a:off x="4555127" y="436875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48FF6707-4634-9449-96D9-68CABC91D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3200" dirty="0">
                <a:solidFill>
                  <a:schemeClr val="accent3"/>
                </a:solidFill>
              </a:rPr>
              <a:t>そもそも</a:t>
            </a:r>
            <a:r>
              <a:rPr lang="en-US" altLang="ja-JP" sz="3200" dirty="0">
                <a:solidFill>
                  <a:schemeClr val="accent3"/>
                </a:solidFill>
              </a:rPr>
              <a:t>CO2</a:t>
            </a:r>
            <a:r>
              <a:rPr lang="ja-JP" altLang="en-US" sz="3200" dirty="0">
                <a:solidFill>
                  <a:schemeClr val="accent3"/>
                </a:solidFill>
              </a:rPr>
              <a:t>なんて本当にあるのかな？</a:t>
            </a:r>
            <a:endParaRPr lang="en-US" altLang="ja-JP" sz="32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まずは、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CO2</a:t>
            </a:r>
            <a:r>
              <a:rPr lang="ja-JP" alt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を見る実験 </a:t>
            </a:r>
            <a:r>
              <a:rPr lang="ja-JP" altLang="en-US" dirty="0"/>
              <a:t>をやってみよう！</a:t>
            </a:r>
          </a:p>
        </p:txBody>
      </p:sp>
      <p:pic>
        <p:nvPicPr>
          <p:cNvPr id="18" name="図 17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5073FC0-890F-B84A-8097-3099536CB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643" y="3819396"/>
            <a:ext cx="2487699" cy="246904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8EFFD62-249D-F541-9109-992D09FAC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510" y="4551084"/>
            <a:ext cx="1448836" cy="164476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E909BB-B15B-404E-9046-A1601AE23188}"/>
              </a:ext>
            </a:extLst>
          </p:cNvPr>
          <p:cNvSpPr txBox="1"/>
          <p:nvPr/>
        </p:nvSpPr>
        <p:spPr>
          <a:xfrm>
            <a:off x="1873501" y="1656000"/>
            <a:ext cx="10983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85C99AE-B042-8647-A99D-DA94435F8DB9}"/>
              </a:ext>
            </a:extLst>
          </p:cNvPr>
          <p:cNvSpPr txBox="1"/>
          <p:nvPr/>
        </p:nvSpPr>
        <p:spPr>
          <a:xfrm>
            <a:off x="592600" y="3295508"/>
            <a:ext cx="13363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A331E465-6E43-594A-9E00-DFF8BE9A068D}"/>
              </a:ext>
            </a:extLst>
          </p:cNvPr>
          <p:cNvGrpSpPr/>
          <p:nvPr/>
        </p:nvGrpSpPr>
        <p:grpSpPr>
          <a:xfrm>
            <a:off x="523374" y="3314457"/>
            <a:ext cx="2917658" cy="720000"/>
            <a:chOff x="774014" y="4304534"/>
            <a:chExt cx="5990040" cy="1363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23" name="インク 22">
                  <a:extLst>
                    <a:ext uri="{FF2B5EF4-FFF2-40B4-BE49-F238E27FC236}">
                      <a16:creationId xmlns:a16="http://schemas.microsoft.com/office/drawing/2014/main" id="{1A4882EF-02E9-984C-B6D1-327F593CD808}"/>
                    </a:ext>
                  </a:extLst>
                </p14:cNvPr>
                <p14:cNvContentPartPr/>
                <p14:nvPr/>
              </p14:nvContentPartPr>
              <p14:xfrm>
                <a:off x="774014" y="4377614"/>
                <a:ext cx="43200" cy="1254960"/>
              </p14:xfrm>
            </p:contentPart>
          </mc:Choice>
          <mc:Fallback xmlns="">
            <p:pic>
              <p:nvPicPr>
                <p:cNvPr id="23" name="インク 22">
                  <a:extLst>
                    <a:ext uri="{FF2B5EF4-FFF2-40B4-BE49-F238E27FC236}">
                      <a16:creationId xmlns:a16="http://schemas.microsoft.com/office/drawing/2014/main" id="{71CF9BC3-5F86-4745-BB37-170C1B0002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6014" y="3545202"/>
                  <a:ext cx="378240" cy="29189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F4AB6741-C06C-7F43-BF90-FEB6011D94EC}"/>
                    </a:ext>
                  </a:extLst>
                </p14:cNvPr>
                <p14:cNvContentPartPr/>
                <p14:nvPr/>
              </p14:nvContentPartPr>
              <p14:xfrm>
                <a:off x="850334" y="5572094"/>
                <a:ext cx="5905800" cy="9612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19DFA660-A27C-2741-8BB3-DD8A8C9945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9533" y="4744832"/>
                  <a:ext cx="6246425" cy="17498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2BCF1C7B-27AA-9D4D-9AC1-CB315B7F3EAF}"/>
                    </a:ext>
                  </a:extLst>
                </p14:cNvPr>
                <p14:cNvContentPartPr/>
                <p14:nvPr/>
              </p14:nvContentPartPr>
              <p14:xfrm>
                <a:off x="808574" y="4304534"/>
                <a:ext cx="5930640" cy="396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E01F300F-BF24-5A43-89A9-BAB3DA4D050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7761" y="3489240"/>
                  <a:ext cx="6271291" cy="16694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26" name="インク 25">
                  <a:extLst>
                    <a:ext uri="{FF2B5EF4-FFF2-40B4-BE49-F238E27FC236}">
                      <a16:creationId xmlns:a16="http://schemas.microsoft.com/office/drawing/2014/main" id="{EA8FC43A-7532-F443-9E2D-C40F07CC5576}"/>
                    </a:ext>
                  </a:extLst>
                </p14:cNvPr>
                <p14:cNvContentPartPr/>
                <p14:nvPr/>
              </p14:nvContentPartPr>
              <p14:xfrm>
                <a:off x="6738854" y="4339094"/>
                <a:ext cx="25200" cy="1225800"/>
              </p14:xfrm>
            </p:contentPart>
          </mc:Choice>
          <mc:Fallback xmlns="">
            <p:pic>
              <p:nvPicPr>
                <p:cNvPr id="26" name="インク 25">
                  <a:extLst>
                    <a:ext uri="{FF2B5EF4-FFF2-40B4-BE49-F238E27FC236}">
                      <a16:creationId xmlns:a16="http://schemas.microsoft.com/office/drawing/2014/main" id="{0495B547-3209-1842-AE19-1A2B638D0DA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75521" y="3506565"/>
                  <a:ext cx="350933" cy="2890065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ACEA934-EEDF-4186-8A2C-17523217A1A5}"/>
              </a:ext>
            </a:extLst>
          </p:cNvPr>
          <p:cNvSpPr txBox="1"/>
          <p:nvPr/>
        </p:nvSpPr>
        <p:spPr>
          <a:xfrm>
            <a:off x="3799571" y="165600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ほんとう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811B5D5-1675-4384-A33B-198A136A568B}"/>
              </a:ext>
            </a:extLst>
          </p:cNvPr>
          <p:cNvSpPr txBox="1"/>
          <p:nvPr/>
        </p:nvSpPr>
        <p:spPr>
          <a:xfrm>
            <a:off x="1916880" y="3295508"/>
            <a:ext cx="3748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EF5D048-8445-4952-8CDC-C16C7696A6B5}"/>
              </a:ext>
            </a:extLst>
          </p:cNvPr>
          <p:cNvSpPr txBox="1"/>
          <p:nvPr/>
        </p:nvSpPr>
        <p:spPr>
          <a:xfrm>
            <a:off x="2570488" y="3295508"/>
            <a:ext cx="8763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</p:spTree>
    <p:extLst>
      <p:ext uri="{BB962C8B-B14F-4D97-AF65-F5344CB8AC3E}">
        <p14:creationId xmlns:p14="http://schemas.microsoft.com/office/powerpoint/2010/main" val="163751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68B9B8B-46D5-D74D-A1BA-5EF415EE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実験を始める前に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6DDEAAC-5F63-614F-8F10-49D157F78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ja-JP" altLang="en-US" dirty="0">
                <a:solidFill>
                  <a:prstClr val="white"/>
                </a:solidFill>
              </a:rPr>
              <a:t>実験は広いところでやろう！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今回の実験では水を使うよ。</a:t>
            </a:r>
            <a:endParaRPr lang="en-US" altLang="ja-JP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u="none" dirty="0">
                <a:solidFill>
                  <a:prstClr val="white"/>
                </a:solidFill>
              </a:rPr>
              <a:t>　</a:t>
            </a:r>
            <a:r>
              <a:rPr lang="ja-JP" altLang="en-US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dirty="0">
              <a:solidFill>
                <a:prstClr val="white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5CFE63-2AFE-8F4E-996E-A15BD1EF681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768309-5C53-2D47-BC57-89F6AB64AD20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5950D3-CB6D-B643-B995-A7A5EE107687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6A69A84-E70E-2C42-9FA8-484A36E64B04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926F31D-2A79-5242-A203-EC68801F6A86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60D791-D60E-6846-973A-EA8CE09A655C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61952DF-CCD9-B847-88E8-6C2C87FB8191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724B19C-BE5E-CC4D-B306-DE3389818393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914E676-704E-6F46-B2C8-3E8046D6FE2E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B508C32-A819-A946-9B5C-5B8A9481DCC0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A591EEE-5C07-E147-945E-0E72FF317B14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6C7E054-8D1B-C845-9BCA-E4A91427D6CA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8FC4877-4EB4-1E4C-9DA0-83A5388B3562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F9118F6-4717-8D49-80D1-432FA8E373B9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59AC5AF-8A93-5F41-9752-709F35FEAFF9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F3C6FE1-DC6B-4644-AF20-3730CECB18B3}"/>
              </a:ext>
            </a:extLst>
          </p:cNvPr>
          <p:cNvSpPr txBox="1"/>
          <p:nvPr/>
        </p:nvSpPr>
        <p:spPr>
          <a:xfrm>
            <a:off x="4933210" y="512205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F521BCC-F716-124A-88AC-6B2D8B2E9CFD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286305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準備するもの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水</a:t>
            </a:r>
            <a:endParaRPr kumimoji="1" lang="en-US" altLang="ja-JP" dirty="0"/>
          </a:p>
          <a:p>
            <a:r>
              <a:rPr lang="ja-JP" altLang="en-US" dirty="0"/>
              <a:t>重そう（大さじ</a:t>
            </a:r>
            <a:r>
              <a:rPr lang="en-US" altLang="ja-JP" dirty="0"/>
              <a:t>2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kumimoji="1" lang="ja-JP" altLang="en-US" dirty="0"/>
              <a:t>クエンさん（大さじ</a:t>
            </a:r>
            <a:r>
              <a:rPr kumimoji="1" lang="en-US" altLang="ja-JP" dirty="0"/>
              <a:t>2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r>
              <a:rPr lang="ja-JP" altLang="en-US" dirty="0"/>
              <a:t>ゴム風船</a:t>
            </a:r>
            <a:endParaRPr lang="en-US" altLang="ja-JP" dirty="0"/>
          </a:p>
          <a:p>
            <a:r>
              <a:rPr lang="ja-JP" altLang="en-US" dirty="0"/>
              <a:t>ペットボトル（たんさんよう）</a:t>
            </a:r>
            <a:endParaRPr lang="en-US" altLang="ja-JP" dirty="0"/>
          </a:p>
          <a:p>
            <a:r>
              <a:rPr lang="ja-JP" altLang="en-US" dirty="0"/>
              <a:t>調味りょうボトル（なければ、ろうと）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FB63E6-DC9B-9548-AB4D-46F87C5BCEE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F85EAA-9309-9F43-9083-BD8D01EE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036" y="1538907"/>
            <a:ext cx="1278797" cy="145671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FEC2B1C-0E25-E440-8F7D-BD253EF85AD6}"/>
              </a:ext>
            </a:extLst>
          </p:cNvPr>
          <p:cNvSpPr txBox="1"/>
          <p:nvPr/>
        </p:nvSpPr>
        <p:spPr>
          <a:xfrm>
            <a:off x="846908" y="16570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339AD95-6B78-B249-8F0D-E7E7EA0760C6}"/>
              </a:ext>
            </a:extLst>
          </p:cNvPr>
          <p:cNvSpPr txBox="1"/>
          <p:nvPr/>
        </p:nvSpPr>
        <p:spPr>
          <a:xfrm>
            <a:off x="825060" y="23739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6A9D9F-2A91-4A7F-8892-4B94E5EEE480}"/>
              </a:ext>
            </a:extLst>
          </p:cNvPr>
          <p:cNvSpPr txBox="1"/>
          <p:nvPr/>
        </p:nvSpPr>
        <p:spPr>
          <a:xfrm>
            <a:off x="2067167" y="23739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CA07B75-A43F-4CF7-9F67-929629C0AB87}"/>
              </a:ext>
            </a:extLst>
          </p:cNvPr>
          <p:cNvSpPr txBox="1"/>
          <p:nvPr/>
        </p:nvSpPr>
        <p:spPr>
          <a:xfrm>
            <a:off x="2569591" y="312122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7C5ED23-A266-48DF-9FB9-6FB7CC5D16C3}"/>
              </a:ext>
            </a:extLst>
          </p:cNvPr>
          <p:cNvSpPr txBox="1"/>
          <p:nvPr/>
        </p:nvSpPr>
        <p:spPr>
          <a:xfrm>
            <a:off x="1487638" y="39014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065A6CB-DFDA-4821-8FB7-F1683B87F874}"/>
              </a:ext>
            </a:extLst>
          </p:cNvPr>
          <p:cNvSpPr txBox="1"/>
          <p:nvPr/>
        </p:nvSpPr>
        <p:spPr>
          <a:xfrm>
            <a:off x="908461" y="542328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ちょうみ</a:t>
            </a:r>
          </a:p>
        </p:txBody>
      </p:sp>
      <p:pic>
        <p:nvPicPr>
          <p:cNvPr id="2050" name="Picture 2" descr="重曹のイラスト">
            <a:extLst>
              <a:ext uri="{FF2B5EF4-FFF2-40B4-BE49-F238E27FC236}">
                <a16:creationId xmlns:a16="http://schemas.microsoft.com/office/drawing/2014/main" id="{9F289A3A-35C4-4541-A6C3-6A347DE2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61" y="1645597"/>
            <a:ext cx="1092538" cy="145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クエン酸のイラスト">
            <a:extLst>
              <a:ext uri="{FF2B5EF4-FFF2-40B4-BE49-F238E27FC236}">
                <a16:creationId xmlns:a16="http://schemas.microsoft.com/office/drawing/2014/main" id="{3484871E-8C6F-43CE-9E17-27CAB84A2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861" y="1645596"/>
            <a:ext cx="1092538" cy="145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少し膨らんだ風船のイラスト">
            <a:extLst>
              <a:ext uri="{FF2B5EF4-FFF2-40B4-BE49-F238E27FC236}">
                <a16:creationId xmlns:a16="http://schemas.microsoft.com/office/drawing/2014/main" id="{F581B40B-0792-48FD-8CB7-B7E161C84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16" y="3643085"/>
            <a:ext cx="1325433" cy="132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ビタースのイラスト（空）">
            <a:extLst>
              <a:ext uri="{FF2B5EF4-FFF2-40B4-BE49-F238E27FC236}">
                <a16:creationId xmlns:a16="http://schemas.microsoft.com/office/drawing/2014/main" id="{7AE9C792-0E68-4E99-A301-9C905398A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125" y="3429000"/>
            <a:ext cx="854010" cy="172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空のペットボトルのイラスト">
            <a:extLst>
              <a:ext uri="{FF2B5EF4-FFF2-40B4-BE49-F238E27FC236}">
                <a16:creationId xmlns:a16="http://schemas.microsoft.com/office/drawing/2014/main" id="{FDFA1675-9604-40FD-B1B0-48CF8C9A3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393" y="3307403"/>
            <a:ext cx="1366838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96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調味りょうボトルに重そうを入れ</a:t>
            </a:r>
            <a:r>
              <a:rPr lang="ja-JP" altLang="en-US" dirty="0"/>
              <a:t>る</a:t>
            </a: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調味りょうボトルの口を、ゴム風船の口に入れ、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 ゴム風船に重そうを入れる。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1A908E-0825-AD44-9076-FD97A642DBDE}"/>
              </a:ext>
            </a:extLst>
          </p:cNvPr>
          <p:cNvSpPr txBox="1"/>
          <p:nvPr/>
        </p:nvSpPr>
        <p:spPr>
          <a:xfrm>
            <a:off x="1213698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ちょうみ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45ACFE3-E04E-0B46-808B-E987B7A9BCD7}"/>
              </a:ext>
            </a:extLst>
          </p:cNvPr>
          <p:cNvSpPr txBox="1"/>
          <p:nvPr/>
        </p:nvSpPr>
        <p:spPr>
          <a:xfrm>
            <a:off x="4824568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C9EC5B-CDEF-824E-901C-7D1051D6807A}"/>
              </a:ext>
            </a:extLst>
          </p:cNvPr>
          <p:cNvSpPr txBox="1"/>
          <p:nvPr/>
        </p:nvSpPr>
        <p:spPr>
          <a:xfrm>
            <a:off x="3574354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1663F6C-A62C-42D7-A6CD-E8281FB1379D}"/>
              </a:ext>
            </a:extLst>
          </p:cNvPr>
          <p:cNvSpPr txBox="1"/>
          <p:nvPr/>
        </p:nvSpPr>
        <p:spPr>
          <a:xfrm>
            <a:off x="1213698" y="22809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ちょうみ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A86B51-F13A-4DAD-BA75-C37B6AA49964}"/>
              </a:ext>
            </a:extLst>
          </p:cNvPr>
          <p:cNvSpPr txBox="1"/>
          <p:nvPr/>
        </p:nvSpPr>
        <p:spPr>
          <a:xfrm>
            <a:off x="3664366" y="22809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FAC966E-91BB-4A0F-B74E-8ACD60E9DBE9}"/>
              </a:ext>
            </a:extLst>
          </p:cNvPr>
          <p:cNvSpPr txBox="1"/>
          <p:nvPr/>
        </p:nvSpPr>
        <p:spPr>
          <a:xfrm>
            <a:off x="5104775" y="22809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324CAD8-F741-4896-966B-3BF97179D16E}"/>
              </a:ext>
            </a:extLst>
          </p:cNvPr>
          <p:cNvSpPr txBox="1"/>
          <p:nvPr/>
        </p:nvSpPr>
        <p:spPr>
          <a:xfrm>
            <a:off x="6125077" y="22809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5935326-9BA5-4CC1-8573-2EEF686E7897}"/>
              </a:ext>
            </a:extLst>
          </p:cNvPr>
          <p:cNvSpPr txBox="1"/>
          <p:nvPr/>
        </p:nvSpPr>
        <p:spPr>
          <a:xfrm>
            <a:off x="6780798" y="22809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A0451E0-AE8E-4796-825E-4784FEF4EADB}"/>
              </a:ext>
            </a:extLst>
          </p:cNvPr>
          <p:cNvSpPr txBox="1"/>
          <p:nvPr/>
        </p:nvSpPr>
        <p:spPr>
          <a:xfrm>
            <a:off x="1820154" y="305440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6E0B476-4DF6-41F9-A5BE-F7732FF6BB20}"/>
              </a:ext>
            </a:extLst>
          </p:cNvPr>
          <p:cNvSpPr txBox="1"/>
          <p:nvPr/>
        </p:nvSpPr>
        <p:spPr>
          <a:xfrm>
            <a:off x="3971195" y="305440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9B68A95-0543-41B9-88CC-F8E03D2331F3}"/>
              </a:ext>
            </a:extLst>
          </p:cNvPr>
          <p:cNvSpPr txBox="1"/>
          <p:nvPr/>
        </p:nvSpPr>
        <p:spPr>
          <a:xfrm>
            <a:off x="2762938" y="305440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A27501D6-276D-4F0C-B664-4E547C692B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66" t="7631" r="54274" b="72923"/>
          <a:stretch/>
        </p:blipFill>
        <p:spPr>
          <a:xfrm>
            <a:off x="2935705" y="3728127"/>
            <a:ext cx="3298280" cy="2433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7014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45163"/>
            <a:ext cx="7886700" cy="4675922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3"/>
            </a:pPr>
            <a:r>
              <a:rPr lang="ja-JP" altLang="en-US" dirty="0"/>
              <a:t>ペットボトルにクエンさんと水</a:t>
            </a:r>
            <a:r>
              <a:rPr lang="en-US" altLang="ja-JP" dirty="0"/>
              <a:t>100ml</a:t>
            </a:r>
            <a:r>
              <a:rPr lang="ja-JP" altLang="en-US" dirty="0"/>
              <a:t>を入れる。</a:t>
            </a:r>
            <a:endParaRPr lang="en-US" altLang="ja-JP" dirty="0"/>
          </a:p>
          <a:p>
            <a:pPr marL="514350" indent="-514350">
              <a:buFont typeface="+mj-ea"/>
              <a:buAutoNum type="circleNumDbPlain" startAt="3"/>
            </a:pPr>
            <a:r>
              <a:rPr lang="ja-JP" altLang="en-US" dirty="0"/>
              <a:t>ゴム風船の口の部分をねじり、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 ペットボトルの口につける。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8E56E9-8D5F-DF42-82D1-AB926BB181D7}"/>
              </a:ext>
            </a:extLst>
          </p:cNvPr>
          <p:cNvSpPr txBox="1"/>
          <p:nvPr/>
        </p:nvSpPr>
        <p:spPr>
          <a:xfrm>
            <a:off x="4538629" y="15334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E1970C7-DD47-9046-A772-03FDBB6E77E4}"/>
              </a:ext>
            </a:extLst>
          </p:cNvPr>
          <p:cNvSpPr txBox="1"/>
          <p:nvPr/>
        </p:nvSpPr>
        <p:spPr>
          <a:xfrm>
            <a:off x="1735286" y="22927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8B4EB19-8B16-4DB7-8894-525D9F3BE1EE}"/>
              </a:ext>
            </a:extLst>
          </p:cNvPr>
          <p:cNvSpPr txBox="1"/>
          <p:nvPr/>
        </p:nvSpPr>
        <p:spPr>
          <a:xfrm>
            <a:off x="6357592" y="15334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9670A94-E8A3-4479-BED6-A1F898EC626E}"/>
              </a:ext>
            </a:extLst>
          </p:cNvPr>
          <p:cNvSpPr txBox="1"/>
          <p:nvPr/>
        </p:nvSpPr>
        <p:spPr>
          <a:xfrm>
            <a:off x="2721875" y="22927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C141B60-953B-4E57-A418-0BAD2107B4C9}"/>
              </a:ext>
            </a:extLst>
          </p:cNvPr>
          <p:cNvSpPr txBox="1"/>
          <p:nvPr/>
        </p:nvSpPr>
        <p:spPr>
          <a:xfrm>
            <a:off x="3485881" y="22927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ぶぶん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D1590B5-4721-4460-91D7-3C7264D45A04}"/>
              </a:ext>
            </a:extLst>
          </p:cNvPr>
          <p:cNvSpPr txBox="1"/>
          <p:nvPr/>
        </p:nvSpPr>
        <p:spPr>
          <a:xfrm>
            <a:off x="3106886" y="304025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DB2F44A6-13B7-4334-9BF0-05F6C3A06C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32" t="33800" r="54208" b="46754"/>
          <a:stretch/>
        </p:blipFill>
        <p:spPr>
          <a:xfrm>
            <a:off x="2935705" y="3787795"/>
            <a:ext cx="3298280" cy="2433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0967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タイトル 1">
            <a:extLst>
              <a:ext uri="{FF2B5EF4-FFF2-40B4-BE49-F238E27FC236}">
                <a16:creationId xmlns:a16="http://schemas.microsoft.com/office/drawing/2014/main" id="{AA6B0874-B423-4E85-B5C9-549A3042C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〜CO2</a:t>
            </a:r>
            <a:r>
              <a:rPr lang="ja-JP" altLang="en-US" sz="3400" b="1" dirty="0">
                <a:solidFill>
                  <a:schemeClr val="accent6"/>
                </a:solidFill>
              </a:rPr>
              <a:t>を見てみよう！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A3EC2E-9C85-4E97-9319-6C792941FE50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52A4793-D476-4173-B546-C295B5A2854D}"/>
              </a:ext>
            </a:extLst>
          </p:cNvPr>
          <p:cNvSpPr txBox="1"/>
          <p:nvPr/>
        </p:nvSpPr>
        <p:spPr>
          <a:xfrm>
            <a:off x="2971801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62EA82C-2ABA-4293-B56D-B8757F04A035}"/>
              </a:ext>
            </a:extLst>
          </p:cNvPr>
          <p:cNvSpPr txBox="1"/>
          <p:nvPr/>
        </p:nvSpPr>
        <p:spPr>
          <a:xfrm>
            <a:off x="4555127" y="436875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9" name="コンテンツ プレースホルダー 2">
            <a:extLst>
              <a:ext uri="{FF2B5EF4-FFF2-40B4-BE49-F238E27FC236}">
                <a16:creationId xmlns:a16="http://schemas.microsoft.com/office/drawing/2014/main" id="{1EE4AE75-2093-41E0-8DC3-A06B022CE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45163"/>
            <a:ext cx="7886700" cy="4675922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5"/>
            </a:pPr>
            <a:r>
              <a:rPr lang="ja-JP" altLang="en-US" dirty="0"/>
              <a:t>ゴム風船のねじりをほどいて、風船の中の重そうを、ペットボトルの中に入れよう！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dirty="0"/>
              <a:t>　</a:t>
            </a:r>
            <a:endParaRPr lang="en-US" altLang="ja-JP" dirty="0"/>
          </a:p>
          <a:p>
            <a:pPr marL="0" indent="0">
              <a:buNone/>
            </a:pPr>
            <a:endParaRPr lang="en-US" altLang="ja-JP" sz="2400" b="1" u="sng" dirty="0"/>
          </a:p>
          <a:p>
            <a:pPr marL="0" indent="0">
              <a:buNone/>
            </a:pPr>
            <a:r>
              <a:rPr lang="ja-JP" altLang="en-US" b="1" dirty="0"/>
              <a:t>　　</a:t>
            </a:r>
            <a:r>
              <a:rPr lang="en-US" altLang="ja-JP" b="1" u="sng" dirty="0"/>
              <a:t>※</a:t>
            </a:r>
            <a:r>
              <a:rPr lang="ja-JP" altLang="en-US" b="1" u="sng" dirty="0"/>
              <a:t>注意！</a:t>
            </a:r>
            <a:br>
              <a:rPr lang="en-US" altLang="ja-JP" dirty="0"/>
            </a:br>
            <a:r>
              <a:rPr lang="ja-JP" altLang="en-US" dirty="0"/>
              <a:t>　　ペットボトルと風船をつなぎ目は</a:t>
            </a:r>
            <a:r>
              <a:rPr lang="ja-JP" altLang="en-US" sz="3200" b="1" u="sng" dirty="0">
                <a:solidFill>
                  <a:schemeClr val="accent2"/>
                </a:solidFill>
              </a:rPr>
              <a:t>手でおさえよう</a:t>
            </a:r>
            <a:r>
              <a:rPr lang="ja-JP" altLang="en-US" sz="3200" dirty="0"/>
              <a:t>！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79439780-7E44-4486-8CC9-45228D54CD0D}"/>
              </a:ext>
            </a:extLst>
          </p:cNvPr>
          <p:cNvSpPr/>
          <p:nvPr/>
        </p:nvSpPr>
        <p:spPr>
          <a:xfrm>
            <a:off x="2522483" y="2838967"/>
            <a:ext cx="4071086" cy="691515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A70ADDA-3AA4-4BC5-8D3D-716586A8A199}"/>
              </a:ext>
            </a:extLst>
          </p:cNvPr>
          <p:cNvSpPr txBox="1"/>
          <p:nvPr/>
        </p:nvSpPr>
        <p:spPr>
          <a:xfrm>
            <a:off x="3330461" y="2821775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091DC72-B908-4B45-BD5F-4F0708709A04}"/>
              </a:ext>
            </a:extLst>
          </p:cNvPr>
          <p:cNvSpPr txBox="1"/>
          <p:nvPr/>
        </p:nvSpPr>
        <p:spPr>
          <a:xfrm>
            <a:off x="2750849" y="3007262"/>
            <a:ext cx="3842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ゴム風船はどうなるかな？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212870B-F928-437F-A2E2-97EA361151B7}"/>
              </a:ext>
            </a:extLst>
          </p:cNvPr>
          <p:cNvSpPr txBox="1"/>
          <p:nvPr/>
        </p:nvSpPr>
        <p:spPr>
          <a:xfrm>
            <a:off x="3323121" y="3776996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BFFE87E-95C1-46A3-9069-5EA8AE81C468}"/>
              </a:ext>
            </a:extLst>
          </p:cNvPr>
          <p:cNvSpPr txBox="1"/>
          <p:nvPr/>
        </p:nvSpPr>
        <p:spPr>
          <a:xfrm>
            <a:off x="2971801" y="5051902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AB518AD-9CCF-4F4E-BCFF-54ED1EBCF4DE}"/>
              </a:ext>
            </a:extLst>
          </p:cNvPr>
          <p:cNvSpPr txBox="1"/>
          <p:nvPr/>
        </p:nvSpPr>
        <p:spPr>
          <a:xfrm>
            <a:off x="4882773" y="5051902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め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DE8D441-A55E-4B59-8123-D9B395B3FEEA}"/>
              </a:ext>
            </a:extLst>
          </p:cNvPr>
          <p:cNvSpPr txBox="1"/>
          <p:nvPr/>
        </p:nvSpPr>
        <p:spPr>
          <a:xfrm>
            <a:off x="5534281" y="5051902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て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8DAA48E-B073-411A-B088-FE4E3CEA67C0}"/>
              </a:ext>
            </a:extLst>
          </p:cNvPr>
          <p:cNvSpPr txBox="1"/>
          <p:nvPr/>
        </p:nvSpPr>
        <p:spPr>
          <a:xfrm>
            <a:off x="1506414" y="4377306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b="1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ちゅうい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C0B5A34-80F7-424E-AD1E-4C96DE0E44ED}"/>
              </a:ext>
            </a:extLst>
          </p:cNvPr>
          <p:cNvSpPr txBox="1"/>
          <p:nvPr/>
        </p:nvSpPr>
        <p:spPr>
          <a:xfrm>
            <a:off x="1734780" y="1511985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3B13378-BDAC-4D53-8D57-8F7D31568C97}"/>
              </a:ext>
            </a:extLst>
          </p:cNvPr>
          <p:cNvSpPr txBox="1"/>
          <p:nvPr/>
        </p:nvSpPr>
        <p:spPr>
          <a:xfrm>
            <a:off x="5125065" y="1511985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FBFA08A-750E-40D0-A3F4-2B6FEEEE36BD}"/>
              </a:ext>
            </a:extLst>
          </p:cNvPr>
          <p:cNvSpPr txBox="1"/>
          <p:nvPr/>
        </p:nvSpPr>
        <p:spPr>
          <a:xfrm>
            <a:off x="6141134" y="1511985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EA969B8-BBD4-47A4-9D87-59F4C91C97ED}"/>
              </a:ext>
            </a:extLst>
          </p:cNvPr>
          <p:cNvSpPr txBox="1"/>
          <p:nvPr/>
        </p:nvSpPr>
        <p:spPr>
          <a:xfrm>
            <a:off x="6691208" y="1511985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33739FB-8B05-43B9-886F-37B290A70FD6}"/>
              </a:ext>
            </a:extLst>
          </p:cNvPr>
          <p:cNvSpPr txBox="1"/>
          <p:nvPr/>
        </p:nvSpPr>
        <p:spPr>
          <a:xfrm>
            <a:off x="3030074" y="2143656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120286A-BD63-4DEC-8FC7-FD1407A75979}"/>
              </a:ext>
            </a:extLst>
          </p:cNvPr>
          <p:cNvSpPr txBox="1"/>
          <p:nvPr/>
        </p:nvSpPr>
        <p:spPr>
          <a:xfrm>
            <a:off x="3734984" y="2143656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</p:spTree>
    <p:extLst>
      <p:ext uri="{BB962C8B-B14F-4D97-AF65-F5344CB8AC3E}">
        <p14:creationId xmlns:p14="http://schemas.microsoft.com/office/powerpoint/2010/main" val="1178289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ペットボトルに重そうを</a:t>
            </a:r>
            <a:r>
              <a:rPr kumimoji="1" lang="ja-JP" altLang="en-US" dirty="0">
                <a:solidFill>
                  <a:schemeClr val="accent2"/>
                </a:solidFill>
              </a:rPr>
              <a:t>入れると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</a:t>
            </a:r>
            <a:r>
              <a:rPr lang="ja-JP" altLang="en-US" sz="3200" dirty="0">
                <a:solidFill>
                  <a:schemeClr val="bg2"/>
                </a:solidFill>
              </a:rPr>
              <a:t>風船がふくらんだ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585485" y="3123716"/>
              <a:ext cx="3086724" cy="119574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2483" y="2746681"/>
                <a:ext cx="3212367" cy="873285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46437E-B2A0-3045-96EB-653AE4841573}"/>
              </a:ext>
            </a:extLst>
          </p:cNvPr>
          <p:cNvSpPr txBox="1"/>
          <p:nvPr/>
        </p:nvSpPr>
        <p:spPr>
          <a:xfrm>
            <a:off x="2494060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EF39F0-65C8-4248-B773-3C787D6D1F93}"/>
              </a:ext>
            </a:extLst>
          </p:cNvPr>
          <p:cNvSpPr txBox="1"/>
          <p:nvPr/>
        </p:nvSpPr>
        <p:spPr>
          <a:xfrm>
            <a:off x="3666333" y="163663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2971801" y="40693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004125"/>
            <a:ext cx="5955633" cy="1616582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477713" y="4152851"/>
            <a:ext cx="6333781" cy="1294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ペットボトルの中で何かが起きたよ！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ペットボトルの中には、何があったかな？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3" name="タイトル 1">
            <a:extLst>
              <a:ext uri="{FF2B5EF4-FFF2-40B4-BE49-F238E27FC236}">
                <a16:creationId xmlns:a16="http://schemas.microsoft.com/office/drawing/2014/main" id="{AA6B0874-B423-4E85-B5C9-549A3042C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〜CO2</a:t>
            </a:r>
            <a:r>
              <a:rPr lang="ja-JP" altLang="en-US" sz="3400" b="1" dirty="0">
                <a:solidFill>
                  <a:schemeClr val="accent6"/>
                </a:solidFill>
              </a:rPr>
              <a:t>を見てみよう！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A3EC2E-9C85-4E97-9319-6C792941FE50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52A4793-D476-4173-B546-C295B5A2854D}"/>
              </a:ext>
            </a:extLst>
          </p:cNvPr>
          <p:cNvSpPr txBox="1"/>
          <p:nvPr/>
        </p:nvSpPr>
        <p:spPr>
          <a:xfrm>
            <a:off x="2971801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62EA82C-2ABA-4293-B56D-B8757F04A035}"/>
              </a:ext>
            </a:extLst>
          </p:cNvPr>
          <p:cNvSpPr txBox="1"/>
          <p:nvPr/>
        </p:nvSpPr>
        <p:spPr>
          <a:xfrm>
            <a:off x="4555127" y="436875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6E6FA13D-3E58-47C7-A3CC-182B73D9C99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6738" t="60143" r="19507" b="284"/>
          <a:stretch/>
        </p:blipFill>
        <p:spPr>
          <a:xfrm>
            <a:off x="6616478" y="1630740"/>
            <a:ext cx="1743763" cy="2727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35D92A-73B9-4A7D-A159-4E78784804F2}"/>
              </a:ext>
            </a:extLst>
          </p:cNvPr>
          <p:cNvSpPr txBox="1"/>
          <p:nvPr/>
        </p:nvSpPr>
        <p:spPr>
          <a:xfrm>
            <a:off x="1788111" y="2397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5587DC-8974-4362-95C4-415073316202}"/>
              </a:ext>
            </a:extLst>
          </p:cNvPr>
          <p:cNvSpPr txBox="1"/>
          <p:nvPr/>
        </p:nvSpPr>
        <p:spPr>
          <a:xfrm>
            <a:off x="3651003" y="40693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FEA86F3-3F22-42BF-90C6-FD1A51C7FA6C}"/>
              </a:ext>
            </a:extLst>
          </p:cNvPr>
          <p:cNvSpPr txBox="1"/>
          <p:nvPr/>
        </p:nvSpPr>
        <p:spPr>
          <a:xfrm>
            <a:off x="4627876" y="40693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BF0303A-32A5-4733-AB31-21956404C23E}"/>
              </a:ext>
            </a:extLst>
          </p:cNvPr>
          <p:cNvSpPr txBox="1"/>
          <p:nvPr/>
        </p:nvSpPr>
        <p:spPr>
          <a:xfrm>
            <a:off x="2777099" y="475350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4037C33-45D6-4091-8794-059DD2F8FBD5}"/>
              </a:ext>
            </a:extLst>
          </p:cNvPr>
          <p:cNvSpPr txBox="1"/>
          <p:nvPr/>
        </p:nvSpPr>
        <p:spPr>
          <a:xfrm>
            <a:off x="3919047" y="475350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</p:spTree>
    <p:extLst>
      <p:ext uri="{BB962C8B-B14F-4D97-AF65-F5344CB8AC3E}">
        <p14:creationId xmlns:p14="http://schemas.microsoft.com/office/powerpoint/2010/main" val="2685411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D8168BDE-01DA-44CC-93EB-904E40F15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549" y="1518586"/>
            <a:ext cx="2593519" cy="259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BE7D713-7649-444D-A04A-50131C71BE9C}"/>
              </a:ext>
            </a:extLst>
          </p:cNvPr>
          <p:cNvSpPr/>
          <p:nvPr/>
        </p:nvSpPr>
        <p:spPr>
          <a:xfrm>
            <a:off x="451184" y="4031465"/>
            <a:ext cx="8208627" cy="1510135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sz="48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07569"/>
            <a:ext cx="7886700" cy="1325563"/>
          </a:xfrm>
        </p:spPr>
        <p:txBody>
          <a:bodyPr/>
          <a:lstStyle/>
          <a:p>
            <a:r>
              <a:rPr kumimoji="1" lang="ja-JP" altLang="en-US" dirty="0"/>
              <a:t>重そうとクエンさんをまぜると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41009"/>
            <a:ext cx="8160418" cy="4543223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solidFill>
                  <a:schemeClr val="accent2"/>
                </a:solidFill>
              </a:rPr>
              <a:t>重そうとクエンさん</a:t>
            </a:r>
            <a:r>
              <a:rPr kumimoji="1" lang="ja-JP" altLang="en-US" dirty="0"/>
              <a:t>は、水の中に入ると、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</a:t>
            </a:r>
            <a:r>
              <a:rPr lang="en-US" altLang="ja-JP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CO2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を作るんだよ！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sz="1600" dirty="0"/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r>
              <a:rPr lang="en-US" altLang="ja-JP" dirty="0"/>
              <a:t>CO2</a:t>
            </a:r>
            <a:r>
              <a:rPr lang="ja-JP" altLang="en-US" dirty="0"/>
              <a:t>は</a:t>
            </a:r>
            <a:r>
              <a:rPr lang="ja-JP" altLang="en-US" dirty="0">
                <a:solidFill>
                  <a:schemeClr val="bg2"/>
                </a:solidFill>
              </a:rPr>
              <a:t>「気体」</a:t>
            </a:r>
            <a:r>
              <a:rPr lang="ja-JP" altLang="en-US" dirty="0"/>
              <a:t>だから、重そうとクエンさんより</a:t>
            </a:r>
            <a:r>
              <a:rPr lang="ja-JP" altLang="en-US" dirty="0">
                <a:solidFill>
                  <a:schemeClr val="accent3"/>
                </a:solidFill>
              </a:rPr>
              <a:t>大きいんだ！</a:t>
            </a:r>
            <a:r>
              <a:rPr lang="ja-JP" altLang="en-US" dirty="0"/>
              <a:t>その</a:t>
            </a:r>
            <a:r>
              <a:rPr lang="en-US" altLang="ja-JP" dirty="0"/>
              <a:t>CO2</a:t>
            </a:r>
            <a:r>
              <a:rPr lang="ja-JP" altLang="en-US" dirty="0"/>
              <a:t>が大きくなっただけ、</a:t>
            </a:r>
            <a:r>
              <a:rPr lang="ja-JP" altLang="en-US" dirty="0">
                <a:solidFill>
                  <a:schemeClr val="accent2"/>
                </a:solidFill>
              </a:rPr>
              <a:t>風船がふくらんだ</a:t>
            </a:r>
            <a:r>
              <a:rPr lang="ja-JP" altLang="en-US" dirty="0"/>
              <a:t>んだよ！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6F5510-F3A7-4149-B55E-D22497DCB794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29F4BE-B419-DB4C-AA98-D3048875BA94}"/>
              </a:ext>
            </a:extLst>
          </p:cNvPr>
          <p:cNvSpPr txBox="1"/>
          <p:nvPr/>
        </p:nvSpPr>
        <p:spPr>
          <a:xfrm>
            <a:off x="852971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E391A6-67FE-164E-AF6B-8CDBC8F4A2C4}"/>
              </a:ext>
            </a:extLst>
          </p:cNvPr>
          <p:cNvSpPr txBox="1"/>
          <p:nvPr/>
        </p:nvSpPr>
        <p:spPr>
          <a:xfrm>
            <a:off x="3782610" y="163193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02F41D-85B5-2344-9F1A-550CC952A764}"/>
              </a:ext>
            </a:extLst>
          </p:cNvPr>
          <p:cNvSpPr txBox="1"/>
          <p:nvPr/>
        </p:nvSpPr>
        <p:spPr>
          <a:xfrm>
            <a:off x="1888151" y="237252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FA9DDF8-8C04-C746-A772-91657677CBC3}"/>
              </a:ext>
            </a:extLst>
          </p:cNvPr>
          <p:cNvSpPr txBox="1"/>
          <p:nvPr/>
        </p:nvSpPr>
        <p:spPr>
          <a:xfrm>
            <a:off x="1940108" y="406338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きたい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C007E0-0117-D44D-ABB6-53AF1718611B}"/>
              </a:ext>
            </a:extLst>
          </p:cNvPr>
          <p:cNvSpPr txBox="1"/>
          <p:nvPr/>
        </p:nvSpPr>
        <p:spPr>
          <a:xfrm>
            <a:off x="6670434" y="407245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E23C45B-633B-1547-A2F3-D217FC2C0A91}"/>
              </a:ext>
            </a:extLst>
          </p:cNvPr>
          <p:cNvSpPr txBox="1"/>
          <p:nvPr/>
        </p:nvSpPr>
        <p:spPr>
          <a:xfrm>
            <a:off x="932447" y="4786532"/>
            <a:ext cx="1587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8750C60-ADFC-594A-847C-6E61D9EA3168}"/>
              </a:ext>
            </a:extLst>
          </p:cNvPr>
          <p:cNvSpPr txBox="1"/>
          <p:nvPr/>
        </p:nvSpPr>
        <p:spPr>
          <a:xfrm>
            <a:off x="4666581" y="476620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E24DBB5-3EE0-6B47-A15D-B8CAA9272823}"/>
              </a:ext>
            </a:extLst>
          </p:cNvPr>
          <p:cNvSpPr txBox="1"/>
          <p:nvPr/>
        </p:nvSpPr>
        <p:spPr>
          <a:xfrm>
            <a:off x="2229821" y="476620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14:cNvPr>
              <p14:cNvContentPartPr/>
              <p14:nvPr/>
            </p14:nvContentPartPr>
            <p14:xfrm>
              <a:off x="932447" y="2992173"/>
              <a:ext cx="2729450" cy="46842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9449" y="2613834"/>
                <a:ext cx="2855087" cy="80316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5E71A72-BC02-4044-88EE-FE9DD2833C4C}"/>
              </a:ext>
            </a:extLst>
          </p:cNvPr>
          <p:cNvSpPr txBox="1"/>
          <p:nvPr/>
        </p:nvSpPr>
        <p:spPr>
          <a:xfrm>
            <a:off x="4445969" y="163193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3D75DEF-73EA-46E9-9CB5-730AC50603CB}"/>
              </a:ext>
            </a:extLst>
          </p:cNvPr>
          <p:cNvSpPr txBox="1"/>
          <p:nvPr/>
        </p:nvSpPr>
        <p:spPr>
          <a:xfrm>
            <a:off x="5089099" y="163193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68A1EEA-0CB9-43CE-B4B5-D5526684E4E9}"/>
              </a:ext>
            </a:extLst>
          </p:cNvPr>
          <p:cNvSpPr txBox="1"/>
          <p:nvPr/>
        </p:nvSpPr>
        <p:spPr>
          <a:xfrm>
            <a:off x="695227" y="2372524"/>
            <a:ext cx="1269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832A831-44CE-4EFF-8CF9-BEAF4D26518B}"/>
              </a:ext>
            </a:extLst>
          </p:cNvPr>
          <p:cNvSpPr txBox="1"/>
          <p:nvPr/>
        </p:nvSpPr>
        <p:spPr>
          <a:xfrm>
            <a:off x="3745591" y="4072458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EE5DAE3-1956-4132-957F-DC0A1E6377D0}"/>
              </a:ext>
            </a:extLst>
          </p:cNvPr>
          <p:cNvSpPr txBox="1"/>
          <p:nvPr/>
        </p:nvSpPr>
        <p:spPr>
          <a:xfrm>
            <a:off x="558517" y="4056387"/>
            <a:ext cx="1587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pic>
        <p:nvPicPr>
          <p:cNvPr id="2050" name="Picture 2" descr="空のペットボトルのイラスト">
            <a:extLst>
              <a:ext uri="{FF2B5EF4-FFF2-40B4-BE49-F238E27FC236}">
                <a16:creationId xmlns:a16="http://schemas.microsoft.com/office/drawing/2014/main" id="{B1B4F9BE-A893-4FAB-83E6-F97F3E81F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5"/>
          <a:stretch/>
        </p:blipFill>
        <p:spPr bwMode="auto">
          <a:xfrm>
            <a:off x="4033818" y="2663710"/>
            <a:ext cx="1040398" cy="128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クエン酸のイラスト">
            <a:extLst>
              <a:ext uri="{FF2B5EF4-FFF2-40B4-BE49-F238E27FC236}">
                <a16:creationId xmlns:a16="http://schemas.microsoft.com/office/drawing/2014/main" id="{06D89426-960D-4EE3-B9BF-E244D6B93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3998">
            <a:off x="4349199" y="3276878"/>
            <a:ext cx="458880" cy="6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重曹のイラスト">
            <a:extLst>
              <a:ext uri="{FF2B5EF4-FFF2-40B4-BE49-F238E27FC236}">
                <a16:creationId xmlns:a16="http://schemas.microsoft.com/office/drawing/2014/main" id="{EA7C720B-58EF-416D-825F-DF0B46647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9497">
            <a:off x="4347546" y="2944483"/>
            <a:ext cx="355480" cy="47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図 45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87DBDDBD-BDCA-459A-B70D-E1936773A9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5237" y="1593243"/>
            <a:ext cx="2304574" cy="2287289"/>
          </a:xfrm>
          <a:prstGeom prst="rect">
            <a:avLst/>
          </a:prstGeom>
        </p:spPr>
      </p:pic>
      <p:pic>
        <p:nvPicPr>
          <p:cNvPr id="47" name="Picture 4" descr="光合成のイラスト">
            <a:extLst>
              <a:ext uri="{FF2B5EF4-FFF2-40B4-BE49-F238E27FC236}">
                <a16:creationId xmlns:a16="http://schemas.microsoft.com/office/drawing/2014/main" id="{7BDBF300-C636-4215-9C09-1F6F987090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50000" r="70456" b="28406"/>
          <a:stretch/>
        </p:blipFill>
        <p:spPr bwMode="auto">
          <a:xfrm>
            <a:off x="6785686" y="1962896"/>
            <a:ext cx="1491217" cy="159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矢印: 右 32">
            <a:extLst>
              <a:ext uri="{FF2B5EF4-FFF2-40B4-BE49-F238E27FC236}">
                <a16:creationId xmlns:a16="http://schemas.microsoft.com/office/drawing/2014/main" id="{3D4CFCEF-A9FA-4BE2-BCE5-9CEF36CC35FD}"/>
              </a:ext>
            </a:extLst>
          </p:cNvPr>
          <p:cNvSpPr/>
          <p:nvPr/>
        </p:nvSpPr>
        <p:spPr>
          <a:xfrm>
            <a:off x="5763369" y="2321819"/>
            <a:ext cx="519704" cy="145003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4D93E848-2A54-4C6E-AF69-333CD045A3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13"/>
          <a:stretch/>
        </p:blipFill>
        <p:spPr bwMode="auto">
          <a:xfrm rot="2458291" flipH="1">
            <a:off x="4525807" y="1922165"/>
            <a:ext cx="1062654" cy="111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293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〜CO2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のせいしつって</a:t>
            </a:r>
            <a:r>
              <a:rPr lang="ja-JP" altLang="en-US" sz="3600" b="1" dirty="0">
                <a:solidFill>
                  <a:schemeClr val="accent5"/>
                </a:solidFill>
              </a:rPr>
              <a:t>！？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ja-JP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CO2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は本当にあること</a:t>
            </a:r>
            <a:r>
              <a:rPr lang="ja-JP" altLang="en-US" dirty="0"/>
              <a:t>がわかったね！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 dirty="0"/>
              <a:t>次</a:t>
            </a:r>
            <a:r>
              <a:rPr kumimoji="1" lang="ja-JP" altLang="en-US" dirty="0"/>
              <a:t>は</a:t>
            </a:r>
            <a:r>
              <a:rPr lang="en-US" altLang="ja-JP" sz="3200" dirty="0">
                <a:solidFill>
                  <a:schemeClr val="accent3"/>
                </a:solidFill>
              </a:rPr>
              <a:t>CO2</a:t>
            </a:r>
            <a:r>
              <a:rPr lang="ja-JP" altLang="en-US" sz="3200" dirty="0">
                <a:solidFill>
                  <a:schemeClr val="accent3"/>
                </a:solidFill>
              </a:rPr>
              <a:t>のせいしつ</a:t>
            </a:r>
            <a:r>
              <a:rPr lang="ja-JP" altLang="en-US" dirty="0"/>
              <a:t>を</a:t>
            </a:r>
            <a:r>
              <a:rPr kumimoji="1" lang="ja-JP" altLang="en-US" dirty="0"/>
              <a:t>調べてみよう！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755811-56D0-8143-8AE9-FBEBF7F475A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0A4647-D989-7E40-B842-6C2F42094640}"/>
              </a:ext>
            </a:extLst>
          </p:cNvPr>
          <p:cNvSpPr txBox="1"/>
          <p:nvPr/>
        </p:nvSpPr>
        <p:spPr>
          <a:xfrm>
            <a:off x="3026766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499007F-C0F0-F943-98D7-5DD7370171A8}"/>
              </a:ext>
            </a:extLst>
          </p:cNvPr>
          <p:cNvSpPr txBox="1"/>
          <p:nvPr/>
        </p:nvSpPr>
        <p:spPr>
          <a:xfrm>
            <a:off x="1721369" y="1631018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2BE739-6766-B543-BC64-D7D54251708D}"/>
              </a:ext>
            </a:extLst>
          </p:cNvPr>
          <p:cNvSpPr txBox="1"/>
          <p:nvPr/>
        </p:nvSpPr>
        <p:spPr>
          <a:xfrm>
            <a:off x="3026766" y="163101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ほんとう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8FF404-3710-EF46-8F77-8344523EAE66}"/>
              </a:ext>
            </a:extLst>
          </p:cNvPr>
          <p:cNvSpPr txBox="1"/>
          <p:nvPr/>
        </p:nvSpPr>
        <p:spPr>
          <a:xfrm>
            <a:off x="1739034" y="24455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つぎ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3E865C-0562-7A4B-813A-6DC4252E60F0}"/>
              </a:ext>
            </a:extLst>
          </p:cNvPr>
          <p:cNvSpPr txBox="1"/>
          <p:nvPr/>
        </p:nvSpPr>
        <p:spPr>
          <a:xfrm>
            <a:off x="5149515" y="24455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14:cNvPr>
              <p14:cNvContentPartPr/>
              <p14:nvPr/>
            </p14:nvContentPartPr>
            <p14:xfrm>
              <a:off x="2654523" y="3155014"/>
              <a:ext cx="2235282" cy="80910"/>
            </p14:xfrm>
          </p:contentPart>
        </mc:Choice>
        <mc:Fallback xmlns="">
          <p:pic>
            <p:nvPicPr>
              <p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91522" y="2777434"/>
                <a:ext cx="2360924" cy="8357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14:cNvPr>
              <p14:cNvContentPartPr/>
              <p14:nvPr/>
            </p14:nvContentPartPr>
            <p14:xfrm>
              <a:off x="2673603" y="3076174"/>
              <a:ext cx="2235282" cy="227508"/>
            </p14:xfrm>
          </p:contentPart>
        </mc:Choice>
        <mc:Fallback xmlns="">
          <p:pic>
            <p:nvPicPr>
              <p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10602" y="2698194"/>
                <a:ext cx="2360924" cy="983108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EC59F29-A10A-4D79-BB60-4C4856D40D96}"/>
              </a:ext>
            </a:extLst>
          </p:cNvPr>
          <p:cNvSpPr txBox="1"/>
          <p:nvPr/>
        </p:nvSpPr>
        <p:spPr>
          <a:xfrm>
            <a:off x="2369413" y="238817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3082678-0D2E-EB45-A805-A6090642AA22}"/>
              </a:ext>
            </a:extLst>
          </p:cNvPr>
          <p:cNvGrpSpPr/>
          <p:nvPr/>
        </p:nvGrpSpPr>
        <p:grpSpPr>
          <a:xfrm rot="20104804">
            <a:off x="2725829" y="4031176"/>
            <a:ext cx="359414" cy="553383"/>
            <a:chOff x="1736900" y="4573202"/>
            <a:chExt cx="359414" cy="553383"/>
          </a:xfrm>
        </p:grpSpPr>
        <p:pic>
          <p:nvPicPr>
            <p:cNvPr id="23" name="図 22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E1F126D5-6109-2F4D-BEB1-D980FF923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FF93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6900" y="4573202"/>
              <a:ext cx="359414" cy="553383"/>
            </a:xfrm>
            <a:prstGeom prst="rect">
              <a:avLst/>
            </a:prstGeom>
          </p:spPr>
        </p:pic>
        <p:pic>
          <p:nvPicPr>
            <p:cNvPr id="24" name="図 23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8940CB0C-BF53-8F4D-84BD-0281B78FC3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t="77733"/>
            <a:stretch/>
          </p:blipFill>
          <p:spPr>
            <a:xfrm>
              <a:off x="1736900" y="5003363"/>
              <a:ext cx="359414" cy="123222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17B4DAB-0755-964C-972D-F879653A704A}"/>
              </a:ext>
            </a:extLst>
          </p:cNvPr>
          <p:cNvGrpSpPr/>
          <p:nvPr/>
        </p:nvGrpSpPr>
        <p:grpSpPr>
          <a:xfrm rot="741879">
            <a:off x="5297326" y="3722421"/>
            <a:ext cx="359414" cy="553383"/>
            <a:chOff x="1736900" y="4573202"/>
            <a:chExt cx="359414" cy="553383"/>
          </a:xfrm>
        </p:grpSpPr>
        <p:pic>
          <p:nvPicPr>
            <p:cNvPr id="21" name="図 20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8003DED2-1648-824F-BB41-0423C8CDD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FF93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6900" y="4573202"/>
              <a:ext cx="359414" cy="553383"/>
            </a:xfrm>
            <a:prstGeom prst="rect">
              <a:avLst/>
            </a:prstGeom>
          </p:spPr>
        </p:pic>
        <p:pic>
          <p:nvPicPr>
            <p:cNvPr id="22" name="図 21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877177C0-A214-3E4B-A436-10B8B0856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t="77733"/>
            <a:stretch/>
          </p:blipFill>
          <p:spPr>
            <a:xfrm>
              <a:off x="1736900" y="5003363"/>
              <a:ext cx="359414" cy="123222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7A7D323-DD0C-8E4F-BCB6-895AAFD8483B}"/>
              </a:ext>
            </a:extLst>
          </p:cNvPr>
          <p:cNvGrpSpPr/>
          <p:nvPr/>
        </p:nvGrpSpPr>
        <p:grpSpPr>
          <a:xfrm rot="2099676">
            <a:off x="5524312" y="4665373"/>
            <a:ext cx="359414" cy="553383"/>
            <a:chOff x="1736900" y="4573202"/>
            <a:chExt cx="359414" cy="553383"/>
          </a:xfrm>
        </p:grpSpPr>
        <p:pic>
          <p:nvPicPr>
            <p:cNvPr id="19" name="図 18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B9D8A6AB-958C-2045-A71D-267663603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FF93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6900" y="4573202"/>
              <a:ext cx="359414" cy="553383"/>
            </a:xfrm>
            <a:prstGeom prst="rect">
              <a:avLst/>
            </a:prstGeom>
          </p:spPr>
        </p:pic>
        <p:pic>
          <p:nvPicPr>
            <p:cNvPr id="20" name="図 19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C0BFDC92-A6A2-2E4B-A1F5-74BE4E733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t="77733"/>
            <a:stretch/>
          </p:blipFill>
          <p:spPr>
            <a:xfrm>
              <a:off x="1736900" y="5003363"/>
              <a:ext cx="359414" cy="123222"/>
            </a:xfrm>
            <a:prstGeom prst="rect">
              <a:avLst/>
            </a:prstGeom>
          </p:spPr>
        </p:pic>
      </p:grpSp>
      <p:pic>
        <p:nvPicPr>
          <p:cNvPr id="25" name="図 2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65DD301-D5AD-4BB4-B55E-DBBE78891D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3545" y="3871088"/>
            <a:ext cx="2304574" cy="2287289"/>
          </a:xfrm>
          <a:prstGeom prst="rect">
            <a:avLst/>
          </a:prstGeom>
        </p:spPr>
      </p:pic>
      <p:pic>
        <p:nvPicPr>
          <p:cNvPr id="26" name="Picture 4" descr="光合成のイラスト">
            <a:extLst>
              <a:ext uri="{FF2B5EF4-FFF2-40B4-BE49-F238E27FC236}">
                <a16:creationId xmlns:a16="http://schemas.microsoft.com/office/drawing/2014/main" id="{349964F4-42E1-4FCD-AC2F-FC408950D4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50000" r="70456" b="28406"/>
          <a:stretch/>
        </p:blipFill>
        <p:spPr bwMode="auto">
          <a:xfrm>
            <a:off x="3523994" y="4240741"/>
            <a:ext cx="1491217" cy="159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632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>
                <a:solidFill>
                  <a:schemeClr val="accent4">
                    <a:lumMod val="75000"/>
                  </a:schemeClr>
                </a:solidFill>
              </a:rPr>
              <a:t>もう一度かくにん！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実験は広いところでやろう！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今回の実験では水を使うよ。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dirty="0">
                <a:solidFill>
                  <a:prstClr val="white"/>
                </a:solidFill>
              </a:rPr>
              <a:t>　</a:t>
            </a:r>
            <a:r>
              <a:rPr lang="ja-JP" altLang="en-US" u="sng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u="sng" dirty="0">
              <a:solidFill>
                <a:prstClr val="white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D68BCE-2FAA-1F4B-B3FF-BA1A20B15457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895F95-63E2-A042-83D6-44BEE2050F5C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5F190-3350-D541-AB54-D837CFC1E426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88FEFE-060F-8040-841F-4300DB0E100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BE69B4-B3E8-BE43-AE83-C9E6212DDA17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F7896-9492-7A4D-9A9B-55C7662EECA3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6FF490-0A8C-1D48-B14E-E68C194A711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DC0E3-EC45-E047-8CDC-46CA3153F66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02D646-8FCA-504E-98F8-BEE3EA037A45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CAD0B7-D60C-B94D-AD3F-03D6F43EB580}"/>
              </a:ext>
            </a:extLst>
          </p:cNvPr>
          <p:cNvSpPr txBox="1"/>
          <p:nvPr/>
        </p:nvSpPr>
        <p:spPr>
          <a:xfrm>
            <a:off x="2033037" y="311877"/>
            <a:ext cx="100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いちど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76B70C-CC9C-E245-8DFC-1F32EB83B56A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0AC023-D60D-E44D-A86A-1EE0D88401C1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0E436B-FA39-954C-9475-BA375CD00B5A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12A900-D51A-D146-941A-2C6810E73339}"/>
              </a:ext>
            </a:extLst>
          </p:cNvPr>
          <p:cNvSpPr txBox="1"/>
          <p:nvPr/>
        </p:nvSpPr>
        <p:spPr>
          <a:xfrm>
            <a:off x="4965750" y="5094809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D09418-EDD3-AA46-9392-D635BDF80E31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3680945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dirty="0"/>
              <a:t>〜</a:t>
            </a:r>
            <a:r>
              <a:rPr kumimoji="1" lang="ja-JP" altLang="en-US" dirty="0"/>
              <a:t>準備するもの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水（虫かごのそこから</a:t>
            </a:r>
            <a:r>
              <a:rPr kumimoji="1" lang="en-US" altLang="ja-JP" dirty="0"/>
              <a:t>5cm</a:t>
            </a:r>
            <a:r>
              <a:rPr kumimoji="1" lang="ja-JP" altLang="en-US" dirty="0"/>
              <a:t>ほど）</a:t>
            </a:r>
            <a:endParaRPr kumimoji="1" lang="en-US" altLang="ja-JP" dirty="0"/>
          </a:p>
          <a:p>
            <a:r>
              <a:rPr lang="ja-JP" altLang="en-US" dirty="0"/>
              <a:t>重そう（</a:t>
            </a:r>
            <a:r>
              <a:rPr lang="en-US" altLang="ja-JP" dirty="0"/>
              <a:t>100</a:t>
            </a:r>
            <a:r>
              <a:rPr lang="ja-JP" altLang="en-US" dirty="0"/>
              <a:t>グラムほど）</a:t>
            </a:r>
            <a:endParaRPr lang="en-US" altLang="ja-JP" dirty="0"/>
          </a:p>
          <a:p>
            <a:r>
              <a:rPr kumimoji="1" lang="ja-JP" altLang="en-US" dirty="0"/>
              <a:t>クエンさん（</a:t>
            </a:r>
            <a:r>
              <a:rPr lang="en-US" altLang="ja-JP" dirty="0"/>
              <a:t>100</a:t>
            </a:r>
            <a:r>
              <a:rPr lang="ja-JP" altLang="en-US" dirty="0"/>
              <a:t>グラムほど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r>
              <a:rPr kumimoji="1" lang="ja-JP" altLang="en-US" dirty="0"/>
              <a:t>虫かご（なければ、大きめなとうめいなようき）</a:t>
            </a:r>
            <a:endParaRPr kumimoji="1" lang="en-US" altLang="ja-JP" dirty="0"/>
          </a:p>
          <a:p>
            <a:r>
              <a:rPr lang="ja-JP" altLang="en-US" dirty="0"/>
              <a:t>シャボンえき</a:t>
            </a:r>
            <a:endParaRPr lang="en-US" altLang="ja-JP" dirty="0"/>
          </a:p>
          <a:p>
            <a:r>
              <a:rPr lang="ja-JP" altLang="en-US" dirty="0"/>
              <a:t>ストロー</a:t>
            </a:r>
            <a:endParaRPr lang="en-US" altLang="ja-JP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1578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F85EAA-9309-9F43-9083-BD8D01EE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875" y="1906110"/>
            <a:ext cx="1278797" cy="145671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FEC2B1C-0E25-E440-8F7D-BD253EF85AD6}"/>
              </a:ext>
            </a:extLst>
          </p:cNvPr>
          <p:cNvSpPr txBox="1"/>
          <p:nvPr/>
        </p:nvSpPr>
        <p:spPr>
          <a:xfrm>
            <a:off x="846908" y="16570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339AD95-6B78-B249-8F0D-E7E7EA0760C6}"/>
              </a:ext>
            </a:extLst>
          </p:cNvPr>
          <p:cNvSpPr txBox="1"/>
          <p:nvPr/>
        </p:nvSpPr>
        <p:spPr>
          <a:xfrm>
            <a:off x="825060" y="23739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pic>
        <p:nvPicPr>
          <p:cNvPr id="2050" name="Picture 2" descr="重曹のイラスト">
            <a:extLst>
              <a:ext uri="{FF2B5EF4-FFF2-40B4-BE49-F238E27FC236}">
                <a16:creationId xmlns:a16="http://schemas.microsoft.com/office/drawing/2014/main" id="{9F289A3A-35C4-4541-A6C3-6A347DE2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78" y="2527843"/>
            <a:ext cx="1092538" cy="145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クエン酸のイラスト">
            <a:extLst>
              <a:ext uri="{FF2B5EF4-FFF2-40B4-BE49-F238E27FC236}">
                <a16:creationId xmlns:a16="http://schemas.microsoft.com/office/drawing/2014/main" id="{3484871E-8C6F-43CE-9E17-27CAB84A2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726" y="2527844"/>
            <a:ext cx="1092538" cy="145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0F4F3CB-DB63-4A94-AD2D-32B6B0FDED5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025B6E-9BE3-47A8-A3D6-12D5B6969E89}"/>
              </a:ext>
            </a:extLst>
          </p:cNvPr>
          <p:cNvSpPr txBox="1"/>
          <p:nvPr/>
        </p:nvSpPr>
        <p:spPr>
          <a:xfrm>
            <a:off x="889019" y="38908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むし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8878791-FD5C-4A45-BBB3-9AF0689193FE}"/>
              </a:ext>
            </a:extLst>
          </p:cNvPr>
          <p:cNvSpPr txBox="1"/>
          <p:nvPr/>
        </p:nvSpPr>
        <p:spPr>
          <a:xfrm>
            <a:off x="3584093" y="38908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pic>
        <p:nvPicPr>
          <p:cNvPr id="3074" name="Picture 2" descr="虫かごのイラスト">
            <a:extLst>
              <a:ext uri="{FF2B5EF4-FFF2-40B4-BE49-F238E27FC236}">
                <a16:creationId xmlns:a16="http://schemas.microsoft.com/office/drawing/2014/main" id="{AED5E6BB-8C19-48B8-A2EF-84B440660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626" y="4713918"/>
            <a:ext cx="1926017" cy="157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シャボン玉のイラスト">
            <a:extLst>
              <a:ext uri="{FF2B5EF4-FFF2-40B4-BE49-F238E27FC236}">
                <a16:creationId xmlns:a16="http://schemas.microsoft.com/office/drawing/2014/main" id="{2EB619A5-5D2D-4D65-9A15-B4678E67A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763" y="4490980"/>
            <a:ext cx="1976733" cy="182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41F3833-1D86-43F8-AFC8-6A116B0513F6}"/>
              </a:ext>
            </a:extLst>
          </p:cNvPr>
          <p:cNvSpPr txBox="1"/>
          <p:nvPr/>
        </p:nvSpPr>
        <p:spPr>
          <a:xfrm>
            <a:off x="1580834" y="16570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むし</a:t>
            </a:r>
          </a:p>
        </p:txBody>
      </p:sp>
    </p:spTree>
    <p:extLst>
      <p:ext uri="{BB962C8B-B14F-4D97-AF65-F5344CB8AC3E}">
        <p14:creationId xmlns:p14="http://schemas.microsoft.com/office/powerpoint/2010/main" val="1044312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虫かごに水を入れて、重そうとクエンさんをとかす。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sz="1200" dirty="0"/>
          </a:p>
          <a:p>
            <a:pPr marL="514350" indent="-51435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dirty="0"/>
              <a:t>虫かごにシャボン玉をふいてみよう！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5F103FB-FFF3-9549-864C-09A7876731DD}"/>
              </a:ext>
            </a:extLst>
          </p:cNvPr>
          <p:cNvSpPr txBox="1"/>
          <p:nvPr/>
        </p:nvSpPr>
        <p:spPr>
          <a:xfrm>
            <a:off x="2380117" y="153236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811B8F-4DBB-064F-BD86-701A0A014EBD}"/>
              </a:ext>
            </a:extLst>
          </p:cNvPr>
          <p:cNvSpPr txBox="1"/>
          <p:nvPr/>
        </p:nvSpPr>
        <p:spPr>
          <a:xfrm>
            <a:off x="4099750" y="1526063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C3A25F-271A-EE4E-8F8C-8BEB3913E1DE}"/>
              </a:ext>
            </a:extLst>
          </p:cNvPr>
          <p:cNvSpPr txBox="1"/>
          <p:nvPr/>
        </p:nvSpPr>
        <p:spPr>
          <a:xfrm>
            <a:off x="3081973" y="1526064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C17353F-6B52-4E47-A3F6-C6E4114EE6FE}"/>
              </a:ext>
            </a:extLst>
          </p:cNvPr>
          <p:cNvSpPr txBox="1"/>
          <p:nvPr/>
        </p:nvSpPr>
        <p:spPr>
          <a:xfrm>
            <a:off x="1199581" y="15259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むし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64DEAB3-38BE-4127-92A3-12C6CD737A29}"/>
              </a:ext>
            </a:extLst>
          </p:cNvPr>
          <p:cNvSpPr txBox="1"/>
          <p:nvPr/>
        </p:nvSpPr>
        <p:spPr>
          <a:xfrm>
            <a:off x="1199581" y="43935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むし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105A7F0-BF26-40B4-85A3-4E75CB294650}"/>
              </a:ext>
            </a:extLst>
          </p:cNvPr>
          <p:cNvSpPr txBox="1"/>
          <p:nvPr/>
        </p:nvSpPr>
        <p:spPr>
          <a:xfrm>
            <a:off x="3470643" y="43935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5CBBAD18-3FF5-4741-B6DD-2ACC885B102E}"/>
              </a:ext>
            </a:extLst>
          </p:cNvPr>
          <p:cNvSpPr/>
          <p:nvPr/>
        </p:nvSpPr>
        <p:spPr>
          <a:xfrm>
            <a:off x="2522482" y="5162845"/>
            <a:ext cx="4071086" cy="691515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28E0300-1255-4E34-9732-912BA683CC5B}"/>
              </a:ext>
            </a:extLst>
          </p:cNvPr>
          <p:cNvSpPr txBox="1"/>
          <p:nvPr/>
        </p:nvSpPr>
        <p:spPr>
          <a:xfrm>
            <a:off x="3727502" y="5145653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E1EBAA0-309A-4DEE-BE57-CFE00FA4AAB1}"/>
              </a:ext>
            </a:extLst>
          </p:cNvPr>
          <p:cNvSpPr txBox="1"/>
          <p:nvPr/>
        </p:nvSpPr>
        <p:spPr>
          <a:xfrm>
            <a:off x="2653066" y="5331140"/>
            <a:ext cx="3940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シャボン玉はどうなるかな？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CC75EAD-2D44-4D36-BD66-557ABC4C04A4}"/>
              </a:ext>
            </a:extLst>
          </p:cNvPr>
          <p:cNvSpPr txBox="1"/>
          <p:nvPr/>
        </p:nvSpPr>
        <p:spPr>
          <a:xfrm>
            <a:off x="3323121" y="5821006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F4460AD-9747-45FA-AAC3-B810CDC04D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69" t="6500" b="4496"/>
          <a:stretch/>
        </p:blipFill>
        <p:spPr>
          <a:xfrm rot="16200000">
            <a:off x="3605221" y="1842036"/>
            <a:ext cx="2133974" cy="2951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482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25429"/>
            <a:ext cx="7886700" cy="452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シャボン玉を虫かごにふくと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シャボン玉がういた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585485" y="3123716"/>
              <a:ext cx="3086724" cy="119574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2483" y="2746681"/>
                <a:ext cx="3212367" cy="873285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46437E-B2A0-3045-96EB-653AE4841573}"/>
              </a:ext>
            </a:extLst>
          </p:cNvPr>
          <p:cNvSpPr txBox="1"/>
          <p:nvPr/>
        </p:nvSpPr>
        <p:spPr>
          <a:xfrm>
            <a:off x="1757117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EF39F0-65C8-4248-B773-3C787D6D1F93}"/>
              </a:ext>
            </a:extLst>
          </p:cNvPr>
          <p:cNvSpPr txBox="1"/>
          <p:nvPr/>
        </p:nvSpPr>
        <p:spPr>
          <a:xfrm>
            <a:off x="2360906" y="163663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むし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2183334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656221"/>
            <a:ext cx="5955633" cy="964486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477713" y="4839442"/>
            <a:ext cx="6333781" cy="64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虫かごの中で、何が起きてるのかな？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35D92A-73B9-4A7D-A159-4E78784804F2}"/>
              </a:ext>
            </a:extLst>
          </p:cNvPr>
          <p:cNvSpPr txBox="1"/>
          <p:nvPr/>
        </p:nvSpPr>
        <p:spPr>
          <a:xfrm>
            <a:off x="2955231" y="2397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5587DC-8974-4362-95C4-415073316202}"/>
              </a:ext>
            </a:extLst>
          </p:cNvPr>
          <p:cNvSpPr txBox="1"/>
          <p:nvPr/>
        </p:nvSpPr>
        <p:spPr>
          <a:xfrm>
            <a:off x="3075188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FEA86F3-3F22-42BF-90C6-FD1A51C7FA6C}"/>
              </a:ext>
            </a:extLst>
          </p:cNvPr>
          <p:cNvSpPr txBox="1"/>
          <p:nvPr/>
        </p:nvSpPr>
        <p:spPr>
          <a:xfrm>
            <a:off x="3804252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37" name="タイトル 1">
            <a:extLst>
              <a:ext uri="{FF2B5EF4-FFF2-40B4-BE49-F238E27FC236}">
                <a16:creationId xmlns:a16="http://schemas.microsoft.com/office/drawing/2014/main" id="{ADD8C6AB-157D-49EE-9EBB-58F0DA998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〜CO2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のせいしつって</a:t>
            </a:r>
            <a:r>
              <a:rPr lang="ja-JP" altLang="en-US" sz="3600" b="1" dirty="0">
                <a:solidFill>
                  <a:schemeClr val="accent5"/>
                </a:solidFill>
              </a:rPr>
              <a:t>！？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1C6725-C2B5-4834-9C5B-13E41A718EA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115F71-A131-4A4C-BB82-1B0301E42B85}"/>
              </a:ext>
            </a:extLst>
          </p:cNvPr>
          <p:cNvSpPr txBox="1"/>
          <p:nvPr/>
        </p:nvSpPr>
        <p:spPr>
          <a:xfrm>
            <a:off x="3026766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4AD6A46-5D81-42E2-922E-E4C7D75642C3}"/>
              </a:ext>
            </a:extLst>
          </p:cNvPr>
          <p:cNvSpPr txBox="1"/>
          <p:nvPr/>
        </p:nvSpPr>
        <p:spPr>
          <a:xfrm>
            <a:off x="1022400" y="4793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むし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4FC36D31-4656-49A0-BB96-D2F9D257F6E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3480" t="5790" r="34182" b="8193"/>
          <a:stretch/>
        </p:blipFill>
        <p:spPr>
          <a:xfrm>
            <a:off x="6216380" y="1636632"/>
            <a:ext cx="2262949" cy="2804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3409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CO2</a:t>
            </a:r>
            <a:r>
              <a:rPr kumimoji="1" lang="ja-JP" altLang="en-US" dirty="0"/>
              <a:t>のせいしつって？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シャボン玉は、ふいたらおちちゃうよね。それはシャボン玉が</a:t>
            </a:r>
            <a:endParaRPr lang="en-US" altLang="ja-JP" sz="2600" dirty="0"/>
          </a:p>
          <a:p>
            <a:pPr marL="0" indent="0">
              <a:buNone/>
            </a:pPr>
            <a:r>
              <a:rPr kumimoji="1" lang="ja-JP" altLang="en-US" sz="2600" dirty="0"/>
              <a:t>　</a:t>
            </a:r>
            <a:r>
              <a:rPr lang="ja-JP" altLang="en-US" dirty="0">
                <a:solidFill>
                  <a:schemeClr val="accent2"/>
                </a:solidFill>
              </a:rPr>
              <a:t>空気よりも重たい</a:t>
            </a:r>
            <a:r>
              <a:rPr kumimoji="1" lang="ja-JP" altLang="en-US" sz="2600" dirty="0"/>
              <a:t>からなんだ！</a:t>
            </a:r>
            <a:endParaRPr kumimoji="1" lang="en-US" altLang="ja-JP" sz="2600" dirty="0"/>
          </a:p>
          <a:p>
            <a:pPr marL="0" indent="0">
              <a:buNone/>
            </a:pPr>
            <a:r>
              <a:rPr kumimoji="1" lang="ja-JP" altLang="en-US" sz="2600" dirty="0"/>
              <a:t>（シャボン玉</a:t>
            </a:r>
            <a:r>
              <a:rPr lang="ja-JP" altLang="en-US" sz="2600" dirty="0"/>
              <a:t>の重さ</a:t>
            </a:r>
            <a:r>
              <a:rPr kumimoji="1" lang="ja-JP" altLang="en-US" sz="2600" dirty="0"/>
              <a:t>は</a:t>
            </a:r>
            <a:r>
              <a:rPr lang="ja-JP" altLang="en-US" sz="2400" dirty="0">
                <a:solidFill>
                  <a:schemeClr val="accent1"/>
                </a:solidFill>
              </a:rPr>
              <a:t>空気 </a:t>
            </a:r>
            <a:r>
              <a:rPr lang="en-US" altLang="ja-JP" sz="2400" dirty="0">
                <a:solidFill>
                  <a:schemeClr val="accent1"/>
                </a:solidFill>
              </a:rPr>
              <a:t>+ </a:t>
            </a:r>
            <a:r>
              <a:rPr lang="ja-JP" altLang="en-US" sz="2400" dirty="0">
                <a:solidFill>
                  <a:schemeClr val="accent1"/>
                </a:solidFill>
              </a:rPr>
              <a:t>シャボンえき</a:t>
            </a:r>
            <a:r>
              <a:rPr lang="ja-JP" altLang="en-US" sz="2600" dirty="0"/>
              <a:t>だからだよ！</a:t>
            </a:r>
            <a:r>
              <a:rPr kumimoji="1" lang="ja-JP" altLang="en-US" sz="2600" dirty="0"/>
              <a:t>）</a:t>
            </a:r>
            <a:endParaRPr kumimoji="1" lang="en-US" altLang="ja-JP" sz="2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33EF6B-E4DE-7A41-8CA9-AFC0368C8762}"/>
              </a:ext>
            </a:extLst>
          </p:cNvPr>
          <p:cNvSpPr txBox="1"/>
          <p:nvPr/>
        </p:nvSpPr>
        <p:spPr>
          <a:xfrm>
            <a:off x="1048249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E711E8-5CD5-D543-82F1-C688EA9C6FEE}"/>
              </a:ext>
            </a:extLst>
          </p:cNvPr>
          <p:cNvSpPr txBox="1"/>
          <p:nvPr/>
        </p:nvSpPr>
        <p:spPr>
          <a:xfrm>
            <a:off x="2306658" y="234354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E51B87C-ECC5-A64C-B2B0-382F5DB5AC85}"/>
              </a:ext>
            </a:extLst>
          </p:cNvPr>
          <p:cNvSpPr txBox="1"/>
          <p:nvPr/>
        </p:nvSpPr>
        <p:spPr>
          <a:xfrm>
            <a:off x="983568" y="234354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88D9755-6ED6-834C-B6E9-946F20B81CD3}"/>
              </a:ext>
            </a:extLst>
          </p:cNvPr>
          <p:cNvSpPr txBox="1"/>
          <p:nvPr/>
        </p:nvSpPr>
        <p:spPr>
          <a:xfrm>
            <a:off x="1882040" y="163396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3ADE31C-8E8D-475B-9786-3AC2F42E5396}"/>
              </a:ext>
            </a:extLst>
          </p:cNvPr>
          <p:cNvSpPr txBox="1"/>
          <p:nvPr/>
        </p:nvSpPr>
        <p:spPr>
          <a:xfrm>
            <a:off x="7500787" y="163396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2B28A33-0660-4581-A76F-2C28B7145705}"/>
              </a:ext>
            </a:extLst>
          </p:cNvPr>
          <p:cNvSpPr txBox="1"/>
          <p:nvPr/>
        </p:nvSpPr>
        <p:spPr>
          <a:xfrm>
            <a:off x="1978573" y="308323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18D1DAA-08EF-467A-BD8D-04718286C076}"/>
              </a:ext>
            </a:extLst>
          </p:cNvPr>
          <p:cNvSpPr txBox="1"/>
          <p:nvPr/>
        </p:nvSpPr>
        <p:spPr>
          <a:xfrm>
            <a:off x="3488536" y="308323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7" name="図 26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4174937-63F3-4118-A6FF-A1E747AAA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889" y="3637089"/>
            <a:ext cx="2782702" cy="2354377"/>
          </a:xfrm>
          <a:prstGeom prst="rect">
            <a:avLst/>
          </a:prstGeom>
        </p:spPr>
      </p:pic>
      <p:pic>
        <p:nvPicPr>
          <p:cNvPr id="28" name="図 27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F7CA09A2-02BC-49A4-BFC3-B0AE01793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04" y="3822918"/>
            <a:ext cx="3116517" cy="2636810"/>
          </a:xfrm>
          <a:prstGeom prst="rect">
            <a:avLst/>
          </a:prstGeom>
        </p:spPr>
      </p:pic>
      <p:pic>
        <p:nvPicPr>
          <p:cNvPr id="29" name="Picture 4" descr="シャボン玉のイラスト">
            <a:extLst>
              <a:ext uri="{FF2B5EF4-FFF2-40B4-BE49-F238E27FC236}">
                <a16:creationId xmlns:a16="http://schemas.microsoft.com/office/drawing/2014/main" id="{95407298-15E9-46DD-A7DE-859491DE1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361" y="3990290"/>
            <a:ext cx="1976733" cy="182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矢印: 下 29">
            <a:extLst>
              <a:ext uri="{FF2B5EF4-FFF2-40B4-BE49-F238E27FC236}">
                <a16:creationId xmlns:a16="http://schemas.microsoft.com/office/drawing/2014/main" id="{16BD9D94-8991-4F93-B476-2A665DA7CC10}"/>
              </a:ext>
            </a:extLst>
          </p:cNvPr>
          <p:cNvSpPr/>
          <p:nvPr/>
        </p:nvSpPr>
        <p:spPr>
          <a:xfrm>
            <a:off x="3624614" y="5618768"/>
            <a:ext cx="1906967" cy="56775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80BF799-5CE0-433B-BFFA-FAC4C98B6519}"/>
              </a:ext>
            </a:extLst>
          </p:cNvPr>
          <p:cNvSpPr txBox="1"/>
          <p:nvPr/>
        </p:nvSpPr>
        <p:spPr>
          <a:xfrm>
            <a:off x="2578603" y="308323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おも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734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虫かごのイラスト">
            <a:extLst>
              <a:ext uri="{FF2B5EF4-FFF2-40B4-BE49-F238E27FC236}">
                <a16:creationId xmlns:a16="http://schemas.microsoft.com/office/drawing/2014/main" id="{D6F9876A-C474-40E4-A2F3-118222FCE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96"/>
          <a:stretch/>
        </p:blipFill>
        <p:spPr bwMode="auto">
          <a:xfrm>
            <a:off x="849796" y="4078707"/>
            <a:ext cx="7125687" cy="269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CO2</a:t>
            </a:r>
            <a:r>
              <a:rPr kumimoji="1" lang="ja-JP" altLang="en-US" dirty="0"/>
              <a:t>のせいしつって？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虫かごの中では</a:t>
            </a:r>
            <a:r>
              <a:rPr lang="en-US" altLang="ja-JP" sz="2600" dirty="0"/>
              <a:t>CO2</a:t>
            </a:r>
            <a:r>
              <a:rPr lang="ja-JP" altLang="en-US" sz="2600" dirty="0"/>
              <a:t>ができているけど、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</a:t>
            </a:r>
            <a:r>
              <a:rPr lang="en-US" altLang="ja-JP" sz="2600" dirty="0"/>
              <a:t>CO2</a:t>
            </a:r>
            <a:r>
              <a:rPr lang="ja-JP" altLang="en-US" sz="2600" dirty="0"/>
              <a:t>は</a:t>
            </a:r>
            <a:r>
              <a:rPr lang="ja-JP" altLang="en-US" dirty="0">
                <a:solidFill>
                  <a:schemeClr val="accent2"/>
                </a:solidFill>
              </a:rPr>
              <a:t>空気よりもシャボン玉よりも重いんだ！</a:t>
            </a:r>
            <a:endParaRPr lang="en-US" altLang="ja-JP" dirty="0">
              <a:solidFill>
                <a:schemeClr val="accent2"/>
              </a:solidFill>
            </a:endParaRPr>
          </a:p>
          <a:p>
            <a:r>
              <a:rPr lang="ja-JP" altLang="en-US" sz="2600" dirty="0"/>
              <a:t>だからシャボン玉は</a:t>
            </a:r>
            <a:r>
              <a:rPr lang="en-US" altLang="ja-JP" dirty="0">
                <a:solidFill>
                  <a:schemeClr val="accent1"/>
                </a:solidFill>
              </a:rPr>
              <a:t>CO2</a:t>
            </a:r>
            <a:r>
              <a:rPr lang="ja-JP" altLang="en-US" dirty="0">
                <a:solidFill>
                  <a:schemeClr val="accent1"/>
                </a:solidFill>
              </a:rPr>
              <a:t>の上にのって</a:t>
            </a:r>
            <a:r>
              <a:rPr lang="ja-JP" altLang="en-US" sz="2600" dirty="0"/>
              <a:t>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おちないんだよ！</a:t>
            </a:r>
            <a:endParaRPr lang="en-US" altLang="ja-JP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33EF6B-E4DE-7A41-8CA9-AFC0368C8762}"/>
              </a:ext>
            </a:extLst>
          </p:cNvPr>
          <p:cNvSpPr txBox="1"/>
          <p:nvPr/>
        </p:nvSpPr>
        <p:spPr>
          <a:xfrm>
            <a:off x="1048249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pic>
        <p:nvPicPr>
          <p:cNvPr id="28" name="Picture 4" descr="シャボン玉のイラスト">
            <a:extLst>
              <a:ext uri="{FF2B5EF4-FFF2-40B4-BE49-F238E27FC236}">
                <a16:creationId xmlns:a16="http://schemas.microsoft.com/office/drawing/2014/main" id="{329F0970-3597-4C3E-918A-7801729FB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43" y="3711861"/>
            <a:ext cx="1703801" cy="157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シャボン玉のイラスト">
            <a:extLst>
              <a:ext uri="{FF2B5EF4-FFF2-40B4-BE49-F238E27FC236}">
                <a16:creationId xmlns:a16="http://schemas.microsoft.com/office/drawing/2014/main" id="{9820E5B9-54CA-4359-A2E2-204BC9AA6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485" y="3531387"/>
            <a:ext cx="1703801" cy="157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シャボン玉のイラスト">
            <a:extLst>
              <a:ext uri="{FF2B5EF4-FFF2-40B4-BE49-F238E27FC236}">
                <a16:creationId xmlns:a16="http://schemas.microsoft.com/office/drawing/2014/main" id="{1070443F-A0E4-47C6-A4A7-10FBD72F1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47" y="3845497"/>
            <a:ext cx="1703801" cy="157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2CF0CA4-C0C7-49E2-87EB-128C53AC9CC4}"/>
              </a:ext>
            </a:extLst>
          </p:cNvPr>
          <p:cNvSpPr txBox="1"/>
          <p:nvPr/>
        </p:nvSpPr>
        <p:spPr>
          <a:xfrm>
            <a:off x="897104" y="163396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むし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935366F-F6F1-4A12-91CE-9175EBAC3258}"/>
              </a:ext>
            </a:extLst>
          </p:cNvPr>
          <p:cNvSpPr txBox="1"/>
          <p:nvPr/>
        </p:nvSpPr>
        <p:spPr>
          <a:xfrm>
            <a:off x="1991978" y="163396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6EAB675-3ECC-4E60-91B2-742401263F6A}"/>
              </a:ext>
            </a:extLst>
          </p:cNvPr>
          <p:cNvSpPr txBox="1"/>
          <p:nvPr/>
        </p:nvSpPr>
        <p:spPr>
          <a:xfrm>
            <a:off x="2782166" y="1633965"/>
            <a:ext cx="134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B707DF4-03BF-4468-A399-BA3DB4031CD4}"/>
              </a:ext>
            </a:extLst>
          </p:cNvPr>
          <p:cNvSpPr txBox="1"/>
          <p:nvPr/>
        </p:nvSpPr>
        <p:spPr>
          <a:xfrm>
            <a:off x="647313" y="2310246"/>
            <a:ext cx="134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4689D7C-5EBC-4B6E-B041-F1AE47E1EDE4}"/>
              </a:ext>
            </a:extLst>
          </p:cNvPr>
          <p:cNvSpPr txBox="1"/>
          <p:nvPr/>
        </p:nvSpPr>
        <p:spPr>
          <a:xfrm>
            <a:off x="1948665" y="2310246"/>
            <a:ext cx="134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B8876EC-4FBF-4DBA-AB30-F5C5DDDE7443}"/>
              </a:ext>
            </a:extLst>
          </p:cNvPr>
          <p:cNvSpPr txBox="1"/>
          <p:nvPr/>
        </p:nvSpPr>
        <p:spPr>
          <a:xfrm>
            <a:off x="4354244" y="2310246"/>
            <a:ext cx="134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14E5858-F3BB-4845-A6C0-0F45B742F247}"/>
              </a:ext>
            </a:extLst>
          </p:cNvPr>
          <p:cNvSpPr txBox="1"/>
          <p:nvPr/>
        </p:nvSpPr>
        <p:spPr>
          <a:xfrm>
            <a:off x="5501830" y="2310246"/>
            <a:ext cx="134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おも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B469153-7CBE-4FEF-A428-8A68FAFDA14A}"/>
              </a:ext>
            </a:extLst>
          </p:cNvPr>
          <p:cNvSpPr txBox="1"/>
          <p:nvPr/>
        </p:nvSpPr>
        <p:spPr>
          <a:xfrm>
            <a:off x="3134624" y="3029167"/>
            <a:ext cx="134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E4FB0BC-5544-4F78-B8DD-E61005CDFE9A}"/>
              </a:ext>
            </a:extLst>
          </p:cNvPr>
          <p:cNvSpPr txBox="1"/>
          <p:nvPr/>
        </p:nvSpPr>
        <p:spPr>
          <a:xfrm>
            <a:off x="4293417" y="3029167"/>
            <a:ext cx="134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522B9AF-164A-4F5E-895C-239937215FBB}"/>
              </a:ext>
            </a:extLst>
          </p:cNvPr>
          <p:cNvSpPr txBox="1"/>
          <p:nvPr/>
        </p:nvSpPr>
        <p:spPr>
          <a:xfrm>
            <a:off x="2622839" y="3029167"/>
            <a:ext cx="134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1" name="図 40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FE29BDD9-2CAA-4EFF-9485-84807B717C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1671" y="4776063"/>
            <a:ext cx="2023127" cy="1862337"/>
          </a:xfrm>
          <a:prstGeom prst="rect">
            <a:avLst/>
          </a:prstGeom>
        </p:spPr>
      </p:pic>
      <p:pic>
        <p:nvPicPr>
          <p:cNvPr id="42" name="Picture 4" descr="光合成のイラスト">
            <a:extLst>
              <a:ext uri="{FF2B5EF4-FFF2-40B4-BE49-F238E27FC236}">
                <a16:creationId xmlns:a16="http://schemas.microsoft.com/office/drawing/2014/main" id="{BDF7583D-2573-411D-B19D-1D9696645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50000" r="70456" b="28406"/>
          <a:stretch/>
        </p:blipFill>
        <p:spPr bwMode="auto">
          <a:xfrm>
            <a:off x="2162789" y="5061400"/>
            <a:ext cx="1309102" cy="13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図 42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272F9289-B6FB-41B7-87E2-CFC0B7AA5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320" y="4776063"/>
            <a:ext cx="2023127" cy="1862337"/>
          </a:xfrm>
          <a:prstGeom prst="rect">
            <a:avLst/>
          </a:prstGeom>
        </p:spPr>
      </p:pic>
      <p:pic>
        <p:nvPicPr>
          <p:cNvPr id="44" name="Picture 4" descr="光合成のイラスト">
            <a:extLst>
              <a:ext uri="{FF2B5EF4-FFF2-40B4-BE49-F238E27FC236}">
                <a16:creationId xmlns:a16="http://schemas.microsoft.com/office/drawing/2014/main" id="{BA3FC12A-F855-4572-A91A-B965C95B4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50000" r="70456" b="28406"/>
          <a:stretch/>
        </p:blipFill>
        <p:spPr bwMode="auto">
          <a:xfrm>
            <a:off x="3734438" y="5061400"/>
            <a:ext cx="1309102" cy="13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図 4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36DC67BA-B837-43D5-8236-F28B753FB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329" y="4776063"/>
            <a:ext cx="2023127" cy="1862337"/>
          </a:xfrm>
          <a:prstGeom prst="rect">
            <a:avLst/>
          </a:prstGeom>
        </p:spPr>
      </p:pic>
      <p:pic>
        <p:nvPicPr>
          <p:cNvPr id="46" name="Picture 4" descr="光合成のイラスト">
            <a:extLst>
              <a:ext uri="{FF2B5EF4-FFF2-40B4-BE49-F238E27FC236}">
                <a16:creationId xmlns:a16="http://schemas.microsoft.com/office/drawing/2014/main" id="{7E8E0007-02C6-4FD9-BE47-15D1CECCAA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50000" r="70456" b="28406"/>
          <a:stretch/>
        </p:blipFill>
        <p:spPr bwMode="auto">
          <a:xfrm>
            <a:off x="5426447" y="5061400"/>
            <a:ext cx="1309102" cy="13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872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B116E-219A-ED42-B749-D16BD32E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EC95EE-0E17-9048-9850-9C40853AD6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797745"/>
            <a:ext cx="5770800" cy="3506400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solidFill>
                  <a:schemeClr val="accent2"/>
                </a:solidFill>
              </a:rPr>
              <a:t>CO2</a:t>
            </a:r>
            <a:r>
              <a:rPr kumimoji="1" lang="ja-JP" altLang="en-US" dirty="0"/>
              <a:t>は</a:t>
            </a:r>
            <a:r>
              <a:rPr lang="ja-JP" altLang="en-US" dirty="0">
                <a:solidFill>
                  <a:schemeClr val="accent3"/>
                </a:solidFill>
              </a:rPr>
              <a:t>重そうとクエンさん</a:t>
            </a:r>
            <a:r>
              <a:rPr kumimoji="1" lang="ja-JP" altLang="en-US" dirty="0"/>
              <a:t>で作れることが分かったよ。</a:t>
            </a:r>
            <a:endParaRPr kumimoji="1" lang="en-US" altLang="ja-JP" dirty="0"/>
          </a:p>
          <a:p>
            <a:r>
              <a:rPr lang="en-US" altLang="ja-JP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CO2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のせいしつ</a:t>
            </a:r>
            <a:r>
              <a:rPr lang="ja-JP" altLang="en-US" dirty="0"/>
              <a:t>は、</a:t>
            </a:r>
            <a:r>
              <a:rPr lang="ja-JP" altLang="en-US" dirty="0">
                <a:solidFill>
                  <a:schemeClr val="accent1"/>
                </a:solidFill>
              </a:rPr>
              <a:t>空気やシャボン玉より重たいこと</a:t>
            </a:r>
            <a:r>
              <a:rPr lang="ja-JP" altLang="en-US" dirty="0"/>
              <a:t>が分かったよ。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85098F-994B-B64C-AFE1-95FB88C1F02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 dirty="0"/>
              <a:t>今日は</a:t>
            </a:r>
            <a:r>
              <a:rPr kumimoji="1" lang="en-US" altLang="ja-JP" dirty="0"/>
              <a:t>CO2</a:t>
            </a:r>
            <a:r>
              <a:rPr kumimoji="1" lang="ja-JP" altLang="en-US" dirty="0"/>
              <a:t>について実験したよ！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7FF710-5A63-8540-8A76-A63FEEB465AD}"/>
              </a:ext>
            </a:extLst>
          </p:cNvPr>
          <p:cNvSpPr txBox="1"/>
          <p:nvPr/>
        </p:nvSpPr>
        <p:spPr>
          <a:xfrm>
            <a:off x="1220788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1DE3C-D09D-AE42-AF65-EEA52BFB99E9}"/>
              </a:ext>
            </a:extLst>
          </p:cNvPr>
          <p:cNvSpPr txBox="1"/>
          <p:nvPr/>
        </p:nvSpPr>
        <p:spPr>
          <a:xfrm>
            <a:off x="2122488" y="1619250"/>
            <a:ext cx="15058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27E8D0-AEC5-2240-AD31-69C65FD95789}"/>
              </a:ext>
            </a:extLst>
          </p:cNvPr>
          <p:cNvSpPr txBox="1"/>
          <p:nvPr/>
        </p:nvSpPr>
        <p:spPr>
          <a:xfrm>
            <a:off x="4398964" y="1619250"/>
            <a:ext cx="101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BF12653-60E5-594A-957F-7231F32B8C0F}"/>
              </a:ext>
            </a:extLst>
          </p:cNvPr>
          <p:cNvSpPr txBox="1"/>
          <p:nvPr/>
        </p:nvSpPr>
        <p:spPr>
          <a:xfrm>
            <a:off x="806801" y="2788338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358105-FE4E-DD46-8E48-9D1990EA0A33}"/>
              </a:ext>
            </a:extLst>
          </p:cNvPr>
          <p:cNvSpPr txBox="1"/>
          <p:nvPr/>
        </p:nvSpPr>
        <p:spPr>
          <a:xfrm>
            <a:off x="723123" y="4195550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1D08E03-CE9B-DF47-95BB-A7E7FF4DB96F}"/>
              </a:ext>
            </a:extLst>
          </p:cNvPr>
          <p:cNvSpPr txBox="1"/>
          <p:nvPr/>
        </p:nvSpPr>
        <p:spPr>
          <a:xfrm>
            <a:off x="3717716" y="419554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0648D86-AA6A-184B-85ED-13238DA53688}"/>
              </a:ext>
            </a:extLst>
          </p:cNvPr>
          <p:cNvSpPr txBox="1"/>
          <p:nvPr/>
        </p:nvSpPr>
        <p:spPr>
          <a:xfrm>
            <a:off x="5682345" y="419554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A9C877C-16CB-4745-8940-C63B65EBE9DF}"/>
              </a:ext>
            </a:extLst>
          </p:cNvPr>
          <p:cNvSpPr txBox="1"/>
          <p:nvPr/>
        </p:nvSpPr>
        <p:spPr>
          <a:xfrm>
            <a:off x="1414595" y="483269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DFBFF2-E595-DB4A-B844-810075A1F4A3}"/>
              </a:ext>
            </a:extLst>
          </p:cNvPr>
          <p:cNvSpPr txBox="1"/>
          <p:nvPr/>
        </p:nvSpPr>
        <p:spPr>
          <a:xfrm>
            <a:off x="3126080" y="481454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1EF4644-C704-2349-AC1E-E2545D59F078}"/>
              </a:ext>
            </a:extLst>
          </p:cNvPr>
          <p:cNvSpPr txBox="1"/>
          <p:nvPr/>
        </p:nvSpPr>
        <p:spPr>
          <a:xfrm>
            <a:off x="1240329" y="342376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7D21AD9-7039-1843-9E2B-CD5E4FBE9805}"/>
              </a:ext>
            </a:extLst>
          </p:cNvPr>
          <p:cNvGrpSpPr/>
          <p:nvPr/>
        </p:nvGrpSpPr>
        <p:grpSpPr>
          <a:xfrm>
            <a:off x="1045656" y="1621227"/>
            <a:ext cx="5767025" cy="72441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27" name="インク 26">
                  <a:extLst>
                    <a:ext uri="{FF2B5EF4-FFF2-40B4-BE49-F238E27FC236}">
                      <a16:creationId xmlns:a16="http://schemas.microsoft.com/office/drawing/2014/main" id="{401A8C66-7A27-1245-B666-835AE56396AA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8" name="インク 27">
                  <a:extLst>
                    <a:ext uri="{FF2B5EF4-FFF2-40B4-BE49-F238E27FC236}">
                      <a16:creationId xmlns:a16="http://schemas.microsoft.com/office/drawing/2014/main" id="{81179A2B-001B-9D4C-B9F9-8510569BC73B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29" name="インク 28">
                  <a:extLst>
                    <a:ext uri="{FF2B5EF4-FFF2-40B4-BE49-F238E27FC236}">
                      <a16:creationId xmlns:a16="http://schemas.microsoft.com/office/drawing/2014/main" id="{A03F0B7E-995F-AE48-A68E-CBF37318EB23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0" name="インク 29">
                  <a:extLst>
                    <a:ext uri="{FF2B5EF4-FFF2-40B4-BE49-F238E27FC236}">
                      <a16:creationId xmlns:a16="http://schemas.microsoft.com/office/drawing/2014/main" id="{772468F1-EB46-DB46-9D66-4EDAB3CB8E21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647EF6E-B91C-4FFF-A854-E2416335877A}"/>
              </a:ext>
            </a:extLst>
          </p:cNvPr>
          <p:cNvSpPr txBox="1"/>
          <p:nvPr/>
        </p:nvSpPr>
        <p:spPr>
          <a:xfrm>
            <a:off x="4652284" y="279058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7C5A68B-A60E-417A-ACBC-4F3A6EEFFD4A}"/>
              </a:ext>
            </a:extLst>
          </p:cNvPr>
          <p:cNvSpPr txBox="1"/>
          <p:nvPr/>
        </p:nvSpPr>
        <p:spPr>
          <a:xfrm>
            <a:off x="1881879" y="2782225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</p:spTree>
    <p:extLst>
      <p:ext uri="{BB962C8B-B14F-4D97-AF65-F5344CB8AC3E}">
        <p14:creationId xmlns:p14="http://schemas.microsoft.com/office/powerpoint/2010/main" val="1988929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026" y="1591534"/>
            <a:ext cx="6300190" cy="3425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出典：おうちで楽しむ科学実験図鑑（</a:t>
            </a:r>
            <a:r>
              <a:rPr lang="en-US" altLang="ja-JP" dirty="0"/>
              <a:t>P.51</a:t>
            </a:r>
            <a:r>
              <a:rPr lang="ja-JP" altLang="en-US" dirty="0"/>
              <a:t>）</a:t>
            </a:r>
            <a:r>
              <a:rPr lang="en-US" altLang="ja-JP" dirty="0"/>
              <a:t>https://site.ngk.co.jp/lab/no258/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382315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4DA639-F466-4C4A-A55E-113430E451DF}"/>
              </a:ext>
            </a:extLst>
          </p:cNvPr>
          <p:cNvSpPr txBox="1"/>
          <p:nvPr/>
        </p:nvSpPr>
        <p:spPr>
          <a:xfrm>
            <a:off x="2638235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たの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70DCF3-E800-43E2-AFD3-0714219FBACB}"/>
              </a:ext>
            </a:extLst>
          </p:cNvPr>
          <p:cNvSpPr txBox="1"/>
          <p:nvPr/>
        </p:nvSpPr>
        <p:spPr>
          <a:xfrm>
            <a:off x="3568699" y="2291516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かがくじっけんずかん</a:t>
            </a:r>
          </a:p>
        </p:txBody>
      </p:sp>
    </p:spTree>
    <p:extLst>
      <p:ext uri="{BB962C8B-B14F-4D97-AF65-F5344CB8AC3E}">
        <p14:creationId xmlns:p14="http://schemas.microsoft.com/office/powerpoint/2010/main" val="59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理科実験教室">
      <a:dk1>
        <a:srgbClr val="000000"/>
      </a:dk1>
      <a:lt1>
        <a:srgbClr val="FFFFFF"/>
      </a:lt1>
      <a:dk2>
        <a:srgbClr val="44546A"/>
      </a:dk2>
      <a:lt2>
        <a:srgbClr val="FEFC78"/>
      </a:lt2>
      <a:accent1>
        <a:srgbClr val="92E4FF"/>
      </a:accent1>
      <a:accent2>
        <a:srgbClr val="FC9E96"/>
      </a:accent2>
      <a:accent3>
        <a:srgbClr val="D4FB7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2" id="{DE839D33-190A-0443-BE24-EA41337C79E0}" vid="{E9EE3E2E-004A-BB4A-96B1-CB723897A7AC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2122</TotalTime>
  <Words>1345</Words>
  <Application>Microsoft Office PowerPoint</Application>
  <PresentationFormat>画面に合わせる (4:3)</PresentationFormat>
  <Paragraphs>331</Paragraphs>
  <Slides>23</Slides>
  <Notes>12</Notes>
  <HiddenSlides>3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9" baseType="lpstr">
      <vt:lpstr>Meiryo UI</vt:lpstr>
      <vt:lpstr>游ゴシック</vt:lpstr>
      <vt:lpstr>Arial</vt:lpstr>
      <vt:lpstr>Calibri</vt:lpstr>
      <vt:lpstr>Wingdings</vt:lpstr>
      <vt:lpstr>Office テーマ</vt:lpstr>
      <vt:lpstr>今回の実験について（指導担当の方へ）</vt:lpstr>
      <vt:lpstr>今回の実験について（指導担当の方へ）</vt:lpstr>
      <vt:lpstr>今回の実験について（指導担当の方へ）</vt:lpstr>
      <vt:lpstr>こども実験教室</vt:lpstr>
      <vt:lpstr>はじめに</vt:lpstr>
      <vt:lpstr>CO2って？</vt:lpstr>
      <vt:lpstr>実験①〜CO2を見てみよう！〜</vt:lpstr>
      <vt:lpstr>実験を始める前に</vt:lpstr>
      <vt:lpstr>実験①〜準備するもの〜</vt:lpstr>
      <vt:lpstr>実験①〜やり方〜</vt:lpstr>
      <vt:lpstr>実験①〜やり方〜</vt:lpstr>
      <vt:lpstr>実験①〜CO2を見てみよう！〜</vt:lpstr>
      <vt:lpstr>実験①〜CO2を見てみよう！〜</vt:lpstr>
      <vt:lpstr>重そうとクエンさんをまぜると…</vt:lpstr>
      <vt:lpstr>実験②〜CO2のせいしつって！？〜</vt:lpstr>
      <vt:lpstr>もう一度かくにん！</vt:lpstr>
      <vt:lpstr>実験②〜準備するもの〜</vt:lpstr>
      <vt:lpstr>実験②〜やり方〜</vt:lpstr>
      <vt:lpstr>実験②〜CO2のせいしつって！？〜</vt:lpstr>
      <vt:lpstr>CO2のせいしつって？</vt:lpstr>
      <vt:lpstr>CO2のせいしつって？</vt:lpstr>
      <vt:lpstr>まとめ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こども実験教室</dc:title>
  <dc:creator>亀井　俊綱</dc:creator>
  <cp:lastModifiedBy>中山 大資</cp:lastModifiedBy>
  <cp:revision>77</cp:revision>
  <dcterms:created xsi:type="dcterms:W3CDTF">2021-09-13T08:04:09Z</dcterms:created>
  <dcterms:modified xsi:type="dcterms:W3CDTF">2022-03-18T04:44:07Z</dcterms:modified>
</cp:coreProperties>
</file>