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8"/>
  </p:notesMasterIdLst>
  <p:sldIdLst>
    <p:sldId id="399" r:id="rId2"/>
    <p:sldId id="400" r:id="rId3"/>
    <p:sldId id="335" r:id="rId4"/>
    <p:sldId id="336" r:id="rId5"/>
    <p:sldId id="258" r:id="rId6"/>
    <p:sldId id="339" r:id="rId7"/>
    <p:sldId id="364" r:id="rId8"/>
    <p:sldId id="346" r:id="rId9"/>
    <p:sldId id="347" r:id="rId10"/>
    <p:sldId id="371" r:id="rId11"/>
    <p:sldId id="370" r:id="rId12"/>
    <p:sldId id="348" r:id="rId13"/>
    <p:sldId id="282" r:id="rId14"/>
    <p:sldId id="390" r:id="rId15"/>
    <p:sldId id="373" r:id="rId16"/>
    <p:sldId id="374" r:id="rId17"/>
    <p:sldId id="397" r:id="rId18"/>
    <p:sldId id="398" r:id="rId19"/>
    <p:sldId id="376" r:id="rId20"/>
    <p:sldId id="377" r:id="rId21"/>
    <p:sldId id="378" r:id="rId22"/>
    <p:sldId id="391" r:id="rId23"/>
    <p:sldId id="394" r:id="rId24"/>
    <p:sldId id="392" r:id="rId25"/>
    <p:sldId id="395" r:id="rId26"/>
    <p:sldId id="380" r:id="rId27"/>
    <p:sldId id="381" r:id="rId28"/>
    <p:sldId id="382" r:id="rId29"/>
    <p:sldId id="383" r:id="rId30"/>
    <p:sldId id="384" r:id="rId31"/>
    <p:sldId id="386" r:id="rId32"/>
    <p:sldId id="387" r:id="rId33"/>
    <p:sldId id="388" r:id="rId34"/>
    <p:sldId id="389" r:id="rId35"/>
    <p:sldId id="396" r:id="rId36"/>
    <p:sldId id="325" r:id="rId37"/>
  </p:sldIdLst>
  <p:sldSz cx="9144000" cy="5143500" type="screen16x9"/>
  <p:notesSz cx="6858000" cy="9144000"/>
  <p:embeddedFontLst>
    <p:embeddedFont>
      <p:font typeface="Lato" panose="020F0502020204030203" pitchFamily="34" charset="0"/>
      <p:regular r:id="rId39"/>
      <p:bold r:id="rId40"/>
      <p:italic r:id="rId41"/>
      <p:boldItalic r:id="rId42"/>
    </p:embeddedFont>
    <p:embeddedFont>
      <p:font typeface="Playfair Display" panose="00000500000000000000" pitchFamily="2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  <a:srgbClr val="575E75"/>
    <a:srgbClr val="F55E61"/>
    <a:srgbClr val="5E69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0"/>
    <p:restoredTop sz="94648"/>
  </p:normalViewPr>
  <p:slideViewPr>
    <p:cSldViewPr snapToGrid="0">
      <p:cViewPr varScale="1">
        <p:scale>
          <a:sx n="138" d="100"/>
          <a:sy n="138" d="100"/>
        </p:scale>
        <p:origin x="232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9d4eea637_2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9d4eea637_2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0803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8149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5406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814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334782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8959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3955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33820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550777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412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09109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0633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68578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39631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29252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872716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98646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07596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860542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558342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72835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07739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36967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39601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56422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84208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45433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01753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3" name="Google Shape;413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02919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7" name="Google Shape;1117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1679000" y="4966972"/>
            <a:ext cx="59391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４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102550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760800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11700" y="3179850"/>
            <a:ext cx="22005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はじ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め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たところ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だよ。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たのしみだな！！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3199375" y="107150"/>
            <a:ext cx="28014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439343" y="12552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4515543" y="30840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" name="Google Shape;122;p17">
            <a:extLst>
              <a:ext uri="{FF2B5EF4-FFF2-40B4-BE49-F238E27FC236}">
                <a16:creationId xmlns:a16="http://schemas.microsoft.com/office/drawing/2014/main" id="{DA56B82C-CBAC-4318-8F0A-C28317C3E945}"/>
              </a:ext>
            </a:extLst>
          </p:cNvPr>
          <p:cNvSpPr txBox="1"/>
          <p:nvPr/>
        </p:nvSpPr>
        <p:spPr>
          <a:xfrm>
            <a:off x="388971" y="3187045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" name="Google Shape;78;p14">
            <a:extLst>
              <a:ext uri="{FF2B5EF4-FFF2-40B4-BE49-F238E27FC236}">
                <a16:creationId xmlns:a16="http://schemas.microsoft.com/office/drawing/2014/main" id="{950923D2-DDE2-46C3-965E-95273C5AAF9F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でゲームを作ろう！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79;p14">
            <a:extLst>
              <a:ext uri="{FF2B5EF4-FFF2-40B4-BE49-F238E27FC236}">
                <a16:creationId xmlns:a16="http://schemas.microsoft.com/office/drawing/2014/main" id="{F32B261F-1A3C-40D4-890A-EA022520B9A8}"/>
              </a:ext>
            </a:extLst>
          </p:cNvPr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9" name="Google Shape;80;p14">
            <a:extLst>
              <a:ext uri="{FF2B5EF4-FFF2-40B4-BE49-F238E27FC236}">
                <a16:creationId xmlns:a16="http://schemas.microsoft.com/office/drawing/2014/main" id="{9AEA9FD9-AA2C-493C-B5A8-F3E9427011D0}"/>
              </a:ext>
            </a:extLst>
          </p:cNvPr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20" name="Google Shape;81;p14">
            <a:extLst>
              <a:ext uri="{FF2B5EF4-FFF2-40B4-BE49-F238E27FC236}">
                <a16:creationId xmlns:a16="http://schemas.microsoft.com/office/drawing/2014/main" id="{06E10814-2631-4FE8-B336-F9545E118C4D}"/>
              </a:ext>
            </a:extLst>
          </p:cNvPr>
          <p:cNvSpPr txBox="1"/>
          <p:nvPr/>
        </p:nvSpPr>
        <p:spPr>
          <a:xfrm>
            <a:off x="1302156" y="1616672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" name="Google Shape;122;p17">
            <a:extLst>
              <a:ext uri="{FF2B5EF4-FFF2-40B4-BE49-F238E27FC236}">
                <a16:creationId xmlns:a16="http://schemas.microsoft.com/office/drawing/2014/main" id="{A4DFE94D-9366-4B42-BDA6-615B3F8B952D}"/>
              </a:ext>
            </a:extLst>
          </p:cNvPr>
          <p:cNvSpPr txBox="1"/>
          <p:nvPr/>
        </p:nvSpPr>
        <p:spPr>
          <a:xfrm>
            <a:off x="1384767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Scratchを開いてね</a:t>
            </a:r>
            <a:endParaRPr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6394642" y="3177089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4607707" y="1837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2988" y="1255327"/>
            <a:ext cx="6718032" cy="309330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8"/>
          <p:cNvSpPr/>
          <p:nvPr/>
        </p:nvSpPr>
        <p:spPr>
          <a:xfrm>
            <a:off x="1099892" y="2532160"/>
            <a:ext cx="1124700" cy="1053300"/>
          </a:xfrm>
          <a:prstGeom prst="wedgeRoundRectCallout">
            <a:avLst>
              <a:gd name="adj1" fmla="val 50923"/>
              <a:gd name="adj2" fmla="val -72402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1"/>
                </a:solidFill>
              </a:rPr>
              <a:t>ブロック</a:t>
            </a:r>
            <a:endParaRPr sz="1400" b="1" i="0" u="none" strike="noStrike" cap="none">
              <a:solidFill>
                <a:schemeClr val="accen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b="1">
                <a:solidFill>
                  <a:schemeClr val="accent1"/>
                </a:solidFill>
              </a:rPr>
              <a:t>パレット</a:t>
            </a:r>
            <a:endParaRPr sz="1400" b="1" i="0" u="none" strike="noStrike" cap="none">
              <a:solidFill>
                <a:schemeClr val="accen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3004249" y="2612698"/>
            <a:ext cx="2147100" cy="892200"/>
          </a:xfrm>
          <a:prstGeom prst="wedgeRoundRectCallout">
            <a:avLst>
              <a:gd name="adj1" fmla="val -13093"/>
              <a:gd name="adj2" fmla="val -93055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endParaRPr sz="1400" b="1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5931012" y="2860505"/>
            <a:ext cx="1725600" cy="396600"/>
          </a:xfrm>
          <a:prstGeom prst="wedgeRoundRectCallout">
            <a:avLst>
              <a:gd name="adj1" fmla="val -21119"/>
              <a:gd name="adj2" fmla="val -91926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1"/>
                </a:solidFill>
              </a:rPr>
              <a:t>ステージ</a:t>
            </a:r>
            <a:endParaRPr sz="1500" b="1" i="0" u="none" strike="noStrike" cap="none">
              <a:solidFill>
                <a:schemeClr val="accent1"/>
              </a:solidFill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1978" y="4131500"/>
            <a:ext cx="741743" cy="692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0421" y="3942851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/>
          <p:nvPr/>
        </p:nvSpPr>
        <p:spPr>
          <a:xfrm>
            <a:off x="1459425" y="3675625"/>
            <a:ext cx="2888100" cy="1148400"/>
          </a:xfrm>
          <a:prstGeom prst="wedgeRoundRectCallout">
            <a:avLst>
              <a:gd name="adj1" fmla="val -60193"/>
              <a:gd name="adj2" fmla="val 52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チュートリアルは閉じてね。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この画面になったかな？</a:t>
            </a:r>
            <a:endParaRPr sz="1500" b="1" i="0" u="none" strike="noStrike" cap="none" dirty="0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4544413" y="3794830"/>
            <a:ext cx="2603700" cy="1148400"/>
          </a:xfrm>
          <a:prstGeom prst="wedgeRoundRectCallout">
            <a:avLst>
              <a:gd name="adj1" fmla="val 58524"/>
              <a:gd name="adj2" fmla="val -1522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-JP" altLang="en-US" sz="1500" b="1">
                <a:solidFill>
                  <a:srgbClr val="5E696C"/>
                </a:solidFill>
              </a:rPr>
              <a:t>今日もがんばるぞ！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ゲームを作る画面だよ</a:t>
            </a:r>
            <a:endParaRPr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>
              <a:latin typeface="Arial"/>
              <a:cs typeface="Arial"/>
            </a:endParaRPr>
          </a:p>
        </p:txBody>
      </p:sp>
      <p:sp>
        <p:nvSpPr>
          <p:cNvPr id="167" name="Google Shape;167;p28"/>
          <p:cNvSpPr txBox="1"/>
          <p:nvPr/>
        </p:nvSpPr>
        <p:spPr>
          <a:xfrm>
            <a:off x="4117850" y="198675"/>
            <a:ext cx="627600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つく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8" name="Google Shape;168;p28"/>
          <p:cNvSpPr txBox="1"/>
          <p:nvPr/>
        </p:nvSpPr>
        <p:spPr>
          <a:xfrm>
            <a:off x="5050975" y="184025"/>
            <a:ext cx="9492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がめん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9" name="Google Shape;169;p28"/>
          <p:cNvSpPr txBox="1"/>
          <p:nvPr/>
        </p:nvSpPr>
        <p:spPr>
          <a:xfrm>
            <a:off x="3022339" y="3779686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0" name="Google Shape;170;p28"/>
          <p:cNvSpPr txBox="1"/>
          <p:nvPr/>
        </p:nvSpPr>
        <p:spPr>
          <a:xfrm>
            <a:off x="1858594" y="4113086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" name="Google Shape;170;p28">
            <a:extLst>
              <a:ext uri="{FF2B5EF4-FFF2-40B4-BE49-F238E27FC236}">
                <a16:creationId xmlns:a16="http://schemas.microsoft.com/office/drawing/2014/main" id="{BE54F2B7-AD2C-EF42-A653-68F3A4B6CB1A}"/>
              </a:ext>
            </a:extLst>
          </p:cNvPr>
          <p:cNvSpPr txBox="1"/>
          <p:nvPr/>
        </p:nvSpPr>
        <p:spPr>
          <a:xfrm>
            <a:off x="4560741" y="4201480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  <a:sym typeface="Lato"/>
              </a:rPr>
              <a:t>きょう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altLang="ja-JP" dirty="0">
                <a:latin typeface="Arial"/>
                <a:cs typeface="Arial"/>
              </a:rPr>
              <a:t>【</a:t>
            </a:r>
            <a:r>
              <a:rPr lang="ja-JP" altLang="en-US">
                <a:latin typeface="Arial"/>
                <a:cs typeface="Arial"/>
              </a:rPr>
              <a:t>今日のもくひょう</a:t>
            </a:r>
            <a:r>
              <a:rPr lang="en-US" altLang="ja-JP" dirty="0">
                <a:latin typeface="Arial"/>
                <a:cs typeface="Arial"/>
              </a:rPr>
              <a:t>】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>
                <a:latin typeface="Arial"/>
                <a:cs typeface="Arial"/>
              </a:rPr>
              <a:t>スプライトを</a:t>
            </a:r>
            <a:br>
              <a:rPr lang="en-US" altLang="ja-JP" dirty="0">
                <a:latin typeface="Arial"/>
                <a:cs typeface="Arial"/>
              </a:rPr>
            </a:br>
            <a:r>
              <a:rPr lang="ja-JP" altLang="en-US">
                <a:latin typeface="Arial"/>
                <a:cs typeface="Arial"/>
              </a:rPr>
              <a:t>分身させてみよう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3" name="Google Shape;410;p38">
            <a:extLst>
              <a:ext uri="{FF2B5EF4-FFF2-40B4-BE49-F238E27FC236}">
                <a16:creationId xmlns:a16="http://schemas.microsoft.com/office/drawing/2014/main" id="{8AB2B3BF-D26A-C04C-A6BB-404224A40A31}"/>
              </a:ext>
            </a:extLst>
          </p:cNvPr>
          <p:cNvSpPr txBox="1"/>
          <p:nvPr/>
        </p:nvSpPr>
        <p:spPr>
          <a:xfrm>
            <a:off x="2412207" y="1035995"/>
            <a:ext cx="1139258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 dirty="0">
                <a:solidFill>
                  <a:schemeClr val="lt1"/>
                </a:solidFill>
                <a:ea typeface="Lato"/>
                <a:sym typeface="Lato"/>
              </a:rPr>
              <a:t>きょう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5" name="Google Shape;410;p38">
            <a:extLst>
              <a:ext uri="{FF2B5EF4-FFF2-40B4-BE49-F238E27FC236}">
                <a16:creationId xmlns:a16="http://schemas.microsoft.com/office/drawing/2014/main" id="{6D453B64-534A-664D-8B72-14BDEA8C3067}"/>
              </a:ext>
            </a:extLst>
          </p:cNvPr>
          <p:cNvSpPr txBox="1"/>
          <p:nvPr/>
        </p:nvSpPr>
        <p:spPr>
          <a:xfrm>
            <a:off x="2320528" y="2502846"/>
            <a:ext cx="1139258" cy="4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lt1"/>
                </a:solidFill>
                <a:ea typeface="Lato"/>
                <a:sym typeface="Lato"/>
              </a:rPr>
              <a:t>ぶんしん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スプライトを画面からかくしてみよう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14217" y="2660489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9693" y="1183955"/>
            <a:ext cx="938502" cy="938502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369511" y="1155711"/>
            <a:ext cx="3396734" cy="1273691"/>
          </a:xfrm>
          <a:prstGeom prst="wedgeRoundRectCallout">
            <a:avLst>
              <a:gd name="adj1" fmla="val -62251"/>
              <a:gd name="adj2" fmla="val -1594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いろんなブロックの使い方がわかってきたけど、</a:t>
            </a:r>
            <a:r>
              <a:rPr lang="ja-JP" altLang="en-US" sz="1500" b="1">
                <a:solidFill>
                  <a:schemeClr val="dk2"/>
                </a:solidFill>
              </a:rPr>
              <a:t>まだまだよくわからないのもたくさんあるな。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2626118" y="2660489"/>
            <a:ext cx="4264539" cy="1222650"/>
          </a:xfrm>
          <a:prstGeom prst="wedgeRoundRectCallout">
            <a:avLst>
              <a:gd name="adj1" fmla="val 59621"/>
              <a:gd name="adj2" fmla="val -2353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本当にたくさんしゅるいがあるよね！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じつは、</a:t>
            </a:r>
            <a:r>
              <a:rPr lang="ja-JP" altLang="en-US" sz="1500" b="1">
                <a:solidFill>
                  <a:schemeClr val="accent5"/>
                </a:solidFill>
              </a:rPr>
              <a:t>スプライトを画面から見えなくする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ブロックもあるんだ。せいとくんしってた？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4" name="Google Shape;381;p36">
            <a:extLst>
              <a:ext uri="{FF2B5EF4-FFF2-40B4-BE49-F238E27FC236}">
                <a16:creationId xmlns:a16="http://schemas.microsoft.com/office/drawing/2014/main" id="{986A2DB2-874A-4847-A676-3A88B3EB2B4A}"/>
              </a:ext>
            </a:extLst>
          </p:cNvPr>
          <p:cNvSpPr/>
          <p:nvPr/>
        </p:nvSpPr>
        <p:spPr>
          <a:xfrm>
            <a:off x="2369512" y="4114226"/>
            <a:ext cx="2676018" cy="641590"/>
          </a:xfrm>
          <a:prstGeom prst="wedgeRoundRectCallout">
            <a:avLst>
              <a:gd name="adj1" fmla="val -63582"/>
              <a:gd name="adj2" fmla="val -1437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へ</a:t>
            </a:r>
            <a:r>
              <a:rPr lang="en-US" altLang="ja-JP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〜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そうなんだ！使って</a:t>
            </a:r>
            <a:r>
              <a:rPr lang="ja-JP" altLang="en-US" sz="1500" b="1">
                <a:solidFill>
                  <a:schemeClr val="dk2"/>
                </a:solidFill>
              </a:rPr>
              <a:t>みたい！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Google Shape;378;p36">
            <a:extLst>
              <a:ext uri="{FF2B5EF4-FFF2-40B4-BE49-F238E27FC236}">
                <a16:creationId xmlns:a16="http://schemas.microsoft.com/office/drawing/2014/main" id="{65A43D92-E566-B849-9747-286FA7EDBE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0328" y="4044283"/>
            <a:ext cx="707867" cy="70786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8;p28">
            <a:extLst>
              <a:ext uri="{FF2B5EF4-FFF2-40B4-BE49-F238E27FC236}">
                <a16:creationId xmlns:a16="http://schemas.microsoft.com/office/drawing/2014/main" id="{ED8E03A9-FFF9-E449-9E56-EEB9A6125D12}"/>
              </a:ext>
            </a:extLst>
          </p:cNvPr>
          <p:cNvSpPr txBox="1"/>
          <p:nvPr/>
        </p:nvSpPr>
        <p:spPr>
          <a:xfrm>
            <a:off x="3630383" y="224845"/>
            <a:ext cx="9492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がめん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7" name="Google Shape;169;p28">
            <a:extLst>
              <a:ext uri="{FF2B5EF4-FFF2-40B4-BE49-F238E27FC236}">
                <a16:creationId xmlns:a16="http://schemas.microsoft.com/office/drawing/2014/main" id="{4D26DD3F-3ED5-1446-BD3A-551FF962184D}"/>
              </a:ext>
            </a:extLst>
          </p:cNvPr>
          <p:cNvSpPr txBox="1"/>
          <p:nvPr/>
        </p:nvSpPr>
        <p:spPr>
          <a:xfrm>
            <a:off x="4069238" y="1145502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つか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8" name="Google Shape;169;p28">
            <a:extLst>
              <a:ext uri="{FF2B5EF4-FFF2-40B4-BE49-F238E27FC236}">
                <a16:creationId xmlns:a16="http://schemas.microsoft.com/office/drawing/2014/main" id="{1EDEB5E6-B667-9D4A-93D1-E560E9461160}"/>
              </a:ext>
            </a:extLst>
          </p:cNvPr>
          <p:cNvSpPr txBox="1"/>
          <p:nvPr/>
        </p:nvSpPr>
        <p:spPr>
          <a:xfrm>
            <a:off x="4442075" y="1145502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かた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2" name="Google Shape;169;p28">
            <a:extLst>
              <a:ext uri="{FF2B5EF4-FFF2-40B4-BE49-F238E27FC236}">
                <a16:creationId xmlns:a16="http://schemas.microsoft.com/office/drawing/2014/main" id="{808FD9C0-2E52-2F47-BE1E-1632C8E7C44E}"/>
              </a:ext>
            </a:extLst>
          </p:cNvPr>
          <p:cNvSpPr txBox="1"/>
          <p:nvPr/>
        </p:nvSpPr>
        <p:spPr>
          <a:xfrm>
            <a:off x="2593461" y="2635996"/>
            <a:ext cx="664089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ほんとう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9;p28">
            <a:extLst>
              <a:ext uri="{FF2B5EF4-FFF2-40B4-BE49-F238E27FC236}">
                <a16:creationId xmlns:a16="http://schemas.microsoft.com/office/drawing/2014/main" id="{2F0A090A-0826-704E-AF1C-3BE310680C06}"/>
              </a:ext>
            </a:extLst>
          </p:cNvPr>
          <p:cNvSpPr txBox="1"/>
          <p:nvPr/>
        </p:nvSpPr>
        <p:spPr>
          <a:xfrm>
            <a:off x="4550196" y="2979260"/>
            <a:ext cx="664089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4" name="Google Shape;169;p28">
            <a:extLst>
              <a:ext uri="{FF2B5EF4-FFF2-40B4-BE49-F238E27FC236}">
                <a16:creationId xmlns:a16="http://schemas.microsoft.com/office/drawing/2014/main" id="{E25FAAA5-9970-6947-A306-329C3FCEF34B}"/>
              </a:ext>
            </a:extLst>
          </p:cNvPr>
          <p:cNvSpPr txBox="1"/>
          <p:nvPr/>
        </p:nvSpPr>
        <p:spPr>
          <a:xfrm>
            <a:off x="5325888" y="2979260"/>
            <a:ext cx="664089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5" name="Google Shape;169;p28">
            <a:extLst>
              <a:ext uri="{FF2B5EF4-FFF2-40B4-BE49-F238E27FC236}">
                <a16:creationId xmlns:a16="http://schemas.microsoft.com/office/drawing/2014/main" id="{9FB36D92-33D9-BC4C-A5EA-A6CD5455E7D4}"/>
              </a:ext>
            </a:extLst>
          </p:cNvPr>
          <p:cNvSpPr txBox="1"/>
          <p:nvPr/>
        </p:nvSpPr>
        <p:spPr>
          <a:xfrm>
            <a:off x="3488605" y="4238830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つか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576689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FD2E8F3-AACD-514B-81A8-24CC6E95CC2A}"/>
              </a:ext>
            </a:extLst>
          </p:cNvPr>
          <p:cNvGrpSpPr/>
          <p:nvPr/>
        </p:nvGrpSpPr>
        <p:grpSpPr>
          <a:xfrm>
            <a:off x="5330066" y="1089137"/>
            <a:ext cx="3248936" cy="3477034"/>
            <a:chOff x="5330066" y="1089137"/>
            <a:chExt cx="3248936" cy="3477034"/>
          </a:xfrm>
        </p:grpSpPr>
        <p:pic>
          <p:nvPicPr>
            <p:cNvPr id="17" name="図 16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61547967-4E83-8142-A524-BB14A9C455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44" t="6995" r="58586" b="22510"/>
            <a:stretch/>
          </p:blipFill>
          <p:spPr>
            <a:xfrm>
              <a:off x="5330066" y="1089137"/>
              <a:ext cx="3248936" cy="3477034"/>
            </a:xfrm>
            <a:prstGeom prst="rect">
              <a:avLst/>
            </a:prstGeom>
          </p:spPr>
        </p:pic>
        <p:pic>
          <p:nvPicPr>
            <p:cNvPr id="5" name="図 4" descr="背景パターン&#10;&#10;中程度の精度で自動的に生成された説明">
              <a:extLst>
                <a:ext uri="{FF2B5EF4-FFF2-40B4-BE49-F238E27FC236}">
                  <a16:creationId xmlns:a16="http://schemas.microsoft.com/office/drawing/2014/main" id="{FC04E6BE-B30D-5E4D-A58E-B145A5C8C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95301" y="2402469"/>
              <a:ext cx="838200" cy="698500"/>
            </a:xfrm>
            <a:prstGeom prst="rect">
              <a:avLst/>
            </a:prstGeom>
          </p:spPr>
        </p:pic>
      </p:grpSp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どのブロックをつかえばいいんだろう？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3831" y="1364030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7078" y="3100969"/>
            <a:ext cx="859600" cy="8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184297" y="2827653"/>
            <a:ext cx="3049783" cy="1556567"/>
          </a:xfrm>
          <a:prstGeom prst="wedgeRoundRectCallout">
            <a:avLst>
              <a:gd name="adj1" fmla="val -64342"/>
              <a:gd name="adj2" fmla="val 208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bg2"/>
                </a:solidFill>
              </a:rPr>
              <a:t>りょうかい！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accent5"/>
                </a:solidFill>
              </a:rPr>
              <a:t>むらさき</a:t>
            </a:r>
            <a:r>
              <a:rPr lang="ja-JP" altLang="en-US" sz="1500" b="1">
                <a:solidFill>
                  <a:schemeClr val="dk2"/>
                </a:solidFill>
              </a:rPr>
              <a:t>のところをおして、、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あ、なんだか</a:t>
            </a:r>
            <a:r>
              <a:rPr lang="ja-JP" altLang="en-US" sz="1500" b="1">
                <a:solidFill>
                  <a:schemeClr val="accent5"/>
                </a:solidFill>
              </a:rPr>
              <a:t>それっぽいブロック</a:t>
            </a:r>
            <a:r>
              <a:rPr lang="ja-JP" altLang="en-US" sz="1500" b="1">
                <a:solidFill>
                  <a:schemeClr val="dk2"/>
                </a:solidFill>
              </a:rPr>
              <a:t>がある！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2184297" y="1370469"/>
            <a:ext cx="2857937" cy="1174080"/>
          </a:xfrm>
          <a:prstGeom prst="wedgeRoundRectCallout">
            <a:avLst>
              <a:gd name="adj1" fmla="val -64766"/>
              <a:gd name="adj2" fmla="val -873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accent5"/>
                </a:solidFill>
              </a:rPr>
              <a:t>画面から見えなくする</a:t>
            </a:r>
            <a:r>
              <a:rPr lang="ja-JP" altLang="en-US" sz="1500" b="1">
                <a:solidFill>
                  <a:srgbClr val="5E696C"/>
                </a:solidFill>
              </a:rPr>
              <a:t>ブロックは、「</a:t>
            </a:r>
            <a:r>
              <a:rPr lang="ja-JP" altLang="en-US" sz="1500" b="1">
                <a:solidFill>
                  <a:schemeClr val="accent5"/>
                </a:solidFill>
              </a:rPr>
              <a:t>見た目</a:t>
            </a:r>
            <a:r>
              <a:rPr lang="ja-JP" altLang="en-US" sz="1500" b="1">
                <a:solidFill>
                  <a:srgbClr val="5E696C"/>
                </a:solidFill>
              </a:rPr>
              <a:t>」のこうもくにあるよ。</a:t>
            </a:r>
            <a:endParaRPr sz="1500" b="1" dirty="0">
              <a:solidFill>
                <a:srgbClr val="5E696C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9FD727E-C6BC-9845-8A20-94F2A4092E69}"/>
              </a:ext>
            </a:extLst>
          </p:cNvPr>
          <p:cNvGrpSpPr/>
          <p:nvPr/>
        </p:nvGrpSpPr>
        <p:grpSpPr>
          <a:xfrm>
            <a:off x="6672623" y="1364030"/>
            <a:ext cx="1006500" cy="712800"/>
            <a:chOff x="7200362" y="2063845"/>
            <a:chExt cx="1006500" cy="712800"/>
          </a:xfrm>
        </p:grpSpPr>
        <p:sp>
          <p:nvSpPr>
            <p:cNvPr id="23" name="Google Shape;277;p29">
              <a:extLst>
                <a:ext uri="{FF2B5EF4-FFF2-40B4-BE49-F238E27FC236}">
                  <a16:creationId xmlns:a16="http://schemas.microsoft.com/office/drawing/2014/main" id="{0BE915F5-2147-064B-A9F8-2371CD57BBE9}"/>
                </a:ext>
              </a:extLst>
            </p:cNvPr>
            <p:cNvSpPr/>
            <p:nvPr/>
          </p:nvSpPr>
          <p:spPr>
            <a:xfrm>
              <a:off x="7200362" y="2063845"/>
              <a:ext cx="1006500" cy="712800"/>
            </a:xfrm>
            <a:prstGeom prst="wedgeRoundRectCallout">
              <a:avLst>
                <a:gd name="adj1" fmla="val -146065"/>
                <a:gd name="adj2" fmla="val 20591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" name="図 12" descr="グラフィカル ユーザー インターフェイス, テキスト, アプリケーション, チャットまたはテキスト メッセージ&#10;&#10;自動的に生成された説明">
              <a:extLst>
                <a:ext uri="{FF2B5EF4-FFF2-40B4-BE49-F238E27FC236}">
                  <a16:creationId xmlns:a16="http://schemas.microsoft.com/office/drawing/2014/main" id="{A4DA6C2C-964A-4C4E-A693-704387445E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34" t="20557" r="95199" b="74234"/>
            <a:stretch/>
          </p:blipFill>
          <p:spPr>
            <a:xfrm>
              <a:off x="7402197" y="2170997"/>
              <a:ext cx="666628" cy="533780"/>
            </a:xfrm>
            <a:prstGeom prst="rect">
              <a:avLst/>
            </a:prstGeom>
          </p:spPr>
        </p:pic>
      </p:grp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7762E2B1-96C8-3344-90C9-35835805D111}"/>
              </a:ext>
            </a:extLst>
          </p:cNvPr>
          <p:cNvSpPr txBox="1"/>
          <p:nvPr/>
        </p:nvSpPr>
        <p:spPr>
          <a:xfrm>
            <a:off x="2796155" y="1666648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み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843016C2-1176-9D41-B101-3AAF75B91A02}"/>
              </a:ext>
            </a:extLst>
          </p:cNvPr>
          <p:cNvSpPr txBox="1"/>
          <p:nvPr/>
        </p:nvSpPr>
        <p:spPr>
          <a:xfrm>
            <a:off x="3170825" y="1666648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め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" name="Google Shape;339;p33">
            <a:extLst>
              <a:ext uri="{FF2B5EF4-FFF2-40B4-BE49-F238E27FC236}">
                <a16:creationId xmlns:a16="http://schemas.microsoft.com/office/drawing/2014/main" id="{F017FC9E-A299-7A46-8EFB-83D6FFAEE4B9}"/>
              </a:ext>
            </a:extLst>
          </p:cNvPr>
          <p:cNvSpPr txBox="1"/>
          <p:nvPr/>
        </p:nvSpPr>
        <p:spPr>
          <a:xfrm>
            <a:off x="2988727" y="1328149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" altLang="en-US" sz="900" b="1" dirty="0">
                <a:solidFill>
                  <a:schemeClr val="accent5"/>
                </a:solidFill>
                <a:ea typeface="Lato"/>
                <a:sym typeface="Lato"/>
              </a:rPr>
              <a:t>み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" name="Google Shape;339;p33">
            <a:extLst>
              <a:ext uri="{FF2B5EF4-FFF2-40B4-BE49-F238E27FC236}">
                <a16:creationId xmlns:a16="http://schemas.microsoft.com/office/drawing/2014/main" id="{2B4F1AC6-AE2C-304B-9C0B-24CE5F86F2D0}"/>
              </a:ext>
            </a:extLst>
          </p:cNvPr>
          <p:cNvSpPr txBox="1"/>
          <p:nvPr/>
        </p:nvSpPr>
        <p:spPr>
          <a:xfrm>
            <a:off x="2203320" y="1328149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870229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615D6F68-752E-0C40-8762-DE3E8C175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" r="67183" b="50715"/>
          <a:stretch/>
        </p:blipFill>
        <p:spPr>
          <a:xfrm>
            <a:off x="634962" y="1155711"/>
            <a:ext cx="3682141" cy="345620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どのブロックをつかえばいいんだろう？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8059" y="1852783"/>
            <a:ext cx="1140519" cy="1140497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37;p33">
            <a:extLst>
              <a:ext uri="{FF2B5EF4-FFF2-40B4-BE49-F238E27FC236}">
                <a16:creationId xmlns:a16="http://schemas.microsoft.com/office/drawing/2014/main" id="{BC5B52DB-C79C-3A49-AA2D-409AFBD558F0}"/>
              </a:ext>
            </a:extLst>
          </p:cNvPr>
          <p:cNvSpPr/>
          <p:nvPr/>
        </p:nvSpPr>
        <p:spPr>
          <a:xfrm>
            <a:off x="3519897" y="1246995"/>
            <a:ext cx="3536559" cy="1847570"/>
          </a:xfrm>
          <a:prstGeom prst="wedgeRoundRectCallout">
            <a:avLst>
              <a:gd name="adj1" fmla="val 63620"/>
              <a:gd name="adj2" fmla="val 874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見つけたかな？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画面からスプライトを</a:t>
            </a:r>
            <a:r>
              <a:rPr lang="ja-JP" altLang="en-US" sz="1500" b="1">
                <a:solidFill>
                  <a:schemeClr val="accent5"/>
                </a:solidFill>
              </a:rPr>
              <a:t>見えなくしたり</a:t>
            </a:r>
            <a:r>
              <a:rPr lang="ja-JP" altLang="en-US" sz="1500" b="1">
                <a:solidFill>
                  <a:srgbClr val="5E696C"/>
                </a:solidFill>
              </a:rPr>
              <a:t>、ぎゃくに</a:t>
            </a:r>
            <a:r>
              <a:rPr lang="ja-JP" altLang="en-US" sz="1500" b="1">
                <a:solidFill>
                  <a:schemeClr val="accent5"/>
                </a:solidFill>
              </a:rPr>
              <a:t>見えるようにしたい</a:t>
            </a:r>
            <a:r>
              <a:rPr lang="ja-JP" altLang="en-US" sz="1500" b="1">
                <a:solidFill>
                  <a:srgbClr val="5E696C"/>
                </a:solidFill>
              </a:rPr>
              <a:t>ときは、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「</a:t>
            </a:r>
            <a:r>
              <a:rPr lang="ja-JP" altLang="en-US" sz="1500" b="1">
                <a:solidFill>
                  <a:schemeClr val="accent5"/>
                </a:solidFill>
              </a:rPr>
              <a:t>隠す</a:t>
            </a:r>
            <a:r>
              <a:rPr lang="ja-JP" altLang="en-US" sz="1500" b="1">
                <a:solidFill>
                  <a:srgbClr val="5E696C"/>
                </a:solidFill>
              </a:rPr>
              <a:t>」「</a:t>
            </a:r>
            <a:r>
              <a:rPr lang="ja-JP" altLang="en-US" sz="1500" b="1">
                <a:solidFill>
                  <a:schemeClr val="accent5"/>
                </a:solidFill>
              </a:rPr>
              <a:t>表示する</a:t>
            </a:r>
            <a:r>
              <a:rPr lang="ja-JP" altLang="en-US" sz="1500" b="1">
                <a:solidFill>
                  <a:srgbClr val="5E696C"/>
                </a:solidFill>
              </a:rPr>
              <a:t>」ってブロックを使うんだ！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209C57EB-3D32-DD41-9A6A-A0CB3CF4A898}"/>
              </a:ext>
            </a:extLst>
          </p:cNvPr>
          <p:cNvSpPr txBox="1"/>
          <p:nvPr/>
        </p:nvSpPr>
        <p:spPr>
          <a:xfrm>
            <a:off x="3543387" y="1529974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0693D108-F67C-BF42-93F9-20E01E6ACEB8}"/>
              </a:ext>
            </a:extLst>
          </p:cNvPr>
          <p:cNvSpPr txBox="1"/>
          <p:nvPr/>
        </p:nvSpPr>
        <p:spPr>
          <a:xfrm>
            <a:off x="5465114" y="1529974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9000F2A2-3810-BD4A-BB13-E6754CC4AD83}"/>
              </a:ext>
            </a:extLst>
          </p:cNvPr>
          <p:cNvSpPr txBox="1"/>
          <p:nvPr/>
        </p:nvSpPr>
        <p:spPr>
          <a:xfrm>
            <a:off x="4322649" y="1869921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DDEFAFCB-C904-4B4F-951E-C9BCDDA00E45}"/>
              </a:ext>
            </a:extLst>
          </p:cNvPr>
          <p:cNvSpPr txBox="1"/>
          <p:nvPr/>
        </p:nvSpPr>
        <p:spPr>
          <a:xfrm>
            <a:off x="3689504" y="2209496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かく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9" name="Google Shape;339;p33">
            <a:extLst>
              <a:ext uri="{FF2B5EF4-FFF2-40B4-BE49-F238E27FC236}">
                <a16:creationId xmlns:a16="http://schemas.microsoft.com/office/drawing/2014/main" id="{62A97677-65FD-4043-B383-F4B0F79D9E22}"/>
              </a:ext>
            </a:extLst>
          </p:cNvPr>
          <p:cNvSpPr txBox="1"/>
          <p:nvPr/>
        </p:nvSpPr>
        <p:spPr>
          <a:xfrm>
            <a:off x="3505391" y="2549071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4" name="Google Shape;339;p33">
            <a:extLst>
              <a:ext uri="{FF2B5EF4-FFF2-40B4-BE49-F238E27FC236}">
                <a16:creationId xmlns:a16="http://schemas.microsoft.com/office/drawing/2014/main" id="{8E853117-B87F-3441-BAC8-44F85F0BBEE8}"/>
              </a:ext>
            </a:extLst>
          </p:cNvPr>
          <p:cNvSpPr txBox="1"/>
          <p:nvPr/>
        </p:nvSpPr>
        <p:spPr>
          <a:xfrm>
            <a:off x="4431171" y="2209496"/>
            <a:ext cx="728668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ひょうじ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37" name="Google Shape;378;p36">
            <a:extLst>
              <a:ext uri="{FF2B5EF4-FFF2-40B4-BE49-F238E27FC236}">
                <a16:creationId xmlns:a16="http://schemas.microsoft.com/office/drawing/2014/main" id="{4E160295-B552-184B-80D0-55853D420E6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49438" y="3606029"/>
            <a:ext cx="859600" cy="8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1;p36">
            <a:extLst>
              <a:ext uri="{FF2B5EF4-FFF2-40B4-BE49-F238E27FC236}">
                <a16:creationId xmlns:a16="http://schemas.microsoft.com/office/drawing/2014/main" id="{76CA94EA-E62A-044E-8579-91CCA298CF07}"/>
              </a:ext>
            </a:extLst>
          </p:cNvPr>
          <p:cNvSpPr/>
          <p:nvPr/>
        </p:nvSpPr>
        <p:spPr>
          <a:xfrm>
            <a:off x="4448874" y="3508744"/>
            <a:ext cx="2739353" cy="1031313"/>
          </a:xfrm>
          <a:prstGeom prst="wedgeRoundRectCallout">
            <a:avLst>
              <a:gd name="adj1" fmla="val 59738"/>
              <a:gd name="adj2" fmla="val 1756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やっぱり！よーし、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さっそく両方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使ってみるぞ！</a:t>
            </a:r>
            <a:endParaRPr lang="ja-JP" altLang="en-US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339;p33">
            <a:extLst>
              <a:ext uri="{FF2B5EF4-FFF2-40B4-BE49-F238E27FC236}">
                <a16:creationId xmlns:a16="http://schemas.microsoft.com/office/drawing/2014/main" id="{15F9729A-587F-5E46-8505-5C792D963F05}"/>
              </a:ext>
            </a:extLst>
          </p:cNvPr>
          <p:cNvSpPr txBox="1"/>
          <p:nvPr/>
        </p:nvSpPr>
        <p:spPr>
          <a:xfrm>
            <a:off x="5091010" y="3885526"/>
            <a:ext cx="855068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りょうほう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44" name="Google Shape;377;p36">
            <a:extLst>
              <a:ext uri="{FF2B5EF4-FFF2-40B4-BE49-F238E27FC236}">
                <a16:creationId xmlns:a16="http://schemas.microsoft.com/office/drawing/2014/main" id="{E742F7E1-AFC6-8D49-866A-426A058F25CC}"/>
              </a:ext>
            </a:extLst>
          </p:cNvPr>
          <p:cNvSpPr/>
          <p:nvPr/>
        </p:nvSpPr>
        <p:spPr>
          <a:xfrm>
            <a:off x="1223934" y="2940115"/>
            <a:ext cx="679743" cy="936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339;p33">
            <a:extLst>
              <a:ext uri="{FF2B5EF4-FFF2-40B4-BE49-F238E27FC236}">
                <a16:creationId xmlns:a16="http://schemas.microsoft.com/office/drawing/2014/main" id="{E0405486-70C0-FA4F-A771-DE0AEEC76F53}"/>
              </a:ext>
            </a:extLst>
          </p:cNvPr>
          <p:cNvSpPr txBox="1"/>
          <p:nvPr/>
        </p:nvSpPr>
        <p:spPr>
          <a:xfrm>
            <a:off x="5668677" y="3880757"/>
            <a:ext cx="855068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つか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8" name="Google Shape;339;p33">
            <a:extLst>
              <a:ext uri="{FF2B5EF4-FFF2-40B4-BE49-F238E27FC236}">
                <a16:creationId xmlns:a16="http://schemas.microsoft.com/office/drawing/2014/main" id="{F9C3B4D0-0027-9C4D-ABD6-0CBB2C7E4DB6}"/>
              </a:ext>
            </a:extLst>
          </p:cNvPr>
          <p:cNvSpPr txBox="1"/>
          <p:nvPr/>
        </p:nvSpPr>
        <p:spPr>
          <a:xfrm>
            <a:off x="3559715" y="1190912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み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993152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図 48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4E15B482-A1EF-3B47-B78C-241510AC81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96"/>
          <a:stretch/>
        </p:blipFill>
        <p:spPr>
          <a:xfrm>
            <a:off x="643125" y="1155711"/>
            <a:ext cx="7853773" cy="311228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スプライトを画面からかくしてみよう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3970" y="3910917"/>
            <a:ext cx="848174" cy="848174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337;p33">
            <a:extLst>
              <a:ext uri="{FF2B5EF4-FFF2-40B4-BE49-F238E27FC236}">
                <a16:creationId xmlns:a16="http://schemas.microsoft.com/office/drawing/2014/main" id="{EF4F7FE6-A7E6-3243-98A0-75D2918D860E}"/>
              </a:ext>
            </a:extLst>
          </p:cNvPr>
          <p:cNvSpPr/>
          <p:nvPr/>
        </p:nvSpPr>
        <p:spPr>
          <a:xfrm>
            <a:off x="2090323" y="1216846"/>
            <a:ext cx="4119091" cy="869724"/>
          </a:xfrm>
          <a:prstGeom prst="wedgeRoundRectCallout">
            <a:avLst>
              <a:gd name="adj1" fmla="val -61860"/>
              <a:gd name="adj2" fmla="val -984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「</a:t>
            </a:r>
            <a:r>
              <a:rPr lang="ja-JP" altLang="en-US" sz="1500" b="1">
                <a:solidFill>
                  <a:schemeClr val="accent5"/>
                </a:solidFill>
              </a:rPr>
              <a:t>隠す</a:t>
            </a:r>
            <a:r>
              <a:rPr lang="ja-JP" altLang="en-US" sz="1500" b="1">
                <a:solidFill>
                  <a:srgbClr val="5E696C"/>
                </a:solidFill>
              </a:rPr>
              <a:t>」ブロックと「</a:t>
            </a:r>
            <a:r>
              <a:rPr lang="ja-JP" altLang="en-US" sz="1500" b="1">
                <a:solidFill>
                  <a:schemeClr val="accent5"/>
                </a:solidFill>
              </a:rPr>
              <a:t>表示する</a:t>
            </a:r>
            <a:r>
              <a:rPr lang="ja-JP" altLang="en-US" sz="1500" b="1">
                <a:solidFill>
                  <a:srgbClr val="5E696C"/>
                </a:solidFill>
              </a:rPr>
              <a:t>」ブロックを</a:t>
            </a:r>
            <a:r>
              <a:rPr lang="ja-JP" altLang="en-US" sz="1500" b="1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>
                <a:solidFill>
                  <a:srgbClr val="5E696C"/>
                </a:solidFill>
              </a:rPr>
              <a:t>してね。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43" name="Google Shape;338;p33">
            <a:extLst>
              <a:ext uri="{FF2B5EF4-FFF2-40B4-BE49-F238E27FC236}">
                <a16:creationId xmlns:a16="http://schemas.microsoft.com/office/drawing/2014/main" id="{6D84F603-1154-6F49-A238-FF12AA5BE64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4953" y="1105086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377;p36">
            <a:extLst>
              <a:ext uri="{FF2B5EF4-FFF2-40B4-BE49-F238E27FC236}">
                <a16:creationId xmlns:a16="http://schemas.microsoft.com/office/drawing/2014/main" id="{5408530C-1F45-9849-98EC-265325AF7EA0}"/>
              </a:ext>
            </a:extLst>
          </p:cNvPr>
          <p:cNvSpPr/>
          <p:nvPr/>
        </p:nvSpPr>
        <p:spPr>
          <a:xfrm>
            <a:off x="1083307" y="2421000"/>
            <a:ext cx="437149" cy="30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" name="Google Shape;334;p33">
            <a:extLst>
              <a:ext uri="{FF2B5EF4-FFF2-40B4-BE49-F238E27FC236}">
                <a16:creationId xmlns:a16="http://schemas.microsoft.com/office/drawing/2014/main" id="{6B884753-1B95-9A41-96BF-FF114F27DF5C}"/>
              </a:ext>
            </a:extLst>
          </p:cNvPr>
          <p:cNvCxnSpPr>
            <a:cxnSpLocks/>
          </p:cNvCxnSpPr>
          <p:nvPr/>
        </p:nvCxnSpPr>
        <p:spPr>
          <a:xfrm>
            <a:off x="1510323" y="2722500"/>
            <a:ext cx="1694124" cy="27776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46" name="Google Shape;336;p33">
            <a:extLst>
              <a:ext uri="{FF2B5EF4-FFF2-40B4-BE49-F238E27FC236}">
                <a16:creationId xmlns:a16="http://schemas.microsoft.com/office/drawing/2014/main" id="{BDA434D3-EF96-CA4D-ADC7-33F6C123E8F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26343" y="2737228"/>
            <a:ext cx="685800" cy="1046061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377;p36">
            <a:extLst>
              <a:ext uri="{FF2B5EF4-FFF2-40B4-BE49-F238E27FC236}">
                <a16:creationId xmlns:a16="http://schemas.microsoft.com/office/drawing/2014/main" id="{2DEEB542-8EE9-E040-A5E8-2F419B599F65}"/>
              </a:ext>
            </a:extLst>
          </p:cNvPr>
          <p:cNvSpPr/>
          <p:nvPr/>
        </p:nvSpPr>
        <p:spPr>
          <a:xfrm>
            <a:off x="1078001" y="2737228"/>
            <a:ext cx="348532" cy="301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168;p28">
            <a:extLst>
              <a:ext uri="{FF2B5EF4-FFF2-40B4-BE49-F238E27FC236}">
                <a16:creationId xmlns:a16="http://schemas.microsoft.com/office/drawing/2014/main" id="{7CDFD2E4-92B2-7149-BD10-3B5A3C0AB387}"/>
              </a:ext>
            </a:extLst>
          </p:cNvPr>
          <p:cNvSpPr txBox="1"/>
          <p:nvPr/>
        </p:nvSpPr>
        <p:spPr>
          <a:xfrm>
            <a:off x="3630383" y="224845"/>
            <a:ext cx="9492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がめん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1" name="Google Shape;337;p33">
            <a:extLst>
              <a:ext uri="{FF2B5EF4-FFF2-40B4-BE49-F238E27FC236}">
                <a16:creationId xmlns:a16="http://schemas.microsoft.com/office/drawing/2014/main" id="{4E64FA47-C83B-8942-AA4C-3EA9FFA603B1}"/>
              </a:ext>
            </a:extLst>
          </p:cNvPr>
          <p:cNvSpPr/>
          <p:nvPr/>
        </p:nvSpPr>
        <p:spPr>
          <a:xfrm>
            <a:off x="2125181" y="3839968"/>
            <a:ext cx="4350047" cy="1078687"/>
          </a:xfrm>
          <a:prstGeom prst="wedgeRoundRectCallout">
            <a:avLst>
              <a:gd name="adj1" fmla="val -58369"/>
              <a:gd name="adj2" fmla="val -3646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600"/>
            </a:pPr>
            <a:r>
              <a:rPr lang="ja-JP" altLang="en-US" sz="1500" b="1">
                <a:solidFill>
                  <a:schemeClr val="dk2"/>
                </a:solidFill>
              </a:rPr>
              <a:t>今は画面に</a:t>
            </a:r>
            <a:r>
              <a:rPr lang="ja-JP" altLang="en-US" sz="1500" b="1">
                <a:solidFill>
                  <a:schemeClr val="accent5"/>
                </a:solidFill>
              </a:rPr>
              <a:t>スプライトがうつってる</a:t>
            </a:r>
            <a:r>
              <a:rPr lang="ja-JP" altLang="en-US" sz="1500" b="1">
                <a:solidFill>
                  <a:schemeClr val="dk2"/>
                </a:solidFill>
              </a:rPr>
              <a:t>から、まずは「</a:t>
            </a:r>
            <a:r>
              <a:rPr lang="ja-JP" altLang="en-US" sz="1500" b="1">
                <a:solidFill>
                  <a:schemeClr val="accent5"/>
                </a:solidFill>
              </a:rPr>
              <a:t>隠す</a:t>
            </a:r>
            <a:r>
              <a:rPr lang="ja-JP" altLang="en-US" sz="1500" b="1">
                <a:solidFill>
                  <a:schemeClr val="dk2"/>
                </a:solidFill>
              </a:rPr>
              <a:t>」ブロックを使って</a:t>
            </a:r>
            <a:r>
              <a:rPr lang="ja-JP" altLang="en-US" sz="1500" b="1">
                <a:solidFill>
                  <a:schemeClr val="accent5"/>
                </a:solidFill>
              </a:rPr>
              <a:t>かくしてみよう</a:t>
            </a:r>
            <a:r>
              <a:rPr lang="ja-JP" altLang="en-US" sz="1500" b="1">
                <a:solidFill>
                  <a:schemeClr val="dk2"/>
                </a:solidFill>
              </a:rPr>
              <a:t>。</a:t>
            </a:r>
            <a:endParaRPr lang="ja-JP" altLang="en-US" sz="1500" b="1" dirty="0">
              <a:solidFill>
                <a:schemeClr val="dk2"/>
              </a:solidFill>
            </a:endParaRPr>
          </a:p>
        </p:txBody>
      </p:sp>
      <p:sp>
        <p:nvSpPr>
          <p:cNvPr id="52" name="Google Shape;339;p33">
            <a:extLst>
              <a:ext uri="{FF2B5EF4-FFF2-40B4-BE49-F238E27FC236}">
                <a16:creationId xmlns:a16="http://schemas.microsoft.com/office/drawing/2014/main" id="{55B29540-A873-4C4F-A468-DDE2BA56F257}"/>
              </a:ext>
            </a:extLst>
          </p:cNvPr>
          <p:cNvSpPr txBox="1"/>
          <p:nvPr/>
        </p:nvSpPr>
        <p:spPr>
          <a:xfrm>
            <a:off x="2534315" y="3910917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53" name="Google Shape;339;p33">
            <a:extLst>
              <a:ext uri="{FF2B5EF4-FFF2-40B4-BE49-F238E27FC236}">
                <a16:creationId xmlns:a16="http://schemas.microsoft.com/office/drawing/2014/main" id="{48D672C4-290B-884F-92CE-11176B5297B7}"/>
              </a:ext>
            </a:extLst>
          </p:cNvPr>
          <p:cNvSpPr txBox="1"/>
          <p:nvPr/>
        </p:nvSpPr>
        <p:spPr>
          <a:xfrm>
            <a:off x="4007996" y="4249630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54" name="Google Shape;339;p33">
            <a:extLst>
              <a:ext uri="{FF2B5EF4-FFF2-40B4-BE49-F238E27FC236}">
                <a16:creationId xmlns:a16="http://schemas.microsoft.com/office/drawing/2014/main" id="{DE7B6029-A340-2542-A6C2-6AE3E8F94342}"/>
              </a:ext>
            </a:extLst>
          </p:cNvPr>
          <p:cNvSpPr txBox="1"/>
          <p:nvPr/>
        </p:nvSpPr>
        <p:spPr>
          <a:xfrm>
            <a:off x="2492154" y="4249076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かく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5" name="Google Shape;339;p33">
            <a:extLst>
              <a:ext uri="{FF2B5EF4-FFF2-40B4-BE49-F238E27FC236}">
                <a16:creationId xmlns:a16="http://schemas.microsoft.com/office/drawing/2014/main" id="{FED704A0-57D4-5E40-B996-F87475481E90}"/>
              </a:ext>
            </a:extLst>
          </p:cNvPr>
          <p:cNvSpPr txBox="1"/>
          <p:nvPr/>
        </p:nvSpPr>
        <p:spPr>
          <a:xfrm>
            <a:off x="2267452" y="1168503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かく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6" name="Google Shape;339;p33">
            <a:extLst>
              <a:ext uri="{FF2B5EF4-FFF2-40B4-BE49-F238E27FC236}">
                <a16:creationId xmlns:a16="http://schemas.microsoft.com/office/drawing/2014/main" id="{B6D81007-A768-F34B-AC05-03258EF5A79A}"/>
              </a:ext>
            </a:extLst>
          </p:cNvPr>
          <p:cNvSpPr txBox="1"/>
          <p:nvPr/>
        </p:nvSpPr>
        <p:spPr>
          <a:xfrm>
            <a:off x="3941350" y="1152413"/>
            <a:ext cx="71571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ひょうじ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869233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7AA4249-B9CB-964A-84C7-E24DB0AC44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96"/>
          <a:stretch/>
        </p:blipFill>
        <p:spPr>
          <a:xfrm>
            <a:off x="643126" y="1155711"/>
            <a:ext cx="7853773" cy="311228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「隠す」を左クリックすると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2446" y="1153270"/>
            <a:ext cx="848174" cy="84817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209938" y="1377711"/>
            <a:ext cx="3382787" cy="796026"/>
          </a:xfrm>
          <a:prstGeom prst="wedgeRoundRectCallout">
            <a:avLst>
              <a:gd name="adj1" fmla="val -61940"/>
              <a:gd name="adj2" fmla="val -2175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bg2"/>
                </a:solidFill>
              </a:rPr>
              <a:t>「</a:t>
            </a:r>
            <a:r>
              <a:rPr lang="ja-JP" altLang="en-US" sz="1500" b="1">
                <a:solidFill>
                  <a:schemeClr val="accent5"/>
                </a:solidFill>
              </a:rPr>
              <a:t>隠す</a:t>
            </a:r>
            <a:r>
              <a:rPr lang="ja-JP" altLang="en-US" sz="1500" b="1">
                <a:solidFill>
                  <a:schemeClr val="bg2"/>
                </a:solidFill>
              </a:rPr>
              <a:t>」ブロックをおしてみるね。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bg2"/>
                </a:solidFill>
              </a:rPr>
              <a:t>あ、</a:t>
            </a:r>
            <a:r>
              <a:rPr lang="ja-JP" altLang="en-US" sz="1500" b="1">
                <a:solidFill>
                  <a:schemeClr val="accent5"/>
                </a:solidFill>
              </a:rPr>
              <a:t>スプライトが消えた</a:t>
            </a:r>
            <a:r>
              <a:rPr lang="ja-JP" altLang="en-US" sz="1500" b="1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2082586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かく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8" name="Google Shape;383;p36">
            <a:extLst>
              <a:ext uri="{FF2B5EF4-FFF2-40B4-BE49-F238E27FC236}">
                <a16:creationId xmlns:a16="http://schemas.microsoft.com/office/drawing/2014/main" id="{FCA94E62-9E90-FA45-BCB8-12E4042A7C3D}"/>
              </a:ext>
            </a:extLst>
          </p:cNvPr>
          <p:cNvSpPr txBox="1"/>
          <p:nvPr/>
        </p:nvSpPr>
        <p:spPr>
          <a:xfrm>
            <a:off x="3624864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ひだり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4" name="Google Shape;377;p36">
            <a:extLst>
              <a:ext uri="{FF2B5EF4-FFF2-40B4-BE49-F238E27FC236}">
                <a16:creationId xmlns:a16="http://schemas.microsoft.com/office/drawing/2014/main" id="{5408530C-1F45-9849-98EC-265325AF7EA0}"/>
              </a:ext>
            </a:extLst>
          </p:cNvPr>
          <p:cNvSpPr/>
          <p:nvPr/>
        </p:nvSpPr>
        <p:spPr>
          <a:xfrm>
            <a:off x="4178594" y="2937865"/>
            <a:ext cx="435933" cy="33696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Google Shape;376;p36">
            <a:extLst>
              <a:ext uri="{FF2B5EF4-FFF2-40B4-BE49-F238E27FC236}">
                <a16:creationId xmlns:a16="http://schemas.microsoft.com/office/drawing/2014/main" id="{4D940ED9-B3EB-C14D-985F-4948D8E670C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53589" y="3293717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382;p36">
            <a:extLst>
              <a:ext uri="{FF2B5EF4-FFF2-40B4-BE49-F238E27FC236}">
                <a16:creationId xmlns:a16="http://schemas.microsoft.com/office/drawing/2014/main" id="{1564A502-7FDF-B54D-B906-C22D4339D12E}"/>
              </a:ext>
            </a:extLst>
          </p:cNvPr>
          <p:cNvSpPr/>
          <p:nvPr/>
        </p:nvSpPr>
        <p:spPr>
          <a:xfrm>
            <a:off x="3268661" y="2250433"/>
            <a:ext cx="1386794" cy="520800"/>
          </a:xfrm>
          <a:prstGeom prst="wedgeRoundRectCallout">
            <a:avLst>
              <a:gd name="adj1" fmla="val 25926"/>
              <a:gd name="adj2" fmla="val 7182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7D1F1CF0-00CE-E042-994A-C64ADF498AE9}"/>
              </a:ext>
            </a:extLst>
          </p:cNvPr>
          <p:cNvSpPr txBox="1"/>
          <p:nvPr/>
        </p:nvSpPr>
        <p:spPr>
          <a:xfrm>
            <a:off x="2382573" y="1295397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かく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38FCEE77-B3B1-B249-8A74-96F5DB583491}"/>
              </a:ext>
            </a:extLst>
          </p:cNvPr>
          <p:cNvSpPr txBox="1"/>
          <p:nvPr/>
        </p:nvSpPr>
        <p:spPr>
          <a:xfrm>
            <a:off x="3778944" y="1645403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き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394C9A35-149E-2A4D-BF45-282A01B3EBD2}"/>
              </a:ext>
            </a:extLst>
          </p:cNvPr>
          <p:cNvSpPr txBox="1"/>
          <p:nvPr/>
        </p:nvSpPr>
        <p:spPr>
          <a:xfrm>
            <a:off x="3226129" y="2195302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3" name="Google Shape;337;p33">
            <a:extLst>
              <a:ext uri="{FF2B5EF4-FFF2-40B4-BE49-F238E27FC236}">
                <a16:creationId xmlns:a16="http://schemas.microsoft.com/office/drawing/2014/main" id="{54AC88D7-39D2-204C-A2E2-10096FBBFFB1}"/>
              </a:ext>
            </a:extLst>
          </p:cNvPr>
          <p:cNvSpPr/>
          <p:nvPr/>
        </p:nvSpPr>
        <p:spPr>
          <a:xfrm>
            <a:off x="3778944" y="4121085"/>
            <a:ext cx="3429113" cy="796027"/>
          </a:xfrm>
          <a:prstGeom prst="wedgeRoundRectCallout">
            <a:avLst>
              <a:gd name="adj1" fmla="val 60610"/>
              <a:gd name="adj2" fmla="val 2512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やったね！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つぎは「</a:t>
            </a:r>
            <a:r>
              <a:rPr lang="ja-JP" altLang="en-US" sz="1500" b="1">
                <a:solidFill>
                  <a:schemeClr val="accent5"/>
                </a:solidFill>
              </a:rPr>
              <a:t>表示する</a:t>
            </a:r>
            <a:r>
              <a:rPr lang="ja-JP" altLang="en-US" sz="1500" b="1">
                <a:solidFill>
                  <a:srgbClr val="5E696C"/>
                </a:solidFill>
              </a:rPr>
              <a:t>」をおしてみよう。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pic>
        <p:nvPicPr>
          <p:cNvPr id="24" name="Google Shape;338;p33">
            <a:extLst>
              <a:ext uri="{FF2B5EF4-FFF2-40B4-BE49-F238E27FC236}">
                <a16:creationId xmlns:a16="http://schemas.microsoft.com/office/drawing/2014/main" id="{C70E3A43-3899-764A-89E9-13026F6DAC8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39832" y="3987789"/>
            <a:ext cx="1046095" cy="104607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E43F852F-74B5-874F-8CC6-D8EFAD496089}"/>
              </a:ext>
            </a:extLst>
          </p:cNvPr>
          <p:cNvSpPr txBox="1"/>
          <p:nvPr/>
        </p:nvSpPr>
        <p:spPr>
          <a:xfrm>
            <a:off x="4485631" y="4383382"/>
            <a:ext cx="715710" cy="2455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ひょうじ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897785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5045D56C-83FB-834A-BD8F-4C0FFE8323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96"/>
          <a:stretch/>
        </p:blipFill>
        <p:spPr>
          <a:xfrm>
            <a:off x="643126" y="1155711"/>
            <a:ext cx="7853773" cy="311228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「表示する」を左クリックすると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78249" y="3804043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2136" y="1330651"/>
            <a:ext cx="848174" cy="84817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2289319" y="1452913"/>
            <a:ext cx="3515488" cy="554666"/>
          </a:xfrm>
          <a:prstGeom prst="wedgeRoundRectCallout">
            <a:avLst>
              <a:gd name="adj1" fmla="val -62792"/>
              <a:gd name="adj2" fmla="val 2777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bg2"/>
                </a:solidFill>
              </a:rPr>
              <a:t>こんどは</a:t>
            </a:r>
            <a:r>
              <a:rPr lang="ja-JP" altLang="en-US" sz="1500" b="1">
                <a:solidFill>
                  <a:schemeClr val="accent5"/>
                </a:solidFill>
              </a:rPr>
              <a:t>スプライトがあらわれた</a:t>
            </a:r>
            <a:r>
              <a:rPr lang="ja-JP" altLang="en-US" sz="1500" b="1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376;p36">
            <a:extLst>
              <a:ext uri="{FF2B5EF4-FFF2-40B4-BE49-F238E27FC236}">
                <a16:creationId xmlns:a16="http://schemas.microsoft.com/office/drawing/2014/main" id="{BDFA8F58-B32E-504B-B4B7-38C517107FE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55765" y="3340164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377;p36">
            <a:extLst>
              <a:ext uri="{FF2B5EF4-FFF2-40B4-BE49-F238E27FC236}">
                <a16:creationId xmlns:a16="http://schemas.microsoft.com/office/drawing/2014/main" id="{B7716630-AEC9-6349-B02E-44B83CC3F5D9}"/>
              </a:ext>
            </a:extLst>
          </p:cNvPr>
          <p:cNvSpPr/>
          <p:nvPr/>
        </p:nvSpPr>
        <p:spPr>
          <a:xfrm>
            <a:off x="3207179" y="2928174"/>
            <a:ext cx="491242" cy="36203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5723164" y="4085757"/>
            <a:ext cx="1208315" cy="486240"/>
          </a:xfrm>
          <a:prstGeom prst="wedgeRoundRectCallout">
            <a:avLst>
              <a:gd name="adj1" fmla="val 72208"/>
              <a:gd name="adj2" fmla="val 1297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15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いいね！！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1682534" y="253089"/>
            <a:ext cx="1060664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ひょうじ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8" name="Google Shape;383;p36">
            <a:extLst>
              <a:ext uri="{FF2B5EF4-FFF2-40B4-BE49-F238E27FC236}">
                <a16:creationId xmlns:a16="http://schemas.microsoft.com/office/drawing/2014/main" id="{FCA94E62-9E90-FA45-BCB8-12E4042A7C3D}"/>
              </a:ext>
            </a:extLst>
          </p:cNvPr>
          <p:cNvSpPr txBox="1"/>
          <p:nvPr/>
        </p:nvSpPr>
        <p:spPr>
          <a:xfrm>
            <a:off x="4024909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ひだり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4" name="Google Shape;382;p36">
            <a:extLst>
              <a:ext uri="{FF2B5EF4-FFF2-40B4-BE49-F238E27FC236}">
                <a16:creationId xmlns:a16="http://schemas.microsoft.com/office/drawing/2014/main" id="{BB9EFAB6-8053-9A4F-8839-C83DCBFB9B8C}"/>
              </a:ext>
            </a:extLst>
          </p:cNvPr>
          <p:cNvSpPr/>
          <p:nvPr/>
        </p:nvSpPr>
        <p:spPr>
          <a:xfrm>
            <a:off x="4026131" y="2344374"/>
            <a:ext cx="1386794" cy="520800"/>
          </a:xfrm>
          <a:prstGeom prst="wedgeRoundRectCallout">
            <a:avLst>
              <a:gd name="adj1" fmla="val -71445"/>
              <a:gd name="adj2" fmla="val 5957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EE0D3024-56B8-BC4E-98C7-3831F9B4B800}"/>
              </a:ext>
            </a:extLst>
          </p:cNvPr>
          <p:cNvSpPr txBox="1"/>
          <p:nvPr/>
        </p:nvSpPr>
        <p:spPr>
          <a:xfrm>
            <a:off x="3985311" y="2294168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976461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ここからが本番！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5333" y="1367994"/>
            <a:ext cx="1046095" cy="104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78;p36">
            <a:extLst>
              <a:ext uri="{FF2B5EF4-FFF2-40B4-BE49-F238E27FC236}">
                <a16:creationId xmlns:a16="http://schemas.microsoft.com/office/drawing/2014/main" id="{014734B0-2E33-734B-98A3-FC16D993762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54525" y="1382867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381;p36">
            <a:extLst>
              <a:ext uri="{FF2B5EF4-FFF2-40B4-BE49-F238E27FC236}">
                <a16:creationId xmlns:a16="http://schemas.microsoft.com/office/drawing/2014/main" id="{347E5AA7-AE82-9B4A-B935-2DABA42BEBB9}"/>
              </a:ext>
            </a:extLst>
          </p:cNvPr>
          <p:cNvSpPr/>
          <p:nvPr/>
        </p:nvSpPr>
        <p:spPr>
          <a:xfrm>
            <a:off x="5511449" y="1847775"/>
            <a:ext cx="1972437" cy="648064"/>
          </a:xfrm>
          <a:prstGeom prst="wedgeRoundRectCallout">
            <a:avLst>
              <a:gd name="adj1" fmla="val 62090"/>
              <a:gd name="adj2" fmla="val -2517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うん！バッチリ。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337;p33">
            <a:extLst>
              <a:ext uri="{FF2B5EF4-FFF2-40B4-BE49-F238E27FC236}">
                <a16:creationId xmlns:a16="http://schemas.microsoft.com/office/drawing/2014/main" id="{EF9001FE-2576-644B-A8B5-ABB79929CE60}"/>
              </a:ext>
            </a:extLst>
          </p:cNvPr>
          <p:cNvSpPr/>
          <p:nvPr/>
        </p:nvSpPr>
        <p:spPr>
          <a:xfrm>
            <a:off x="1766808" y="2771513"/>
            <a:ext cx="4091691" cy="1605386"/>
          </a:xfrm>
          <a:prstGeom prst="wedgeRoundRectCallout">
            <a:avLst>
              <a:gd name="adj1" fmla="val -61194"/>
              <a:gd name="adj2" fmla="val -3626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よし！</a:t>
            </a:r>
            <a:endParaRPr lang="en-US" altLang="ja-JP" sz="1500" b="1" dirty="0">
              <a:solidFill>
                <a:srgbClr val="5E696C"/>
              </a:solidFill>
            </a:endParaRPr>
          </a:p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じゃあ今日は、この二つのブロックを使って、</a:t>
            </a:r>
            <a:r>
              <a:rPr lang="ja-JP" altLang="en-US" sz="1500" b="1">
                <a:solidFill>
                  <a:schemeClr val="accent5"/>
                </a:solidFill>
              </a:rPr>
              <a:t>スプライトが分身するアニメーション</a:t>
            </a:r>
            <a:r>
              <a:rPr lang="ja-JP" altLang="en-US" sz="1500" b="1">
                <a:solidFill>
                  <a:schemeClr val="bg2"/>
                </a:solidFill>
              </a:rPr>
              <a:t>を作ってみよう</a:t>
            </a:r>
            <a:r>
              <a:rPr lang="ja-JP" altLang="en-US" sz="1500" b="1">
                <a:solidFill>
                  <a:srgbClr val="5E696C"/>
                </a:solidFill>
              </a:rPr>
              <a:t>！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18" name="Google Shape;337;p33">
            <a:extLst>
              <a:ext uri="{FF2B5EF4-FFF2-40B4-BE49-F238E27FC236}">
                <a16:creationId xmlns:a16="http://schemas.microsoft.com/office/drawing/2014/main" id="{7D6A3FF5-731D-D849-9D56-68A6EB461CB7}"/>
              </a:ext>
            </a:extLst>
          </p:cNvPr>
          <p:cNvSpPr/>
          <p:nvPr/>
        </p:nvSpPr>
        <p:spPr>
          <a:xfrm>
            <a:off x="1766808" y="1234790"/>
            <a:ext cx="3474002" cy="868351"/>
          </a:xfrm>
          <a:prstGeom prst="wedgeRoundRectCallout">
            <a:avLst>
              <a:gd name="adj1" fmla="val -63189"/>
              <a:gd name="adj2" fmla="val -2034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defTabSz="914378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rgbClr val="5E696C"/>
                </a:solidFill>
              </a:rPr>
              <a:t>スプライトをかくしたり出したりするやり方は、これでわかったかな？</a:t>
            </a:r>
            <a:endParaRPr lang="en-US" altLang="ja-JP" sz="1500" b="1" dirty="0">
              <a:solidFill>
                <a:srgbClr val="5E696C"/>
              </a:solidFill>
            </a:endParaRPr>
          </a:p>
        </p:txBody>
      </p:sp>
      <p:sp>
        <p:nvSpPr>
          <p:cNvPr id="22" name="Google Shape;383;p36">
            <a:extLst>
              <a:ext uri="{FF2B5EF4-FFF2-40B4-BE49-F238E27FC236}">
                <a16:creationId xmlns:a16="http://schemas.microsoft.com/office/drawing/2014/main" id="{033B950E-662B-7B41-AB12-05D0AF7C6EF8}"/>
              </a:ext>
            </a:extLst>
          </p:cNvPr>
          <p:cNvSpPr txBox="1"/>
          <p:nvPr/>
        </p:nvSpPr>
        <p:spPr>
          <a:xfrm>
            <a:off x="4972730" y="253089"/>
            <a:ext cx="1060664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ほんばん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3" name="Google Shape;381;p36">
            <a:extLst>
              <a:ext uri="{FF2B5EF4-FFF2-40B4-BE49-F238E27FC236}">
                <a16:creationId xmlns:a16="http://schemas.microsoft.com/office/drawing/2014/main" id="{385E184E-2209-4F4B-A274-090FD3FF643E}"/>
              </a:ext>
            </a:extLst>
          </p:cNvPr>
          <p:cNvSpPr/>
          <p:nvPr/>
        </p:nvSpPr>
        <p:spPr>
          <a:xfrm>
            <a:off x="6310668" y="3218638"/>
            <a:ext cx="1878109" cy="830848"/>
          </a:xfrm>
          <a:prstGeom prst="wedgeRoundRectCallout">
            <a:avLst>
              <a:gd name="adj1" fmla="val 27691"/>
              <a:gd name="adj2" fmla="val -7456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分身！？</a:t>
            </a:r>
            <a:endParaRPr lang="en-US" altLang="ja-JP"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おもしろそう！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E0A274A2-0381-9843-A6B6-0CB3A224DF53}"/>
              </a:ext>
            </a:extLst>
          </p:cNvPr>
          <p:cNvSpPr txBox="1"/>
          <p:nvPr/>
        </p:nvSpPr>
        <p:spPr>
          <a:xfrm>
            <a:off x="2352320" y="3103888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きょう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89EACD1B-FD09-B14B-A230-53EBEF09B4A7}"/>
              </a:ext>
            </a:extLst>
          </p:cNvPr>
          <p:cNvSpPr txBox="1"/>
          <p:nvPr/>
        </p:nvSpPr>
        <p:spPr>
          <a:xfrm>
            <a:off x="2867712" y="3444427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ぶんしん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E311FF18-2FE8-4848-9B30-909EE3BA6A83}"/>
              </a:ext>
            </a:extLst>
          </p:cNvPr>
          <p:cNvSpPr txBox="1"/>
          <p:nvPr/>
        </p:nvSpPr>
        <p:spPr>
          <a:xfrm>
            <a:off x="6261683" y="3160867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ぶんしん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" name="Google Shape;339;p33">
            <a:extLst>
              <a:ext uri="{FF2B5EF4-FFF2-40B4-BE49-F238E27FC236}">
                <a16:creationId xmlns:a16="http://schemas.microsoft.com/office/drawing/2014/main" id="{7D09090B-2159-FD48-A7A3-3113754CB59C}"/>
              </a:ext>
            </a:extLst>
          </p:cNvPr>
          <p:cNvSpPr txBox="1"/>
          <p:nvPr/>
        </p:nvSpPr>
        <p:spPr>
          <a:xfrm>
            <a:off x="4980894" y="3103888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2" name="Google Shape;339;p33">
            <a:extLst>
              <a:ext uri="{FF2B5EF4-FFF2-40B4-BE49-F238E27FC236}">
                <a16:creationId xmlns:a16="http://schemas.microsoft.com/office/drawing/2014/main" id="{88AD4F87-C6CD-7140-910F-CE37F283B79A}"/>
              </a:ext>
            </a:extLst>
          </p:cNvPr>
          <p:cNvSpPr txBox="1"/>
          <p:nvPr/>
        </p:nvSpPr>
        <p:spPr>
          <a:xfrm>
            <a:off x="5167676" y="3444425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4" name="Google Shape;339;p33">
            <a:extLst>
              <a:ext uri="{FF2B5EF4-FFF2-40B4-BE49-F238E27FC236}">
                <a16:creationId xmlns:a16="http://schemas.microsoft.com/office/drawing/2014/main" id="{D801C053-EA35-0E47-A869-8A9CC802252E}"/>
              </a:ext>
            </a:extLst>
          </p:cNvPr>
          <p:cNvSpPr txBox="1"/>
          <p:nvPr/>
        </p:nvSpPr>
        <p:spPr>
          <a:xfrm>
            <a:off x="3895416" y="1203112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だ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8" name="Google Shape;339;p33">
            <a:extLst>
              <a:ext uri="{FF2B5EF4-FFF2-40B4-BE49-F238E27FC236}">
                <a16:creationId xmlns:a16="http://schemas.microsoft.com/office/drawing/2014/main" id="{7AF5ADB8-413A-4845-ADE9-BB11F7264EE6}"/>
              </a:ext>
            </a:extLst>
          </p:cNvPr>
          <p:cNvSpPr txBox="1"/>
          <p:nvPr/>
        </p:nvSpPr>
        <p:spPr>
          <a:xfrm>
            <a:off x="2131889" y="1550231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かた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909478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>
                <a:latin typeface="Arial"/>
                <a:cs typeface="Arial"/>
              </a:rPr>
              <a:t>アニメーション</a:t>
            </a:r>
            <a:r>
              <a:rPr lang="ja" dirty="0">
                <a:latin typeface="Arial"/>
                <a:cs typeface="Arial"/>
              </a:rPr>
              <a:t>をつくろう！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416" name="Google Shape;416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287892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latin typeface="Arial"/>
                <a:cs typeface="Arial"/>
              </a:rPr>
              <a:t>こん</a:t>
            </a:r>
            <a:r>
              <a:rPr lang="ja" altLang="en-US" sz="1500" b="1" dirty="0">
                <a:latin typeface="Arial"/>
                <a:cs typeface="Arial"/>
              </a:rPr>
              <a:t>な</a:t>
            </a:r>
            <a:r>
              <a:rPr lang="ja-JP" altLang="en-US" sz="1500" b="1">
                <a:latin typeface="Arial"/>
                <a:cs typeface="Arial"/>
              </a:rPr>
              <a:t>アニメーション</a:t>
            </a:r>
            <a:r>
              <a:rPr lang="ja" sz="1500" b="1" dirty="0">
                <a:latin typeface="Arial"/>
                <a:cs typeface="Arial"/>
              </a:rPr>
              <a:t>をつくるよ！</a:t>
            </a:r>
            <a:endParaRPr sz="1500" b="1" dirty="0">
              <a:latin typeface="Arial"/>
              <a:cs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 dirty="0">
                <a:latin typeface="Arial"/>
                <a:cs typeface="Arial"/>
              </a:rPr>
              <a:t>・</a:t>
            </a:r>
            <a:r>
              <a:rPr lang="ja" sz="1500" b="1" dirty="0">
                <a:solidFill>
                  <a:schemeClr val="accent5"/>
                </a:solidFill>
                <a:latin typeface="Arial"/>
                <a:cs typeface="Arial"/>
              </a:rPr>
              <a:t>ネコ</a:t>
            </a:r>
            <a:r>
              <a:rPr lang="ja" altLang="en-US" sz="1500" b="1" dirty="0">
                <a:solidFill>
                  <a:schemeClr val="bg2"/>
                </a:solidFill>
                <a:latin typeface="Arial"/>
                <a:cs typeface="Arial"/>
              </a:rPr>
              <a:t>が「</a:t>
            </a:r>
            <a:r>
              <a:rPr lang="ja-JP" altLang="en-US" sz="1500" b="1">
                <a:solidFill>
                  <a:schemeClr val="accent5"/>
                </a:solidFill>
                <a:latin typeface="Arial"/>
                <a:cs typeface="Arial"/>
              </a:rPr>
              <a:t>分身！</a:t>
            </a:r>
            <a:r>
              <a:rPr lang="ja" altLang="en-US" sz="1500" b="1" dirty="0">
                <a:solidFill>
                  <a:schemeClr val="bg2"/>
                </a:solidFill>
                <a:latin typeface="Arial"/>
                <a:cs typeface="Arial"/>
              </a:rPr>
              <a:t>」</a:t>
            </a:r>
            <a:r>
              <a:rPr lang="ja-JP" altLang="en-US" sz="1500" b="1">
                <a:solidFill>
                  <a:schemeClr val="bg2"/>
                </a:solidFill>
                <a:latin typeface="Arial"/>
                <a:cs typeface="Arial"/>
              </a:rPr>
              <a:t>とさけんだら、</a:t>
            </a:r>
            <a:endParaRPr sz="1500" b="1" dirty="0">
              <a:latin typeface="Arial"/>
              <a:cs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ja" sz="1500" b="1" dirty="0">
                <a:latin typeface="Arial"/>
                <a:cs typeface="Arial"/>
              </a:rPr>
              <a:t>・</a:t>
            </a:r>
            <a:r>
              <a:rPr lang="ja-JP" altLang="en-US" sz="1500" b="1">
                <a:solidFill>
                  <a:schemeClr val="accent5"/>
                </a:solidFill>
                <a:latin typeface="Arial"/>
                <a:cs typeface="Arial"/>
              </a:rPr>
              <a:t>４体の分身</a:t>
            </a:r>
            <a:r>
              <a:rPr lang="ja-JP" altLang="en-US" sz="1500" b="1">
                <a:latin typeface="Arial"/>
                <a:cs typeface="Arial"/>
              </a:rPr>
              <a:t>が</a:t>
            </a:r>
            <a:r>
              <a:rPr lang="ja-JP" altLang="en-US" sz="1500" b="1">
                <a:solidFill>
                  <a:schemeClr val="bg2"/>
                </a:solidFill>
                <a:latin typeface="Arial"/>
                <a:cs typeface="Arial"/>
              </a:rPr>
              <a:t>あらわれる。</a:t>
            </a:r>
            <a:endParaRPr lang="en-US" altLang="ja-JP" sz="1500" b="1" dirty="0">
              <a:solidFill>
                <a:schemeClr val="bg2"/>
              </a:solidFill>
              <a:latin typeface="Arial"/>
              <a:cs typeface="Arial"/>
            </a:endParaRPr>
          </a:p>
        </p:txBody>
      </p:sp>
      <p:pic>
        <p:nvPicPr>
          <p:cNvPr id="5" name="図 4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678777D8-7109-9B4B-91E0-158A9AB664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13" r="10913"/>
          <a:stretch/>
        </p:blipFill>
        <p:spPr>
          <a:xfrm>
            <a:off x="3806013" y="1152475"/>
            <a:ext cx="3051986" cy="2440039"/>
          </a:xfrm>
          <a:prstGeom prst="rect">
            <a:avLst/>
          </a:prstGeom>
        </p:spPr>
      </p:pic>
      <p:pic>
        <p:nvPicPr>
          <p:cNvPr id="7" name="図 6" descr="白いバックグラウンドのスクリーンショット&#10;&#10;中程度の精度で自動的に生成された説明">
            <a:extLst>
              <a:ext uri="{FF2B5EF4-FFF2-40B4-BE49-F238E27FC236}">
                <a16:creationId xmlns:a16="http://schemas.microsoft.com/office/drawing/2014/main" id="{EEEE32AD-4368-9549-9ABB-70196D413A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13" r="10913"/>
          <a:stretch/>
        </p:blipFill>
        <p:spPr>
          <a:xfrm>
            <a:off x="5976257" y="2507519"/>
            <a:ext cx="3051986" cy="2440039"/>
          </a:xfrm>
          <a:prstGeom prst="rect">
            <a:avLst/>
          </a:prstGeom>
        </p:spPr>
      </p:pic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26D89038-96C2-3543-88B4-F742BA5C1F9C}"/>
              </a:ext>
            </a:extLst>
          </p:cNvPr>
          <p:cNvSpPr txBox="1"/>
          <p:nvPr/>
        </p:nvSpPr>
        <p:spPr>
          <a:xfrm>
            <a:off x="3838670" y="3153689"/>
            <a:ext cx="627600" cy="38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1600" b="1">
                <a:solidFill>
                  <a:schemeClr val="bg2"/>
                </a:solidFill>
                <a:ea typeface="Lato"/>
                <a:sym typeface="Lato"/>
              </a:rPr>
              <a:t>①</a:t>
            </a:r>
            <a:endParaRPr sz="16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6" name="Google Shape;339;p33">
            <a:extLst>
              <a:ext uri="{FF2B5EF4-FFF2-40B4-BE49-F238E27FC236}">
                <a16:creationId xmlns:a16="http://schemas.microsoft.com/office/drawing/2014/main" id="{8849934C-61DA-594D-A8AE-0C9ABA9CCED2}"/>
              </a:ext>
            </a:extLst>
          </p:cNvPr>
          <p:cNvSpPr txBox="1"/>
          <p:nvPr/>
        </p:nvSpPr>
        <p:spPr>
          <a:xfrm>
            <a:off x="6023978" y="4537851"/>
            <a:ext cx="627600" cy="381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1600" b="1">
                <a:solidFill>
                  <a:schemeClr val="bg2"/>
                </a:solidFill>
                <a:ea typeface="Lato"/>
                <a:sym typeface="Lato"/>
              </a:rPr>
              <a:t>②</a:t>
            </a:r>
            <a:endParaRPr sz="16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F8D62B1F-5346-BB4B-9EF3-5A9CEE12B391}"/>
              </a:ext>
            </a:extLst>
          </p:cNvPr>
          <p:cNvSpPr txBox="1"/>
          <p:nvPr/>
        </p:nvSpPr>
        <p:spPr>
          <a:xfrm>
            <a:off x="1224497" y="1524820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ぶんしん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D1D8FC63-0EB7-CE4A-B7C4-F97F632265AD}"/>
              </a:ext>
            </a:extLst>
          </p:cNvPr>
          <p:cNvSpPr txBox="1"/>
          <p:nvPr/>
        </p:nvSpPr>
        <p:spPr>
          <a:xfrm>
            <a:off x="1033998" y="1995587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ぶんしん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C66B335B-C980-8D46-8D44-09A8055A854F}"/>
              </a:ext>
            </a:extLst>
          </p:cNvPr>
          <p:cNvSpPr txBox="1"/>
          <p:nvPr/>
        </p:nvSpPr>
        <p:spPr>
          <a:xfrm>
            <a:off x="671710" y="1995587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たい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849C4EE-B385-444B-BF89-94622E387A7B}"/>
              </a:ext>
            </a:extLst>
          </p:cNvPr>
          <p:cNvSpPr txBox="1"/>
          <p:nvPr/>
        </p:nvSpPr>
        <p:spPr>
          <a:xfrm>
            <a:off x="311700" y="3727538"/>
            <a:ext cx="5109386" cy="10861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Clr>
                <a:srgbClr val="5E696C"/>
              </a:buClr>
              <a:buSzPts val="1800"/>
            </a:pPr>
            <a:r>
              <a:rPr lang="en-US" altLang="ja-JP" sz="1500" b="1" dirty="0">
                <a:solidFill>
                  <a:srgbClr val="5E696C"/>
                </a:solidFill>
                <a:sym typeface="Lato"/>
              </a:rPr>
              <a:t>※</a:t>
            </a:r>
            <a:r>
              <a:rPr lang="ja-JP" altLang="en-US" sz="1500" b="1">
                <a:solidFill>
                  <a:srgbClr val="5E696C"/>
                </a:solidFill>
                <a:sym typeface="Lato"/>
              </a:rPr>
              <a:t> これより後のページでは、</a:t>
            </a:r>
            <a:r>
              <a:rPr lang="ja-JP" altLang="en-US" sz="1500" b="1">
                <a:solidFill>
                  <a:schemeClr val="accent5"/>
                </a:solidFill>
                <a:sym typeface="Lato"/>
              </a:rPr>
              <a:t>最初から画面にいるネコ</a:t>
            </a:r>
            <a:r>
              <a:rPr lang="ja-JP" altLang="en-US" sz="1500" b="1">
                <a:solidFill>
                  <a:srgbClr val="5E696C"/>
                </a:solidFill>
                <a:sym typeface="Lato"/>
              </a:rPr>
              <a:t>のことを「</a:t>
            </a:r>
            <a:r>
              <a:rPr lang="ja-JP" altLang="en-US" sz="1500" b="1">
                <a:solidFill>
                  <a:schemeClr val="accent5"/>
                </a:solidFill>
                <a:sym typeface="Lato"/>
              </a:rPr>
              <a:t>本体用のスプライト</a:t>
            </a:r>
            <a:r>
              <a:rPr lang="ja-JP" altLang="en-US" sz="1500" b="1">
                <a:solidFill>
                  <a:srgbClr val="5E696C"/>
                </a:solidFill>
                <a:sym typeface="Lato"/>
              </a:rPr>
              <a:t>」、</a:t>
            </a:r>
            <a:r>
              <a:rPr lang="ja-JP" altLang="en-US" sz="1500" b="1">
                <a:solidFill>
                  <a:schemeClr val="accent5"/>
                </a:solidFill>
                <a:sym typeface="Lato"/>
              </a:rPr>
              <a:t>分身して現れるネコ</a:t>
            </a:r>
            <a:r>
              <a:rPr lang="ja-JP" altLang="en-US" sz="1500" b="1">
                <a:solidFill>
                  <a:srgbClr val="5E696C"/>
                </a:solidFill>
                <a:sym typeface="Lato"/>
              </a:rPr>
              <a:t>のことを「</a:t>
            </a:r>
            <a:r>
              <a:rPr lang="ja-JP" altLang="en-US" sz="1500" b="1">
                <a:solidFill>
                  <a:schemeClr val="accent5"/>
                </a:solidFill>
                <a:sym typeface="Lato"/>
              </a:rPr>
              <a:t>分身用のスプライト</a:t>
            </a:r>
            <a:r>
              <a:rPr lang="ja-JP" altLang="en-US" sz="1500" b="1">
                <a:solidFill>
                  <a:srgbClr val="5E696C"/>
                </a:solidFill>
                <a:sym typeface="Lato"/>
              </a:rPr>
              <a:t>」といって、よび分けるよ。</a:t>
            </a:r>
            <a:endParaRPr lang="en-US" altLang="ja-JP" sz="1500" b="1" dirty="0">
              <a:solidFill>
                <a:srgbClr val="5E696C"/>
              </a:solidFill>
              <a:sym typeface="Lato"/>
            </a:endParaRPr>
          </a:p>
        </p:txBody>
      </p:sp>
      <p:sp>
        <p:nvSpPr>
          <p:cNvPr id="12" name="Google Shape;339;p33">
            <a:extLst>
              <a:ext uri="{FF2B5EF4-FFF2-40B4-BE49-F238E27FC236}">
                <a16:creationId xmlns:a16="http://schemas.microsoft.com/office/drawing/2014/main" id="{7C5610A5-F1B5-194C-AD71-DD34BA535081}"/>
              </a:ext>
            </a:extLst>
          </p:cNvPr>
          <p:cNvSpPr txBox="1"/>
          <p:nvPr/>
        </p:nvSpPr>
        <p:spPr>
          <a:xfrm>
            <a:off x="1009506" y="4337100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ぶんしんよう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" name="Google Shape;339;p33">
            <a:extLst>
              <a:ext uri="{FF2B5EF4-FFF2-40B4-BE49-F238E27FC236}">
                <a16:creationId xmlns:a16="http://schemas.microsoft.com/office/drawing/2014/main" id="{818DE2D0-66EA-6C4B-98DE-CE87944F35C5}"/>
              </a:ext>
            </a:extLst>
          </p:cNvPr>
          <p:cNvSpPr txBox="1"/>
          <p:nvPr/>
        </p:nvSpPr>
        <p:spPr>
          <a:xfrm>
            <a:off x="1007417" y="3999189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ほんたいよう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4" name="Google Shape;339;p33">
            <a:extLst>
              <a:ext uri="{FF2B5EF4-FFF2-40B4-BE49-F238E27FC236}">
                <a16:creationId xmlns:a16="http://schemas.microsoft.com/office/drawing/2014/main" id="{A08CB7D6-72EC-1447-A59C-459820FF7369}"/>
              </a:ext>
            </a:extLst>
          </p:cNvPr>
          <p:cNvSpPr txBox="1"/>
          <p:nvPr/>
        </p:nvSpPr>
        <p:spPr>
          <a:xfrm>
            <a:off x="3126900" y="4003173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ぶんしん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442307BA-8123-974F-8243-B1E39BBD1C78}"/>
              </a:ext>
            </a:extLst>
          </p:cNvPr>
          <p:cNvSpPr txBox="1"/>
          <p:nvPr/>
        </p:nvSpPr>
        <p:spPr>
          <a:xfrm>
            <a:off x="3850293" y="4007157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あらわ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5FCAEF6F-33E9-FA4A-AB39-FA8CF860572C}"/>
              </a:ext>
            </a:extLst>
          </p:cNvPr>
          <p:cNvSpPr txBox="1"/>
          <p:nvPr/>
        </p:nvSpPr>
        <p:spPr>
          <a:xfrm>
            <a:off x="2803343" y="3651729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さいしょ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8D1E178F-2F4F-5A49-B374-F984B5ADAA5E}"/>
              </a:ext>
            </a:extLst>
          </p:cNvPr>
          <p:cNvSpPr txBox="1"/>
          <p:nvPr/>
        </p:nvSpPr>
        <p:spPr>
          <a:xfrm>
            <a:off x="1302591" y="3647745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あと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1269F0C7-8930-4642-AB35-E11B2C4B0664}"/>
              </a:ext>
            </a:extLst>
          </p:cNvPr>
          <p:cNvSpPr txBox="1"/>
          <p:nvPr/>
        </p:nvSpPr>
        <p:spPr>
          <a:xfrm>
            <a:off x="3634633" y="3651729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865EAB50-1001-634A-8E60-AD89127E754C}"/>
              </a:ext>
            </a:extLst>
          </p:cNvPr>
          <p:cNvSpPr txBox="1"/>
          <p:nvPr/>
        </p:nvSpPr>
        <p:spPr>
          <a:xfrm>
            <a:off x="4344890" y="4337100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わ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さいしょの画面にもどそう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E497F64-8E68-CC45-9EFC-41FB86A60764}"/>
              </a:ext>
            </a:extLst>
          </p:cNvPr>
          <p:cNvGrpSpPr/>
          <p:nvPr/>
        </p:nvGrpSpPr>
        <p:grpSpPr>
          <a:xfrm>
            <a:off x="1337887" y="1081248"/>
            <a:ext cx="6468226" cy="3615786"/>
            <a:chOff x="1337887" y="1081248"/>
            <a:chExt cx="6468226" cy="3615786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0FF95A3D-1ED2-3140-A62C-C8FE365E025D}"/>
                </a:ext>
              </a:extLst>
            </p:cNvPr>
            <p:cNvGrpSpPr/>
            <p:nvPr/>
          </p:nvGrpSpPr>
          <p:grpSpPr>
            <a:xfrm>
              <a:off x="1337887" y="1081248"/>
              <a:ext cx="6468226" cy="3615786"/>
              <a:chOff x="1337887" y="1081248"/>
              <a:chExt cx="6468226" cy="3615786"/>
            </a:xfrm>
          </p:grpSpPr>
          <p:pic>
            <p:nvPicPr>
              <p:cNvPr id="18" name="図 17" descr="コンピューターのスクリーンショット&#10;&#10;自動的に生成された説明">
                <a:extLst>
                  <a:ext uri="{FF2B5EF4-FFF2-40B4-BE49-F238E27FC236}">
                    <a16:creationId xmlns:a16="http://schemas.microsoft.com/office/drawing/2014/main" id="{2F7FAC2F-683A-2143-9B70-4AAD5AE0C96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r="15191" b="24146"/>
              <a:stretch/>
            </p:blipFill>
            <p:spPr>
              <a:xfrm>
                <a:off x="1337887" y="1081248"/>
                <a:ext cx="6468226" cy="3615786"/>
              </a:xfrm>
              <a:prstGeom prst="rect">
                <a:avLst/>
              </a:prstGeom>
            </p:spPr>
          </p:pic>
          <p:pic>
            <p:nvPicPr>
              <p:cNvPr id="31" name="図 30" descr="グラフィカル ユーザー インターフェイス, テキスト, アプリケーション&#10;&#10;自動的に生成された説明">
                <a:extLst>
                  <a:ext uri="{FF2B5EF4-FFF2-40B4-BE49-F238E27FC236}">
                    <a16:creationId xmlns:a16="http://schemas.microsoft.com/office/drawing/2014/main" id="{07F61DF5-67A7-794C-89BB-DA7C48DA99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9432" r="15248" b="24198"/>
              <a:stretch/>
            </p:blipFill>
            <p:spPr>
              <a:xfrm>
                <a:off x="3584121" y="1081248"/>
                <a:ext cx="4221992" cy="3615786"/>
              </a:xfrm>
              <a:prstGeom prst="rect">
                <a:avLst/>
              </a:prstGeom>
            </p:spPr>
          </p:pic>
        </p:grpSp>
        <p:grpSp>
          <p:nvGrpSpPr>
            <p:cNvPr id="19" name="Google Shape;423;p40">
              <a:extLst>
                <a:ext uri="{FF2B5EF4-FFF2-40B4-BE49-F238E27FC236}">
                  <a16:creationId xmlns:a16="http://schemas.microsoft.com/office/drawing/2014/main" id="{47B3F560-6066-AF40-8A5A-89AAD263EC92}"/>
                </a:ext>
              </a:extLst>
            </p:cNvPr>
            <p:cNvGrpSpPr/>
            <p:nvPr/>
          </p:nvGrpSpPr>
          <p:grpSpPr>
            <a:xfrm>
              <a:off x="2280383" y="1126234"/>
              <a:ext cx="474134" cy="493899"/>
              <a:chOff x="2234983" y="1042317"/>
              <a:chExt cx="428700" cy="534300"/>
            </a:xfrm>
          </p:grpSpPr>
          <p:sp>
            <p:nvSpPr>
              <p:cNvPr id="20" name="Google Shape;425;p40">
                <a:extLst>
                  <a:ext uri="{FF2B5EF4-FFF2-40B4-BE49-F238E27FC236}">
                    <a16:creationId xmlns:a16="http://schemas.microsoft.com/office/drawing/2014/main" id="{11E01D14-099A-5B48-8A08-4D1E442AAEBF}"/>
                  </a:ext>
                </a:extLst>
              </p:cNvPr>
              <p:cNvSpPr/>
              <p:nvPr/>
            </p:nvSpPr>
            <p:spPr>
              <a:xfrm>
                <a:off x="2234983" y="1347117"/>
                <a:ext cx="428700" cy="229500"/>
              </a:xfrm>
              <a:prstGeom prst="roundRect">
                <a:avLst>
                  <a:gd name="adj" fmla="val 16667"/>
                </a:avLst>
              </a:prstGeom>
              <a:noFill/>
              <a:ln w="762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426;p40">
                <a:extLst>
                  <a:ext uri="{FF2B5EF4-FFF2-40B4-BE49-F238E27FC236}">
                    <a16:creationId xmlns:a16="http://schemas.microsoft.com/office/drawing/2014/main" id="{316DF02E-4177-E747-94D7-8D172634F864}"/>
                  </a:ext>
                </a:extLst>
              </p:cNvPr>
              <p:cNvSpPr/>
              <p:nvPr/>
            </p:nvSpPr>
            <p:spPr>
              <a:xfrm>
                <a:off x="2234983" y="1042317"/>
                <a:ext cx="428700" cy="229500"/>
              </a:xfrm>
              <a:prstGeom prst="roundRect">
                <a:avLst>
                  <a:gd name="adj" fmla="val 16667"/>
                </a:avLst>
              </a:prstGeom>
              <a:noFill/>
              <a:ln w="762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ED1FA1E-D368-A443-9C87-E49F3DD3CB3F}"/>
              </a:ext>
            </a:extLst>
          </p:cNvPr>
          <p:cNvGrpSpPr/>
          <p:nvPr/>
        </p:nvGrpSpPr>
        <p:grpSpPr>
          <a:xfrm>
            <a:off x="4210029" y="1076395"/>
            <a:ext cx="3189768" cy="914558"/>
            <a:chOff x="4218193" y="1190691"/>
            <a:chExt cx="3189768" cy="914558"/>
          </a:xfrm>
        </p:grpSpPr>
        <p:pic>
          <p:nvPicPr>
            <p:cNvPr id="22" name="Google Shape;424;p40">
              <a:extLst>
                <a:ext uri="{FF2B5EF4-FFF2-40B4-BE49-F238E27FC236}">
                  <a16:creationId xmlns:a16="http://schemas.microsoft.com/office/drawing/2014/main" id="{A6CCFF3B-81A2-3A47-B1D1-670274949408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45726" r="4959" b="74742"/>
            <a:stretch/>
          </p:blipFill>
          <p:spPr>
            <a:xfrm>
              <a:off x="4218193" y="1190691"/>
              <a:ext cx="3189768" cy="9145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Google Shape;427;p40">
              <a:extLst>
                <a:ext uri="{FF2B5EF4-FFF2-40B4-BE49-F238E27FC236}">
                  <a16:creationId xmlns:a16="http://schemas.microsoft.com/office/drawing/2014/main" id="{98F2BC55-F30C-5149-92EB-0B8F29DEF13B}"/>
                </a:ext>
              </a:extLst>
            </p:cNvPr>
            <p:cNvSpPr/>
            <p:nvPr/>
          </p:nvSpPr>
          <p:spPr>
            <a:xfrm>
              <a:off x="6068086" y="1744646"/>
              <a:ext cx="619793" cy="275544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3" name="Google Shape;338;p33">
            <a:extLst>
              <a:ext uri="{FF2B5EF4-FFF2-40B4-BE49-F238E27FC236}">
                <a16:creationId xmlns:a16="http://schemas.microsoft.com/office/drawing/2014/main" id="{97EEA0B3-E883-1D44-85B1-A9733D69219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2483" y="3488252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83;p36">
            <a:extLst>
              <a:ext uri="{FF2B5EF4-FFF2-40B4-BE49-F238E27FC236}">
                <a16:creationId xmlns:a16="http://schemas.microsoft.com/office/drawing/2014/main" id="{FFBC2ACD-8CAB-C146-B416-425CDFDF1D1D}"/>
              </a:ext>
            </a:extLst>
          </p:cNvPr>
          <p:cNvSpPr txBox="1"/>
          <p:nvPr/>
        </p:nvSpPr>
        <p:spPr>
          <a:xfrm>
            <a:off x="4228623" y="248558"/>
            <a:ext cx="1094463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chemeClr val="dk1"/>
                </a:solidFill>
                <a:ea typeface="Lato"/>
                <a:sym typeface="Lato"/>
              </a:rPr>
              <a:t>がめん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57E7A0E0-1B20-8141-9F19-8DEC1502A13D}"/>
              </a:ext>
            </a:extLst>
          </p:cNvPr>
          <p:cNvGrpSpPr/>
          <p:nvPr/>
        </p:nvGrpSpPr>
        <p:grpSpPr>
          <a:xfrm>
            <a:off x="6906267" y="2100396"/>
            <a:ext cx="1768377" cy="918600"/>
            <a:chOff x="6906267" y="2100396"/>
            <a:chExt cx="1768377" cy="918600"/>
          </a:xfrm>
        </p:grpSpPr>
        <p:sp>
          <p:nvSpPr>
            <p:cNvPr id="23" name="Google Shape;431;p40">
              <a:extLst>
                <a:ext uri="{FF2B5EF4-FFF2-40B4-BE49-F238E27FC236}">
                  <a16:creationId xmlns:a16="http://schemas.microsoft.com/office/drawing/2014/main" id="{6BD70E3A-32B9-3E4C-B6DB-E3571902094C}"/>
                </a:ext>
              </a:extLst>
            </p:cNvPr>
            <p:cNvSpPr/>
            <p:nvPr/>
          </p:nvSpPr>
          <p:spPr>
            <a:xfrm>
              <a:off x="6975444" y="2100396"/>
              <a:ext cx="1699200" cy="918600"/>
            </a:xfrm>
            <a:prstGeom prst="wedgeRoundRectCallout">
              <a:avLst>
                <a:gd name="adj1" fmla="val -65794"/>
                <a:gd name="adj2" fmla="val -71794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これは「</a:t>
              </a:r>
              <a:r>
                <a:rPr lang="ja" sz="1500" b="1" i="0" u="none" strike="noStrike" cap="none" dirty="0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OK</a:t>
              </a:r>
              <a:r>
                <a:rPr lang="ja" sz="1500" b="1" dirty="0">
                  <a:solidFill>
                    <a:schemeClr val="dk2"/>
                  </a:solidFill>
                </a:rPr>
                <a:t>」</a:t>
              </a:r>
              <a:r>
                <a:rPr lang="ja"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を</a:t>
              </a:r>
              <a:r>
                <a:rPr lang="ja" sz="1500" b="1" dirty="0">
                  <a:solidFill>
                    <a:schemeClr val="dk2"/>
                  </a:solidFill>
                </a:rPr>
                <a:t>えら</a:t>
              </a:r>
              <a:r>
                <a:rPr lang="ja"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んで</a:t>
              </a: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左クリック</a:t>
              </a: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Google Shape;339;p33">
              <a:extLst>
                <a:ext uri="{FF2B5EF4-FFF2-40B4-BE49-F238E27FC236}">
                  <a16:creationId xmlns:a16="http://schemas.microsoft.com/office/drawing/2014/main" id="{0B439E32-3CAE-1643-9C23-1E06B7E50CE6}"/>
                </a:ext>
              </a:extLst>
            </p:cNvPr>
            <p:cNvSpPr txBox="1"/>
            <p:nvPr/>
          </p:nvSpPr>
          <p:spPr>
            <a:xfrm>
              <a:off x="6906267" y="2532817"/>
              <a:ext cx="773560" cy="2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900" b="1">
                  <a:solidFill>
                    <a:schemeClr val="bg2"/>
                  </a:solidFill>
                  <a:ea typeface="Lato"/>
                  <a:sym typeface="Lato"/>
                </a:rPr>
                <a:t>ひだり</a:t>
              </a:r>
              <a:endParaRPr sz="900" b="1" dirty="0">
                <a:solidFill>
                  <a:schemeClr val="bg2"/>
                </a:solidFill>
                <a:ea typeface="Lato"/>
                <a:sym typeface="Lato"/>
              </a:endParaRP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510668D8-E889-0949-B278-C2600BF76AE5}"/>
              </a:ext>
            </a:extLst>
          </p:cNvPr>
          <p:cNvGrpSpPr/>
          <p:nvPr/>
        </p:nvGrpSpPr>
        <p:grpSpPr>
          <a:xfrm>
            <a:off x="1692010" y="3468763"/>
            <a:ext cx="2651389" cy="1186977"/>
            <a:chOff x="1716503" y="3706699"/>
            <a:chExt cx="2651389" cy="1186977"/>
          </a:xfrm>
        </p:grpSpPr>
        <p:sp>
          <p:nvSpPr>
            <p:cNvPr id="34" name="Google Shape;430;p40">
              <a:extLst>
                <a:ext uri="{FF2B5EF4-FFF2-40B4-BE49-F238E27FC236}">
                  <a16:creationId xmlns:a16="http://schemas.microsoft.com/office/drawing/2014/main" id="{7C4E558D-1A4E-3F4D-AA21-9919DADC045D}"/>
                </a:ext>
              </a:extLst>
            </p:cNvPr>
            <p:cNvSpPr/>
            <p:nvPr/>
          </p:nvSpPr>
          <p:spPr>
            <a:xfrm>
              <a:off x="1790303" y="3805121"/>
              <a:ext cx="2577589" cy="1088555"/>
            </a:xfrm>
            <a:prstGeom prst="wedgeRoundRectCallout">
              <a:avLst>
                <a:gd name="adj1" fmla="val -62709"/>
                <a:gd name="adj2" fmla="val -15175"/>
                <a:gd name="adj3" fmla="val 0"/>
              </a:avLst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「</a:t>
              </a:r>
              <a:r>
                <a:rPr lang="ja" sz="1500" b="1" i="0" u="none" strike="noStrike" cap="none" dirty="0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ファイル</a:t>
              </a:r>
              <a:r>
                <a:rPr lang="ja"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」</a:t>
              </a:r>
              <a:r>
                <a:rPr lang="ja" sz="1500" b="1" dirty="0">
                  <a:solidFill>
                    <a:schemeClr val="dk2"/>
                  </a:solidFill>
                </a:rPr>
                <a:t>→</a:t>
              </a:r>
              <a:r>
                <a:rPr lang="ja"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「</a:t>
              </a:r>
              <a:r>
                <a:rPr lang="ja" sz="1500" b="1" i="0" u="none" strike="noStrike" cap="none" dirty="0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新規</a:t>
              </a:r>
              <a:r>
                <a:rPr lang="ja"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」を</a:t>
              </a:r>
              <a:r>
                <a:rPr lang="ja" sz="1500" b="1" i="0" u="none" strike="noStrike" cap="none" dirty="0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左クリック</a:t>
              </a:r>
              <a:r>
                <a:rPr lang="ja"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し</a:t>
              </a:r>
              <a:r>
                <a:rPr lang="ja" altLang="en-US" sz="1500" b="1" i="0" u="none" strike="noStrike" cap="none" dirty="0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て、</a:t>
              </a:r>
              <a:r>
                <a:rPr lang="ja-JP" altLang="en-US" sz="15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さいしょの画面にもどそう。</a:t>
              </a:r>
              <a:endPara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Google Shape;339;p33">
              <a:extLst>
                <a:ext uri="{FF2B5EF4-FFF2-40B4-BE49-F238E27FC236}">
                  <a16:creationId xmlns:a16="http://schemas.microsoft.com/office/drawing/2014/main" id="{1E52EE1D-58EC-6049-931A-F0651BCBCDCA}"/>
                </a:ext>
              </a:extLst>
            </p:cNvPr>
            <p:cNvSpPr txBox="1"/>
            <p:nvPr/>
          </p:nvSpPr>
          <p:spPr>
            <a:xfrm>
              <a:off x="3313631" y="3706699"/>
              <a:ext cx="773560" cy="2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900" b="1">
                  <a:solidFill>
                    <a:schemeClr val="accent5"/>
                  </a:solidFill>
                  <a:ea typeface="Lato"/>
                  <a:sym typeface="Lato"/>
                </a:rPr>
                <a:t>しんき</a:t>
              </a:r>
              <a:endParaRPr sz="900" b="1" dirty="0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39" name="Google Shape;339;p33">
              <a:extLst>
                <a:ext uri="{FF2B5EF4-FFF2-40B4-BE49-F238E27FC236}">
                  <a16:creationId xmlns:a16="http://schemas.microsoft.com/office/drawing/2014/main" id="{42CC485B-A342-394E-93CE-EFDA9F8FE530}"/>
                </a:ext>
              </a:extLst>
            </p:cNvPr>
            <p:cNvSpPr txBox="1"/>
            <p:nvPr/>
          </p:nvSpPr>
          <p:spPr>
            <a:xfrm>
              <a:off x="1716503" y="4045799"/>
              <a:ext cx="773560" cy="2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900" b="1">
                  <a:solidFill>
                    <a:schemeClr val="accent5"/>
                  </a:solidFill>
                  <a:ea typeface="Lato"/>
                  <a:sym typeface="Lato"/>
                </a:rPr>
                <a:t>ひだり</a:t>
              </a:r>
              <a:endParaRPr sz="900" b="1" dirty="0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41" name="Google Shape;339;p33">
              <a:extLst>
                <a:ext uri="{FF2B5EF4-FFF2-40B4-BE49-F238E27FC236}">
                  <a16:creationId xmlns:a16="http://schemas.microsoft.com/office/drawing/2014/main" id="{8B6CD7D1-BDA5-764A-A780-42F8E3018779}"/>
                </a:ext>
              </a:extLst>
            </p:cNvPr>
            <p:cNvSpPr txBox="1"/>
            <p:nvPr/>
          </p:nvSpPr>
          <p:spPr>
            <a:xfrm>
              <a:off x="1998172" y="4401227"/>
              <a:ext cx="773560" cy="2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900" b="1">
                  <a:solidFill>
                    <a:schemeClr val="bg2"/>
                  </a:solidFill>
                  <a:ea typeface="Lato"/>
                  <a:sym typeface="Lato"/>
                </a:rPr>
                <a:t>がめん</a:t>
              </a:r>
              <a:endParaRPr sz="900" b="1" dirty="0">
                <a:solidFill>
                  <a:schemeClr val="bg2"/>
                </a:solidFill>
                <a:ea typeface="Lato"/>
                <a:sym typeface="Lato"/>
              </a:endParaRPr>
            </a:p>
          </p:txBody>
        </p:sp>
      </p:grpSp>
      <p:pic>
        <p:nvPicPr>
          <p:cNvPr id="44" name="Google Shape;336;p33">
            <a:extLst>
              <a:ext uri="{FF2B5EF4-FFF2-40B4-BE49-F238E27FC236}">
                <a16:creationId xmlns:a16="http://schemas.microsoft.com/office/drawing/2014/main" id="{B5C29653-A6CB-DB46-BEAC-A2D0376FF89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927954" y="2100396"/>
            <a:ext cx="475453" cy="725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2365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分身用のスプライトをつくろう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1698869" y="253089"/>
            <a:ext cx="1281099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ぶんしんよう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9" name="図 8" descr="グラフィカル ユーザー インターフェイス, アプリケーション, Word&#10;&#10;自動的に生成された説明">
            <a:extLst>
              <a:ext uri="{FF2B5EF4-FFF2-40B4-BE49-F238E27FC236}">
                <a16:creationId xmlns:a16="http://schemas.microsoft.com/office/drawing/2014/main" id="{2C0ED54F-FD97-484B-B1FD-6481F9029B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61" t="23" r="-1" b="-1"/>
          <a:stretch/>
        </p:blipFill>
        <p:spPr>
          <a:xfrm>
            <a:off x="2925830" y="1155711"/>
            <a:ext cx="5917253" cy="3695139"/>
          </a:xfrm>
          <a:prstGeom prst="rect">
            <a:avLst/>
          </a:prstGeom>
        </p:spPr>
      </p:pic>
      <p:pic>
        <p:nvPicPr>
          <p:cNvPr id="10" name="Google Shape;338;p33">
            <a:extLst>
              <a:ext uri="{FF2B5EF4-FFF2-40B4-BE49-F238E27FC236}">
                <a16:creationId xmlns:a16="http://schemas.microsoft.com/office/drawing/2014/main" id="{6D36C876-9892-8A4E-A036-3EC0E5A72B1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0917" y="1807471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430;p40">
            <a:extLst>
              <a:ext uri="{FF2B5EF4-FFF2-40B4-BE49-F238E27FC236}">
                <a16:creationId xmlns:a16="http://schemas.microsoft.com/office/drawing/2014/main" id="{EAE91A22-6FAC-CF44-96CC-3CC90058A498}"/>
              </a:ext>
            </a:extLst>
          </p:cNvPr>
          <p:cNvSpPr/>
          <p:nvPr/>
        </p:nvSpPr>
        <p:spPr>
          <a:xfrm>
            <a:off x="1765810" y="2955471"/>
            <a:ext cx="3002133" cy="1700269"/>
          </a:xfrm>
          <a:prstGeom prst="wedgeRoundRectCallout">
            <a:avLst>
              <a:gd name="adj1" fmla="val -61077"/>
              <a:gd name="adj2" fmla="val -3630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画面の右下の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スプライト１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右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-JP" altLang="en-US" sz="1500" b="1">
                <a:solidFill>
                  <a:schemeClr val="dk2"/>
                </a:solidFill>
              </a:rPr>
              <a:t>→</a:t>
            </a:r>
            <a:r>
              <a:rPr lang="ja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複製</a:t>
            </a:r>
            <a:r>
              <a:rPr lang="ja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したら、おなじスプライトがもう一体できるよ。</a:t>
            </a:r>
            <a:endParaRPr lang="ja-JP" altLang="en-US"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8FECFE7B-6648-4D4A-BB17-5B9BFA0C33A5}"/>
              </a:ext>
            </a:extLst>
          </p:cNvPr>
          <p:cNvSpPr txBox="1"/>
          <p:nvPr/>
        </p:nvSpPr>
        <p:spPr>
          <a:xfrm>
            <a:off x="3969891" y="3342504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942B7303-91A2-8443-AFCA-8E5E6D25F585}"/>
              </a:ext>
            </a:extLst>
          </p:cNvPr>
          <p:cNvSpPr txBox="1"/>
          <p:nvPr/>
        </p:nvSpPr>
        <p:spPr>
          <a:xfrm>
            <a:off x="1786897" y="3003969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F570954F-EF3B-1A46-818E-201E14D80432}"/>
              </a:ext>
            </a:extLst>
          </p:cNvPr>
          <p:cNvSpPr txBox="1"/>
          <p:nvPr/>
        </p:nvSpPr>
        <p:spPr>
          <a:xfrm>
            <a:off x="3261643" y="3342504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ふくせい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BD2C6B12-6466-D94A-84A4-F70A32B8A958}"/>
              </a:ext>
            </a:extLst>
          </p:cNvPr>
          <p:cNvSpPr txBox="1"/>
          <p:nvPr/>
        </p:nvSpPr>
        <p:spPr>
          <a:xfrm>
            <a:off x="1942722" y="3342504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みぎ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D412725D-85BF-A343-9159-B03134401D61}"/>
              </a:ext>
            </a:extLst>
          </p:cNvPr>
          <p:cNvSpPr txBox="1"/>
          <p:nvPr/>
        </p:nvSpPr>
        <p:spPr>
          <a:xfrm>
            <a:off x="2293421" y="3003969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みぎした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4D1623B5-82AA-F64A-96FD-1E96E115BF2B}"/>
              </a:ext>
            </a:extLst>
          </p:cNvPr>
          <p:cNvSpPr txBox="1"/>
          <p:nvPr/>
        </p:nvSpPr>
        <p:spPr>
          <a:xfrm>
            <a:off x="2488083" y="4023614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いったい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6" name="Google Shape;430;p40">
            <a:extLst>
              <a:ext uri="{FF2B5EF4-FFF2-40B4-BE49-F238E27FC236}">
                <a16:creationId xmlns:a16="http://schemas.microsoft.com/office/drawing/2014/main" id="{D820EED6-6738-9A44-A862-0045EFCFB3E3}"/>
              </a:ext>
            </a:extLst>
          </p:cNvPr>
          <p:cNvSpPr/>
          <p:nvPr/>
        </p:nvSpPr>
        <p:spPr>
          <a:xfrm>
            <a:off x="1760576" y="1467401"/>
            <a:ext cx="3121667" cy="1250787"/>
          </a:xfrm>
          <a:prstGeom prst="wedgeRoundRectCallout">
            <a:avLst>
              <a:gd name="adj1" fmla="val -59989"/>
              <a:gd name="adj2" fmla="val -845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さいしょに、</a:t>
            </a:r>
            <a:r>
              <a:rPr lang="ja-JP" altLang="en-US" sz="1500" b="1">
                <a:solidFill>
                  <a:schemeClr val="dk2"/>
                </a:solidFill>
              </a:rPr>
              <a:t>後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でスプライトが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分身できるように、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分身用のスプライト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を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一体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つくっておこう！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" name="Google Shape;339;p33">
            <a:extLst>
              <a:ext uri="{FF2B5EF4-FFF2-40B4-BE49-F238E27FC236}">
                <a16:creationId xmlns:a16="http://schemas.microsoft.com/office/drawing/2014/main" id="{EDBDB7FB-A33E-E54B-9938-A7CE623E2F1B}"/>
              </a:ext>
            </a:extLst>
          </p:cNvPr>
          <p:cNvSpPr txBox="1"/>
          <p:nvPr/>
        </p:nvSpPr>
        <p:spPr>
          <a:xfrm>
            <a:off x="2477123" y="2139898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いったい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" name="Google Shape;339;p33">
            <a:extLst>
              <a:ext uri="{FF2B5EF4-FFF2-40B4-BE49-F238E27FC236}">
                <a16:creationId xmlns:a16="http://schemas.microsoft.com/office/drawing/2014/main" id="{16F35B5A-D2E8-874B-9202-E26A59FD8807}"/>
              </a:ext>
            </a:extLst>
          </p:cNvPr>
          <p:cNvSpPr txBox="1"/>
          <p:nvPr/>
        </p:nvSpPr>
        <p:spPr>
          <a:xfrm>
            <a:off x="3412591" y="1797784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ぶんしんよう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" name="Google Shape;339;p33">
            <a:extLst>
              <a:ext uri="{FF2B5EF4-FFF2-40B4-BE49-F238E27FC236}">
                <a16:creationId xmlns:a16="http://schemas.microsoft.com/office/drawing/2014/main" id="{D1AACF8B-0C9C-EC44-B562-E3DFD34FFA42}"/>
              </a:ext>
            </a:extLst>
          </p:cNvPr>
          <p:cNvSpPr txBox="1"/>
          <p:nvPr/>
        </p:nvSpPr>
        <p:spPr>
          <a:xfrm>
            <a:off x="1717864" y="1797784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ぶんしん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057FF4C2-79E3-E646-B6FC-6930257AFF0C}"/>
              </a:ext>
            </a:extLst>
          </p:cNvPr>
          <p:cNvGrpSpPr/>
          <p:nvPr/>
        </p:nvGrpSpPr>
        <p:grpSpPr>
          <a:xfrm>
            <a:off x="6915151" y="1987371"/>
            <a:ext cx="1613212" cy="1469883"/>
            <a:chOff x="6712295" y="1785128"/>
            <a:chExt cx="1337691" cy="1218841"/>
          </a:xfrm>
        </p:grpSpPr>
        <p:sp>
          <p:nvSpPr>
            <p:cNvPr id="33" name="Google Shape;458;p42">
              <a:extLst>
                <a:ext uri="{FF2B5EF4-FFF2-40B4-BE49-F238E27FC236}">
                  <a16:creationId xmlns:a16="http://schemas.microsoft.com/office/drawing/2014/main" id="{39F81A87-50EE-6F4F-9483-5F310B8ACFA1}"/>
                </a:ext>
              </a:extLst>
            </p:cNvPr>
            <p:cNvSpPr/>
            <p:nvPr/>
          </p:nvSpPr>
          <p:spPr>
            <a:xfrm>
              <a:off x="6712295" y="1785128"/>
              <a:ext cx="1337691" cy="1218841"/>
            </a:xfrm>
            <a:prstGeom prst="wedgeRoundRectCallout">
              <a:avLst>
                <a:gd name="adj1" fmla="val -53640"/>
                <a:gd name="adj2" fmla="val 80400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" name="図 31" descr="グラフィカル ユーザー インターフェイス, アプリケーション, Word&#10;&#10;自動的に生成された説明">
              <a:extLst>
                <a:ext uri="{FF2B5EF4-FFF2-40B4-BE49-F238E27FC236}">
                  <a16:creationId xmlns:a16="http://schemas.microsoft.com/office/drawing/2014/main" id="{B67FA21F-C81A-8046-8D8F-F1EFC7DC5E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012" t="73463" r="27017" b="10382"/>
            <a:stretch/>
          </p:blipFill>
          <p:spPr>
            <a:xfrm>
              <a:off x="6767532" y="1835734"/>
              <a:ext cx="1221316" cy="1124130"/>
            </a:xfrm>
            <a:prstGeom prst="rect">
              <a:avLst/>
            </a:prstGeom>
            <a:ln w="3175">
              <a:solidFill>
                <a:schemeClr val="bg2"/>
              </a:solidFill>
            </a:ln>
          </p:spPr>
        </p:pic>
      </p:grpSp>
      <p:sp>
        <p:nvSpPr>
          <p:cNvPr id="34" name="Google Shape;427;p40">
            <a:extLst>
              <a:ext uri="{FF2B5EF4-FFF2-40B4-BE49-F238E27FC236}">
                <a16:creationId xmlns:a16="http://schemas.microsoft.com/office/drawing/2014/main" id="{8D261219-A53A-DD4B-A5E7-53A013EEE62E}"/>
              </a:ext>
            </a:extLst>
          </p:cNvPr>
          <p:cNvSpPr/>
          <p:nvPr/>
        </p:nvSpPr>
        <p:spPr>
          <a:xfrm>
            <a:off x="6915151" y="1979207"/>
            <a:ext cx="1594360" cy="5531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" name="Google Shape;336;p33">
            <a:extLst>
              <a:ext uri="{FF2B5EF4-FFF2-40B4-BE49-F238E27FC236}">
                <a16:creationId xmlns:a16="http://schemas.microsoft.com/office/drawing/2014/main" id="{CDDF3A21-4E2D-2D4C-85A4-687FF8B3CD2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12793" y="2287539"/>
            <a:ext cx="691637" cy="105496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39;p33">
            <a:extLst>
              <a:ext uri="{FF2B5EF4-FFF2-40B4-BE49-F238E27FC236}">
                <a16:creationId xmlns:a16="http://schemas.microsoft.com/office/drawing/2014/main" id="{C76E9E16-05A6-2A4C-BB6B-D9CD427278A2}"/>
              </a:ext>
            </a:extLst>
          </p:cNvPr>
          <p:cNvSpPr txBox="1"/>
          <p:nvPr/>
        </p:nvSpPr>
        <p:spPr>
          <a:xfrm>
            <a:off x="2878206" y="1460896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あと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774612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0A973740-BECB-48B7-AF8B-816DDCFA26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188"/>
          <a:stretch/>
        </p:blipFill>
        <p:spPr>
          <a:xfrm>
            <a:off x="731125" y="3247389"/>
            <a:ext cx="2890604" cy="162761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5D6310D-BD2C-47BF-B893-4E46910B17B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514"/>
          <a:stretch/>
        </p:blipFill>
        <p:spPr>
          <a:xfrm>
            <a:off x="834703" y="1145709"/>
            <a:ext cx="2683448" cy="1527765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分身用のスプライトの名前をかえよう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1157407" y="253089"/>
            <a:ext cx="1444385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ぶんしんよう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" name="下矢印 1">
            <a:extLst>
              <a:ext uri="{FF2B5EF4-FFF2-40B4-BE49-F238E27FC236}">
                <a16:creationId xmlns:a16="http://schemas.microsoft.com/office/drawing/2014/main" id="{B5AE1D13-D9A2-9847-AE0A-DE11EE507922}"/>
              </a:ext>
            </a:extLst>
          </p:cNvPr>
          <p:cNvSpPr/>
          <p:nvPr/>
        </p:nvSpPr>
        <p:spPr>
          <a:xfrm>
            <a:off x="1952320" y="2773982"/>
            <a:ext cx="285750" cy="261257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Google Shape;338;p33">
            <a:extLst>
              <a:ext uri="{FF2B5EF4-FFF2-40B4-BE49-F238E27FC236}">
                <a16:creationId xmlns:a16="http://schemas.microsoft.com/office/drawing/2014/main" id="{8C8A1552-2646-F444-BDCD-FF9E9CBF253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45997" y="2583079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430;p40">
            <a:extLst>
              <a:ext uri="{FF2B5EF4-FFF2-40B4-BE49-F238E27FC236}">
                <a16:creationId xmlns:a16="http://schemas.microsoft.com/office/drawing/2014/main" id="{834F209A-7380-4546-A1CB-2037F8D824D6}"/>
              </a:ext>
            </a:extLst>
          </p:cNvPr>
          <p:cNvSpPr/>
          <p:nvPr/>
        </p:nvSpPr>
        <p:spPr>
          <a:xfrm>
            <a:off x="4731392" y="2373844"/>
            <a:ext cx="2953666" cy="1755783"/>
          </a:xfrm>
          <a:prstGeom prst="wedgeRoundRectCallout">
            <a:avLst>
              <a:gd name="adj1" fmla="val 59924"/>
              <a:gd name="adj2" fmla="val -912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分身用のスプライトが作れたら、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の「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</a:t>
            </a:r>
            <a:r>
              <a:rPr lang="en-US" altLang="ja-JP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2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」をクリックして、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スプライトの名前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を「</a:t>
            </a:r>
            <a:r>
              <a:rPr lang="ja-JP" altLang="en-US" sz="1500" b="1" dirty="0">
                <a:solidFill>
                  <a:schemeClr val="accent5"/>
                </a:solidFill>
              </a:rPr>
              <a:t>分身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」にしよう</a:t>
            </a:r>
            <a:r>
              <a:rPr lang="ja-JP" altLang="en-US" sz="1500" b="1" dirty="0">
                <a:solidFill>
                  <a:schemeClr val="dk2"/>
                </a:solidFill>
              </a:rPr>
              <a:t>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Google Shape;339;p33">
            <a:extLst>
              <a:ext uri="{FF2B5EF4-FFF2-40B4-BE49-F238E27FC236}">
                <a16:creationId xmlns:a16="http://schemas.microsoft.com/office/drawing/2014/main" id="{EB9543B9-C7F0-1047-BCFD-FA041C2F4FBC}"/>
              </a:ext>
            </a:extLst>
          </p:cNvPr>
          <p:cNvSpPr txBox="1"/>
          <p:nvPr/>
        </p:nvSpPr>
        <p:spPr>
          <a:xfrm>
            <a:off x="6617940" y="2443974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0" name="Google Shape;339;p33">
            <a:extLst>
              <a:ext uri="{FF2B5EF4-FFF2-40B4-BE49-F238E27FC236}">
                <a16:creationId xmlns:a16="http://schemas.microsoft.com/office/drawing/2014/main" id="{B0A1ED35-49AE-474F-85DA-BA8BD7211108}"/>
              </a:ext>
            </a:extLst>
          </p:cNvPr>
          <p:cNvSpPr txBox="1"/>
          <p:nvPr/>
        </p:nvSpPr>
        <p:spPr>
          <a:xfrm>
            <a:off x="4670854" y="2443974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ぶんしんよう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1" name="Google Shape;339;p33">
            <a:extLst>
              <a:ext uri="{FF2B5EF4-FFF2-40B4-BE49-F238E27FC236}">
                <a16:creationId xmlns:a16="http://schemas.microsoft.com/office/drawing/2014/main" id="{1F858D16-A49C-0B4E-A288-0FD02D6B9D2C}"/>
              </a:ext>
            </a:extLst>
          </p:cNvPr>
          <p:cNvSpPr txBox="1"/>
          <p:nvPr/>
        </p:nvSpPr>
        <p:spPr>
          <a:xfrm>
            <a:off x="5488774" y="3448191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ぶんしん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6" name="Google Shape;427;p40">
            <a:extLst>
              <a:ext uri="{FF2B5EF4-FFF2-40B4-BE49-F238E27FC236}">
                <a16:creationId xmlns:a16="http://schemas.microsoft.com/office/drawing/2014/main" id="{6EC0C635-CCA5-6C4F-A42D-5019D2B9A700}"/>
              </a:ext>
            </a:extLst>
          </p:cNvPr>
          <p:cNvSpPr/>
          <p:nvPr/>
        </p:nvSpPr>
        <p:spPr>
          <a:xfrm>
            <a:off x="834703" y="1265205"/>
            <a:ext cx="1044897" cy="43910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27;p40">
            <a:extLst>
              <a:ext uri="{FF2B5EF4-FFF2-40B4-BE49-F238E27FC236}">
                <a16:creationId xmlns:a16="http://schemas.microsoft.com/office/drawing/2014/main" id="{3A6ED29B-AE1D-D24D-9196-640D2DD03087}"/>
              </a:ext>
            </a:extLst>
          </p:cNvPr>
          <p:cNvSpPr/>
          <p:nvPr/>
        </p:nvSpPr>
        <p:spPr>
          <a:xfrm>
            <a:off x="731126" y="3325117"/>
            <a:ext cx="1074584" cy="47564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383;p36">
            <a:extLst>
              <a:ext uri="{FF2B5EF4-FFF2-40B4-BE49-F238E27FC236}">
                <a16:creationId xmlns:a16="http://schemas.microsoft.com/office/drawing/2014/main" id="{BC54D17D-CA76-4EE7-B029-12A8E2ECD9F0}"/>
              </a:ext>
            </a:extLst>
          </p:cNvPr>
          <p:cNvSpPr txBox="1"/>
          <p:nvPr/>
        </p:nvSpPr>
        <p:spPr>
          <a:xfrm>
            <a:off x="5227835" y="253089"/>
            <a:ext cx="1444385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なまえ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50918E27-6558-4826-A520-C804C6DE77FC}"/>
              </a:ext>
            </a:extLst>
          </p:cNvPr>
          <p:cNvSpPr txBox="1"/>
          <p:nvPr/>
        </p:nvSpPr>
        <p:spPr>
          <a:xfrm>
            <a:off x="4789982" y="3448191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なまえ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051554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47B051B-078C-45AC-A7D1-BBE318B7F9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804" b="15835"/>
          <a:stretch/>
        </p:blipFill>
        <p:spPr>
          <a:xfrm>
            <a:off x="1345549" y="4012025"/>
            <a:ext cx="2809702" cy="641053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FF8DABA-17B4-4D5B-8BC6-5E0F81E12B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188"/>
          <a:stretch/>
        </p:blipFill>
        <p:spPr>
          <a:xfrm>
            <a:off x="1305098" y="2008405"/>
            <a:ext cx="2890604" cy="1627614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本体用のスプライトをせんたくしよう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1111041" y="253089"/>
            <a:ext cx="1444385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ほんたいよう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" name="下矢印 1">
            <a:extLst>
              <a:ext uri="{FF2B5EF4-FFF2-40B4-BE49-F238E27FC236}">
                <a16:creationId xmlns:a16="http://schemas.microsoft.com/office/drawing/2014/main" id="{B5AE1D13-D9A2-9847-AE0A-DE11EE507922}"/>
              </a:ext>
            </a:extLst>
          </p:cNvPr>
          <p:cNvSpPr/>
          <p:nvPr/>
        </p:nvSpPr>
        <p:spPr>
          <a:xfrm>
            <a:off x="1809445" y="3693394"/>
            <a:ext cx="285750" cy="261257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Google Shape;338;p33">
            <a:extLst>
              <a:ext uri="{FF2B5EF4-FFF2-40B4-BE49-F238E27FC236}">
                <a16:creationId xmlns:a16="http://schemas.microsoft.com/office/drawing/2014/main" id="{8C8A1552-2646-F444-BDCD-FF9E9CBF253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45997" y="2583079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430;p40">
            <a:extLst>
              <a:ext uri="{FF2B5EF4-FFF2-40B4-BE49-F238E27FC236}">
                <a16:creationId xmlns:a16="http://schemas.microsoft.com/office/drawing/2014/main" id="{834F209A-7380-4546-A1CB-2037F8D824D6}"/>
              </a:ext>
            </a:extLst>
          </p:cNvPr>
          <p:cNvSpPr/>
          <p:nvPr/>
        </p:nvSpPr>
        <p:spPr>
          <a:xfrm>
            <a:off x="4731392" y="2373844"/>
            <a:ext cx="2953666" cy="1755783"/>
          </a:xfrm>
          <a:prstGeom prst="wedgeRoundRectCallout">
            <a:avLst>
              <a:gd name="adj1" fmla="val 59924"/>
              <a:gd name="adj2" fmla="val -912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分身用のスプライトが作れたら、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画面右下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の「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スプライト１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」をクリックして、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本体用のスプライト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をせんたくしよう</a:t>
            </a:r>
            <a:r>
              <a:rPr lang="ja-JP" altLang="en-US" sz="1500" b="1">
                <a:solidFill>
                  <a:schemeClr val="dk2"/>
                </a:solidFill>
              </a:rPr>
              <a:t>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Google Shape;339;p33">
            <a:extLst>
              <a:ext uri="{FF2B5EF4-FFF2-40B4-BE49-F238E27FC236}">
                <a16:creationId xmlns:a16="http://schemas.microsoft.com/office/drawing/2014/main" id="{EB9543B9-C7F0-1047-BCFD-FA041C2F4FBC}"/>
              </a:ext>
            </a:extLst>
          </p:cNvPr>
          <p:cNvSpPr txBox="1"/>
          <p:nvPr/>
        </p:nvSpPr>
        <p:spPr>
          <a:xfrm>
            <a:off x="6617940" y="2443974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0" name="Google Shape;339;p33">
            <a:extLst>
              <a:ext uri="{FF2B5EF4-FFF2-40B4-BE49-F238E27FC236}">
                <a16:creationId xmlns:a16="http://schemas.microsoft.com/office/drawing/2014/main" id="{B0A1ED35-49AE-474F-85DA-BA8BD7211108}"/>
              </a:ext>
            </a:extLst>
          </p:cNvPr>
          <p:cNvSpPr txBox="1"/>
          <p:nvPr/>
        </p:nvSpPr>
        <p:spPr>
          <a:xfrm>
            <a:off x="4670854" y="2443974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ぶんしんよう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1" name="Google Shape;339;p33">
            <a:extLst>
              <a:ext uri="{FF2B5EF4-FFF2-40B4-BE49-F238E27FC236}">
                <a16:creationId xmlns:a16="http://schemas.microsoft.com/office/drawing/2014/main" id="{1F858D16-A49C-0B4E-A288-0FD02D6B9D2C}"/>
              </a:ext>
            </a:extLst>
          </p:cNvPr>
          <p:cNvSpPr txBox="1"/>
          <p:nvPr/>
        </p:nvSpPr>
        <p:spPr>
          <a:xfrm>
            <a:off x="5998911" y="3132639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ほんたいよう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" name="Google Shape;339;p33">
            <a:extLst>
              <a:ext uri="{FF2B5EF4-FFF2-40B4-BE49-F238E27FC236}">
                <a16:creationId xmlns:a16="http://schemas.microsoft.com/office/drawing/2014/main" id="{56044BFE-59DD-AF48-A15D-AABFBAA01F4C}"/>
              </a:ext>
            </a:extLst>
          </p:cNvPr>
          <p:cNvSpPr txBox="1"/>
          <p:nvPr/>
        </p:nvSpPr>
        <p:spPr>
          <a:xfrm>
            <a:off x="4747344" y="2791092"/>
            <a:ext cx="1133951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がめんみぎした</a:t>
            </a:r>
          </a:p>
        </p:txBody>
      </p:sp>
      <p:sp>
        <p:nvSpPr>
          <p:cNvPr id="16" name="Google Shape;427;p40">
            <a:extLst>
              <a:ext uri="{FF2B5EF4-FFF2-40B4-BE49-F238E27FC236}">
                <a16:creationId xmlns:a16="http://schemas.microsoft.com/office/drawing/2014/main" id="{6EC0C635-CCA5-6C4F-A42D-5019D2B9A700}"/>
              </a:ext>
            </a:extLst>
          </p:cNvPr>
          <p:cNvSpPr/>
          <p:nvPr/>
        </p:nvSpPr>
        <p:spPr>
          <a:xfrm>
            <a:off x="1365549" y="3025465"/>
            <a:ext cx="1173543" cy="5531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27;p40">
            <a:extLst>
              <a:ext uri="{FF2B5EF4-FFF2-40B4-BE49-F238E27FC236}">
                <a16:creationId xmlns:a16="http://schemas.microsoft.com/office/drawing/2014/main" id="{3A6ED29B-AE1D-D24D-9196-640D2DD03087}"/>
              </a:ext>
            </a:extLst>
          </p:cNvPr>
          <p:cNvSpPr/>
          <p:nvPr/>
        </p:nvSpPr>
        <p:spPr>
          <a:xfrm>
            <a:off x="1365549" y="4024992"/>
            <a:ext cx="1173543" cy="55317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7997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9153162C-3DD3-4BB9-8988-14B651E57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26" y="3257077"/>
            <a:ext cx="2928663" cy="1578159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770E5FA8-6483-41F9-B37B-9F49D440F7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252" y="1187982"/>
            <a:ext cx="2526349" cy="1364162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本体用のスプライトの名前をかえしよう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834703" y="253089"/>
            <a:ext cx="1444385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ほんたいよう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" name="下矢印 1">
            <a:extLst>
              <a:ext uri="{FF2B5EF4-FFF2-40B4-BE49-F238E27FC236}">
                <a16:creationId xmlns:a16="http://schemas.microsoft.com/office/drawing/2014/main" id="{B5AE1D13-D9A2-9847-AE0A-DE11EE507922}"/>
              </a:ext>
            </a:extLst>
          </p:cNvPr>
          <p:cNvSpPr/>
          <p:nvPr/>
        </p:nvSpPr>
        <p:spPr>
          <a:xfrm>
            <a:off x="1952320" y="2773982"/>
            <a:ext cx="285750" cy="261257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Google Shape;338;p33">
            <a:extLst>
              <a:ext uri="{FF2B5EF4-FFF2-40B4-BE49-F238E27FC236}">
                <a16:creationId xmlns:a16="http://schemas.microsoft.com/office/drawing/2014/main" id="{8C8A1552-2646-F444-BDCD-FF9E9CBF253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45997" y="2583079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430;p40">
            <a:extLst>
              <a:ext uri="{FF2B5EF4-FFF2-40B4-BE49-F238E27FC236}">
                <a16:creationId xmlns:a16="http://schemas.microsoft.com/office/drawing/2014/main" id="{834F209A-7380-4546-A1CB-2037F8D824D6}"/>
              </a:ext>
            </a:extLst>
          </p:cNvPr>
          <p:cNvSpPr/>
          <p:nvPr/>
        </p:nvSpPr>
        <p:spPr>
          <a:xfrm>
            <a:off x="4572000" y="2373844"/>
            <a:ext cx="3113058" cy="1755783"/>
          </a:xfrm>
          <a:prstGeom prst="wedgeRoundRectCallout">
            <a:avLst>
              <a:gd name="adj1" fmla="val 59924"/>
              <a:gd name="adj2" fmla="val -912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本体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用のスプライトをえらんだら、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の「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</a:t>
            </a:r>
            <a:r>
              <a:rPr lang="en-US" altLang="ja-JP" sz="1500" b="1" dirty="0">
                <a:solidFill>
                  <a:schemeClr val="accent5"/>
                </a:solidFill>
              </a:rPr>
              <a:t>1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」をクリックして、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スプライトの名前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を「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本体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」にしよう</a:t>
            </a:r>
            <a:r>
              <a:rPr lang="ja-JP" altLang="en-US" sz="1500" b="1" dirty="0">
                <a:solidFill>
                  <a:schemeClr val="dk2"/>
                </a:solidFill>
              </a:rPr>
              <a:t>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Google Shape;339;p33">
            <a:extLst>
              <a:ext uri="{FF2B5EF4-FFF2-40B4-BE49-F238E27FC236}">
                <a16:creationId xmlns:a16="http://schemas.microsoft.com/office/drawing/2014/main" id="{B0A1ED35-49AE-474F-85DA-BA8BD7211108}"/>
              </a:ext>
            </a:extLst>
          </p:cNvPr>
          <p:cNvSpPr txBox="1"/>
          <p:nvPr/>
        </p:nvSpPr>
        <p:spPr>
          <a:xfrm>
            <a:off x="4572000" y="2443974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bg2"/>
                </a:solidFill>
                <a:ea typeface="Lato"/>
                <a:sym typeface="Lato"/>
              </a:rPr>
              <a:t>ほんたいよう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1" name="Google Shape;339;p33">
            <a:extLst>
              <a:ext uri="{FF2B5EF4-FFF2-40B4-BE49-F238E27FC236}">
                <a16:creationId xmlns:a16="http://schemas.microsoft.com/office/drawing/2014/main" id="{1F858D16-A49C-0B4E-A288-0FD02D6B9D2C}"/>
              </a:ext>
            </a:extLst>
          </p:cNvPr>
          <p:cNvSpPr txBox="1"/>
          <p:nvPr/>
        </p:nvSpPr>
        <p:spPr>
          <a:xfrm>
            <a:off x="7070291" y="3132639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なまえ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6" name="Google Shape;427;p40">
            <a:extLst>
              <a:ext uri="{FF2B5EF4-FFF2-40B4-BE49-F238E27FC236}">
                <a16:creationId xmlns:a16="http://schemas.microsoft.com/office/drawing/2014/main" id="{6EC0C635-CCA5-6C4F-A42D-5019D2B9A700}"/>
              </a:ext>
            </a:extLst>
          </p:cNvPr>
          <p:cNvSpPr/>
          <p:nvPr/>
        </p:nvSpPr>
        <p:spPr>
          <a:xfrm>
            <a:off x="834703" y="1265205"/>
            <a:ext cx="1044897" cy="43910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27;p40">
            <a:extLst>
              <a:ext uri="{FF2B5EF4-FFF2-40B4-BE49-F238E27FC236}">
                <a16:creationId xmlns:a16="http://schemas.microsoft.com/office/drawing/2014/main" id="{3A6ED29B-AE1D-D24D-9196-640D2DD03087}"/>
              </a:ext>
            </a:extLst>
          </p:cNvPr>
          <p:cNvSpPr/>
          <p:nvPr/>
        </p:nvSpPr>
        <p:spPr>
          <a:xfrm>
            <a:off x="731126" y="3325117"/>
            <a:ext cx="1074584" cy="47564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383;p36">
            <a:extLst>
              <a:ext uri="{FF2B5EF4-FFF2-40B4-BE49-F238E27FC236}">
                <a16:creationId xmlns:a16="http://schemas.microsoft.com/office/drawing/2014/main" id="{BC54D17D-CA76-4EE7-B029-12A8E2ECD9F0}"/>
              </a:ext>
            </a:extLst>
          </p:cNvPr>
          <p:cNvSpPr txBox="1"/>
          <p:nvPr/>
        </p:nvSpPr>
        <p:spPr>
          <a:xfrm>
            <a:off x="5064958" y="253089"/>
            <a:ext cx="1444385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なまえ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105D6C71-D087-4235-B5F5-D991D453073E}"/>
              </a:ext>
            </a:extLst>
          </p:cNvPr>
          <p:cNvSpPr txBox="1"/>
          <p:nvPr/>
        </p:nvSpPr>
        <p:spPr>
          <a:xfrm>
            <a:off x="4936860" y="3448191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ほんたい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593593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EC5C532C-F2A3-5E4D-A464-9FB671CD13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8142" b="36596"/>
          <a:stretch/>
        </p:blipFill>
        <p:spPr>
          <a:xfrm>
            <a:off x="4893401" y="1316318"/>
            <a:ext cx="4072799" cy="3112286"/>
          </a:xfrm>
          <a:prstGeom prst="rect">
            <a:avLst/>
          </a:prstGeom>
        </p:spPr>
      </p:pic>
      <p:cxnSp>
        <p:nvCxnSpPr>
          <p:cNvPr id="16" name="Google Shape;319;p32">
            <a:extLst>
              <a:ext uri="{FF2B5EF4-FFF2-40B4-BE49-F238E27FC236}">
                <a16:creationId xmlns:a16="http://schemas.microsoft.com/office/drawing/2014/main" id="{56EAF145-77B5-5A46-B9BD-1C36122D92B6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6137423" y="2384141"/>
            <a:ext cx="1288760" cy="24781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7" name="Google Shape;321;p32">
            <a:extLst>
              <a:ext uri="{FF2B5EF4-FFF2-40B4-BE49-F238E27FC236}">
                <a16:creationId xmlns:a16="http://schemas.microsoft.com/office/drawing/2014/main" id="{B9BDF3F7-3246-E542-8829-7BEE1C29FC5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31158" y="2309726"/>
            <a:ext cx="685800" cy="104606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320;p32">
            <a:extLst>
              <a:ext uri="{FF2B5EF4-FFF2-40B4-BE49-F238E27FC236}">
                <a16:creationId xmlns:a16="http://schemas.microsoft.com/office/drawing/2014/main" id="{FBCE421C-7BD7-D341-A870-E707122F9DB3}"/>
              </a:ext>
            </a:extLst>
          </p:cNvPr>
          <p:cNvSpPr/>
          <p:nvPr/>
        </p:nvSpPr>
        <p:spPr>
          <a:xfrm>
            <a:off x="5329223" y="2234336"/>
            <a:ext cx="808200" cy="29961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本体用のスプライトの動き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2126928" y="253089"/>
            <a:ext cx="129578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ほんたいよう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" name="Google Shape;383;p36">
            <a:extLst>
              <a:ext uri="{FF2B5EF4-FFF2-40B4-BE49-F238E27FC236}">
                <a16:creationId xmlns:a16="http://schemas.microsoft.com/office/drawing/2014/main" id="{651AC0C4-E35B-124D-B31B-B1BED49BC043}"/>
              </a:ext>
            </a:extLst>
          </p:cNvPr>
          <p:cNvSpPr txBox="1"/>
          <p:nvPr/>
        </p:nvSpPr>
        <p:spPr>
          <a:xfrm>
            <a:off x="6146653" y="253089"/>
            <a:ext cx="129578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うご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6" name="Google Shape;338;p33">
            <a:extLst>
              <a:ext uri="{FF2B5EF4-FFF2-40B4-BE49-F238E27FC236}">
                <a16:creationId xmlns:a16="http://schemas.microsoft.com/office/drawing/2014/main" id="{4287D655-039B-E34B-9B3C-FC71E5D6C60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91071" y="1225339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30;p40">
            <a:extLst>
              <a:ext uri="{FF2B5EF4-FFF2-40B4-BE49-F238E27FC236}">
                <a16:creationId xmlns:a16="http://schemas.microsoft.com/office/drawing/2014/main" id="{59CE7811-C628-EB48-8DBE-01E8BA1478FD}"/>
              </a:ext>
            </a:extLst>
          </p:cNvPr>
          <p:cNvSpPr/>
          <p:nvPr/>
        </p:nvSpPr>
        <p:spPr>
          <a:xfrm>
            <a:off x="1784536" y="1316317"/>
            <a:ext cx="2957251" cy="1878525"/>
          </a:xfrm>
          <a:prstGeom prst="wedgeRoundRectCallout">
            <a:avLst>
              <a:gd name="adj1" fmla="val -58948"/>
              <a:gd name="adj2" fmla="val -2359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じゃあ今から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本体用のスプライトの動き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を作っていくよ！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「</a:t>
            </a:r>
            <a:r>
              <a:rPr lang="ja-JP" altLang="en-US" sz="1500" b="1">
                <a:solidFill>
                  <a:schemeClr val="accent5"/>
                </a:solidFill>
              </a:rPr>
              <a:t>緑のはたが押されたとき</a:t>
            </a:r>
            <a:r>
              <a:rPr lang="ja-JP" altLang="en-US" sz="1500" b="1">
                <a:solidFill>
                  <a:schemeClr val="dk2"/>
                </a:solidFill>
              </a:rPr>
              <a:t>」のブロックを</a:t>
            </a:r>
            <a:r>
              <a:rPr lang="ja-JP" altLang="en-US" sz="1500" b="1">
                <a:solidFill>
                  <a:schemeClr val="accent5"/>
                </a:solidFill>
              </a:rPr>
              <a:t>スクリプトエリア</a:t>
            </a:r>
            <a:r>
              <a:rPr lang="ja-JP" altLang="en-US" sz="1500" b="1">
                <a:solidFill>
                  <a:schemeClr val="dk2"/>
                </a:solidFill>
              </a:rPr>
              <a:t>に</a:t>
            </a:r>
            <a:r>
              <a:rPr lang="ja-JP" altLang="en-US" sz="1500" b="1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>
                <a:solidFill>
                  <a:schemeClr val="dk2"/>
                </a:solidFill>
              </a:rPr>
              <a:t>してね。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8" name="Google Shape;378;p36">
            <a:extLst>
              <a:ext uri="{FF2B5EF4-FFF2-40B4-BE49-F238E27FC236}">
                <a16:creationId xmlns:a16="http://schemas.microsoft.com/office/drawing/2014/main" id="{BF3F02E6-11C6-804D-A099-09ED869D2DE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0174" y="3627023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81;p36">
            <a:extLst>
              <a:ext uri="{FF2B5EF4-FFF2-40B4-BE49-F238E27FC236}">
                <a16:creationId xmlns:a16="http://schemas.microsoft.com/office/drawing/2014/main" id="{AF591822-FCF5-964F-8BE5-CBE860BC037F}"/>
              </a:ext>
            </a:extLst>
          </p:cNvPr>
          <p:cNvSpPr/>
          <p:nvPr/>
        </p:nvSpPr>
        <p:spPr>
          <a:xfrm>
            <a:off x="1784536" y="3704297"/>
            <a:ext cx="2855197" cy="929816"/>
          </a:xfrm>
          <a:prstGeom prst="wedgeRoundRectCallout">
            <a:avLst>
              <a:gd name="adj1" fmla="val -59127"/>
              <a:gd name="adj2" fmla="val -2298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りょうかい！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ワクワクしてきたな！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39;p33">
            <a:extLst>
              <a:ext uri="{FF2B5EF4-FFF2-40B4-BE49-F238E27FC236}">
                <a16:creationId xmlns:a16="http://schemas.microsoft.com/office/drawing/2014/main" id="{CAE61A88-3218-464D-9002-AD1564636E47}"/>
              </a:ext>
            </a:extLst>
          </p:cNvPr>
          <p:cNvSpPr txBox="1"/>
          <p:nvPr/>
        </p:nvSpPr>
        <p:spPr>
          <a:xfrm>
            <a:off x="2717719" y="1618789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1" name="Google Shape;339;p33">
            <a:extLst>
              <a:ext uri="{FF2B5EF4-FFF2-40B4-BE49-F238E27FC236}">
                <a16:creationId xmlns:a16="http://schemas.microsoft.com/office/drawing/2014/main" id="{8927C8E3-B739-6546-B6ED-22994F8B150A}"/>
              </a:ext>
            </a:extLst>
          </p:cNvPr>
          <p:cNvSpPr txBox="1"/>
          <p:nvPr/>
        </p:nvSpPr>
        <p:spPr>
          <a:xfrm>
            <a:off x="2868548" y="1259596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ほんたいよう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" name="Google Shape;339;p33">
            <a:extLst>
              <a:ext uri="{FF2B5EF4-FFF2-40B4-BE49-F238E27FC236}">
                <a16:creationId xmlns:a16="http://schemas.microsoft.com/office/drawing/2014/main" id="{FE789DEE-0832-E647-8B20-EE6E7E37144F}"/>
              </a:ext>
            </a:extLst>
          </p:cNvPr>
          <p:cNvSpPr txBox="1"/>
          <p:nvPr/>
        </p:nvSpPr>
        <p:spPr>
          <a:xfrm>
            <a:off x="2328249" y="1259596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いま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3" name="Google Shape;339;p33">
            <a:extLst>
              <a:ext uri="{FF2B5EF4-FFF2-40B4-BE49-F238E27FC236}">
                <a16:creationId xmlns:a16="http://schemas.microsoft.com/office/drawing/2014/main" id="{3C9F9EA1-2E09-FC46-86A1-EFF248486481}"/>
              </a:ext>
            </a:extLst>
          </p:cNvPr>
          <p:cNvSpPr txBox="1"/>
          <p:nvPr/>
        </p:nvSpPr>
        <p:spPr>
          <a:xfrm>
            <a:off x="2141350" y="1618789"/>
            <a:ext cx="672815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en-US" sz="900" b="1" dirty="0" err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4" name="Google Shape;339;p33">
            <a:extLst>
              <a:ext uri="{FF2B5EF4-FFF2-40B4-BE49-F238E27FC236}">
                <a16:creationId xmlns:a16="http://schemas.microsoft.com/office/drawing/2014/main" id="{F826D172-557C-794C-9CA4-5A05A9167664}"/>
              </a:ext>
            </a:extLst>
          </p:cNvPr>
          <p:cNvSpPr txBox="1"/>
          <p:nvPr/>
        </p:nvSpPr>
        <p:spPr>
          <a:xfrm>
            <a:off x="1903494" y="1953579"/>
            <a:ext cx="672815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en-US" sz="900" b="1" dirty="0" err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9FDEBB2F-48CC-674C-A266-D2CCC3E518A0}"/>
              </a:ext>
            </a:extLst>
          </p:cNvPr>
          <p:cNvSpPr txBox="1"/>
          <p:nvPr/>
        </p:nvSpPr>
        <p:spPr>
          <a:xfrm>
            <a:off x="2967305" y="1953579"/>
            <a:ext cx="672815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en-US" sz="900" b="1" dirty="0" err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052469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テキスト, アプリケーション, チャットまたはテキスト メッセージ, Teams&#10;&#10;自動的に生成された説明">
            <a:extLst>
              <a:ext uri="{FF2B5EF4-FFF2-40B4-BE49-F238E27FC236}">
                <a16:creationId xmlns:a16="http://schemas.microsoft.com/office/drawing/2014/main" id="{5BF754A7-AF1C-F041-8877-EF1DFF8334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1"/>
          <a:stretch/>
        </p:blipFill>
        <p:spPr>
          <a:xfrm>
            <a:off x="643125" y="1155711"/>
            <a:ext cx="7850784" cy="311228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セリフをつけよう</a:t>
            </a:r>
            <a:endParaRPr dirty="0">
              <a:latin typeface="Arial"/>
              <a:cs typeface="Arial"/>
            </a:endParaRPr>
          </a:p>
        </p:txBody>
      </p:sp>
      <p:cxnSp>
        <p:nvCxnSpPr>
          <p:cNvPr id="5" name="Google Shape;319;p32">
            <a:extLst>
              <a:ext uri="{FF2B5EF4-FFF2-40B4-BE49-F238E27FC236}">
                <a16:creationId xmlns:a16="http://schemas.microsoft.com/office/drawing/2014/main" id="{640C8D4B-D760-D446-B614-8A724B755F95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2490107" y="2153255"/>
            <a:ext cx="685800" cy="49388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6" name="Google Shape;321;p32">
            <a:extLst>
              <a:ext uri="{FF2B5EF4-FFF2-40B4-BE49-F238E27FC236}">
                <a16:creationId xmlns:a16="http://schemas.microsoft.com/office/drawing/2014/main" id="{C6F30DA8-2B9C-6347-AC8E-6ECD76CB9B5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62282" y="2298912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0;p32">
            <a:extLst>
              <a:ext uri="{FF2B5EF4-FFF2-40B4-BE49-F238E27FC236}">
                <a16:creationId xmlns:a16="http://schemas.microsoft.com/office/drawing/2014/main" id="{1D5533B2-9CFE-7047-8F45-0842E16D0F4C}"/>
              </a:ext>
            </a:extLst>
          </p:cNvPr>
          <p:cNvSpPr/>
          <p:nvPr/>
        </p:nvSpPr>
        <p:spPr>
          <a:xfrm>
            <a:off x="1078947" y="2004180"/>
            <a:ext cx="1411160" cy="29815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338;p33">
            <a:extLst>
              <a:ext uri="{FF2B5EF4-FFF2-40B4-BE49-F238E27FC236}">
                <a16:creationId xmlns:a16="http://schemas.microsoft.com/office/drawing/2014/main" id="{7D0F83A4-64D0-1F40-9E80-3DA31DA2C37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20485" y="1643876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430;p40">
            <a:extLst>
              <a:ext uri="{FF2B5EF4-FFF2-40B4-BE49-F238E27FC236}">
                <a16:creationId xmlns:a16="http://schemas.microsoft.com/office/drawing/2014/main" id="{5C69EAE3-484C-914E-A264-A701469F57E9}"/>
              </a:ext>
            </a:extLst>
          </p:cNvPr>
          <p:cNvSpPr/>
          <p:nvPr/>
        </p:nvSpPr>
        <p:spPr>
          <a:xfrm>
            <a:off x="4587068" y="1312489"/>
            <a:ext cx="3097990" cy="1855254"/>
          </a:xfrm>
          <a:prstGeom prst="wedgeRoundRectCallout">
            <a:avLst>
              <a:gd name="adj1" fmla="val 59924"/>
              <a:gd name="adj2" fmla="val -912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まずは本体用のスプライトに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セリフをつけよう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セリフをつける時は、「</a:t>
            </a:r>
            <a:r>
              <a:rPr lang="ja-JP" altLang="en-US" sz="1500" b="1">
                <a:solidFill>
                  <a:schemeClr val="accent5"/>
                </a:solidFill>
              </a:rPr>
              <a:t>こんにちは！と２秒言う</a:t>
            </a:r>
            <a:r>
              <a:rPr lang="ja-JP" altLang="en-US" sz="1500" b="1">
                <a:solidFill>
                  <a:schemeClr val="dk2"/>
                </a:solidFill>
              </a:rPr>
              <a:t>」のブロックを使うよ。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3" name="Google Shape;378;p36">
            <a:extLst>
              <a:ext uri="{FF2B5EF4-FFF2-40B4-BE49-F238E27FC236}">
                <a16:creationId xmlns:a16="http://schemas.microsoft.com/office/drawing/2014/main" id="{2094A1D2-60F0-A14E-8058-A6FB45BF8DE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29001" y="3592550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381;p36">
            <a:extLst>
              <a:ext uri="{FF2B5EF4-FFF2-40B4-BE49-F238E27FC236}">
                <a16:creationId xmlns:a16="http://schemas.microsoft.com/office/drawing/2014/main" id="{37F2488F-FA00-7144-9269-A418F4EDBBBC}"/>
              </a:ext>
            </a:extLst>
          </p:cNvPr>
          <p:cNvSpPr/>
          <p:nvPr/>
        </p:nvSpPr>
        <p:spPr>
          <a:xfrm>
            <a:off x="3608614" y="3477988"/>
            <a:ext cx="4076444" cy="1436916"/>
          </a:xfrm>
          <a:prstGeom prst="wedgeRoundRectCallout">
            <a:avLst>
              <a:gd name="adj1" fmla="val 57902"/>
              <a:gd name="adj2" fmla="val -588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りょうかい！ただ</a:t>
            </a:r>
            <a:r>
              <a:rPr lang="ja-JP" altLang="en-US" sz="1500" b="1">
                <a:solidFill>
                  <a:schemeClr val="accent5"/>
                </a:solidFill>
              </a:rPr>
              <a:t>このままだと</a:t>
            </a:r>
            <a:r>
              <a:rPr lang="ja-JP" altLang="en-US" sz="1500" b="1">
                <a:solidFill>
                  <a:schemeClr val="dk2"/>
                </a:solidFill>
              </a:rPr>
              <a:t>「</a:t>
            </a:r>
            <a:r>
              <a:rPr lang="ja-JP" altLang="en-US" sz="1500" b="1">
                <a:solidFill>
                  <a:schemeClr val="accent5"/>
                </a:solidFill>
              </a:rPr>
              <a:t>こんにちは！</a:t>
            </a:r>
            <a:r>
              <a:rPr lang="ja-JP" altLang="en-US" sz="1500" b="1">
                <a:solidFill>
                  <a:schemeClr val="dk2"/>
                </a:solidFill>
              </a:rPr>
              <a:t>」ってしゃべっちゃうよね</a:t>
            </a:r>
            <a:r>
              <a:rPr lang="en-US" altLang="ja-JP" sz="1500" b="1" dirty="0">
                <a:solidFill>
                  <a:schemeClr val="dk2"/>
                </a:solidFill>
              </a:rPr>
              <a:t>……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500" b="1">
                <a:solidFill>
                  <a:schemeClr val="accent5"/>
                </a:solidFill>
              </a:rPr>
              <a:t>セリフを「分身！」にかえるには、どうしたらいいんだろう？</a:t>
            </a:r>
            <a:endParaRPr sz="1500" b="1" i="0" u="none" strike="noStrike" cap="none" dirty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D60F2B57-457F-494B-9DD5-0CDA1679A67E}"/>
              </a:ext>
            </a:extLst>
          </p:cNvPr>
          <p:cNvSpPr txBox="1"/>
          <p:nvPr/>
        </p:nvSpPr>
        <p:spPr>
          <a:xfrm>
            <a:off x="5100838" y="1267434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ほんたいよう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6" name="Google Shape;339;p33">
            <a:extLst>
              <a:ext uri="{FF2B5EF4-FFF2-40B4-BE49-F238E27FC236}">
                <a16:creationId xmlns:a16="http://schemas.microsoft.com/office/drawing/2014/main" id="{FA2DFFE0-F7B0-754A-9BAD-C33C9D7DB007}"/>
              </a:ext>
            </a:extLst>
          </p:cNvPr>
          <p:cNvSpPr txBox="1"/>
          <p:nvPr/>
        </p:nvSpPr>
        <p:spPr>
          <a:xfrm>
            <a:off x="5893623" y="1942097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とき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B26BA99A-6E75-5747-BC3A-088A5B611F88}"/>
              </a:ext>
            </a:extLst>
          </p:cNvPr>
          <p:cNvSpPr txBox="1"/>
          <p:nvPr/>
        </p:nvSpPr>
        <p:spPr>
          <a:xfrm>
            <a:off x="5235564" y="2293368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びょう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0512A97E-72C2-BA4D-B743-6C86B5D0259C}"/>
              </a:ext>
            </a:extLst>
          </p:cNvPr>
          <p:cNvSpPr txBox="1"/>
          <p:nvPr/>
        </p:nvSpPr>
        <p:spPr>
          <a:xfrm>
            <a:off x="5591754" y="2290293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AC1C0665-C1E0-B049-8BD7-D169F3120379}"/>
              </a:ext>
            </a:extLst>
          </p:cNvPr>
          <p:cNvSpPr txBox="1"/>
          <p:nvPr/>
        </p:nvSpPr>
        <p:spPr>
          <a:xfrm>
            <a:off x="7231453" y="2290293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4F766542-5AEB-3E4C-96A4-68B86F3308E8}"/>
              </a:ext>
            </a:extLst>
          </p:cNvPr>
          <p:cNvSpPr txBox="1"/>
          <p:nvPr/>
        </p:nvSpPr>
        <p:spPr>
          <a:xfrm>
            <a:off x="4522786" y="4073532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ぶんしん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626386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グラフィカル ユーザー インターフェイス, テキスト, アプリケーション, チャットまたはテキスト メッセージ, Teams&#10;&#10;自動的に生成された説明">
            <a:extLst>
              <a:ext uri="{FF2B5EF4-FFF2-40B4-BE49-F238E27FC236}">
                <a16:creationId xmlns:a16="http://schemas.microsoft.com/office/drawing/2014/main" id="{B4E2DFF9-4F60-7C47-BC92-841425679C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1730" b="36571"/>
          <a:stretch/>
        </p:blipFill>
        <p:spPr>
          <a:xfrm>
            <a:off x="643125" y="1155711"/>
            <a:ext cx="4574697" cy="311228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セリフをかえるには？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" name="Google Shape;321;p32">
            <a:extLst>
              <a:ext uri="{FF2B5EF4-FFF2-40B4-BE49-F238E27FC236}">
                <a16:creationId xmlns:a16="http://schemas.microsoft.com/office/drawing/2014/main" id="{FD1D5D99-64AD-794E-A4CE-D5F0AF3C5DF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93101" y="2807655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3B8EDF6-AD4B-2048-BC52-B8C026705CDA}"/>
              </a:ext>
            </a:extLst>
          </p:cNvPr>
          <p:cNvSpPr/>
          <p:nvPr/>
        </p:nvSpPr>
        <p:spPr>
          <a:xfrm>
            <a:off x="5734842" y="1604876"/>
            <a:ext cx="2186051" cy="1052233"/>
          </a:xfrm>
          <a:prstGeom prst="rect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sz="1500" b="1">
                <a:solidFill>
                  <a:schemeClr val="accent5"/>
                </a:solidFill>
              </a:rPr>
              <a:t>白いところ</a:t>
            </a:r>
            <a:r>
              <a:rPr lang="ja-JP" altLang="en-US" sz="1500" b="1">
                <a:solidFill>
                  <a:schemeClr val="dk2"/>
                </a:solidFill>
                <a:ea typeface="Arial"/>
                <a:cs typeface="Arial"/>
              </a:rPr>
              <a:t>を</a:t>
            </a:r>
            <a:r>
              <a:rPr lang="ja-JP" altLang="en-US" sz="1500" b="1">
                <a:solidFill>
                  <a:schemeClr val="accent5"/>
                </a:solidFill>
                <a:ea typeface="Arial"/>
                <a:cs typeface="Arial"/>
              </a:rPr>
              <a:t>左クリック</a:t>
            </a:r>
            <a:r>
              <a:rPr lang="ja-JP" altLang="en-US" sz="1500" b="1">
                <a:solidFill>
                  <a:schemeClr val="dk2"/>
                </a:solidFill>
                <a:ea typeface="Arial"/>
                <a:cs typeface="Arial"/>
              </a:rPr>
              <a:t>して、</a:t>
            </a:r>
            <a:r>
              <a:rPr lang="ja-JP" altLang="en-US" sz="1500" b="1">
                <a:solidFill>
                  <a:schemeClr val="accent5"/>
                </a:solidFill>
                <a:ea typeface="Arial"/>
                <a:cs typeface="Arial"/>
              </a:rPr>
              <a:t>セリフをかえてみよう</a:t>
            </a:r>
            <a:r>
              <a:rPr lang="ja-JP" altLang="en-US" sz="1500" b="1">
                <a:solidFill>
                  <a:schemeClr val="dk2"/>
                </a:solidFill>
                <a:ea typeface="Arial"/>
                <a:cs typeface="Arial"/>
              </a:rPr>
              <a:t>！</a:t>
            </a:r>
            <a:endParaRPr kumimoji="1" lang="ja-JP" altLang="en-US" sz="1500"/>
          </a:p>
        </p:txBody>
      </p:sp>
      <p:sp>
        <p:nvSpPr>
          <p:cNvPr id="16" name="Google Shape;320;p32">
            <a:extLst>
              <a:ext uri="{FF2B5EF4-FFF2-40B4-BE49-F238E27FC236}">
                <a16:creationId xmlns:a16="http://schemas.microsoft.com/office/drawing/2014/main" id="{CCF43F5E-CAF2-144C-A82F-37E57F73ECE4}"/>
              </a:ext>
            </a:extLst>
          </p:cNvPr>
          <p:cNvSpPr/>
          <p:nvPr/>
        </p:nvSpPr>
        <p:spPr>
          <a:xfrm>
            <a:off x="3346196" y="2575189"/>
            <a:ext cx="572661" cy="21613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4B5F4B5-B576-6244-A394-1F81965200AB}"/>
              </a:ext>
            </a:extLst>
          </p:cNvPr>
          <p:cNvGrpSpPr/>
          <p:nvPr/>
        </p:nvGrpSpPr>
        <p:grpSpPr>
          <a:xfrm>
            <a:off x="3586029" y="1586570"/>
            <a:ext cx="1964975" cy="751115"/>
            <a:chOff x="4452154" y="1820635"/>
            <a:chExt cx="1630239" cy="677635"/>
          </a:xfrm>
        </p:grpSpPr>
        <p:sp>
          <p:nvSpPr>
            <p:cNvPr id="6" name="Google Shape;382;p36">
              <a:extLst>
                <a:ext uri="{FF2B5EF4-FFF2-40B4-BE49-F238E27FC236}">
                  <a16:creationId xmlns:a16="http://schemas.microsoft.com/office/drawing/2014/main" id="{FF1995AE-66C4-FA47-9CA0-AF88F7152691}"/>
                </a:ext>
              </a:extLst>
            </p:cNvPr>
            <p:cNvSpPr/>
            <p:nvPr/>
          </p:nvSpPr>
          <p:spPr>
            <a:xfrm>
              <a:off x="4452154" y="1820635"/>
              <a:ext cx="1630239" cy="677635"/>
            </a:xfrm>
            <a:prstGeom prst="wedgeRoundRectCallout">
              <a:avLst>
                <a:gd name="adj1" fmla="val -38501"/>
                <a:gd name="adj2" fmla="val 80284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" name="図 2" descr="グラフィカル ユーザー インターフェイス, テキスト, アプリケーション, Teams&#10;&#10;自動的に生成された説明">
              <a:extLst>
                <a:ext uri="{FF2B5EF4-FFF2-40B4-BE49-F238E27FC236}">
                  <a16:creationId xmlns:a16="http://schemas.microsoft.com/office/drawing/2014/main" id="{15557233-D40B-4744-B3EA-16927DC283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1959" t="28631" r="57952" b="65611"/>
            <a:stretch/>
          </p:blipFill>
          <p:spPr>
            <a:xfrm>
              <a:off x="4476646" y="1910477"/>
              <a:ext cx="1556761" cy="555171"/>
            </a:xfrm>
            <a:prstGeom prst="rect">
              <a:avLst/>
            </a:prstGeom>
          </p:spPr>
        </p:pic>
        <p:cxnSp>
          <p:nvCxnSpPr>
            <p:cNvPr id="8" name="直線コネクタ 7">
              <a:extLst>
                <a:ext uri="{FF2B5EF4-FFF2-40B4-BE49-F238E27FC236}">
                  <a16:creationId xmlns:a16="http://schemas.microsoft.com/office/drawing/2014/main" id="{72361676-F9B4-E641-865C-100A212657AC}"/>
                </a:ext>
              </a:extLst>
            </p:cNvPr>
            <p:cNvCxnSpPr>
              <a:cxnSpLocks/>
            </p:cNvCxnSpPr>
            <p:nvPr/>
          </p:nvCxnSpPr>
          <p:spPr>
            <a:xfrm>
              <a:off x="5472417" y="2077053"/>
              <a:ext cx="0" cy="154800"/>
            </a:xfrm>
            <a:prstGeom prst="line">
              <a:avLst/>
            </a:prstGeom>
            <a:ln>
              <a:solidFill>
                <a:srgbClr val="575E7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Google Shape;378;p36">
            <a:extLst>
              <a:ext uri="{FF2B5EF4-FFF2-40B4-BE49-F238E27FC236}">
                <a16:creationId xmlns:a16="http://schemas.microsoft.com/office/drawing/2014/main" id="{B0B3E547-661B-FB4E-922C-5FC5C882BEB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8006" y="3852636"/>
            <a:ext cx="929816" cy="92981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535A22C-9CEA-5141-A020-9E95AFC1E5E9}"/>
              </a:ext>
            </a:extLst>
          </p:cNvPr>
          <p:cNvGrpSpPr/>
          <p:nvPr/>
        </p:nvGrpSpPr>
        <p:grpSpPr>
          <a:xfrm>
            <a:off x="1793448" y="3738171"/>
            <a:ext cx="4574697" cy="1193664"/>
            <a:chOff x="2054703" y="3770070"/>
            <a:chExt cx="4574697" cy="1193664"/>
          </a:xfrm>
        </p:grpSpPr>
        <p:sp>
          <p:nvSpPr>
            <p:cNvPr id="18" name="Google Shape;381;p36">
              <a:extLst>
                <a:ext uri="{FF2B5EF4-FFF2-40B4-BE49-F238E27FC236}">
                  <a16:creationId xmlns:a16="http://schemas.microsoft.com/office/drawing/2014/main" id="{B1FD6A84-08D1-CB4D-A172-1DFC04F4CBDF}"/>
                </a:ext>
              </a:extLst>
            </p:cNvPr>
            <p:cNvSpPr/>
            <p:nvPr/>
          </p:nvSpPr>
          <p:spPr>
            <a:xfrm>
              <a:off x="2054703" y="3848781"/>
              <a:ext cx="4574697" cy="1114953"/>
            </a:xfrm>
            <a:prstGeom prst="wedgeRoundRectCallout">
              <a:avLst>
                <a:gd name="adj1" fmla="val -59262"/>
                <a:gd name="adj2" fmla="val 16549"/>
                <a:gd name="adj3" fmla="val 0"/>
              </a:avLst>
            </a:pr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ja-JP" altLang="en-US" sz="1500" b="1">
                  <a:solidFill>
                    <a:schemeClr val="dk2"/>
                  </a:solidFill>
                </a:rPr>
                <a:t>あ、この</a:t>
              </a:r>
              <a:r>
                <a:rPr lang="ja-JP" altLang="en-US" sz="1500" b="1">
                  <a:solidFill>
                    <a:schemeClr val="accent5"/>
                  </a:solidFill>
                </a:rPr>
                <a:t>セリフが書いてある白いところ</a:t>
              </a:r>
              <a:r>
                <a:rPr lang="ja-JP" altLang="en-US" sz="1500" b="1">
                  <a:solidFill>
                    <a:schemeClr val="dk2"/>
                  </a:solidFill>
                </a:rPr>
                <a:t>を</a:t>
              </a:r>
              <a:r>
                <a:rPr lang="ja-JP" altLang="en-US" sz="1500" b="1">
                  <a:solidFill>
                    <a:schemeClr val="accent5"/>
                  </a:solidFill>
                </a:rPr>
                <a:t>左クリック</a:t>
              </a:r>
              <a:r>
                <a:rPr lang="ja-JP" altLang="en-US" sz="1500" b="1">
                  <a:solidFill>
                    <a:schemeClr val="dk2"/>
                  </a:solidFill>
                </a:rPr>
                <a:t>したら、</a:t>
              </a:r>
              <a:r>
                <a:rPr lang="ja-JP" altLang="en-US" sz="1500" b="1">
                  <a:solidFill>
                    <a:schemeClr val="accent5"/>
                  </a:solidFill>
                </a:rPr>
                <a:t>セリフをかえられる</a:t>
              </a:r>
              <a:r>
                <a:rPr lang="ja-JP" altLang="en-US" sz="1500" b="1">
                  <a:solidFill>
                    <a:schemeClr val="dk2"/>
                  </a:solidFill>
                </a:rPr>
                <a:t>ね！</a:t>
              </a:r>
              <a:endParaRPr lang="en-US" altLang="ja-JP" sz="1500" b="1" dirty="0">
                <a:solidFill>
                  <a:schemeClr val="dk2"/>
                </a:solidFill>
              </a:endParaRPr>
            </a:p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ja-JP" altLang="en-US" sz="15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カタカタカタ、「</a:t>
              </a:r>
              <a:r>
                <a:rPr lang="ja-JP" altLang="en-US" sz="1500" b="1" i="0" u="none" strike="noStrike" cap="none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分身！</a:t>
              </a:r>
              <a:r>
                <a:rPr lang="ja-JP" altLang="en-US" sz="1500" b="1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」っと。</a:t>
              </a:r>
              <a:endParaRPr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339;p33">
              <a:extLst>
                <a:ext uri="{FF2B5EF4-FFF2-40B4-BE49-F238E27FC236}">
                  <a16:creationId xmlns:a16="http://schemas.microsoft.com/office/drawing/2014/main" id="{3F2A0E3A-D0BF-C149-AB77-34A7135DE678}"/>
                </a:ext>
              </a:extLst>
            </p:cNvPr>
            <p:cNvSpPr txBox="1"/>
            <p:nvPr/>
          </p:nvSpPr>
          <p:spPr>
            <a:xfrm>
              <a:off x="3538175" y="4456822"/>
              <a:ext cx="773560" cy="2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900" b="1">
                  <a:solidFill>
                    <a:schemeClr val="accent5"/>
                  </a:solidFill>
                  <a:ea typeface="Lato"/>
                  <a:sym typeface="Lato"/>
                </a:rPr>
                <a:t>ぶんしん</a:t>
              </a:r>
              <a:endParaRPr sz="900" b="1" dirty="0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21" name="Google Shape;339;p33">
              <a:extLst>
                <a:ext uri="{FF2B5EF4-FFF2-40B4-BE49-F238E27FC236}">
                  <a16:creationId xmlns:a16="http://schemas.microsoft.com/office/drawing/2014/main" id="{EAFCF621-A142-AF47-AB27-6035A9AD35E0}"/>
                </a:ext>
              </a:extLst>
            </p:cNvPr>
            <p:cNvSpPr txBox="1"/>
            <p:nvPr/>
          </p:nvSpPr>
          <p:spPr>
            <a:xfrm>
              <a:off x="3615117" y="3770070"/>
              <a:ext cx="773560" cy="2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900" b="1">
                  <a:solidFill>
                    <a:schemeClr val="accent5"/>
                  </a:solidFill>
                  <a:ea typeface="Lato"/>
                  <a:sym typeface="Lato"/>
                </a:rPr>
                <a:t>か</a:t>
              </a:r>
              <a:endParaRPr sz="900" b="1" dirty="0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22" name="Google Shape;339;p33">
              <a:extLst>
                <a:ext uri="{FF2B5EF4-FFF2-40B4-BE49-F238E27FC236}">
                  <a16:creationId xmlns:a16="http://schemas.microsoft.com/office/drawing/2014/main" id="{F328CF54-2387-9447-A0AC-68AA3D349BAA}"/>
                </a:ext>
              </a:extLst>
            </p:cNvPr>
            <p:cNvSpPr txBox="1"/>
            <p:nvPr/>
          </p:nvSpPr>
          <p:spPr>
            <a:xfrm>
              <a:off x="4495043" y="3773688"/>
              <a:ext cx="773560" cy="2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900" b="1">
                  <a:solidFill>
                    <a:schemeClr val="accent5"/>
                  </a:solidFill>
                  <a:ea typeface="Lato"/>
                  <a:sym typeface="Lato"/>
                </a:rPr>
                <a:t>しろ</a:t>
              </a:r>
              <a:endParaRPr sz="900" b="1" dirty="0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  <p:sp>
          <p:nvSpPr>
            <p:cNvPr id="23" name="Google Shape;339;p33">
              <a:extLst>
                <a:ext uri="{FF2B5EF4-FFF2-40B4-BE49-F238E27FC236}">
                  <a16:creationId xmlns:a16="http://schemas.microsoft.com/office/drawing/2014/main" id="{B9485988-6196-CD45-BD53-0FC18F671402}"/>
                </a:ext>
              </a:extLst>
            </p:cNvPr>
            <p:cNvSpPr txBox="1"/>
            <p:nvPr/>
          </p:nvSpPr>
          <p:spPr>
            <a:xfrm>
              <a:off x="5600167" y="3770070"/>
              <a:ext cx="773560" cy="2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900" b="1">
                  <a:solidFill>
                    <a:schemeClr val="accent5"/>
                  </a:solidFill>
                  <a:ea typeface="Lato"/>
                  <a:sym typeface="Lato"/>
                </a:rPr>
                <a:t>ひだり</a:t>
              </a:r>
              <a:endParaRPr sz="900" b="1" dirty="0">
                <a:solidFill>
                  <a:schemeClr val="accent5"/>
                </a:solidFill>
                <a:ea typeface="Lato"/>
                <a:sym typeface="Lato"/>
              </a:endParaRPr>
            </a:p>
          </p:txBody>
        </p:sp>
      </p:grp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0CB49911-2313-C643-A765-2C4F520F67F1}"/>
              </a:ext>
            </a:extLst>
          </p:cNvPr>
          <p:cNvSpPr txBox="1"/>
          <p:nvPr/>
        </p:nvSpPr>
        <p:spPr>
          <a:xfrm>
            <a:off x="5714893" y="1520540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しろ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97A04E77-88BB-E44E-A6AD-E769123359B9}"/>
              </a:ext>
            </a:extLst>
          </p:cNvPr>
          <p:cNvSpPr txBox="1"/>
          <p:nvPr/>
        </p:nvSpPr>
        <p:spPr>
          <a:xfrm>
            <a:off x="6682560" y="1520540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26" name="Google Shape;338;p33">
            <a:extLst>
              <a:ext uri="{FF2B5EF4-FFF2-40B4-BE49-F238E27FC236}">
                <a16:creationId xmlns:a16="http://schemas.microsoft.com/office/drawing/2014/main" id="{E026F539-6380-2444-817F-C769A6C50E8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023813" y="3037480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430;p40">
            <a:extLst>
              <a:ext uri="{FF2B5EF4-FFF2-40B4-BE49-F238E27FC236}">
                <a16:creationId xmlns:a16="http://schemas.microsoft.com/office/drawing/2014/main" id="{B44AB448-B07A-3C46-8410-4355B61DFB44}"/>
              </a:ext>
            </a:extLst>
          </p:cNvPr>
          <p:cNvSpPr/>
          <p:nvPr/>
        </p:nvSpPr>
        <p:spPr>
          <a:xfrm>
            <a:off x="6608610" y="3879602"/>
            <a:ext cx="1517700" cy="1052233"/>
          </a:xfrm>
          <a:prstGeom prst="wedgeRoundRectCallout">
            <a:avLst>
              <a:gd name="adj1" fmla="val 48733"/>
              <a:gd name="adj2" fmla="val -7193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いいね！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>
                <a:solidFill>
                  <a:schemeClr val="dk2"/>
                </a:solidFill>
              </a:rPr>
              <a:t>これでセリフはバッチリだ！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6592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6B89343-2EF5-4A6A-95CA-6CE071837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134" y="1487185"/>
            <a:ext cx="6262255" cy="3354079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分身用のスプライトをせんたくしよう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1086543" y="253089"/>
            <a:ext cx="1305592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ぶんしんよう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8" name="Google Shape;338;p33">
            <a:extLst>
              <a:ext uri="{FF2B5EF4-FFF2-40B4-BE49-F238E27FC236}">
                <a16:creationId xmlns:a16="http://schemas.microsoft.com/office/drawing/2014/main" id="{B0E69333-4F80-3D45-9EB1-DDFB6FAC5C7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6692" y="1297014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430;p40">
            <a:extLst>
              <a:ext uri="{FF2B5EF4-FFF2-40B4-BE49-F238E27FC236}">
                <a16:creationId xmlns:a16="http://schemas.microsoft.com/office/drawing/2014/main" id="{9ED695AF-0CE5-E04A-A69D-CE59A8BD5BFC}"/>
              </a:ext>
            </a:extLst>
          </p:cNvPr>
          <p:cNvSpPr/>
          <p:nvPr/>
        </p:nvSpPr>
        <p:spPr>
          <a:xfrm>
            <a:off x="4860368" y="1399044"/>
            <a:ext cx="2479324" cy="1216537"/>
          </a:xfrm>
          <a:prstGeom prst="wedgeRoundRectCallout">
            <a:avLst>
              <a:gd name="adj1" fmla="val 63285"/>
              <a:gd name="adj2" fmla="val -1699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次は、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分身用のスプライトの動き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をプログラミングしていこう！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Google Shape;320;p32">
            <a:extLst>
              <a:ext uri="{FF2B5EF4-FFF2-40B4-BE49-F238E27FC236}">
                <a16:creationId xmlns:a16="http://schemas.microsoft.com/office/drawing/2014/main" id="{3B4A363A-B687-F545-B32C-FB0FC743D6DF}"/>
              </a:ext>
            </a:extLst>
          </p:cNvPr>
          <p:cNvSpPr/>
          <p:nvPr/>
        </p:nvSpPr>
        <p:spPr>
          <a:xfrm>
            <a:off x="5019278" y="4208537"/>
            <a:ext cx="997801" cy="49057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430;p40">
            <a:extLst>
              <a:ext uri="{FF2B5EF4-FFF2-40B4-BE49-F238E27FC236}">
                <a16:creationId xmlns:a16="http://schemas.microsoft.com/office/drawing/2014/main" id="{5033CDF0-79AE-B740-B7DC-17956C0A2EE6}"/>
              </a:ext>
            </a:extLst>
          </p:cNvPr>
          <p:cNvSpPr/>
          <p:nvPr/>
        </p:nvSpPr>
        <p:spPr>
          <a:xfrm>
            <a:off x="4762729" y="2753842"/>
            <a:ext cx="2953666" cy="1214264"/>
          </a:xfrm>
          <a:prstGeom prst="wedgeRoundRectCallout">
            <a:avLst>
              <a:gd name="adj1" fmla="val 60200"/>
              <a:gd name="adj2" fmla="val -4812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画面右下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の「</a:t>
            </a:r>
            <a:r>
              <a:rPr lang="ja-JP" altLang="en-US" sz="1500" b="1" dirty="0">
                <a:solidFill>
                  <a:schemeClr val="accent5"/>
                </a:solidFill>
              </a:rPr>
              <a:t>分身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」を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左クリック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</a:rPr>
              <a:t>して、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分身用のスプライト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をせんたくしてね。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Google Shape;339;p33">
            <a:extLst>
              <a:ext uri="{FF2B5EF4-FFF2-40B4-BE49-F238E27FC236}">
                <a16:creationId xmlns:a16="http://schemas.microsoft.com/office/drawing/2014/main" id="{5962BAA0-4BC9-A148-AEE6-80E1FFEF07D1}"/>
              </a:ext>
            </a:extLst>
          </p:cNvPr>
          <p:cNvSpPr txBox="1"/>
          <p:nvPr/>
        </p:nvSpPr>
        <p:spPr>
          <a:xfrm>
            <a:off x="5363856" y="1372435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ぶんしんよう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" name="Google Shape;339;p33">
            <a:extLst>
              <a:ext uri="{FF2B5EF4-FFF2-40B4-BE49-F238E27FC236}">
                <a16:creationId xmlns:a16="http://schemas.microsoft.com/office/drawing/2014/main" id="{732B814E-20EC-CA4F-A645-85F6009D5416}"/>
              </a:ext>
            </a:extLst>
          </p:cNvPr>
          <p:cNvSpPr txBox="1"/>
          <p:nvPr/>
        </p:nvSpPr>
        <p:spPr>
          <a:xfrm>
            <a:off x="4762729" y="2719069"/>
            <a:ext cx="1020874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en-US" sz="900" b="1" dirty="0" err="1">
                <a:solidFill>
                  <a:schemeClr val="accent5"/>
                </a:solidFill>
                <a:ea typeface="Lato"/>
                <a:sym typeface="Lato"/>
              </a:rPr>
              <a:t>がめんみぎした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4" name="Google Shape;339;p33">
            <a:extLst>
              <a:ext uri="{FF2B5EF4-FFF2-40B4-BE49-F238E27FC236}">
                <a16:creationId xmlns:a16="http://schemas.microsoft.com/office/drawing/2014/main" id="{50BD7BB1-E132-3E4F-A413-C7BDDE6A54ED}"/>
              </a:ext>
            </a:extLst>
          </p:cNvPr>
          <p:cNvSpPr txBox="1"/>
          <p:nvPr/>
        </p:nvSpPr>
        <p:spPr>
          <a:xfrm>
            <a:off x="6229348" y="3068246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ぶんしんよう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89F33062-A287-3F47-85CE-35F4A1ED35EE}"/>
              </a:ext>
            </a:extLst>
          </p:cNvPr>
          <p:cNvSpPr txBox="1"/>
          <p:nvPr/>
        </p:nvSpPr>
        <p:spPr>
          <a:xfrm>
            <a:off x="4839875" y="1384306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つぎ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6" name="Google Shape;339;p33">
            <a:extLst>
              <a:ext uri="{FF2B5EF4-FFF2-40B4-BE49-F238E27FC236}">
                <a16:creationId xmlns:a16="http://schemas.microsoft.com/office/drawing/2014/main" id="{E72C26E5-41D9-D54B-8C15-5D016B66C8AA}"/>
              </a:ext>
            </a:extLst>
          </p:cNvPr>
          <p:cNvSpPr txBox="1"/>
          <p:nvPr/>
        </p:nvSpPr>
        <p:spPr>
          <a:xfrm>
            <a:off x="5019278" y="1725458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0" name="Google Shape;382;p36">
            <a:extLst>
              <a:ext uri="{FF2B5EF4-FFF2-40B4-BE49-F238E27FC236}">
                <a16:creationId xmlns:a16="http://schemas.microsoft.com/office/drawing/2014/main" id="{AB64E492-55AB-5846-BC95-7ACB3F76AA93}"/>
              </a:ext>
            </a:extLst>
          </p:cNvPr>
          <p:cNvSpPr/>
          <p:nvPr/>
        </p:nvSpPr>
        <p:spPr>
          <a:xfrm>
            <a:off x="2460355" y="2724038"/>
            <a:ext cx="1955754" cy="1036087"/>
          </a:xfrm>
          <a:prstGeom prst="wedgeRoundRectCallout">
            <a:avLst>
              <a:gd name="adj1" fmla="val 88498"/>
              <a:gd name="adj2" fmla="val 11520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321;p32">
            <a:extLst>
              <a:ext uri="{FF2B5EF4-FFF2-40B4-BE49-F238E27FC236}">
                <a16:creationId xmlns:a16="http://schemas.microsoft.com/office/drawing/2014/main" id="{B2677E0B-48B1-F144-9B4B-8055CD278E7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28062" y="3739983"/>
            <a:ext cx="641200" cy="97803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C28B8286-A350-CB41-939D-BB090A62CBDA}"/>
              </a:ext>
            </a:extLst>
          </p:cNvPr>
          <p:cNvSpPr txBox="1"/>
          <p:nvPr/>
        </p:nvSpPr>
        <p:spPr>
          <a:xfrm>
            <a:off x="4688632" y="3074250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E851BE9E-6E59-4D87-9EFB-19469E25EF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811" t="81077" r="23735" b="7568"/>
          <a:stretch/>
        </p:blipFill>
        <p:spPr>
          <a:xfrm>
            <a:off x="2484489" y="2797804"/>
            <a:ext cx="1710013" cy="835070"/>
          </a:xfrm>
          <a:prstGeom prst="rect">
            <a:avLst/>
          </a:prstGeom>
        </p:spPr>
      </p:pic>
      <p:sp>
        <p:nvSpPr>
          <p:cNvPr id="25" name="Google Shape;320;p32">
            <a:extLst>
              <a:ext uri="{FF2B5EF4-FFF2-40B4-BE49-F238E27FC236}">
                <a16:creationId xmlns:a16="http://schemas.microsoft.com/office/drawing/2014/main" id="{EE7CA3AB-67C7-4CEF-B4EB-C21F6AF074FC}"/>
              </a:ext>
            </a:extLst>
          </p:cNvPr>
          <p:cNvSpPr/>
          <p:nvPr/>
        </p:nvSpPr>
        <p:spPr>
          <a:xfrm>
            <a:off x="3339496" y="2793967"/>
            <a:ext cx="945984" cy="87608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BDC46E06-977E-430D-8593-1B79D25DEB14}"/>
              </a:ext>
            </a:extLst>
          </p:cNvPr>
          <p:cNvSpPr txBox="1"/>
          <p:nvPr/>
        </p:nvSpPr>
        <p:spPr>
          <a:xfrm>
            <a:off x="5894984" y="2721261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ぶんしん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937062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分身用のスプライトの動き</a:t>
            </a:r>
            <a:endParaRPr dirty="0">
              <a:latin typeface="Arial"/>
              <a:cs typeface="Arial"/>
            </a:endParaRPr>
          </a:p>
        </p:txBody>
      </p:sp>
      <p:sp>
        <p:nvSpPr>
          <p:cNvPr id="8" name="Google Shape;383;p36">
            <a:extLst>
              <a:ext uri="{FF2B5EF4-FFF2-40B4-BE49-F238E27FC236}">
                <a16:creationId xmlns:a16="http://schemas.microsoft.com/office/drawing/2014/main" id="{FE02B0CF-45EB-7B49-9D10-14778295F851}"/>
              </a:ext>
            </a:extLst>
          </p:cNvPr>
          <p:cNvSpPr txBox="1"/>
          <p:nvPr/>
        </p:nvSpPr>
        <p:spPr>
          <a:xfrm>
            <a:off x="2126928" y="253089"/>
            <a:ext cx="129578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ぶんしんよう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" name="Google Shape;383;p36">
            <a:extLst>
              <a:ext uri="{FF2B5EF4-FFF2-40B4-BE49-F238E27FC236}">
                <a16:creationId xmlns:a16="http://schemas.microsoft.com/office/drawing/2014/main" id="{D8EB3396-F4A1-BC43-8B53-F36692EFC721}"/>
              </a:ext>
            </a:extLst>
          </p:cNvPr>
          <p:cNvSpPr txBox="1"/>
          <p:nvPr/>
        </p:nvSpPr>
        <p:spPr>
          <a:xfrm>
            <a:off x="6146653" y="253089"/>
            <a:ext cx="129578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うご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10" name="Google Shape;338;p33">
            <a:extLst>
              <a:ext uri="{FF2B5EF4-FFF2-40B4-BE49-F238E27FC236}">
                <a16:creationId xmlns:a16="http://schemas.microsoft.com/office/drawing/2014/main" id="{91BB3C1C-238C-3546-9DCF-AA6CEAB5761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760" y="1198488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430;p40">
            <a:extLst>
              <a:ext uri="{FF2B5EF4-FFF2-40B4-BE49-F238E27FC236}">
                <a16:creationId xmlns:a16="http://schemas.microsoft.com/office/drawing/2014/main" id="{7C029158-B5A0-D14C-8AB6-FCE7F964D5F7}"/>
              </a:ext>
            </a:extLst>
          </p:cNvPr>
          <p:cNvSpPr/>
          <p:nvPr/>
        </p:nvSpPr>
        <p:spPr>
          <a:xfrm>
            <a:off x="2126928" y="1239864"/>
            <a:ext cx="2898321" cy="1029807"/>
          </a:xfrm>
          <a:prstGeom prst="wedgeRoundRectCallout">
            <a:avLst>
              <a:gd name="adj1" fmla="val -62067"/>
              <a:gd name="adj2" fmla="val -551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分身用のスプライト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にはどんな動きをさせたらいいと思う？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3" name="Google Shape;378;p36">
            <a:extLst>
              <a:ext uri="{FF2B5EF4-FFF2-40B4-BE49-F238E27FC236}">
                <a16:creationId xmlns:a16="http://schemas.microsoft.com/office/drawing/2014/main" id="{59CB74C5-D0C2-F742-B1FB-86A41DA33C3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8863" y="2669890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381;p36">
            <a:extLst>
              <a:ext uri="{FF2B5EF4-FFF2-40B4-BE49-F238E27FC236}">
                <a16:creationId xmlns:a16="http://schemas.microsoft.com/office/drawing/2014/main" id="{E7F7D244-1E49-CC49-A83F-30307EECE411}"/>
              </a:ext>
            </a:extLst>
          </p:cNvPr>
          <p:cNvSpPr/>
          <p:nvPr/>
        </p:nvSpPr>
        <p:spPr>
          <a:xfrm>
            <a:off x="2047391" y="2401820"/>
            <a:ext cx="3057394" cy="1580256"/>
          </a:xfrm>
          <a:prstGeom prst="wedgeRoundRectCallout">
            <a:avLst>
              <a:gd name="adj1" fmla="val -63086"/>
              <a:gd name="adj2" fmla="val 899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accent5"/>
                </a:solidFill>
              </a:rPr>
              <a:t>さいしょは画面からかくして</a:t>
            </a:r>
            <a:r>
              <a:rPr lang="ja-JP" altLang="en-US" sz="1500" b="1">
                <a:solidFill>
                  <a:schemeClr val="dk2"/>
                </a:solidFill>
              </a:rPr>
              <a:t>おいて、本体用のスプライトが</a:t>
            </a:r>
            <a:r>
              <a:rPr lang="ja-JP" altLang="en-US" sz="1500" b="1">
                <a:solidFill>
                  <a:schemeClr val="accent5"/>
                </a:solidFill>
              </a:rPr>
              <a:t>セリフをしゃべってからあらわれる</a:t>
            </a:r>
            <a:r>
              <a:rPr lang="ja-JP" altLang="en-US" sz="1500" b="1">
                <a:solidFill>
                  <a:schemeClr val="dk2"/>
                </a:solidFill>
              </a:rPr>
              <a:t>ようにしたいな。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F3802B5B-E9D5-864A-AC73-5BD2253226D5}"/>
              </a:ext>
            </a:extLst>
          </p:cNvPr>
          <p:cNvGrpSpPr/>
          <p:nvPr/>
        </p:nvGrpSpPr>
        <p:grpSpPr>
          <a:xfrm>
            <a:off x="5272840" y="1155711"/>
            <a:ext cx="3585517" cy="3578176"/>
            <a:chOff x="1374994" y="1155711"/>
            <a:chExt cx="3585517" cy="3578176"/>
          </a:xfrm>
        </p:grpSpPr>
        <p:pic>
          <p:nvPicPr>
            <p:cNvPr id="20" name="図 19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F769B142-6182-D64E-9BD8-EF52DE12E4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6563" r="43898" b="3857"/>
            <a:stretch/>
          </p:blipFill>
          <p:spPr>
            <a:xfrm>
              <a:off x="1374994" y="1155711"/>
              <a:ext cx="3585517" cy="3578176"/>
            </a:xfrm>
            <a:prstGeom prst="rect">
              <a:avLst/>
            </a:prstGeom>
          </p:spPr>
        </p:pic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8A30A3F0-A9CC-7F4E-AFEE-D6EB106EFFE7}"/>
                </a:ext>
              </a:extLst>
            </p:cNvPr>
            <p:cNvSpPr/>
            <p:nvPr/>
          </p:nvSpPr>
          <p:spPr>
            <a:xfrm>
              <a:off x="3250458" y="1725458"/>
              <a:ext cx="1332325" cy="636814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5D63C53-1E9A-E040-949A-A994CFDB5CFE}"/>
              </a:ext>
            </a:extLst>
          </p:cNvPr>
          <p:cNvSpPr txBox="1"/>
          <p:nvPr/>
        </p:nvSpPr>
        <p:spPr>
          <a:xfrm>
            <a:off x="7543704" y="2151526"/>
            <a:ext cx="7505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b="1">
                <a:solidFill>
                  <a:schemeClr val="tx1"/>
                </a:solidFill>
              </a:rPr>
              <a:t>？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15FE881D-0586-F748-BCF4-B05F7B4656BE}"/>
              </a:ext>
            </a:extLst>
          </p:cNvPr>
          <p:cNvSpPr/>
          <p:nvPr/>
        </p:nvSpPr>
        <p:spPr>
          <a:xfrm>
            <a:off x="1396470" y="4166757"/>
            <a:ext cx="6372626" cy="728831"/>
          </a:xfrm>
          <a:prstGeom prst="rect">
            <a:avLst/>
          </a:prstGeom>
          <a:solidFill>
            <a:schemeClr val="accent1">
              <a:lumMod val="25000"/>
              <a:lumOff val="75000"/>
            </a:schemeClr>
          </a:solidFill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kumimoji="1" lang="ja-JP" altLang="en-US" sz="1500" b="1">
                <a:solidFill>
                  <a:schemeClr val="accent5"/>
                </a:solidFill>
              </a:rPr>
              <a:t>分身用のスプライトがかくれたじょうたい</a:t>
            </a:r>
            <a:r>
              <a:rPr kumimoji="1" lang="ja-JP" altLang="en-US" sz="1500" b="1">
                <a:solidFill>
                  <a:schemeClr val="bg2"/>
                </a:solidFill>
              </a:rPr>
              <a:t>でアニメーションを始めるには、</a:t>
            </a:r>
            <a:r>
              <a:rPr kumimoji="1" lang="ja-JP" altLang="en-US" sz="1500" b="1">
                <a:solidFill>
                  <a:schemeClr val="accent5"/>
                </a:solidFill>
              </a:rPr>
              <a:t>どんなふうにブロックをならべたらいいかな？</a:t>
            </a:r>
            <a:r>
              <a:rPr kumimoji="1" lang="ja-JP" altLang="en-US" sz="1500" b="1">
                <a:solidFill>
                  <a:schemeClr val="bg2"/>
                </a:solidFill>
              </a:rPr>
              <a:t>考えてみよう！</a:t>
            </a: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C47BCD30-86AA-FD4C-BA68-EB4C0BA50EA7}"/>
              </a:ext>
            </a:extLst>
          </p:cNvPr>
          <p:cNvSpPr txBox="1"/>
          <p:nvPr/>
        </p:nvSpPr>
        <p:spPr>
          <a:xfrm>
            <a:off x="2073763" y="1271190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ぶんしんよう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8DA95D28-88B8-3746-808C-BAAE245189A2}"/>
              </a:ext>
            </a:extLst>
          </p:cNvPr>
          <p:cNvSpPr txBox="1"/>
          <p:nvPr/>
        </p:nvSpPr>
        <p:spPr>
          <a:xfrm>
            <a:off x="2368864" y="2717818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ほんたいよう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A66E1B26-1158-874A-AF7E-3D5ADFB60722}"/>
              </a:ext>
            </a:extLst>
          </p:cNvPr>
          <p:cNvSpPr txBox="1"/>
          <p:nvPr/>
        </p:nvSpPr>
        <p:spPr>
          <a:xfrm>
            <a:off x="1339824" y="4079307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ぶんしんよう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7B965481-51A4-3F4D-8CE3-B39111E2E9B9}"/>
              </a:ext>
            </a:extLst>
          </p:cNvPr>
          <p:cNvSpPr txBox="1"/>
          <p:nvPr/>
        </p:nvSpPr>
        <p:spPr>
          <a:xfrm>
            <a:off x="2098329" y="1628865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7" name="Google Shape;339;p33">
            <a:extLst>
              <a:ext uri="{FF2B5EF4-FFF2-40B4-BE49-F238E27FC236}">
                <a16:creationId xmlns:a16="http://schemas.microsoft.com/office/drawing/2014/main" id="{031EBFBE-5C3E-A840-8501-58D486637A2A}"/>
              </a:ext>
            </a:extLst>
          </p:cNvPr>
          <p:cNvSpPr txBox="1"/>
          <p:nvPr/>
        </p:nvSpPr>
        <p:spPr>
          <a:xfrm>
            <a:off x="4016325" y="1625716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おも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8" name="Google Shape;339;p33">
            <a:extLst>
              <a:ext uri="{FF2B5EF4-FFF2-40B4-BE49-F238E27FC236}">
                <a16:creationId xmlns:a16="http://schemas.microsoft.com/office/drawing/2014/main" id="{E81BFD49-2924-0947-9349-E28685257324}"/>
              </a:ext>
            </a:extLst>
          </p:cNvPr>
          <p:cNvSpPr txBox="1"/>
          <p:nvPr/>
        </p:nvSpPr>
        <p:spPr>
          <a:xfrm>
            <a:off x="3018510" y="2378387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9" name="Google Shape;339;p33">
            <a:extLst>
              <a:ext uri="{FF2B5EF4-FFF2-40B4-BE49-F238E27FC236}">
                <a16:creationId xmlns:a16="http://schemas.microsoft.com/office/drawing/2014/main" id="{29182E24-90AA-F641-B3E7-348E545F95F2}"/>
              </a:ext>
            </a:extLst>
          </p:cNvPr>
          <p:cNvSpPr txBox="1"/>
          <p:nvPr/>
        </p:nvSpPr>
        <p:spPr>
          <a:xfrm>
            <a:off x="6014530" y="4079307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はじ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0" name="Google Shape;339;p33">
            <a:extLst>
              <a:ext uri="{FF2B5EF4-FFF2-40B4-BE49-F238E27FC236}">
                <a16:creationId xmlns:a16="http://schemas.microsoft.com/office/drawing/2014/main" id="{6A118145-1E70-914D-A4B1-8ED1A4CFCB14}"/>
              </a:ext>
            </a:extLst>
          </p:cNvPr>
          <p:cNvSpPr txBox="1"/>
          <p:nvPr/>
        </p:nvSpPr>
        <p:spPr>
          <a:xfrm>
            <a:off x="4554705" y="4421414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かんが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872036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分身用のスプライトの動き</a:t>
            </a:r>
            <a:endParaRPr dirty="0">
              <a:latin typeface="Arial"/>
              <a:cs typeface="Arial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4B7F3D7-A016-0645-ADA7-BC1890383760}"/>
              </a:ext>
            </a:extLst>
          </p:cNvPr>
          <p:cNvGrpSpPr/>
          <p:nvPr/>
        </p:nvGrpSpPr>
        <p:grpSpPr>
          <a:xfrm>
            <a:off x="643125" y="1155711"/>
            <a:ext cx="7850784" cy="3112286"/>
            <a:chOff x="643125" y="1155711"/>
            <a:chExt cx="7850784" cy="3112286"/>
          </a:xfrm>
        </p:grpSpPr>
        <p:pic>
          <p:nvPicPr>
            <p:cNvPr id="3" name="図 2" descr="グラフィカル ユーザー インターフェイス, アプリケーション&#10;&#10;自動的に生成された説明">
              <a:extLst>
                <a:ext uri="{FF2B5EF4-FFF2-40B4-BE49-F238E27FC236}">
                  <a16:creationId xmlns:a16="http://schemas.microsoft.com/office/drawing/2014/main" id="{09698B51-8DF7-A548-AC5C-B717CB1C00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36571"/>
            <a:stretch/>
          </p:blipFill>
          <p:spPr>
            <a:xfrm>
              <a:off x="643125" y="1155711"/>
              <a:ext cx="7850784" cy="3112286"/>
            </a:xfrm>
            <a:prstGeom prst="rect">
              <a:avLst/>
            </a:prstGeom>
          </p:spPr>
        </p:pic>
        <p:pic>
          <p:nvPicPr>
            <p:cNvPr id="5" name="図 4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F1B6A308-C970-A74C-BAEE-62986427F1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72418" b="36571"/>
            <a:stretch/>
          </p:blipFill>
          <p:spPr>
            <a:xfrm>
              <a:off x="643125" y="1155711"/>
              <a:ext cx="2165389" cy="3112286"/>
            </a:xfrm>
            <a:prstGeom prst="rect">
              <a:avLst/>
            </a:prstGeom>
          </p:spPr>
        </p:pic>
        <p:sp>
          <p:nvSpPr>
            <p:cNvPr id="2" name="正方形/長方形 1">
              <a:extLst>
                <a:ext uri="{FF2B5EF4-FFF2-40B4-BE49-F238E27FC236}">
                  <a16:creationId xmlns:a16="http://schemas.microsoft.com/office/drawing/2014/main" id="{D9A7A356-92D3-EC4B-BD07-C634F7052A3E}"/>
                </a:ext>
              </a:extLst>
            </p:cNvPr>
            <p:cNvSpPr/>
            <p:nvPr/>
          </p:nvSpPr>
          <p:spPr>
            <a:xfrm>
              <a:off x="3200400" y="3028950"/>
              <a:ext cx="1600200" cy="636814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8" name="Google Shape;383;p36">
            <a:extLst>
              <a:ext uri="{FF2B5EF4-FFF2-40B4-BE49-F238E27FC236}">
                <a16:creationId xmlns:a16="http://schemas.microsoft.com/office/drawing/2014/main" id="{FE02B0CF-45EB-7B49-9D10-14778295F851}"/>
              </a:ext>
            </a:extLst>
          </p:cNvPr>
          <p:cNvSpPr txBox="1"/>
          <p:nvPr/>
        </p:nvSpPr>
        <p:spPr>
          <a:xfrm>
            <a:off x="2126928" y="253089"/>
            <a:ext cx="129578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ぶんしんよう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" name="Google Shape;383;p36">
            <a:extLst>
              <a:ext uri="{FF2B5EF4-FFF2-40B4-BE49-F238E27FC236}">
                <a16:creationId xmlns:a16="http://schemas.microsoft.com/office/drawing/2014/main" id="{D8EB3396-F4A1-BC43-8B53-F36692EFC721}"/>
              </a:ext>
            </a:extLst>
          </p:cNvPr>
          <p:cNvSpPr txBox="1"/>
          <p:nvPr/>
        </p:nvSpPr>
        <p:spPr>
          <a:xfrm>
            <a:off x="6146653" y="253089"/>
            <a:ext cx="129578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うご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10" name="Google Shape;338;p33">
            <a:extLst>
              <a:ext uri="{FF2B5EF4-FFF2-40B4-BE49-F238E27FC236}">
                <a16:creationId xmlns:a16="http://schemas.microsoft.com/office/drawing/2014/main" id="{91BB3C1C-238C-3546-9DCF-AA6CEAB576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91004" y="938159"/>
            <a:ext cx="1148022" cy="11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78;p36">
            <a:extLst>
              <a:ext uri="{FF2B5EF4-FFF2-40B4-BE49-F238E27FC236}">
                <a16:creationId xmlns:a16="http://schemas.microsoft.com/office/drawing/2014/main" id="{753CBE43-DF15-264A-9BF6-5AC93175CDE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8385" y="939265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81;p36">
            <a:extLst>
              <a:ext uri="{FF2B5EF4-FFF2-40B4-BE49-F238E27FC236}">
                <a16:creationId xmlns:a16="http://schemas.microsoft.com/office/drawing/2014/main" id="{06EA68B4-50CA-874D-BCAF-BEECD90FC6E7}"/>
              </a:ext>
            </a:extLst>
          </p:cNvPr>
          <p:cNvSpPr/>
          <p:nvPr/>
        </p:nvSpPr>
        <p:spPr>
          <a:xfrm>
            <a:off x="1572941" y="1197748"/>
            <a:ext cx="1899579" cy="534866"/>
          </a:xfrm>
          <a:prstGeom prst="wedgeRoundRectCallout">
            <a:avLst>
              <a:gd name="adj1" fmla="val -64586"/>
              <a:gd name="adj2" fmla="val 2300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これでどうかな？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sp>
        <p:nvSpPr>
          <p:cNvPr id="14" name="Google Shape;430;p40">
            <a:extLst>
              <a:ext uri="{FF2B5EF4-FFF2-40B4-BE49-F238E27FC236}">
                <a16:creationId xmlns:a16="http://schemas.microsoft.com/office/drawing/2014/main" id="{B8979E8D-8B65-7A4A-B4B0-E240947BA5AD}"/>
              </a:ext>
            </a:extLst>
          </p:cNvPr>
          <p:cNvSpPr/>
          <p:nvPr/>
        </p:nvSpPr>
        <p:spPr>
          <a:xfrm>
            <a:off x="4697492" y="1197747"/>
            <a:ext cx="2873567" cy="2183406"/>
          </a:xfrm>
          <a:prstGeom prst="wedgeRoundRectCallout">
            <a:avLst>
              <a:gd name="adj1" fmla="val 61581"/>
              <a:gd name="adj2" fmla="val -2929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せいかい！さすがせいとくん！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「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緑のはたが押されたとき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」のブロックの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すぐ後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に「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隠す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」のブロックを持ってきたら、分身用のスプライトは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さいしょからかくれてくれるよ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Google Shape;320;p32">
            <a:extLst>
              <a:ext uri="{FF2B5EF4-FFF2-40B4-BE49-F238E27FC236}">
                <a16:creationId xmlns:a16="http://schemas.microsoft.com/office/drawing/2014/main" id="{023603A1-9C5A-8A40-A488-A5FE1869B296}"/>
              </a:ext>
            </a:extLst>
          </p:cNvPr>
          <p:cNvSpPr/>
          <p:nvPr/>
        </p:nvSpPr>
        <p:spPr>
          <a:xfrm>
            <a:off x="3221666" y="2307375"/>
            <a:ext cx="920076" cy="69183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72AD515-1E30-DA4C-B68A-37DA303A6943}"/>
              </a:ext>
            </a:extLst>
          </p:cNvPr>
          <p:cNvGrpSpPr/>
          <p:nvPr/>
        </p:nvGrpSpPr>
        <p:grpSpPr>
          <a:xfrm>
            <a:off x="1220819" y="2738519"/>
            <a:ext cx="1899579" cy="1543959"/>
            <a:chOff x="875239" y="2959322"/>
            <a:chExt cx="1899579" cy="1543959"/>
          </a:xfrm>
        </p:grpSpPr>
        <p:sp>
          <p:nvSpPr>
            <p:cNvPr id="17" name="Google Shape;382;p36">
              <a:extLst>
                <a:ext uri="{FF2B5EF4-FFF2-40B4-BE49-F238E27FC236}">
                  <a16:creationId xmlns:a16="http://schemas.microsoft.com/office/drawing/2014/main" id="{30A766C4-209E-7C45-A529-4A7B133C9B47}"/>
                </a:ext>
              </a:extLst>
            </p:cNvPr>
            <p:cNvSpPr/>
            <p:nvPr/>
          </p:nvSpPr>
          <p:spPr>
            <a:xfrm>
              <a:off x="875239" y="2959322"/>
              <a:ext cx="1899579" cy="1543959"/>
            </a:xfrm>
            <a:prstGeom prst="wedgeRoundRectCallout">
              <a:avLst>
                <a:gd name="adj1" fmla="val 62191"/>
                <a:gd name="adj2" fmla="val -46631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" name="図 15" descr="グラフィカル ユーザー インターフェイス, アプリケーション&#10;&#10;自動的に生成された説明">
              <a:extLst>
                <a:ext uri="{FF2B5EF4-FFF2-40B4-BE49-F238E27FC236}">
                  <a16:creationId xmlns:a16="http://schemas.microsoft.com/office/drawing/2014/main" id="{E34D45A1-61C7-0C43-BCAD-9629F09CF0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2909" t="23155" r="55845" b="61963"/>
            <a:stretch/>
          </p:blipFill>
          <p:spPr>
            <a:xfrm>
              <a:off x="954369" y="3009846"/>
              <a:ext cx="1741357" cy="1440270"/>
            </a:xfrm>
            <a:prstGeom prst="rect">
              <a:avLst/>
            </a:prstGeom>
          </p:spPr>
        </p:pic>
      </p:grpSp>
      <p:pic>
        <p:nvPicPr>
          <p:cNvPr id="22" name="Google Shape;378;p36">
            <a:extLst>
              <a:ext uri="{FF2B5EF4-FFF2-40B4-BE49-F238E27FC236}">
                <a16:creationId xmlns:a16="http://schemas.microsoft.com/office/drawing/2014/main" id="{BF191FD1-A388-D941-AB94-74B91BA56A7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79209" y="4265420"/>
            <a:ext cx="607032" cy="60703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381;p36">
            <a:extLst>
              <a:ext uri="{FF2B5EF4-FFF2-40B4-BE49-F238E27FC236}">
                <a16:creationId xmlns:a16="http://schemas.microsoft.com/office/drawing/2014/main" id="{1DEF8171-68A6-CF4B-BC74-1A70B008493A}"/>
              </a:ext>
            </a:extLst>
          </p:cNvPr>
          <p:cNvSpPr/>
          <p:nvPr/>
        </p:nvSpPr>
        <p:spPr>
          <a:xfrm>
            <a:off x="4416587" y="4114800"/>
            <a:ext cx="3427464" cy="786244"/>
          </a:xfrm>
          <a:prstGeom prst="wedgeRoundRectCallout">
            <a:avLst>
              <a:gd name="adj1" fmla="val -59312"/>
              <a:gd name="adj2" fmla="val 2570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やったー！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ただこの次がよくわからないんだ</a:t>
            </a:r>
            <a:r>
              <a:rPr lang="en-US" altLang="ja-JP" sz="1500" b="1" dirty="0">
                <a:solidFill>
                  <a:schemeClr val="bg2"/>
                </a:solidFill>
              </a:rPr>
              <a:t>…</a:t>
            </a: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94301A76-8233-DE4A-B017-F348D6621C6E}"/>
              </a:ext>
            </a:extLst>
          </p:cNvPr>
          <p:cNvSpPr txBox="1"/>
          <p:nvPr/>
        </p:nvSpPr>
        <p:spPr>
          <a:xfrm>
            <a:off x="4811233" y="1466555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9B854EB2-DE10-FA41-8247-FE4CA42A092C}"/>
              </a:ext>
            </a:extLst>
          </p:cNvPr>
          <p:cNvSpPr txBox="1"/>
          <p:nvPr/>
        </p:nvSpPr>
        <p:spPr>
          <a:xfrm>
            <a:off x="5879267" y="1466555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A49F783A-8CBA-1B40-82BA-415823743499}"/>
              </a:ext>
            </a:extLst>
          </p:cNvPr>
          <p:cNvSpPr txBox="1"/>
          <p:nvPr/>
        </p:nvSpPr>
        <p:spPr>
          <a:xfrm>
            <a:off x="6010401" y="1812112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あと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7" name="Google Shape;339;p33">
            <a:extLst>
              <a:ext uri="{FF2B5EF4-FFF2-40B4-BE49-F238E27FC236}">
                <a16:creationId xmlns:a16="http://schemas.microsoft.com/office/drawing/2014/main" id="{E5094325-C8A2-3A47-8706-17C11D6BF63B}"/>
              </a:ext>
            </a:extLst>
          </p:cNvPr>
          <p:cNvSpPr txBox="1"/>
          <p:nvPr/>
        </p:nvSpPr>
        <p:spPr>
          <a:xfrm>
            <a:off x="6587417" y="1812112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かく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" name="Google Shape;339;p33">
            <a:extLst>
              <a:ext uri="{FF2B5EF4-FFF2-40B4-BE49-F238E27FC236}">
                <a16:creationId xmlns:a16="http://schemas.microsoft.com/office/drawing/2014/main" id="{A79617A7-56E0-2943-89D4-169FF363ED02}"/>
              </a:ext>
            </a:extLst>
          </p:cNvPr>
          <p:cNvSpPr txBox="1"/>
          <p:nvPr/>
        </p:nvSpPr>
        <p:spPr>
          <a:xfrm>
            <a:off x="5686939" y="2157669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も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0" name="Google Shape;339;p33">
            <a:extLst>
              <a:ext uri="{FF2B5EF4-FFF2-40B4-BE49-F238E27FC236}">
                <a16:creationId xmlns:a16="http://schemas.microsoft.com/office/drawing/2014/main" id="{BC9C802B-6BF3-3841-8FE5-0C06F155F796}"/>
              </a:ext>
            </a:extLst>
          </p:cNvPr>
          <p:cNvSpPr txBox="1"/>
          <p:nvPr/>
        </p:nvSpPr>
        <p:spPr>
          <a:xfrm>
            <a:off x="6931578" y="2157669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ぶんしん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1" name="Google Shape;339;p33">
            <a:extLst>
              <a:ext uri="{FF2B5EF4-FFF2-40B4-BE49-F238E27FC236}">
                <a16:creationId xmlns:a16="http://schemas.microsoft.com/office/drawing/2014/main" id="{637197C7-9A5D-C148-80FB-B185F83464F3}"/>
              </a:ext>
            </a:extLst>
          </p:cNvPr>
          <p:cNvSpPr txBox="1"/>
          <p:nvPr/>
        </p:nvSpPr>
        <p:spPr>
          <a:xfrm>
            <a:off x="4676226" y="2503620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よう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2" name="Google Shape;339;p33">
            <a:extLst>
              <a:ext uri="{FF2B5EF4-FFF2-40B4-BE49-F238E27FC236}">
                <a16:creationId xmlns:a16="http://schemas.microsoft.com/office/drawing/2014/main" id="{7D8F51A9-32CC-FD48-B373-EEA04E48D879}"/>
              </a:ext>
            </a:extLst>
          </p:cNvPr>
          <p:cNvSpPr txBox="1"/>
          <p:nvPr/>
        </p:nvSpPr>
        <p:spPr>
          <a:xfrm>
            <a:off x="5157697" y="4376286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つぎ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6208247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「メッセージを送る」ブロック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0" name="Google Shape;338;p33">
            <a:extLst>
              <a:ext uri="{FF2B5EF4-FFF2-40B4-BE49-F238E27FC236}">
                <a16:creationId xmlns:a16="http://schemas.microsoft.com/office/drawing/2014/main" id="{91BB3C1C-238C-3546-9DCF-AA6CEAB5761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790" y="3126789"/>
            <a:ext cx="1148022" cy="11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78;p36">
            <a:extLst>
              <a:ext uri="{FF2B5EF4-FFF2-40B4-BE49-F238E27FC236}">
                <a16:creationId xmlns:a16="http://schemas.microsoft.com/office/drawing/2014/main" id="{753CBE43-DF15-264A-9BF6-5AC93175CDE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6426" y="1168145"/>
            <a:ext cx="929816" cy="92981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430;p40">
            <a:extLst>
              <a:ext uri="{FF2B5EF4-FFF2-40B4-BE49-F238E27FC236}">
                <a16:creationId xmlns:a16="http://schemas.microsoft.com/office/drawing/2014/main" id="{B8979E8D-8B65-7A4A-B4B0-E240947BA5AD}"/>
              </a:ext>
            </a:extLst>
          </p:cNvPr>
          <p:cNvSpPr/>
          <p:nvPr/>
        </p:nvSpPr>
        <p:spPr>
          <a:xfrm>
            <a:off x="1805218" y="3138113"/>
            <a:ext cx="2873567" cy="1765004"/>
          </a:xfrm>
          <a:prstGeom prst="wedgeRoundRectCallout">
            <a:avLst>
              <a:gd name="adj1" fmla="val -60153"/>
              <a:gd name="adj2" fmla="val -2387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じつは、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ちょうどいいブロック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があるんだ！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>
                <a:solidFill>
                  <a:schemeClr val="bg2"/>
                </a:solidFill>
              </a:rPr>
              <a:t>そんな時には、「</a:t>
            </a:r>
            <a:r>
              <a:rPr lang="ja-JP" altLang="en-US" sz="1500" b="1">
                <a:solidFill>
                  <a:schemeClr val="accent5"/>
                </a:solidFill>
              </a:rPr>
              <a:t>メッセージを送る</a:t>
            </a:r>
            <a:r>
              <a:rPr lang="ja-JP" altLang="en-US" sz="1500" b="1">
                <a:solidFill>
                  <a:schemeClr val="bg2"/>
                </a:solidFill>
              </a:rPr>
              <a:t>」ブロックを使って、</a:t>
            </a:r>
            <a:r>
              <a:rPr lang="ja-JP" altLang="en-US" sz="1500" b="1">
                <a:solidFill>
                  <a:schemeClr val="accent5"/>
                </a:solidFill>
              </a:rPr>
              <a:t>合図を出したら</a:t>
            </a:r>
            <a:r>
              <a:rPr lang="ja-JP" altLang="en-US" sz="1500" b="1">
                <a:solidFill>
                  <a:schemeClr val="bg2"/>
                </a:solidFill>
              </a:rPr>
              <a:t>いいよ。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7" name="Google Shape;339;p33">
            <a:extLst>
              <a:ext uri="{FF2B5EF4-FFF2-40B4-BE49-F238E27FC236}">
                <a16:creationId xmlns:a16="http://schemas.microsoft.com/office/drawing/2014/main" id="{E5094325-C8A2-3A47-8706-17C11D6BF63B}"/>
              </a:ext>
            </a:extLst>
          </p:cNvPr>
          <p:cNvSpPr txBox="1"/>
          <p:nvPr/>
        </p:nvSpPr>
        <p:spPr>
          <a:xfrm>
            <a:off x="1794585" y="4061362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おく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9" name="Google Shape;381;p36">
            <a:extLst>
              <a:ext uri="{FF2B5EF4-FFF2-40B4-BE49-F238E27FC236}">
                <a16:creationId xmlns:a16="http://schemas.microsoft.com/office/drawing/2014/main" id="{AEF96D57-C16B-3149-A604-60D799DA7E03}"/>
              </a:ext>
            </a:extLst>
          </p:cNvPr>
          <p:cNvSpPr/>
          <p:nvPr/>
        </p:nvSpPr>
        <p:spPr>
          <a:xfrm>
            <a:off x="1805218" y="1325132"/>
            <a:ext cx="3319675" cy="1545659"/>
          </a:xfrm>
          <a:prstGeom prst="wedgeRoundRectCallout">
            <a:avLst>
              <a:gd name="adj1" fmla="val -57680"/>
              <a:gd name="adj2" fmla="val -2184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accent5"/>
                </a:solidFill>
              </a:rPr>
              <a:t>本体用のスプライトがセリフをしゃべった後</a:t>
            </a:r>
            <a:r>
              <a:rPr lang="ja-JP" altLang="en-US" sz="1500" b="1">
                <a:solidFill>
                  <a:schemeClr val="bg2"/>
                </a:solidFill>
              </a:rPr>
              <a:t>に、ちょうど</a:t>
            </a:r>
            <a:r>
              <a:rPr lang="ja-JP" altLang="en-US" sz="1500" b="1">
                <a:solidFill>
                  <a:schemeClr val="accent5"/>
                </a:solidFill>
              </a:rPr>
              <a:t>分身用のスプライトがあらわれる</a:t>
            </a:r>
            <a:r>
              <a:rPr lang="ja-JP" altLang="en-US" sz="1500" b="1">
                <a:solidFill>
                  <a:schemeClr val="bg2"/>
                </a:solidFill>
              </a:rPr>
              <a:t>ようにするには、どうしたらいいんだろう</a:t>
            </a:r>
            <a:r>
              <a:rPr lang="en-US" altLang="ja-JP" sz="1500" b="1" dirty="0">
                <a:solidFill>
                  <a:schemeClr val="bg2"/>
                </a:solidFill>
              </a:rPr>
              <a:t>…</a:t>
            </a: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94301A76-8233-DE4A-B017-F348D6621C6E}"/>
              </a:ext>
            </a:extLst>
          </p:cNvPr>
          <p:cNvSpPr txBox="1"/>
          <p:nvPr/>
        </p:nvSpPr>
        <p:spPr>
          <a:xfrm>
            <a:off x="4102248" y="4061362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あいず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9B854EB2-DE10-FA41-8247-FE4CA42A092C}"/>
              </a:ext>
            </a:extLst>
          </p:cNvPr>
          <p:cNvSpPr txBox="1"/>
          <p:nvPr/>
        </p:nvSpPr>
        <p:spPr>
          <a:xfrm>
            <a:off x="2023662" y="4411501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だ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A49F783A-8CBA-1B40-82BA-415823743499}"/>
              </a:ext>
            </a:extLst>
          </p:cNvPr>
          <p:cNvSpPr txBox="1"/>
          <p:nvPr/>
        </p:nvSpPr>
        <p:spPr>
          <a:xfrm>
            <a:off x="2355662" y="1622841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あと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" name="Google Shape;339;p33">
            <a:extLst>
              <a:ext uri="{FF2B5EF4-FFF2-40B4-BE49-F238E27FC236}">
                <a16:creationId xmlns:a16="http://schemas.microsoft.com/office/drawing/2014/main" id="{BC9C802B-6BF3-3841-8FE5-0C06F155F796}"/>
              </a:ext>
            </a:extLst>
          </p:cNvPr>
          <p:cNvSpPr txBox="1"/>
          <p:nvPr/>
        </p:nvSpPr>
        <p:spPr>
          <a:xfrm>
            <a:off x="3639847" y="1622841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ぶんしんよう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" name="Google Shape;339;p33">
            <a:extLst>
              <a:ext uri="{FF2B5EF4-FFF2-40B4-BE49-F238E27FC236}">
                <a16:creationId xmlns:a16="http://schemas.microsoft.com/office/drawing/2014/main" id="{637197C7-9A5D-C148-80FB-B185F83464F3}"/>
              </a:ext>
            </a:extLst>
          </p:cNvPr>
          <p:cNvSpPr txBox="1"/>
          <p:nvPr/>
        </p:nvSpPr>
        <p:spPr>
          <a:xfrm>
            <a:off x="2347598" y="3726438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とき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3" name="Google Shape;339;p33">
            <a:extLst>
              <a:ext uri="{FF2B5EF4-FFF2-40B4-BE49-F238E27FC236}">
                <a16:creationId xmlns:a16="http://schemas.microsoft.com/office/drawing/2014/main" id="{111D4AF5-7666-114C-8BA9-7C81884D822D}"/>
              </a:ext>
            </a:extLst>
          </p:cNvPr>
          <p:cNvSpPr txBox="1"/>
          <p:nvPr/>
        </p:nvSpPr>
        <p:spPr>
          <a:xfrm>
            <a:off x="1752053" y="1281703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ほんたいよう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34" name="図 33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48E92777-96AD-8C47-9963-D1C4D9BE10B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245" r="72979" b="54281"/>
          <a:stretch/>
        </p:blipFill>
        <p:spPr>
          <a:xfrm>
            <a:off x="5358332" y="1477335"/>
            <a:ext cx="3369242" cy="2998331"/>
          </a:xfrm>
          <a:prstGeom prst="rect">
            <a:avLst/>
          </a:prstGeom>
        </p:spPr>
      </p:pic>
      <p:sp>
        <p:nvSpPr>
          <p:cNvPr id="35" name="Google Shape;320;p32">
            <a:extLst>
              <a:ext uri="{FF2B5EF4-FFF2-40B4-BE49-F238E27FC236}">
                <a16:creationId xmlns:a16="http://schemas.microsoft.com/office/drawing/2014/main" id="{829DC7E6-62DA-CD41-A2BB-FCEE2410EA29}"/>
              </a:ext>
            </a:extLst>
          </p:cNvPr>
          <p:cNvSpPr/>
          <p:nvPr/>
        </p:nvSpPr>
        <p:spPr>
          <a:xfrm>
            <a:off x="6020386" y="2595303"/>
            <a:ext cx="2326172" cy="163024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83;p36">
            <a:extLst>
              <a:ext uri="{FF2B5EF4-FFF2-40B4-BE49-F238E27FC236}">
                <a16:creationId xmlns:a16="http://schemas.microsoft.com/office/drawing/2014/main" id="{6429928F-C4A4-4A4D-8DB4-16F542751DC8}"/>
              </a:ext>
            </a:extLst>
          </p:cNvPr>
          <p:cNvSpPr txBox="1"/>
          <p:nvPr/>
        </p:nvSpPr>
        <p:spPr>
          <a:xfrm>
            <a:off x="4538288" y="253089"/>
            <a:ext cx="129578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おく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6723511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ブロックをつなげてみよう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9" name="図 8" descr="グラフィカル ユーザー インターフェイス, テキスト, アプリケーション, チャットまたはテキスト メッセージ&#10;&#10;自動的に生成された説明">
            <a:extLst>
              <a:ext uri="{FF2B5EF4-FFF2-40B4-BE49-F238E27FC236}">
                <a16:creationId xmlns:a16="http://schemas.microsoft.com/office/drawing/2014/main" id="{4087DECB-265C-2647-A3D4-0EB1BB7398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39" b="36571"/>
          <a:stretch/>
        </p:blipFill>
        <p:spPr>
          <a:xfrm>
            <a:off x="643125" y="1155711"/>
            <a:ext cx="7847732" cy="3112286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7EAA239-90A7-2747-A7B5-72936B7CD8FB}"/>
              </a:ext>
            </a:extLst>
          </p:cNvPr>
          <p:cNvSpPr/>
          <p:nvPr/>
        </p:nvSpPr>
        <p:spPr>
          <a:xfrm>
            <a:off x="5332430" y="3963379"/>
            <a:ext cx="3527663" cy="885758"/>
          </a:xfrm>
          <a:prstGeom prst="rect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kumimoji="1" lang="ja-JP" altLang="en-US" sz="1500"/>
          </a:p>
        </p:txBody>
      </p:sp>
      <p:cxnSp>
        <p:nvCxnSpPr>
          <p:cNvPr id="11" name="Google Shape;319;p32">
            <a:extLst>
              <a:ext uri="{FF2B5EF4-FFF2-40B4-BE49-F238E27FC236}">
                <a16:creationId xmlns:a16="http://schemas.microsoft.com/office/drawing/2014/main" id="{AF2FCD9C-0C86-9E4B-A016-BA7A3C346656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2269671" y="2741901"/>
            <a:ext cx="926646" cy="149075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2" name="Google Shape;321;p32">
            <a:extLst>
              <a:ext uri="{FF2B5EF4-FFF2-40B4-BE49-F238E27FC236}">
                <a16:creationId xmlns:a16="http://schemas.microsoft.com/office/drawing/2014/main" id="{00CACE15-3584-8B4A-885F-BD862876E0D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62269" y="2723006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20;p32">
            <a:extLst>
              <a:ext uri="{FF2B5EF4-FFF2-40B4-BE49-F238E27FC236}">
                <a16:creationId xmlns:a16="http://schemas.microsoft.com/office/drawing/2014/main" id="{19FAC922-4DD8-C543-A824-28E074251767}"/>
              </a:ext>
            </a:extLst>
          </p:cNvPr>
          <p:cNvSpPr/>
          <p:nvPr/>
        </p:nvSpPr>
        <p:spPr>
          <a:xfrm>
            <a:off x="1078947" y="2592826"/>
            <a:ext cx="1190724" cy="29815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338;p33">
            <a:extLst>
              <a:ext uri="{FF2B5EF4-FFF2-40B4-BE49-F238E27FC236}">
                <a16:creationId xmlns:a16="http://schemas.microsoft.com/office/drawing/2014/main" id="{052F16A5-C7A6-034F-9F51-D8D2E475FE0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26864" y="1155711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430;p40">
            <a:extLst>
              <a:ext uri="{FF2B5EF4-FFF2-40B4-BE49-F238E27FC236}">
                <a16:creationId xmlns:a16="http://schemas.microsoft.com/office/drawing/2014/main" id="{6884FE9D-7887-5943-9511-95F82E656280}"/>
              </a:ext>
            </a:extLst>
          </p:cNvPr>
          <p:cNvSpPr/>
          <p:nvPr/>
        </p:nvSpPr>
        <p:spPr>
          <a:xfrm>
            <a:off x="4317497" y="1246742"/>
            <a:ext cx="3438573" cy="2302147"/>
          </a:xfrm>
          <a:prstGeom prst="wedgeRoundRectCallout">
            <a:avLst>
              <a:gd name="adj1" fmla="val 58568"/>
              <a:gd name="adj2" fmla="val -2834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画面右下</a:t>
            </a:r>
            <a:r>
              <a:rPr lang="ja-JP" altLang="en-US" sz="1500" b="1" dirty="0">
                <a:solidFill>
                  <a:schemeClr val="dk2"/>
                </a:solidFill>
              </a:rPr>
              <a:t>の「</a:t>
            </a:r>
            <a:r>
              <a:rPr lang="ja-JP" altLang="en-US" sz="1500" b="1" dirty="0">
                <a:solidFill>
                  <a:schemeClr val="accent5"/>
                </a:solidFill>
              </a:rPr>
              <a:t>本体</a:t>
            </a:r>
            <a:r>
              <a:rPr lang="ja-JP" altLang="en-US" sz="1500" b="1" dirty="0">
                <a:solidFill>
                  <a:schemeClr val="dk2"/>
                </a:solidFill>
              </a:rPr>
              <a:t>」をクリックして、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本体用のスプライトをせんたく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したら、「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メッセージ１を送る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」ブロックを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ドラッグ＆ドロップ</a:t>
            </a:r>
            <a:r>
              <a:rPr lang="ja-JP" altLang="en-US" sz="1500" b="1" dirty="0">
                <a:solidFill>
                  <a:schemeClr val="bg2"/>
                </a:solidFill>
              </a:rPr>
              <a:t>して、前にならべたブロックの下につなげてみよう。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DF604B86-666B-4A46-8BB7-A040553144C3}"/>
              </a:ext>
            </a:extLst>
          </p:cNvPr>
          <p:cNvSpPr txBox="1"/>
          <p:nvPr/>
        </p:nvSpPr>
        <p:spPr>
          <a:xfrm>
            <a:off x="4315424" y="1757027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ほんたいよう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F903B068-C78C-B342-97BD-CA747246D1F4}"/>
              </a:ext>
            </a:extLst>
          </p:cNvPr>
          <p:cNvSpPr txBox="1"/>
          <p:nvPr/>
        </p:nvSpPr>
        <p:spPr>
          <a:xfrm>
            <a:off x="4315424" y="1407164"/>
            <a:ext cx="1133951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がめんみぎした</a:t>
            </a: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AA69C7B3-7EDD-9D43-94D3-EB5ADA82AB06}"/>
              </a:ext>
            </a:extLst>
          </p:cNvPr>
          <p:cNvSpPr txBox="1"/>
          <p:nvPr/>
        </p:nvSpPr>
        <p:spPr>
          <a:xfrm>
            <a:off x="5824407" y="2099992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おく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10B31F7A-E587-E34A-9081-3576159F66E4}"/>
              </a:ext>
            </a:extLst>
          </p:cNvPr>
          <p:cNvSpPr txBox="1"/>
          <p:nvPr/>
        </p:nvSpPr>
        <p:spPr>
          <a:xfrm>
            <a:off x="6597400" y="2442978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bg2"/>
                </a:solidFill>
                <a:ea typeface="Lato"/>
                <a:sym typeface="Lato"/>
              </a:rPr>
              <a:t>まえ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CD64CEEF-DB32-F147-88DE-1A8FD101B30B}"/>
              </a:ext>
            </a:extLst>
          </p:cNvPr>
          <p:cNvSpPr txBox="1"/>
          <p:nvPr/>
        </p:nvSpPr>
        <p:spPr>
          <a:xfrm>
            <a:off x="5420572" y="2789295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bg2"/>
                </a:solidFill>
                <a:ea typeface="Lato"/>
                <a:sym typeface="Lato"/>
              </a:rPr>
              <a:t>した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5" name="Google Shape;430;p40">
            <a:extLst>
              <a:ext uri="{FF2B5EF4-FFF2-40B4-BE49-F238E27FC236}">
                <a16:creationId xmlns:a16="http://schemas.microsoft.com/office/drawing/2014/main" id="{19A99BFC-8A92-EC45-9709-79754D14D009}"/>
              </a:ext>
            </a:extLst>
          </p:cNvPr>
          <p:cNvSpPr/>
          <p:nvPr/>
        </p:nvSpPr>
        <p:spPr>
          <a:xfrm>
            <a:off x="573973" y="3896758"/>
            <a:ext cx="4026817" cy="1075293"/>
          </a:xfrm>
          <a:prstGeom prst="wedgeRoundRectCallout">
            <a:avLst>
              <a:gd name="adj1" fmla="val 54004"/>
              <a:gd name="adj2" fmla="val -3865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このブロックをおくことで、その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上の動作の後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に、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他のスプライトへ合図が送られる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rPr>
              <a:t>ようになるんだ！</a:t>
            </a:r>
            <a:endParaRPr lang="en-US" altLang="ja-JP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E922B2AE-5E5F-E94E-8A7C-B7CB8A0688DE}"/>
              </a:ext>
            </a:extLst>
          </p:cNvPr>
          <p:cNvSpPr txBox="1"/>
          <p:nvPr/>
        </p:nvSpPr>
        <p:spPr>
          <a:xfrm>
            <a:off x="3230542" y="4142793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おく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7" name="Google Shape;339;p33">
            <a:extLst>
              <a:ext uri="{FF2B5EF4-FFF2-40B4-BE49-F238E27FC236}">
                <a16:creationId xmlns:a16="http://schemas.microsoft.com/office/drawing/2014/main" id="{CF3CEAD6-69C3-A44F-AC7A-EB8454D7A278}"/>
              </a:ext>
            </a:extLst>
          </p:cNvPr>
          <p:cNvSpPr txBox="1"/>
          <p:nvPr/>
        </p:nvSpPr>
        <p:spPr>
          <a:xfrm>
            <a:off x="2681711" y="4142793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あいず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" name="Google Shape;339;p33">
            <a:extLst>
              <a:ext uri="{FF2B5EF4-FFF2-40B4-BE49-F238E27FC236}">
                <a16:creationId xmlns:a16="http://schemas.microsoft.com/office/drawing/2014/main" id="{CD5EFD00-7704-2D42-AD00-4F00F92089D7}"/>
              </a:ext>
            </a:extLst>
          </p:cNvPr>
          <p:cNvSpPr txBox="1"/>
          <p:nvPr/>
        </p:nvSpPr>
        <p:spPr>
          <a:xfrm>
            <a:off x="1129805" y="4142793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ほか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" name="Google Shape;339;p33">
            <a:extLst>
              <a:ext uri="{FF2B5EF4-FFF2-40B4-BE49-F238E27FC236}">
                <a16:creationId xmlns:a16="http://schemas.microsoft.com/office/drawing/2014/main" id="{B4371D04-AD15-6345-8239-84C46C17FA8E}"/>
              </a:ext>
            </a:extLst>
          </p:cNvPr>
          <p:cNvSpPr txBox="1"/>
          <p:nvPr/>
        </p:nvSpPr>
        <p:spPr>
          <a:xfrm>
            <a:off x="552646" y="4142793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あと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" name="Google Shape;339;p33">
            <a:extLst>
              <a:ext uri="{FF2B5EF4-FFF2-40B4-BE49-F238E27FC236}">
                <a16:creationId xmlns:a16="http://schemas.microsoft.com/office/drawing/2014/main" id="{B3E149F2-8DB3-0344-B4C6-78A76A10C441}"/>
              </a:ext>
            </a:extLst>
          </p:cNvPr>
          <p:cNvSpPr txBox="1"/>
          <p:nvPr/>
        </p:nvSpPr>
        <p:spPr>
          <a:xfrm>
            <a:off x="3819157" y="3806500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どうさ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2" name="Google Shape;339;p33">
            <a:extLst>
              <a:ext uri="{FF2B5EF4-FFF2-40B4-BE49-F238E27FC236}">
                <a16:creationId xmlns:a16="http://schemas.microsoft.com/office/drawing/2014/main" id="{EA463D50-6949-0A42-9C17-8DFD7CF4898A}"/>
              </a:ext>
            </a:extLst>
          </p:cNvPr>
          <p:cNvSpPr txBox="1"/>
          <p:nvPr/>
        </p:nvSpPr>
        <p:spPr>
          <a:xfrm>
            <a:off x="3408109" y="3813325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うえ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63A5CC28-518E-45FF-8B3E-19DE85EC8A7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9026" b="33804"/>
          <a:stretch/>
        </p:blipFill>
        <p:spPr>
          <a:xfrm>
            <a:off x="5441185" y="3996251"/>
            <a:ext cx="3368456" cy="801104"/>
          </a:xfrm>
          <a:prstGeom prst="rect">
            <a:avLst/>
          </a:prstGeom>
        </p:spPr>
      </p:pic>
      <p:sp>
        <p:nvSpPr>
          <p:cNvPr id="35" name="Google Shape;320;p32">
            <a:extLst>
              <a:ext uri="{FF2B5EF4-FFF2-40B4-BE49-F238E27FC236}">
                <a16:creationId xmlns:a16="http://schemas.microsoft.com/office/drawing/2014/main" id="{9C007CC5-C863-4624-BF6F-6C796AE1DE23}"/>
              </a:ext>
            </a:extLst>
          </p:cNvPr>
          <p:cNvSpPr/>
          <p:nvPr/>
        </p:nvSpPr>
        <p:spPr>
          <a:xfrm>
            <a:off x="5454590" y="4024320"/>
            <a:ext cx="807670" cy="72813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321;p32">
            <a:extLst>
              <a:ext uri="{FF2B5EF4-FFF2-40B4-BE49-F238E27FC236}">
                <a16:creationId xmlns:a16="http://schemas.microsoft.com/office/drawing/2014/main" id="{ECA99B15-93B8-4DC4-8447-58ACA23CFBA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75665" y="4201126"/>
            <a:ext cx="523733" cy="80110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339;p33">
            <a:extLst>
              <a:ext uri="{FF2B5EF4-FFF2-40B4-BE49-F238E27FC236}">
                <a16:creationId xmlns:a16="http://schemas.microsoft.com/office/drawing/2014/main" id="{671ECD36-AB7D-4F53-97F1-39F1317E5D3F}"/>
              </a:ext>
            </a:extLst>
          </p:cNvPr>
          <p:cNvSpPr txBox="1"/>
          <p:nvPr/>
        </p:nvSpPr>
        <p:spPr>
          <a:xfrm>
            <a:off x="5485303" y="1431940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ほんたい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565695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09698B51-8DF7-A548-AC5C-B717CB1C00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1"/>
          <a:stretch/>
        </p:blipFill>
        <p:spPr>
          <a:xfrm>
            <a:off x="643125" y="1155711"/>
            <a:ext cx="7850784" cy="311228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分身用のスプライトにもどろう</a:t>
            </a:r>
            <a:endParaRPr dirty="0">
              <a:latin typeface="Arial"/>
              <a:cs typeface="Arial"/>
            </a:endParaRPr>
          </a:p>
        </p:txBody>
      </p:sp>
      <p:cxnSp>
        <p:nvCxnSpPr>
          <p:cNvPr id="14" name="Google Shape;319;p32">
            <a:extLst>
              <a:ext uri="{FF2B5EF4-FFF2-40B4-BE49-F238E27FC236}">
                <a16:creationId xmlns:a16="http://schemas.microsoft.com/office/drawing/2014/main" id="{409DE426-439C-B348-AD75-E53EB03DF11F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2462269" y="2426193"/>
            <a:ext cx="868760" cy="88850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5" name="Google Shape;321;p32">
            <a:extLst>
              <a:ext uri="{FF2B5EF4-FFF2-40B4-BE49-F238E27FC236}">
                <a16:creationId xmlns:a16="http://schemas.microsoft.com/office/drawing/2014/main" id="{1653EFB0-FBCF-AB40-8E83-8F5B8F40FE4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05101" y="2648983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320;p32">
            <a:extLst>
              <a:ext uri="{FF2B5EF4-FFF2-40B4-BE49-F238E27FC236}">
                <a16:creationId xmlns:a16="http://schemas.microsoft.com/office/drawing/2014/main" id="{2B84EE35-2636-0642-9D0D-F657B848E6E0}"/>
              </a:ext>
            </a:extLst>
          </p:cNvPr>
          <p:cNvSpPr/>
          <p:nvPr/>
        </p:nvSpPr>
        <p:spPr>
          <a:xfrm>
            <a:off x="1061357" y="2263488"/>
            <a:ext cx="1400912" cy="32540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" name="Google Shape;338;p33">
            <a:extLst>
              <a:ext uri="{FF2B5EF4-FFF2-40B4-BE49-F238E27FC236}">
                <a16:creationId xmlns:a16="http://schemas.microsoft.com/office/drawing/2014/main" id="{500558B9-14D5-604B-B37A-E8F6F2D650F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54586" y="1200678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430;p40">
            <a:extLst>
              <a:ext uri="{FF2B5EF4-FFF2-40B4-BE49-F238E27FC236}">
                <a16:creationId xmlns:a16="http://schemas.microsoft.com/office/drawing/2014/main" id="{714A6E40-341B-A844-B4B2-4CB9CE3C0F0A}"/>
              </a:ext>
            </a:extLst>
          </p:cNvPr>
          <p:cNvSpPr/>
          <p:nvPr/>
        </p:nvSpPr>
        <p:spPr>
          <a:xfrm>
            <a:off x="4695408" y="1248495"/>
            <a:ext cx="3102426" cy="2200366"/>
          </a:xfrm>
          <a:prstGeom prst="wedgeRoundRectCallout">
            <a:avLst>
              <a:gd name="adj1" fmla="val 58568"/>
              <a:gd name="adj2" fmla="val -2834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画面右下</a:t>
            </a:r>
            <a:r>
              <a:rPr lang="ja-JP" altLang="en-US" sz="1500" b="1" dirty="0">
                <a:solidFill>
                  <a:schemeClr val="dk2"/>
                </a:solidFill>
              </a:rPr>
              <a:t>の「</a:t>
            </a:r>
            <a:r>
              <a:rPr lang="ja-JP" altLang="en-US" sz="1500" b="1" dirty="0">
                <a:solidFill>
                  <a:schemeClr val="accent5"/>
                </a:solidFill>
              </a:rPr>
              <a:t>分身</a:t>
            </a:r>
            <a:r>
              <a:rPr lang="ja-JP" altLang="en-US" sz="1500" b="1" dirty="0">
                <a:solidFill>
                  <a:schemeClr val="dk2"/>
                </a:solidFill>
              </a:rPr>
              <a:t>」をクリックして、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分身用のスプライトにもどって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</a:rPr>
              <a:t>ね。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こんどは「</a:t>
            </a:r>
            <a:r>
              <a:rPr lang="ja-JP" altLang="en-US" sz="1500" b="1" dirty="0">
                <a:solidFill>
                  <a:schemeClr val="accent5"/>
                </a:solidFill>
              </a:rPr>
              <a:t>メッセージ１を受け取ったとき</a:t>
            </a:r>
            <a:r>
              <a:rPr lang="ja-JP" altLang="en-US" sz="1500" b="1" dirty="0">
                <a:solidFill>
                  <a:schemeClr val="bg2"/>
                </a:solidFill>
              </a:rPr>
              <a:t>」のブロックを</a:t>
            </a:r>
            <a:r>
              <a:rPr lang="ja-JP" altLang="en-US" sz="1500" b="1" dirty="0">
                <a:solidFill>
                  <a:schemeClr val="accent5"/>
                </a:solidFill>
              </a:rPr>
              <a:t>ドラッグ＆ドロップ</a:t>
            </a:r>
            <a:r>
              <a:rPr lang="ja-JP" altLang="en-US" sz="1500" b="1" dirty="0">
                <a:solidFill>
                  <a:schemeClr val="bg2"/>
                </a:solidFill>
              </a:rPr>
              <a:t>しておいてみよう。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6948C038-4BD2-504E-AE31-A3EA1D7B8812}"/>
              </a:ext>
            </a:extLst>
          </p:cNvPr>
          <p:cNvSpPr txBox="1"/>
          <p:nvPr/>
        </p:nvSpPr>
        <p:spPr>
          <a:xfrm>
            <a:off x="5068962" y="1545178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ぶんしんよう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EA530192-93AF-374A-89E1-DEC640B11DC1}"/>
              </a:ext>
            </a:extLst>
          </p:cNvPr>
          <p:cNvSpPr txBox="1"/>
          <p:nvPr/>
        </p:nvSpPr>
        <p:spPr>
          <a:xfrm>
            <a:off x="4674695" y="1205922"/>
            <a:ext cx="1133951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がめんみぎした</a:t>
            </a: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725CE9CD-FFDA-BB40-9DBB-89CD3BE06366}"/>
              </a:ext>
            </a:extLst>
          </p:cNvPr>
          <p:cNvSpPr txBox="1"/>
          <p:nvPr/>
        </p:nvSpPr>
        <p:spPr>
          <a:xfrm>
            <a:off x="7017456" y="2233928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7" name="Google Shape;339;p33">
            <a:extLst>
              <a:ext uri="{FF2B5EF4-FFF2-40B4-BE49-F238E27FC236}">
                <a16:creationId xmlns:a16="http://schemas.microsoft.com/office/drawing/2014/main" id="{6C5B3BC8-7223-8448-9703-0AC804E95BA8}"/>
              </a:ext>
            </a:extLst>
          </p:cNvPr>
          <p:cNvSpPr txBox="1"/>
          <p:nvPr/>
        </p:nvSpPr>
        <p:spPr>
          <a:xfrm>
            <a:off x="7399640" y="2234041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28" name="Google Shape;378;p36">
            <a:extLst>
              <a:ext uri="{FF2B5EF4-FFF2-40B4-BE49-F238E27FC236}">
                <a16:creationId xmlns:a16="http://schemas.microsoft.com/office/drawing/2014/main" id="{05E592FA-C8C6-8041-8DBC-4A4ABC8D93C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9173" y="3986794"/>
            <a:ext cx="838927" cy="83892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81;p36">
            <a:extLst>
              <a:ext uri="{FF2B5EF4-FFF2-40B4-BE49-F238E27FC236}">
                <a16:creationId xmlns:a16="http://schemas.microsoft.com/office/drawing/2014/main" id="{51AA8006-23B3-5147-B6FD-63AB8F348613}"/>
              </a:ext>
            </a:extLst>
          </p:cNvPr>
          <p:cNvSpPr/>
          <p:nvPr/>
        </p:nvSpPr>
        <p:spPr>
          <a:xfrm>
            <a:off x="1607336" y="3859379"/>
            <a:ext cx="3319675" cy="1078819"/>
          </a:xfrm>
          <a:prstGeom prst="wedgeRoundRectCallout">
            <a:avLst>
              <a:gd name="adj1" fmla="val -58418"/>
              <a:gd name="adj2" fmla="val 1963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これで</a:t>
            </a:r>
            <a:r>
              <a:rPr lang="ja-JP" altLang="en-US" sz="1500" b="1">
                <a:solidFill>
                  <a:schemeClr val="accent5"/>
                </a:solidFill>
              </a:rPr>
              <a:t>合図が送られてきた後</a:t>
            </a:r>
            <a:r>
              <a:rPr lang="ja-JP" altLang="en-US" sz="1500" b="1">
                <a:solidFill>
                  <a:schemeClr val="bg2"/>
                </a:solidFill>
              </a:rPr>
              <a:t>に、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accent5"/>
                </a:solidFill>
              </a:rPr>
              <a:t>ちょうど分身用のスプライトが動く</a:t>
            </a:r>
            <a:r>
              <a:rPr lang="ja-JP" altLang="en-US" sz="1500" b="1">
                <a:solidFill>
                  <a:schemeClr val="bg2"/>
                </a:solidFill>
              </a:rPr>
              <a:t>ようにできるんだね！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sp>
        <p:nvSpPr>
          <p:cNvPr id="31" name="Google Shape;383;p36">
            <a:extLst>
              <a:ext uri="{FF2B5EF4-FFF2-40B4-BE49-F238E27FC236}">
                <a16:creationId xmlns:a16="http://schemas.microsoft.com/office/drawing/2014/main" id="{0B682872-E44A-1843-AAD4-C25A1980557F}"/>
              </a:ext>
            </a:extLst>
          </p:cNvPr>
          <p:cNvSpPr txBox="1"/>
          <p:nvPr/>
        </p:nvSpPr>
        <p:spPr>
          <a:xfrm>
            <a:off x="1702388" y="253089"/>
            <a:ext cx="129578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ぶんしんよう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2" name="Google Shape;339;p33">
            <a:extLst>
              <a:ext uri="{FF2B5EF4-FFF2-40B4-BE49-F238E27FC236}">
                <a16:creationId xmlns:a16="http://schemas.microsoft.com/office/drawing/2014/main" id="{BB3B817C-24B2-9844-9FE8-6B3AC33A3C6F}"/>
              </a:ext>
            </a:extLst>
          </p:cNvPr>
          <p:cNvSpPr txBox="1"/>
          <p:nvPr/>
        </p:nvSpPr>
        <p:spPr>
          <a:xfrm>
            <a:off x="2740571" y="3768523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おく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3" name="Google Shape;339;p33">
            <a:extLst>
              <a:ext uri="{FF2B5EF4-FFF2-40B4-BE49-F238E27FC236}">
                <a16:creationId xmlns:a16="http://schemas.microsoft.com/office/drawing/2014/main" id="{527D3447-150D-5E41-A6D1-2FDF3D85B2C6}"/>
              </a:ext>
            </a:extLst>
          </p:cNvPr>
          <p:cNvSpPr txBox="1"/>
          <p:nvPr/>
        </p:nvSpPr>
        <p:spPr>
          <a:xfrm>
            <a:off x="2199904" y="3768523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あいず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4" name="Google Shape;339;p33">
            <a:extLst>
              <a:ext uri="{FF2B5EF4-FFF2-40B4-BE49-F238E27FC236}">
                <a16:creationId xmlns:a16="http://schemas.microsoft.com/office/drawing/2014/main" id="{8239D965-C281-1245-91BB-E91D3A7D100D}"/>
              </a:ext>
            </a:extLst>
          </p:cNvPr>
          <p:cNvSpPr txBox="1"/>
          <p:nvPr/>
        </p:nvSpPr>
        <p:spPr>
          <a:xfrm>
            <a:off x="3871540" y="3767050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あと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5" name="Google Shape;339;p33">
            <a:extLst>
              <a:ext uri="{FF2B5EF4-FFF2-40B4-BE49-F238E27FC236}">
                <a16:creationId xmlns:a16="http://schemas.microsoft.com/office/drawing/2014/main" id="{DC2CC7EB-0CE6-A744-AA82-09DF4F4CD9CF}"/>
              </a:ext>
            </a:extLst>
          </p:cNvPr>
          <p:cNvSpPr txBox="1"/>
          <p:nvPr/>
        </p:nvSpPr>
        <p:spPr>
          <a:xfrm>
            <a:off x="2314701" y="4116569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ぶんしんよう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7" name="Google Shape;339;p33">
            <a:extLst>
              <a:ext uri="{FF2B5EF4-FFF2-40B4-BE49-F238E27FC236}">
                <a16:creationId xmlns:a16="http://schemas.microsoft.com/office/drawing/2014/main" id="{4C551707-FE7B-2740-BDA9-9227CCFB9BD8}"/>
              </a:ext>
            </a:extLst>
          </p:cNvPr>
          <p:cNvSpPr txBox="1"/>
          <p:nvPr/>
        </p:nvSpPr>
        <p:spPr>
          <a:xfrm>
            <a:off x="4246881" y="4116569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3FDF32AB-628A-4C0F-90E8-A9BF8F933F81}"/>
              </a:ext>
            </a:extLst>
          </p:cNvPr>
          <p:cNvSpPr/>
          <p:nvPr/>
        </p:nvSpPr>
        <p:spPr>
          <a:xfrm>
            <a:off x="5332430" y="3963379"/>
            <a:ext cx="3527663" cy="885758"/>
          </a:xfrm>
          <a:prstGeom prst="rect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kumimoji="1" lang="ja-JP" altLang="en-US" sz="150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5E7F039-84C6-44BB-B646-5273466DDB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8384" y="3986794"/>
            <a:ext cx="3370788" cy="824205"/>
          </a:xfrm>
          <a:prstGeom prst="rect">
            <a:avLst/>
          </a:prstGeom>
        </p:spPr>
      </p:pic>
      <p:sp>
        <p:nvSpPr>
          <p:cNvPr id="40" name="Google Shape;320;p32">
            <a:extLst>
              <a:ext uri="{FF2B5EF4-FFF2-40B4-BE49-F238E27FC236}">
                <a16:creationId xmlns:a16="http://schemas.microsoft.com/office/drawing/2014/main" id="{AC01E8BF-E185-47F6-9700-8F5FB64F5148}"/>
              </a:ext>
            </a:extLst>
          </p:cNvPr>
          <p:cNvSpPr/>
          <p:nvPr/>
        </p:nvSpPr>
        <p:spPr>
          <a:xfrm>
            <a:off x="6209786" y="4024320"/>
            <a:ext cx="807670" cy="72813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321;p32">
            <a:extLst>
              <a:ext uri="{FF2B5EF4-FFF2-40B4-BE49-F238E27FC236}">
                <a16:creationId xmlns:a16="http://schemas.microsoft.com/office/drawing/2014/main" id="{43BE5F66-1112-4870-84B3-E949B2ECF1F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30861" y="4201126"/>
            <a:ext cx="523733" cy="801103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39;p33">
            <a:extLst>
              <a:ext uri="{FF2B5EF4-FFF2-40B4-BE49-F238E27FC236}">
                <a16:creationId xmlns:a16="http://schemas.microsoft.com/office/drawing/2014/main" id="{11B5E458-13A9-4E54-85AF-4B6A64CE8FC7}"/>
              </a:ext>
            </a:extLst>
          </p:cNvPr>
          <p:cNvSpPr txBox="1"/>
          <p:nvPr/>
        </p:nvSpPr>
        <p:spPr>
          <a:xfrm>
            <a:off x="5794404" y="1182085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ぶんしん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1367914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805C1B84-3150-9945-8E89-A4F548355F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1"/>
          <a:stretch/>
        </p:blipFill>
        <p:spPr>
          <a:xfrm>
            <a:off x="643125" y="1155711"/>
            <a:ext cx="7850784" cy="311228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ブロックをつなげてみよう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6" name="Google Shape;381;p36">
            <a:extLst>
              <a:ext uri="{FF2B5EF4-FFF2-40B4-BE49-F238E27FC236}">
                <a16:creationId xmlns:a16="http://schemas.microsoft.com/office/drawing/2014/main" id="{A435D03A-74B3-FF4E-96B8-DA1FB8956C54}"/>
              </a:ext>
            </a:extLst>
          </p:cNvPr>
          <p:cNvSpPr/>
          <p:nvPr/>
        </p:nvSpPr>
        <p:spPr>
          <a:xfrm>
            <a:off x="4835718" y="1633035"/>
            <a:ext cx="2787968" cy="2354754"/>
          </a:xfrm>
          <a:prstGeom prst="wedgeRoundRectCallout">
            <a:avLst>
              <a:gd name="adj1" fmla="val 62185"/>
              <a:gd name="adj2" fmla="val -3059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「</a:t>
            </a:r>
            <a:r>
              <a:rPr lang="ja-JP" altLang="en-US" sz="1500" b="1">
                <a:solidFill>
                  <a:schemeClr val="accent5"/>
                </a:solidFill>
              </a:rPr>
              <a:t>メッセージ１を受け取ったとき</a:t>
            </a:r>
            <a:r>
              <a:rPr lang="ja-JP" altLang="en-US" sz="1500" b="1">
                <a:solidFill>
                  <a:schemeClr val="bg2"/>
                </a:solidFill>
              </a:rPr>
              <a:t>」のブロックの後に「</a:t>
            </a:r>
            <a:r>
              <a:rPr lang="ja-JP" altLang="en-US" sz="1500" b="1">
                <a:solidFill>
                  <a:schemeClr val="accent5"/>
                </a:solidFill>
              </a:rPr>
              <a:t>表示する</a:t>
            </a:r>
            <a:r>
              <a:rPr lang="ja-JP" altLang="en-US" sz="1500" b="1">
                <a:solidFill>
                  <a:schemeClr val="bg2"/>
                </a:solidFill>
              </a:rPr>
              <a:t>」のブロックをつなげたら、</a:t>
            </a:r>
            <a:r>
              <a:rPr lang="ja-JP" altLang="en-US" sz="1500" b="1">
                <a:solidFill>
                  <a:schemeClr val="accent5"/>
                </a:solidFill>
              </a:rPr>
              <a:t>ちょうどセリフを言い終わった後に分身があらわれる</a:t>
            </a:r>
            <a:r>
              <a:rPr lang="ja-JP" altLang="en-US" sz="1500" b="1">
                <a:solidFill>
                  <a:schemeClr val="bg2"/>
                </a:solidFill>
              </a:rPr>
              <a:t>ようにできるよ。</a:t>
            </a:r>
            <a:endParaRPr lang="en-US" altLang="ja-JP" sz="1500" b="1" dirty="0">
              <a:solidFill>
                <a:schemeClr val="bg2"/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9DE8DBD-D7CD-2E41-93BF-EAC03992214C}"/>
              </a:ext>
            </a:extLst>
          </p:cNvPr>
          <p:cNvSpPr/>
          <p:nvPr/>
        </p:nvSpPr>
        <p:spPr>
          <a:xfrm>
            <a:off x="1655007" y="4416392"/>
            <a:ext cx="5825996" cy="489330"/>
          </a:xfrm>
          <a:prstGeom prst="rect">
            <a:avLst/>
          </a:prstGeom>
          <a:solidFill>
            <a:schemeClr val="accent1">
              <a:lumMod val="25000"/>
              <a:lumOff val="75000"/>
            </a:schemeClr>
          </a:solidFill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1500" b="1">
                <a:solidFill>
                  <a:schemeClr val="accent5"/>
                </a:solidFill>
              </a:rPr>
              <a:t>緑のはた</a:t>
            </a:r>
            <a:r>
              <a:rPr kumimoji="1" lang="ja-JP" altLang="en-US" sz="1500" b="1">
                <a:solidFill>
                  <a:schemeClr val="bg2"/>
                </a:solidFill>
              </a:rPr>
              <a:t>をおして、</a:t>
            </a:r>
            <a:r>
              <a:rPr kumimoji="1" lang="ja-JP" altLang="en-US" sz="1500" b="1">
                <a:solidFill>
                  <a:schemeClr val="accent5"/>
                </a:solidFill>
              </a:rPr>
              <a:t>ここまでのアニメーションをかくにんしてみよう</a:t>
            </a:r>
            <a:r>
              <a:rPr kumimoji="1" lang="ja-JP" altLang="en-US" sz="1500" b="1">
                <a:solidFill>
                  <a:schemeClr val="bg2"/>
                </a:solidFill>
              </a:rPr>
              <a:t>！</a:t>
            </a:r>
          </a:p>
        </p:txBody>
      </p:sp>
      <p:pic>
        <p:nvPicPr>
          <p:cNvPr id="8" name="Google Shape;338;p33">
            <a:extLst>
              <a:ext uri="{FF2B5EF4-FFF2-40B4-BE49-F238E27FC236}">
                <a16:creationId xmlns:a16="http://schemas.microsoft.com/office/drawing/2014/main" id="{3A714CA5-4356-6641-9BB1-36E148D1F93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7242" y="1450141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39;p33">
            <a:extLst>
              <a:ext uri="{FF2B5EF4-FFF2-40B4-BE49-F238E27FC236}">
                <a16:creationId xmlns:a16="http://schemas.microsoft.com/office/drawing/2014/main" id="{0EFBE85F-CAE0-4145-8DAE-AB876EB85E1D}"/>
              </a:ext>
            </a:extLst>
          </p:cNvPr>
          <p:cNvSpPr txBox="1"/>
          <p:nvPr/>
        </p:nvSpPr>
        <p:spPr>
          <a:xfrm>
            <a:off x="6396398" y="1665578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" name="Google Shape;339;p33">
            <a:extLst>
              <a:ext uri="{FF2B5EF4-FFF2-40B4-BE49-F238E27FC236}">
                <a16:creationId xmlns:a16="http://schemas.microsoft.com/office/drawing/2014/main" id="{FD9FC832-1DD2-9843-A1CE-D05B43174B3F}"/>
              </a:ext>
            </a:extLst>
          </p:cNvPr>
          <p:cNvSpPr txBox="1"/>
          <p:nvPr/>
        </p:nvSpPr>
        <p:spPr>
          <a:xfrm>
            <a:off x="6778582" y="1665691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と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" name="Google Shape;339;p33">
            <a:extLst>
              <a:ext uri="{FF2B5EF4-FFF2-40B4-BE49-F238E27FC236}">
                <a16:creationId xmlns:a16="http://schemas.microsoft.com/office/drawing/2014/main" id="{57A40353-60F9-C041-9710-DB37E5819D70}"/>
              </a:ext>
            </a:extLst>
          </p:cNvPr>
          <p:cNvSpPr txBox="1"/>
          <p:nvPr/>
        </p:nvSpPr>
        <p:spPr>
          <a:xfrm>
            <a:off x="4875122" y="2350414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じ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" name="Google Shape;339;p33">
            <a:extLst>
              <a:ext uri="{FF2B5EF4-FFF2-40B4-BE49-F238E27FC236}">
                <a16:creationId xmlns:a16="http://schemas.microsoft.com/office/drawing/2014/main" id="{62918229-F01F-A84D-82E6-FDC4D2793754}"/>
              </a:ext>
            </a:extLst>
          </p:cNvPr>
          <p:cNvSpPr txBox="1"/>
          <p:nvPr/>
        </p:nvSpPr>
        <p:spPr>
          <a:xfrm>
            <a:off x="7043150" y="2000732"/>
            <a:ext cx="875706" cy="215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ひょう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" name="Google Shape;339;p33">
            <a:extLst>
              <a:ext uri="{FF2B5EF4-FFF2-40B4-BE49-F238E27FC236}">
                <a16:creationId xmlns:a16="http://schemas.microsoft.com/office/drawing/2014/main" id="{DDBF83E2-9829-B846-BE8F-221B84BBDB61}"/>
              </a:ext>
            </a:extLst>
          </p:cNvPr>
          <p:cNvSpPr txBox="1"/>
          <p:nvPr/>
        </p:nvSpPr>
        <p:spPr>
          <a:xfrm>
            <a:off x="6526287" y="1999719"/>
            <a:ext cx="875706" cy="215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あと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4" name="Google Shape;339;p33">
            <a:extLst>
              <a:ext uri="{FF2B5EF4-FFF2-40B4-BE49-F238E27FC236}">
                <a16:creationId xmlns:a16="http://schemas.microsoft.com/office/drawing/2014/main" id="{4878DEEB-2AE5-2149-8B4E-6563973B9A9D}"/>
              </a:ext>
            </a:extLst>
          </p:cNvPr>
          <p:cNvSpPr txBox="1"/>
          <p:nvPr/>
        </p:nvSpPr>
        <p:spPr>
          <a:xfrm>
            <a:off x="6964140" y="2691530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1776CA64-E38C-8F49-B9CE-98253F0135FF}"/>
              </a:ext>
            </a:extLst>
          </p:cNvPr>
          <p:cNvSpPr txBox="1"/>
          <p:nvPr/>
        </p:nvSpPr>
        <p:spPr>
          <a:xfrm>
            <a:off x="4866958" y="3032296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6" name="Google Shape;339;p33">
            <a:extLst>
              <a:ext uri="{FF2B5EF4-FFF2-40B4-BE49-F238E27FC236}">
                <a16:creationId xmlns:a16="http://schemas.microsoft.com/office/drawing/2014/main" id="{E190F82D-1FF7-6748-95FE-40CD80977045}"/>
              </a:ext>
            </a:extLst>
          </p:cNvPr>
          <p:cNvSpPr txBox="1"/>
          <p:nvPr/>
        </p:nvSpPr>
        <p:spPr>
          <a:xfrm>
            <a:off x="5577123" y="3032296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あと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14FB1F89-4951-7944-A81B-9DEF78BBA991}"/>
              </a:ext>
            </a:extLst>
          </p:cNvPr>
          <p:cNvSpPr txBox="1"/>
          <p:nvPr/>
        </p:nvSpPr>
        <p:spPr>
          <a:xfrm>
            <a:off x="5936226" y="3032296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ぶんしん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7E1072BF-ADE6-9C47-ADAA-2B4C1DD8A0F3}"/>
              </a:ext>
            </a:extLst>
          </p:cNvPr>
          <p:cNvSpPr txBox="1"/>
          <p:nvPr/>
        </p:nvSpPr>
        <p:spPr>
          <a:xfrm>
            <a:off x="1729817" y="4398094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3820018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, Teams&#10;&#10;自動的に生成された説明">
            <a:extLst>
              <a:ext uri="{FF2B5EF4-FFF2-40B4-BE49-F238E27FC236}">
                <a16:creationId xmlns:a16="http://schemas.microsoft.com/office/drawing/2014/main" id="{1AFF0D91-D5DB-7044-9E48-B483775C67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1"/>
          <a:stretch/>
        </p:blipFill>
        <p:spPr>
          <a:xfrm>
            <a:off x="643125" y="1155711"/>
            <a:ext cx="7850784" cy="311228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分身の見た目をかえてみよう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1894811" y="253089"/>
            <a:ext cx="938199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ぶんしん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" name="Google Shape;430;p40">
            <a:extLst>
              <a:ext uri="{FF2B5EF4-FFF2-40B4-BE49-F238E27FC236}">
                <a16:creationId xmlns:a16="http://schemas.microsoft.com/office/drawing/2014/main" id="{3CFEAA85-7632-0949-9433-A0899562BA3F}"/>
              </a:ext>
            </a:extLst>
          </p:cNvPr>
          <p:cNvSpPr/>
          <p:nvPr/>
        </p:nvSpPr>
        <p:spPr>
          <a:xfrm>
            <a:off x="1641965" y="1212634"/>
            <a:ext cx="4089363" cy="893525"/>
          </a:xfrm>
          <a:prstGeom prst="wedgeRoundRectCallout">
            <a:avLst>
              <a:gd name="adj1" fmla="val -58425"/>
              <a:gd name="adj2" fmla="val 2008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せっかくだから、</a:t>
            </a:r>
            <a:r>
              <a:rPr lang="ja-JP" altLang="en-US" sz="1500" b="1">
                <a:solidFill>
                  <a:schemeClr val="accent5"/>
                </a:solidFill>
              </a:rPr>
              <a:t>分身の見た目を本体とかえて</a:t>
            </a:r>
            <a:r>
              <a:rPr lang="ja-JP" altLang="en-US" sz="1500" b="1">
                <a:solidFill>
                  <a:schemeClr val="bg2"/>
                </a:solidFill>
              </a:rPr>
              <a:t>、</a:t>
            </a:r>
            <a:r>
              <a:rPr lang="ja-JP" altLang="en-US" sz="1500" b="1">
                <a:solidFill>
                  <a:schemeClr val="accent5"/>
                </a:solidFill>
              </a:rPr>
              <a:t>分身っぽく</a:t>
            </a:r>
            <a:r>
              <a:rPr lang="ja-JP" altLang="en-US" sz="1500" b="1">
                <a:solidFill>
                  <a:schemeClr val="bg2"/>
                </a:solidFill>
              </a:rPr>
              <a:t>できたらいいな。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6" name="Google Shape;319;p32">
            <a:extLst>
              <a:ext uri="{FF2B5EF4-FFF2-40B4-BE49-F238E27FC236}">
                <a16:creationId xmlns:a16="http://schemas.microsoft.com/office/drawing/2014/main" id="{548D0537-3E0C-DB48-B1D2-C39B523F21D8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2635857" y="2667986"/>
            <a:ext cx="687007" cy="823108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7" name="Google Shape;321;p32">
            <a:extLst>
              <a:ext uri="{FF2B5EF4-FFF2-40B4-BE49-F238E27FC236}">
                <a16:creationId xmlns:a16="http://schemas.microsoft.com/office/drawing/2014/main" id="{D78CFCDF-0E87-CC45-937A-558CD900F5E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35857" y="2875530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20;p32">
            <a:extLst>
              <a:ext uri="{FF2B5EF4-FFF2-40B4-BE49-F238E27FC236}">
                <a16:creationId xmlns:a16="http://schemas.microsoft.com/office/drawing/2014/main" id="{C37BABEE-C077-D149-875B-F16A124E9F9B}"/>
              </a:ext>
            </a:extLst>
          </p:cNvPr>
          <p:cNvSpPr/>
          <p:nvPr/>
        </p:nvSpPr>
        <p:spPr>
          <a:xfrm>
            <a:off x="1069520" y="2519292"/>
            <a:ext cx="1566337" cy="29738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430;p40">
            <a:extLst>
              <a:ext uri="{FF2B5EF4-FFF2-40B4-BE49-F238E27FC236}">
                <a16:creationId xmlns:a16="http://schemas.microsoft.com/office/drawing/2014/main" id="{A4BC59CF-F71E-C440-81D7-FB505895B652}"/>
              </a:ext>
            </a:extLst>
          </p:cNvPr>
          <p:cNvSpPr/>
          <p:nvPr/>
        </p:nvSpPr>
        <p:spPr>
          <a:xfrm>
            <a:off x="4808764" y="3453494"/>
            <a:ext cx="4234651" cy="1521401"/>
          </a:xfrm>
          <a:prstGeom prst="wedgeRoundRectCallout">
            <a:avLst>
              <a:gd name="adj1" fmla="val 29918"/>
              <a:gd name="adj2" fmla="val -6492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そんな時は、</a:t>
            </a:r>
            <a:r>
              <a:rPr lang="ja-JP" altLang="en-US" sz="1500" b="1">
                <a:solidFill>
                  <a:schemeClr val="accent5"/>
                </a:solidFill>
              </a:rPr>
              <a:t>画像効果</a:t>
            </a:r>
            <a:r>
              <a:rPr lang="ja-JP" altLang="en-US" sz="1500" b="1">
                <a:solidFill>
                  <a:schemeClr val="bg2"/>
                </a:solidFill>
              </a:rPr>
              <a:t>のブロックが使えるよ！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見た目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のこう目にある「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色の効果を</a:t>
            </a:r>
            <a:r>
              <a:rPr lang="en-US" altLang="ja-JP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25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ずつ変える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」ってブロックを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ドラッグ＆ドロップ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して、「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表示する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」のブロック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の前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においてみて。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5" name="Google Shape;378;p36">
            <a:extLst>
              <a:ext uri="{FF2B5EF4-FFF2-40B4-BE49-F238E27FC236}">
                <a16:creationId xmlns:a16="http://schemas.microsoft.com/office/drawing/2014/main" id="{97FD58A3-3AE6-724C-84CB-785A280C8F2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3819" y="1212634"/>
            <a:ext cx="838927" cy="838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338;p33">
            <a:extLst>
              <a:ext uri="{FF2B5EF4-FFF2-40B4-BE49-F238E27FC236}">
                <a16:creationId xmlns:a16="http://schemas.microsoft.com/office/drawing/2014/main" id="{5EB70A7B-BCB6-5740-8498-824C1CA6339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98841" y="2269131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383;p36">
            <a:extLst>
              <a:ext uri="{FF2B5EF4-FFF2-40B4-BE49-F238E27FC236}">
                <a16:creationId xmlns:a16="http://schemas.microsoft.com/office/drawing/2014/main" id="{08FDA077-76D3-F340-B670-A98C27818C81}"/>
              </a:ext>
            </a:extLst>
          </p:cNvPr>
          <p:cNvSpPr txBox="1"/>
          <p:nvPr/>
        </p:nvSpPr>
        <p:spPr>
          <a:xfrm>
            <a:off x="3185471" y="253089"/>
            <a:ext cx="938199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み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8" name="Google Shape;383;p36">
            <a:extLst>
              <a:ext uri="{FF2B5EF4-FFF2-40B4-BE49-F238E27FC236}">
                <a16:creationId xmlns:a16="http://schemas.microsoft.com/office/drawing/2014/main" id="{3485EE99-6A35-9D42-94D6-7E1A7A034754}"/>
              </a:ext>
            </a:extLst>
          </p:cNvPr>
          <p:cNvSpPr txBox="1"/>
          <p:nvPr/>
        </p:nvSpPr>
        <p:spPr>
          <a:xfrm>
            <a:off x="3991829" y="253089"/>
            <a:ext cx="938199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2BC498DA-5EDF-3943-BC59-5A164262BD81}"/>
              </a:ext>
            </a:extLst>
          </p:cNvPr>
          <p:cNvSpPr txBox="1"/>
          <p:nvPr/>
        </p:nvSpPr>
        <p:spPr>
          <a:xfrm>
            <a:off x="1981892" y="1539628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ぶんしん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A17E58A3-E107-7645-85F3-FFE1B6121849}"/>
              </a:ext>
            </a:extLst>
          </p:cNvPr>
          <p:cNvSpPr txBox="1"/>
          <p:nvPr/>
        </p:nvSpPr>
        <p:spPr>
          <a:xfrm>
            <a:off x="3124287" y="1199941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ぶんしん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5357BE93-679F-E441-8771-B24996EC2C8D}"/>
              </a:ext>
            </a:extLst>
          </p:cNvPr>
          <p:cNvSpPr txBox="1"/>
          <p:nvPr/>
        </p:nvSpPr>
        <p:spPr>
          <a:xfrm>
            <a:off x="3774451" y="1200100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8683CAD8-D321-274A-899B-452FAADC3733}"/>
              </a:ext>
            </a:extLst>
          </p:cNvPr>
          <p:cNvSpPr txBox="1"/>
          <p:nvPr/>
        </p:nvSpPr>
        <p:spPr>
          <a:xfrm>
            <a:off x="4155203" y="1200259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め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7DD1E5B7-DE81-4F40-ACB9-9FD14E2F4140}"/>
              </a:ext>
            </a:extLst>
          </p:cNvPr>
          <p:cNvSpPr txBox="1"/>
          <p:nvPr/>
        </p:nvSpPr>
        <p:spPr>
          <a:xfrm>
            <a:off x="4462467" y="1200418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ほんたい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4D972E03-4DA0-1140-8F85-2ED8ECD2D197}"/>
              </a:ext>
            </a:extLst>
          </p:cNvPr>
          <p:cNvSpPr txBox="1"/>
          <p:nvPr/>
        </p:nvSpPr>
        <p:spPr>
          <a:xfrm>
            <a:off x="4847411" y="3755524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5B1AF141-5CEE-B142-A5C8-72861EF35BAD}"/>
              </a:ext>
            </a:extLst>
          </p:cNvPr>
          <p:cNvSpPr txBox="1"/>
          <p:nvPr/>
        </p:nvSpPr>
        <p:spPr>
          <a:xfrm>
            <a:off x="5228163" y="3755683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め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12E13BDA-BC7C-3E4F-A523-2EDFDDAAF48E}"/>
              </a:ext>
            </a:extLst>
          </p:cNvPr>
          <p:cNvSpPr txBox="1"/>
          <p:nvPr/>
        </p:nvSpPr>
        <p:spPr>
          <a:xfrm>
            <a:off x="5925167" y="3755524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もく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7" name="Google Shape;339;p33">
            <a:extLst>
              <a:ext uri="{FF2B5EF4-FFF2-40B4-BE49-F238E27FC236}">
                <a16:creationId xmlns:a16="http://schemas.microsoft.com/office/drawing/2014/main" id="{759C86B1-6052-1A44-98A4-03893597EBD8}"/>
              </a:ext>
            </a:extLst>
          </p:cNvPr>
          <p:cNvSpPr txBox="1"/>
          <p:nvPr/>
        </p:nvSpPr>
        <p:spPr>
          <a:xfrm>
            <a:off x="6875255" y="3755365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いろ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" name="Google Shape;339;p33">
            <a:extLst>
              <a:ext uri="{FF2B5EF4-FFF2-40B4-BE49-F238E27FC236}">
                <a16:creationId xmlns:a16="http://schemas.microsoft.com/office/drawing/2014/main" id="{410EA397-A353-A842-881F-6C4D0E16ABE3}"/>
              </a:ext>
            </a:extLst>
          </p:cNvPr>
          <p:cNvSpPr txBox="1"/>
          <p:nvPr/>
        </p:nvSpPr>
        <p:spPr>
          <a:xfrm>
            <a:off x="7288616" y="3755365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こうか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" name="Google Shape;339;p33">
            <a:extLst>
              <a:ext uri="{FF2B5EF4-FFF2-40B4-BE49-F238E27FC236}">
                <a16:creationId xmlns:a16="http://schemas.microsoft.com/office/drawing/2014/main" id="{0C6F7ABB-F9D7-0C43-9A50-AC6E7B07A080}"/>
              </a:ext>
            </a:extLst>
          </p:cNvPr>
          <p:cNvSpPr txBox="1"/>
          <p:nvPr/>
        </p:nvSpPr>
        <p:spPr>
          <a:xfrm>
            <a:off x="8493907" y="3755365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" name="Google Shape;339;p33">
            <a:extLst>
              <a:ext uri="{FF2B5EF4-FFF2-40B4-BE49-F238E27FC236}">
                <a16:creationId xmlns:a16="http://schemas.microsoft.com/office/drawing/2014/main" id="{EA86F639-BA89-B243-A339-D51B6B2581CD}"/>
              </a:ext>
            </a:extLst>
          </p:cNvPr>
          <p:cNvSpPr txBox="1"/>
          <p:nvPr/>
        </p:nvSpPr>
        <p:spPr>
          <a:xfrm>
            <a:off x="5983223" y="3411036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がぞうこうか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2" name="Google Shape;339;p33">
            <a:extLst>
              <a:ext uri="{FF2B5EF4-FFF2-40B4-BE49-F238E27FC236}">
                <a16:creationId xmlns:a16="http://schemas.microsoft.com/office/drawing/2014/main" id="{304E9F03-2337-8341-88E4-741C998A0961}"/>
              </a:ext>
            </a:extLst>
          </p:cNvPr>
          <p:cNvSpPr txBox="1"/>
          <p:nvPr/>
        </p:nvSpPr>
        <p:spPr>
          <a:xfrm>
            <a:off x="7830286" y="3408182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つか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3" name="Google Shape;339;p33">
            <a:extLst>
              <a:ext uri="{FF2B5EF4-FFF2-40B4-BE49-F238E27FC236}">
                <a16:creationId xmlns:a16="http://schemas.microsoft.com/office/drawing/2014/main" id="{287D1667-1266-3444-ACFC-F3FD0FC3BD2D}"/>
              </a:ext>
            </a:extLst>
          </p:cNvPr>
          <p:cNvSpPr txBox="1"/>
          <p:nvPr/>
        </p:nvSpPr>
        <p:spPr>
          <a:xfrm>
            <a:off x="5353188" y="3408182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とき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4" name="Google Shape;339;p33">
            <a:extLst>
              <a:ext uri="{FF2B5EF4-FFF2-40B4-BE49-F238E27FC236}">
                <a16:creationId xmlns:a16="http://schemas.microsoft.com/office/drawing/2014/main" id="{6BF28205-6A0E-DB48-B21A-0058D153A9A9}"/>
              </a:ext>
            </a:extLst>
          </p:cNvPr>
          <p:cNvSpPr txBox="1"/>
          <p:nvPr/>
        </p:nvSpPr>
        <p:spPr>
          <a:xfrm>
            <a:off x="4951493" y="4428685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ひょうじ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5" name="Google Shape;339;p33">
            <a:extLst>
              <a:ext uri="{FF2B5EF4-FFF2-40B4-BE49-F238E27FC236}">
                <a16:creationId xmlns:a16="http://schemas.microsoft.com/office/drawing/2014/main" id="{F9B45DA7-461E-4649-9A60-D9B22657F2FD}"/>
              </a:ext>
            </a:extLst>
          </p:cNvPr>
          <p:cNvSpPr txBox="1"/>
          <p:nvPr/>
        </p:nvSpPr>
        <p:spPr>
          <a:xfrm>
            <a:off x="7075650" y="4428685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1753D4D-5E39-7A4B-BC52-DCA17430F953}"/>
              </a:ext>
            </a:extLst>
          </p:cNvPr>
          <p:cNvSpPr txBox="1"/>
          <p:nvPr/>
        </p:nvSpPr>
        <p:spPr>
          <a:xfrm>
            <a:off x="643125" y="4275585"/>
            <a:ext cx="3960308" cy="696794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b="1">
                <a:solidFill>
                  <a:schemeClr val="bg2"/>
                </a:solidFill>
              </a:rPr>
              <a:t>画像効果</a:t>
            </a:r>
            <a:r>
              <a:rPr kumimoji="1" lang="en-US" altLang="ja-JP" b="1" dirty="0">
                <a:solidFill>
                  <a:schemeClr val="bg2"/>
                </a:solidFill>
              </a:rPr>
              <a:t>‥‥</a:t>
            </a:r>
            <a:r>
              <a:rPr kumimoji="1" lang="ja-JP" altLang="en-US" b="1">
                <a:solidFill>
                  <a:schemeClr val="bg2"/>
                </a:solidFill>
              </a:rPr>
              <a:t>スプライトのイラストに見た目の</a:t>
            </a:r>
            <a:r>
              <a:rPr kumimoji="1" lang="en-US" altLang="ja-JP" b="1" dirty="0">
                <a:solidFill>
                  <a:schemeClr val="bg2"/>
                </a:solidFill>
              </a:rPr>
              <a:t>	</a:t>
            </a:r>
            <a:r>
              <a:rPr kumimoji="1" lang="ja-JP" altLang="en-US" b="1">
                <a:solidFill>
                  <a:schemeClr val="bg2"/>
                </a:solidFill>
              </a:rPr>
              <a:t>色んなへんかをくわえること。</a:t>
            </a:r>
          </a:p>
        </p:txBody>
      </p:sp>
      <p:sp>
        <p:nvSpPr>
          <p:cNvPr id="36" name="Google Shape;339;p33">
            <a:extLst>
              <a:ext uri="{FF2B5EF4-FFF2-40B4-BE49-F238E27FC236}">
                <a16:creationId xmlns:a16="http://schemas.microsoft.com/office/drawing/2014/main" id="{FF2FBB48-0408-5442-B2DB-2564FBAB4536}"/>
              </a:ext>
            </a:extLst>
          </p:cNvPr>
          <p:cNvSpPr txBox="1"/>
          <p:nvPr/>
        </p:nvSpPr>
        <p:spPr>
          <a:xfrm>
            <a:off x="651289" y="4180624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がぞうこうか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7" name="Google Shape;339;p33">
            <a:extLst>
              <a:ext uri="{FF2B5EF4-FFF2-40B4-BE49-F238E27FC236}">
                <a16:creationId xmlns:a16="http://schemas.microsoft.com/office/drawing/2014/main" id="{3FAFDE80-B745-BA4F-8846-DEF55C90E67E}"/>
              </a:ext>
            </a:extLst>
          </p:cNvPr>
          <p:cNvSpPr txBox="1"/>
          <p:nvPr/>
        </p:nvSpPr>
        <p:spPr>
          <a:xfrm>
            <a:off x="3698062" y="4183389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み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8" name="Google Shape;339;p33">
            <a:extLst>
              <a:ext uri="{FF2B5EF4-FFF2-40B4-BE49-F238E27FC236}">
                <a16:creationId xmlns:a16="http://schemas.microsoft.com/office/drawing/2014/main" id="{F918A063-5F2C-9E40-B19C-DD19FC8A0299}"/>
              </a:ext>
            </a:extLst>
          </p:cNvPr>
          <p:cNvSpPr txBox="1"/>
          <p:nvPr/>
        </p:nvSpPr>
        <p:spPr>
          <a:xfrm>
            <a:off x="4046158" y="4183548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め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39" name="Google Shape;339;p33">
            <a:extLst>
              <a:ext uri="{FF2B5EF4-FFF2-40B4-BE49-F238E27FC236}">
                <a16:creationId xmlns:a16="http://schemas.microsoft.com/office/drawing/2014/main" id="{79E8560C-7260-C949-9FD7-5FE39367CD64}"/>
              </a:ext>
            </a:extLst>
          </p:cNvPr>
          <p:cNvSpPr txBox="1"/>
          <p:nvPr/>
        </p:nvSpPr>
        <p:spPr>
          <a:xfrm>
            <a:off x="1529024" y="4525560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いろ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718646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グラフィカル ユーザー インターフェイス, テキスト, アプリケーション, Teams&#10;&#10;自動的に生成された説明">
            <a:extLst>
              <a:ext uri="{FF2B5EF4-FFF2-40B4-BE49-F238E27FC236}">
                <a16:creationId xmlns:a16="http://schemas.microsoft.com/office/drawing/2014/main" id="{D3A6095E-387E-2F45-A706-5EC63C0A10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1"/>
          <a:stretch/>
        </p:blipFill>
        <p:spPr>
          <a:xfrm>
            <a:off x="643125" y="1155711"/>
            <a:ext cx="7850784" cy="311228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画像効果をくわえてみよう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Google Shape;383;p36">
            <a:extLst>
              <a:ext uri="{FF2B5EF4-FFF2-40B4-BE49-F238E27FC236}">
                <a16:creationId xmlns:a16="http://schemas.microsoft.com/office/drawing/2014/main" id="{F94CB9E9-7059-3742-824F-5D02D389BFD9}"/>
              </a:ext>
            </a:extLst>
          </p:cNvPr>
          <p:cNvSpPr txBox="1"/>
          <p:nvPr/>
        </p:nvSpPr>
        <p:spPr>
          <a:xfrm>
            <a:off x="2327521" y="253089"/>
            <a:ext cx="1452546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がぞうこうか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8E08929-EA21-354A-B886-5AC7E72E86B5}"/>
              </a:ext>
            </a:extLst>
          </p:cNvPr>
          <p:cNvGrpSpPr/>
          <p:nvPr/>
        </p:nvGrpSpPr>
        <p:grpSpPr>
          <a:xfrm>
            <a:off x="4446017" y="2709398"/>
            <a:ext cx="1678615" cy="2008597"/>
            <a:chOff x="3586029" y="1059664"/>
            <a:chExt cx="2177957" cy="2606100"/>
          </a:xfrm>
        </p:grpSpPr>
        <p:sp>
          <p:nvSpPr>
            <p:cNvPr id="11" name="Google Shape;382;p36">
              <a:extLst>
                <a:ext uri="{FF2B5EF4-FFF2-40B4-BE49-F238E27FC236}">
                  <a16:creationId xmlns:a16="http://schemas.microsoft.com/office/drawing/2014/main" id="{D06F836A-95B3-784B-B74E-A44EC46E9027}"/>
                </a:ext>
              </a:extLst>
            </p:cNvPr>
            <p:cNvSpPr/>
            <p:nvPr/>
          </p:nvSpPr>
          <p:spPr>
            <a:xfrm>
              <a:off x="3586029" y="1059664"/>
              <a:ext cx="2177957" cy="2606100"/>
            </a:xfrm>
            <a:prstGeom prst="wedgeRoundRectCallout">
              <a:avLst>
                <a:gd name="adj1" fmla="val -66710"/>
                <a:gd name="adj2" fmla="val 6334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" name="図 5" descr="グラフィカル ユーザー インターフェイス, アプリケーション, Teams&#10;&#10;自動的に生成された説明">
              <a:extLst>
                <a:ext uri="{FF2B5EF4-FFF2-40B4-BE49-F238E27FC236}">
                  <a16:creationId xmlns:a16="http://schemas.microsoft.com/office/drawing/2014/main" id="{346AE9BE-3678-184F-B35F-5D2BF2C148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9186" t="38985" r="46211" b="13592"/>
            <a:stretch/>
          </p:blipFill>
          <p:spPr>
            <a:xfrm>
              <a:off x="3654570" y="1155711"/>
              <a:ext cx="2024743" cy="2439197"/>
            </a:xfrm>
            <a:prstGeom prst="rect">
              <a:avLst/>
            </a:prstGeom>
          </p:spPr>
        </p:pic>
      </p:grpSp>
      <p:pic>
        <p:nvPicPr>
          <p:cNvPr id="14" name="Google Shape;321;p32">
            <a:extLst>
              <a:ext uri="{FF2B5EF4-FFF2-40B4-BE49-F238E27FC236}">
                <a16:creationId xmlns:a16="http://schemas.microsoft.com/office/drawing/2014/main" id="{4E7CF267-6B11-7B46-9BDE-EDBA2E994BD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87952" y="3732480"/>
            <a:ext cx="541450" cy="82588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320;p32">
            <a:extLst>
              <a:ext uri="{FF2B5EF4-FFF2-40B4-BE49-F238E27FC236}">
                <a16:creationId xmlns:a16="http://schemas.microsoft.com/office/drawing/2014/main" id="{EDEDDAB9-D021-734E-9418-F8F4BBD6CA1B}"/>
              </a:ext>
            </a:extLst>
          </p:cNvPr>
          <p:cNvSpPr/>
          <p:nvPr/>
        </p:nvSpPr>
        <p:spPr>
          <a:xfrm>
            <a:off x="3469822" y="3386898"/>
            <a:ext cx="388855" cy="26253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320;p32">
            <a:extLst>
              <a:ext uri="{FF2B5EF4-FFF2-40B4-BE49-F238E27FC236}">
                <a16:creationId xmlns:a16="http://schemas.microsoft.com/office/drawing/2014/main" id="{B62D4705-40F7-BC42-BF0B-3E73106C54ED}"/>
              </a:ext>
            </a:extLst>
          </p:cNvPr>
          <p:cNvSpPr/>
          <p:nvPr/>
        </p:nvSpPr>
        <p:spPr>
          <a:xfrm>
            <a:off x="4582783" y="4341727"/>
            <a:ext cx="1017917" cy="26253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30;p40">
            <a:extLst>
              <a:ext uri="{FF2B5EF4-FFF2-40B4-BE49-F238E27FC236}">
                <a16:creationId xmlns:a16="http://schemas.microsoft.com/office/drawing/2014/main" id="{D6E254EE-416E-4B48-8B02-201E33177232}"/>
              </a:ext>
            </a:extLst>
          </p:cNvPr>
          <p:cNvSpPr/>
          <p:nvPr/>
        </p:nvSpPr>
        <p:spPr>
          <a:xfrm>
            <a:off x="1546923" y="1214713"/>
            <a:ext cx="4577710" cy="1118713"/>
          </a:xfrm>
          <a:prstGeom prst="wedgeRoundRectCallout">
            <a:avLst>
              <a:gd name="adj1" fmla="val -56648"/>
              <a:gd name="adj2" fmla="val -2199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「</a:t>
            </a:r>
            <a:r>
              <a:rPr lang="ja-JP" altLang="en-US" sz="1500" b="1">
                <a:solidFill>
                  <a:schemeClr val="accent5"/>
                </a:solidFill>
              </a:rPr>
              <a:t>色▼</a:t>
            </a:r>
            <a:r>
              <a:rPr lang="ja-JP" altLang="en-US" sz="1500" b="1">
                <a:solidFill>
                  <a:schemeClr val="bg2"/>
                </a:solidFill>
              </a:rPr>
              <a:t>」と書いてあるところを</a:t>
            </a:r>
            <a:r>
              <a:rPr lang="ja-JP" altLang="en-US" sz="1500" b="1">
                <a:solidFill>
                  <a:schemeClr val="accent5"/>
                </a:solidFill>
              </a:rPr>
              <a:t>左クリック</a:t>
            </a:r>
            <a:r>
              <a:rPr lang="ja-JP" altLang="en-US" sz="1500" b="1">
                <a:solidFill>
                  <a:schemeClr val="bg2"/>
                </a:solidFill>
              </a:rPr>
              <a:t>すると、スプライトにくわえる</a:t>
            </a:r>
            <a:r>
              <a:rPr lang="ja-JP" altLang="en-US" sz="1500" b="1">
                <a:solidFill>
                  <a:schemeClr val="accent5"/>
                </a:solidFill>
              </a:rPr>
              <a:t>画像効果をえらべる</a:t>
            </a:r>
            <a:r>
              <a:rPr lang="ja-JP" altLang="en-US" sz="1500" b="1">
                <a:solidFill>
                  <a:schemeClr val="bg2"/>
                </a:solidFill>
              </a:rPr>
              <a:t>よ！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今回は「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幽霊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」をえらんでみよう。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8" name="Google Shape;338;p33">
            <a:extLst>
              <a:ext uri="{FF2B5EF4-FFF2-40B4-BE49-F238E27FC236}">
                <a16:creationId xmlns:a16="http://schemas.microsoft.com/office/drawing/2014/main" id="{325873BC-B88E-2948-A306-4F9054ED830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0402" y="1081981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382;p36">
            <a:extLst>
              <a:ext uri="{FF2B5EF4-FFF2-40B4-BE49-F238E27FC236}">
                <a16:creationId xmlns:a16="http://schemas.microsoft.com/office/drawing/2014/main" id="{BA856002-B303-7D44-B5B1-6FD7FC2A5D46}"/>
              </a:ext>
            </a:extLst>
          </p:cNvPr>
          <p:cNvSpPr/>
          <p:nvPr/>
        </p:nvSpPr>
        <p:spPr>
          <a:xfrm>
            <a:off x="5759454" y="3820927"/>
            <a:ext cx="1386794" cy="520800"/>
          </a:xfrm>
          <a:prstGeom prst="wedgeRoundRectCallout">
            <a:avLst>
              <a:gd name="adj1" fmla="val -61204"/>
              <a:gd name="adj2" fmla="val 4517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 dirty="0">
                <a:solidFill>
                  <a:schemeClr val="dk2"/>
                </a:solidFill>
              </a:rPr>
              <a:t>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65346AC6-2B3B-F848-A4CA-2BBE2E033967}"/>
              </a:ext>
            </a:extLst>
          </p:cNvPr>
          <p:cNvSpPr txBox="1"/>
          <p:nvPr/>
        </p:nvSpPr>
        <p:spPr>
          <a:xfrm>
            <a:off x="5716922" y="3765796"/>
            <a:ext cx="6276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36060399-9888-E448-84D0-898D4094D2D2}"/>
              </a:ext>
            </a:extLst>
          </p:cNvPr>
          <p:cNvSpPr txBox="1"/>
          <p:nvPr/>
        </p:nvSpPr>
        <p:spPr>
          <a:xfrm>
            <a:off x="3486150" y="1487477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がぞうこうか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3872D7A8-AD08-C84F-BE02-2FDBBA1BE323}"/>
              </a:ext>
            </a:extLst>
          </p:cNvPr>
          <p:cNvSpPr txBox="1"/>
          <p:nvPr/>
        </p:nvSpPr>
        <p:spPr>
          <a:xfrm>
            <a:off x="2278449" y="1829904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ゆうれい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744506F1-CABC-B841-BA2C-BCAFA81597C5}"/>
              </a:ext>
            </a:extLst>
          </p:cNvPr>
          <p:cNvSpPr txBox="1"/>
          <p:nvPr/>
        </p:nvSpPr>
        <p:spPr>
          <a:xfrm>
            <a:off x="1712668" y="1150680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en-US" sz="900" b="1" dirty="0" err="1">
                <a:solidFill>
                  <a:schemeClr val="accent5"/>
                </a:solidFill>
                <a:ea typeface="Lato"/>
                <a:sym typeface="Lato"/>
              </a:rPr>
              <a:t>いろ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23623FDE-9268-B84F-B7F0-14ED648E1720}"/>
              </a:ext>
            </a:extLst>
          </p:cNvPr>
          <p:cNvSpPr txBox="1"/>
          <p:nvPr/>
        </p:nvSpPr>
        <p:spPr>
          <a:xfrm>
            <a:off x="2541093" y="1149823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en-US" sz="900" b="1" dirty="0" err="1">
                <a:solidFill>
                  <a:schemeClr val="bg2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5" name="Google Shape;339;p33">
            <a:extLst>
              <a:ext uri="{FF2B5EF4-FFF2-40B4-BE49-F238E27FC236}">
                <a16:creationId xmlns:a16="http://schemas.microsoft.com/office/drawing/2014/main" id="{ADB6725A-FE03-A84D-850A-975A6DB048F2}"/>
              </a:ext>
            </a:extLst>
          </p:cNvPr>
          <p:cNvSpPr txBox="1"/>
          <p:nvPr/>
        </p:nvSpPr>
        <p:spPr>
          <a:xfrm>
            <a:off x="4145127" y="1148966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6" name="Google Shape;339;p33">
            <a:extLst>
              <a:ext uri="{FF2B5EF4-FFF2-40B4-BE49-F238E27FC236}">
                <a16:creationId xmlns:a16="http://schemas.microsoft.com/office/drawing/2014/main" id="{36DBF617-3DC2-DB4E-8B22-0EF2FCF5527B}"/>
              </a:ext>
            </a:extLst>
          </p:cNvPr>
          <p:cNvSpPr txBox="1"/>
          <p:nvPr/>
        </p:nvSpPr>
        <p:spPr>
          <a:xfrm>
            <a:off x="1508103" y="1829904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en-US" sz="900" b="1" dirty="0" err="1">
                <a:solidFill>
                  <a:schemeClr val="bg2"/>
                </a:solidFill>
                <a:ea typeface="Lato"/>
                <a:sym typeface="Lato"/>
              </a:rPr>
              <a:t>こんかい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7" name="Google Shape;430;p40">
            <a:extLst>
              <a:ext uri="{FF2B5EF4-FFF2-40B4-BE49-F238E27FC236}">
                <a16:creationId xmlns:a16="http://schemas.microsoft.com/office/drawing/2014/main" id="{889BBDDE-225E-F540-BAF5-C7E46391CE40}"/>
              </a:ext>
            </a:extLst>
          </p:cNvPr>
          <p:cNvSpPr/>
          <p:nvPr/>
        </p:nvSpPr>
        <p:spPr>
          <a:xfrm>
            <a:off x="1336197" y="4397464"/>
            <a:ext cx="2186496" cy="496211"/>
          </a:xfrm>
          <a:prstGeom prst="wedgeRoundRectCallout">
            <a:avLst>
              <a:gd name="adj1" fmla="val -57544"/>
              <a:gd name="adj2" fmla="val 1514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>
                <a:solidFill>
                  <a:schemeClr val="bg2"/>
                </a:solidFill>
              </a:rPr>
              <a:t>いろんなのがあるね！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8" name="Google Shape;378;p36">
            <a:extLst>
              <a:ext uri="{FF2B5EF4-FFF2-40B4-BE49-F238E27FC236}">
                <a16:creationId xmlns:a16="http://schemas.microsoft.com/office/drawing/2014/main" id="{FBD132E2-19CD-174E-BAAB-7E35128E0CB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110" y="4073533"/>
            <a:ext cx="838927" cy="8389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21406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, チャットまたはテキスト メッセージ, Teams&#10;&#10;自動的に生成された説明">
            <a:extLst>
              <a:ext uri="{FF2B5EF4-FFF2-40B4-BE49-F238E27FC236}">
                <a16:creationId xmlns:a16="http://schemas.microsoft.com/office/drawing/2014/main" id="{ED47FF34-A371-0A4D-9D9C-263840E78A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1"/>
          <a:stretch/>
        </p:blipFill>
        <p:spPr>
          <a:xfrm>
            <a:off x="643125" y="1155711"/>
            <a:ext cx="7850784" cy="311228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緑のはたをおすと</a:t>
            </a:r>
            <a:r>
              <a:rPr lang="en-US" altLang="ja-JP" dirty="0"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2605101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みどり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" name="Google Shape;430;p40">
            <a:extLst>
              <a:ext uri="{FF2B5EF4-FFF2-40B4-BE49-F238E27FC236}">
                <a16:creationId xmlns:a16="http://schemas.microsoft.com/office/drawing/2014/main" id="{521E6B14-18C0-144C-A5E4-16027207398C}"/>
              </a:ext>
            </a:extLst>
          </p:cNvPr>
          <p:cNvSpPr/>
          <p:nvPr/>
        </p:nvSpPr>
        <p:spPr>
          <a:xfrm>
            <a:off x="1835847" y="1230707"/>
            <a:ext cx="2259587" cy="838927"/>
          </a:xfrm>
          <a:prstGeom prst="wedgeRoundRectCallout">
            <a:avLst>
              <a:gd name="adj1" fmla="val -62720"/>
              <a:gd name="adj2" fmla="val 2148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緑のはたをおす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と、、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色がうすくなった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！！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6" name="Google Shape;378;p36">
            <a:extLst>
              <a:ext uri="{FF2B5EF4-FFF2-40B4-BE49-F238E27FC236}">
                <a16:creationId xmlns:a16="http://schemas.microsoft.com/office/drawing/2014/main" id="{140F5F5C-52EF-1C48-8C5D-4BE9009E19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227" y="1155711"/>
            <a:ext cx="838927" cy="83892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30;p40">
            <a:extLst>
              <a:ext uri="{FF2B5EF4-FFF2-40B4-BE49-F238E27FC236}">
                <a16:creationId xmlns:a16="http://schemas.microsoft.com/office/drawing/2014/main" id="{1D3B65AF-8C1D-5E49-8ACB-B819A9FB8ED2}"/>
              </a:ext>
            </a:extLst>
          </p:cNvPr>
          <p:cNvSpPr/>
          <p:nvPr/>
        </p:nvSpPr>
        <p:spPr>
          <a:xfrm>
            <a:off x="4385111" y="1263363"/>
            <a:ext cx="4324999" cy="838927"/>
          </a:xfrm>
          <a:prstGeom prst="wedgeRoundRectCallout">
            <a:avLst>
              <a:gd name="adj1" fmla="val 33472"/>
              <a:gd name="adj2" fmla="val 7340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「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幽霊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」の画像効果は、スプライトをゆうれいみたいに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とう明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にすることができるんだ！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8" name="Google Shape;338;p33">
            <a:extLst>
              <a:ext uri="{FF2B5EF4-FFF2-40B4-BE49-F238E27FC236}">
                <a16:creationId xmlns:a16="http://schemas.microsoft.com/office/drawing/2014/main" id="{8CBDC656-67DF-7A40-B79A-90F5E4B5A48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19898" y="2207895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39;p33">
            <a:extLst>
              <a:ext uri="{FF2B5EF4-FFF2-40B4-BE49-F238E27FC236}">
                <a16:creationId xmlns:a16="http://schemas.microsoft.com/office/drawing/2014/main" id="{E23EF27E-34A2-A446-949A-35B908123ABC}"/>
              </a:ext>
            </a:extLst>
          </p:cNvPr>
          <p:cNvSpPr txBox="1"/>
          <p:nvPr/>
        </p:nvSpPr>
        <p:spPr>
          <a:xfrm>
            <a:off x="4543070" y="1213688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ゆうれい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0" name="Google Shape;339;p33">
            <a:extLst>
              <a:ext uri="{FF2B5EF4-FFF2-40B4-BE49-F238E27FC236}">
                <a16:creationId xmlns:a16="http://schemas.microsoft.com/office/drawing/2014/main" id="{6EAB810D-718A-F946-A156-AF2FA4CEE55E}"/>
              </a:ext>
            </a:extLst>
          </p:cNvPr>
          <p:cNvSpPr txBox="1"/>
          <p:nvPr/>
        </p:nvSpPr>
        <p:spPr>
          <a:xfrm>
            <a:off x="1819519" y="1543584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いろ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1" name="Google Shape;339;p33">
            <a:extLst>
              <a:ext uri="{FF2B5EF4-FFF2-40B4-BE49-F238E27FC236}">
                <a16:creationId xmlns:a16="http://schemas.microsoft.com/office/drawing/2014/main" id="{60F903D7-AB2B-AB49-A95C-3476DA677918}"/>
              </a:ext>
            </a:extLst>
          </p:cNvPr>
          <p:cNvSpPr txBox="1"/>
          <p:nvPr/>
        </p:nvSpPr>
        <p:spPr>
          <a:xfrm>
            <a:off x="1762371" y="1186344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2" name="Google Shape;339;p33">
            <a:extLst>
              <a:ext uri="{FF2B5EF4-FFF2-40B4-BE49-F238E27FC236}">
                <a16:creationId xmlns:a16="http://schemas.microsoft.com/office/drawing/2014/main" id="{A5BB15DA-E3D5-6D4C-9F38-008854E5ACA3}"/>
              </a:ext>
            </a:extLst>
          </p:cNvPr>
          <p:cNvSpPr txBox="1"/>
          <p:nvPr/>
        </p:nvSpPr>
        <p:spPr>
          <a:xfrm>
            <a:off x="5378313" y="1209239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がぞうこうか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3" name="Google Shape;339;p33">
            <a:extLst>
              <a:ext uri="{FF2B5EF4-FFF2-40B4-BE49-F238E27FC236}">
                <a16:creationId xmlns:a16="http://schemas.microsoft.com/office/drawing/2014/main" id="{1B84075D-0C1B-B642-9DD8-2A2599D6DEEB}"/>
              </a:ext>
            </a:extLst>
          </p:cNvPr>
          <p:cNvSpPr txBox="1"/>
          <p:nvPr/>
        </p:nvSpPr>
        <p:spPr>
          <a:xfrm>
            <a:off x="5503732" y="1573380"/>
            <a:ext cx="875706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めい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7126083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テキスト, アプリケーション, チャットまたはテキスト メッセージ, Teams&#10;&#10;自動的に生成された説明">
            <a:extLst>
              <a:ext uri="{FF2B5EF4-FFF2-40B4-BE49-F238E27FC236}">
                <a16:creationId xmlns:a16="http://schemas.microsoft.com/office/drawing/2014/main" id="{1AEE7B98-3A83-E04C-885E-9871EC6053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571"/>
          <a:stretch/>
        </p:blipFill>
        <p:spPr>
          <a:xfrm>
            <a:off x="643125" y="1155711"/>
            <a:ext cx="7850784" cy="3112286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数字をかえよう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3214702" y="253089"/>
            <a:ext cx="888000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すうじ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" name="Google Shape;382;p36">
            <a:extLst>
              <a:ext uri="{FF2B5EF4-FFF2-40B4-BE49-F238E27FC236}">
                <a16:creationId xmlns:a16="http://schemas.microsoft.com/office/drawing/2014/main" id="{8F0CD530-FE16-394E-9EDA-706841F227D0}"/>
              </a:ext>
            </a:extLst>
          </p:cNvPr>
          <p:cNvSpPr/>
          <p:nvPr/>
        </p:nvSpPr>
        <p:spPr>
          <a:xfrm>
            <a:off x="4960847" y="3907685"/>
            <a:ext cx="2509473" cy="917408"/>
          </a:xfrm>
          <a:prstGeom prst="wedgeRoundRectCallout">
            <a:avLst>
              <a:gd name="adj1" fmla="val -56126"/>
              <a:gd name="adj2" fmla="val -7365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>
                <a:solidFill>
                  <a:schemeClr val="accent5"/>
                </a:solidFill>
              </a:rPr>
              <a:t>白いところ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して、</a:t>
            </a:r>
            <a:r>
              <a:rPr lang="ja-JP" altLang="en-US" sz="1500" b="1">
                <a:solidFill>
                  <a:schemeClr val="accent5"/>
                </a:solidFill>
              </a:rPr>
              <a:t>数字</a:t>
            </a:r>
            <a:r>
              <a:rPr lang="ja-JP" altLang="en-US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をかえてみよう。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384;p36">
            <a:extLst>
              <a:ext uri="{FF2B5EF4-FFF2-40B4-BE49-F238E27FC236}">
                <a16:creationId xmlns:a16="http://schemas.microsoft.com/office/drawing/2014/main" id="{18A61CD0-7510-2F42-B932-E8253DF0387C}"/>
              </a:ext>
            </a:extLst>
          </p:cNvPr>
          <p:cNvSpPr txBox="1"/>
          <p:nvPr/>
        </p:nvSpPr>
        <p:spPr>
          <a:xfrm>
            <a:off x="4936356" y="3893277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しろ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" name="Google Shape;384;p36">
            <a:extLst>
              <a:ext uri="{FF2B5EF4-FFF2-40B4-BE49-F238E27FC236}">
                <a16:creationId xmlns:a16="http://schemas.microsoft.com/office/drawing/2014/main" id="{D20561B5-19BF-D44B-8655-D151E87606E1}"/>
              </a:ext>
            </a:extLst>
          </p:cNvPr>
          <p:cNvSpPr txBox="1"/>
          <p:nvPr/>
        </p:nvSpPr>
        <p:spPr>
          <a:xfrm>
            <a:off x="6036670" y="3893277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8" name="Google Shape;376;p36">
            <a:extLst>
              <a:ext uri="{FF2B5EF4-FFF2-40B4-BE49-F238E27FC236}">
                <a16:creationId xmlns:a16="http://schemas.microsoft.com/office/drawing/2014/main" id="{B5A94421-F48C-6C4F-BBE8-523BB6DD1B0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36307" y="3685957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77;p36">
            <a:extLst>
              <a:ext uri="{FF2B5EF4-FFF2-40B4-BE49-F238E27FC236}">
                <a16:creationId xmlns:a16="http://schemas.microsoft.com/office/drawing/2014/main" id="{D305B43E-7A38-4049-8619-A6A8DA5CA43A}"/>
              </a:ext>
            </a:extLst>
          </p:cNvPr>
          <p:cNvSpPr/>
          <p:nvPr/>
        </p:nvSpPr>
        <p:spPr>
          <a:xfrm>
            <a:off x="4201307" y="3389419"/>
            <a:ext cx="270000" cy="25149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430;p40">
            <a:extLst>
              <a:ext uri="{FF2B5EF4-FFF2-40B4-BE49-F238E27FC236}">
                <a16:creationId xmlns:a16="http://schemas.microsoft.com/office/drawing/2014/main" id="{018C6518-D957-3049-9896-F405C901FB82}"/>
              </a:ext>
            </a:extLst>
          </p:cNvPr>
          <p:cNvSpPr/>
          <p:nvPr/>
        </p:nvSpPr>
        <p:spPr>
          <a:xfrm>
            <a:off x="1791147" y="1195182"/>
            <a:ext cx="5794986" cy="1108529"/>
          </a:xfrm>
          <a:prstGeom prst="wedgeRoundRectCallout">
            <a:avLst>
              <a:gd name="adj1" fmla="val -55281"/>
              <a:gd name="adj2" fmla="val 1026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ブロックの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数字をふやしたら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、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さらに色がうすくなる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よ！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本体とのちがいが分かりやすいように、数字を</a:t>
            </a:r>
            <a:r>
              <a:rPr lang="en-US" altLang="ja-JP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50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ぐらいにかえておこう。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" name="Google Shape;338;p33">
            <a:extLst>
              <a:ext uri="{FF2B5EF4-FFF2-40B4-BE49-F238E27FC236}">
                <a16:creationId xmlns:a16="http://schemas.microsoft.com/office/drawing/2014/main" id="{C5DE49EC-A05D-1343-9DDB-D48E69985D1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8704" y="1155711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84;p36">
            <a:extLst>
              <a:ext uri="{FF2B5EF4-FFF2-40B4-BE49-F238E27FC236}">
                <a16:creationId xmlns:a16="http://schemas.microsoft.com/office/drawing/2014/main" id="{8A93D867-594B-0047-8615-BCAC5856034F}"/>
              </a:ext>
            </a:extLst>
          </p:cNvPr>
          <p:cNvSpPr txBox="1"/>
          <p:nvPr/>
        </p:nvSpPr>
        <p:spPr>
          <a:xfrm>
            <a:off x="5359290" y="4253108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すうじ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4" name="Google Shape;384;p36">
            <a:extLst>
              <a:ext uri="{FF2B5EF4-FFF2-40B4-BE49-F238E27FC236}">
                <a16:creationId xmlns:a16="http://schemas.microsoft.com/office/drawing/2014/main" id="{5D2B8B88-803C-6B4A-BE2A-D7D4B39E80A7}"/>
              </a:ext>
            </a:extLst>
          </p:cNvPr>
          <p:cNvSpPr txBox="1"/>
          <p:nvPr/>
        </p:nvSpPr>
        <p:spPr>
          <a:xfrm>
            <a:off x="2758573" y="1114738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すうじ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" name="Google Shape;384;p36">
            <a:extLst>
              <a:ext uri="{FF2B5EF4-FFF2-40B4-BE49-F238E27FC236}">
                <a16:creationId xmlns:a16="http://schemas.microsoft.com/office/drawing/2014/main" id="{FCA86CDE-4116-6C45-9484-90E81D8B3EAD}"/>
              </a:ext>
            </a:extLst>
          </p:cNvPr>
          <p:cNvSpPr txBox="1"/>
          <p:nvPr/>
        </p:nvSpPr>
        <p:spPr>
          <a:xfrm>
            <a:off x="5225630" y="1454996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すうじ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6" name="Google Shape;384;p36">
            <a:extLst>
              <a:ext uri="{FF2B5EF4-FFF2-40B4-BE49-F238E27FC236}">
                <a16:creationId xmlns:a16="http://schemas.microsoft.com/office/drawing/2014/main" id="{083CD4B3-C698-9E46-8109-1564933A633D}"/>
              </a:ext>
            </a:extLst>
          </p:cNvPr>
          <p:cNvSpPr txBox="1"/>
          <p:nvPr/>
        </p:nvSpPr>
        <p:spPr>
          <a:xfrm>
            <a:off x="1754784" y="1457181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ほんたい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7" name="Google Shape;384;p36">
            <a:extLst>
              <a:ext uri="{FF2B5EF4-FFF2-40B4-BE49-F238E27FC236}">
                <a16:creationId xmlns:a16="http://schemas.microsoft.com/office/drawing/2014/main" id="{14151A94-3943-5548-B4C7-7F743915E38F}"/>
              </a:ext>
            </a:extLst>
          </p:cNvPr>
          <p:cNvSpPr txBox="1"/>
          <p:nvPr/>
        </p:nvSpPr>
        <p:spPr>
          <a:xfrm>
            <a:off x="5005163" y="1116425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いろ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8" name="Google Shape;384;p36">
            <a:extLst>
              <a:ext uri="{FF2B5EF4-FFF2-40B4-BE49-F238E27FC236}">
                <a16:creationId xmlns:a16="http://schemas.microsoft.com/office/drawing/2014/main" id="{CC4F01BB-BB74-C041-BB7E-AB90157978A3}"/>
              </a:ext>
            </a:extLst>
          </p:cNvPr>
          <p:cNvSpPr txBox="1"/>
          <p:nvPr/>
        </p:nvSpPr>
        <p:spPr>
          <a:xfrm>
            <a:off x="3346254" y="1457181"/>
            <a:ext cx="718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わ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382945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58008BC-CC66-4EC7-9465-1EA81CD0D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661" y="1155711"/>
            <a:ext cx="2743956" cy="3624878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分身をふやそう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9" name="Google Shape;383;p36">
            <a:extLst>
              <a:ext uri="{FF2B5EF4-FFF2-40B4-BE49-F238E27FC236}">
                <a16:creationId xmlns:a16="http://schemas.microsoft.com/office/drawing/2014/main" id="{2D528579-FEDC-934B-8E42-46FA8CE13947}"/>
              </a:ext>
            </a:extLst>
          </p:cNvPr>
          <p:cNvSpPr txBox="1"/>
          <p:nvPr/>
        </p:nvSpPr>
        <p:spPr>
          <a:xfrm>
            <a:off x="3113101" y="253089"/>
            <a:ext cx="976299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ぶんしん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" name="Google Shape;430;p40">
            <a:extLst>
              <a:ext uri="{FF2B5EF4-FFF2-40B4-BE49-F238E27FC236}">
                <a16:creationId xmlns:a16="http://schemas.microsoft.com/office/drawing/2014/main" id="{A8128A0B-1319-4A41-AF28-C35B6BC3BC24}"/>
              </a:ext>
            </a:extLst>
          </p:cNvPr>
          <p:cNvSpPr/>
          <p:nvPr/>
        </p:nvSpPr>
        <p:spPr>
          <a:xfrm>
            <a:off x="1719726" y="1001374"/>
            <a:ext cx="2603053" cy="904551"/>
          </a:xfrm>
          <a:prstGeom prst="wedgeRoundRectCallout">
            <a:avLst>
              <a:gd name="adj1" fmla="val -55281"/>
              <a:gd name="adj2" fmla="val 2200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もうすぐかんせいだよ！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ここまでがんばったね！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" name="Google Shape;338;p33">
            <a:extLst>
              <a:ext uri="{FF2B5EF4-FFF2-40B4-BE49-F238E27FC236}">
                <a16:creationId xmlns:a16="http://schemas.microsoft.com/office/drawing/2014/main" id="{EDD979C5-AD0D-0041-8289-C2004A44F06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2483" y="1308111"/>
            <a:ext cx="1148022" cy="11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430;p40">
            <a:extLst>
              <a:ext uri="{FF2B5EF4-FFF2-40B4-BE49-F238E27FC236}">
                <a16:creationId xmlns:a16="http://schemas.microsoft.com/office/drawing/2014/main" id="{0ECD3103-3B31-2B4B-B541-BA729A11D7A4}"/>
              </a:ext>
            </a:extLst>
          </p:cNvPr>
          <p:cNvSpPr/>
          <p:nvPr/>
        </p:nvSpPr>
        <p:spPr>
          <a:xfrm>
            <a:off x="1719726" y="1989212"/>
            <a:ext cx="3286383" cy="1783843"/>
          </a:xfrm>
          <a:prstGeom prst="wedgeRoundRectCallout">
            <a:avLst>
              <a:gd name="adj1" fmla="val -61077"/>
              <a:gd name="adj2" fmla="val -3630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画面の右下の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分身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右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-JP" altLang="en-US" sz="1500" b="1" dirty="0">
                <a:solidFill>
                  <a:schemeClr val="dk2"/>
                </a:solidFill>
              </a:rPr>
              <a:t>→</a:t>
            </a:r>
            <a:r>
              <a:rPr lang="ja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複製</a:t>
            </a:r>
            <a:r>
              <a:rPr lang="ja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endParaRPr lang="en-US" altLang="ja"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して、</a:t>
            </a:r>
            <a:r>
              <a:rPr lang="ja-JP" altLang="en-US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分身用</a:t>
            </a:r>
            <a:r>
              <a:rPr lang="ja-JP" altLang="en-US" sz="1500" b="1" i="0" u="none" strike="noStrike" cap="none" dirty="0">
                <a:solidFill>
                  <a:schemeClr val="bg2"/>
                </a:solidFill>
                <a:latin typeface="Arial"/>
                <a:ea typeface="Arial"/>
                <a:cs typeface="Arial"/>
                <a:sym typeface="Arial"/>
              </a:rPr>
              <a:t>のスプライトをふやそう。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同じ動き</a:t>
            </a:r>
            <a:r>
              <a:rPr lang="ja-JP" altLang="en-US" sz="1500" b="1" dirty="0">
                <a:solidFill>
                  <a:schemeClr val="bg2"/>
                </a:solidFill>
              </a:rPr>
              <a:t>のスプライトができるよ！</a:t>
            </a:r>
            <a:endParaRPr lang="ja-JP" altLang="en-US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Google Shape;339;p33">
            <a:extLst>
              <a:ext uri="{FF2B5EF4-FFF2-40B4-BE49-F238E27FC236}">
                <a16:creationId xmlns:a16="http://schemas.microsoft.com/office/drawing/2014/main" id="{8439320A-CB1A-8243-9FB8-BDC5EBD94BA9}"/>
              </a:ext>
            </a:extLst>
          </p:cNvPr>
          <p:cNvSpPr txBox="1"/>
          <p:nvPr/>
        </p:nvSpPr>
        <p:spPr>
          <a:xfrm>
            <a:off x="1654260" y="2571750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" name="Google Shape;339;p33">
            <a:extLst>
              <a:ext uri="{FF2B5EF4-FFF2-40B4-BE49-F238E27FC236}">
                <a16:creationId xmlns:a16="http://schemas.microsoft.com/office/drawing/2014/main" id="{D5995901-2BC9-1142-9954-F75025B3FF34}"/>
              </a:ext>
            </a:extLst>
          </p:cNvPr>
          <p:cNvSpPr txBox="1"/>
          <p:nvPr/>
        </p:nvSpPr>
        <p:spPr>
          <a:xfrm>
            <a:off x="1740813" y="1915474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bg2"/>
                </a:solidFill>
                <a:ea typeface="Lato"/>
                <a:sym typeface="Lato"/>
              </a:rPr>
              <a:t>がめん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4" name="Google Shape;339;p33">
            <a:extLst>
              <a:ext uri="{FF2B5EF4-FFF2-40B4-BE49-F238E27FC236}">
                <a16:creationId xmlns:a16="http://schemas.microsoft.com/office/drawing/2014/main" id="{C0D7E56D-9B0E-D14A-B053-E77A396FB047}"/>
              </a:ext>
            </a:extLst>
          </p:cNvPr>
          <p:cNvSpPr txBox="1"/>
          <p:nvPr/>
        </p:nvSpPr>
        <p:spPr>
          <a:xfrm>
            <a:off x="3025990" y="2254009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ふくせい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" name="Google Shape;339;p33">
            <a:extLst>
              <a:ext uri="{FF2B5EF4-FFF2-40B4-BE49-F238E27FC236}">
                <a16:creationId xmlns:a16="http://schemas.microsoft.com/office/drawing/2014/main" id="{7ED63943-F0B1-1D4C-B858-3D4DE8E96B7C}"/>
              </a:ext>
            </a:extLst>
          </p:cNvPr>
          <p:cNvSpPr txBox="1"/>
          <p:nvPr/>
        </p:nvSpPr>
        <p:spPr>
          <a:xfrm>
            <a:off x="1731123" y="2254009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みぎ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6" name="Google Shape;339;p33">
            <a:extLst>
              <a:ext uri="{FF2B5EF4-FFF2-40B4-BE49-F238E27FC236}">
                <a16:creationId xmlns:a16="http://schemas.microsoft.com/office/drawing/2014/main" id="{8B59C116-D329-8745-A2B5-F33C405EA4D3}"/>
              </a:ext>
            </a:extLst>
          </p:cNvPr>
          <p:cNvSpPr txBox="1"/>
          <p:nvPr/>
        </p:nvSpPr>
        <p:spPr>
          <a:xfrm>
            <a:off x="2247337" y="1915474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みぎした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E98B16E-4731-4E45-9E5C-3C01BD2EB0E1}"/>
              </a:ext>
            </a:extLst>
          </p:cNvPr>
          <p:cNvGrpSpPr/>
          <p:nvPr/>
        </p:nvGrpSpPr>
        <p:grpSpPr>
          <a:xfrm>
            <a:off x="6651622" y="2521971"/>
            <a:ext cx="1588720" cy="1312374"/>
            <a:chOff x="6210142" y="2456111"/>
            <a:chExt cx="1789279" cy="1478047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3B04558-1624-4347-B017-CD6270386229}"/>
                </a:ext>
              </a:extLst>
            </p:cNvPr>
            <p:cNvGrpSpPr/>
            <p:nvPr/>
          </p:nvGrpSpPr>
          <p:grpSpPr>
            <a:xfrm>
              <a:off x="6210142" y="2464275"/>
              <a:ext cx="1613212" cy="1469883"/>
              <a:chOff x="6712295" y="1785128"/>
              <a:chExt cx="1337691" cy="1218841"/>
            </a:xfrm>
          </p:grpSpPr>
          <p:sp>
            <p:nvSpPr>
              <p:cNvPr id="18" name="Google Shape;458;p42">
                <a:extLst>
                  <a:ext uri="{FF2B5EF4-FFF2-40B4-BE49-F238E27FC236}">
                    <a16:creationId xmlns:a16="http://schemas.microsoft.com/office/drawing/2014/main" id="{DD1B3509-1038-5442-88F7-9A278E1D3A99}"/>
                  </a:ext>
                </a:extLst>
              </p:cNvPr>
              <p:cNvSpPr/>
              <p:nvPr/>
            </p:nvSpPr>
            <p:spPr>
              <a:xfrm>
                <a:off x="6712295" y="1785128"/>
                <a:ext cx="1337691" cy="1218841"/>
              </a:xfrm>
              <a:prstGeom prst="wedgeRoundRectCallout">
                <a:avLst>
                  <a:gd name="adj1" fmla="val -45768"/>
                  <a:gd name="adj2" fmla="val 68304"/>
                  <a:gd name="adj3" fmla="val 0"/>
                </a:avLst>
              </a:prstGeom>
              <a:solidFill>
                <a:schemeClr val="lt1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9" name="図 18" descr="グラフィカル ユーザー インターフェイス, アプリケーション, Word&#10;&#10;自動的に生成された説明">
                <a:extLst>
                  <a:ext uri="{FF2B5EF4-FFF2-40B4-BE49-F238E27FC236}">
                    <a16:creationId xmlns:a16="http://schemas.microsoft.com/office/drawing/2014/main" id="{F79D9BB6-E1AA-BB43-96BF-C8BCA8F0C5D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62012" t="73463" r="27017" b="10382"/>
              <a:stretch/>
            </p:blipFill>
            <p:spPr>
              <a:xfrm>
                <a:off x="6767532" y="1835734"/>
                <a:ext cx="1221316" cy="1124130"/>
              </a:xfrm>
              <a:prstGeom prst="rect">
                <a:avLst/>
              </a:prstGeom>
              <a:ln w="3175">
                <a:solidFill>
                  <a:schemeClr val="bg2"/>
                </a:solidFill>
              </a:ln>
            </p:spPr>
          </p:pic>
        </p:grpSp>
        <p:sp>
          <p:nvSpPr>
            <p:cNvPr id="20" name="Google Shape;427;p40">
              <a:extLst>
                <a:ext uri="{FF2B5EF4-FFF2-40B4-BE49-F238E27FC236}">
                  <a16:creationId xmlns:a16="http://schemas.microsoft.com/office/drawing/2014/main" id="{06DCBBF2-BA49-3542-9846-D214B293F496}"/>
                </a:ext>
              </a:extLst>
            </p:cNvPr>
            <p:cNvSpPr/>
            <p:nvPr/>
          </p:nvSpPr>
          <p:spPr>
            <a:xfrm>
              <a:off x="6210142" y="2456111"/>
              <a:ext cx="1594360" cy="553179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" name="Google Shape;336;p33">
              <a:extLst>
                <a:ext uri="{FF2B5EF4-FFF2-40B4-BE49-F238E27FC236}">
                  <a16:creationId xmlns:a16="http://schemas.microsoft.com/office/drawing/2014/main" id="{F961E74D-BCA4-F84F-8C3E-181C59810A22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307784" y="2764443"/>
              <a:ext cx="691637" cy="10549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Google Shape;339;p33">
            <a:extLst>
              <a:ext uri="{FF2B5EF4-FFF2-40B4-BE49-F238E27FC236}">
                <a16:creationId xmlns:a16="http://schemas.microsoft.com/office/drawing/2014/main" id="{006858D9-096C-934D-9871-DB1D6136593A}"/>
              </a:ext>
            </a:extLst>
          </p:cNvPr>
          <p:cNvSpPr txBox="1"/>
          <p:nvPr/>
        </p:nvSpPr>
        <p:spPr>
          <a:xfrm>
            <a:off x="3239373" y="2602292"/>
            <a:ext cx="946402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ぶんしんよう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3" name="Google Shape;339;p33">
            <a:extLst>
              <a:ext uri="{FF2B5EF4-FFF2-40B4-BE49-F238E27FC236}">
                <a16:creationId xmlns:a16="http://schemas.microsoft.com/office/drawing/2014/main" id="{EDDD5CBE-8937-DA4B-87C1-3AED63CBC5F1}"/>
              </a:ext>
            </a:extLst>
          </p:cNvPr>
          <p:cNvSpPr txBox="1"/>
          <p:nvPr/>
        </p:nvSpPr>
        <p:spPr>
          <a:xfrm>
            <a:off x="1698516" y="3278239"/>
            <a:ext cx="946402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おな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4" name="Google Shape;339;p33">
            <a:extLst>
              <a:ext uri="{FF2B5EF4-FFF2-40B4-BE49-F238E27FC236}">
                <a16:creationId xmlns:a16="http://schemas.microsoft.com/office/drawing/2014/main" id="{5C094AE1-C4BB-8B44-9C0A-FDE0899EF209}"/>
              </a:ext>
            </a:extLst>
          </p:cNvPr>
          <p:cNvSpPr txBox="1"/>
          <p:nvPr/>
        </p:nvSpPr>
        <p:spPr>
          <a:xfrm>
            <a:off x="2070113" y="3278239"/>
            <a:ext cx="946402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5" name="Google Shape;430;p40">
            <a:extLst>
              <a:ext uri="{FF2B5EF4-FFF2-40B4-BE49-F238E27FC236}">
                <a16:creationId xmlns:a16="http://schemas.microsoft.com/office/drawing/2014/main" id="{020C055C-3C4E-4378-B8A2-0C6496D284F6}"/>
              </a:ext>
            </a:extLst>
          </p:cNvPr>
          <p:cNvSpPr/>
          <p:nvPr/>
        </p:nvSpPr>
        <p:spPr>
          <a:xfrm>
            <a:off x="1719725" y="3965057"/>
            <a:ext cx="3286383" cy="756805"/>
          </a:xfrm>
          <a:prstGeom prst="wedgeRoundRectCallout">
            <a:avLst>
              <a:gd name="adj1" fmla="val -59234"/>
              <a:gd name="adj2" fmla="val 2148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bg2"/>
                </a:solidFill>
              </a:rPr>
              <a:t>スクリプトエリアで作ったブロックといっしょに、ふえるんだね！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6" name="Google Shape;378;p36">
            <a:extLst>
              <a:ext uri="{FF2B5EF4-FFF2-40B4-BE49-F238E27FC236}">
                <a16:creationId xmlns:a16="http://schemas.microsoft.com/office/drawing/2014/main" id="{DB10ABCF-65F6-47E6-8F40-02DD2CCB955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4797" y="3882934"/>
            <a:ext cx="838927" cy="838927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339;p33">
            <a:extLst>
              <a:ext uri="{FF2B5EF4-FFF2-40B4-BE49-F238E27FC236}">
                <a16:creationId xmlns:a16="http://schemas.microsoft.com/office/drawing/2014/main" id="{482A15F1-8ACE-45D0-99A1-DEA9D19AD3F7}"/>
              </a:ext>
            </a:extLst>
          </p:cNvPr>
          <p:cNvSpPr txBox="1"/>
          <p:nvPr/>
        </p:nvSpPr>
        <p:spPr>
          <a:xfrm>
            <a:off x="3421351" y="3869978"/>
            <a:ext cx="77356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bg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8" name="Google Shape;339;p33">
            <a:extLst>
              <a:ext uri="{FF2B5EF4-FFF2-40B4-BE49-F238E27FC236}">
                <a16:creationId xmlns:a16="http://schemas.microsoft.com/office/drawing/2014/main" id="{FCE9A397-5856-4B86-8272-29E26F44688E}"/>
              </a:ext>
            </a:extLst>
          </p:cNvPr>
          <p:cNvSpPr txBox="1"/>
          <p:nvPr/>
        </p:nvSpPr>
        <p:spPr>
          <a:xfrm>
            <a:off x="3025990" y="1927586"/>
            <a:ext cx="946402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ぶんしん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5433162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18DB469-CE30-48C0-884B-04A371AAC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0167" y="974825"/>
            <a:ext cx="3060403" cy="3780193"/>
          </a:xfrm>
          <a:prstGeom prst="rect">
            <a:avLst/>
          </a:prstGeom>
        </p:spPr>
      </p:pic>
      <p:sp>
        <p:nvSpPr>
          <p:cNvPr id="331" name="Google Shape;331;p33"/>
          <p:cNvSpPr txBox="1">
            <a:spLocks noGrp="1"/>
          </p:cNvSpPr>
          <p:nvPr>
            <p:ph type="title"/>
          </p:nvPr>
        </p:nvSpPr>
        <p:spPr>
          <a:xfrm>
            <a:off x="322483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>
                <a:latin typeface="Arial"/>
                <a:cs typeface="Arial"/>
              </a:rPr>
              <a:t>かんせい！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6" name="Google Shape;338;p33">
            <a:extLst>
              <a:ext uri="{FF2B5EF4-FFF2-40B4-BE49-F238E27FC236}">
                <a16:creationId xmlns:a16="http://schemas.microsoft.com/office/drawing/2014/main" id="{DB87D472-EC48-AE4D-864F-4FBADE7D3B2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0250" y="1600459"/>
            <a:ext cx="1148022" cy="114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Google Shape;319;p32">
            <a:extLst>
              <a:ext uri="{FF2B5EF4-FFF2-40B4-BE49-F238E27FC236}">
                <a16:creationId xmlns:a16="http://schemas.microsoft.com/office/drawing/2014/main" id="{DB858E93-A8FE-E24C-BD7F-71635A6C0CDF}"/>
              </a:ext>
            </a:extLst>
          </p:cNvPr>
          <p:cNvCxnSpPr>
            <a:cxnSpLocks/>
          </p:cNvCxnSpPr>
          <p:nvPr/>
        </p:nvCxnSpPr>
        <p:spPr>
          <a:xfrm flipV="1">
            <a:off x="7424275" y="2643155"/>
            <a:ext cx="817952" cy="131988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2" name="Google Shape;427;p40">
            <a:extLst>
              <a:ext uri="{FF2B5EF4-FFF2-40B4-BE49-F238E27FC236}">
                <a16:creationId xmlns:a16="http://schemas.microsoft.com/office/drawing/2014/main" id="{65A31E18-B821-F54A-BB1B-5DA784951FA9}"/>
              </a:ext>
            </a:extLst>
          </p:cNvPr>
          <p:cNvSpPr/>
          <p:nvPr/>
        </p:nvSpPr>
        <p:spPr>
          <a:xfrm>
            <a:off x="5286340" y="958326"/>
            <a:ext cx="3248059" cy="212388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376;p36">
            <a:extLst>
              <a:ext uri="{FF2B5EF4-FFF2-40B4-BE49-F238E27FC236}">
                <a16:creationId xmlns:a16="http://schemas.microsoft.com/office/drawing/2014/main" id="{EF553457-D248-4844-AE9F-DE79F3F06ED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72314" y="2456111"/>
            <a:ext cx="521875" cy="7960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430;p40">
            <a:extLst>
              <a:ext uri="{FF2B5EF4-FFF2-40B4-BE49-F238E27FC236}">
                <a16:creationId xmlns:a16="http://schemas.microsoft.com/office/drawing/2014/main" id="{401CD181-6456-AA45-B612-DEC80D3417D1}"/>
              </a:ext>
            </a:extLst>
          </p:cNvPr>
          <p:cNvSpPr/>
          <p:nvPr/>
        </p:nvSpPr>
        <p:spPr>
          <a:xfrm>
            <a:off x="1719725" y="1220582"/>
            <a:ext cx="3013142" cy="1708886"/>
          </a:xfrm>
          <a:prstGeom prst="wedgeRoundRectCallout">
            <a:avLst>
              <a:gd name="adj1" fmla="val -55281"/>
              <a:gd name="adj2" fmla="val 1026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さいごに、分身用のスプライトが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他と重ならないように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、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ステージ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のスプライトを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ドラッグ</a:t>
            </a:r>
            <a:r>
              <a:rPr lang="en-US" altLang="ja-JP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</a:rPr>
              <a:t>&amp;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ドロップ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して場所を調整しよう！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Google Shape;339;p33">
            <a:extLst>
              <a:ext uri="{FF2B5EF4-FFF2-40B4-BE49-F238E27FC236}">
                <a16:creationId xmlns:a16="http://schemas.microsoft.com/office/drawing/2014/main" id="{4A55DA8E-34D4-F049-88E1-E532F801631C}"/>
              </a:ext>
            </a:extLst>
          </p:cNvPr>
          <p:cNvSpPr txBox="1"/>
          <p:nvPr/>
        </p:nvSpPr>
        <p:spPr>
          <a:xfrm>
            <a:off x="2609934" y="1258268"/>
            <a:ext cx="946402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ぶんしんよう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18" name="Google Shape;339;p33">
            <a:extLst>
              <a:ext uri="{FF2B5EF4-FFF2-40B4-BE49-F238E27FC236}">
                <a16:creationId xmlns:a16="http://schemas.microsoft.com/office/drawing/2014/main" id="{880827BC-BE9B-BA46-A1F7-A59457E9344A}"/>
              </a:ext>
            </a:extLst>
          </p:cNvPr>
          <p:cNvSpPr txBox="1"/>
          <p:nvPr/>
        </p:nvSpPr>
        <p:spPr>
          <a:xfrm>
            <a:off x="1895594" y="1600459"/>
            <a:ext cx="946402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ほか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9" name="Google Shape;339;p33">
            <a:extLst>
              <a:ext uri="{FF2B5EF4-FFF2-40B4-BE49-F238E27FC236}">
                <a16:creationId xmlns:a16="http://schemas.microsoft.com/office/drawing/2014/main" id="{7E53CED3-0514-F546-862F-77603BF2E096}"/>
              </a:ext>
            </a:extLst>
          </p:cNvPr>
          <p:cNvSpPr txBox="1"/>
          <p:nvPr/>
        </p:nvSpPr>
        <p:spPr>
          <a:xfrm>
            <a:off x="2276123" y="1600459"/>
            <a:ext cx="946402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accent5"/>
                </a:solidFill>
                <a:ea typeface="Lato"/>
                <a:sym typeface="Lato"/>
              </a:rPr>
              <a:t>かさ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0" name="Google Shape;339;p33">
            <a:extLst>
              <a:ext uri="{FF2B5EF4-FFF2-40B4-BE49-F238E27FC236}">
                <a16:creationId xmlns:a16="http://schemas.microsoft.com/office/drawing/2014/main" id="{A28FDF17-CB72-6246-9F81-6C4FC019B611}"/>
              </a:ext>
            </a:extLst>
          </p:cNvPr>
          <p:cNvSpPr txBox="1"/>
          <p:nvPr/>
        </p:nvSpPr>
        <p:spPr>
          <a:xfrm>
            <a:off x="3147403" y="2281896"/>
            <a:ext cx="946402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ちょうせい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1" name="Google Shape;339;p33">
            <a:extLst>
              <a:ext uri="{FF2B5EF4-FFF2-40B4-BE49-F238E27FC236}">
                <a16:creationId xmlns:a16="http://schemas.microsoft.com/office/drawing/2014/main" id="{222FE1AB-4E76-D349-8905-777D057C117F}"/>
              </a:ext>
            </a:extLst>
          </p:cNvPr>
          <p:cNvSpPr txBox="1"/>
          <p:nvPr/>
        </p:nvSpPr>
        <p:spPr>
          <a:xfrm>
            <a:off x="2710580" y="2281896"/>
            <a:ext cx="946402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/>
            <a:r>
              <a:rPr lang="ja-JP" altLang="en-US" sz="900" b="1">
                <a:solidFill>
                  <a:schemeClr val="bg2"/>
                </a:solidFill>
                <a:ea typeface="Lato"/>
                <a:sym typeface="Lato"/>
              </a:rPr>
              <a:t>ばしょ</a:t>
            </a:r>
            <a:endParaRPr sz="900" b="1" dirty="0">
              <a:solidFill>
                <a:schemeClr val="bg2"/>
              </a:solidFill>
              <a:ea typeface="Lato"/>
              <a:sym typeface="Lato"/>
            </a:endParaRPr>
          </a:p>
        </p:txBody>
      </p:sp>
      <p:sp>
        <p:nvSpPr>
          <p:cNvPr id="24" name="Google Shape;430;p40">
            <a:extLst>
              <a:ext uri="{FF2B5EF4-FFF2-40B4-BE49-F238E27FC236}">
                <a16:creationId xmlns:a16="http://schemas.microsoft.com/office/drawing/2014/main" id="{ECC5F26C-C0F7-8D40-BE6D-0A5ABBA20E28}"/>
              </a:ext>
            </a:extLst>
          </p:cNvPr>
          <p:cNvSpPr/>
          <p:nvPr/>
        </p:nvSpPr>
        <p:spPr>
          <a:xfrm>
            <a:off x="1719725" y="3042159"/>
            <a:ext cx="2234208" cy="636038"/>
          </a:xfrm>
          <a:prstGeom prst="wedgeRoundRectCallout">
            <a:avLst>
              <a:gd name="adj1" fmla="val -55281"/>
              <a:gd name="adj2" fmla="val 1026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これで</a:t>
            </a:r>
            <a:r>
              <a:rPr lang="ja-JP" altLang="en-US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</a:rPr>
              <a:t>かんせい</a:t>
            </a: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だよ！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" name="Google Shape;430;p40">
            <a:extLst>
              <a:ext uri="{FF2B5EF4-FFF2-40B4-BE49-F238E27FC236}">
                <a16:creationId xmlns:a16="http://schemas.microsoft.com/office/drawing/2014/main" id="{3488827B-3277-9B42-BC34-7743A0D91F62}"/>
              </a:ext>
            </a:extLst>
          </p:cNvPr>
          <p:cNvSpPr/>
          <p:nvPr/>
        </p:nvSpPr>
        <p:spPr>
          <a:xfrm>
            <a:off x="1719725" y="4085824"/>
            <a:ext cx="2428752" cy="636038"/>
          </a:xfrm>
          <a:prstGeom prst="wedgeRoundRectCallout">
            <a:avLst>
              <a:gd name="adj1" fmla="val -59234"/>
              <a:gd name="adj2" fmla="val 2148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400"/>
            </a:pPr>
            <a:r>
              <a:rPr lang="ja-JP" altLang="en-US" sz="1500" b="1" i="0" u="none" strike="noStrike" cap="none">
                <a:solidFill>
                  <a:schemeClr val="bg2"/>
                </a:solidFill>
                <a:latin typeface="Arial"/>
                <a:ea typeface="Arial"/>
                <a:cs typeface="Arial"/>
              </a:rPr>
              <a:t>やったー！がんばった！</a:t>
            </a:r>
            <a:endParaRPr lang="en-US" altLang="ja-JP" sz="1500" b="1" i="0" u="none" strike="noStrike" cap="none" dirty="0">
              <a:solidFill>
                <a:schemeClr val="bg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6" name="Google Shape;378;p36">
            <a:extLst>
              <a:ext uri="{FF2B5EF4-FFF2-40B4-BE49-F238E27FC236}">
                <a16:creationId xmlns:a16="http://schemas.microsoft.com/office/drawing/2014/main" id="{223120FD-CD09-CE48-B3C1-C8AE82BC64C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4797" y="3882934"/>
            <a:ext cx="838927" cy="8389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38222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>
                <a:latin typeface="Arial"/>
                <a:cs typeface="Arial"/>
              </a:rPr>
              <a:t>緑のはたをおしてみよう！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416" name="Google Shape;416;p39"/>
          <p:cNvSpPr txBox="1">
            <a:spLocks noGrp="1"/>
          </p:cNvSpPr>
          <p:nvPr>
            <p:ph type="body" idx="1"/>
          </p:nvPr>
        </p:nvSpPr>
        <p:spPr>
          <a:xfrm>
            <a:off x="977384" y="1323061"/>
            <a:ext cx="3287892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ja-JP" altLang="en-US" sz="1500" b="1">
                <a:latin typeface="Arial"/>
                <a:cs typeface="Arial"/>
              </a:rPr>
              <a:t>うまくできたかな？</a:t>
            </a:r>
            <a:endParaRPr lang="ja-JP" altLang="en-US" sz="1500" b="1" dirty="0">
              <a:solidFill>
                <a:schemeClr val="bg2"/>
              </a:solidFill>
              <a:latin typeface="Arial"/>
              <a:cs typeface="Arial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5E464C1-44B9-8243-8531-CC28E1A92FE2}"/>
              </a:ext>
            </a:extLst>
          </p:cNvPr>
          <p:cNvGrpSpPr/>
          <p:nvPr/>
        </p:nvGrpSpPr>
        <p:grpSpPr>
          <a:xfrm>
            <a:off x="940725" y="1829808"/>
            <a:ext cx="3426008" cy="2739067"/>
            <a:chOff x="3806013" y="1152475"/>
            <a:chExt cx="3051986" cy="2440039"/>
          </a:xfrm>
        </p:grpSpPr>
        <p:pic>
          <p:nvPicPr>
            <p:cNvPr id="5" name="図 4" descr="グラフィカル ユーザー インターフェイス, テキスト, アプリケーション&#10;&#10;自動的に生成された説明">
              <a:extLst>
                <a:ext uri="{FF2B5EF4-FFF2-40B4-BE49-F238E27FC236}">
                  <a16:creationId xmlns:a16="http://schemas.microsoft.com/office/drawing/2014/main" id="{678777D8-7109-9B4B-91E0-158A9AB664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913" r="10913"/>
            <a:stretch/>
          </p:blipFill>
          <p:spPr>
            <a:xfrm>
              <a:off x="3806013" y="1152475"/>
              <a:ext cx="3051986" cy="2440039"/>
            </a:xfrm>
            <a:prstGeom prst="rect">
              <a:avLst/>
            </a:prstGeom>
          </p:spPr>
        </p:pic>
        <p:sp>
          <p:nvSpPr>
            <p:cNvPr id="15" name="Google Shape;339;p33">
              <a:extLst>
                <a:ext uri="{FF2B5EF4-FFF2-40B4-BE49-F238E27FC236}">
                  <a16:creationId xmlns:a16="http://schemas.microsoft.com/office/drawing/2014/main" id="{26D89038-96C2-3543-88B4-F742BA5C1F9C}"/>
                </a:ext>
              </a:extLst>
            </p:cNvPr>
            <p:cNvSpPr txBox="1"/>
            <p:nvPr/>
          </p:nvSpPr>
          <p:spPr>
            <a:xfrm>
              <a:off x="3838670" y="3153689"/>
              <a:ext cx="627600" cy="3814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1600" b="1">
                  <a:solidFill>
                    <a:schemeClr val="bg2"/>
                  </a:solidFill>
                  <a:ea typeface="Lato"/>
                  <a:sym typeface="Lato"/>
                </a:rPr>
                <a:t>①</a:t>
              </a:r>
              <a:endParaRPr sz="1600" b="1" dirty="0">
                <a:solidFill>
                  <a:schemeClr val="bg2"/>
                </a:solidFill>
                <a:ea typeface="Lato"/>
                <a:sym typeface="Lato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D48B11C-5F18-7D49-B8D4-41C104591604}"/>
              </a:ext>
            </a:extLst>
          </p:cNvPr>
          <p:cNvGrpSpPr/>
          <p:nvPr/>
        </p:nvGrpSpPr>
        <p:grpSpPr>
          <a:xfrm>
            <a:off x="4777267" y="1829808"/>
            <a:ext cx="3426006" cy="2739065"/>
            <a:chOff x="5976257" y="2507519"/>
            <a:chExt cx="3051986" cy="2440039"/>
          </a:xfrm>
        </p:grpSpPr>
        <p:pic>
          <p:nvPicPr>
            <p:cNvPr id="7" name="図 6" descr="白いバックグラウンドのスクリーンショット&#10;&#10;中程度の精度で自動的に生成された説明">
              <a:extLst>
                <a:ext uri="{FF2B5EF4-FFF2-40B4-BE49-F238E27FC236}">
                  <a16:creationId xmlns:a16="http://schemas.microsoft.com/office/drawing/2014/main" id="{EEEE32AD-4368-9549-9ABB-70196D413A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913" r="10913"/>
            <a:stretch/>
          </p:blipFill>
          <p:spPr>
            <a:xfrm>
              <a:off x="5976257" y="2507519"/>
              <a:ext cx="3051986" cy="2440039"/>
            </a:xfrm>
            <a:prstGeom prst="rect">
              <a:avLst/>
            </a:prstGeom>
          </p:spPr>
        </p:pic>
        <p:sp>
          <p:nvSpPr>
            <p:cNvPr id="16" name="Google Shape;339;p33">
              <a:extLst>
                <a:ext uri="{FF2B5EF4-FFF2-40B4-BE49-F238E27FC236}">
                  <a16:creationId xmlns:a16="http://schemas.microsoft.com/office/drawing/2014/main" id="{8849934C-61DA-594D-A8AE-0C9ABA9CCED2}"/>
                </a:ext>
              </a:extLst>
            </p:cNvPr>
            <p:cNvSpPr txBox="1"/>
            <p:nvPr/>
          </p:nvSpPr>
          <p:spPr>
            <a:xfrm>
              <a:off x="6023978" y="4537851"/>
              <a:ext cx="627600" cy="3814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defTabSz="914378"/>
              <a:r>
                <a:rPr lang="ja-JP" altLang="en-US" sz="1600" b="1">
                  <a:solidFill>
                    <a:schemeClr val="bg2"/>
                  </a:solidFill>
                  <a:ea typeface="Lato"/>
                  <a:sym typeface="Lato"/>
                </a:rPr>
                <a:t>②</a:t>
              </a:r>
              <a:endParaRPr sz="1600" b="1" dirty="0">
                <a:solidFill>
                  <a:schemeClr val="bg2"/>
                </a:solidFill>
                <a:ea typeface="Lato"/>
                <a:sym typeface="Lato"/>
              </a:endParaRPr>
            </a:p>
          </p:txBody>
        </p:sp>
      </p:grpSp>
      <p:sp>
        <p:nvSpPr>
          <p:cNvPr id="25" name="Google Shape;383;p36">
            <a:extLst>
              <a:ext uri="{FF2B5EF4-FFF2-40B4-BE49-F238E27FC236}">
                <a16:creationId xmlns:a16="http://schemas.microsoft.com/office/drawing/2014/main" id="{2F18BB43-1486-914F-B59C-E35D836E4D62}"/>
              </a:ext>
            </a:extLst>
          </p:cNvPr>
          <p:cNvSpPr txBox="1"/>
          <p:nvPr/>
        </p:nvSpPr>
        <p:spPr>
          <a:xfrm>
            <a:off x="1978569" y="253089"/>
            <a:ext cx="976299" cy="4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>
                <a:solidFill>
                  <a:schemeClr val="dk1"/>
                </a:solidFill>
                <a:ea typeface="Lato"/>
                <a:sym typeface="Lato"/>
              </a:rPr>
              <a:t>みどり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5500364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8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120" name="Google Shape;1120;p82"/>
          <p:cNvSpPr txBox="1"/>
          <p:nvPr/>
        </p:nvSpPr>
        <p:spPr>
          <a:xfrm>
            <a:off x="4760559" y="1339625"/>
            <a:ext cx="4167600" cy="3512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表示する</a:t>
            </a:r>
            <a:endParaRPr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>
                <a:solidFill>
                  <a:schemeClr val="dk2"/>
                </a:solidFill>
                <a:ea typeface="Lato"/>
                <a:sym typeface="Lato"/>
              </a:rPr>
              <a:t>隠す</a:t>
            </a:r>
            <a:endParaRPr sz="18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8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スプライトを複製する方法</a:t>
            </a:r>
            <a:endParaRPr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～</a:t>
            </a:r>
            <a:r>
              <a:rPr lang="ja" altLang="en-US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を</a:t>
            </a:r>
            <a:r>
              <a:rPr lang="ja-JP" altLang="en-US" sz="18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送る</a:t>
            </a:r>
            <a:endParaRPr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～</a:t>
            </a:r>
            <a:r>
              <a:rPr lang="ja-JP" altLang="en-US" sz="18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を受け取ったとき</a:t>
            </a:r>
            <a:endParaRPr sz="18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〜</a:t>
            </a:r>
            <a:r>
              <a:rPr lang="ja-JP" altLang="en-US" sz="18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の効果を</a:t>
            </a:r>
            <a:r>
              <a:rPr lang="en-US" altLang="ja-JP" sz="18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〜</a:t>
            </a:r>
            <a:r>
              <a:rPr lang="ja-JP" altLang="en-US" sz="18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ずつ変える</a:t>
            </a:r>
            <a:endParaRPr lang="en-US" altLang="ja" sz="18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121" name="Google Shape;1121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82"/>
          <p:cNvSpPr/>
          <p:nvPr/>
        </p:nvSpPr>
        <p:spPr>
          <a:xfrm>
            <a:off x="1944750" y="1339625"/>
            <a:ext cx="2627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3" name="Google Shape;1123;p82"/>
          <p:cNvSpPr txBox="1"/>
          <p:nvPr/>
        </p:nvSpPr>
        <p:spPr>
          <a:xfrm>
            <a:off x="4572000" y="208000"/>
            <a:ext cx="12315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124" name="Google Shape;1124;p82"/>
          <p:cNvSpPr txBox="1"/>
          <p:nvPr/>
        </p:nvSpPr>
        <p:spPr>
          <a:xfrm>
            <a:off x="2957055" y="1757358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8" name="Google Shape;1127;p82">
            <a:extLst>
              <a:ext uri="{FF2B5EF4-FFF2-40B4-BE49-F238E27FC236}">
                <a16:creationId xmlns:a16="http://schemas.microsoft.com/office/drawing/2014/main" id="{A476E9FE-EE01-A843-B5D4-02CD0C4BB2E6}"/>
              </a:ext>
            </a:extLst>
          </p:cNvPr>
          <p:cNvSpPr txBox="1"/>
          <p:nvPr/>
        </p:nvSpPr>
        <p:spPr>
          <a:xfrm>
            <a:off x="4640148" y="1243135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ひょうじ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9" name="Google Shape;1127;p82">
            <a:extLst>
              <a:ext uri="{FF2B5EF4-FFF2-40B4-BE49-F238E27FC236}">
                <a16:creationId xmlns:a16="http://schemas.microsoft.com/office/drawing/2014/main" id="{4225D4A6-0B53-984E-91B4-3E187ADBF9D0}"/>
              </a:ext>
            </a:extLst>
          </p:cNvPr>
          <p:cNvSpPr txBox="1"/>
          <p:nvPr/>
        </p:nvSpPr>
        <p:spPr>
          <a:xfrm>
            <a:off x="4533446" y="1791920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かく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0" name="Google Shape;1127;p82">
            <a:extLst>
              <a:ext uri="{FF2B5EF4-FFF2-40B4-BE49-F238E27FC236}">
                <a16:creationId xmlns:a16="http://schemas.microsoft.com/office/drawing/2014/main" id="{268A2A7C-0FE3-BF4C-97FE-B025731391F5}"/>
              </a:ext>
            </a:extLst>
          </p:cNvPr>
          <p:cNvSpPr txBox="1"/>
          <p:nvPr/>
        </p:nvSpPr>
        <p:spPr>
          <a:xfrm>
            <a:off x="6023907" y="2266103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ふくせい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" name="Google Shape;1127;p82">
            <a:extLst>
              <a:ext uri="{FF2B5EF4-FFF2-40B4-BE49-F238E27FC236}">
                <a16:creationId xmlns:a16="http://schemas.microsoft.com/office/drawing/2014/main" id="{84F6A697-4E3A-FD4F-82A8-3599670FC05C}"/>
              </a:ext>
            </a:extLst>
          </p:cNvPr>
          <p:cNvSpPr txBox="1"/>
          <p:nvPr/>
        </p:nvSpPr>
        <p:spPr>
          <a:xfrm>
            <a:off x="6953423" y="2266103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ほうほう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2" name="Google Shape;1127;p82">
            <a:extLst>
              <a:ext uri="{FF2B5EF4-FFF2-40B4-BE49-F238E27FC236}">
                <a16:creationId xmlns:a16="http://schemas.microsoft.com/office/drawing/2014/main" id="{61BEEDE1-5D70-0B4C-93EA-DB83F8643984}"/>
              </a:ext>
            </a:extLst>
          </p:cNvPr>
          <p:cNvSpPr txBox="1"/>
          <p:nvPr/>
        </p:nvSpPr>
        <p:spPr>
          <a:xfrm>
            <a:off x="5003514" y="2745273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おく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127;p82">
            <a:extLst>
              <a:ext uri="{FF2B5EF4-FFF2-40B4-BE49-F238E27FC236}">
                <a16:creationId xmlns:a16="http://schemas.microsoft.com/office/drawing/2014/main" id="{47B2F3F7-7ACD-2A4D-94CF-37A4D8DF0BE9}"/>
              </a:ext>
            </a:extLst>
          </p:cNvPr>
          <p:cNvSpPr txBox="1"/>
          <p:nvPr/>
        </p:nvSpPr>
        <p:spPr>
          <a:xfrm>
            <a:off x="4986580" y="3228998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う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4" name="Google Shape;1127;p82">
            <a:extLst>
              <a:ext uri="{FF2B5EF4-FFF2-40B4-BE49-F238E27FC236}">
                <a16:creationId xmlns:a16="http://schemas.microsoft.com/office/drawing/2014/main" id="{6FB3ACC3-3DBD-1442-8AC0-FF485736498C}"/>
              </a:ext>
            </a:extLst>
          </p:cNvPr>
          <p:cNvSpPr txBox="1"/>
          <p:nvPr/>
        </p:nvSpPr>
        <p:spPr>
          <a:xfrm>
            <a:off x="5105118" y="3712723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こうか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5" name="Google Shape;1127;p82">
            <a:extLst>
              <a:ext uri="{FF2B5EF4-FFF2-40B4-BE49-F238E27FC236}">
                <a16:creationId xmlns:a16="http://schemas.microsoft.com/office/drawing/2014/main" id="{F00DFCE6-FD08-9249-9CE8-7E2D4A66ABC9}"/>
              </a:ext>
            </a:extLst>
          </p:cNvPr>
          <p:cNvSpPr txBox="1"/>
          <p:nvPr/>
        </p:nvSpPr>
        <p:spPr>
          <a:xfrm>
            <a:off x="5456695" y="3228998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6" name="Google Shape;1127;p82">
            <a:extLst>
              <a:ext uri="{FF2B5EF4-FFF2-40B4-BE49-F238E27FC236}">
                <a16:creationId xmlns:a16="http://schemas.microsoft.com/office/drawing/2014/main" id="{C8307668-2E13-E242-97F6-A2B8EBF27ACB}"/>
              </a:ext>
            </a:extLst>
          </p:cNvPr>
          <p:cNvSpPr txBox="1"/>
          <p:nvPr/>
        </p:nvSpPr>
        <p:spPr>
          <a:xfrm>
            <a:off x="6371430" y="3712723"/>
            <a:ext cx="872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  <a:sym typeface="Lato"/>
              </a:rPr>
              <a:t>か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2536</TotalTime>
  <Words>1989</Words>
  <Application>Microsoft Office PowerPoint</Application>
  <PresentationFormat>画面に合わせる (16:9)</PresentationFormat>
  <Paragraphs>447</Paragraphs>
  <Slides>36</Slides>
  <Notes>36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36</vt:i4>
      </vt:variant>
    </vt:vector>
  </HeadingPairs>
  <TitlesOfParts>
    <vt:vector size="40" baseType="lpstr">
      <vt:lpstr>Playfair Display</vt:lpstr>
      <vt:lpstr>Lato</vt:lpstr>
      <vt:lpstr>Arial</vt:lpstr>
      <vt:lpstr>Coral</vt:lpstr>
      <vt:lpstr>Scratchで ゲームを 作ろう！</vt:lpstr>
      <vt:lpstr>登場人物紹介</vt:lpstr>
      <vt:lpstr>Scratchを開いてね</vt:lpstr>
      <vt:lpstr>ゲームを作る画面だよ </vt:lpstr>
      <vt:lpstr>【今日のもくひょう】 スプライトを 分身させてみよう</vt:lpstr>
      <vt:lpstr>スプライトを画面からかくしてみよう</vt:lpstr>
      <vt:lpstr>どのブロックをつかえばいいんだろう？</vt:lpstr>
      <vt:lpstr>どのブロックをつかえばいいんだろう？</vt:lpstr>
      <vt:lpstr>スプライトを画面からかくしてみよう</vt:lpstr>
      <vt:lpstr>「隠す」を左クリックすると…</vt:lpstr>
      <vt:lpstr>「表示する」を左クリックすると…</vt:lpstr>
      <vt:lpstr>ここからが本番！</vt:lpstr>
      <vt:lpstr>アニメーションをつくろう！</vt:lpstr>
      <vt:lpstr>さいしょの画面にもどそう</vt:lpstr>
      <vt:lpstr>分身用のスプライトをつくろう</vt:lpstr>
      <vt:lpstr>分身用のスプライトの名前をかえよう</vt:lpstr>
      <vt:lpstr>本体用のスプライトをせんたくしよう</vt:lpstr>
      <vt:lpstr>本体用のスプライトの名前をかえしよう</vt:lpstr>
      <vt:lpstr>本体用のスプライトの動き</vt:lpstr>
      <vt:lpstr>セリフをつけよう</vt:lpstr>
      <vt:lpstr>セリフをかえるには？</vt:lpstr>
      <vt:lpstr>分身用のスプライトをせんたくしよう</vt:lpstr>
      <vt:lpstr>分身用のスプライトの動き</vt:lpstr>
      <vt:lpstr>分身用のスプライトの動き</vt:lpstr>
      <vt:lpstr>「メッセージを送る」ブロック</vt:lpstr>
      <vt:lpstr>ブロックをつなげてみよう</vt:lpstr>
      <vt:lpstr>分身用のスプライトにもどろう</vt:lpstr>
      <vt:lpstr>ブロックをつなげてみよう</vt:lpstr>
      <vt:lpstr>分身の見た目をかえてみよう</vt:lpstr>
      <vt:lpstr>画像効果をくわえてみよう</vt:lpstr>
      <vt:lpstr>緑のはたをおすと…</vt:lpstr>
      <vt:lpstr>数字をかえよう</vt:lpstr>
      <vt:lpstr>分身をふやそう</vt:lpstr>
      <vt:lpstr>かんせい！</vt:lpstr>
      <vt:lpstr>緑のはたをおしてみよう！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149</cp:revision>
  <dcterms:modified xsi:type="dcterms:W3CDTF">2021-11-26T05:44:32Z</dcterms:modified>
</cp:coreProperties>
</file>