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notesSlides/notesSlide2.xml" ContentType="application/vnd.openxmlformats-officedocument.presentationml.notesSlide+xml"/>
  <Override PartName="/ppt/ink/ink11.xml" ContentType="application/inkml+xml"/>
  <Override PartName="/ppt/ink/ink12.xml" ContentType="application/inkml+xml"/>
  <Override PartName="/ppt/ink/ink13.xml" ContentType="application/inkml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notesSlides/notesSlide6.xml" ContentType="application/vnd.openxmlformats-officedocument.presentationml.notesSlide+xml"/>
  <Override PartName="/ppt/ink/ink18.xml" ContentType="application/inkml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ink/ink19.xml" ContentType="application/inkml+xml"/>
  <Override PartName="/ppt/ink/ink20.xml" ContentType="application/inkml+xml"/>
  <Override PartName="/ppt/ink/ink21.xml" ContentType="application/inkml+xml"/>
  <Override PartName="/ppt/notesSlides/notesSlide10.xml" ContentType="application/vnd.openxmlformats-officedocument.presentationml.notesSlide+xml"/>
  <Override PartName="/ppt/ink/ink22.xml" ContentType="application/inkml+xml"/>
  <Override PartName="/ppt/notesSlides/notesSlide11.xml" ContentType="application/vnd.openxmlformats-officedocument.presentationml.notesSlide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notesSlides/notesSlide12.xml" ContentType="application/vnd.openxmlformats-officedocument.presentationml.notesSlide+xml"/>
  <Override PartName="/ppt/ink/ink27.xml" ContentType="application/inkml+xml"/>
  <Override PartName="/ppt/notesSlides/notesSlide13.xml" ContentType="application/vnd.openxmlformats-officedocument.presentationml.notesSlide+xml"/>
  <Override PartName="/ppt/ink/ink28.xml" ContentType="application/inkml+xml"/>
  <Override PartName="/ppt/ink/ink29.xml" ContentType="application/inkml+xml"/>
  <Override PartName="/ppt/notesSlides/notesSlide14.xml" ContentType="application/vnd.openxmlformats-officedocument.presentationml.notesSlide+xml"/>
  <Override PartName="/ppt/ink/ink30.xml" ContentType="application/inkml+xml"/>
  <Override PartName="/ppt/ink/ink31.xml" ContentType="application/inkml+xml"/>
  <Override PartName="/ppt/ink/ink32.xml" ContentType="application/inkml+xml"/>
  <Override PartName="/ppt/ink/ink33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1"/>
  </p:notesMasterIdLst>
  <p:sldIdLst>
    <p:sldId id="289" r:id="rId2"/>
    <p:sldId id="256" r:id="rId3"/>
    <p:sldId id="257" r:id="rId4"/>
    <p:sldId id="258" r:id="rId5"/>
    <p:sldId id="279" r:id="rId6"/>
    <p:sldId id="280" r:id="rId7"/>
    <p:sldId id="259" r:id="rId8"/>
    <p:sldId id="272" r:id="rId9"/>
    <p:sldId id="260" r:id="rId10"/>
    <p:sldId id="261" r:id="rId11"/>
    <p:sldId id="274" r:id="rId12"/>
    <p:sldId id="278" r:id="rId13"/>
    <p:sldId id="276" r:id="rId14"/>
    <p:sldId id="264" r:id="rId15"/>
    <p:sldId id="281" r:id="rId16"/>
    <p:sldId id="283" r:id="rId17"/>
    <p:sldId id="284" r:id="rId18"/>
    <p:sldId id="265" r:id="rId19"/>
    <p:sldId id="266" r:id="rId20"/>
    <p:sldId id="267" r:id="rId21"/>
    <p:sldId id="268" r:id="rId22"/>
    <p:sldId id="273" r:id="rId23"/>
    <p:sldId id="277" r:id="rId24"/>
    <p:sldId id="270" r:id="rId25"/>
    <p:sldId id="285" r:id="rId26"/>
    <p:sldId id="286" r:id="rId27"/>
    <p:sldId id="287" r:id="rId28"/>
    <p:sldId id="271" r:id="rId29"/>
    <p:sldId id="291" r:id="rId3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6D3FC"/>
    <a:srgbClr val="DCB5FD"/>
    <a:srgbClr val="F76B52"/>
    <a:srgbClr val="C68FFF"/>
    <a:srgbClr val="92E4FF"/>
    <a:srgbClr val="FFD448"/>
    <a:srgbClr val="F8F6F5"/>
    <a:srgbClr val="93E4FF"/>
    <a:srgbClr val="FFD579"/>
    <a:srgbClr val="FFFD7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3152"/>
    <p:restoredTop sz="96197"/>
  </p:normalViewPr>
  <p:slideViewPr>
    <p:cSldViewPr snapToGrid="0" snapToObjects="1">
      <p:cViewPr varScale="1">
        <p:scale>
          <a:sx n="106" d="100"/>
          <a:sy n="106" d="100"/>
        </p:scale>
        <p:origin x="764" y="64"/>
      </p:cViewPr>
      <p:guideLst/>
    </p:cSldViewPr>
  </p:slideViewPr>
  <p:outlineViewPr>
    <p:cViewPr>
      <p:scale>
        <a:sx n="33" d="100"/>
        <a:sy n="33" d="100"/>
      </p:scale>
      <p:origin x="0" y="-1351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 snapToObjects="1">
      <p:cViewPr varScale="1">
        <p:scale>
          <a:sx n="93" d="100"/>
          <a:sy n="93" d="100"/>
        </p:scale>
        <p:origin x="3784" y="21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13T07:35:08.694"/>
    </inkml:context>
    <inkml:brush xml:id="br0">
      <inkml:brushProperty name="width" value="0.35" units="cm"/>
      <inkml:brushProperty name="height" value="2.1" units="cm"/>
      <inkml:brushProperty name="color" value="#FFFFFF"/>
      <inkml:brushProperty name="inkEffects" value="pencil"/>
    </inkml:brush>
  </inkml:definitions>
  <inkml:trace contextRef="#ctx0" brushRef="#br0">1 225 16383,'4'16'0,"10"2"0,11-1 0,11 1 0,5 0 0,3 0 0,-17-8 0,8 1 0,-13-5 0,8 2 0,3 0 0,1 0 0,2-2 0,1 0 0,-1-3 0,3 0 0,-2-1 0,3-1 0,2 0 0,-2 1 0,2-2 0,0 0 0,-2 0 0,-2 0 0,-3 0 0,-4 0 0,0 0 0,-1 0 0,-3 0 0,3 0 0,-1 0 0,2-1 0,2-3 0,1-2 0,-1-3 0,0-1 0,0 0 0,0 0 0,3-1 0,-1-1 0,-3 1 0,-2-1 0,-1 0 0,-1 0 0,2-1 0,-3 0 0,1 0 0,0 0 0,-2 0 0,2 2 0,-2 0 0,1 1 0,0 0 0,2 0 0,1 0 0,1-1 0,-1 1 0,0 0 0,-3 2 0,-2 1 0,-1 1 0,-4 1 0,0 0 0,2 0 0,2 0 0,2 0 0,0 0 0,2 1 0,-1 1 0,0 0 0,-1 1 0,1 1 0,2 0 0,1-1 0,3 1 0,-2-1 0,-1 1 0,0 1 0,1 0 0,1 0 0,-1 0 0,-3-1 0,1-1 0,-3 1 0,-1 0 0,-1 1 0,-4 0 0,0 0 0,1 0 0,0 0 0,-1 0 0,1 0 0,-1 1 0,0 0 0,0 2 0,-2 0 0,-1 0 0,0 1 0,-1-1 0,2 1 0,1-1 0,-2 1 0,1 0 0,0 0 0,-3 2 0,3-1 0,-1 1 0,-1 0 0,1-1 0,-1 1 0,-1-1 0,0 1 0,0 1 0,0 0 0,-3-1 0,1 0 0,1-1 0,-1 0 0,0-1 0,-1 1 0,-1-1 0,-1 1 0,1 1 0,1-1 0,2 2 0,-4-2 0,6 3 0,-5-3 0,1 2 0,0-1 0,-2 0 0,1 0 0,0-1 0,-2-1 0,2 1 0,0 1 0,0-1 0,1 1 0,-2-1 0,2 2 0,-4-2 0,7 2 0,-5-3 0,3 1 0,0-1 0,-2 1 0,0-1 0,1 0 0,0-1 0,6 2 0,-6-3 0,6 3 0,-10-3 0,4 1 0,-2 0 0,1-2 0,0 1 0,0-1 0,3 1 0,-3 0 0,1-1 0,0 1 0,0 0 0,3-1 0,3 0 0,2 0 0,1 0 0,-2 1 0,2-1 0,-1 0 0,1-1 0,2 0 0,-9 0 0,7 0 0,-6 0 0,3 0 0,3 0 0,0 0 0,-3 0 0,-1 0 0,-1 0 0,-1 0 0,3 0 0,-1 0 0,7 0 0,-8 0 0,5 0 0,-12-1 0,3-1 0,-2-1 0,-2-1 0,6 0 0,-5 1 0,8-3 0,-3 1 0,3-2 0,0 0 0,1 0 0,-2-1 0,2 1 0,-3 0 0,1 0 0,-1 0 0,1 0 0,-1 0 0,0-2 0,3 2 0,4-3 0,-7 4 0,6-1 0,-4 0 0,-4 3 0,10-4 0,-14 4 0,9-1 0,-6-1 0,4 0 0,2-1 0,0-2 0,2 1 0,-1-2 0,-1 2 0,-1-1 0,2 1 0,1 1 0,1 0 0,-2 0 0,7-1 0,-12 3 0,8-1 0,-6 1 0,-3 1 0,7-1 0,-5 1 0,1 0 0,2-1 0,-3 1 0,0 0 0,0 0 0,-1 1 0,1-1 0,1 1 0,-1 1 0,2 0 0,-2 1 0,-1-1 0,-2 0 0,0 1 0,1-1 0,2 0 0,3 1 0,-2 0 0,5 0 0,-9 1 0,2 0 0,-6 0 0,6 0 0,1 0 0,4 0 0,2 0 0,-2 0 0,2 0 0,0 0 0,-1 0 0,-1 0 0,-3 0 0,-1 0 0,-3 0 0,2 0 0,2 0 0,4 0 0,1 0 0,-1 0 0,1 1 0,-2 0 0,-1 1 0,-1 1 0,4 0 0,-7-1 0,7 1 0,-10 0 0,4 0 0,0 0 0,-2 0 0,0 1 0,-2 0 0,0 0 0,0 0 0,-1-1 0,0-1 0,0 0 0,-3 2 0,3 0 0,-4-1 0,3 1 0,0 2 0,-1-3 0,3 4 0,-4-4 0,2 1 0,-2 0 0,2 1 0,0 0 0,1 1 0,3 0 0,0 1 0,0 0 0,-2-2 0,-2 1 0,0-2 0,0 0 0,2 0 0,1 0 0,1 2 0,5 0 0,0 2 0,3 1 0,0 0 0,-1-1 0,-1 0 0,-3-2 0,-3-1 0,-3-1 0,0 1 0,2 0 0,1 1 0,1-1 0,-2 0 0,-2 0 0,0-1 0,-2-1 0,0 0 0,0 0 0,-1 0 0,0 0 0,2-1 0,5 2 0,2 0 0,7 0 0,-4 2 0,2 0 0,-1-1 0,-4-1 0,-3-1 0,-4 0 0,-3-1 0,5 3 0,-4-3 0,4 4 0,-5-4 0,2 1 0,-2 1 0,7-1 0,-7 1 0,5-1 0,-3-2 0,6 1 0,3 1 0,6-1 0,-4 0 0,-2 1 0,-2-1 0,-1-1 0,1 0 0,-2-1 0,2 0 0,1 0 0,-6 0 0,3 0 0,-6 0 0,3 0 0,7 0 0,1 0 0,6 0 0,-3 0 0,-1 0 0,3 0 0,3 0 0,1 0 0,3 0 0,-4-1 0,-1 0 0,-3-2 0,-2 1 0,-7 1 0,8-2 0,-13 1 0,11-1 0,-5 0 0,5 0 0,0 0 0,2 0 0,-1 1 0,-1-1 0,-2 1 0,1-1 0,2-2 0,6-1 0,4 0 0,2 0 0,-1 0 0,-4 1 0,-4-1 0,-2 0 0,0-1 0,3-1 0,-1 1 0,1-1 0,-4 2 0,-4 0 0,-1 0 0,0-2 0,4-1 0,2-2 0,0-2 0,1-2 0,-1-1 0,1 0 0,0 2 0,-3 0 0,-2 2 0,-1 1 0,-2-1 0,-2 0 0,-1 2 0,2-1 0,-7 5 0,2-1 0,-4 3 0,2-1 0,-1 1 0,1-2 0,0 2 0,-2-1 0,3 1 0,-1 1 0,0-1 0,4 0 0,-1-1 0,1 1 0,-3 0 0,-2 1 0,2-1 0,-2 0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2-13T09:25:48.767"/>
    </inkml:context>
    <inkml:brush xml:id="br0">
      <inkml:brushProperty name="width" value="0.35" units="cm"/>
      <inkml:brushProperty name="height" value="2.1" units="cm"/>
      <inkml:brushProperty name="color" value="#FFFFFF"/>
      <inkml:brushProperty name="inkEffects" value="pencil"/>
    </inkml:brush>
  </inkml:definitions>
  <inkml:trace contextRef="#ctx0" brushRef="#br0">1 1 12123 180000 90000,'0'0'0'0'0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2-13T09:26:08.652"/>
    </inkml:context>
    <inkml:brush xml:id="br0">
      <inkml:brushProperty name="width" value="0.35" units="cm"/>
      <inkml:brushProperty name="height" value="2.1" units="cm"/>
      <inkml:brushProperty name="color" value="#FFFFFF"/>
      <inkml:brushProperty name="inkEffects" value="pencil"/>
    </inkml:brush>
  </inkml:definitions>
  <inkml:trace contextRef="#ctx0" brushRef="#br0">0 0 12123 180000 90000,'0'0'0'0'0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2-13T13:50:36.427"/>
    </inkml:context>
    <inkml:brush xml:id="br0">
      <inkml:brushProperty name="width" value="0.35" units="cm"/>
      <inkml:brushProperty name="height" value="2.1" units="cm"/>
      <inkml:brushProperty name="color" value="#FFFFFF"/>
      <inkml:brushProperty name="inkEffects" value="pencil"/>
    </inkml:brush>
  </inkml:definitions>
  <inkml:trace contextRef="#ctx0" brushRef="#br0">1 0 12123 180000 90000,'25'25'0'0'0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13T13:50:53.667"/>
    </inkml:context>
    <inkml:brush xml:id="br0">
      <inkml:brushProperty name="width" value="0.35" units="cm"/>
      <inkml:brushProperty name="height" value="2.1" units="cm"/>
      <inkml:brushProperty name="color" value="#FFFFFF"/>
      <inkml:brushProperty name="inkEffects" value="pencil"/>
    </inkml:brush>
  </inkml:definitions>
  <inkml:trace contextRef="#ctx0" brushRef="#br0">1 10 16383,'34'0'0,"-3"0"0,-12 0 0,-1 0 0,0 0 0,-2 0 0,1 0 0,-1 0 0,-1 0 0,2 0 0,2 0 0,1 0 0,1 0 0,0 0 0,0 0 0,0 0 0,0 0 0,-1 0 0,1 0 0,3 0 0,-9 0 0,8 0 0,-14 0 0,10-2 0,-6-1 0,3 1 0,0 0 0,-1 2 0,-1 0 0,-1 0 0,-2 0 0,-1 0 0,1 0 0,-2 0 0,2 0 0,0 0 0,-3 0 0,2 0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13T13:51:00.289"/>
    </inkml:context>
    <inkml:brush xml:id="br0">
      <inkml:brushProperty name="width" value="0.35" units="cm"/>
      <inkml:brushProperty name="height" value="2.1" units="cm"/>
      <inkml:brushProperty name="color" value="#FFFFFF"/>
      <inkml:brushProperty name="inkEffects" value="pencil"/>
    </inkml:brush>
  </inkml:definitions>
  <inkml:trace contextRef="#ctx0" brushRef="#br0">1 10 16383,'34'0'0,"-3"0"0,-12 0 0,-1 0 0,0 0 0,-2 0 0,1 0 0,-1 0 0,-1 0 0,2 0 0,2 0 0,1 0 0,1 0 0,0 0 0,0 0 0,0 0 0,0 0 0,-1 0 0,1 0 0,3 0 0,-9 0 0,8 0 0,-14 0 0,10-2 0,-6-1 0,3 1 0,0 0 0,-1 2 0,-1 0 0,-1 0 0,-2 0 0,-1 0 0,1 0 0,-2 0 0,2 0 0,0 0 0,-3 0 0,2 0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13T13:51:12.067"/>
    </inkml:context>
    <inkml:brush xml:id="br0">
      <inkml:brushProperty name="width" value="0.35" units="cm"/>
      <inkml:brushProperty name="height" value="2.1" units="cm"/>
      <inkml:brushProperty name="color" value="#FFFFFF"/>
      <inkml:brushProperty name="inkEffects" value="pencil"/>
    </inkml:brush>
  </inkml:definitions>
  <inkml:trace contextRef="#ctx0" brushRef="#br0">1 10 16383,'34'0'0,"-3"0"0,-12 0 0,-1 0 0,0 0 0,-2 0 0,1 0 0,-1 0 0,-1 0 0,2 0 0,2 0 0,1 0 0,1 0 0,0 0 0,0 0 0,0 0 0,0 0 0,-1 0 0,1 0 0,3 0 0,-9 0 0,8 0 0,-14 0 0,10-2 0,-6-1 0,3 1 0,0 0 0,-1 2 0,-1 0 0,-1 0 0,-2 0 0,-1 0 0,1 0 0,-2 0 0,2 0 0,0 0 0,-3 0 0,2 0 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13T13:51:12.587"/>
    </inkml:context>
    <inkml:brush xml:id="br0">
      <inkml:brushProperty name="width" value="0.35" units="cm"/>
      <inkml:brushProperty name="height" value="2.1" units="cm"/>
      <inkml:brushProperty name="color" value="#FFFFFF"/>
      <inkml:brushProperty name="inkEffects" value="pencil"/>
    </inkml:brush>
  </inkml:definitions>
  <inkml:trace contextRef="#ctx0" brushRef="#br0">1 10 16383,'34'0'0,"-3"0"0,-12 0 0,-1 0 0,0 0 0,-2 0 0,1 0 0,-1 0 0,-1 0 0,2 0 0,2 0 0,1 0 0,1 0 0,0 0 0,0 0 0,0 0 0,0 0 0,-1 0 0,1 0 0,3 0 0,-9 0 0,8 0 0,-14 0 0,10-2 0,-6-1 0,3 1 0,0 0 0,-1 2 0,-1 0 0,-1 0 0,-2 0 0,-1 0 0,1 0 0,-2 0 0,2 0 0,0 0 0,-3 0 0,2 0 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13T13:51:13.082"/>
    </inkml:context>
    <inkml:brush xml:id="br0">
      <inkml:brushProperty name="width" value="0.35" units="cm"/>
      <inkml:brushProperty name="height" value="2.1" units="cm"/>
      <inkml:brushProperty name="color" value="#FFFFFF"/>
      <inkml:brushProperty name="inkEffects" value="pencil"/>
    </inkml:brush>
  </inkml:definitions>
  <inkml:trace contextRef="#ctx0" brushRef="#br0">1 10 16383,'34'0'0,"-3"0"0,-12 0 0,-1 0 0,0 0 0,-2 0 0,1 0 0,-1 0 0,-1 0 0,2 0 0,2 0 0,1 0 0,1 0 0,0 0 0,0 0 0,0 0 0,0 0 0,-1 0 0,1 0 0,3 0 0,-9 0 0,8 0 0,-14 0 0,10-2 0,-6-1 0,3 1 0,0 0 0,-1 2 0,-1 0 0,-1 0 0,-2 0 0,-1 0 0,1 0 0,-2 0 0,2 0 0,0 0 0,-3 0 0,2 0 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13T13:51:13.642"/>
    </inkml:context>
    <inkml:brush xml:id="br0">
      <inkml:brushProperty name="width" value="0.35" units="cm"/>
      <inkml:brushProperty name="height" value="2.1" units="cm"/>
      <inkml:brushProperty name="color" value="#FFFFFF"/>
      <inkml:brushProperty name="inkEffects" value="pencil"/>
    </inkml:brush>
  </inkml:definitions>
  <inkml:trace contextRef="#ctx0" brushRef="#br0">1 10 16383,'34'0'0,"-3"0"0,-12 0 0,-1 0 0,0 0 0,-2 0 0,1 0 0,-1 0 0,-1 0 0,2 0 0,2 0 0,1 0 0,1 0 0,0 0 0,0 0 0,0 0 0,0 0 0,-1 0 0,1 0 0,3 0 0,-9 0 0,8 0 0,-14 0 0,10-2 0,-6-1 0,3 1 0,0 0 0,-1 2 0,-1 0 0,-1 0 0,-2 0 0,-1 0 0,1 0 0,-2 0 0,2 0 0,0 0 0,-3 0 0,2 0 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13T10:55:48.233"/>
    </inkml:context>
    <inkml:brush xml:id="br0">
      <inkml:brushProperty name="width" value="0.35" units="cm"/>
      <inkml:brushProperty name="height" value="2.1" units="cm"/>
      <inkml:brushProperty name="color" value="#FFFFFF"/>
      <inkml:brushProperty name="inkEffects" value="pencil"/>
    </inkml:brush>
  </inkml:definitions>
  <inkml:trace contextRef="#ctx0" brushRef="#br0">1 19 16383,'57'0'0,"-1"0"0,-13 0 0,1 0 0,-3 0 0,-3 0 0,-8 0 0,-7 0 0,-7 0 0,5 0 0,-5 0 0,9 0 0,-3 0 0,0 0 0,4 0 0,3 0 0,2 0 0,2 0 0,5 0 0,2 0 0,0 0 0,2 0 0,-1 0 0,3 0 0,-3 0 0,2 0 0,-2 0 0,-2 0 0,-1 0 0,-5 0 0,1 0 0,-1 0 0,1 0 0,-5 0 0,0 0 0,0 0 0,1 0 0,3 0 0,0 0 0,5 0 0,2 0 0,3 0 0,1 0 0,-2 0 0,2 0 0,-6 0 0,5 0 0,-4 0 0,-1 0 0,0 0 0,-4 0 0,-2 0 0,-4 0 0,-4 0 0,-4 0 0,0 0 0,2 0 0,3 0 0,4 0 0,2 0 0,3 0 0,4 0 0,2 0 0,-1-2 0,3 0 0,-4-1 0,1 1 0,-1 2 0,-5 0 0,0 0 0,-4 0 0,-3 0 0,-6 0 0,-6 0 0,2 0 0,5 0 0,5 0 0,8 0 0,3 0 0,6 0 0,2 0 0,1 0 0,-4 0 0,-3 0 0,-1 0 0,-5 0 0,-10 0 0,-7 0 0,-3 0 0,12 0 0,7 0 0,-3 0 0,4 0 0,-5 0 0,-7 0 0,17 0 0,-26 0 0,11 0 0,-9 0 0,0 0 0,9 0 0,5 0 0,13 0 0,25 0 0,-20 0 0,30 0 0,-14 0 0,25 0 0,13 0 0,-3 0 0,-4 0 0,-8 0 0,-13 0 0,-12 0 0,-10 0 0,-9 0 0,-18 0 0,2 0 0,-9 0 0,7 0 0,3 0 0,3 0 0,0 0 0,10 0 0,12 0 0,11-2 0,16-1 0,12 0 0,12 1 0,7 2 0,4 0 0,-4 0 0,-5 0 0,-5 0 0,-17 0 0,-17 0 0,-16 0 0,-5 0 0,-24 0 0,0 0 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13T13:56:16.087"/>
    </inkml:context>
    <inkml:brush xml:id="br0">
      <inkml:brushProperty name="width" value="0.35" units="cm"/>
      <inkml:brushProperty name="height" value="2.1" units="cm"/>
      <inkml:brushProperty name="color" value="#FFFFFF"/>
      <inkml:brushProperty name="inkEffects" value="pencil"/>
    </inkml:brush>
  </inkml:definitions>
  <inkml:trace contextRef="#ctx0" brushRef="#br0">1 144 16383,'38'14'0,"-1"2"0,-11 0 0,3 1 0,-2 1 0,0-3 0,-2 0 0,-5-5 0,-2 1 0,1 1 0,0-1 0,4 2 0,-1-1 0,-3-3 0,6 2 0,-12-6 0,5 1 0,-6-6 0,5 0 0,3 0 0,1 0 0,4 0 0,4-4 0,10-3 0,10-6 0,10-7 0,6-1 0,-1-3 0,-5 3 0,-6 0 0,-4-1 0,0-1 0,-2 1 0,-1-2 0,-4 3 0,-5 2 0,-2 6 0,-6 3 0,1 2 0,-2-1 0,2 0 0,-1-1 0,2 2 0,1 4 0,-2 3 0,1 1 0,1 0 0,2 0 0,5 0 0,3 3 0,-1 4 0,-1 4 0,-3 5 0,-2-1 0,1 2 0,-1-1 0,-3-1 0,-3 1 0,-3-1 0,-3 0 0,-1 1 0,0-1 0,1-1 0,-1-1 0,4 0 0,2 1 0,7 3 0,1-2 0,-1-1 0,1 0 0,-4-3 0,-2-1 0,0 0 0,-3-2 0,0-1 0,-1 0 0,0-2 0,-4-3 0,1 1 0,1-1 0,2 0 0,4 0 0,-1-2 0,2 0 0,4 0 0,5 0 0,6-3 0,4-4 0,-4-5 0,-2-4 0,-2-3 0,-5 0 0,1 3 0,-4-1 0,-3 3 0,1 1 0,-1-1 0,4 2 0,0-2 0,0 0 0,1 2 0,-4-2 0,-3 1 0,-1-1 0,-1 0 0,3 1 0,-2 0 0,0 1 0,1-1 0,-2 2 0,1 2 0,2 1 0,1-2 0,5 4 0,1 2 0,5 3 0,1 1 0,3 0 0,4 0 0,-1 3 0,-1 4 0,-3 4 0,-6 2 0,-3-1 0,-6-2 0,2 2 0,0 0 0,-2-1 0,2 2 0,0 2 0,-2-1 0,0 0 0,-2-1 0,2-1 0,-2 1 0,-2-3 0,-1 1 0,-5-2 0,-1 1 0,-5-4 0,-2-1 0,-4-1 0,3-1 0,0 5 0,7 1 0,2 3 0,6 0 0,0-2 0,0-2 0,-1-1 0,0 2 0,-9-5 0,4 4 0,-10-6 0,6 1 0,1 1 0,2-3 0,2 0 0,2-1 0,-1 3 0,-2-2 0,-1 1 0,-1-1 0,-2-1 0,1 0 0,-1 0 0,2 0 0,2 0 0,2 0 0,1 0 0,2 0 0,0 0 0,3 0 0,0-2 0,-2-3 0,0-2 0,-3 0 0,0 0 0,1-4 0,2 1 0,4-2 0,2-2 0,-1 2 0,5-2 0,-4 1 0,-1 1 0,1-2 0,-1 1 0,1-1 0,-4-1 0,1-2 0,1 2 0,-4 0 0,-1-1 0,-3 1 0,0 1 0,1 3 0,1 2 0,4 2 0,2 2 0,6 1 0,-1 4 0,0 0 0,2 0 0,0 0 0,6 0 0,3 0 0,3 4 0,-3 2 0,0 4 0,-6 2 0,-4-1 0,-3 1 0,-5-3 0,1 3 0,1 2 0,-2-2 0,-2 1 0,-1-3 0,-4 1 0,5 0 0,0 0 0,2 1 0,2 1 0,-4-3 0,-2-1 0,-1-1 0,-1-1 0,-3 0 0,-1 2 0,-4-4 0,0 1 0,2-1 0,3 1 0,2 1 0,2 0 0,-1-1 0,1 0 0,-1-1 0,0-1 0,0 1 0,4-1 0,-1-1 0,4 1 0,-1-2 0,-2 0 0,0-2 0,-3 0 0,-8 0 0,1 0 0,-5 0 0,4 0 0,5 0 0,1 0 0,2-2 0,-1-2 0,5-6 0,-12 2 0,9-4 0,-12 4 0,5-4 0,2-1 0,1-2 0,3-3 0,-1 0 0,1-2 0,0-2 0,-1 2 0,1 2 0,-1 0 0,1 3 0,-1 0 0,0 2 0,3 1 0,1 0 0,0 3 0,2-2 0,-2 2 0,0 3 0,4 0 0,-4 0 0,2 0 0,2 0 0,2-1 0,5 1 0,-1 2 0,-1-1 0,-7 3 0,-8-1 0,-6 2 0,-1 1 0,1 0 0,6 0 0,6 0 0,0 0 0,-1 0 0,-2 0 0,0 0 0,-1 0 0,0 0 0,4 2 0,4 4 0,-1 2 0,-3 2 0,-8-3 0,-10-3 0,-3-3 0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13T13:56:24.664"/>
    </inkml:context>
    <inkml:brush xml:id="br0">
      <inkml:brushProperty name="width" value="0.35" units="cm"/>
      <inkml:brushProperty name="height" value="2.1" units="cm"/>
      <inkml:brushProperty name="color" value="#FFFFFF"/>
      <inkml:brushProperty name="inkEffects" value="pencil"/>
    </inkml:brush>
  </inkml:definitions>
  <inkml:trace contextRef="#ctx0" brushRef="#br0">1 97 16383,'31'10'0,"-1"1"0,-8-1 0,1 2 0,0 0 0,-2-1 0,1-2 0,-6-1 0,-1-1 0,0 1 0,1 0 0,2 0 0,0 0 0,-1-1 0,2 0 0,-8-4 0,5 1 0,-7-4 0,5 0 0,2 0 0,1 0 0,3 0 0,5-2 0,7-3 0,8-4 0,9-4 0,3-2 0,1-1 0,-5 2 0,-5 0 0,-2-2 0,-1 1 0,-1 0 0,-2-1 0,-2 2 0,-5 1 0,-1 4 0,-5 2 0,0 2 0,-1-1 0,1 0 0,0-1 0,1 2 0,1 2 0,-1 2 0,1 1 0,0 0 0,2 0 0,4 0 0,2 2 0,0 3 0,-1 3 0,-3 2 0,-1 0 0,0 2 0,0-1 0,-3-1 0,-2 1 0,-3-1 0,-2 0 0,-1 1 0,1-1 0,-2 0 0,2-2 0,2 1 0,3 1 0,3 1 0,3-1 0,-1 0 0,0-1 0,-3-1 0,0-1 0,-2-1 0,-2 0 0,1-1 0,-3-1 0,1 0 0,-2-3 0,0 1 0,0-1 0,3 1 0,2-1 0,1-1 0,-1 0 0,5 0 0,4 0 0,5-2 0,2-3 0,-2-3 0,-2-3 0,-1-2 0,-4 1 0,-1 1 0,-2-1 0,-2 3 0,-1 0 0,1-1 0,2 2 0,1-1 0,0-1 0,0 2 0,-2-1 0,-3 0 0,-1-1 0,-1 1 0,2 0 0,-1 0 0,0 1 0,1-1 0,-2 2 0,1 1 0,1 0 0,2 0 0,4 2 0,0 1 0,4 2 0,2 1 0,2 0 0,2 0 0,1 2 0,-2 3 0,-3 2 0,-4 2 0,-2-1 0,-5-1 0,1 1 0,0 0 0,-1 0 0,0 1 0,2 1 0,-3-1 0,1 1 0,-1-1 0,-1-2 0,1 2 0,-3-2 0,0 1 0,-4-2 0,-3 0 0,-2-2 0,-2 0 0,-4-1 0,3-1 0,0 3 0,6 1 0,2 2 0,4 0 0,0-1 0,0-1 0,0-1 0,0 0 0,-9-1 0,4 0 0,-7-2 0,4 0 0,1 1 0,2-2 0,1-1 0,1 0 0,1 2 0,-3-1 0,0 0 0,-2 0 0,0-1 0,-1 0 0,1 0 0,0 0 0,3 0 0,1 0 0,1 0 0,1 0 0,1 0 0,1 0 0,2-1 0,-4-3 0,2 0 0,-3-1 0,-1 0 0,3-2 0,0 0 0,3-1 0,2-2 0,1 2 0,1-1 0,-1 0 0,-1 1 0,0-2 0,-2 1 0,3 0 0,-3-2 0,-1 0 0,1 1 0,-3 0 0,0-1 0,-3 1 0,1 0 0,-1 3 0,2 1 0,2 1 0,4 2 0,3 0 0,-1 3 0,2 0 0,-1 0 0,2 0 0,4 0 0,2 0 0,4 3 0,-3 1 0,-1 3 0,-4 1 0,-4-1 0,-2 1 0,-3-2 0,-1 2 0,1 2 0,0-2 0,-3 1 0,-1-2 0,-2 0 0,3 0 0,0 1 0,3 0 0,-1 1 0,-1-3 0,-2 1 0,-1-2 0,-2 0 0,0 0 0,-3 1 0,-2-2 0,-1 0 0,2-1 0,3 1 0,2 0 0,0 1 0,0-1 0,0 0 0,0-1 0,1 1 0,-1-1 0,3-1 0,0 1 0,3-1 0,-1 0 0,-2-1 0,0-1 0,-2 0 0,-7 0 0,2 0 0,-6 0 0,4 0 0,4 0 0,3 0 0,-1-1 0,1-2 0,2-4 0,-8 1 0,6-2 0,-9 3 0,4-3 0,2-1 0,0-1 0,2-2 0,1 0 0,-1-2 0,1-1 0,0 1 0,0 3 0,-1-1 0,0 1 0,1 1 0,-2 1 0,4 1 0,1 0 0,-2 2 0,3-2 0,-1 2 0,0 2 0,1 0 0,-2 0 0,2 0 0,2 0 0,1-1 0,5 1 0,-2 1 0,-1 0 0,-5 1 0,-6 1 0,-6 0 0,0 1 0,1 0 0,5 0 0,3 0 0,2 0 0,-2 0 0,0 0 0,-2 0 0,0 0 0,1 0 0,2 2 0,3 2 0,0 1 0,-3 2 0,-6-3 0,-8-1 0,-4-2 0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1-28T08:55:26.446"/>
    </inkml:context>
    <inkml:brush xml:id="br0">
      <inkml:brushProperty name="width" value="0.35" units="cm"/>
      <inkml:brushProperty name="height" value="2.1" units="cm"/>
      <inkml:brushProperty name="color" value="#FFFFFF"/>
      <inkml:brushProperty name="inkEffects" value="pencil"/>
    </inkml:brush>
  </inkml:definitions>
  <inkml:trace contextRef="#ctx0" brushRef="#br0">1 0 16383,'16'65'0,"4"-26"0,8-1 0,13 5 0,6 0 0,-1-3 0,-1-1 0,0-1 0,2-1 0,11 3 0,2-2 0,-8-9 0,4 0 0,27 7 0,6-3 0,-9-8 0,-3-6 0,-9-7 0,-2-3 0,11-2 0,-5-3 0,14-4 0,-6-1 0,1-2 0,6-6 0,-8-12 0,17-9 0,-14 1 0,-24 6 0,-1-5 0,1-1 0,9-7 0,-3 0 0,-12 5 0,18-18 0,-19 11 0,-7 1 0,-21 5 0,2-1 0,-18 25 0,-3 4 0,25 61 0,18-5 0,6 3 0,9 0 0,1-12 0,1-3 0,-9-5 0,3-4 0,25-2 0,-2-10 0,0-6 0,-3-5 0,15-2 0,-10-1 0,-19-2 0,0-1 0,23 0 0,11 0 0,-7-2 0,-4-5 0,1-3 0,2-1 0,8-3 0,-4-3 0,-19 0 0,-5-1 0,0-3 0,4-2 0,0-2 0,-9-1 0,0-6 0,-8-4 0,-11-3 0,-2-5 0,-5 6 0,-1 0 0,-2-4 0,-2 4 0,17-7 0,-27 16 0,-16 24 0,-4 6 0,29 24 0,9 8 0,12 12 0,-8-8 0,10 5 0,-4-4 0,-2 0 0,2-3 0,9 8 0,3-4 0,-5-11 0,5-7 0,19-7 0,1-5 0,-29-3 0,5-1 0,19-4 0,11-2 0,-16-2 0,3-2 0,-1-5 0,18-2 0,-11-4 0,-22-2 0,-3-4 0,6-2 0,7-1 0,-8-1 0,-4-3 0,-5-2 0,8-16 0,-5 0 0,-20 14 0,-2-1 0,16-20 0,-3 2 0,-5 6 0,6-13 0,-42 47 0,4-5 0,-11 14 0,20 29 0,27 32 0,-2-3 0,6-8 0,14 7 0,-9-10 0,4-3 0,10-3 0,18 4 0,-9-11 0,-18-20 0,1-7 0,5 4 0,9 0 0,-2-1 0,24-1 0,-2-3 0,-1-2 0,-2-3 0,-12-5 0,-3-6 0,-9-13 0,-5-5 0,-16 0 0,-4-6 0,-2-10 0,-4 1 0,14-12 0,-20 22 0,2 3 0,5 0 0,25-22 0,-38 34 0,6-6 0,-29 21 0,1 2 0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1-28T08:55:26.447"/>
    </inkml:context>
    <inkml:brush xml:id="br0">
      <inkml:brushProperty name="width" value="0.35" units="cm"/>
      <inkml:brushProperty name="height" value="2.1" units="cm"/>
      <inkml:brushProperty name="color" value="#FFFFFF"/>
      <inkml:brushProperty name="inkEffects" value="pencil"/>
    </inkml:brush>
  </inkml:definitions>
  <inkml:trace contextRef="#ctx0" brushRef="#br0">1519 3767 16383,'-87'0'0,"1"0"0,13 0 0,-3 0 0,6 1 0,-4 1 0,2-5 0,-22-16 0,2-2 0,5 15 0,1-4 0,16-15 0,0-8 0,11 3 0,-15-14 0,11 8 0,6-4 0,13-27 0,25 23 0,6 0 0,6-9 0,4-3 0,-5-12 0,6-1 0,3 6 0,6 0 0,9-3 0,3 2 0,1 15 0,4 5 0,11-2 0,5 3 0,18-10 0,0 9 0,-4 16 0,-25 13 0,15-2 0,-30 15 0,-8-1 0,-49 3 0,0-3 0,-11-6 0,-3-3 0,0-5 0,-2-15 0,5-6 0,3-20 0,13 3 0,4-7 0,15 8 0,5-1 0,0-19 0,4 0 0,3 28 0,3 1 0,5-27 0,3 7 0,2 25 0,8-16 0,8 0 0,1 17 0,7-3 0,2 2 0,3 4 0,1 8 0,3 2 0,14-6 0,2 10 0,3 1 0,-2 0 0,10 4 0,1 1 0,-21 6 0,13 1 0,-3 0 0,-23 7 0,10-6 0,-41-16 0,-10-6 0,4-10 0,3-6 0,1-1 0,5-2 0,11-12 0,6 1 0,-1 6 0,8 1 0,9 10 0,10 1 0,1 2 0,13-8 0,5 1 0,2 5 0,7-2 0,-7 5 0,-6 4 0,2 5 0,21 1 0,12 3 0,-12 5 0,-28 10 0,1 2 0,30-6 0,14-1 0,-14 5 0,-23 7 0,-7 2 0,5-1 0,5 0 0,-4 1 0,-3 1 0,-4 2 0,14 4 0,-2 3 0,-11 2 0,-4 3 0,-3 4 0,-5 2 0,7 7 0,1 4 0,-43-23 0,13 11 0,-12-6 0,0 3 0,6 0 0,-13-3 0,4-3 0,-6 5 0,1-4 0,2 3 0,-2-10 0,25-28 0,8-12 0,-8 6 0,31-22 0,8-3 0,-6 15 0,-3 5 0,1 1 0,9 0 0,-14 12 0,-1 2 0,8 4 0,10 7 0,-1 3 0,-7 4 0,4 2 0,17 1 0,-14 1 0,14-1 0,1 4 0,17 3 0,-11 2 0,-34 1 0,-1 5 0,8-1 0,4 4 0,-9-2 0,-14 3 0,-3-2 0,2 6 0,-3-1 0,9 2 0,16 19 0,-33-19 0,18 21 0,-31-25 0,23 19 0,-33-24 0,25 23 0,-26-25 0,4 9 0,-12-13 0,-3 0 0,12 22 0,-9-13 0,15 25 0,-16-36 0,5 7 0,16-44 0,22-16 0,1 4 0,6-2 0,-5 6 0,4 0 0,3 2 0,4 3 0,-4 8 0,-2 4 0,12 1 0,-4 5 0,-1 0 0,-6 2 0,1 2 0,1 1 0,7 1 0,-9 5 0,1 2 0,25 2 0,-14 0 0,1 0 0,20 3 0,-11 5 0,-1 2 0,-9 1 0,9 11 0,-3 2 0,-30-8 0,35 18 0,1 3 0,-24-4 0,8 2 0,-2 4 0,-8 15 0,-10-7 0,1 12 0,-31-38 0,9 1 0,-17-24 0,0-1 0,10-17 0,6 0 0,6-10 0,4-3 0,30-25 0,2 2 0,-19 27 0,-1 4 0,3 9 0,11-6 0,5 4 0,5 4 0,-4 3 0,3 2 0,29 5 0,-32 2 0,0 0 0,-11 1 0,-2 2 0,21 7 0,-5 1 0,-3 2 0,7 11 0,-3 2 0,-22-5 0,25 15 0,-1 0 0,-21-5 0,16 13 0,-4 1 0,-27-13 0,20 14 0,-1-1 0,-9-8 0,-9-5 0,0-2 0,-7-4 0,-14-9 0,-11-7 0,4 8 0,-4 10 0,0 2 0,19-14 0,12-11 0,39-26 0,8-10 0,0 4 0,-13 4 0,10-4 0,-14 4 0,-1 2 0,5-1 0,2 1 0,0 7 0,-11 3 0,4 3 0,-10 5 0,1 3 0,12 0 0,-1 4 0,33 8 0,-28 5 0,-5 4 0,-11 4 0,16 8 0,-3 0 0,-26-10 0,23 8 0,2 1 0,-5 4 0,-12-10 0,-1 4 0,-11 1 0,-4 3 0,20 33 0,-21-9 0,-13-1 0,-16-29 0,0-4 0,0-13 0,0-3 0,-7 19 0,6-11 0,-10 20 0,7-27 0,-15 12 0,-3-4 0,-13 12 0,16-9 0,0-3 0,19-13 0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1-28T08:55:26.448"/>
    </inkml:context>
    <inkml:brush xml:id="br0">
      <inkml:brushProperty name="width" value="0.35" units="cm"/>
      <inkml:brushProperty name="height" value="2.1" units="cm"/>
      <inkml:brushProperty name="color" value="#FFFFFF"/>
      <inkml:brushProperty name="inkEffects" value="pencil"/>
    </inkml:brush>
  </inkml:definitions>
  <inkml:trace contextRef="#ctx0" brushRef="#br0">0 2490 16383,'78'0'0,"-12"0"0,-1 1 0,5-2 0,-14-1 0,-1-3 0,33-3 0,3-4 0,-12 0 0,-3-1 0,3-3 0,-4 0 0,20-3 0,-42 9 0,-8-3 0,-7 1 0,8-7 0,1 0 0,14-8 0,4-14 0,-1-7 0,-30 17 0,-4-4 0,2-6 0,2-8 0,-8 0 0,-7-7 0,-8 2 0,0-1 0,-3 0 0,-3 6 0,-5 1 0,-10 4 0,-3 2 0,-8-21 0,-17 14 0,-7 4 0,-13 4 0,11 8 0,1 2 0,-9-6 0,22 10 0,9 8 0,30 14 0,31-1 0,-7-2 0,24-7 0,1 0 0,-5 0 0,-4-11 0,-7-3 0,-18 6 0,-8-17 0,-3-6 0,-4 1 0,0-3 0,0-8 0,0 0 0,0 10 0,-2 3 0,-4-28 0,-9 37 0,-5-1 0,-3-3 0,-12-8 0,-7 0 0,-1 0 0,10 9 0,-13-12 0,2 3 0,21 22 0,-19-14 0,-2 0 0,13 16 0,-52-22 0,44 32 0,-34-6 0,37 17 0,-26-2 0,10 3 0,-16 0 0,17 0 0,-16-2 0,34 1 0,-21-7 0,33 5 0,-2-4 0,8 4 0,-3-3 0,-30-12 0,18 9 0,-16-6 0,33 12 0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10-07T05:10:37.444"/>
    </inkml:context>
    <inkml:brush xml:id="br0">
      <inkml:brushProperty name="width" value="0.35" units="cm"/>
      <inkml:brushProperty name="height" value="2.1" units="cm"/>
      <inkml:brushProperty name="color" value="#FFFFFF"/>
      <inkml:brushProperty name="inkEffects" value="pencil"/>
    </inkml:brush>
  </inkml:definitions>
  <inkml:trace contextRef="#ctx0" brushRef="#br0">0 1 16383,'41'15'0,"-7"-3"0,-22-7 0,1-3 0,4 5 0,2-4 0,2 4 0,-5-3 0,3 1 0,-6-3 0,11 3 0,-8-3 0,5 3 0,-2-1 0,2-1 0,-5 1 0,4-1 0,-5 1 0,7 1 0,-8-1 0,6-1 0,-3 2 0,-2-3 0,7 2 0,-6 2 0,0-4 0,3 2 0,-6-2 0,11 3 0,-5 0 0,2-2 0,3 1 0,-11-4 0,7 4 0,3 0 0,-6-2 0,7 0 0,-7 1 0,3-1 0,7 0 0,-8 1 0,2-3 0,3 0 0,-8 0 0,8 0 0,-8 0 0,5 0 0,6 0 0,-11 0 0,9 0 0,-6 0 0,1 0 0,5 0 0,-7 0 0,2 0 0,3 0 0,-2 0 0,-5-3 0,10-1 0,-14-1 0,5 0 0,3 1 0,1-1 0,7-2 0,-1 3 0,10-1 0,-8 2 0,7-3 0,-16 2 0,7-1 0,-13 2 0,5-2 0,0 3 0,-3-3 0,5 3 0,-9-2 0,20-2 0,-11 2 0,12-1 0,-5 0 0,3 3 0,-4-4 0,-1 1 0,-4 2 0,-2-1 0,-3 2 0,3-1 0,4 3 0,-4-3 0,8 1 0,-6 2 0,13-3 0,-7 3 0,-2-2 0,1 1 0,4 0 0,-10-2 0,6 2 0,-15-1 0,12 2 0,-4 0 0,-1 0 0,4 0 0,4 0 0,-6 0 0,10 3 0,-18 0 0,14-1 0,-11 2 0,9-1 0,-13 0 0,13 0 0,-6 1 0,-1-1 0,0 2 0,2 3 0,-4-3 0,0 2 0,-3-3 0,0 2 0,5 0 0,-4-3 0,3 4 0,15-4 0,-16 1 0,14 0 0,-17-1 0,-1 2 0,13-2 0,-11-1 0,9 2 0,-5-2 0,-4 2 0,16 4 0,-14-3 0,14 2 0,-14-2 0,10 0 0,-13 0 0,7 0 0,-2 0 0,-3-1 0,5 0 0,-3 2 0,-2-4 0,8 4 0,-9-5 0,4 5 0,2-2 0,-8 0 0,10-2 0,-6 2 0,5-3 0,-1 1 0,-2-2 0,7 0 0,-8 0 0,10 0 0,-2 0 0,4 0 0,1 0 0,-4 0 0,-4-2 0,3 1 0,-10-1 0,7 0 0,0 2 0,-2-4 0,2-2 0,-7 4 0,7-4 0,0 4 0,15-4 0,-8-2 0,15 2 0,-15-2 0,7 1 0,0 1 0,-12-2 0,8 3 0,-17 1 0,5 1 0,-3-2 0,-1 3 0,5-3 0,6 1 0,-8 1 0,15-2 0,-15 5 0,10-5 0,0 4 0,-9-2 0,0 3 0,-1-3 0,1 3 0,-1-3 0,5 3 0,2-2 0,2 2 0,5 0 0,3-3 0,-8 3 0,15-3 0,-11 3 0,4 0 0,-15 0 0,6 0 0,-15 0 0,13-1 0,-6 0 0,1-1 0,10 2 0,-9 0 0,14 0 0,1 0 0,-8 0 0,9 0 0,-10 0 0,-5 0 0,-2 0 0,-2 0 0,0 2 0,1 0 0,13 4 0,-11 1 0,11 0 0,-1 1 0,-5-3 0,2 2 0,-8-2 0,7 0 0,-11 0 0,1 0 0,-5 0 0,6-1 0,1-2 0,3 3 0,0-2 0,-7-1 0,8 4 0,-9-3 0,2 2 0,4-1 0,-1-3 0,6 1 0,-5-2 0,0 0 0,7 0 0,3 0 0,2 0 0,-4 0 0,-1 0 0,-6 0 0,6 0 0,-13 0 0,9 0 0,-3 0 0,1 0 0,7 0 0,-6 0 0,13 0 0,0 0 0,-4 0 0,11 0 0,-10 0 0,11 0 0,-14 0 0,6-3 0,-6 3 0,-8-2 0,5 2 0,-12-3 0,10 3 0,-4-4 0,-1 1 0,-1-1 0,9-4 0,-8 4 0,15-6 0,-4 4 0,-1-1 0,-3 1 0,-4 2 0,-5 1 0,4-1 0,-5 1 0,6 0 0,0-5 0,-10 5 0,18-8 0,-12 4 0,9 2 0,3-5 0,-10 5 0,7-3 0,-11 3 0,0 2 0,4-1 0,5 4 0,3-2 0,4 2 0,4 0 0,3 0 0,-2 0 0,7 0 0,-14 0 0,6 0 0,-8 0 0,-8 0 0,7 0 0,-14 0 0,14 0 0,-7 2 0,-3 1 0,7-1 0,-9 2 0,3-2 0,0 4 0,2-2 0,-2-1 0,9 2 0,-11-3 0,4 3 0,-3 0 0,-4-1 0,6 1 0,1 0 0,-8-1 0,7 1 0,-2 1 0,-1 0 0,1 1 0,-6-4 0,1 3 0,6-1 0,-2-1 0,2 0 0,2-1 0,-7 1 0,19-1 0,-16 0 0,9 1 0,-2-4 0,-7 2 0,16-2 0,-18 0 0,5 0 0,12 0 0,-11 0 0,18 0 0,-26 0 0,15 0 0,-6 0 0,-1 0 0,3 0 0,-2 0 0,-5 0 0,9 0 0,-6 0 0,7 0 0,5 0 0,-4 0 0,-1 0 0,5 0 0,-6 0 0,-3 0 0,4 0 0,-6 0 0,8 0 0,-8 0 0,7-2 0,-5 1 0,0-3 0,3 3 0,-4-3 0,0 4 0,6-5 0,-14 3 0,14-4 0,-14 2 0,15 1 0,-16-2 0,8 3 0,2-3 0,-11 3 0,16-3 0,-12 2 0,7 1 0,0-2 0,-6 3 0,9-4 0,-6 1 0,7-5 0,3 4 0,-2-4 0,-4 4 0,3 0 0,-14 1 0,8-2 0,-2 2 0,-2 2 0,5 0 0,-1 2 0,-3 0 0,10 0 0,-13 0 0,9 0 0,-3 0 0,1 0 0,2 0 0,-2 0 0,-1 0 0,0 0 0,0 0 0,0 2 0,7 0 0,-15 2 0,8 2 0,-3-2 0,-2-1 0,7 3 0,-7-5 0,1 5 0,1-1 0,-1 0 0,1 2 0,-6-3 0,1 1 0,3 1 0,-1 1 0,-2 0 0,3-4 0,1 5 0,-3-3 0,6 0 0,-2-1 0,-2-1 0,7 1 0,-2-1 0,2-2 0,2 2 0,-8-2 0,6 3 0,-7-1 0,10-1 0,-8 2 0,3-3 0,4 1 0,3-2 0,2 0 0,-2 0 0,-4 0 0,-8 0 0,12 0 0,0 0 0,-6 0 0,8 0 0,-5 0 0,-1 0 0,2 0 0,-6 0 0,5 0 0,0 0 0,-8 0 0,10 0 0,-8 0 0,3 0 0,4 0 0,-10 0 0,9 0 0,-4 0 0,0 0 0,4 0 0,2 0 0,1 0 0,0 0 0,-1 0 0,-5 0 0,6 0 0,1 0 0,1 0 0,-2 0 0,2 0 0,-2-2 0,-1 1 0,5-2 0,-12 2 0,7 0 0,-10-3 0,11 3 0,-7-3 0,0 4 0,4-3 0,-8-1 0,5 4 0,-5-6 0,5 2 0,-9 2 0,14-4 0,-10 3 0,0-5 0,1 4 0,-8 0 0,14-2 0,-9 0 0,-2 0 0,10 0 0,-12 0 0,6-1 0,-5 1 0,0 0 0,-1-2 0,-4 1 0,4 2 0,2-3 0,3 3 0,1-2 0,1 3 0,8 2 0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15T01:04:16.350"/>
    </inkml:context>
    <inkml:brush xml:id="br0">
      <inkml:brushProperty name="width" value="0.35" units="cm"/>
      <inkml:brushProperty name="height" value="2.1" units="cm"/>
      <inkml:brushProperty name="color" value="#FFFFFF"/>
      <inkml:brushProperty name="inkEffects" value="pencil"/>
    </inkml:brush>
  </inkml:definitions>
  <inkml:trace contextRef="#ctx0" brushRef="#br0">0 63 16383,'27'20'0,"-3"-3"0,-8-6 0,-2-1 0,1 0 0,1-1 0,0-1 0,1-2 0,4 1 0,3-2 0,8-1 0,2-1 0,2-1 0,-4 0 0,-2-1 0,-4-1 0,0 0 0,-2 0 0,1 0 0,-1-1 0,-1-2 0,-2 0 0,-1-2 0,0 1 0,0-2 0,2-1 0,3 0 0,3-2 0,2-2 0,1 1 0,0-2 0,-1 2 0,0-1 0,1 0 0,-1 0 0,0 0 0,-1 1 0,-1 1 0,-2 2 0,-2 2 0,-3 2 0,-3 1 0,1 0 0,-2 0 0,0 2 0,-1 0 0,-2 0 0,1 0 0,1 0 0,0 0 0,1 0 0,0 1 0,0 2 0,-1 1 0,2 2 0,2 1 0,2-1 0,2 2 0,0 1 0,-2 0 0,0-1 0,-1 0 0,-3-2 0,-1 1 0,-2-2 0,-2 1 0,-1-1 0,1 2 0,-1-1 0,1-1 0,-1 2 0,1-1 0,0 1 0,2 0 0,-1 0 0,0-1 0,1 0 0,-3-1 0,-1 0 0,1-1 0,-2 1 0,2 0 0,0 0 0,1 1 0,0-1 0,0 0 0,1 1 0,1-2 0,0 1 0,1-1 0,-1-1 0,2 2 0,3-2 0,2 1 0,0-1 0,-2-1 0,1 1 0,-3-2 0,1 1 0,0 0 0,-1-2 0,-1 2 0,-1-2 0,1 0 0,-2 0 0,1 0 0,-1 0 0,0 0 0,0 0 0,-3 0 0,1 0 0,-1-1 0,1 0 0,-1-2 0,1-1 0,-1 0 0,0 0 0,-2-1 0,1 0 0,3-2 0,2 1 0,1-2 0,1 1 0,-2-1 0,1-1 0,-1 0 0,0 0 0,3 0 0,-2-1 0,1-1 0,-2-2 0,-1 1 0,2-1 0,0 1 0,0 1 0,-2 3 0,0 0 0,-1 2 0,-2 0 0,1 0 0,1 0 0,1 1 0,1 0 0,2 0 0,-2 0 0,1 0 0,-2 1 0,-3 1 0,3 0 0,-1 1 0,3 0 0,-1 1 0,0 0 0,-2 1 0,-1 0 0,1 0 0,2 0 0,0 0 0,2 0 0,1 0 0,-1 0 0,1 0 0,0 0 0,-3 1 0,-1 0 0,-3 1 0,-3 0 0,-3-1 0,3 2 0,0-2 0,6 2 0,-2 1 0,-1 1 0,1-2 0,-1 1 0,0 1 0,-3-1 0,1 2 0,-2 0 0,1 0 0,0 0 0,-1 0 0,1 1 0,0-1 0,-1 0 0,0 0 0,-1 0 0,0-1 0,-1 1 0,1-2 0,-1 0 0,1-1 0,1 1 0,2 2 0,-3-2 0,5 1 0,-6-1 0,4 0 0,0 1 0,0-1 0,-1 1 0,-1 0 0,1-1 0,-1-1 0,1 1 0,0 2 0,0-1 0,1 0 0,0-1 0,1 0 0,4 2 0,-5-3 0,5 3 0,-11-5 0,6 3 0,-4-2 0,1 0 0,3 2 0,-5-3 0,4 2 0,-3-3 0,3 2 0,0-1 0,2 1 0,4-1 0,1 1 0,1 0 0,-1 1 0,-4-1 0,-4-1 0,-4 0 0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1-28T08:52:45.477"/>
    </inkml:context>
    <inkml:brush xml:id="br0">
      <inkml:brushProperty name="width" value="0.35" units="cm"/>
      <inkml:brushProperty name="height" value="2.1" units="cm"/>
      <inkml:brushProperty name="color" value="#FFFFFF"/>
      <inkml:brushProperty name="inkEffects" value="pencil"/>
    </inkml:brush>
  </inkml:definitions>
  <inkml:trace contextRef="#ctx0" brushRef="#br0">1 0 16383,'16'65'0,"4"-26"0,8-1 0,13 5 0,6 0 0,-1-3 0,-1-1 0,0-1 0,2-1 0,11 3 0,2-2 0,-8-9 0,4 0 0,27 7 0,6-3 0,-9-8 0,-3-6 0,-9-7 0,-2-3 0,11-2 0,-5-3 0,14-4 0,-6-1 0,1-2 0,6-6 0,-8-12 0,17-9 0,-14 1 0,-24 6 0,-1-5 0,1-1 0,9-7 0,-3 0 0,-12 5 0,18-18 0,-19 11 0,-7 1 0,-21 5 0,2-1 0,-18 25 0,-3 4 0,25 61 0,18-5 0,6 3 0,9 0 0,1-12 0,1-3 0,-9-5 0,3-4 0,25-2 0,-2-10 0,0-6 0,-3-5 0,15-2 0,-10-1 0,-19-2 0,0-1 0,23 0 0,11 0 0,-7-2 0,-4-5 0,1-3 0,2-1 0,8-3 0,-4-3 0,-19 0 0,-5-1 0,0-3 0,4-2 0,0-2 0,-9-1 0,0-6 0,-8-4 0,-11-3 0,-2-5 0,-5 6 0,-1 0 0,-2-4 0,-2 4 0,17-7 0,-27 16 0,-16 24 0,-4 6 0,29 24 0,9 8 0,12 12 0,-8-8 0,10 5 0,-4-4 0,-2 0 0,2-3 0,9 8 0,3-4 0,-5-11 0,5-7 0,19-7 0,1-5 0,-29-3 0,5-1 0,19-4 0,11-2 0,-16-2 0,3-2 0,-1-5 0,18-2 0,-11-4 0,-22-2 0,-3-4 0,6-2 0,7-1 0,-8-1 0,-4-3 0,-5-2 0,8-16 0,-5 0 0,-20 14 0,-2-1 0,16-20 0,-3 2 0,-5 6 0,6-13 0,-42 47 0,4-5 0,-11 14 0,20 29 0,27 32 0,-2-3 0,6-8 0,14 7 0,-9-10 0,4-3 0,10-3 0,18 4 0,-9-11 0,-18-20 0,1-7 0,5 4 0,9 0 0,-2-1 0,24-1 0,-2-3 0,-1-2 0,-2-3 0,-12-5 0,-3-6 0,-9-13 0,-5-5 0,-16 0 0,-4-6 0,-2-10 0,-4 1 0,14-12 0,-20 22 0,2 3 0,5 0 0,25-22 0,-38 34 0,6-6 0,-29 21 0,1 2 0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1-28T08:52:45.478"/>
    </inkml:context>
    <inkml:brush xml:id="br0">
      <inkml:brushProperty name="width" value="0.35" units="cm"/>
      <inkml:brushProperty name="height" value="2.1" units="cm"/>
      <inkml:brushProperty name="color" value="#FFFFFF"/>
      <inkml:brushProperty name="inkEffects" value="pencil"/>
    </inkml:brush>
  </inkml:definitions>
  <inkml:trace contextRef="#ctx0" brushRef="#br0">1519 3767 16383,'-87'0'0,"1"0"0,13 0 0,-3 0 0,6 1 0,-4 1 0,2-5 0,-22-16 0,2-2 0,5 15 0,1-4 0,16-15 0,0-8 0,11 3 0,-15-14 0,11 8 0,6-4 0,13-27 0,25 23 0,6 0 0,6-9 0,4-3 0,-5-12 0,6-1 0,3 6 0,6 0 0,9-3 0,3 2 0,1 15 0,4 5 0,11-2 0,5 3 0,18-10 0,0 9 0,-4 16 0,-25 13 0,15-2 0,-30 15 0,-8-1 0,-49 3 0,0-3 0,-11-6 0,-3-3 0,0-5 0,-2-15 0,5-6 0,3-20 0,13 3 0,4-7 0,15 8 0,5-1 0,0-19 0,4 0 0,3 28 0,3 1 0,5-27 0,3 7 0,2 25 0,8-16 0,8 0 0,1 17 0,7-3 0,2 2 0,3 4 0,1 8 0,3 2 0,14-6 0,2 10 0,3 1 0,-2 0 0,10 4 0,1 1 0,-21 6 0,13 1 0,-3 0 0,-23 7 0,10-6 0,-41-16 0,-10-6 0,4-10 0,3-6 0,1-1 0,5-2 0,11-12 0,6 1 0,-1 6 0,8 1 0,9 10 0,10 1 0,1 2 0,13-8 0,5 1 0,2 5 0,7-2 0,-7 5 0,-6 4 0,2 5 0,21 1 0,12 3 0,-12 5 0,-28 10 0,1 2 0,30-6 0,14-1 0,-14 5 0,-23 7 0,-7 2 0,5-1 0,5 0 0,-4 1 0,-3 1 0,-4 2 0,14 4 0,-2 3 0,-11 2 0,-4 3 0,-3 4 0,-5 2 0,7 7 0,1 4 0,-43-23 0,13 11 0,-12-6 0,0 3 0,6 0 0,-13-3 0,4-3 0,-6 5 0,1-4 0,2 3 0,-2-10 0,25-28 0,8-12 0,-8 6 0,31-22 0,8-3 0,-6 15 0,-3 5 0,1 1 0,9 0 0,-14 12 0,-1 2 0,8 4 0,10 7 0,-1 3 0,-7 4 0,4 2 0,17 1 0,-14 1 0,14-1 0,1 4 0,17 3 0,-11 2 0,-34 1 0,-1 5 0,8-1 0,4 4 0,-9-2 0,-14 3 0,-3-2 0,2 6 0,-3-1 0,9 2 0,16 19 0,-33-19 0,18 21 0,-31-25 0,23 19 0,-33-24 0,25 23 0,-26-25 0,4 9 0,-12-13 0,-3 0 0,12 22 0,-9-13 0,15 25 0,-16-36 0,5 7 0,16-44 0,22-16 0,1 4 0,6-2 0,-5 6 0,4 0 0,3 2 0,4 3 0,-4 8 0,-2 4 0,12 1 0,-4 5 0,-1 0 0,-6 2 0,1 2 0,1 1 0,7 1 0,-9 5 0,1 2 0,25 2 0,-14 0 0,1 0 0,20 3 0,-11 5 0,-1 2 0,-9 1 0,9 11 0,-3 2 0,-30-8 0,35 18 0,1 3 0,-24-4 0,8 2 0,-2 4 0,-8 15 0,-10-7 0,1 12 0,-31-38 0,9 1 0,-17-24 0,0-1 0,10-17 0,6 0 0,6-10 0,4-3 0,30-25 0,2 2 0,-19 27 0,-1 4 0,3 9 0,11-6 0,5 4 0,5 4 0,-4 3 0,3 2 0,29 5 0,-32 2 0,0 0 0,-11 1 0,-2 2 0,21 7 0,-5 1 0,-3 2 0,7 11 0,-3 2 0,-22-5 0,25 15 0,-1 0 0,-21-5 0,16 13 0,-4 1 0,-27-13 0,20 14 0,-1-1 0,-9-8 0,-9-5 0,0-2 0,-7-4 0,-14-9 0,-11-7 0,4 8 0,-4 10 0,0 2 0,19-14 0,12-11 0,39-26 0,8-10 0,0 4 0,-13 4 0,10-4 0,-14 4 0,-1 2 0,5-1 0,2 1 0,0 7 0,-11 3 0,4 3 0,-10 5 0,1 3 0,12 0 0,-1 4 0,33 8 0,-28 5 0,-5 4 0,-11 4 0,16 8 0,-3 0 0,-26-10 0,23 8 0,2 1 0,-5 4 0,-12-10 0,-1 4 0,-11 1 0,-4 3 0,20 33 0,-21-9 0,-13-1 0,-16-29 0,0-4 0,0-13 0,0-3 0,-7 19 0,6-11 0,-10 20 0,7-27 0,-15 12 0,-3-4 0,-13 12 0,16-9 0,0-3 0,19-13 0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1-28T08:52:45.479"/>
    </inkml:context>
    <inkml:brush xml:id="br0">
      <inkml:brushProperty name="width" value="0.35" units="cm"/>
      <inkml:brushProperty name="height" value="2.1" units="cm"/>
      <inkml:brushProperty name="color" value="#FFFFFF"/>
      <inkml:brushProperty name="inkEffects" value="pencil"/>
    </inkml:brush>
  </inkml:definitions>
  <inkml:trace contextRef="#ctx0" brushRef="#br0">0 2490 16383,'78'0'0,"-12"0"0,-1 1 0,5-2 0,-14-1 0,-1-3 0,33-3 0,3-4 0,-12 0 0,-3-1 0,3-3 0,-4 0 0,20-3 0,-42 9 0,-8-3 0,-7 1 0,8-7 0,1 0 0,14-8 0,4-14 0,-1-7 0,-30 17 0,-4-4 0,2-6 0,2-8 0,-8 0 0,-7-7 0,-8 2 0,0-1 0,-3 0 0,-3 6 0,-5 1 0,-10 4 0,-3 2 0,-8-21 0,-17 14 0,-7 4 0,-13 4 0,11 8 0,1 2 0,-9-6 0,22 10 0,9 8 0,30 14 0,31-1 0,-7-2 0,24-7 0,1 0 0,-5 0 0,-4-11 0,-7-3 0,-18 6 0,-8-17 0,-3-6 0,-4 1 0,0-3 0,0-8 0,0 0 0,0 10 0,-2 3 0,-4-28 0,-9 37 0,-5-1 0,-3-3 0,-12-8 0,-7 0 0,-1 0 0,10 9 0,-13-12 0,2 3 0,21 22 0,-19-14 0,-2 0 0,13 16 0,-52-22 0,44 32 0,-34-6 0,37 17 0,-26-2 0,10 3 0,-16 0 0,17 0 0,-16-2 0,34 1 0,-21-7 0,33 5 0,-2-4 0,8 4 0,-3-3 0,-30-12 0,18 9 0,-16-6 0,33 12 0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14T23:35:22.204"/>
    </inkml:context>
    <inkml:brush xml:id="br0">
      <inkml:brushProperty name="width" value="0.35" units="cm"/>
      <inkml:brushProperty name="height" value="2.1" units="cm"/>
      <inkml:brushProperty name="color" value="#FFFFFF"/>
      <inkml:brushProperty name="inkEffects" value="pencil"/>
    </inkml:brush>
  </inkml:definitions>
  <inkml:trace contextRef="#ctx0" brushRef="#br0">0 201 16383,'37'-7'0,"-2"-2"0,-7-3 0,-1-1 0,3 1 0,4-2 0,7 0 0,9 1 0,7 2 0,5 0 0,-6 0 0,-10 3 0,-12 2 0,-13 3 0,-6 2 0,-4 0 0,0 0 0,3-1 0,7 0 0,8 2 0,2 0 0,2 0 0,-3 0 0,-6 0 0,0 0 0,-3 0 0,-1 0 0,1 0 0,0 0 0,0 2 0,0 2 0,3 3 0,0 1 0,0 0 0,-1-1 0,-3-1 0,1-1 0,0 1 0,0 0 0,-1 1 0,1 1 0,0 1 0,0 0 0,0-1 0,-2-1 0,-1-2 0,4 2 0,-9-5 0,6 4 0,-5-2 0,5 3 0,1 1 0,0 1 0,-1 0 0,-3-1 0,1 0 0,-5-2 0,1 0 0,-5-1 0,2 0 0,0 1 0,0-1 0,2 2 0,-1 1 0,3 0 0,3 4 0,-6-6 0,2 3 0,-8-7 0,4 3 0,8 3 0,-6-2 0,11 3 0,-6-2 0,-3-3 0,4 2 0,-10-4 0,0 0 0,11 0 0,-4-1 0,13 1 0,-3 0 0,0 0 0,4-2 0,-14 0 0,4 0 0,-10 0 0,3 0 0,3 0 0,2 0 0,2 0 0,3 0 0,-1 0 0,0 0 0,-2 0 0,-5 0 0,1 0 0,-5 0 0,4 0 0,-1 0 0,5 0 0,3-2 0,0 0 0,-1-3 0,-1-2 0,-3-1 0,0 0 0,1 0 0,-2 0 0,2-1 0,-2 1 0,-1 1 0,-3 1 0,-2 3 0,1-1 0,2-2 0,4-1 0,13-5 0,-9 3 0,5 1 0,-15 4 0,-2 1 0,6-2 0,0-2 0,10-3 0,0-1 0,1 1 0,0 3 0,-7 2 0,-6 1 0,-1 1 0,-4 0 0,5 0 0,3-1 0,3-3 0,5-3 0,2-1 0,1 0 0,-2 2 0,-3 1 0,-2 1 0,-1-1 0,-1 0 0,0 0 0,-1 0 0,-1 1 0,1-2 0,-1 1 0,1 0 0,0 0 0,-1 3 0,-1 0 0,-1-1 0,5 3 0,-8-1 0,7 1 0,-7 1 0,6 0 0,-4 1 0,7 1 0,-6 0 0,6 0 0,-6 0 0,1 0 0,-6 0 0,5 0 0,-1 0 0,4 0 0,2 0 0,3 0 0,5 0 0,-10 0 0,4 0 0,-8 0 0,8 0 0,-6 0 0,6 0 0,-5 0 0,5 0 0,0 0 0,-3 1 0,-3 0 0,-3 2 0,2 1 0,0 0 0,1-1 0,1 1 0,1 0 0,-2 0 0,-1 1 0,1-2 0,0 1 0,2-1 0,0 1 0,0-1 0,3 2 0,1 2 0,2 0 0,0 2 0,0-3 0,4 3 0,-7-3 0,1 0 0,-9-1 0,0 1 0,-1-1 0,0 1 0,1-1 0,0 2 0,0-1 0,-1 1 0,-1-1 0,1-1 0,-1 0 0,2 0 0,1 3 0,-4-4 0,6 4 0,-7-6 0,5 4 0,-3-2 0,4 2 0,-4-2 0,3 1 0,-4 0 0,1 0 0,-1 1 0,0-1 0,1 0 0,1 1 0,1 1 0,3 0 0,4 3 0,-2-2 0,4 3 0,-10-6 0,3 1 0,-3-3 0,1 1 0,-1 0 0,-1-1 0,0 1 0,2-1 0,7 4 0,-2-2 0,8 4 0,-3-3 0,-2-1 0,-4-1 0,-5-3 0,4-1 0,9 0 0,0 0 0,13 0 0,-15 0 0,7 0 0,-16 0 0,4 0 0,-1 0 0,-4 0 0,8 0 0,-9 0 0,2 0 0,4 0 0,-7 0 0,6 0 0,-4 0 0,2 0 0,-1 0 0,0 0 0,-1 0 0,1 0 0,0 0 0,2-1 0,-1-1 0,0-1 0,0-1 0,-2 0 0,7 1 0,-9 0 0,4-1 0,-2-1 0,-1 1 0,6-2 0,-3 1 0,2 0 0,0 0 0,-1 0 0,-1-1 0,0 1 0,0 0 0,3 0 0,0 0 0,-1 1 0,-1-1 0,-1 1 0,-1 0 0,0 1 0,-1-1 0,1 1 0,2-1 0,1-1 0,3-2 0,-6 2 0,6-1 0,-6 2 0,4-3 0,-1 0 0,0 0 0,0 0 0,1 0 0,2 0 0,-1-1 0,1 2 0,-2 1 0,1-1 0,-1 1 0,-1-2 0,0 1 0,-3 1 0,2 0 0,1 0 0,3 0 0,-5 1 0,3-1 0,-4 1 0,4-1 0,-2 0 0,1-1 0,-1 1 0,-1-1 0,-2 3 0,-1 1 0,-1 0 0,3-1 0,-1-2 0,1-2 0,1 2 0,-5 2 0,6 1 0,-1 2 0,4 0 0,0 0 0,-2 0 0,-3 0 0,0 0 0,3 0 0,-5 0 0,6 0 0,-1 0 0,-3 0 0,5 0 0,-7 0 0,3 0 0,-2 0 0,0 0 0,1 0 0,1 0 0,3 0 0,2 0 0,0 0 0,1 0 0,-2 0 0,-5 0 0,-2 0 0,3 0 0,-1 0 0,10 0 0,-2 0 0,1 2 0,4 3 0,-10-3 0,2 2 0,-11-4 0,5 3 0,1 0 0,6 3 0,1-2 0,3 2 0,-7-3 0,0 0 0,-9-3 0,11 3 0,-5-3 0,7 5 0,-6-3 0,-3-1 0,0 2 0,0 0 0,6 2 0,-2 2 0,10 2 0,-11-4 0,4 1 0,-8-4 0,3 2 0,5 5 0,-6-3 0,11 8 0,-13-9 0,9 6 0,-8-6 0,3 0 0,-3-1 0,-2-1 0,2 2 0,-2-1 0,6 2 0,2 0 0,4 1 0,1 2 0,1-2 0,0 0 0,-2-1 0,-2-3 0,-5 1 0,-3-2 0,-1 1 0,1-2 0,5 2 0,2-1 0,4-1 0,-1 3 0,-1-1 0,-3 0 0,-4 0 0,-2-1 0,-3 0 0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15T07:10:59.749"/>
    </inkml:context>
    <inkml:brush xml:id="br0">
      <inkml:brushProperty name="width" value="0.42333" units="cm"/>
      <inkml:brushProperty name="height" value="0.42333" units="cm"/>
      <inkml:brushProperty name="color" value="#FFFFFF"/>
      <inkml:brushProperty name="inkEffects" value="pencil"/>
    </inkml:brush>
  </inkml:definitions>
  <inkml:trace contextRef="#ctx0" brushRef="#br0">0 1 16383,'20'0'0,"2"0"0,-15 0 0,6 0 0,-1 0 0,2 0 0,-3 0 0,2 0 0,-2 0 0,4 0 0,-1 0 0,-3 0 0,2 0 0,-6 0 0,4 0 0,-1 0 0,-3 0 0,2 0 0,-2 0 0,0 0 0,2 0 0,-2 0 0,3 0 0,-4 0 0,1 0 0,3 0 0,0 0 0,0 0 0,1 0 0,-6 0 0,5 0 0,-2 0 0,2 0 0,0 0 0,-3 0 0,3 0 0,-3 0 0,-1 0 0,3 0 0,-1 0 0,2 0 0,-5 0 0,2 0 0,2 0 0,-1 0 0,1 0 0,-2 0 0,2 0 0,-3 0 0,3 0 0,-2 0 0,3 0 0,-3 0 0,2 0 0,-2 0 0,2 0 0,-2 0 0,2 0 0,-3 0 0,4 0 0,-3 0 0,2 0 0,-1 0 0,-1 0 0,2 0 0,-3 0 0,7 0 0,-1 0 0,6 0 0,-7 0 0,2 0 0,-1 0 0,1 0 0,-2 0 0,2 0 0,-1 0 0,-2 0 0,3 0 0,-5 0 0,6 0 0,-7 0 0,3 0 0,-3 0 0,3 0 0,-3 0 0,2 0 0,-2 0 0,0 0 0,2 0 0,-2 0 0,3 0 0,-4 0 0,4 0 0,-4 0 0,3 0 0,-2 0 0,3 0 0,-3 0 0,2 0 0,-2 0 0,-2 0 0,5 0 0,-2 0 0,0 0 0,-1 0 0,0 0 0,2 0 0,-1 0 0,2 0 0,-4 0 0,1 0 0,3 0 0,-3 0 0,3 0 0,-4 0 0,1 0 0,3 0 0,-1 0 0,3 0 0,-3 0 0,1 0 0,-3 0 0,4 0 0,-4 0 0,1 0 0,1 0 0,1 0 0,-1 0 0,-1 0 0,2 0 0,0 0 0,-3 0 0,3 0 0,0 0 0,-2 0 0,5 0 0,-5 0 0,5 0 0,-6 0 0,7 0 0,-3 0 0,-1 0 0,3 0 0,-2 0 0,5 0 0,-6 0 0,3 0 0,-2 0 0,0 0 0,3 0 0,-7 0 0,6 0 0,-5 0 0,5 0 0,-5 0 0,2 0 0,-1 0 0,-1 0 0,2 0 0,-5 0 0,6 0 0,-4 0 0,3 0 0,0 2 0,-2-2 0,2 2 0,-4-2 0,5 0 0,-5 0 0,4 0 0,-2 0 0,2 0 0,-4 0 0,4 0 0,-3 0 0,3 0 0,-2 0 0,5 0 0,-3 0 0,2 0 0,1 0 0,-2 0 0,0 0 0,2 0 0,-2 0 0,0 0 0,-1 0 0,0 0 0,1 0 0,-1 0 0,0 0 0,1 0 0,-4 0 0,6 0 0,-5 0 0,5 0 0,-6 0 0,6 0 0,-4 0 0,4 0 0,-6 0 0,7 0 0,-3 0 0,-1 0 0,0 0 0,0 0 0,-3 0 0,8 0 0,-8 0 0,6 0 0,-6 0 0,7 0 0,-6 0 0,0 0 0,4 0 0,-6 0 0,8 0 0,-7 0 0,7 0 0,-6 0 0,2 0 0,0 0 0,-4 0 0,4 0 0,-3 0 0,3 0 0,-3 0 0,3 0 0,0 0 0,-2 0 0,1 0 0,2 0 0,-4 0 0,3 0 0,-4 0 0,4 0 0,-2 0 0,2 0 0,0 0 0,-3 0 0,3 0 0,-4 0 0,1 0 0,4 0 0,-5 0 0,5 0 0,-1 0 0,-4 0 0,5 0 0,-5 0 0,4 0 0,-2 0 0,2 0 0,-4 0 0,4 0 0,-3 0 0,4 0 0,-6 0 0,2 0 0,2 0 0,-2 0 0,3 0 0,0 0 0,-2 0 0,2 0 0,0 0 0,-3 0 0,2 0 0,1 0 0,-2 0 0,2 0 0,0 0 0,-2 0 0,5 0 0,-3 0 0,2 0 0,1 0 0,-2 0 0,4 0 0,-5 0 0,4 0 0,-3 0 0,3 0 0,1 0 0,-5 0 0,3 0 0,-1 0 0,2 0 0,-3 0 0,2 0 0,-2 0 0,0 0 0,0 0 0,-6 0 0,5 0 0,-2 0 0,1 0 0,-2 0 0,0 0 0,1 0 0,-1 0 0,2 0 0,0 0 0,2 0 0,2 0 0,2 0 0,3 0 0,-2 0 0,7 0 0,-8 0 0,8 0 0,-8 0 0,3 0 0,2 0 0,-6 0 0,5 0 0,-1 0 0,-2 0 0,2 0 0,0 0 0,-2 0 0,2 0 0,1 0 0,-3 0 0,6 0 0,-7 0 0,8 0 0,-4 0 0,1 0 0,-2 0 0,1 0 0,-3 0 0,2 0 0,0 0 0,-3 0 0,4 0 0,-1 0 0,-3 0 0,5 0 0,-2 0 0,-3 0 0,4 0 0,-1 0 0,-3 0 0,8 0 0,-8 0 0,4 0 0,-1 0 0,-2 0 0,3 0 0,-5 0 0,0 0 0,0 0 0,4 0 0,-2 0 0,2 0 0,-3 0 0,3 0 0,-3 0 0,5 0 0,-2 0 0,-3 0 0,8 0 0,-4 0 0,1 0 0,3 0 0,-4 0 0,0 0 0,4 0 0,-3 0 0,4 0 0,-6 0 0,5 0 0,-4 0 0,5 0 0,0 0 0,-5 0 0,4 0 0,-4 0 0,5 3 0,-4-2 0,-2 1 0,1-2 0,-4 0 0,3 0 0,-3 0 0,-1 0 0,1 0 0,-1 0 0,0 0 0,1 0 0,-5 0 0,3 0 0,-1 0 0,2 0 0,1 0 0,-5 0 0,3 0 0,-1 0 0,2 0 0,0 0 0,0 0 0,1 0 0,-1 0 0,0 0 0,1 0 0,0 0 0,-5 0 0,4 0 0,-7 0 0,7 0 0,-8 0 0,8 0 0,-7 0 0,3 0 0,-3 0 0,-1 0 0,7 0 0,-4 0 0,4 0 0,-7 0 0,1 0 0,6 0 0,-5 0 0,4 0 0,-2 0 0,-2 0 0,5 0 0,-5 0 0,5 0 0,-2 0 0,0 0 0,3 0 0,-4 0 0,5 0 0,-1 0 0,-3 0 0,2 0 0,-2 0 0,4 0 0,-2 0 0,2 0 0,4 0 0,-4 0 0,3 0 0,-3 0 0,-1 0 0,0 0 0,4 0 0,-2 0 0,3 0 0,-5 0 0,-3 0 0,7 0 0,-6 0 0,2 0 0,-1 0 0,-1 0 0,2 0 0,0 0 0,1 0 0,-4 0 0,2 0 0,-2 0 0,0 0 0,3 0 0,-4 0 0,8 0 0,-2 0 0,2 0 0,-3 0 0,0 0 0,3 0 0,-3 0 0,3 0 0,-3 0 0,-1 0 0,1 0 0,-1 0 0,1 0 0,-2 0 0,2 0 0,-1 0 0,1 0 0,-1 0 0,0 2 0,1-1 0,0 1 0,-2-2 0,2 0 0,0 0 0,-1 0 0,0 0 0,0 0 0,1 0 0,-1 0 0,0 0 0,0 0 0,-2 0 0,1 0 0,-2 0 0,3 0 0,0 0 0,1 0 0,0 0 0,-1 0 0,0 0 0,-3 0 0,2 0 0,-1 0 0,-2 0 0,4 0 0,-4 0 0,1 0 0,3 0 0,-3 0 0,3 0 0,0 1 0,0 0 0,1 1 0,0-2 0,-2 0 0,7 0 0,-1 0 0,4 0 0,-3 0 0,3 0 0,-5 3 0,12-3 0,-6 3 0,5-3 0,-6 0 0,0 0 0,1 0 0,-1 0 0,2 0 0,-6 0 0,3 0 0,-6 0 0,6 2 0,-6-2 0,2 3 0,-3-3 0,-2 0 0,2 0 0,0 0 0,-2 0 0,2 0 0,-4 0 0,3 0 0,-3 0 0,-1 0 0,4 0 0,-7 0 0,6 0 0,-2 0 0,1 0 0,1 0 0,-2 0 0,-1 0 0,4 0 0,-6 0 0,5 0 0,-6 0 0,7 0 0,-7 0 0,6 0 0,-5 0 0,2 0 0,-1 0 0,3 0 0,-1 0 0,-1 0 0,-1 0 0,-1 2 0,6-2 0,-7 2 0,6-2 0,-5 0 0,2 0 0,0 0 0,-4 0 0,6 0 0,-6 0 0,3 0 0,-1 0 0,5 0 0,-5 0 0,2 0 0,0 0 0,1 0 0,-1 0 0,3 0 0,-5 0 0,6 0 0,-3 0 0,-1 0 0,3 0 0,-5 0 0,6 0 0,-7 0 0,7 0 0,-7 0 0,7 0 0,-8 0 0,8 0 0,-6 0 0,1 0 0,1 0 0,-2 0 0,6 0 0,-4 0 0,1 0 0,2 0 0,-5 0 0,5 0 0,-2 0 0,3 2 0,-3-1 0,2 1 0,-1-2 0,2 0 0,0 0 0,0 0 0,1 0 0,0 0 0,-2 0 0,2 0 0,0 0 0,-1 0 0,0 0 0,5 0 0,-4 0 0,3 0 0,-3 0 0,-1 0 0,1 0 0,-1 0 0,0 0 0,1 0 0,-4 0 0,2 0 0,-2 0 0,3 0 0,-3 0 0,2 0 0,-5 0 0,6 0 0,-7 0 0,6 0 0,-6 0 0,7 0 0,-6 0 0,5 0 0,-6 0 0,7 0 0,-7 0 0,7 0 0,-8 0 0,8 0 0,-3 0 0,1 0 0,1 2 0,-2-1 0,3 1 0,0-2 0,1 0 0,0 0 0,-2 0 0,7 0 0,-6 0 0,5 0 0,-1 0 0,-2 0 0,6 0 0,-7 0 0,8 0 0,-3 0 0,0 0 0,2 0 0,-7 0 0,8 0 0,-8 0 0,3 0 0,-3 0 0,0 0 0,-1 0 0,-1 0 0,2 0 0,-4 0 0,3 0 0,-3 0 0,2 0 0,2 0 0,0 0 0,-1 0 0,0 0 0,1 0 0,-1 0 0,1 0 0,-2 0 0,2 0 0,4 0 0,-4 0 0,8 0 0,-3 0 0,3 0 0,0 0 0,0 0 0,6 0 0,-3 0 0,1 0 0,-3 0 0,0 0 0,-1 0 0,0 0 0,2 0 0,-2 0 0,1 0 0,0 0 0,-5 0 0,4 0 0,-3 0 0,-2 0 0,5 0 0,-7 0 0,6 0 0,-2 0 0,3 0 0,0 0 0,1 0 0,0 0 0,0-2 0,4 1 0,-3-2 0,4 3 0,-6 0 0,5 0 0,-3-2 0,3 2 0,-4-3 0,0 3 0,5 0 0,-9-2 0,7 2 0,-7-3 0,-1 3 0,3 0 0,-2-2 0,4 2 0,0-3 0,-1 3 0,0 0 0,1 0 0,0-2 0,4 1 0,-4-1 0,6 2 0,-2 0 0,-4 0 0,4 0 0,-3 0 0,-3 0 0,3 0 0,-6 0 0,4 0 0,-4-2 0,0 1 0,0-1 0,0 2 0,-4 0 0,3 0 0,1 0 0,-4 0 0,3 0 0,-3 0 0,0 0 0,-1 0 0,0 0 0,0 0 0,1 0 0,0 0 0,-5 0 0,4 0 0,-4 0 0,5 0 0,-5 0 0,4 0 0,-3 0 0,0 0 0,2 0 0,-2 0 0,4 0 0,-5 0 0,5 0 0,-6 0 0,6 0 0,0 0 0,-4 0 0,2 0 0,-3 0 0,1 0 0,3 0 0,-3 0 0,3 0 0,1 0 0,-1 0 0,0 0 0,1 0 0,-1 0 0,-3 0 0,2 0 0,-2 0 0,4 0 0,-2 0 0,2 0 0,0 0 0,-4 0 0,2 0 0,-2 0 0,0 0 0,2 0 0,-5 0 0,5 0 0,-6 0 0,7 0 0,-4 0 0,2 0 0,1 0 0,-2 0 0,3 0 0,0 0 0,-2 0 0,1 2 0,-2-2 0,3 2 0,0-2 0,1 0 0,-1 0 0,1 0 0,-2 0 0,6 0 0,-3 0 0,3 0 0,-1 0 0,-3 0 0,3 0 0,-3 3 0,4-3 0,-4 2 0,3-2 0,1 0 0,-5 0 0,9 3 0,-3-3 0,0 2 0,2-2 0,-6 0 0,7 0 0,-4 3 0,0-2 0,4 1 0,-7-2 0,2 0 0,-3 0 0,-2 0 0,2 0 0,-1 0 0,1 0 0,-1 0 0,0 0 0,1 0 0,0 0 0,-5 0 0,3 0 0,-2 0 0,4 0 0,-5 0 0,3 0 0,-1 0 0,-1 0 0,2 0 0,-6 0 0,3 0 0,-4 0 0,1 0 0,3 0 0,-4 0 0,4 0 0,-3 0 0,-1 0 0,4 0 0,-3 0 0,2 0 0,-3 0 0,3 0 0,-2 0 0,1 0 0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15T07:10:59.750"/>
    </inkml:context>
    <inkml:brush xml:id="br0">
      <inkml:brushProperty name="width" value="0.42333" units="cm"/>
      <inkml:brushProperty name="height" value="0.42333" units="cm"/>
      <inkml:brushProperty name="color" value="#FFFFFF"/>
      <inkml:brushProperty name="inkEffects" value="pencil"/>
    </inkml:brush>
  </inkml:definitions>
  <inkml:trace contextRef="#ctx0" brushRef="#br0">0 1 16383,'0'35'0,"0"9"0,0-2 0,0 10 0,0-17 0,0 5 0,0-8 0,0 6 0,2-8 0,-1 10 0,5-12 0,-5 18 0,1-7 0,-2 6 0,3-6 0,-2-6 0,1-1 0,-2-3 0,0 1 0,0 2 0,2-8 0,-2 7 0,3-8 0,-3 7 0,0 3 0,2 5 0,-1-2 0,2 5 0,-3-3 0,0-7 0,0 4 0,0-13 0,0 12 0,0-5 0,0 6 0,0-5 0,0 9 0,0 3 0,0 6 0,0 1 0,0 5 0,0-3 0,0 0 0,0-9 0,0-5 0,0-3 0,0 1 0,0-8 0,0-3 0,0-7 0,0-6 0,0 3 0,0-3 0,0 4 0,0-4 0,0-1 0,0 7 0,0 3 0,0 6 0,0-7 0,0-11 0,0-7 0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15T07:10:59.751"/>
    </inkml:context>
    <inkml:brush xml:id="br0">
      <inkml:brushProperty name="width" value="0.42333" units="cm"/>
      <inkml:brushProperty name="height" value="0.42333" units="cm"/>
      <inkml:brushProperty name="color" value="#FFFFFF"/>
      <inkml:brushProperty name="inkEffects" value="pencil"/>
    </inkml:brush>
  </inkml:definitions>
  <inkml:trace contextRef="#ctx0" brushRef="#br0">1 9 16383,'52'0'0,"8"0"0,-6 0 0,12 0 0,-12 0 0,-1 0 0,-5 2 0,4 1 0,-11-1 0,7 2 0,-23-3 0,12 1 0,-14 0 0,18-2 0,-5 2 0,15-2 0,10 0 0,-7 0 0,3 0 0,-13 0 0,-12 0 0,2 0 0,-13 0 0,7 0 0,-8 0 0,6 0 0,-3 0 0,2 0 0,1 0 0,3 0 0,2 0 0,9 0 0,-7 0 0,15 0 0,-11 0 0,11 0 0,-15 0 0,3 0 0,-8 0 0,3 0 0,-6 0 0,-5 0 0,-7 2 0,-5-1 0,14 0 0,7-1 0,17 0 0,3 0 0,3 0 0,-11 0 0,11 0 0,-19 0 0,13 0 0,-8 0 0,-1 0 0,1 0 0,2 0 0,2 0 0,2 0 0,-9 0 0,9 0 0,-14 0 0,16 0 0,-18 0 0,13 0 0,-8 0 0,18 2 0,-1-1 0,2 1 0,-13-2 0,-13 0 0,2 0 0,-9 0 0,16 0 0,-1 0 0,3 0 0,2 0 0,4 0 0,-8 0 0,18 0 0,-15 0 0,14 0 0,-16 0 0,7 0 0,-11 0 0,3 0 0,-5 0 0,0 0 0,3 0 0,-3 0 0,1 0 0,5 0 0,-12 0 0,11 0 0,-12 0 0,7 0 0,-1 0 0,1 0 0,4 0 0,-4 0 0,3 0 0,0 0 0,2 0 0,4 0 0,8 0 0,-2 0 0,7 0 0,0 0 0,-5 0 0,1 0 0,-12 0 0,-1 0 0,-1 0 0,-4-2 0,-1 1 0,-3-1 0,0 1 0,3 0 0,-2-1 0,1 2 0,2-2 0,1 2 0,5-3 0,3 3 0,-1 0 0,5 0 0,-10 0 0,9 0 0,-13 0 0,2 0 0,-1 0 0,4 0 0,4 0 0,5-2 0,1 2 0,2-2 0,12 2 0,-1 0 0,-5 0 0,2 0 0,-14 0 0,-3 0 0,-1 0 0,-8 0 0,4 0 0,-5 0 0,-6 0 0,7 0 0,0 0 0,15 0 0,15 0 0,4 0 0,-5 0 0,-6 0 0,-11 0 0,-1 0 0,-1 0 0,13 0 0,-14 0 0,30 0 0,-23 0 0,17 0 0,-23 0 0,3 0 0,-12 0 0,1 0 0,-7 0 0,-4 0 0,-7 0 0,-2 0 0,1 0 0,5 0 0,7 0 0,9 0 0,2 0 0,13 0 0,-9 0 0,6 0 0,-16 0 0,8 0 0,-8 0 0,7 0 0,-4 0 0,8 0 0,-11 0 0,6 0 0,-3 0 0,7 0 0,6 0 0,-9 0 0,-1 0 0,-5 0 0,-1 0 0,5 0 0,0 0 0,1 0 0,-9 0 0,10 0 0,-3 0 0,8 0 0,17 0 0,-15 0 0,5 0 0,-12 0 0,-7 0 0,-2 0 0,3 0 0,-5 0 0,7 0 0,-7 0 0,16 0 0,-1 0 0,9-2 0,-2 1 0,2-1 0,9 0 0,-8 2 0,14-2 0,-20 2 0,-4 0 0,0 0 0,-4 0 0,6 0 0,0 0 0,-2-2 0,-2 2 0,3-3 0,-6 3 0,15-1 0,-16 0 0,16-1 0,-14 2 0,14 0 0,-7 0 0,3 0 0,-3 0 0,12 0 0,-6 0 0,21 0 0,-17 0 0,12 0 0,-15 0 0,9 0 0,-14 0 0,1 0 0,-9 0 0,4 0 0,-1 0 0,14 0 0,-9 0 0,10 0 0,-21 0 0,7 2 0,-15-1 0,8 1 0,-7-2 0,0 0 0,3 0 0,8 2 0,-4-1 0,9 0 0,-17-1 0,16 0 0,-12 0 0,15 0 0,-9 2 0,6-2 0,-4 3 0,5-1 0,0-2 0,2 3 0,-8-3 0,10 0 0,-16 0 0,16 0 0,-10 0 0,5 0 0,-1 0 0,-5 0 0,6 0 0,-3 0 0,1 0 0,4 0 0,-10 0 0,5 0 0,-13 0 0,-5 0 0,1 0 0,-5 0 0,14 0 0,0 0 0,4 0 0,3 0 0,4 0 0,-2 0 0,7 0 0,-1 0 0,-3 0 0,-11 0 0,4 0 0,-9 0 0,15 0 0,-3 0 0,-6 0 0,-2 0 0,-2 0 0,-1-3 0,11 3 0,3-2 0,1 2 0,1 0 0,-13 0 0,-3 0 0,-8 0 0,-6 0 0,-7 0 0,-4 0 0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15T07:10:59.752"/>
    </inkml:context>
    <inkml:brush xml:id="br0">
      <inkml:brushProperty name="width" value="0.42333" units="cm"/>
      <inkml:brushProperty name="height" value="0.42333" units="cm"/>
      <inkml:brushProperty name="color" value="#FFFFFF"/>
      <inkml:brushProperty name="inkEffects" value="pencil"/>
    </inkml:brush>
  </inkml:definitions>
  <inkml:trace contextRef="#ctx0" brushRef="#br0">0 1 16383,'0'35'0,"0"9"0,0-2 0,0 10 0,0-17 0,0 5 0,0-8 0,0 6 0,2-8 0,-1 10 0,5-12 0,-5 18 0,1-7 0,-2 6 0,3-6 0,-2-6 0,1-1 0,-2-3 0,0 1 0,0 2 0,2-8 0,-2 7 0,3-8 0,-3 7 0,0 3 0,2 5 0,-1-2 0,2 5 0,-3-3 0,0-7 0,0 4 0,0-13 0,0 12 0,0-5 0,0 6 0,0-5 0,0 9 0,0 3 0,0 6 0,0 1 0,0 5 0,0-3 0,0 0 0,0-9 0,0-5 0,0-3 0,0 1 0,0-8 0,0-3 0,0-7 0,0-6 0,0 3 0,0-3 0,0 4 0,0-4 0,0-1 0,0 7 0,0 3 0,0 6 0,0-7 0,0-11 0,0-7 0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15T07:45:54.590"/>
    </inkml:context>
    <inkml:brush xml:id="br0">
      <inkml:brushProperty name="width" value="0.35" units="cm"/>
      <inkml:brushProperty name="height" value="2.1" units="cm"/>
      <inkml:brushProperty name="color" value="#FFFFFF"/>
      <inkml:brushProperty name="inkEffects" value="pencil"/>
    </inkml:brush>
  </inkml:definitions>
  <inkml:trace contextRef="#ctx0" brushRef="#br0">0 45 16383,'32'0'0,"-4"0"0,-6 0 0,-9 0 0,5 0 0,-3 0 0,-4 0 0,7 0 0,-3 0 0,17-5 0,1 4 0,0-3 0,-1 4 0,-8-4 0,13 3 0,0-3 0,1 0 0,-11 3 0,-6-2 0,0 1 0,8-1 0,1 1 0,-2 0 0,-4 2 0,0 0 0,7 0 0,4 0 0,6 0 0,-1 0 0,-6 0 0,1 0 0,-21 0 0,6 0 0,-3 0 0,6 0 0,8 0 0,3 0 0,4 0 0,4 0 0,-1 0 0,0 0 0,-12 0 0,-1 0 0,-7 0 0,2 0 0,4 0 0,4 0 0,5 0 0,-4 0 0,-1 0 0,-3 0 0,1 0 0,4 0 0,1 0 0,0 0 0,-9 0 0,-3 0 0,-8 0 0,9 0 0,2 0 0,9 0 0,-13 0 0,-3 0 0,-13 0 0,4 0 0,3 0 0,19 0 0,12 0 0,13 0 0,3 0 0,-6 0 0,-9 0 0,-7 0 0,1 0 0,-18 0 0,2 0 0,-14 0 0,2 0 0,13 0 0,13 0 0,11 0 0,7 0 0,-6 0 0,-1 0 0,-6 0 0,-2 0 0,-3-4 0,-10 3 0,-7-3 0,-9 4 0,-4 0 0,5 0 0,0 0 0,10 0 0,-7 0 0,3 0 0,-11 0 0,4 0 0,-1 0 0,5 0 0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15T08:30:15.739"/>
    </inkml:context>
    <inkml:brush xml:id="br0">
      <inkml:brushProperty name="width" value="0.35" units="cm"/>
      <inkml:brushProperty name="height" value="2.1" units="cm"/>
      <inkml:brushProperty name="color" value="#FFFFFF"/>
      <inkml:brushProperty name="inkEffects" value="pencil"/>
    </inkml:brush>
  </inkml:definitions>
  <inkml:trace contextRef="#ctx0" brushRef="#br0">1 98 16383,'6'26'0,"3"-5"0,1-14 0,5-3 0,5 1 0,11 3 0,6 2 0,5 2 0,4 2 0,21 10 0,-3-6 0,12 6 0,-18-16 0,-2-2 0,6-6 0,8-2 0,16-12 0,-33 3 0,3-4 0,1-5 0,2-4 0,3 0 0,1-1 0,-7 0 0,-1 0 0,-8 3 0,-1 3 0,34-10 0,-17 10 0,-6 12 0,-1 3 0,4 10 0,6 7 0,10 11 0,6 4 0,1 4 0,-4-5 0,-11-6 0,-12-2 0,-5-5 0,-7 1 0,1-2 0,2-6 0,7 4 0,7 1 0,4 5 0,0 0 0,-3 0 0,-4-3 0,0-2 0,0-6 0,0-2 0,-4-4 0,-7 0 0,-4 0 0,-1-8 0,9-6 0,11-12 0,5-3 0,2-1 0,-6-1 0,-11 6 0,-11 6 0,-18 9 0,-9 8 0,-6 2 0,8 0 0,34-5 0,8-1 0,22 1 0,-16 0 0,-15 5 0,-4 0 0,-5 0 0,9 0 0,-3 3 0,10 7 0,3 5 0,7 10 0,-1-1 0,-1 2 0,-6-2 0,-5-1 0,-5-1 0,-9-3 0,-5-1 0,-4-3 0,-3-2 0,0-4 0,2-3 0,7-4 0,17 0 0,13-2 0,8 0 0,0-7 0,-5-5 0,-7-8 0,-3-6 0,-4 1 0,-3-1 0,-2 4 0,0-1 0,1-1 0,4 0 0,5 1 0,7 5 0,1 4 0,1 6 0,-9 4 0,1 4 0,-3 4 0,3 11 0,-8 4 0,-2 9 0,-5-3 0,0-4 0,4-1 0,-4-5 0,0 1 0,-5-5 0,-14-2 0,-7-4 0,-13-2 0,15 7 0,39 13 0,17 10 0,13-1 0,-31-9 0,-32-13 0,-17-8 0,0 0 0,28-2 0,21 0 0,20-6 0,-4-4 0,-16-6 0,-4-8 0,5-8 0,11-13 0,4-3 0,-11 2 0,-14 14 0,-13 6 0,-16 11 0,-7 5 0,-9 3 0,-4 4 0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15T08:30:25.882"/>
    </inkml:context>
    <inkml:brush xml:id="br0">
      <inkml:brushProperty name="width" value="0.35" units="cm"/>
      <inkml:brushProperty name="height" value="2.1" units="cm"/>
      <inkml:brushProperty name="color" value="#FFFFFF"/>
      <inkml:brushProperty name="inkEffects" value="pencil"/>
    </inkml:brush>
  </inkml:definitions>
  <inkml:trace contextRef="#ctx0" brushRef="#br0">0 269 16383,'37'18'0,"-1"-2"0,10 10 0,-13-13 0,-2 2 0,-1-5 0,21 3 0,9-2 0,-4-1 0,-1-15 0,19-28 0,4-2 0,-25 8 0,-2-1 0,20-12 0,-6 8 0,-5 7 0,4 4 0,-4 4 0,16-3 0,6-2 0,10-1 0,-41 13 0,1 2 0,45-4 0,-4 9 0,-26 13 0,1 4 0,-18-3 0,-1 2 0,17 9 0,-1 2 0,26 11 0,-11 1 0,-10-7 0,-10-3 0,-4-4 0,-1-3 0,5 0 0,-2-8 0,-6 2 0,-13-12 0,37 3 0,3-4 0,-28 0 0,1 0 0,35 0 0,-25-6 0,3-13 0,0-15 0,6-15 0,-11 2 0,-2 4 0,0 3 0,-3 12 0,8 0 0,9 11 0,1 2 0,4 4 0,-2 3 0,-2 4 0,8 4 0,3 0 0,7 6 0,8 8 0,-11 2 0,-24 1 0,-27-6 0,-11 3 0,41 29 0,-5-7 0,5 8 0,-38-26 0,-17-11 0,43 10 0,-8-7 0,12 9 0,-29-15 0,-25 2 0,38 8 0,13 8 0,3-4 0,-11-2 0,-39-14 0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21T00:45:13.920"/>
    </inkml:context>
    <inkml:brush xml:id="br0">
      <inkml:brushProperty name="width" value="0.42333" units="cm"/>
      <inkml:brushProperty name="height" value="0.42333" units="cm"/>
      <inkml:brushProperty name="color" value="#FFFFFF"/>
      <inkml:brushProperty name="inkEffects" value="pencil"/>
    </inkml:brush>
  </inkml:definitions>
  <inkml:trace contextRef="#ctx0" brushRef="#br0">0 1 16383,'32'0'0,"1"0"0,-22 0 0,9 0 0,-2 0 0,4 0 0,-6 0 0,6 0 0,-6 0 0,7 0 0,-2 0 0,-4 0 0,4 0 0,-10 0 0,5 0 0,-1 0 0,-3 0 0,3 0 0,-5 0 0,0 0 0,5 0 0,-5 0 0,4 0 0,-3 0 0,-1 0 0,5 0 0,1 0 0,0 0 0,0 0 0,-7 0 0,6 0 0,-2 0 0,2 0 0,0 0 0,-3 0 0,3 0 0,-5 0 0,0 0 0,4 0 0,-3 0 0,5 0 0,-7 0 0,1 0 0,4 0 0,-2 0 0,2 0 0,-4 0 0,4 0 0,-4 0 0,4 0 0,-3 0 0,4 0 0,-4 0 0,3 0 0,-4 0 0,4 0 0,-2 0 0,1 0 0,-2 0 0,3 0 0,-3 0 0,3 0 0,-1 0 0,-3 0 0,4 0 0,-4 0 0,10 0 0,-2 0 0,10 0 0,-12 0 0,4 0 0,-2 0 0,4 0 0,-6 0 0,4 0 0,-2 0 0,-1 0 0,3 0 0,-9 0 0,11 0 0,-11 0 0,4 0 0,-4 0 0,4 0 0,-4 0 0,4 0 0,-4 0 0,-1 0 0,4 0 0,-3 0 0,4 0 0,-6 0 0,6 0 0,-5 0 0,4 0 0,-3 0 0,4 0 0,-4 0 0,3 0 0,-4 0 0,-1 0 0,6 0 0,-3 0 0,2 0 0,-4 0 0,0 0 0,5 0 0,-3 0 0,4 0 0,-7 0 0,1 0 0,5 0 0,-3 0 0,3 0 0,-5 0 0,0 0 0,5 0 0,1 0 0,0 0 0,-1 0 0,0 0 0,-3 0 0,4 0 0,-6 0 0,4 0 0,-1 0 0,2 0 0,0 0 0,-3 0 0,3 0 0,0 0 0,-3 0 0,3 0 0,0 0 0,-2 0 0,6 0 0,-7 0 0,9 0 0,-10 0 0,11 0 0,-6 0 0,1 0 0,3 0 0,-4 0 0,8 0 0,-8 0 0,5 0 0,-4 0 0,-1 0 0,6 0 0,-11 0 0,9 0 0,-8 0 0,8 0 0,-7 0 0,2 0 0,0 0 0,-3 0 0,3 0 0,-6 0 0,7 0 0,-5 0 0,5 0 0,-1 2 0,-2-2 0,1 2 0,-4-2 0,6 0 0,-6 0 0,5 0 0,-3 0 0,3 0 0,-5 0 0,7 0 0,-7 0 0,5 0 0,-4 0 0,11 0 0,-7 0 0,3 0 0,2 0 0,-3 0 0,0 0 0,4 0 0,-5 0 0,1 0 0,-1 0 0,-1 0 0,2 0 0,-1 0 0,-1 0 0,2 0 0,-6 0 0,10 0 0,-10 0 0,9 0 0,-8 0 0,8 0 0,-7 0 0,7 0 0,-9 0 0,11 0 0,-6 0 0,1 0 0,-2 0 0,0 0 0,-3 0 0,9 0 0,-9 0 0,8 0 0,-9 0 0,10 0 0,-9 0 0,2 0 0,3 0 0,-6 0 0,9 0 0,-8 0 0,8 0 0,-7 0 0,2 0 0,0 0 0,-4 0 0,5 0 0,-6 0 0,5 0 0,-4 0 0,5 0 0,-1 0 0,-3 0 0,2 0 0,3 0 0,-6 0 0,5 0 0,-8 0 0,9 0 0,-6 0 0,4 0 0,1 0 0,-5 0 0,4 0 0,-5 0 0,1 0 0,5 0 0,-6 0 0,7 0 0,-2 0 0,-5 0 0,6 0 0,-5 0 0,4 0 0,-4 0 0,4 0 0,-4 0 0,4 0 0,-4 0 0,6 0 0,-8 0 0,1 0 0,4 0 0,-3 0 0,4 0 0,0 0 0,-3 0 0,3 0 0,0 0 0,-3 0 0,3 0 0,0 0 0,-4 0 0,6 0 0,-3 0 0,-1 0 0,7 0 0,-4 0 0,1 0 0,4 0 0,-4 0 0,6 0 0,-7 0 0,6 0 0,-6 0 0,6 0 0,0 0 0,-5 0 0,3 0 0,-2 0 0,3 0 0,-4 0 0,3 0 0,-2 0 0,-2 0 0,1 0 0,-8 0 0,6 0 0,-4 0 0,5 0 0,-6 0 0,0 0 0,4 0 0,-4 0 0,4 0 0,0 0 0,2 0 0,6 0 0,-1 0 0,8 0 0,-4 0 0,10 0 0,-12 0 0,12 0 0,-12 0 0,6 0 0,0 0 0,-6 0 0,6 0 0,-1 0 0,-4 0 0,4 0 0,1 0 0,-5 0 0,4 0 0,1 0 0,-4 0 0,9 0 0,-10 0 0,11 0 0,-6 0 0,2 0 0,-3 0 0,1 0 0,-5 0 0,5 0 0,-1 0 0,-5 0 0,6 0 0,-1 0 0,-4 0 0,5 0 0,-1 0 0,-4 0 0,5 0 0,-1 0 0,-4 0 0,10 0 0,-10 0 0,6 0 0,-3 0 0,-3 0 0,6 0 0,-9 0 0,1 0 0,1 0 0,4 0 0,-3 0 0,4 0 0,-5 0 0,5 0 0,-4 0 0,5 0 0,-1 0 0,-4 0 0,12 0 0,-7 0 0,3 0 0,2 0 0,-4 0 0,-1 0 0,7 0 0,-6 0 0,7 0 0,-8 0 0,7 0 0,-7 0 0,7 0 0,1 0 0,-6 0 0,4 0 0,-6 0 0,8 3 0,-7-2 0,-2 1 0,1-2 0,-4 0 0,2 0 0,-4 0 0,-1 0 0,1 0 0,-2 0 0,1 0 0,0 0 0,-5 0 0,3 0 0,-2 0 0,3 0 0,2 0 0,-6 0 0,3 0 0,-2 0 0,3 0 0,1 0 0,1 0 0,-1 0 0,0 0 0,0 0 0,0 0 0,1 0 0,-6 0 0,4 0 0,-11 0 0,12 0 0,-12 0 0,12 0 0,-11 0 0,4 0 0,-5 0 0,0 0 0,11 0 0,-9 0 0,9 0 0,-11 0 0,-1 0 0,11 0 0,-7 0 0,6 0 0,-4 0 0,-3 0 0,9 0 0,-10 0 0,9 0 0,-2 0 0,-1 0 0,4 0 0,-6 0 0,8 0 0,0 0 0,-7 0 0,5 0 0,-5 0 0,7 0 0,-1 0 0,0 0 0,8 0 0,-8 0 0,6 0 0,-5 0 0,0 0 0,-2 0 0,7 0 0,-4 0 0,5 0 0,-7 0 0,-4 0 0,8 0 0,-7 0 0,4 0 0,-3 0 0,-2 0 0,4 0 0,-1 0 0,2 0 0,-6 0 0,4 0 0,-4 0 0,-1 0 0,6 0 0,-6 0 0,12 0 0,-4 0 0,4 0 0,-5 0 0,0 0 0,4 0 0,-3 0 0,4 0 0,-5 0 0,-1 0 0,1 0 0,-2 0 0,2 0 0,-2 0 0,2 0 0,-1 0 0,1 0 0,-2 0 0,2 2 0,0-1 0,-2 1 0,1-2 0,1 0 0,-1 0 0,0 0 0,0 0 0,-1 0 0,3 0 0,-2 0 0,-1 0 0,1 0 0,-4 0 0,2 0 0,-2 0 0,3 0 0,1 0 0,0 0 0,1 0 0,-1 0 0,-1 0 0,-3 0 0,2 0 0,-2 0 0,-1 0 0,3 0 0,-4 0 0,2 0 0,2 0 0,-3 0 0,6 0 0,-2 1 0,1 0 0,2 1 0,-3-2 0,1 0 0,7 0 0,1 0 0,6 0 0,-6 0 0,6 0 0,-7 3 0,15-3 0,-6 3 0,7-3 0,-10 0 0,2 0 0,0 0 0,-2 0 0,3 0 0,-9 0 0,7 0 0,-12 0 0,10 2 0,-10-2 0,4 3 0,-5-3 0,-2 0 0,2 0 0,-1 0 0,-1 0 0,2 0 0,-5 0 0,2 0 0,-3 0 0,-1 0 0,6 0 0,-11 0 0,9 0 0,-3 0 0,0 0 0,4 0 0,-4 0 0,-1 0 0,5 0 0,-9 0 0,8 0 0,-9 0 0,11 0 0,-11 0 0,9 0 0,-8 0 0,3 0 0,0 0 0,3 0 0,-1 0 0,-2 0 0,0 0 0,-4 2 0,11-2 0,-11 2 0,10-2 0,-10 0 0,4 0 0,2 0 0,-7 0 0,6 0 0,-6 0 0,4 0 0,-1 0 0,7 0 0,-8 0 0,3 0 0,0 0 0,3 0 0,-3 0 0,7 0 0,-11 0 0,11 0 0,-6 0 0,0 0 0,5 0 0,-10 0 0,11 0 0,-11 0 0,11 0 0,-12 0 0,11 0 0,-11 0 0,12 0 0,-11 0 0,5 0 0,-1 0 0,-4 0 0,11 0 0,-6 0 0,1 0 0,3 0 0,-7 0 0,7 0 0,-4 0 0,6 2 0,-4-1 0,2 1 0,-2-2 0,3 0 0,1 0 0,1 0 0,-1 0 0,0 0 0,-1 0 0,2 0 0,0 0 0,-1 0 0,-1 0 0,8 0 0,-5 0 0,4 0 0,-5 0 0,-1 0 0,0 0 0,0 0 0,1 0 0,-2 0 0,-3 0 0,2 0 0,-3 0 0,6 0 0,-7 0 0,4 0 0,-7 0 0,7 0 0,-8 0 0,8 0 0,-9 0 0,10 0 0,-9 0 0,9 0 0,-10 0 0,11 0 0,-12 0 0,11 0 0,-11 0 0,12 0 0,-6 0 0,2 0 0,2 2 0,-2-1 0,4 1 0,-1-2 0,2 0 0,0 0 0,-2 0 0,9 0 0,-8 0 0,8 0 0,-3 0 0,-3 0 0,11 0 0,-11 0 0,11 0 0,-4 0 0,-1 0 0,4 0 0,-10 0 0,12 0 0,-13 0 0,5 0 0,-6 0 0,1 0 0,-1 0 0,-1 0 0,2 0 0,-6 0 0,4 0 0,-4 0 0,4 0 0,2 0 0,-2 0 0,2 0 0,-1 0 0,1 0 0,-2 0 0,2 0 0,-2 0 0,2 0 0,6 0 0,-6 0 0,13 0 0,-6 0 0,6 0 0,0 0 0,0 0 0,8 0 0,-5 0 0,5 0 0,-8 0 0,1 0 0,0 0 0,-2 0 0,2 0 0,0 0 0,0 0 0,-1 0 0,-7 0 0,7 0 0,-6 0 0,-1 0 0,7 0 0,-12 0 0,10 0 0,-3 0 0,5 0 0,0 0 0,1 0 0,-1 0 0,1-2 0,6 1 0,-4-2 0,6 3 0,-10 0 0,10 0 0,-7-2 0,5 2 0,-6-3 0,-1 3 0,9 0 0,-14-2 0,11 2 0,-11-3 0,-2 3 0,6 0 0,-4-2 0,5 2 0,1-3 0,-1 3 0,0 0 0,1 0 0,0-2 0,6 1 0,-5-1 0,6 2 0,-1 0 0,-5 0 0,7 0 0,-9 0 0,0 0 0,2 0 0,-9 0 0,7 0 0,-7-2 0,1 1 0,-1-1 0,0 2 0,-6 0 0,5 0 0,1 0 0,-5 0 0,4 0 0,-6 0 0,2 0 0,-3 0 0,1 0 0,1 0 0,-1 0 0,0 0 0,-5 0 0,4 0 0,-6 0 0,9 0 0,-8 0 0,5 0 0,-4 0 0,-1 0 0,6 0 0,-6 0 0,7 0 0,-7 0 0,6 0 0,-7 0 0,8 0 0,0 0 0,-7 0 0,4 0 0,-3 0 0,-1 0 0,6 0 0,-6 0 0,7 0 0,0 0 0,-1 0 0,-1 0 0,2 0 0,-2 0 0,-4 0 0,4 0 0,-4 0 0,6 0 0,-2 0 0,2 0 0,-1 0 0,-5 0 0,4 0 0,-5 0 0,1 0 0,4 0 0,-9 0 0,8 0 0,-9 0 0,11 0 0,-7 0 0,3 0 0,2 0 0,-2 0 0,3 0 0,1 0 0,-4 0 0,2 2 0,-2-2 0,3 2 0,1-2 0,0 0 0,1 0 0,-1 0 0,-1 0 0,9 0 0,-6 0 0,5 0 0,-1 0 0,-4 0 0,4 0 0,-6 3 0,8-3 0,-8 2 0,6-2 0,1 0 0,-6 0 0,13 3 0,-6-3 0,0 2 0,5-2 0,-11 0 0,11 0 0,-4 3 0,-2-2 0,6 1 0,-11-2 0,4 0 0,-5 0 0,-1 0 0,-1 0 0,2 0 0,0 0 0,-2 0 0,1 0 0,1 0 0,-1 0 0,-5 0 0,3 0 0,-3 0 0,5 0 0,-5 0 0,3 0 0,-2 0 0,-2 0 0,6 0 0,-12 0 0,5 0 0,-5 0 0,1 0 0,4 0 0,-5 0 0,5 0 0,-5 0 0,0 0 0,4 0 0,-2 0 0,2 0 0,-5 0 0,5 0 0,-3 0 0,2 0 0</inkml:trace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21T00:45:13.921"/>
    </inkml:context>
    <inkml:brush xml:id="br0">
      <inkml:brushProperty name="width" value="0.42333" units="cm"/>
      <inkml:brushProperty name="height" value="0.42333" units="cm"/>
      <inkml:brushProperty name="color" value="#FFFFFF"/>
      <inkml:brushProperty name="inkEffects" value="pencil"/>
    </inkml:brush>
  </inkml:definitions>
  <inkml:trace contextRef="#ctx0" brushRef="#br0">0 1 16383,'0'35'0,"0"9"0,0-2 0,0 10 0,0-17 0,0 5 0,0-8 0,0 6 0,4-8 0,-3 10 0,8-12 0,-8 18 0,3-7 0,-4 6 0,4-6 0,-3-6 0,3-1 0,-4-3 0,0 1 0,0 2 0,2-8 0,0 7 0,1-8 0,-3 7 0,0 3 0,4 5 0,-2-2 0,1 5 0,-3-3 0,0-7 0,0 4 0,0-13 0,0 12 0,0-5 0,0 6 0,0-5 0,0 9 0,0 3 0,0 6 0,0 1 0,0 5 0,0-3 0,0 0 0,0-9 0,0-5 0,0-3 0,0 1 0,0-8 0,0-3 0,0-7 0,0-6 0,0 3 0,0-3 0,0 4 0,0-4 0,0-1 0,0 7 0,0 3 0,0 6 0,0-7 0,0-11 0,0-7 0</inkml:trace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21T00:45:13.922"/>
    </inkml:context>
    <inkml:brush xml:id="br0">
      <inkml:brushProperty name="width" value="0.42333" units="cm"/>
      <inkml:brushProperty name="height" value="0.42333" units="cm"/>
      <inkml:brushProperty name="color" value="#FFFFFF"/>
      <inkml:brushProperty name="inkEffects" value="pencil"/>
    </inkml:brush>
  </inkml:definitions>
  <inkml:trace contextRef="#ctx0" brushRef="#br0">1 9 16383,'80'0'0,"12"0"0,-7 0 0,15 0 0,-15 0 0,-4 0 0,-6 2 0,5 1 0,-17-1 0,12 2 0,-37-3 0,20 1 0,-23 0 0,28-2 0,-7 2 0,24-2 0,12 0 0,-7 0 0,2 0 0,-18 0 0,-21 0 0,5 0 0,-20 0 0,10 0 0,-12 0 0,8 0 0,-4 0 0,5 0 0,0 0 0,6 0 0,1 0 0,15 0 0,-12 0 0,25 0 0,-18 0 0,17 0 0,-22 0 0,2 0 0,-9 0 0,1 0 0,-6 0 0,-10 0 0,-11 2 0,-6-1 0,21 0 0,10-1 0,27 0 0,5 0 0,5 0 0,-17 0 0,16 0 0,-28 0 0,17 0 0,-9 0 0,-3 0 0,1 0 0,4 0 0,3 0 0,3 0 0,-13 0 0,12 0 0,-20 0 0,24 0 0,-28 0 0,20 0 0,-11 0 0,27 2 0,-3-1 0,5 1 0,-22-2 0,-18 0 0,2 0 0,-14 0 0,26 0 0,-3 0 0,5 0 0,2 0 0,8 0 0,-12 0 0,27 0 0,-25 0 0,24 0 0,-25 0 0,10 0 0,-17 0 0,6 0 0,-8 0 0,-2 0 0,6 0 0,-4 0 0,0 0 0,9 0 0,-18 0 0,15 0 0,-16 0 0,8 0 0,0 0 0,2 0 0,4 0 0,-4 0 0,4 0 0,1 0 0,1 0 0,8 0 0,13 0 0,-7 0 0,15 0 0,-2 0 0,-8 0 0,2 0 0,-17 0 0,-4 0 0,-1 0 0,-5-2 0,-3 1 0,-2-1 0,-3 1 0,6 0 0,-4-1 0,2 2 0,4-2 0,0 2 0,9-3 0,5 3 0,-3 0 0,9 0 0,-16 0 0,14 0 0,-21 0 0,5 0 0,-3 0 0,6 0 0,7 0 0,6-2 0,5 2 0,1-2 0,17 2 0,1 0 0,-9 0 0,4 0 0,-22 0 0,-5 0 0,-2 0 0,-13 0 0,9 0 0,-9 0 0,-11 0 0,13 0 0,-1 0 0,24 0 0,23 0 0,5 0 0,-7 0 0,-9 0 0,-17 0 0,-2 0 0,-2 0 0,21 0 0,-21 0 0,46 0 0,-37 0 0,27 0 0,-35 0 0,3 0 0,-16 0 0,1 0 0,-13 0 0,-4 0 0,-11 0 0,-5 0 0,4 0 0,7 0 0,11 0 0,13 0 0,3 0 0,21 0 0,-15 0 0,12 0 0,-27 0 0,11 0 0,-11 0 0,12 0 0,-8 0 0,13 0 0,-16 0 0,9 0 0,-5 0 0,10 0 0,9 0 0,-12 0 0,-2 0 0,-7 0 0,-5 0 0,10 0 0,1 0 0,0 0 0,-14 0 0,17 0 0,-6 0 0,13 0 0,27 0 0,-26 0 0,11 0 0,-21 0 0,-9 0 0,-3 0 0,3 0 0,-7 0 0,11 0 0,-11 0 0,24 0 0,-1 0 0,15-2 0,-4 1 0,3-1 0,14 0 0,-12 2 0,22-2 0,-33 2 0,-3 0 0,-3 0 0,-6 0 0,12 0 0,-2 0 0,-3-2 0,-3 2 0,5-3 0,-9 3 0,23-1 0,-26 0 0,26-1 0,-22 2 0,21 0 0,-9 0 0,4 0 0,-7 0 0,21 0 0,-10 0 0,33 0 0,-27 0 0,20 0 0,-25 0 0,15 0 0,-23 0 0,2 0 0,-12 0 0,4 0 0,0 0 0,20 0 0,-12 0 0,14 0 0,-33 0 0,13 2 0,-25-1 0,13 1 0,-11-2 0,-1 0 0,7 0 0,11 2 0,-6-1 0,13 0 0,-24-1 0,23 0 0,-19 0 0,25 0 0,-16 2 0,10-2 0,-4 3 0,5-1 0,1-2 0,3 3 0,-12-3 0,15 0 0,-25 0 0,25 0 0,-16 0 0,9 0 0,-2 0 0,-8 0 0,9 0 0,-4 0 0,1 0 0,7 0 0,-17 0 0,10 0 0,-22 0 0,-8 0 0,2 0 0,-5 0 0,17 0 0,3 0 0,6 0 0,4 0 0,7 0 0,-4 0 0,10 0 0,0 0 0,-4 0 0,-19 0 0,7 0 0,-13 0 0,22 0 0,-6 0 0,-6 0 0,-6 0 0,0 0 0,-4-3 0,18 3 0,4-2 0,2 2 0,1 0 0,-19 0 0,-6 0 0,-12 0 0,-10 0 0,-8 0 0,-8 0 0</inkml:trace>
</inkml:ink>
</file>

<file path=ppt/ink/ink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21T00:45:13.923"/>
    </inkml:context>
    <inkml:brush xml:id="br0">
      <inkml:brushProperty name="width" value="0.42333" units="cm"/>
      <inkml:brushProperty name="height" value="0.42333" units="cm"/>
      <inkml:brushProperty name="color" value="#FFFFFF"/>
      <inkml:brushProperty name="inkEffects" value="pencil"/>
    </inkml:brush>
  </inkml:definitions>
  <inkml:trace contextRef="#ctx0" brushRef="#br0">0 1 16383,'0'35'0,"0"9"0,0-2 0,0 10 0,0-17 0,0 5 0,0-8 0,0 6 0,4-8 0,-3 10 0,8-12 0,-8 18 0,3-7 0,-4 6 0,4-6 0,-3-6 0,3-1 0,-4-3 0,0 1 0,0 2 0,2-8 0,0 7 0,1-8 0,-3 7 0,0 3 0,4 5 0,-2-2 0,1 5 0,-3-3 0,0-7 0,0 4 0,0-13 0,0 12 0,0-5 0,0 6 0,0-5 0,0 9 0,0 3 0,0 6 0,0 1 0,0 5 0,0-3 0,0 0 0,0-9 0,0-5 0,0-3 0,0 1 0,0-8 0,0-3 0,0-7 0,0-6 0,0 3 0,0-3 0,0 4 0,0-4 0,0-1 0,0 7 0,0 3 0,0 6 0,0-7 0,0-11 0,0-7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F8AD3F-DBB7-D54B-8FC5-B31C14755F52}" type="datetimeFigureOut">
              <a:rPr kumimoji="1" lang="ja-JP" altLang="en-US" smtClean="0"/>
              <a:t>2022/3/18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FB47FBA-CDA7-8740-9832-CBA7890243C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491545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dirty="0"/>
              <a:t>	</a:t>
            </a:r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B47FBA-CDA7-8740-9832-CBA7890243C5}" type="slidenum">
              <a:rPr kumimoji="1" lang="ja-JP" altLang="en-US" smtClean="0"/>
              <a:t>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178686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B47FBA-CDA7-8740-9832-CBA7890243C5}" type="slidenum">
              <a:rPr kumimoji="1" lang="ja-JP" altLang="en-US" smtClean="0"/>
              <a:t>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906129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B47FBA-CDA7-8740-9832-CBA7890243C5}" type="slidenum">
              <a:rPr kumimoji="1" lang="ja-JP" altLang="en-US" smtClean="0"/>
              <a:t>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8152436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B47FBA-CDA7-8740-9832-CBA7890243C5}" type="slidenum">
              <a:rPr kumimoji="1" lang="ja-JP" altLang="en-US" smtClean="0"/>
              <a:t>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1736517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B47FBA-CDA7-8740-9832-CBA7890243C5}" type="slidenum">
              <a:rPr kumimoji="1" lang="ja-JP" altLang="en-US" smtClean="0"/>
              <a:t>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1670341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B47FBA-CDA7-8740-9832-CBA7890243C5}" type="slidenum">
              <a:rPr kumimoji="1" lang="ja-JP" altLang="en-US" smtClean="0"/>
              <a:t>15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4340712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B47FBA-CDA7-8740-9832-CBA7890243C5}" type="slidenum">
              <a:rPr kumimoji="1" lang="ja-JP" altLang="en-US" smtClean="0"/>
              <a:t>16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0247195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B47FBA-CDA7-8740-9832-CBA7890243C5}" type="slidenum">
              <a:rPr kumimoji="1" lang="ja-JP" altLang="en-US" smtClean="0"/>
              <a:t>17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3349724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B47FBA-CDA7-8740-9832-CBA7890243C5}" type="slidenum">
              <a:rPr kumimoji="1" lang="ja-JP" altLang="en-US" smtClean="0"/>
              <a:t>18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4262330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B47FBA-CDA7-8740-9832-CBA7890243C5}" type="slidenum">
              <a:rPr kumimoji="1" lang="ja-JP" altLang="en-US" smtClean="0"/>
              <a:t>24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1300339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B47FBA-CDA7-8740-9832-CBA7890243C5}" type="slidenum">
              <a:rPr kumimoji="1" lang="ja-JP" altLang="en-US" smtClean="0"/>
              <a:t>25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5170341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B47FBA-CDA7-8740-9832-CBA7890243C5}" type="slidenum">
              <a:rPr kumimoji="1" lang="ja-JP" altLang="en-US" smtClean="0"/>
              <a:t>26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5926432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B47FBA-CDA7-8740-9832-CBA7890243C5}" type="slidenum">
              <a:rPr kumimoji="1" lang="ja-JP" altLang="en-US" smtClean="0"/>
              <a:t>27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8264668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/>
              <a:t>	</a:t>
            </a:r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B47FBA-CDA7-8740-9832-CBA7890243C5}" type="slidenum">
              <a:rPr kumimoji="1" lang="ja-JP" altLang="en-US" smtClean="0"/>
              <a:t>28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597431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グループ化 14">
            <a:extLst>
              <a:ext uri="{FF2B5EF4-FFF2-40B4-BE49-F238E27FC236}">
                <a16:creationId xmlns:a16="http://schemas.microsoft.com/office/drawing/2014/main" id="{994BD04B-F922-274E-B1BC-069F7F36EBF1}"/>
              </a:ext>
            </a:extLst>
          </p:cNvPr>
          <p:cNvGrpSpPr/>
          <p:nvPr userDrawn="1"/>
        </p:nvGrpSpPr>
        <p:grpSpPr>
          <a:xfrm>
            <a:off x="-423503" y="0"/>
            <a:ext cx="9991004" cy="6858000"/>
            <a:chOff x="-423503" y="0"/>
            <a:chExt cx="9991004" cy="6858000"/>
          </a:xfrm>
        </p:grpSpPr>
        <p:pic>
          <p:nvPicPr>
            <p:cNvPr id="16" name="図 15" descr="テーブル, 記号, 座る, 大きい が含まれている画像&#10;&#10;自動的に生成された説明">
              <a:extLst>
                <a:ext uri="{FF2B5EF4-FFF2-40B4-BE49-F238E27FC236}">
                  <a16:creationId xmlns:a16="http://schemas.microsoft.com/office/drawing/2014/main" id="{69DA2504-AC5A-8D4F-B1DF-76CE0BFE7C7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b="62221"/>
            <a:stretch/>
          </p:blipFill>
          <p:spPr>
            <a:xfrm>
              <a:off x="-423503" y="740248"/>
              <a:ext cx="9991004" cy="2123159"/>
            </a:xfrm>
            <a:prstGeom prst="rect">
              <a:avLst/>
            </a:prstGeom>
          </p:spPr>
        </p:pic>
        <p:pic>
          <p:nvPicPr>
            <p:cNvPr id="17" name="図 16" descr="テーブル, 部屋, ベッド が含まれている画像&#10;&#10;自動的に生成された説明">
              <a:extLst>
                <a:ext uri="{FF2B5EF4-FFF2-40B4-BE49-F238E27FC236}">
                  <a16:creationId xmlns:a16="http://schemas.microsoft.com/office/drawing/2014/main" id="{098286EB-02AB-7144-AC26-4F8E9C884FD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-423503" y="1238060"/>
              <a:ext cx="9991004" cy="5619940"/>
            </a:xfrm>
            <a:prstGeom prst="rect">
              <a:avLst/>
            </a:prstGeom>
          </p:spPr>
        </p:pic>
        <p:sp>
          <p:nvSpPr>
            <p:cNvPr id="18" name="正方形/長方形 17">
              <a:extLst>
                <a:ext uri="{FF2B5EF4-FFF2-40B4-BE49-F238E27FC236}">
                  <a16:creationId xmlns:a16="http://schemas.microsoft.com/office/drawing/2014/main" id="{FB6C6F35-BD25-9B4B-871E-49A372A0FF41}"/>
                </a:ext>
              </a:extLst>
            </p:cNvPr>
            <p:cNvSpPr/>
            <p:nvPr/>
          </p:nvSpPr>
          <p:spPr>
            <a:xfrm>
              <a:off x="0" y="0"/>
              <a:ext cx="9144000" cy="740248"/>
            </a:xfrm>
            <a:prstGeom prst="rect">
              <a:avLst/>
            </a:prstGeom>
            <a:solidFill>
              <a:srgbClr val="EEECE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19" name="図 18" descr="円&#10;&#10;低い精度で自動的に生成された説明">
              <a:extLst>
                <a:ext uri="{FF2B5EF4-FFF2-40B4-BE49-F238E27FC236}">
                  <a16:creationId xmlns:a16="http://schemas.microsoft.com/office/drawing/2014/main" id="{70DF38D9-B3A7-2B43-A48F-E0B7C00DAEC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170247" y="74056"/>
              <a:ext cx="803503" cy="803503"/>
            </a:xfrm>
            <a:prstGeom prst="rect">
              <a:avLst/>
            </a:prstGeom>
          </p:spPr>
        </p:pic>
      </p:grpSp>
      <p:pic>
        <p:nvPicPr>
          <p:cNvPr id="20" name="図 19" descr="ボトル が含まれている画像&#10;&#10;自動的に生成された説明">
            <a:extLst>
              <a:ext uri="{FF2B5EF4-FFF2-40B4-BE49-F238E27FC236}">
                <a16:creationId xmlns:a16="http://schemas.microsoft.com/office/drawing/2014/main" id="{97405925-61D4-8447-B4FA-C5421BABAFD0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 rot="20684112">
            <a:off x="641918" y="4430079"/>
            <a:ext cx="1385570" cy="2340490"/>
          </a:xfrm>
          <a:prstGeom prst="rect">
            <a:avLst/>
          </a:prstGeom>
        </p:spPr>
      </p:pic>
      <p:pic>
        <p:nvPicPr>
          <p:cNvPr id="21" name="図 20" descr="時計 が含まれている画像&#10;&#10;自動的に生成された説明">
            <a:extLst>
              <a:ext uri="{FF2B5EF4-FFF2-40B4-BE49-F238E27FC236}">
                <a16:creationId xmlns:a16="http://schemas.microsoft.com/office/drawing/2014/main" id="{70011C10-2F80-5949-ABF2-0F45173744E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/>
          <a:srcRect b="13659"/>
          <a:stretch/>
        </p:blipFill>
        <p:spPr>
          <a:xfrm>
            <a:off x="6704965" y="2342244"/>
            <a:ext cx="2466447" cy="304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4800"/>
            <a:ext cx="7772400" cy="2387600"/>
          </a:xfrm>
        </p:spPr>
        <p:txBody>
          <a:bodyPr anchor="b"/>
          <a:lstStyle>
            <a:lvl1pPr algn="ctr">
              <a:defRPr sz="60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42800" y="4726799"/>
            <a:ext cx="4863600" cy="1493027"/>
          </a:xfrm>
          <a:solidFill>
            <a:schemeClr val="tx1">
              <a:alpha val="57000"/>
            </a:schemeClr>
          </a:solidFill>
        </p:spPr>
        <p:txBody>
          <a:bodyPr anchor="t">
            <a:normAutofit/>
          </a:bodyPr>
          <a:lstStyle>
            <a:lvl1pPr marL="0" indent="0" algn="ctr">
              <a:lnSpc>
                <a:spcPct val="150000"/>
              </a:lnSpc>
              <a:buNone/>
              <a:defRPr sz="32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F81A04-EFE2-1141-B2B2-26875558ABE0}" type="datetimeFigureOut">
              <a:rPr kumimoji="1" lang="ja-JP" altLang="en-US" smtClean="0"/>
              <a:t>2022/3/18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42673B-4D01-CD49-9827-D90592AA310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573318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 descr="文字が書かれている&#10;&#10;中程度の精度で自動的に生成された説明">
            <a:extLst>
              <a:ext uri="{FF2B5EF4-FFF2-40B4-BE49-F238E27FC236}">
                <a16:creationId xmlns:a16="http://schemas.microsoft.com/office/drawing/2014/main" id="{18C4CAB4-F197-7F49-9372-54A5F2CE473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3542" y="1194008"/>
            <a:ext cx="9056915" cy="561457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2400" y="219600"/>
            <a:ext cx="7886700" cy="1325563"/>
          </a:xfrm>
        </p:spPr>
        <p:txBody>
          <a:bodyPr/>
          <a:lstStyle>
            <a:lvl1pPr>
              <a:defRPr>
                <a:latin typeface="Meiryo UI" panose="020B0604030504040204" pitchFamily="34" charset="-128"/>
                <a:ea typeface="Meiryo UI" panose="020B0604030504040204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656000"/>
            <a:ext cx="7886700" cy="4521600"/>
          </a:xfrm>
        </p:spPr>
        <p:txBody>
          <a:bodyPr/>
          <a:lstStyle>
            <a:lvl1pPr>
              <a:lnSpc>
                <a:spcPct val="150000"/>
              </a:lnSpc>
              <a:defRPr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defRPr>
            </a:lvl1pPr>
            <a:lvl2pPr>
              <a:lnSpc>
                <a:spcPct val="150000"/>
              </a:lnSpc>
              <a:defRPr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defRPr>
            </a:lvl2pPr>
            <a:lvl3pPr>
              <a:lnSpc>
                <a:spcPct val="150000"/>
              </a:lnSpc>
              <a:defRPr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defRPr>
            </a:lvl3pPr>
            <a:lvl4pPr>
              <a:lnSpc>
                <a:spcPct val="150000"/>
              </a:lnSpc>
              <a:defRPr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defRPr>
            </a:lvl4pPr>
            <a:lvl5pPr>
              <a:lnSpc>
                <a:spcPct val="150000"/>
              </a:lnSpc>
              <a:defRPr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defRPr>
            </a:lvl5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F81A04-EFE2-1141-B2B2-26875558ABE0}" type="datetimeFigureOut">
              <a:rPr kumimoji="1" lang="ja-JP" altLang="en-US" smtClean="0"/>
              <a:t>2022/3/18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42673B-4D01-CD49-9827-D90592AA3108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pic>
        <p:nvPicPr>
          <p:cNvPr id="8" name="図 7" descr="ボトル が含まれている画像&#10;&#10;自動的に生成された説明">
            <a:extLst>
              <a:ext uri="{FF2B5EF4-FFF2-40B4-BE49-F238E27FC236}">
                <a16:creationId xmlns:a16="http://schemas.microsoft.com/office/drawing/2014/main" id="{0A27503D-8862-6042-A915-BE4B737C96C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17140" y="106853"/>
            <a:ext cx="706117" cy="1179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67723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 descr="文字が書かれている&#10;&#10;中程度の精度で自動的に生成された説明">
            <a:extLst>
              <a:ext uri="{FF2B5EF4-FFF2-40B4-BE49-F238E27FC236}">
                <a16:creationId xmlns:a16="http://schemas.microsoft.com/office/drawing/2014/main" id="{974A8D2E-4678-A14D-8D2F-43C75173169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3542" y="1194008"/>
            <a:ext cx="9056915" cy="5614572"/>
          </a:xfrm>
          <a:prstGeom prst="rect">
            <a:avLst/>
          </a:prstGeom>
        </p:spPr>
      </p:pic>
      <p:pic>
        <p:nvPicPr>
          <p:cNvPr id="7" name="図 6" descr="ボトル が含まれている画像&#10;&#10;自動的に生成された説明">
            <a:extLst>
              <a:ext uri="{FF2B5EF4-FFF2-40B4-BE49-F238E27FC236}">
                <a16:creationId xmlns:a16="http://schemas.microsoft.com/office/drawing/2014/main" id="{A8AAB615-5DBF-1E40-9CE9-29E6D21745D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17140" y="106853"/>
            <a:ext cx="706117" cy="117989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2400" y="219600"/>
            <a:ext cx="7886700" cy="1325563"/>
          </a:xfrm>
        </p:spPr>
        <p:txBody>
          <a:bodyPr/>
          <a:lstStyle>
            <a:lvl1pPr>
              <a:defRPr>
                <a:latin typeface="Meiryo UI" panose="020B0604030504040204" pitchFamily="34" charset="-128"/>
                <a:ea typeface="Meiryo UI" panose="020B0604030504040204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F81A04-EFE2-1141-B2B2-26875558ABE0}" type="datetimeFigureOut">
              <a:rPr kumimoji="1" lang="ja-JP" altLang="en-US" smtClean="0"/>
              <a:t>2022/3/18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42673B-4D01-CD49-9827-D90592AA310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861320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はじめに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 descr="文字が書かれている&#10;&#10;中程度の精度で自動的に生成された説明">
            <a:extLst>
              <a:ext uri="{FF2B5EF4-FFF2-40B4-BE49-F238E27FC236}">
                <a16:creationId xmlns:a16="http://schemas.microsoft.com/office/drawing/2014/main" id="{8799BEAE-F175-EE45-A82F-E0B33FA11D3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3542" y="1194008"/>
            <a:ext cx="9056915" cy="5614572"/>
          </a:xfrm>
          <a:prstGeom prst="rect">
            <a:avLst/>
          </a:prstGeom>
        </p:spPr>
      </p:pic>
      <p:pic>
        <p:nvPicPr>
          <p:cNvPr id="9" name="図 8" descr="ボトル が含まれている画像&#10;&#10;自動的に生成された説明">
            <a:extLst>
              <a:ext uri="{FF2B5EF4-FFF2-40B4-BE49-F238E27FC236}">
                <a16:creationId xmlns:a16="http://schemas.microsoft.com/office/drawing/2014/main" id="{9DCA3FE1-5312-F44A-B116-6FC40E64759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17140" y="106853"/>
            <a:ext cx="706117" cy="1179899"/>
          </a:xfrm>
          <a:prstGeom prst="rect">
            <a:avLst/>
          </a:prstGeom>
        </p:spPr>
      </p:pic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299B6F0F-CFFB-C641-B32B-5D6401C6C5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F81A04-EFE2-1141-B2B2-26875558ABE0}" type="datetimeFigureOut">
              <a:rPr kumimoji="1" lang="ja-JP" altLang="en-US" smtClean="0"/>
              <a:t>2022/3/18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D0EA7F55-681C-154C-A1FA-6056248CF8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9F3A592A-C88E-3F4A-8D52-4955F394D7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42673B-4D01-CD49-9827-D90592AA3108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pic>
        <p:nvPicPr>
          <p:cNvPr id="6" name="図 4">
            <a:extLst>
              <a:ext uri="{FF2B5EF4-FFF2-40B4-BE49-F238E27FC236}">
                <a16:creationId xmlns:a16="http://schemas.microsoft.com/office/drawing/2014/main" id="{2919394D-90EF-A044-AEA3-1B9F6271A20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363" y="1423988"/>
            <a:ext cx="2354262" cy="329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角丸四角形吹き出し 6">
            <a:extLst>
              <a:ext uri="{FF2B5EF4-FFF2-40B4-BE49-F238E27FC236}">
                <a16:creationId xmlns:a16="http://schemas.microsoft.com/office/drawing/2014/main" id="{A0947059-5299-D744-A42B-C36A7C1F07E0}"/>
              </a:ext>
            </a:extLst>
          </p:cNvPr>
          <p:cNvSpPr/>
          <p:nvPr userDrawn="1"/>
        </p:nvSpPr>
        <p:spPr>
          <a:xfrm>
            <a:off x="2671763" y="1863725"/>
            <a:ext cx="3386137" cy="1016000"/>
          </a:xfrm>
          <a:prstGeom prst="wedgeRoundRectCallout">
            <a:avLst>
              <a:gd name="adj1" fmla="val -66933"/>
              <a:gd name="adj2" fmla="val 55997"/>
              <a:gd name="adj3" fmla="val 166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defTabSz="914400" eaLnBrk="1" fontAlgn="auto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defRPr/>
            </a:pPr>
            <a:r>
              <a:rPr kumimoji="1" lang="ja-JP" altLang="en-US" sz="4000" b="1">
                <a:solidFill>
                  <a:srgbClr val="4472C4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なんでだろう？</a:t>
            </a:r>
            <a:endParaRPr kumimoji="1" lang="en-US" altLang="ja-JP" sz="4000" b="1" dirty="0">
              <a:solidFill>
                <a:srgbClr val="4472C4"/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E93F7100-1A93-AC4B-9934-E358C24DB0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2400" y="219600"/>
            <a:ext cx="7886700" cy="1325563"/>
          </a:xfrm>
        </p:spPr>
        <p:txBody>
          <a:bodyPr/>
          <a:lstStyle>
            <a:lvl1pPr>
              <a:defRPr>
                <a:latin typeface="Meiryo UI" panose="020B0604030504040204" pitchFamily="34" charset="-128"/>
                <a:ea typeface="Meiryo UI" panose="020B0604030504040204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12" name="コンテンツ プレースホルダー 11">
            <a:extLst>
              <a:ext uri="{FF2B5EF4-FFF2-40B4-BE49-F238E27FC236}">
                <a16:creationId xmlns:a16="http://schemas.microsoft.com/office/drawing/2014/main" id="{2D0DEEAC-FA9A-F040-8FFE-9D80CC67C28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779200" y="3027600"/>
            <a:ext cx="5738400" cy="1548000"/>
          </a:xfrm>
        </p:spPr>
        <p:txBody>
          <a:bodyPr/>
          <a:lstStyle>
            <a:lvl1pPr marL="0" indent="0">
              <a:lnSpc>
                <a:spcPct val="150000"/>
              </a:lnSpc>
              <a:buFontTx/>
              <a:buNone/>
              <a:defRPr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defRPr>
            </a:lvl1pPr>
            <a:lvl2pPr marL="457200" indent="0">
              <a:lnSpc>
                <a:spcPct val="150000"/>
              </a:lnSpc>
              <a:buFontTx/>
              <a:buNone/>
              <a:defRPr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defRPr>
            </a:lvl2pPr>
            <a:lvl3pPr marL="914400" indent="0">
              <a:lnSpc>
                <a:spcPct val="150000"/>
              </a:lnSpc>
              <a:buFontTx/>
              <a:buNone/>
              <a:defRPr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defRPr>
            </a:lvl3pPr>
            <a:lvl4pPr marL="1371600" indent="0">
              <a:lnSpc>
                <a:spcPct val="150000"/>
              </a:lnSpc>
              <a:buFontTx/>
              <a:buNone/>
              <a:defRPr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defRPr>
            </a:lvl4pPr>
            <a:lvl5pPr marL="1828800" indent="0">
              <a:lnSpc>
                <a:spcPct val="150000"/>
              </a:lnSpc>
              <a:buFontTx/>
              <a:buNone/>
              <a:defRPr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defRPr>
            </a:lvl5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14" name="コンテンツ プレースホルダー 13">
            <a:extLst>
              <a:ext uri="{FF2B5EF4-FFF2-40B4-BE49-F238E27FC236}">
                <a16:creationId xmlns:a16="http://schemas.microsoft.com/office/drawing/2014/main" id="{80D79723-75AA-264F-B774-9115F2E8723A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1411200" y="4680000"/>
            <a:ext cx="7102800" cy="1540800"/>
          </a:xfrm>
        </p:spPr>
        <p:txBody>
          <a:bodyPr>
            <a:noAutofit/>
          </a:bodyPr>
          <a:lstStyle>
            <a:lvl1pPr marL="0" indent="0">
              <a:lnSpc>
                <a:spcPts val="6000"/>
              </a:lnSpc>
              <a:spcBef>
                <a:spcPts val="0"/>
              </a:spcBef>
              <a:buFontTx/>
              <a:buNone/>
              <a:defRPr sz="4000">
                <a:solidFill>
                  <a:srgbClr val="D5FC78"/>
                </a:solidFill>
                <a:latin typeface="Meiryo UI" panose="020B0604030504040204" pitchFamily="34" charset="-128"/>
                <a:ea typeface="Meiryo UI" panose="020B0604030504040204" pitchFamily="34" charset="-128"/>
              </a:defRPr>
            </a:lvl1pPr>
            <a:lvl2pPr marL="457200" indent="0">
              <a:lnSpc>
                <a:spcPts val="6000"/>
              </a:lnSpc>
              <a:buFontTx/>
              <a:buNone/>
              <a:defRPr sz="3600">
                <a:solidFill>
                  <a:srgbClr val="D5FC78"/>
                </a:solidFill>
                <a:latin typeface="Meiryo UI" panose="020B0604030504040204" pitchFamily="34" charset="-128"/>
                <a:ea typeface="Meiryo UI" panose="020B0604030504040204" pitchFamily="34" charset="-128"/>
              </a:defRPr>
            </a:lvl2pPr>
            <a:lvl3pPr marL="914400" indent="0">
              <a:lnSpc>
                <a:spcPts val="6000"/>
              </a:lnSpc>
              <a:buFontTx/>
              <a:buNone/>
              <a:defRPr sz="3200">
                <a:solidFill>
                  <a:srgbClr val="D5FC78"/>
                </a:solidFill>
                <a:latin typeface="Meiryo UI" panose="020B0604030504040204" pitchFamily="34" charset="-128"/>
                <a:ea typeface="Meiryo UI" panose="020B0604030504040204" pitchFamily="34" charset="-128"/>
              </a:defRPr>
            </a:lvl3pPr>
            <a:lvl4pPr marL="1371600" indent="0">
              <a:lnSpc>
                <a:spcPts val="6000"/>
              </a:lnSpc>
              <a:buFontTx/>
              <a:buNone/>
              <a:defRPr sz="2800">
                <a:solidFill>
                  <a:srgbClr val="D5FC78"/>
                </a:solidFill>
                <a:latin typeface="Meiryo UI" panose="020B0604030504040204" pitchFamily="34" charset="-128"/>
                <a:ea typeface="Meiryo UI" panose="020B0604030504040204" pitchFamily="34" charset="-128"/>
              </a:defRPr>
            </a:lvl4pPr>
            <a:lvl5pPr marL="1828800" indent="0">
              <a:lnSpc>
                <a:spcPts val="6000"/>
              </a:lnSpc>
              <a:buFontTx/>
              <a:buNone/>
              <a:defRPr sz="2800">
                <a:solidFill>
                  <a:srgbClr val="D5FC78"/>
                </a:solidFill>
                <a:latin typeface="Meiryo UI" panose="020B0604030504040204" pitchFamily="34" charset="-128"/>
                <a:ea typeface="Meiryo UI" panose="020B0604030504040204" pitchFamily="34" charset="-128"/>
              </a:defRPr>
            </a:lvl5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</p:spTree>
    <p:extLst>
      <p:ext uri="{BB962C8B-B14F-4D97-AF65-F5344CB8AC3E}">
        <p14:creationId xmlns:p14="http://schemas.microsoft.com/office/powerpoint/2010/main" val="6582961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実験を始める前に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0704558B-4B63-2F43-BA10-30BDA0ADB1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F81A04-EFE2-1141-B2B2-26875558ABE0}" type="datetimeFigureOut">
              <a:rPr kumimoji="1" lang="ja-JP" altLang="en-US" smtClean="0"/>
              <a:t>2022/3/18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013C95B1-6C43-BD49-8F8D-04E2C08705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F446D583-091F-F64D-B492-094891EE66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42673B-4D01-CD49-9827-D90592AA3108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pic>
        <p:nvPicPr>
          <p:cNvPr id="6" name="図 5" descr="文字が書かれている&#10;&#10;中程度の精度で自動的に生成された説明">
            <a:extLst>
              <a:ext uri="{FF2B5EF4-FFF2-40B4-BE49-F238E27FC236}">
                <a16:creationId xmlns:a16="http://schemas.microsoft.com/office/drawing/2014/main" id="{17C82858-E559-0442-A4AE-03605A889B3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3542" y="1194008"/>
            <a:ext cx="9056915" cy="5614572"/>
          </a:xfrm>
          <a:prstGeom prst="rect">
            <a:avLst/>
          </a:prstGeom>
        </p:spPr>
      </p:pic>
      <p:pic>
        <p:nvPicPr>
          <p:cNvPr id="7" name="図 6" descr="ボトル が含まれている画像&#10;&#10;自動的に生成された説明">
            <a:extLst>
              <a:ext uri="{FF2B5EF4-FFF2-40B4-BE49-F238E27FC236}">
                <a16:creationId xmlns:a16="http://schemas.microsoft.com/office/drawing/2014/main" id="{B6F0FFB4-830C-0842-9541-34E80D40D16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17140" y="106853"/>
            <a:ext cx="706117" cy="1179899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E9714ABF-8533-0B49-AEDA-4B38083EDF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2400" y="219600"/>
            <a:ext cx="7886700" cy="1325563"/>
          </a:xfrm>
        </p:spPr>
        <p:txBody>
          <a:bodyPr/>
          <a:lstStyle>
            <a:lvl1pPr>
              <a:defRPr>
                <a:solidFill>
                  <a:schemeClr val="accent4">
                    <a:lumMod val="75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A2789A07-C609-5148-A339-E17EC609CC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656000"/>
            <a:ext cx="7886700" cy="4521600"/>
          </a:xfrm>
        </p:spPr>
        <p:txBody>
          <a:bodyPr/>
          <a:lstStyle>
            <a:lvl1pPr marL="228600" indent="-228600">
              <a:lnSpc>
                <a:spcPct val="150000"/>
              </a:lnSpc>
              <a:buFont typeface="Wingdings" pitchFamily="2" charset="2"/>
              <a:buChar char="l"/>
              <a:defRPr u="sng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defRPr>
            </a:lvl1pPr>
            <a:lvl2pPr marL="457200" indent="0">
              <a:lnSpc>
                <a:spcPct val="150000"/>
              </a:lnSpc>
              <a:buFontTx/>
              <a:buNone/>
              <a:defRPr u="none">
                <a:solidFill>
                  <a:srgbClr val="BED8EF"/>
                </a:solidFill>
                <a:latin typeface="Meiryo UI" panose="020B0604030504040204" pitchFamily="34" charset="-128"/>
                <a:ea typeface="Meiryo UI" panose="020B0604030504040204" pitchFamily="34" charset="-128"/>
              </a:defRPr>
            </a:lvl2pPr>
            <a:lvl3pPr marL="1143000" indent="-228600">
              <a:lnSpc>
                <a:spcPct val="150000"/>
              </a:lnSpc>
              <a:buFont typeface="Wingdings" pitchFamily="2" charset="2"/>
              <a:buChar char="l"/>
              <a:defRPr u="sng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defRPr>
            </a:lvl3pPr>
            <a:lvl4pPr marL="1600200" indent="-228600">
              <a:lnSpc>
                <a:spcPct val="150000"/>
              </a:lnSpc>
              <a:buFont typeface="Wingdings" pitchFamily="2" charset="2"/>
              <a:buChar char="l"/>
              <a:defRPr u="sng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defRPr>
            </a:lvl4pPr>
            <a:lvl5pPr marL="2057400" indent="-228600">
              <a:lnSpc>
                <a:spcPct val="150000"/>
              </a:lnSpc>
              <a:buFont typeface="Wingdings" pitchFamily="2" charset="2"/>
              <a:buChar char="l"/>
              <a:defRPr u="sng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defRPr>
            </a:lvl5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83139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まと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2819B145-498E-1C43-9447-43E8E940A3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F81A04-EFE2-1141-B2B2-26875558ABE0}" type="datetimeFigureOut">
              <a:rPr kumimoji="1" lang="ja-JP" altLang="en-US" smtClean="0"/>
              <a:t>2022/3/18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043F0D03-CF9F-C641-9870-61BB815125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1999658D-042A-914A-BE11-59C190B2E4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42673B-4D01-CD49-9827-D90592AA3108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pic>
        <p:nvPicPr>
          <p:cNvPr id="6" name="図 5" descr="文字が書かれている&#10;&#10;中程度の精度で自動的に生成された説明">
            <a:extLst>
              <a:ext uri="{FF2B5EF4-FFF2-40B4-BE49-F238E27FC236}">
                <a16:creationId xmlns:a16="http://schemas.microsoft.com/office/drawing/2014/main" id="{489BF777-2673-CD4B-B010-D4282C28331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3542" y="1194008"/>
            <a:ext cx="9056915" cy="5614572"/>
          </a:xfrm>
          <a:prstGeom prst="rect">
            <a:avLst/>
          </a:prstGeom>
        </p:spPr>
      </p:pic>
      <p:pic>
        <p:nvPicPr>
          <p:cNvPr id="7" name="図 6" descr="ボトル が含まれている画像&#10;&#10;自動的に生成された説明">
            <a:extLst>
              <a:ext uri="{FF2B5EF4-FFF2-40B4-BE49-F238E27FC236}">
                <a16:creationId xmlns:a16="http://schemas.microsoft.com/office/drawing/2014/main" id="{05DFE1F5-0401-8A4D-A351-C3B5E0F29AD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17140" y="106853"/>
            <a:ext cx="706117" cy="1179899"/>
          </a:xfrm>
          <a:prstGeom prst="rect">
            <a:avLst/>
          </a:prstGeom>
        </p:spPr>
      </p:pic>
      <p:pic>
        <p:nvPicPr>
          <p:cNvPr id="8" name="図 11" descr="時計 が含まれている画像&#10;&#10;自動的に生成された説明">
            <a:extLst>
              <a:ext uri="{FF2B5EF4-FFF2-40B4-BE49-F238E27FC236}">
                <a16:creationId xmlns:a16="http://schemas.microsoft.com/office/drawing/2014/main" id="{D2D97112-DAB8-B747-8E82-1B5FDD33427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660"/>
          <a:stretch>
            <a:fillRect/>
          </a:stretch>
        </p:blipFill>
        <p:spPr bwMode="auto">
          <a:xfrm>
            <a:off x="6045200" y="2209800"/>
            <a:ext cx="2724150" cy="336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52421EB0-E44E-D745-9D87-A9A4B00A79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2400" y="219600"/>
            <a:ext cx="7886700" cy="1325563"/>
          </a:xfrm>
        </p:spPr>
        <p:txBody>
          <a:bodyPr/>
          <a:lstStyle>
            <a:lvl1pPr>
              <a:defRPr>
                <a:latin typeface="Meiryo UI" panose="020B0604030504040204" pitchFamily="34" charset="-128"/>
                <a:ea typeface="Meiryo UI" panose="020B0604030504040204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12" name="コンテンツ プレースホルダー 2">
            <a:extLst>
              <a:ext uri="{FF2B5EF4-FFF2-40B4-BE49-F238E27FC236}">
                <a16:creationId xmlns:a16="http://schemas.microsoft.com/office/drawing/2014/main" id="{5E7AA948-A01C-D748-8C9C-EC205B3D548B}"/>
              </a:ext>
            </a:extLst>
          </p:cNvPr>
          <p:cNvSpPr txBox="1">
            <a:spLocks/>
          </p:cNvSpPr>
          <p:nvPr userDrawn="1"/>
        </p:nvSpPr>
        <p:spPr>
          <a:xfrm>
            <a:off x="628649" y="2470151"/>
            <a:ext cx="5605463" cy="3501818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>
              <a:lnSpc>
                <a:spcPct val="150000"/>
              </a:lnSpc>
              <a:buFont typeface="Wingdings" pitchFamily="2" charset="2"/>
              <a:buChar char="l"/>
              <a:defRPr/>
            </a:pPr>
            <a:endParaRPr lang="en-US" altLang="ja-JP" dirty="0">
              <a:solidFill>
                <a:schemeClr val="bg1"/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sp>
        <p:nvSpPr>
          <p:cNvPr id="16" name="コンテンツ プレースホルダー 15">
            <a:extLst>
              <a:ext uri="{FF2B5EF4-FFF2-40B4-BE49-F238E27FC236}">
                <a16:creationId xmlns:a16="http://schemas.microsoft.com/office/drawing/2014/main" id="{43F2536F-7D23-9C44-8014-D0398B6762DD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30000" y="2469600"/>
            <a:ext cx="5605200" cy="3506400"/>
          </a:xfrm>
        </p:spPr>
        <p:txBody>
          <a:bodyPr/>
          <a:lstStyle>
            <a:lvl1pPr marL="228600" indent="-228600">
              <a:lnSpc>
                <a:spcPct val="150000"/>
              </a:lnSpc>
              <a:buFont typeface="Wingdings" pitchFamily="2" charset="2"/>
              <a:buChar char="l"/>
              <a:defRPr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defRPr>
            </a:lvl1pPr>
            <a:lvl2pPr marL="685800" indent="-228600">
              <a:lnSpc>
                <a:spcPct val="150000"/>
              </a:lnSpc>
              <a:buFont typeface="Wingdings" pitchFamily="2" charset="2"/>
              <a:buChar char="l"/>
              <a:defRPr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defRPr>
            </a:lvl2pPr>
            <a:lvl3pPr marL="1143000" indent="-228600">
              <a:lnSpc>
                <a:spcPct val="150000"/>
              </a:lnSpc>
              <a:buFont typeface="Wingdings" pitchFamily="2" charset="2"/>
              <a:buChar char="l"/>
              <a:defRPr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defRPr>
            </a:lvl3pPr>
            <a:lvl4pPr marL="1600200" indent="-228600">
              <a:lnSpc>
                <a:spcPct val="150000"/>
              </a:lnSpc>
              <a:buFont typeface="Wingdings" pitchFamily="2" charset="2"/>
              <a:buChar char="l"/>
              <a:defRPr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defRPr>
            </a:lvl4pPr>
            <a:lvl5pPr marL="2057400" indent="-228600">
              <a:lnSpc>
                <a:spcPct val="150000"/>
              </a:lnSpc>
              <a:buFont typeface="Wingdings" pitchFamily="2" charset="2"/>
              <a:buChar char="l"/>
              <a:defRPr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defRPr>
            </a:lvl5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18" name="コンテンツ プレースホルダー 17">
            <a:extLst>
              <a:ext uri="{FF2B5EF4-FFF2-40B4-BE49-F238E27FC236}">
                <a16:creationId xmlns:a16="http://schemas.microsoft.com/office/drawing/2014/main" id="{B8C90AB7-BC7C-2546-955D-C0EFC7770F05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1033200" y="1612800"/>
            <a:ext cx="6303600" cy="849600"/>
          </a:xfrm>
        </p:spPr>
        <p:txBody>
          <a:bodyPr>
            <a:noAutofit/>
          </a:bodyPr>
          <a:lstStyle>
            <a:lvl1pPr marL="0" indent="0">
              <a:lnSpc>
                <a:spcPct val="150000"/>
              </a:lnSpc>
              <a:buFontTx/>
              <a:buNone/>
              <a:defRPr sz="32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defRPr>
            </a:lvl1pPr>
            <a:lvl2pPr marL="457200" indent="0">
              <a:lnSpc>
                <a:spcPct val="150000"/>
              </a:lnSpc>
              <a:buFontTx/>
              <a:buNone/>
              <a:defRPr sz="28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defRPr>
            </a:lvl2pPr>
            <a:lvl3pPr marL="914400" indent="0">
              <a:lnSpc>
                <a:spcPct val="150000"/>
              </a:lnSpc>
              <a:buFontTx/>
              <a:buNone/>
              <a:defRPr sz="24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defRPr>
            </a:lvl3pPr>
            <a:lvl4pPr marL="1371600" indent="0">
              <a:lnSpc>
                <a:spcPct val="150000"/>
              </a:lnSpc>
              <a:buFontTx/>
              <a:buNone/>
              <a:defRPr sz="20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defRPr>
            </a:lvl4pPr>
            <a:lvl5pPr marL="1828800" indent="0">
              <a:lnSpc>
                <a:spcPct val="150000"/>
              </a:lnSpc>
              <a:buFontTx/>
              <a:buNone/>
              <a:defRPr sz="20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defRPr>
            </a:lvl5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</p:spTree>
    <p:extLst>
      <p:ext uri="{BB962C8B-B14F-4D97-AF65-F5344CB8AC3E}">
        <p14:creationId xmlns:p14="http://schemas.microsoft.com/office/powerpoint/2010/main" val="41592289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F81A04-EFE2-1141-B2B2-26875558ABE0}" type="datetimeFigureOut">
              <a:rPr kumimoji="1" lang="ja-JP" altLang="en-US" smtClean="0"/>
              <a:t>2022/3/18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42673B-4D01-CD49-9827-D90592AA310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180913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6" r:id="rId3"/>
    <p:sldLayoutId id="2147483678" r:id="rId4"/>
    <p:sldLayoutId id="2147483679" r:id="rId5"/>
    <p:sldLayoutId id="2147483680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Meiryo UI" panose="020B0604030504040204" pitchFamily="34" charset="-128"/>
          <a:ea typeface="Meiryo UI" panose="020B0604030504040204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Meiryo UI" panose="020B0604030504040204" pitchFamily="34" charset="-128"/>
          <a:ea typeface="Meiryo UI" panose="020B0604030504040204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Meiryo UI" panose="020B0604030504040204" pitchFamily="34" charset="-128"/>
          <a:ea typeface="Meiryo UI" panose="020B0604030504040204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Meiryo UI" panose="020B0604030504040204" pitchFamily="34" charset="-128"/>
          <a:ea typeface="Meiryo UI" panose="020B0604030504040204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Meiryo UI" panose="020B0604030504040204" pitchFamily="34" charset="-128"/>
          <a:ea typeface="Meiryo UI" panose="020B0604030504040204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Meiryo UI" panose="020B0604030504040204" pitchFamily="34" charset="-128"/>
          <a:ea typeface="Meiryo UI" panose="020B0604030504040204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customXml" Target="../ink/ink3.xml"/><Relationship Id="rId13" Type="http://schemas.openxmlformats.org/officeDocument/2006/relationships/customXml" Target="../ink/ink5.xml"/><Relationship Id="rId18" Type="http://schemas.openxmlformats.org/officeDocument/2006/relationships/image" Target="../media/image19.png"/><Relationship Id="rId3" Type="http://schemas.openxmlformats.org/officeDocument/2006/relationships/customXml" Target="../ink/ink1.xml"/><Relationship Id="rId21" Type="http://schemas.openxmlformats.org/officeDocument/2006/relationships/customXml" Target="../ink/ink9.xml"/><Relationship Id="rId7" Type="http://schemas.openxmlformats.org/officeDocument/2006/relationships/image" Target="../media/image13.png"/><Relationship Id="rId12" Type="http://schemas.openxmlformats.org/officeDocument/2006/relationships/image" Target="../media/image16.png"/><Relationship Id="rId17" Type="http://schemas.openxmlformats.org/officeDocument/2006/relationships/customXml" Target="../ink/ink7.xml"/><Relationship Id="rId25" Type="http://schemas.openxmlformats.org/officeDocument/2006/relationships/image" Target="../media/image9.jp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8.png"/><Relationship Id="rId20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2.xml"/><Relationship Id="rId11" Type="http://schemas.openxmlformats.org/officeDocument/2006/relationships/customXml" Target="../ink/ink4.xml"/><Relationship Id="rId24" Type="http://schemas.openxmlformats.org/officeDocument/2006/relationships/image" Target="../media/image22.png"/><Relationship Id="rId5" Type="http://schemas.openxmlformats.org/officeDocument/2006/relationships/image" Target="../media/image12.png"/><Relationship Id="rId15" Type="http://schemas.openxmlformats.org/officeDocument/2006/relationships/customXml" Target="../ink/ink6.xml"/><Relationship Id="rId23" Type="http://schemas.openxmlformats.org/officeDocument/2006/relationships/customXml" Target="../ink/ink10.xml"/><Relationship Id="rId10" Type="http://schemas.openxmlformats.org/officeDocument/2006/relationships/image" Target="../media/image10.png"/><Relationship Id="rId19" Type="http://schemas.openxmlformats.org/officeDocument/2006/relationships/customXml" Target="../ink/ink8.xml"/><Relationship Id="rId9" Type="http://schemas.openxmlformats.org/officeDocument/2006/relationships/image" Target="../media/image14.png"/><Relationship Id="rId14" Type="http://schemas.openxmlformats.org/officeDocument/2006/relationships/image" Target="../media/image17.png"/><Relationship Id="rId22" Type="http://schemas.openxmlformats.org/officeDocument/2006/relationships/image" Target="../media/image21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customXml" Target="../ink/ink11.xml"/><Relationship Id="rId13" Type="http://schemas.openxmlformats.org/officeDocument/2006/relationships/image" Target="../media/image26.png"/><Relationship Id="rId3" Type="http://schemas.openxmlformats.org/officeDocument/2006/relationships/image" Target="../media/image11.png"/><Relationship Id="rId7" Type="http://schemas.microsoft.com/office/2007/relationships/hdphoto" Target="../media/hdphoto1.wdp"/><Relationship Id="rId12" Type="http://schemas.openxmlformats.org/officeDocument/2006/relationships/customXml" Target="../ink/ink13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11" Type="http://schemas.openxmlformats.org/officeDocument/2006/relationships/image" Target="../media/image25.png"/><Relationship Id="rId5" Type="http://schemas.openxmlformats.org/officeDocument/2006/relationships/image" Target="../media/image23.png"/><Relationship Id="rId10" Type="http://schemas.openxmlformats.org/officeDocument/2006/relationships/customXml" Target="../ink/ink12.xml"/><Relationship Id="rId4" Type="http://schemas.openxmlformats.org/officeDocument/2006/relationships/image" Target="../media/image15.png"/><Relationship Id="rId9" Type="http://schemas.openxmlformats.org/officeDocument/2006/relationships/image" Target="../media/image18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customXml" Target="../ink/ink16.xml"/><Relationship Id="rId7" Type="http://schemas.openxmlformats.org/officeDocument/2006/relationships/image" Target="../media/image691.png"/><Relationship Id="rId12" Type="http://schemas.openxmlformats.org/officeDocument/2006/relationships/image" Target="../media/image32.png"/><Relationship Id="rId2" Type="http://schemas.openxmlformats.org/officeDocument/2006/relationships/customXml" Target="../ink/ink14.xml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15.xml"/><Relationship Id="rId11" Type="http://schemas.openxmlformats.org/officeDocument/2006/relationships/image" Target="../media/image36.png"/><Relationship Id="rId5" Type="http://schemas.openxmlformats.org/officeDocument/2006/relationships/image" Target="../media/image681.png"/><Relationship Id="rId10" Type="http://schemas.openxmlformats.org/officeDocument/2006/relationships/image" Target="../media/image35.png"/><Relationship Id="rId9" Type="http://schemas.openxmlformats.org/officeDocument/2006/relationships/image" Target="../media/image70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png"/><Relationship Id="rId2" Type="http://schemas.openxmlformats.org/officeDocument/2006/relationships/customXml" Target="../ink/ink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0.png"/><Relationship Id="rId5" Type="http://schemas.openxmlformats.org/officeDocument/2006/relationships/customXml" Target="../ink/ink18.xml"/><Relationship Id="rId4" Type="http://schemas.openxmlformats.org/officeDocument/2006/relationships/image" Target="../media/image3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39.png"/><Relationship Id="rId7" Type="http://schemas.microsoft.com/office/2007/relationships/hdphoto" Target="../media/hdphoto2.wdp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.png"/><Relationship Id="rId5" Type="http://schemas.openxmlformats.org/officeDocument/2006/relationships/image" Target="../media/image31.png"/><Relationship Id="rId4" Type="http://schemas.openxmlformats.org/officeDocument/2006/relationships/image" Target="../media/image1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g"/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customXml" Target="../ink/ink21.xml"/><Relationship Id="rId7" Type="http://schemas.openxmlformats.org/officeDocument/2006/relationships/image" Target="../media/image691.png"/><Relationship Id="rId2" Type="http://schemas.openxmlformats.org/officeDocument/2006/relationships/customXml" Target="../ink/ink19.xml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20.xml"/><Relationship Id="rId5" Type="http://schemas.openxmlformats.org/officeDocument/2006/relationships/image" Target="../media/image681.png"/><Relationship Id="rId9" Type="http://schemas.openxmlformats.org/officeDocument/2006/relationships/image" Target="../media/image70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customXml" Target="../ink/ink22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0.jpg"/><Relationship Id="rId4" Type="http://schemas.openxmlformats.org/officeDocument/2006/relationships/image" Target="../media/image450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3.png"/><Relationship Id="rId13" Type="http://schemas.openxmlformats.org/officeDocument/2006/relationships/image" Target="../media/image50.jpg"/><Relationship Id="rId3" Type="http://schemas.openxmlformats.org/officeDocument/2006/relationships/customXml" Target="../ink/ink23.xml"/><Relationship Id="rId7" Type="http://schemas.openxmlformats.org/officeDocument/2006/relationships/customXml" Target="../ink/ink24.xml"/><Relationship Id="rId12" Type="http://schemas.openxmlformats.org/officeDocument/2006/relationships/image" Target="../media/image11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2.png"/><Relationship Id="rId11" Type="http://schemas.openxmlformats.org/officeDocument/2006/relationships/customXml" Target="../ink/ink26.xml"/><Relationship Id="rId10" Type="http://schemas.openxmlformats.org/officeDocument/2006/relationships/image" Target="../media/image114.png"/><Relationship Id="rId9" Type="http://schemas.openxmlformats.org/officeDocument/2006/relationships/customXml" Target="../ink/ink25.xml"/><Relationship Id="rId14" Type="http://schemas.openxmlformats.org/officeDocument/2006/relationships/image" Target="../media/image51.jp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7.png"/><Relationship Id="rId4" Type="http://schemas.openxmlformats.org/officeDocument/2006/relationships/customXml" Target="../ink/ink2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7" Type="http://schemas.openxmlformats.org/officeDocument/2006/relationships/image" Target="../media/image4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29.xml"/><Relationship Id="rId5" Type="http://schemas.openxmlformats.org/officeDocument/2006/relationships/image" Target="../media/image48.png"/><Relationship Id="rId4" Type="http://schemas.openxmlformats.org/officeDocument/2006/relationships/customXml" Target="../ink/ink28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30.png"/><Relationship Id="rId3" Type="http://schemas.openxmlformats.org/officeDocument/2006/relationships/customXml" Target="../ink/ink30.xml"/><Relationship Id="rId7" Type="http://schemas.openxmlformats.org/officeDocument/2006/relationships/customXml" Target="../ink/ink31.xml"/><Relationship Id="rId12" Type="http://schemas.openxmlformats.org/officeDocument/2006/relationships/image" Target="../media/image115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120.png"/><Relationship Id="rId11" Type="http://schemas.openxmlformats.org/officeDocument/2006/relationships/customXml" Target="../ink/ink33.xml"/><Relationship Id="rId10" Type="http://schemas.openxmlformats.org/officeDocument/2006/relationships/image" Target="../media/image1140.png"/><Relationship Id="rId9" Type="http://schemas.openxmlformats.org/officeDocument/2006/relationships/customXml" Target="../ink/ink3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orO7CtWolL0" TargetMode="Externa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E47AE29-0CDA-5245-9AF2-6A75D1D900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ja-JP" altLang="en-US">
                <a:solidFill>
                  <a:schemeClr val="tx2"/>
                </a:solidFill>
              </a:rPr>
              <a:t>今回の実験について</a:t>
            </a:r>
            <a:r>
              <a:rPr lang="ja-JP" altLang="en-US" sz="2800">
                <a:solidFill>
                  <a:schemeClr val="tx2"/>
                </a:solidFill>
              </a:rPr>
              <a:t>（指導担当の方へ）</a:t>
            </a:r>
            <a:endParaRPr kumimoji="1" lang="ja-JP" altLang="en-US">
              <a:solidFill>
                <a:schemeClr val="tx2"/>
              </a:solidFill>
            </a:endParaRP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B83D4FD8-A892-9E4E-9C2F-E4838B2FF2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431942"/>
            <a:ext cx="7886700" cy="45216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ja-JP" altLang="en-US" dirty="0"/>
              <a:t>今回の実験①（作業①）は</a:t>
            </a:r>
            <a:endParaRPr lang="en-US" altLang="ja-JP" dirty="0"/>
          </a:p>
          <a:p>
            <a:pPr marL="0" indent="0" algn="ctr">
              <a:buNone/>
            </a:pPr>
            <a:r>
              <a:rPr lang="ja-JP" altLang="en-US" dirty="0"/>
              <a:t>ご都合が良ければ、</a:t>
            </a:r>
            <a:br>
              <a:rPr lang="en-US" altLang="ja-JP" dirty="0"/>
            </a:br>
            <a:r>
              <a:rPr lang="ja-JP" altLang="en-US" dirty="0"/>
              <a:t>事前に実施いただけますと幸いです。</a:t>
            </a:r>
            <a:endParaRPr lang="en-US" altLang="ja-JP" dirty="0"/>
          </a:p>
          <a:p>
            <a:pPr marL="0" indent="0" algn="ctr">
              <a:buNone/>
            </a:pPr>
            <a:r>
              <a:rPr lang="ja-JP" altLang="en-US" dirty="0"/>
              <a:t>*キリで穴をあける作業が、</a:t>
            </a:r>
            <a:endParaRPr lang="en-US" altLang="ja-JP" dirty="0"/>
          </a:p>
          <a:p>
            <a:pPr marL="0" indent="0" algn="ctr">
              <a:buNone/>
            </a:pPr>
            <a:r>
              <a:rPr lang="ja-JP" altLang="en-US" dirty="0"/>
              <a:t>ケガに繋がる点含め、</a:t>
            </a:r>
            <a:endParaRPr lang="en-US" altLang="ja-JP" dirty="0"/>
          </a:p>
          <a:p>
            <a:pPr marL="0" indent="0" algn="ctr">
              <a:buNone/>
            </a:pPr>
            <a:r>
              <a:rPr lang="ja-JP" altLang="en-US" dirty="0"/>
              <a:t>お子様には難しい場合があります。</a:t>
            </a:r>
          </a:p>
        </p:txBody>
      </p:sp>
    </p:spTree>
    <p:extLst>
      <p:ext uri="{BB962C8B-B14F-4D97-AF65-F5344CB8AC3E}">
        <p14:creationId xmlns:p14="http://schemas.microsoft.com/office/powerpoint/2010/main" val="7618528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8D21C92-6D87-8F4F-B24C-E58A6BE0C20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kumimoji="1" lang="ja-JP" altLang="en-US"/>
              <a:t>こども実験教室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560921CF-594E-EA43-8B74-908D39EC4F3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kumimoji="1" lang="ja-JP" altLang="en-US" dirty="0"/>
              <a:t>第四回</a:t>
            </a:r>
            <a:endParaRPr kumimoji="1" lang="en-US" altLang="ja-JP" dirty="0"/>
          </a:p>
          <a:p>
            <a:pPr>
              <a:lnSpc>
                <a:spcPct val="110000"/>
              </a:lnSpc>
            </a:pPr>
            <a:r>
              <a:rPr lang="en-US" altLang="ja-JP" dirty="0"/>
              <a:t>〜</a:t>
            </a:r>
            <a:r>
              <a:rPr lang="ja-JP" altLang="en-US" dirty="0"/>
              <a:t>光のくっせつ</a:t>
            </a:r>
            <a:r>
              <a:rPr lang="en-US" altLang="ja-JP" dirty="0"/>
              <a:t>〜</a:t>
            </a:r>
            <a:endParaRPr kumimoji="1" lang="ja-JP" altLang="en-US" dirty="0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BC1CE262-BF1E-BD46-9566-BA98518AA50D}"/>
              </a:ext>
            </a:extLst>
          </p:cNvPr>
          <p:cNvSpPr txBox="1"/>
          <p:nvPr/>
        </p:nvSpPr>
        <p:spPr>
          <a:xfrm>
            <a:off x="3992563" y="1798638"/>
            <a:ext cx="1479550" cy="3381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ja-JP" altLang="en-US" sz="1600" spc="12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じっけん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7F975C97-89FE-8549-80C1-17D6E49816E5}"/>
              </a:ext>
            </a:extLst>
          </p:cNvPr>
          <p:cNvSpPr txBox="1"/>
          <p:nvPr/>
        </p:nvSpPr>
        <p:spPr>
          <a:xfrm>
            <a:off x="5416550" y="1798638"/>
            <a:ext cx="1704975" cy="3381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ja-JP" altLang="en-US" sz="1600" spc="12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きょうしつ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41302986-B3C9-DA49-ADCD-4ECFC99FB538}"/>
              </a:ext>
            </a:extLst>
          </p:cNvPr>
          <p:cNvSpPr txBox="1"/>
          <p:nvPr/>
        </p:nvSpPr>
        <p:spPr>
          <a:xfrm>
            <a:off x="3993759" y="4706938"/>
            <a:ext cx="158510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だいよんかい</a:t>
            </a:r>
            <a:endParaRPr kumimoji="1" lang="en-US" altLang="ja-JP" sz="1400" spc="300" dirty="0">
              <a:solidFill>
                <a:schemeClr val="bg1"/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D03A6F2D-1E58-E24E-BB0A-B6268F3C4AE3}"/>
              </a:ext>
            </a:extLst>
          </p:cNvPr>
          <p:cNvSpPr txBox="1"/>
          <p:nvPr/>
        </p:nvSpPr>
        <p:spPr>
          <a:xfrm>
            <a:off x="3666625" y="5432560"/>
            <a:ext cx="89845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ja-JP" altLang="en-US" sz="14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ひかり</a:t>
            </a:r>
            <a:endParaRPr kumimoji="1" lang="en-US" altLang="ja-JP" sz="1400" dirty="0">
              <a:solidFill>
                <a:schemeClr val="bg1"/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468009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0C68B10-80C4-BC44-8DE0-D181FB7090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はじめに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5B0FD430-8FC7-8D41-ABAA-0005D5BB5F4C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kumimoji="1" lang="ja-JP" altLang="en-US"/>
              <a:t>身のまわりには「ふしぎ」がたくさん！</a:t>
            </a:r>
            <a:endParaRPr kumimoji="1" lang="en-US" altLang="ja-JP" dirty="0"/>
          </a:p>
          <a:p>
            <a:r>
              <a:rPr lang="ja-JP" altLang="en-US"/>
              <a:t>実験によって、そのひみつが分かるよ</a:t>
            </a:r>
            <a:endParaRPr kumimoji="1" lang="ja-JP" altLang="en-US"/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AF9E42BC-EC83-A349-9CEC-AF709160B976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kumimoji="1" lang="ja-JP" altLang="en-US" dirty="0"/>
              <a:t>今日は「光のくっせつ」について、</a:t>
            </a:r>
            <a:endParaRPr kumimoji="1" lang="en-US" altLang="ja-JP" dirty="0"/>
          </a:p>
          <a:p>
            <a:r>
              <a:rPr kumimoji="1" lang="ja-JP" altLang="en-US" dirty="0"/>
              <a:t>　　いっしょに実験しよう！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E4B76CA1-1790-7747-A9C8-CADB1E9EF25C}"/>
              </a:ext>
            </a:extLst>
          </p:cNvPr>
          <p:cNvSpPr txBox="1"/>
          <p:nvPr/>
        </p:nvSpPr>
        <p:spPr>
          <a:xfrm>
            <a:off x="2878138" y="3000375"/>
            <a:ext cx="422275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み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505EC1C7-D075-654E-BF8C-E8E4F8A2E4FD}"/>
              </a:ext>
            </a:extLst>
          </p:cNvPr>
          <p:cNvSpPr txBox="1"/>
          <p:nvPr/>
        </p:nvSpPr>
        <p:spPr>
          <a:xfrm>
            <a:off x="2838450" y="3749675"/>
            <a:ext cx="866775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じっけん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0CBA72F9-176C-5C47-A618-4F7D9EBB204A}"/>
              </a:ext>
            </a:extLst>
          </p:cNvPr>
          <p:cNvSpPr txBox="1"/>
          <p:nvPr/>
        </p:nvSpPr>
        <p:spPr>
          <a:xfrm>
            <a:off x="6610350" y="3749675"/>
            <a:ext cx="533400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わ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2DD7660E-0345-AF4D-AC96-9D56DE45D4EB}"/>
              </a:ext>
            </a:extLst>
          </p:cNvPr>
          <p:cNvSpPr txBox="1"/>
          <p:nvPr/>
        </p:nvSpPr>
        <p:spPr>
          <a:xfrm>
            <a:off x="1660525" y="4576763"/>
            <a:ext cx="923925" cy="3397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ja-JP" altLang="en-US" sz="1600" spc="600">
                <a:solidFill>
                  <a:srgbClr val="D5FC78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きょう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46BBCD92-9991-7145-B989-7418E3BEB6E2}"/>
              </a:ext>
            </a:extLst>
          </p:cNvPr>
          <p:cNvSpPr txBox="1"/>
          <p:nvPr/>
        </p:nvSpPr>
        <p:spPr>
          <a:xfrm>
            <a:off x="4006850" y="5326063"/>
            <a:ext cx="1187450" cy="3381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ja-JP" altLang="en-US" sz="1600" spc="600">
                <a:solidFill>
                  <a:srgbClr val="D5FC78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じっけん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DEE22F50-7E11-C84A-A246-AF267942A66F}"/>
              </a:ext>
            </a:extLst>
          </p:cNvPr>
          <p:cNvSpPr txBox="1"/>
          <p:nvPr/>
        </p:nvSpPr>
        <p:spPr>
          <a:xfrm>
            <a:off x="3109700" y="4575600"/>
            <a:ext cx="923925" cy="33855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ja-JP" altLang="en-US" sz="1600" spc="300">
                <a:solidFill>
                  <a:srgbClr val="D5FC78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ひかり</a:t>
            </a:r>
          </a:p>
        </p:txBody>
      </p:sp>
    </p:spTree>
    <p:extLst>
      <p:ext uri="{BB962C8B-B14F-4D97-AF65-F5344CB8AC3E}">
        <p14:creationId xmlns:p14="http://schemas.microsoft.com/office/powerpoint/2010/main" val="5013761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0ED9D5E-34CB-614D-B297-1E573B140C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水の中のストローのふしぎ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4D4EEC28-72EC-E34E-B398-18C6CB335B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kumimoji="1" lang="ja-JP" altLang="en-US" dirty="0"/>
              <a:t>みんなはコップ</a:t>
            </a:r>
            <a:r>
              <a:rPr lang="ja-JP" altLang="en-US" dirty="0"/>
              <a:t>の水をストローで</a:t>
            </a:r>
            <a:r>
              <a:rPr kumimoji="1" lang="ja-JP" altLang="en-US" dirty="0"/>
              <a:t>飲んだことあるかな？</a:t>
            </a:r>
            <a:endParaRPr kumimoji="1" lang="en-US" altLang="ja-JP" dirty="0"/>
          </a:p>
          <a:p>
            <a:pPr marL="0" indent="0">
              <a:buNone/>
            </a:pPr>
            <a:r>
              <a:rPr lang="ja-JP" altLang="en-US" dirty="0"/>
              <a:t>その時のコップの様子を思い出してみよう！</a:t>
            </a:r>
            <a:endParaRPr lang="en-US" altLang="ja-JP" dirty="0"/>
          </a:p>
          <a:p>
            <a:pPr marL="0" indent="0">
              <a:buNone/>
            </a:pPr>
            <a:r>
              <a:rPr kumimoji="1" lang="ja-JP" altLang="en-US" dirty="0">
                <a:solidFill>
                  <a:schemeClr val="accent1"/>
                </a:solidFill>
              </a:rPr>
              <a:t>水にストローをさすと</a:t>
            </a:r>
            <a:r>
              <a:rPr lang="en-US" altLang="ja-JP" dirty="0">
                <a:solidFill>
                  <a:schemeClr val="accent1"/>
                </a:solidFill>
              </a:rPr>
              <a:t>…</a:t>
            </a:r>
          </a:p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62EA531D-C4BF-7B44-B602-B0A420ED1D9C}"/>
              </a:ext>
            </a:extLst>
          </p:cNvPr>
          <p:cNvSpPr txBox="1"/>
          <p:nvPr/>
        </p:nvSpPr>
        <p:spPr>
          <a:xfrm>
            <a:off x="694160" y="4570396"/>
            <a:ext cx="185018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4800" dirty="0">
                <a:solidFill>
                  <a:schemeClr val="bg2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あれ？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E3C117D6-7403-F947-8530-55E65E42B94D}"/>
              </a:ext>
            </a:extLst>
          </p:cNvPr>
          <p:cNvSpPr txBox="1"/>
          <p:nvPr/>
        </p:nvSpPr>
        <p:spPr>
          <a:xfrm>
            <a:off x="1100118" y="305176"/>
            <a:ext cx="13752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spc="300">
                <a:latin typeface="Meiryo UI" panose="020B0604030504040204" pitchFamily="34" charset="-128"/>
                <a:ea typeface="Meiryo UI" panose="020B0604030504040204" pitchFamily="34" charset="-128"/>
              </a:rPr>
              <a:t>みず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8E1E0DA8-55A2-4D42-892E-AC74384E6206}"/>
              </a:ext>
            </a:extLst>
          </p:cNvPr>
          <p:cNvSpPr txBox="1"/>
          <p:nvPr/>
        </p:nvSpPr>
        <p:spPr>
          <a:xfrm>
            <a:off x="2123886" y="311040"/>
            <a:ext cx="13752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spc="300">
                <a:latin typeface="Meiryo UI" panose="020B0604030504040204" pitchFamily="34" charset="-128"/>
                <a:ea typeface="Meiryo UI" panose="020B0604030504040204" pitchFamily="34" charset="-128"/>
              </a:rPr>
              <a:t>なか</a:t>
            </a:r>
          </a:p>
        </p:txBody>
      </p:sp>
      <p:sp>
        <p:nvSpPr>
          <p:cNvPr id="12" name="!!テキスト ボックス 11">
            <a:extLst>
              <a:ext uri="{FF2B5EF4-FFF2-40B4-BE49-F238E27FC236}">
                <a16:creationId xmlns:a16="http://schemas.microsoft.com/office/drawing/2014/main" id="{A36EFB4D-1131-1C4C-B7EC-36DEAF6ABFE1}"/>
              </a:ext>
            </a:extLst>
          </p:cNvPr>
          <p:cNvSpPr txBox="1"/>
          <p:nvPr/>
        </p:nvSpPr>
        <p:spPr>
          <a:xfrm>
            <a:off x="2874908" y="1631818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みず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0CF7FD89-C84B-2642-A133-1F2CCB275830}"/>
              </a:ext>
            </a:extLst>
          </p:cNvPr>
          <p:cNvSpPr txBox="1"/>
          <p:nvPr/>
        </p:nvSpPr>
        <p:spPr>
          <a:xfrm>
            <a:off x="4955539" y="1631817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の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0AA56AE2-08CC-DB46-B83B-343563A38BBC}"/>
              </a:ext>
            </a:extLst>
          </p:cNvPr>
          <p:cNvSpPr txBox="1"/>
          <p:nvPr/>
        </p:nvSpPr>
        <p:spPr>
          <a:xfrm>
            <a:off x="1241787" y="2401200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とき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AC05B367-30A7-0F43-8080-7F07548261E8}"/>
              </a:ext>
            </a:extLst>
          </p:cNvPr>
          <p:cNvSpPr txBox="1"/>
          <p:nvPr/>
        </p:nvSpPr>
        <p:spPr>
          <a:xfrm>
            <a:off x="2972049" y="2401200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ようす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D9691049-AF26-EA48-864B-9719695687AF}"/>
              </a:ext>
            </a:extLst>
          </p:cNvPr>
          <p:cNvSpPr txBox="1"/>
          <p:nvPr/>
        </p:nvSpPr>
        <p:spPr>
          <a:xfrm>
            <a:off x="3839426" y="2401200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おも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F898DBDA-5B24-8342-A16D-AE88A46B6F8A}"/>
              </a:ext>
            </a:extLst>
          </p:cNvPr>
          <p:cNvSpPr txBox="1"/>
          <p:nvPr/>
        </p:nvSpPr>
        <p:spPr>
          <a:xfrm>
            <a:off x="4578013" y="2401200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だ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3B288A9C-1739-1540-B6F8-A2D8B3584E3F}"/>
              </a:ext>
            </a:extLst>
          </p:cNvPr>
          <p:cNvSpPr txBox="1"/>
          <p:nvPr/>
        </p:nvSpPr>
        <p:spPr>
          <a:xfrm>
            <a:off x="654408" y="3172158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accent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みず</a:t>
            </a: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BF19828C-5741-42AE-A3F1-1E3D9DABDD0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2259" r="19107"/>
          <a:stretch/>
        </p:blipFill>
        <p:spPr>
          <a:xfrm>
            <a:off x="4364166" y="3061622"/>
            <a:ext cx="2409613" cy="308905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4781264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0ED9D5E-34CB-614D-B297-1E573B140C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水の中のストローのふしぎ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4D4EEC28-72EC-E34E-B398-18C6CB335B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656000"/>
            <a:ext cx="3714750" cy="4521600"/>
          </a:xfrm>
        </p:spPr>
        <p:txBody>
          <a:bodyPr/>
          <a:lstStyle/>
          <a:p>
            <a:pPr marL="0" indent="0">
              <a:buNone/>
            </a:pPr>
            <a:r>
              <a:rPr lang="ja-JP" altLang="en-US"/>
              <a:t>水にさしたストローをよく見ると、、</a:t>
            </a:r>
            <a:r>
              <a:rPr lang="ja-JP" altLang="en-US">
                <a:solidFill>
                  <a:schemeClr val="bg1">
                    <a:alpha val="0"/>
                  </a:schemeClr>
                </a:solidFill>
              </a:rPr>
              <a:t>　</a:t>
            </a:r>
            <a:r>
              <a:rPr kumimoji="1" lang="ja-JP" altLang="en-US">
                <a:solidFill>
                  <a:schemeClr val="bg1">
                    <a:alpha val="0"/>
                  </a:schemeClr>
                </a:solidFill>
              </a:rPr>
              <a:t>水の外と中でストロー</a:t>
            </a:r>
            <a:r>
              <a:rPr lang="ja-JP" altLang="en-US">
                <a:solidFill>
                  <a:schemeClr val="bg1">
                    <a:alpha val="0"/>
                  </a:schemeClr>
                </a:solidFill>
              </a:rPr>
              <a:t>がずれて</a:t>
            </a:r>
          </a:p>
          <a:p>
            <a:pPr marL="0" indent="0">
              <a:buNone/>
            </a:pPr>
            <a:endParaRPr lang="en-US" altLang="ja-JP" dirty="0"/>
          </a:p>
          <a:p>
            <a:pPr marL="0" indent="0" algn="ctr">
              <a:buNone/>
            </a:pPr>
            <a:r>
              <a:rPr lang="ja-JP" altLang="en-US" sz="3200">
                <a:solidFill>
                  <a:schemeClr val="accent4">
                    <a:lumMod val="60000"/>
                    <a:lumOff val="40000"/>
                  </a:schemeClr>
                </a:solidFill>
              </a:rPr>
              <a:t>なんでだろう</a:t>
            </a:r>
            <a:endParaRPr lang="en-US" altLang="ja-JP" sz="3200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3">
            <p14:nvContentPartPr>
              <p14:cNvPr id="13" name="インク 12">
                <a:extLst>
                  <a:ext uri="{FF2B5EF4-FFF2-40B4-BE49-F238E27FC236}">
                    <a16:creationId xmlns:a16="http://schemas.microsoft.com/office/drawing/2014/main" id="{263EDC03-4CB0-A84C-91B6-C121CFFCB0BF}"/>
                  </a:ext>
                </a:extLst>
              </p14:cNvPr>
              <p14:cNvContentPartPr/>
              <p14:nvPr/>
            </p14:nvContentPartPr>
            <p14:xfrm>
              <a:off x="707693" y="3523100"/>
              <a:ext cx="2882088" cy="145942"/>
            </p14:xfrm>
          </p:contentPart>
        </mc:Choice>
        <mc:Fallback xmlns="">
          <p:pic>
            <p:nvPicPr>
              <p:cNvPr id="13" name="インク 12">
                <a:extLst>
                  <a:ext uri="{FF2B5EF4-FFF2-40B4-BE49-F238E27FC236}">
                    <a16:creationId xmlns:a16="http://schemas.microsoft.com/office/drawing/2014/main" id="{263EDC03-4CB0-A84C-91B6-C121CFFCB0BF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44695" y="3145664"/>
                <a:ext cx="3007725" cy="900455"/>
              </a:xfrm>
              <a:prstGeom prst="rect">
                <a:avLst/>
              </a:prstGeom>
            </p:spPr>
          </p:pic>
        </mc:Fallback>
      </mc:AlternateContent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7908436C-FA40-2A43-90AC-CF981A3D0764}"/>
              </a:ext>
            </a:extLst>
          </p:cNvPr>
          <p:cNvSpPr txBox="1"/>
          <p:nvPr/>
        </p:nvSpPr>
        <p:spPr>
          <a:xfrm>
            <a:off x="1100118" y="305176"/>
            <a:ext cx="13752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spc="300">
                <a:latin typeface="Meiryo UI" panose="020B0604030504040204" pitchFamily="34" charset="-128"/>
                <a:ea typeface="Meiryo UI" panose="020B0604030504040204" pitchFamily="34" charset="-128"/>
              </a:rPr>
              <a:t>みず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6B88A397-1C15-A14B-878D-5FDBC3548FCE}"/>
              </a:ext>
            </a:extLst>
          </p:cNvPr>
          <p:cNvSpPr txBox="1"/>
          <p:nvPr/>
        </p:nvSpPr>
        <p:spPr>
          <a:xfrm>
            <a:off x="2123886" y="311040"/>
            <a:ext cx="13752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spc="300">
                <a:latin typeface="Meiryo UI" panose="020B0604030504040204" pitchFamily="34" charset="-128"/>
                <a:ea typeface="Meiryo UI" panose="020B0604030504040204" pitchFamily="34" charset="-128"/>
              </a:rPr>
              <a:t>なか</a:t>
            </a:r>
          </a:p>
        </p:txBody>
      </p:sp>
      <p:sp>
        <p:nvSpPr>
          <p:cNvPr id="8" name="コンテンツ プレースホルダー 2">
            <a:extLst>
              <a:ext uri="{FF2B5EF4-FFF2-40B4-BE49-F238E27FC236}">
                <a16:creationId xmlns:a16="http://schemas.microsoft.com/office/drawing/2014/main" id="{2CEC6A2C-F2ED-074F-ACF0-4F4B7C6F86C2}"/>
              </a:ext>
            </a:extLst>
          </p:cNvPr>
          <p:cNvSpPr txBox="1">
            <a:spLocks/>
          </p:cNvSpPr>
          <p:nvPr/>
        </p:nvSpPr>
        <p:spPr>
          <a:xfrm>
            <a:off x="628650" y="1656000"/>
            <a:ext cx="3714750" cy="233645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ja-JP" altLang="en-US">
                <a:solidFill>
                  <a:schemeClr val="bg1">
                    <a:alpha val="0"/>
                  </a:schemeClr>
                </a:solidFill>
              </a:rPr>
              <a:t>水にさしたストローをよく見ると、、　</a:t>
            </a:r>
            <a:r>
              <a:rPr lang="ja-JP" altLang="en-US">
                <a:solidFill>
                  <a:schemeClr val="bg2"/>
                </a:solidFill>
              </a:rPr>
              <a:t>水の外と中でストローがずれてる！</a:t>
            </a:r>
          </a:p>
        </p:txBody>
      </p:sp>
      <p:sp>
        <p:nvSpPr>
          <p:cNvPr id="9" name="!!テキスト ボックス 8">
            <a:extLst>
              <a:ext uri="{FF2B5EF4-FFF2-40B4-BE49-F238E27FC236}">
                <a16:creationId xmlns:a16="http://schemas.microsoft.com/office/drawing/2014/main" id="{C6229BBF-64B4-C14F-BCBC-EED71102C4DC}"/>
              </a:ext>
            </a:extLst>
          </p:cNvPr>
          <p:cNvSpPr txBox="1"/>
          <p:nvPr/>
        </p:nvSpPr>
        <p:spPr>
          <a:xfrm>
            <a:off x="646841" y="1644697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みず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35C84D86-52A5-FD41-8AE8-941F8458A658}"/>
              </a:ext>
            </a:extLst>
          </p:cNvPr>
          <p:cNvSpPr txBox="1"/>
          <p:nvPr/>
        </p:nvSpPr>
        <p:spPr>
          <a:xfrm>
            <a:off x="748544" y="2270253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み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A660E81E-10DD-A241-A0D3-2649947B7D0A}"/>
              </a:ext>
            </a:extLst>
          </p:cNvPr>
          <p:cNvSpPr txBox="1"/>
          <p:nvPr/>
        </p:nvSpPr>
        <p:spPr>
          <a:xfrm>
            <a:off x="2201160" y="2270252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2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みず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2BC8AC05-AE5A-B54A-8E2D-E0AD8BC399FB}"/>
              </a:ext>
            </a:extLst>
          </p:cNvPr>
          <p:cNvSpPr txBox="1"/>
          <p:nvPr/>
        </p:nvSpPr>
        <p:spPr>
          <a:xfrm>
            <a:off x="2881036" y="2270251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2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そと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6E5C2573-4425-3745-AC05-49C86CB49BCB}"/>
              </a:ext>
            </a:extLst>
          </p:cNvPr>
          <p:cNvSpPr txBox="1"/>
          <p:nvPr/>
        </p:nvSpPr>
        <p:spPr>
          <a:xfrm>
            <a:off x="3432122" y="2270250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2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なか</a:t>
            </a:r>
          </a:p>
        </p:txBody>
      </p: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6">
            <p14:nvContentPartPr>
              <p14:cNvPr id="33" name="インク 32">
                <a:extLst>
                  <a:ext uri="{FF2B5EF4-FFF2-40B4-BE49-F238E27FC236}">
                    <a16:creationId xmlns:a16="http://schemas.microsoft.com/office/drawing/2014/main" id="{4C4DF2D4-A07C-C343-A994-064E4300D38A}"/>
                  </a:ext>
                </a:extLst>
              </p14:cNvPr>
              <p14:cNvContentPartPr/>
              <p14:nvPr/>
            </p14:nvContentPartPr>
            <p14:xfrm>
              <a:off x="1897425" y="4900795"/>
              <a:ext cx="360" cy="360"/>
            </p14:xfrm>
          </p:contentPart>
        </mc:Choice>
        <mc:Fallback xmlns="">
          <p:pic>
            <p:nvPicPr>
              <p:cNvPr id="33" name="インク 32">
                <a:extLst>
                  <a:ext uri="{FF2B5EF4-FFF2-40B4-BE49-F238E27FC236}">
                    <a16:creationId xmlns:a16="http://schemas.microsoft.com/office/drawing/2014/main" id="{4C4DF2D4-A07C-C343-A994-064E4300D38A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866105" y="4869475"/>
                <a:ext cx="63000" cy="63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8">
            <p14:nvContentPartPr>
              <p14:cNvPr id="35" name="インク 34">
                <a:extLst>
                  <a:ext uri="{FF2B5EF4-FFF2-40B4-BE49-F238E27FC236}">
                    <a16:creationId xmlns:a16="http://schemas.microsoft.com/office/drawing/2014/main" id="{36F8B20B-E3A8-444B-8AAE-9083557244B9}"/>
                  </a:ext>
                </a:extLst>
              </p14:cNvPr>
              <p14:cNvContentPartPr/>
              <p14:nvPr/>
            </p14:nvContentPartPr>
            <p14:xfrm>
              <a:off x="4657807" y="4167932"/>
              <a:ext cx="360" cy="360"/>
            </p14:xfrm>
          </p:contentPart>
        </mc:Choice>
        <mc:Fallback xmlns="">
          <p:pic>
            <p:nvPicPr>
              <p:cNvPr id="35" name="インク 34">
                <a:extLst>
                  <a:ext uri="{FF2B5EF4-FFF2-40B4-BE49-F238E27FC236}">
                    <a16:creationId xmlns:a16="http://schemas.microsoft.com/office/drawing/2014/main" id="{36F8B20B-E3A8-444B-8AAE-9083557244B9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4626487" y="4136612"/>
                <a:ext cx="63000" cy="63000"/>
              </a:xfrm>
              <a:prstGeom prst="rect">
                <a:avLst/>
              </a:prstGeom>
            </p:spPr>
          </p:pic>
        </mc:Fallback>
      </mc:AlternateContent>
      <p:pic>
        <p:nvPicPr>
          <p:cNvPr id="15" name="図 14" descr="ホイール が含まれている画像&#10;&#10;自動的に生成された説明">
            <a:extLst>
              <a:ext uri="{FF2B5EF4-FFF2-40B4-BE49-F238E27FC236}">
                <a16:creationId xmlns:a16="http://schemas.microsoft.com/office/drawing/2014/main" id="{43643CEE-6177-6D4E-BC72-8CFC0B29CBA4}"/>
              </a:ext>
            </a:extLst>
          </p:cNvPr>
          <p:cNvPicPr>
            <a:picLocks noChangeAspect="1"/>
          </p:cNvPicPr>
          <p:nvPr/>
        </p:nvPicPr>
        <p:blipFill>
          <a:blip r:embed="rId10">
            <a:duotone>
              <a:prstClr val="black"/>
              <a:schemeClr val="accent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 rot="894107">
            <a:off x="3574199" y="4516817"/>
            <a:ext cx="546479" cy="841405"/>
          </a:xfrm>
          <a:prstGeom prst="rect">
            <a:avLst/>
          </a:prstGeom>
        </p:spPr>
      </p:pic>
      <p:pic>
        <p:nvPicPr>
          <p:cNvPr id="18" name="図 17" descr="ホイール が含まれている画像&#10;&#10;自動的に生成された説明">
            <a:extLst>
              <a:ext uri="{FF2B5EF4-FFF2-40B4-BE49-F238E27FC236}">
                <a16:creationId xmlns:a16="http://schemas.microsoft.com/office/drawing/2014/main" id="{1E24D89C-CFDE-9847-90A9-1B7BE64A229D}"/>
              </a:ext>
            </a:extLst>
          </p:cNvPr>
          <p:cNvPicPr>
            <a:picLocks noChangeAspect="1"/>
          </p:cNvPicPr>
          <p:nvPr/>
        </p:nvPicPr>
        <p:blipFill>
          <a:blip r:embed="rId10">
            <a:duotone>
              <a:prstClr val="black"/>
              <a:schemeClr val="accent3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 rot="19938428">
            <a:off x="811637" y="4534213"/>
            <a:ext cx="546479" cy="841405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11">
            <p14:nvContentPartPr>
              <p14:cNvPr id="29" name="インク 28">
                <a:extLst>
                  <a:ext uri="{FF2B5EF4-FFF2-40B4-BE49-F238E27FC236}">
                    <a16:creationId xmlns:a16="http://schemas.microsoft.com/office/drawing/2014/main" id="{8ED66ED2-84B5-B842-B589-A55FDC7CF64A}"/>
                  </a:ext>
                </a:extLst>
              </p14:cNvPr>
              <p14:cNvContentPartPr/>
              <p14:nvPr/>
            </p14:nvContentPartPr>
            <p14:xfrm>
              <a:off x="3822267" y="3633445"/>
              <a:ext cx="9360" cy="9360"/>
            </p14:xfrm>
          </p:contentPart>
        </mc:Choice>
        <mc:Fallback xmlns="">
          <p:pic>
            <p:nvPicPr>
              <p:cNvPr id="29" name="インク 28">
                <a:extLst>
                  <a:ext uri="{FF2B5EF4-FFF2-40B4-BE49-F238E27FC236}">
                    <a16:creationId xmlns:a16="http://schemas.microsoft.com/office/drawing/2014/main" id="{8ED66ED2-84B5-B842-B589-A55FDC7CF64A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3790947" y="3602125"/>
                <a:ext cx="72000" cy="72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13">
            <p14:nvContentPartPr>
              <p14:cNvPr id="31" name="インク 30">
                <a:extLst>
                  <a:ext uri="{FF2B5EF4-FFF2-40B4-BE49-F238E27FC236}">
                    <a16:creationId xmlns:a16="http://schemas.microsoft.com/office/drawing/2014/main" id="{B0A92117-C271-7940-A2E7-E3F1CAC9EE30}"/>
                  </a:ext>
                </a:extLst>
              </p14:cNvPr>
              <p14:cNvContentPartPr/>
              <p14:nvPr/>
            </p14:nvContentPartPr>
            <p14:xfrm>
              <a:off x="1560350" y="5186352"/>
              <a:ext cx="232452" cy="3600"/>
            </p14:xfrm>
          </p:contentPart>
        </mc:Choice>
        <mc:Fallback xmlns="">
          <p:pic>
            <p:nvPicPr>
              <p:cNvPr id="31" name="インク 30">
                <a:extLst>
                  <a:ext uri="{FF2B5EF4-FFF2-40B4-BE49-F238E27FC236}">
                    <a16:creationId xmlns:a16="http://schemas.microsoft.com/office/drawing/2014/main" id="{B0A92117-C271-7940-A2E7-E3F1CAC9EE30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1497642" y="4808712"/>
                <a:ext cx="358228" cy="759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15">
            <p14:nvContentPartPr>
              <p14:cNvPr id="34" name="インク 33">
                <a:extLst>
                  <a:ext uri="{FF2B5EF4-FFF2-40B4-BE49-F238E27FC236}">
                    <a16:creationId xmlns:a16="http://schemas.microsoft.com/office/drawing/2014/main" id="{AE24C99B-EE61-4F47-B5A8-B536287C77D8}"/>
                  </a:ext>
                </a:extLst>
              </p14:cNvPr>
              <p14:cNvContentPartPr/>
              <p14:nvPr/>
            </p14:nvContentPartPr>
            <p14:xfrm>
              <a:off x="1893777" y="5186352"/>
              <a:ext cx="232452" cy="3600"/>
            </p14:xfrm>
          </p:contentPart>
        </mc:Choice>
        <mc:Fallback xmlns="">
          <p:pic>
            <p:nvPicPr>
              <p:cNvPr id="34" name="インク 33">
                <a:extLst>
                  <a:ext uri="{FF2B5EF4-FFF2-40B4-BE49-F238E27FC236}">
                    <a16:creationId xmlns:a16="http://schemas.microsoft.com/office/drawing/2014/main" id="{AE24C99B-EE61-4F47-B5A8-B536287C77D8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1831069" y="4808712"/>
                <a:ext cx="358228" cy="759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17">
            <p14:nvContentPartPr>
              <p14:cNvPr id="36" name="インク 35">
                <a:extLst>
                  <a:ext uri="{FF2B5EF4-FFF2-40B4-BE49-F238E27FC236}">
                    <a16:creationId xmlns:a16="http://schemas.microsoft.com/office/drawing/2014/main" id="{C5DA8095-0C61-094B-A24A-DE968F34FD27}"/>
                  </a:ext>
                </a:extLst>
              </p14:cNvPr>
              <p14:cNvContentPartPr/>
              <p14:nvPr/>
            </p14:nvContentPartPr>
            <p14:xfrm>
              <a:off x="2227204" y="5186352"/>
              <a:ext cx="232452" cy="3600"/>
            </p14:xfrm>
          </p:contentPart>
        </mc:Choice>
        <mc:Fallback xmlns="">
          <p:pic>
            <p:nvPicPr>
              <p:cNvPr id="36" name="インク 35">
                <a:extLst>
                  <a:ext uri="{FF2B5EF4-FFF2-40B4-BE49-F238E27FC236}">
                    <a16:creationId xmlns:a16="http://schemas.microsoft.com/office/drawing/2014/main" id="{C5DA8095-0C61-094B-A24A-DE968F34FD27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2164496" y="4808712"/>
                <a:ext cx="358228" cy="759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19">
            <p14:nvContentPartPr>
              <p14:cNvPr id="37" name="インク 36">
                <a:extLst>
                  <a:ext uri="{FF2B5EF4-FFF2-40B4-BE49-F238E27FC236}">
                    <a16:creationId xmlns:a16="http://schemas.microsoft.com/office/drawing/2014/main" id="{19819290-359D-CA4C-AA8D-7647C7B61F44}"/>
                  </a:ext>
                </a:extLst>
              </p14:cNvPr>
              <p14:cNvContentPartPr/>
              <p14:nvPr/>
            </p14:nvContentPartPr>
            <p14:xfrm>
              <a:off x="2560631" y="5186352"/>
              <a:ext cx="232452" cy="3600"/>
            </p14:xfrm>
          </p:contentPart>
        </mc:Choice>
        <mc:Fallback xmlns="">
          <p:pic>
            <p:nvPicPr>
              <p:cNvPr id="37" name="インク 36">
                <a:extLst>
                  <a:ext uri="{FF2B5EF4-FFF2-40B4-BE49-F238E27FC236}">
                    <a16:creationId xmlns:a16="http://schemas.microsoft.com/office/drawing/2014/main" id="{19819290-359D-CA4C-AA8D-7647C7B61F44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2497923" y="4808712"/>
                <a:ext cx="358228" cy="759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21">
            <p14:nvContentPartPr>
              <p14:cNvPr id="38" name="インク 37">
                <a:extLst>
                  <a:ext uri="{FF2B5EF4-FFF2-40B4-BE49-F238E27FC236}">
                    <a16:creationId xmlns:a16="http://schemas.microsoft.com/office/drawing/2014/main" id="{A51C5D87-B641-4548-8E5C-8AC41A2BDD4A}"/>
                  </a:ext>
                </a:extLst>
              </p14:cNvPr>
              <p14:cNvContentPartPr/>
              <p14:nvPr/>
            </p14:nvContentPartPr>
            <p14:xfrm>
              <a:off x="2894058" y="5186352"/>
              <a:ext cx="232452" cy="3600"/>
            </p14:xfrm>
          </p:contentPart>
        </mc:Choice>
        <mc:Fallback xmlns="">
          <p:pic>
            <p:nvPicPr>
              <p:cNvPr id="38" name="インク 37">
                <a:extLst>
                  <a:ext uri="{FF2B5EF4-FFF2-40B4-BE49-F238E27FC236}">
                    <a16:creationId xmlns:a16="http://schemas.microsoft.com/office/drawing/2014/main" id="{A51C5D87-B641-4548-8E5C-8AC41A2BDD4A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2831350" y="4808712"/>
                <a:ext cx="358228" cy="759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23">
            <p14:nvContentPartPr>
              <p14:cNvPr id="39" name="インク 38">
                <a:extLst>
                  <a:ext uri="{FF2B5EF4-FFF2-40B4-BE49-F238E27FC236}">
                    <a16:creationId xmlns:a16="http://schemas.microsoft.com/office/drawing/2014/main" id="{87BB8837-5710-7449-9653-45BF44AF49B0}"/>
                  </a:ext>
                </a:extLst>
              </p14:cNvPr>
              <p14:cNvContentPartPr/>
              <p14:nvPr/>
            </p14:nvContentPartPr>
            <p14:xfrm>
              <a:off x="3227485" y="5186352"/>
              <a:ext cx="232452" cy="3600"/>
            </p14:xfrm>
          </p:contentPart>
        </mc:Choice>
        <mc:Fallback xmlns="">
          <p:pic>
            <p:nvPicPr>
              <p:cNvPr id="39" name="インク 38">
                <a:extLst>
                  <a:ext uri="{FF2B5EF4-FFF2-40B4-BE49-F238E27FC236}">
                    <a16:creationId xmlns:a16="http://schemas.microsoft.com/office/drawing/2014/main" id="{87BB8837-5710-7449-9653-45BF44AF49B0}"/>
                  </a:ext>
                </a:extLst>
              </p:cNvPr>
              <p:cNvPicPr/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3164777" y="4808712"/>
                <a:ext cx="358228" cy="759240"/>
              </a:xfrm>
              <a:prstGeom prst="rect">
                <a:avLst/>
              </a:prstGeom>
            </p:spPr>
          </p:pic>
        </mc:Fallback>
      </mc:AlternateContent>
      <p:pic>
        <p:nvPicPr>
          <p:cNvPr id="25" name="図 24">
            <a:extLst>
              <a:ext uri="{FF2B5EF4-FFF2-40B4-BE49-F238E27FC236}">
                <a16:creationId xmlns:a16="http://schemas.microsoft.com/office/drawing/2014/main" id="{CE903B79-3D7C-4ED8-AC6A-6D5AE4D05796}"/>
              </a:ext>
            </a:extLst>
          </p:cNvPr>
          <p:cNvPicPr>
            <a:picLocks noChangeAspect="1"/>
          </p:cNvPicPr>
          <p:nvPr/>
        </p:nvPicPr>
        <p:blipFill rotWithShape="1">
          <a:blip r:embed="rId25"/>
          <a:srcRect t="22259" r="19107"/>
          <a:stretch/>
        </p:blipFill>
        <p:spPr>
          <a:xfrm>
            <a:off x="4712042" y="1685561"/>
            <a:ext cx="3480948" cy="446247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992933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07E80281-1B49-E044-A49A-D57D9FF012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kumimoji="1" lang="ja-JP" altLang="en-US" dirty="0"/>
              <a:t>実は</a:t>
            </a:r>
            <a:r>
              <a:rPr kumimoji="1" lang="ja-JP" altLang="en-US" dirty="0">
                <a:solidFill>
                  <a:schemeClr val="bg2"/>
                </a:solidFill>
              </a:rPr>
              <a:t>光</a:t>
            </a:r>
            <a:r>
              <a:rPr kumimoji="1" lang="ja-JP" altLang="en-US" dirty="0"/>
              <a:t>には、</a:t>
            </a:r>
            <a:r>
              <a:rPr kumimoji="1" lang="ja-JP" altLang="en-US" dirty="0">
                <a:solidFill>
                  <a:schemeClr val="bg1">
                    <a:alpha val="0"/>
                  </a:schemeClr>
                </a:solidFill>
              </a:rPr>
              <a:t>水と空気みたいな２つの物を通る時、その間で曲がるせいしつがあるんだ！</a:t>
            </a:r>
            <a:endParaRPr kumimoji="1" lang="en-US" altLang="ja-JP" dirty="0">
              <a:solidFill>
                <a:schemeClr val="bg1">
                  <a:alpha val="0"/>
                </a:schemeClr>
              </a:solidFill>
            </a:endParaRPr>
          </a:p>
          <a:p>
            <a:pPr marL="0" indent="0">
              <a:buNone/>
            </a:pPr>
            <a:r>
              <a:rPr lang="ja-JP" altLang="en-US" dirty="0"/>
              <a:t>このことを</a:t>
            </a:r>
            <a:r>
              <a:rPr lang="ja-JP" altLang="en-US" sz="3200" dirty="0">
                <a:solidFill>
                  <a:schemeClr val="accent2"/>
                </a:solidFill>
              </a:rPr>
              <a:t>光のくっせつ</a:t>
            </a:r>
            <a:r>
              <a:rPr lang="ja-JP" altLang="en-US" dirty="0"/>
              <a:t>と言うよ。</a:t>
            </a:r>
            <a:endParaRPr lang="en-US" altLang="ja-JP" dirty="0"/>
          </a:p>
          <a:p>
            <a:pPr marL="0" indent="0">
              <a:buNone/>
            </a:pPr>
            <a:endParaRPr lang="en-US" altLang="ja-JP" dirty="0"/>
          </a:p>
          <a:p>
            <a:pPr marL="0" indent="0">
              <a:buNone/>
            </a:pPr>
            <a:r>
              <a:rPr lang="ja-JP" altLang="en-US" dirty="0"/>
              <a:t>ストローがずれて見えたのは、</a:t>
            </a:r>
            <a:r>
              <a:rPr lang="ja-JP" altLang="en-US" dirty="0">
                <a:solidFill>
                  <a:schemeClr val="bg2">
                    <a:lumMod val="75000"/>
                  </a:schemeClr>
                </a:solidFill>
              </a:rPr>
              <a:t>ストローから</a:t>
            </a:r>
            <a:endParaRPr lang="en-US" altLang="ja-JP" dirty="0">
              <a:solidFill>
                <a:schemeClr val="bg2">
                  <a:lumMod val="75000"/>
                </a:schemeClr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ja-JP" altLang="en-US" dirty="0">
                <a:solidFill>
                  <a:schemeClr val="bg2">
                    <a:lumMod val="75000"/>
                  </a:schemeClr>
                </a:solidFill>
              </a:rPr>
              <a:t>出た光が水面で曲がったから</a:t>
            </a:r>
            <a:r>
              <a:rPr lang="ja-JP" altLang="en-US" dirty="0"/>
              <a:t>なんだ！</a:t>
            </a:r>
            <a:endParaRPr lang="en-US" altLang="ja-JP" dirty="0"/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2951BA7C-950B-C94C-8FDA-E5B210E8993E}"/>
              </a:ext>
            </a:extLst>
          </p:cNvPr>
          <p:cNvSpPr txBox="1"/>
          <p:nvPr/>
        </p:nvSpPr>
        <p:spPr>
          <a:xfrm>
            <a:off x="628650" y="1657603"/>
            <a:ext cx="7886700" cy="1940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2800" dirty="0">
                <a:solidFill>
                  <a:schemeClr val="bg1">
                    <a:alpha val="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実は光には、</a:t>
            </a:r>
            <a:r>
              <a:rPr kumimoji="1" lang="ja-JP" altLang="en-US" sz="28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水と空気みたいな</a:t>
            </a:r>
            <a:r>
              <a:rPr kumimoji="1" lang="ja-JP" altLang="en-US" sz="2800" dirty="0">
                <a:solidFill>
                  <a:schemeClr val="accent3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２つの物を通る時、</a:t>
            </a:r>
            <a:endParaRPr kumimoji="1" lang="en-US" altLang="ja-JP" sz="2800" dirty="0">
              <a:solidFill>
                <a:schemeClr val="accent3"/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  <a:p>
            <a:pPr>
              <a:lnSpc>
                <a:spcPct val="150000"/>
              </a:lnSpc>
            </a:pPr>
            <a:r>
              <a:rPr kumimoji="1" lang="ja-JP" altLang="en-US" sz="2800" dirty="0">
                <a:solidFill>
                  <a:schemeClr val="accent3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その間で曲がるせいしつ</a:t>
            </a:r>
            <a:r>
              <a:rPr kumimoji="1" lang="ja-JP" altLang="en-US" sz="28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があるんだ！</a:t>
            </a:r>
            <a:endParaRPr kumimoji="1" lang="en-US" altLang="ja-JP" sz="2800" dirty="0">
              <a:solidFill>
                <a:schemeClr val="bg1"/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  <a:p>
            <a:pPr>
              <a:lnSpc>
                <a:spcPct val="150000"/>
              </a:lnSpc>
            </a:pPr>
            <a:endParaRPr kumimoji="1" lang="ja-JP" altLang="en-US" sz="2800" dirty="0"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7B3C3EEC-1230-B344-A576-5183B48466EA}"/>
              </a:ext>
            </a:extLst>
          </p:cNvPr>
          <p:cNvSpPr/>
          <p:nvPr/>
        </p:nvSpPr>
        <p:spPr>
          <a:xfrm>
            <a:off x="521888" y="4707561"/>
            <a:ext cx="5937918" cy="1291123"/>
          </a:xfrm>
          <a:prstGeom prst="rect">
            <a:avLst/>
          </a:prstGeom>
          <a:solidFill>
            <a:schemeClr val="accent1">
              <a:alpha val="4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1F10D356-FEC8-3746-88BE-40B9988081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/>
              <a:t>光のくっせつ</a:t>
            </a:r>
          </a:p>
        </p:txBody>
      </p:sp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C33AC92B-103D-D049-A280-F17F1456F012}"/>
              </a:ext>
            </a:extLst>
          </p:cNvPr>
          <p:cNvGrpSpPr/>
          <p:nvPr/>
        </p:nvGrpSpPr>
        <p:grpSpPr>
          <a:xfrm>
            <a:off x="5078303" y="2437725"/>
            <a:ext cx="2152570" cy="2315673"/>
            <a:chOff x="2308378" y="3431008"/>
            <a:chExt cx="2152570" cy="2315673"/>
          </a:xfrm>
        </p:grpSpPr>
        <p:pic>
          <p:nvPicPr>
            <p:cNvPr id="19" name="図 18" descr="ガラスのコップ&#10;&#10;自動的に生成された説明">
              <a:extLst>
                <a:ext uri="{FF2B5EF4-FFF2-40B4-BE49-F238E27FC236}">
                  <a16:creationId xmlns:a16="http://schemas.microsoft.com/office/drawing/2014/main" id="{AB1A9F32-2324-2943-8957-39ACFDA1BB17}"/>
                </a:ext>
              </a:extLst>
            </p:cNvPr>
            <p:cNvPicPr>
              <a:picLocks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401961" y="4212817"/>
              <a:ext cx="1395436" cy="1533864"/>
            </a:xfrm>
            <a:prstGeom prst="rect">
              <a:avLst/>
            </a:prstGeom>
          </p:spPr>
        </p:pic>
        <p:pic>
          <p:nvPicPr>
            <p:cNvPr id="5" name="図 4">
              <a:extLst>
                <a:ext uri="{FF2B5EF4-FFF2-40B4-BE49-F238E27FC236}">
                  <a16:creationId xmlns:a16="http://schemas.microsoft.com/office/drawing/2014/main" id="{414E991B-48D6-E046-8B65-C4565B17B0E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duotone>
                <a:prstClr val="black"/>
                <a:schemeClr val="accent3">
                  <a:tint val="45000"/>
                  <a:satMod val="400000"/>
                </a:schemeClr>
              </a:duotone>
              <a:alphaModFix amt="70000"/>
            </a:blip>
            <a:srcRect t="35992"/>
            <a:stretch/>
          </p:blipFill>
          <p:spPr>
            <a:xfrm rot="20209617">
              <a:off x="2602269" y="4360711"/>
              <a:ext cx="1498600" cy="959229"/>
            </a:xfrm>
            <a:prstGeom prst="rect">
              <a:avLst/>
            </a:prstGeom>
          </p:spPr>
        </p:pic>
        <p:pic>
          <p:nvPicPr>
            <p:cNvPr id="7" name="図 6">
              <a:extLst>
                <a:ext uri="{FF2B5EF4-FFF2-40B4-BE49-F238E27FC236}">
                  <a16:creationId xmlns:a16="http://schemas.microsoft.com/office/drawing/2014/main" id="{469C5542-87EC-9641-8BD5-03C903C6951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alphaModFix/>
              <a:duotone>
                <a:prstClr val="black"/>
                <a:schemeClr val="accent3">
                  <a:tint val="45000"/>
                  <a:satMod val="400000"/>
                </a:schemeClr>
              </a:duotone>
            </a:blip>
            <a:srcRect b="63681"/>
            <a:stretch/>
          </p:blipFill>
          <p:spPr>
            <a:xfrm rot="20209617">
              <a:off x="2308378" y="3881596"/>
              <a:ext cx="1498600" cy="544282"/>
            </a:xfrm>
            <a:prstGeom prst="rect">
              <a:avLst/>
            </a:prstGeom>
          </p:spPr>
        </p:pic>
        <p:pic>
          <p:nvPicPr>
            <p:cNvPr id="13" name="図 12" descr="ロゴ&#10;&#10;低い精度で自動的に生成された説明">
              <a:extLst>
                <a:ext uri="{FF2B5EF4-FFF2-40B4-BE49-F238E27FC236}">
                  <a16:creationId xmlns:a16="http://schemas.microsoft.com/office/drawing/2014/main" id="{9E90BB3A-72A3-F44D-91E2-C9A04B0213A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19114744">
              <a:off x="3828223" y="3431008"/>
              <a:ext cx="632725" cy="632725"/>
            </a:xfrm>
            <a:prstGeom prst="rect">
              <a:avLst/>
            </a:prstGeom>
          </p:spPr>
        </p:pic>
        <p:cxnSp>
          <p:nvCxnSpPr>
            <p:cNvPr id="21" name="直線矢印コネクタ 20">
              <a:extLst>
                <a:ext uri="{FF2B5EF4-FFF2-40B4-BE49-F238E27FC236}">
                  <a16:creationId xmlns:a16="http://schemas.microsoft.com/office/drawing/2014/main" id="{A0BD9579-A96E-1949-AD3A-2CCEE62EE0A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933528" y="3892215"/>
              <a:ext cx="1069494" cy="1519709"/>
            </a:xfrm>
            <a:prstGeom prst="straightConnector1">
              <a:avLst/>
            </a:prstGeom>
            <a:ln w="38100" cap="rnd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E313E6FA-2F86-E649-B91B-E4DFFB26555E}"/>
              </a:ext>
            </a:extLst>
          </p:cNvPr>
          <p:cNvGrpSpPr/>
          <p:nvPr/>
        </p:nvGrpSpPr>
        <p:grpSpPr>
          <a:xfrm>
            <a:off x="6407457" y="3340235"/>
            <a:ext cx="2136002" cy="2328553"/>
            <a:chOff x="5176016" y="3431007"/>
            <a:chExt cx="2136002" cy="2328553"/>
          </a:xfrm>
        </p:grpSpPr>
        <p:pic>
          <p:nvPicPr>
            <p:cNvPr id="8" name="図 7" descr="ガラスのコップ&#10;&#10;中程度の精度で自動的に生成された説明">
              <a:extLst>
                <a:ext uri="{FF2B5EF4-FFF2-40B4-BE49-F238E27FC236}">
                  <a16:creationId xmlns:a16="http://schemas.microsoft.com/office/drawing/2014/main" id="{651FA497-81DF-8240-96A9-F89DB3BD9B3E}"/>
                </a:ext>
              </a:extLst>
            </p:cNvPr>
            <p:cNvPicPr>
              <a:picLocks/>
            </p:cNvPicPr>
            <p:nvPr/>
          </p:nvPicPr>
          <p:blipFill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saturation sat="66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5192325" y="4225696"/>
              <a:ext cx="1395436" cy="1533864"/>
            </a:xfrm>
            <a:prstGeom prst="rect">
              <a:avLst/>
            </a:prstGeom>
          </p:spPr>
        </p:pic>
        <p:pic>
          <p:nvPicPr>
            <p:cNvPr id="9" name="図 8">
              <a:extLst>
                <a:ext uri="{FF2B5EF4-FFF2-40B4-BE49-F238E27FC236}">
                  <a16:creationId xmlns:a16="http://schemas.microsoft.com/office/drawing/2014/main" id="{258A4A13-58D5-9F4D-9A45-1BCD367E5EA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duotone>
                <a:prstClr val="black"/>
                <a:schemeClr val="accent3">
                  <a:tint val="45000"/>
                  <a:satMod val="400000"/>
                </a:schemeClr>
              </a:duotone>
              <a:alphaModFix amt="70000"/>
            </a:blip>
            <a:srcRect t="35992" b="42247"/>
            <a:stretch/>
          </p:blipFill>
          <p:spPr>
            <a:xfrm rot="20209617">
              <a:off x="5345336" y="4386251"/>
              <a:ext cx="1498600" cy="326097"/>
            </a:xfrm>
            <a:prstGeom prst="rect">
              <a:avLst/>
            </a:prstGeom>
          </p:spPr>
        </p:pic>
        <p:pic>
          <p:nvPicPr>
            <p:cNvPr id="10" name="図 9">
              <a:extLst>
                <a:ext uri="{FF2B5EF4-FFF2-40B4-BE49-F238E27FC236}">
                  <a16:creationId xmlns:a16="http://schemas.microsoft.com/office/drawing/2014/main" id="{1E3FA91E-3F6E-6D48-868D-4098610E541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alphaModFix/>
              <a:duotone>
                <a:prstClr val="black"/>
                <a:schemeClr val="accent3">
                  <a:tint val="45000"/>
                  <a:satMod val="400000"/>
                </a:schemeClr>
              </a:duotone>
            </a:blip>
            <a:srcRect b="63681"/>
            <a:stretch/>
          </p:blipFill>
          <p:spPr>
            <a:xfrm rot="20209617">
              <a:off x="5176016" y="3881596"/>
              <a:ext cx="1498600" cy="544282"/>
            </a:xfrm>
            <a:prstGeom prst="rect">
              <a:avLst/>
            </a:prstGeom>
          </p:spPr>
        </p:pic>
        <p:pic>
          <p:nvPicPr>
            <p:cNvPr id="17" name="図 16">
              <a:extLst>
                <a:ext uri="{FF2B5EF4-FFF2-40B4-BE49-F238E27FC236}">
                  <a16:creationId xmlns:a16="http://schemas.microsoft.com/office/drawing/2014/main" id="{481B28F0-6696-F44D-BF64-553515ECCF7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duotone>
                <a:schemeClr val="bg2">
                  <a:shade val="45000"/>
                  <a:satMod val="135000"/>
                </a:schemeClr>
                <a:prstClr val="white"/>
              </a:duotone>
              <a:alphaModFix amt="70000"/>
            </a:blip>
            <a:srcRect t="57940"/>
            <a:stretch/>
          </p:blipFill>
          <p:spPr>
            <a:xfrm rot="20209617">
              <a:off x="5538787" y="4676363"/>
              <a:ext cx="1498600" cy="630307"/>
            </a:xfrm>
            <a:prstGeom prst="rect">
              <a:avLst/>
            </a:prstGeom>
          </p:spPr>
        </p:pic>
        <p:pic>
          <p:nvPicPr>
            <p:cNvPr id="11" name="図 10">
              <a:extLst>
                <a:ext uri="{FF2B5EF4-FFF2-40B4-BE49-F238E27FC236}">
                  <a16:creationId xmlns:a16="http://schemas.microsoft.com/office/drawing/2014/main" id="{9C940259-FBE1-6240-9D04-C30AFB60749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duotone>
                <a:prstClr val="black"/>
                <a:schemeClr val="accent3">
                  <a:tint val="45000"/>
                  <a:satMod val="400000"/>
                </a:schemeClr>
              </a:duotone>
              <a:alphaModFix amt="70000"/>
            </a:blip>
            <a:srcRect t="57775" b="-1"/>
            <a:stretch/>
          </p:blipFill>
          <p:spPr>
            <a:xfrm rot="21205694">
              <a:off x="5439403" y="4757568"/>
              <a:ext cx="1604231" cy="632799"/>
            </a:xfrm>
            <a:prstGeom prst="rect">
              <a:avLst/>
            </a:prstGeom>
          </p:spPr>
        </p:pic>
        <p:pic>
          <p:nvPicPr>
            <p:cNvPr id="14" name="図 13" descr="ロゴ&#10;&#10;低い精度で自動的に生成された説明">
              <a:extLst>
                <a:ext uri="{FF2B5EF4-FFF2-40B4-BE49-F238E27FC236}">
                  <a16:creationId xmlns:a16="http://schemas.microsoft.com/office/drawing/2014/main" id="{208E889A-3438-9846-AD21-D47C9A86737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19114744">
              <a:off x="6679293" y="3431007"/>
              <a:ext cx="632725" cy="632725"/>
            </a:xfrm>
            <a:prstGeom prst="rect">
              <a:avLst/>
            </a:prstGeom>
          </p:spPr>
        </p:pic>
        <p:cxnSp>
          <p:nvCxnSpPr>
            <p:cNvPr id="26" name="直線矢印コネクタ 25">
              <a:extLst>
                <a:ext uri="{FF2B5EF4-FFF2-40B4-BE49-F238E27FC236}">
                  <a16:creationId xmlns:a16="http://schemas.microsoft.com/office/drawing/2014/main" id="{51D77F97-E079-A144-B733-C8B80E1E7C4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605096" y="3887295"/>
              <a:ext cx="1250565" cy="1445240"/>
            </a:xfrm>
            <a:prstGeom prst="straightConnector1">
              <a:avLst/>
            </a:prstGeom>
            <a:ln w="34925" cap="rnd">
              <a:solidFill>
                <a:srgbClr val="FF0000"/>
              </a:solidFill>
              <a:prstDash val="sysDot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直線コネクタ 31">
              <a:extLst>
                <a:ext uri="{FF2B5EF4-FFF2-40B4-BE49-F238E27FC236}">
                  <a16:creationId xmlns:a16="http://schemas.microsoft.com/office/drawing/2014/main" id="{21857590-8667-654D-85F6-12D1E24F8B6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793555" y="4716807"/>
              <a:ext cx="347074" cy="691635"/>
            </a:xfrm>
            <a:prstGeom prst="line">
              <a:avLst/>
            </a:prstGeom>
            <a:ln w="38100" cap="rnd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直線矢印コネクタ 44">
              <a:extLst>
                <a:ext uri="{FF2B5EF4-FFF2-40B4-BE49-F238E27FC236}">
                  <a16:creationId xmlns:a16="http://schemas.microsoft.com/office/drawing/2014/main" id="{592BE83A-9095-6341-B134-95F46D782992}"/>
                </a:ext>
              </a:extLst>
            </p:cNvPr>
            <p:cNvCxnSpPr>
              <a:cxnSpLocks noChangeAspect="1"/>
            </p:cNvCxnSpPr>
            <p:nvPr/>
          </p:nvCxnSpPr>
          <p:spPr>
            <a:xfrm flipV="1">
              <a:off x="6138981" y="3887295"/>
              <a:ext cx="715869" cy="827308"/>
            </a:xfrm>
            <a:prstGeom prst="straightConnector1">
              <a:avLst/>
            </a:prstGeom>
            <a:ln w="34925" cap="rnd">
              <a:solidFill>
                <a:srgbClr val="FF0000"/>
              </a:solidFill>
              <a:prstDash val="soli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1056897E-FB2F-314C-8115-75273890AE4F}"/>
              </a:ext>
            </a:extLst>
          </p:cNvPr>
          <p:cNvSpPr txBox="1"/>
          <p:nvPr/>
        </p:nvSpPr>
        <p:spPr>
          <a:xfrm>
            <a:off x="1046328" y="305176"/>
            <a:ext cx="13752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spc="300">
                <a:latin typeface="Meiryo UI" panose="020B0604030504040204" pitchFamily="34" charset="-128"/>
                <a:ea typeface="Meiryo UI" panose="020B0604030504040204" pitchFamily="34" charset="-128"/>
              </a:rPr>
              <a:t>ひかり</a:t>
            </a:r>
          </a:p>
        </p:txBody>
      </p: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8">
            <p14:nvContentPartPr>
              <p14:cNvPr id="16" name="インク 15">
                <a:extLst>
                  <a:ext uri="{FF2B5EF4-FFF2-40B4-BE49-F238E27FC236}">
                    <a16:creationId xmlns:a16="http://schemas.microsoft.com/office/drawing/2014/main" id="{545B7C2C-39D5-A241-A93D-8961B6EEE44F}"/>
                  </a:ext>
                </a:extLst>
              </p14:cNvPr>
              <p14:cNvContentPartPr/>
              <p14:nvPr/>
            </p14:nvContentPartPr>
            <p14:xfrm>
              <a:off x="1911009" y="3766051"/>
              <a:ext cx="2047854" cy="7200"/>
            </p14:xfrm>
          </p:contentPart>
        </mc:Choice>
        <mc:Fallback xmlns="">
          <p:pic>
            <p:nvPicPr>
              <p:cNvPr id="16" name="インク 15">
                <a:extLst>
                  <a:ext uri="{FF2B5EF4-FFF2-40B4-BE49-F238E27FC236}">
                    <a16:creationId xmlns:a16="http://schemas.microsoft.com/office/drawing/2014/main" id="{545B7C2C-39D5-A241-A93D-8961B6EEE44F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848004" y="3388051"/>
                <a:ext cx="2173505" cy="762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10">
            <p14:nvContentPartPr>
              <p14:cNvPr id="15" name="インク 14">
                <a:extLst>
                  <a:ext uri="{FF2B5EF4-FFF2-40B4-BE49-F238E27FC236}">
                    <a16:creationId xmlns:a16="http://schemas.microsoft.com/office/drawing/2014/main" id="{CD3934DA-689B-D648-9835-8CF74CD9CCF4}"/>
                  </a:ext>
                </a:extLst>
              </p14:cNvPr>
              <p14:cNvContentPartPr/>
              <p14:nvPr/>
            </p14:nvContentPartPr>
            <p14:xfrm>
              <a:off x="776307" y="2909250"/>
              <a:ext cx="3101052" cy="137341"/>
            </p14:xfrm>
          </p:contentPart>
        </mc:Choice>
        <mc:Fallback xmlns="">
          <p:pic>
            <p:nvPicPr>
              <p:cNvPr id="15" name="インク 14">
                <a:extLst>
                  <a:ext uri="{FF2B5EF4-FFF2-40B4-BE49-F238E27FC236}">
                    <a16:creationId xmlns:a16="http://schemas.microsoft.com/office/drawing/2014/main" id="{CD3934DA-689B-D648-9835-8CF74CD9CCF4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713307" y="2531742"/>
                <a:ext cx="3226692" cy="891997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12">
            <p14:nvContentPartPr>
              <p14:cNvPr id="24" name="インク 23">
                <a:extLst>
                  <a:ext uri="{FF2B5EF4-FFF2-40B4-BE49-F238E27FC236}">
                    <a16:creationId xmlns:a16="http://schemas.microsoft.com/office/drawing/2014/main" id="{483F6028-EF5E-5647-A561-0B7B81B5D2D1}"/>
                  </a:ext>
                </a:extLst>
              </p14:cNvPr>
              <p14:cNvContentPartPr/>
              <p14:nvPr/>
            </p14:nvContentPartPr>
            <p14:xfrm>
              <a:off x="5182935" y="2251908"/>
              <a:ext cx="2541339" cy="93019"/>
            </p14:xfrm>
          </p:contentPart>
        </mc:Choice>
        <mc:Fallback xmlns="">
          <p:pic>
            <p:nvPicPr>
              <p:cNvPr id="24" name="インク 23">
                <a:extLst>
                  <a:ext uri="{FF2B5EF4-FFF2-40B4-BE49-F238E27FC236}">
                    <a16:creationId xmlns:a16="http://schemas.microsoft.com/office/drawing/2014/main" id="{483F6028-EF5E-5647-A561-0B7B81B5D2D1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5119933" y="1874804"/>
                <a:ext cx="2666984" cy="846868"/>
              </a:xfrm>
              <a:prstGeom prst="rect">
                <a:avLst/>
              </a:prstGeom>
            </p:spPr>
          </p:pic>
        </mc:Fallback>
      </mc:AlternateContent>
      <p:sp>
        <p:nvSpPr>
          <p:cNvPr id="27" name="!!テキスト ボックス 8">
            <a:extLst>
              <a:ext uri="{FF2B5EF4-FFF2-40B4-BE49-F238E27FC236}">
                <a16:creationId xmlns:a16="http://schemas.microsoft.com/office/drawing/2014/main" id="{75E110C2-1C64-F547-9147-E2D2E252F12C}"/>
              </a:ext>
            </a:extLst>
          </p:cNvPr>
          <p:cNvSpPr txBox="1"/>
          <p:nvPr/>
        </p:nvSpPr>
        <p:spPr>
          <a:xfrm>
            <a:off x="668357" y="1631818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じつ</a:t>
            </a:r>
          </a:p>
        </p:txBody>
      </p:sp>
      <p:sp>
        <p:nvSpPr>
          <p:cNvPr id="28" name="!!テキスト ボックス 8">
            <a:extLst>
              <a:ext uri="{FF2B5EF4-FFF2-40B4-BE49-F238E27FC236}">
                <a16:creationId xmlns:a16="http://schemas.microsoft.com/office/drawing/2014/main" id="{B8AEF61F-11E2-C049-AA8D-B02B79AC86B6}"/>
              </a:ext>
            </a:extLst>
          </p:cNvPr>
          <p:cNvSpPr txBox="1"/>
          <p:nvPr/>
        </p:nvSpPr>
        <p:spPr>
          <a:xfrm>
            <a:off x="1272478" y="1631818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>
                <a:solidFill>
                  <a:schemeClr val="bg2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ひかり</a:t>
            </a:r>
          </a:p>
        </p:txBody>
      </p:sp>
      <p:sp>
        <p:nvSpPr>
          <p:cNvPr id="29" name="!!テキスト ボックス 8">
            <a:extLst>
              <a:ext uri="{FF2B5EF4-FFF2-40B4-BE49-F238E27FC236}">
                <a16:creationId xmlns:a16="http://schemas.microsoft.com/office/drawing/2014/main" id="{1939D500-A650-2643-A697-9886238834D1}"/>
              </a:ext>
            </a:extLst>
          </p:cNvPr>
          <p:cNvSpPr txBox="1"/>
          <p:nvPr/>
        </p:nvSpPr>
        <p:spPr>
          <a:xfrm>
            <a:off x="2484000" y="1631818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みず</a:t>
            </a:r>
          </a:p>
        </p:txBody>
      </p:sp>
      <p:sp>
        <p:nvSpPr>
          <p:cNvPr id="30" name="!!テキスト ボックス 8">
            <a:extLst>
              <a:ext uri="{FF2B5EF4-FFF2-40B4-BE49-F238E27FC236}">
                <a16:creationId xmlns:a16="http://schemas.microsoft.com/office/drawing/2014/main" id="{363A7218-3FB5-FF48-B202-2E533AEF6BE8}"/>
              </a:ext>
            </a:extLst>
          </p:cNvPr>
          <p:cNvSpPr txBox="1"/>
          <p:nvPr/>
        </p:nvSpPr>
        <p:spPr>
          <a:xfrm>
            <a:off x="3201485" y="1631818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くうき</a:t>
            </a:r>
          </a:p>
        </p:txBody>
      </p:sp>
      <p:sp>
        <p:nvSpPr>
          <p:cNvPr id="31" name="!!テキスト ボックス 8">
            <a:extLst>
              <a:ext uri="{FF2B5EF4-FFF2-40B4-BE49-F238E27FC236}">
                <a16:creationId xmlns:a16="http://schemas.microsoft.com/office/drawing/2014/main" id="{9508459F-8EF7-0341-97DD-814422BE400A}"/>
              </a:ext>
            </a:extLst>
          </p:cNvPr>
          <p:cNvSpPr txBox="1"/>
          <p:nvPr/>
        </p:nvSpPr>
        <p:spPr>
          <a:xfrm>
            <a:off x="5892589" y="1631818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accent3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もの</a:t>
            </a:r>
          </a:p>
        </p:txBody>
      </p:sp>
      <p:sp>
        <p:nvSpPr>
          <p:cNvPr id="33" name="!!テキスト ボックス 8">
            <a:extLst>
              <a:ext uri="{FF2B5EF4-FFF2-40B4-BE49-F238E27FC236}">
                <a16:creationId xmlns:a16="http://schemas.microsoft.com/office/drawing/2014/main" id="{E64FEC24-BC92-C049-94F9-DF944345C792}"/>
              </a:ext>
            </a:extLst>
          </p:cNvPr>
          <p:cNvSpPr txBox="1"/>
          <p:nvPr/>
        </p:nvSpPr>
        <p:spPr>
          <a:xfrm>
            <a:off x="6528980" y="1631818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accent3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とお</a:t>
            </a:r>
          </a:p>
        </p:txBody>
      </p:sp>
      <p:sp>
        <p:nvSpPr>
          <p:cNvPr id="34" name="!!テキスト ボックス 8">
            <a:extLst>
              <a:ext uri="{FF2B5EF4-FFF2-40B4-BE49-F238E27FC236}">
                <a16:creationId xmlns:a16="http://schemas.microsoft.com/office/drawing/2014/main" id="{8A9B1B60-B26A-CE4A-81F4-4B6EB03597DF}"/>
              </a:ext>
            </a:extLst>
          </p:cNvPr>
          <p:cNvSpPr txBox="1"/>
          <p:nvPr/>
        </p:nvSpPr>
        <p:spPr>
          <a:xfrm>
            <a:off x="7167492" y="1631818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accent3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とき</a:t>
            </a:r>
          </a:p>
        </p:txBody>
      </p:sp>
      <p:sp>
        <p:nvSpPr>
          <p:cNvPr id="35" name="!!テキスト ボックス 8">
            <a:extLst>
              <a:ext uri="{FF2B5EF4-FFF2-40B4-BE49-F238E27FC236}">
                <a16:creationId xmlns:a16="http://schemas.microsoft.com/office/drawing/2014/main" id="{CE1A5248-599D-964E-9F7B-9F0E6EE71A24}"/>
              </a:ext>
            </a:extLst>
          </p:cNvPr>
          <p:cNvSpPr txBox="1"/>
          <p:nvPr/>
        </p:nvSpPr>
        <p:spPr>
          <a:xfrm>
            <a:off x="1167041" y="2276509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>
                <a:solidFill>
                  <a:schemeClr val="accent3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あいだ</a:t>
            </a:r>
          </a:p>
        </p:txBody>
      </p:sp>
      <p:sp>
        <p:nvSpPr>
          <p:cNvPr id="36" name="!!テキスト ボックス 8">
            <a:extLst>
              <a:ext uri="{FF2B5EF4-FFF2-40B4-BE49-F238E27FC236}">
                <a16:creationId xmlns:a16="http://schemas.microsoft.com/office/drawing/2014/main" id="{58EA7984-F196-D241-A211-87772CD137E5}"/>
              </a:ext>
            </a:extLst>
          </p:cNvPr>
          <p:cNvSpPr txBox="1"/>
          <p:nvPr/>
        </p:nvSpPr>
        <p:spPr>
          <a:xfrm>
            <a:off x="1937401" y="2276509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accent3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ま</a:t>
            </a:r>
          </a:p>
        </p:txBody>
      </p:sp>
      <p:sp>
        <p:nvSpPr>
          <p:cNvPr id="37" name="!!テキスト ボックス 8">
            <a:extLst>
              <a:ext uri="{FF2B5EF4-FFF2-40B4-BE49-F238E27FC236}">
                <a16:creationId xmlns:a16="http://schemas.microsoft.com/office/drawing/2014/main" id="{8309D741-F6B8-9948-93A8-3609802BB3C2}"/>
              </a:ext>
            </a:extLst>
          </p:cNvPr>
          <p:cNvSpPr txBox="1"/>
          <p:nvPr/>
        </p:nvSpPr>
        <p:spPr>
          <a:xfrm>
            <a:off x="1909399" y="3079058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>
                <a:solidFill>
                  <a:schemeClr val="accent2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ひかり</a:t>
            </a:r>
          </a:p>
        </p:txBody>
      </p:sp>
      <p:sp>
        <p:nvSpPr>
          <p:cNvPr id="38" name="!!テキスト ボックス 8">
            <a:extLst>
              <a:ext uri="{FF2B5EF4-FFF2-40B4-BE49-F238E27FC236}">
                <a16:creationId xmlns:a16="http://schemas.microsoft.com/office/drawing/2014/main" id="{D883FD7B-4021-554B-95D3-C6699DB92000}"/>
              </a:ext>
            </a:extLst>
          </p:cNvPr>
          <p:cNvSpPr txBox="1"/>
          <p:nvPr/>
        </p:nvSpPr>
        <p:spPr>
          <a:xfrm>
            <a:off x="4097166" y="3124145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い</a:t>
            </a:r>
            <a:endParaRPr kumimoji="1" lang="en-US" altLang="ja-JP" sz="1400" spc="300" dirty="0">
              <a:solidFill>
                <a:schemeClr val="bg1"/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sp>
        <p:nvSpPr>
          <p:cNvPr id="39" name="!!テキスト ボックス 8">
            <a:extLst>
              <a:ext uri="{FF2B5EF4-FFF2-40B4-BE49-F238E27FC236}">
                <a16:creationId xmlns:a16="http://schemas.microsoft.com/office/drawing/2014/main" id="{3E48F79A-F7BF-C840-94A6-0A3BF37B30C3}"/>
              </a:ext>
            </a:extLst>
          </p:cNvPr>
          <p:cNvSpPr txBox="1"/>
          <p:nvPr/>
        </p:nvSpPr>
        <p:spPr>
          <a:xfrm>
            <a:off x="2995830" y="4664075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み</a:t>
            </a:r>
          </a:p>
        </p:txBody>
      </p:sp>
      <p:sp>
        <p:nvSpPr>
          <p:cNvPr id="40" name="!!テキスト ボックス 8">
            <a:extLst>
              <a:ext uri="{FF2B5EF4-FFF2-40B4-BE49-F238E27FC236}">
                <a16:creationId xmlns:a16="http://schemas.microsoft.com/office/drawing/2014/main" id="{88685143-9676-F548-B782-FF78C37A6BFB}"/>
              </a:ext>
            </a:extLst>
          </p:cNvPr>
          <p:cNvSpPr txBox="1"/>
          <p:nvPr/>
        </p:nvSpPr>
        <p:spPr>
          <a:xfrm>
            <a:off x="737670" y="5314230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2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で</a:t>
            </a:r>
            <a:endParaRPr kumimoji="1" lang="en-US" altLang="ja-JP" sz="1400" spc="300" dirty="0">
              <a:solidFill>
                <a:schemeClr val="bg2"/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sp>
        <p:nvSpPr>
          <p:cNvPr id="41" name="!!テキスト ボックス 8">
            <a:extLst>
              <a:ext uri="{FF2B5EF4-FFF2-40B4-BE49-F238E27FC236}">
                <a16:creationId xmlns:a16="http://schemas.microsoft.com/office/drawing/2014/main" id="{17F57F04-2D15-A94C-98F3-2DCC48A6DAB8}"/>
              </a:ext>
            </a:extLst>
          </p:cNvPr>
          <p:cNvSpPr txBox="1"/>
          <p:nvPr/>
        </p:nvSpPr>
        <p:spPr>
          <a:xfrm>
            <a:off x="1247419" y="5314230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>
                <a:solidFill>
                  <a:schemeClr val="bg2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ひかり</a:t>
            </a:r>
            <a:endParaRPr kumimoji="1" lang="en-US" altLang="ja-JP" sz="1400" dirty="0">
              <a:solidFill>
                <a:schemeClr val="bg2"/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sp>
        <p:nvSpPr>
          <p:cNvPr id="42" name="!!テキスト ボックス 8">
            <a:extLst>
              <a:ext uri="{FF2B5EF4-FFF2-40B4-BE49-F238E27FC236}">
                <a16:creationId xmlns:a16="http://schemas.microsoft.com/office/drawing/2014/main" id="{536F4B77-1D06-614C-B68B-3EC9CA2BAE5F}"/>
              </a:ext>
            </a:extLst>
          </p:cNvPr>
          <p:cNvSpPr txBox="1"/>
          <p:nvPr/>
        </p:nvSpPr>
        <p:spPr>
          <a:xfrm>
            <a:off x="1924595" y="5314230"/>
            <a:ext cx="10407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2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すいめん</a:t>
            </a:r>
            <a:endParaRPr kumimoji="1" lang="en-US" altLang="ja-JP" sz="1400" spc="300" dirty="0">
              <a:solidFill>
                <a:schemeClr val="bg2"/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sp>
        <p:nvSpPr>
          <p:cNvPr id="43" name="!!テキスト ボックス 8">
            <a:extLst>
              <a:ext uri="{FF2B5EF4-FFF2-40B4-BE49-F238E27FC236}">
                <a16:creationId xmlns:a16="http://schemas.microsoft.com/office/drawing/2014/main" id="{2AF069B4-8B85-4D46-A91A-904AB4E9E03E}"/>
              </a:ext>
            </a:extLst>
          </p:cNvPr>
          <p:cNvSpPr txBox="1"/>
          <p:nvPr/>
        </p:nvSpPr>
        <p:spPr>
          <a:xfrm>
            <a:off x="3026775" y="5314230"/>
            <a:ext cx="10407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2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ま</a:t>
            </a:r>
            <a:endParaRPr kumimoji="1" lang="en-US" altLang="ja-JP" sz="1400" spc="300" dirty="0">
              <a:solidFill>
                <a:schemeClr val="bg2"/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181683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B788B46-03B4-FC4C-B0EB-49B3F2CCC4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b="1" dirty="0">
                <a:solidFill>
                  <a:schemeClr val="accent6"/>
                </a:solidFill>
              </a:rPr>
              <a:t>実験</a:t>
            </a:r>
            <a:r>
              <a:rPr kumimoji="1" lang="en-US" altLang="ja-JP" b="1" dirty="0">
                <a:solidFill>
                  <a:schemeClr val="accent6"/>
                </a:solidFill>
              </a:rPr>
              <a:t>①</a:t>
            </a:r>
            <a:r>
              <a:rPr kumimoji="1" lang="en-US" altLang="ja-JP" sz="3600" b="1" dirty="0">
                <a:solidFill>
                  <a:schemeClr val="accent6"/>
                </a:solidFill>
              </a:rPr>
              <a:t>〜</a:t>
            </a:r>
            <a:r>
              <a:rPr kumimoji="1" lang="ja-JP" altLang="en-US" sz="3600" b="1" dirty="0">
                <a:solidFill>
                  <a:schemeClr val="accent6"/>
                </a:solidFill>
              </a:rPr>
              <a:t>水のファイバー</a:t>
            </a:r>
            <a:r>
              <a:rPr kumimoji="1" lang="en-US" altLang="ja-JP" sz="3600" b="1" dirty="0">
                <a:solidFill>
                  <a:schemeClr val="accent6"/>
                </a:solidFill>
              </a:rPr>
              <a:t>〜</a:t>
            </a:r>
            <a:endParaRPr kumimoji="1" lang="ja-JP" altLang="en-US" b="1" dirty="0">
              <a:solidFill>
                <a:schemeClr val="accent6"/>
              </a:solidFill>
            </a:endParaRP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3B3BA552-67C1-5445-84B4-BA76ACEA8C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ja-JP" altLang="en-US" sz="3200" dirty="0"/>
              <a:t>今日は</a:t>
            </a:r>
            <a:r>
              <a:rPr lang="ja-JP" altLang="en-US" sz="3200" dirty="0">
                <a:solidFill>
                  <a:schemeClr val="bg2"/>
                </a:solidFill>
              </a:rPr>
              <a:t>光のくっせつ</a:t>
            </a:r>
            <a:r>
              <a:rPr lang="ja-JP" altLang="en-US" sz="3200" dirty="0"/>
              <a:t>を使った</a:t>
            </a:r>
            <a:endParaRPr lang="en-US" altLang="ja-JP" sz="3200" dirty="0"/>
          </a:p>
          <a:p>
            <a:pPr marL="0" indent="0">
              <a:buNone/>
            </a:pPr>
            <a:r>
              <a:rPr lang="ja-JP" altLang="en-US" sz="3200" dirty="0"/>
              <a:t>色んな実験をやってみよう！</a:t>
            </a:r>
            <a:endParaRPr lang="en-US" altLang="ja-JP" sz="3200" dirty="0"/>
          </a:p>
          <a:p>
            <a:pPr marL="0" indent="0" algn="ctr">
              <a:buNone/>
            </a:pPr>
            <a:r>
              <a:rPr lang="ja-JP" altLang="en-US" sz="30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水にかい中電とうの光を当てると</a:t>
            </a:r>
            <a:r>
              <a:rPr lang="en-US" altLang="ja-JP" sz="30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…</a:t>
            </a:r>
            <a:r>
              <a:rPr lang="ja-JP" altLang="en-US" sz="30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？</a:t>
            </a:r>
            <a:endParaRPr kumimoji="1" lang="ja-JP" altLang="en-US" sz="3000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CC776D84-E5DF-2646-AC02-FE43ABA567B9}"/>
              </a:ext>
            </a:extLst>
          </p:cNvPr>
          <p:cNvSpPr txBox="1"/>
          <p:nvPr/>
        </p:nvSpPr>
        <p:spPr>
          <a:xfrm>
            <a:off x="1250730" y="305176"/>
            <a:ext cx="13752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spc="300">
                <a:solidFill>
                  <a:schemeClr val="accent6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じっけん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7515E949-EF6E-0F49-95D3-223DA3D10478}"/>
              </a:ext>
            </a:extLst>
          </p:cNvPr>
          <p:cNvSpPr txBox="1"/>
          <p:nvPr/>
        </p:nvSpPr>
        <p:spPr>
          <a:xfrm>
            <a:off x="3188903" y="417152"/>
            <a:ext cx="13752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spc="300">
                <a:solidFill>
                  <a:schemeClr val="accent6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みず</a:t>
            </a:r>
          </a:p>
        </p:txBody>
      </p:sp>
      <p:pic>
        <p:nvPicPr>
          <p:cNvPr id="14" name="図 13" descr="ロゴ&#10;&#10;自動的に生成された説明">
            <a:extLst>
              <a:ext uri="{FF2B5EF4-FFF2-40B4-BE49-F238E27FC236}">
                <a16:creationId xmlns:a16="http://schemas.microsoft.com/office/drawing/2014/main" id="{0D171EC8-049F-A544-94D6-4B8689EF45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04000" flipH="1">
            <a:off x="2042561" y="4473423"/>
            <a:ext cx="1951711" cy="1570043"/>
          </a:xfrm>
          <a:prstGeom prst="rect">
            <a:avLst/>
          </a:prstGeom>
          <a:effectLst>
            <a:glow rad="266700">
              <a:schemeClr val="bg2">
                <a:lumMod val="60000"/>
                <a:lumOff val="40000"/>
                <a:alpha val="79000"/>
              </a:schemeClr>
            </a:glow>
          </a:effectLst>
        </p:spPr>
      </p:pic>
      <p:pic>
        <p:nvPicPr>
          <p:cNvPr id="16" name="図 15">
            <a:extLst>
              <a:ext uri="{FF2B5EF4-FFF2-40B4-BE49-F238E27FC236}">
                <a16:creationId xmlns:a16="http://schemas.microsoft.com/office/drawing/2014/main" id="{8C8FFDED-ECBF-4143-A9D3-39E3A17C976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41094"/>
          <a:stretch/>
        </p:blipFill>
        <p:spPr>
          <a:xfrm>
            <a:off x="4404358" y="3916800"/>
            <a:ext cx="3009900" cy="2162028"/>
          </a:xfrm>
          <a:prstGeom prst="rect">
            <a:avLst/>
          </a:prstGeom>
        </p:spPr>
      </p:pic>
      <p:sp>
        <p:nvSpPr>
          <p:cNvPr id="8" name="!!テキスト ボックス 8">
            <a:extLst>
              <a:ext uri="{FF2B5EF4-FFF2-40B4-BE49-F238E27FC236}">
                <a16:creationId xmlns:a16="http://schemas.microsoft.com/office/drawing/2014/main" id="{A8BF8105-F774-8641-A57B-138BCE58E07B}"/>
              </a:ext>
            </a:extLst>
          </p:cNvPr>
          <p:cNvSpPr txBox="1"/>
          <p:nvPr/>
        </p:nvSpPr>
        <p:spPr>
          <a:xfrm>
            <a:off x="838653" y="1668878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きょう</a:t>
            </a:r>
          </a:p>
        </p:txBody>
      </p:sp>
      <p:sp>
        <p:nvSpPr>
          <p:cNvPr id="9" name="!!テキスト ボックス 8">
            <a:extLst>
              <a:ext uri="{FF2B5EF4-FFF2-40B4-BE49-F238E27FC236}">
                <a16:creationId xmlns:a16="http://schemas.microsoft.com/office/drawing/2014/main" id="{815792C9-D51D-0C40-9385-D06AE7F0015F}"/>
              </a:ext>
            </a:extLst>
          </p:cNvPr>
          <p:cNvSpPr txBox="1"/>
          <p:nvPr/>
        </p:nvSpPr>
        <p:spPr>
          <a:xfrm>
            <a:off x="1805909" y="1668878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>
                <a:solidFill>
                  <a:schemeClr val="bg2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ひかり</a:t>
            </a:r>
          </a:p>
        </p:txBody>
      </p:sp>
      <p:sp>
        <p:nvSpPr>
          <p:cNvPr id="10" name="!!テキスト ボックス 8">
            <a:extLst>
              <a:ext uri="{FF2B5EF4-FFF2-40B4-BE49-F238E27FC236}">
                <a16:creationId xmlns:a16="http://schemas.microsoft.com/office/drawing/2014/main" id="{CCAB9399-6B15-164A-8BEA-0B87BE20079B}"/>
              </a:ext>
            </a:extLst>
          </p:cNvPr>
          <p:cNvSpPr txBox="1"/>
          <p:nvPr/>
        </p:nvSpPr>
        <p:spPr>
          <a:xfrm>
            <a:off x="4022418" y="1668878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つか</a:t>
            </a:r>
          </a:p>
        </p:txBody>
      </p:sp>
      <p:sp>
        <p:nvSpPr>
          <p:cNvPr id="11" name="!!テキスト ボックス 8">
            <a:extLst>
              <a:ext uri="{FF2B5EF4-FFF2-40B4-BE49-F238E27FC236}">
                <a16:creationId xmlns:a16="http://schemas.microsoft.com/office/drawing/2014/main" id="{EB57CD39-67A7-8946-86AB-6FA2717580BB}"/>
              </a:ext>
            </a:extLst>
          </p:cNvPr>
          <p:cNvSpPr txBox="1"/>
          <p:nvPr/>
        </p:nvSpPr>
        <p:spPr>
          <a:xfrm>
            <a:off x="671222" y="2493978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いろ</a:t>
            </a:r>
          </a:p>
        </p:txBody>
      </p:sp>
      <p:sp>
        <p:nvSpPr>
          <p:cNvPr id="12" name="!!テキスト ボックス 8">
            <a:extLst>
              <a:ext uri="{FF2B5EF4-FFF2-40B4-BE49-F238E27FC236}">
                <a16:creationId xmlns:a16="http://schemas.microsoft.com/office/drawing/2014/main" id="{B426612E-7298-2F48-906C-AD7505A236DF}"/>
              </a:ext>
            </a:extLst>
          </p:cNvPr>
          <p:cNvSpPr txBox="1"/>
          <p:nvPr/>
        </p:nvSpPr>
        <p:spPr>
          <a:xfrm>
            <a:off x="1805909" y="2493978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じっけん</a:t>
            </a:r>
          </a:p>
        </p:txBody>
      </p:sp>
      <p:sp>
        <p:nvSpPr>
          <p:cNvPr id="13" name="!!テキスト ボックス 8">
            <a:extLst>
              <a:ext uri="{FF2B5EF4-FFF2-40B4-BE49-F238E27FC236}">
                <a16:creationId xmlns:a16="http://schemas.microsoft.com/office/drawing/2014/main" id="{92A22218-85C2-0042-B722-A0F174A30F0F}"/>
              </a:ext>
            </a:extLst>
          </p:cNvPr>
          <p:cNvSpPr txBox="1"/>
          <p:nvPr/>
        </p:nvSpPr>
        <p:spPr>
          <a:xfrm>
            <a:off x="1758421" y="3339689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accent4">
                    <a:lumMod val="60000"/>
                    <a:lumOff val="40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みず</a:t>
            </a:r>
          </a:p>
        </p:txBody>
      </p:sp>
      <p:sp>
        <p:nvSpPr>
          <p:cNvPr id="15" name="!!テキスト ボックス 8">
            <a:extLst>
              <a:ext uri="{FF2B5EF4-FFF2-40B4-BE49-F238E27FC236}">
                <a16:creationId xmlns:a16="http://schemas.microsoft.com/office/drawing/2014/main" id="{98049D23-75CC-5145-B380-3C70CD4DADDD}"/>
              </a:ext>
            </a:extLst>
          </p:cNvPr>
          <p:cNvSpPr txBox="1"/>
          <p:nvPr/>
        </p:nvSpPr>
        <p:spPr>
          <a:xfrm>
            <a:off x="3044174" y="3339688"/>
            <a:ext cx="10800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>
                <a:solidFill>
                  <a:schemeClr val="accent4">
                    <a:lumMod val="60000"/>
                    <a:lumOff val="40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ちゅ</a:t>
            </a:r>
            <a:r>
              <a:rPr kumimoji="1" lang="ja-JP" altLang="en-US" sz="1400" spc="300">
                <a:solidFill>
                  <a:schemeClr val="accent4">
                    <a:lumMod val="60000"/>
                    <a:lumOff val="40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うでん</a:t>
            </a:r>
          </a:p>
        </p:txBody>
      </p:sp>
      <p:sp>
        <p:nvSpPr>
          <p:cNvPr id="17" name="!!テキスト ボックス 8">
            <a:extLst>
              <a:ext uri="{FF2B5EF4-FFF2-40B4-BE49-F238E27FC236}">
                <a16:creationId xmlns:a16="http://schemas.microsoft.com/office/drawing/2014/main" id="{E39ABA0F-F229-5947-B6A5-51447DF3706F}"/>
              </a:ext>
            </a:extLst>
          </p:cNvPr>
          <p:cNvSpPr txBox="1"/>
          <p:nvPr/>
        </p:nvSpPr>
        <p:spPr>
          <a:xfrm>
            <a:off x="4587507" y="3339687"/>
            <a:ext cx="10800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>
                <a:solidFill>
                  <a:schemeClr val="accent4">
                    <a:lumMod val="60000"/>
                    <a:lumOff val="40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ひかり</a:t>
            </a:r>
          </a:p>
        </p:txBody>
      </p:sp>
      <p:sp>
        <p:nvSpPr>
          <p:cNvPr id="18" name="!!テキスト ボックス 8">
            <a:extLst>
              <a:ext uri="{FF2B5EF4-FFF2-40B4-BE49-F238E27FC236}">
                <a16:creationId xmlns:a16="http://schemas.microsoft.com/office/drawing/2014/main" id="{D0E76BD6-875D-0B45-B125-F07AAC85D716}"/>
              </a:ext>
            </a:extLst>
          </p:cNvPr>
          <p:cNvSpPr txBox="1"/>
          <p:nvPr/>
        </p:nvSpPr>
        <p:spPr>
          <a:xfrm>
            <a:off x="5370985" y="3339686"/>
            <a:ext cx="10800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accent4">
                    <a:lumMod val="60000"/>
                    <a:lumOff val="40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あ</a:t>
            </a:r>
          </a:p>
        </p:txBody>
      </p:sp>
    </p:spTree>
    <p:extLst>
      <p:ext uri="{BB962C8B-B14F-4D97-AF65-F5344CB8AC3E}">
        <p14:creationId xmlns:p14="http://schemas.microsoft.com/office/powerpoint/2010/main" val="21248213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8808196-4F45-8949-9247-C346D635F9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実験を始める前に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8429F996-2DBC-2B4E-A177-26482A5851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ja-JP" altLang="en-US" dirty="0"/>
              <a:t>実験は広いところでやろう！</a:t>
            </a:r>
            <a:endParaRPr kumimoji="1" lang="en-US" altLang="ja-JP" dirty="0"/>
          </a:p>
          <a:p>
            <a:pPr lvl="1"/>
            <a:r>
              <a:rPr lang="ja-JP" altLang="en-US" dirty="0"/>
              <a:t>せまいと、友だちとぶつかってあぶないよ。</a:t>
            </a:r>
            <a:endParaRPr kumimoji="1" lang="en-US" altLang="ja-JP" dirty="0"/>
          </a:p>
          <a:p>
            <a:r>
              <a:rPr lang="ja-JP" altLang="en-US" dirty="0"/>
              <a:t>やり方をしっかり理解してから始めよう！</a:t>
            </a:r>
            <a:endParaRPr lang="en-US" altLang="ja-JP" dirty="0"/>
          </a:p>
          <a:p>
            <a:pPr lvl="1"/>
            <a:r>
              <a:rPr kumimoji="1" lang="ja-JP" altLang="en-US" dirty="0"/>
              <a:t>やり方をまちがえると、うまく結果が出ないことがあるよ。</a:t>
            </a:r>
            <a:endParaRPr kumimoji="1" lang="en-US" altLang="ja-JP" dirty="0"/>
          </a:p>
          <a:p>
            <a:r>
              <a:rPr lang="ja-JP" altLang="en-US" dirty="0">
                <a:solidFill>
                  <a:prstClr val="white"/>
                </a:solidFill>
              </a:rPr>
              <a:t>今回の実験では水を使うよ。</a:t>
            </a:r>
            <a:endParaRPr lang="en-US" altLang="ja-JP" dirty="0">
              <a:solidFill>
                <a:prstClr val="white"/>
              </a:solidFill>
            </a:endParaRPr>
          </a:p>
          <a:p>
            <a:pPr marL="0" indent="0">
              <a:buNone/>
            </a:pPr>
            <a:r>
              <a:rPr lang="ja-JP" altLang="en-US" u="none" dirty="0">
                <a:solidFill>
                  <a:prstClr val="white"/>
                </a:solidFill>
              </a:rPr>
              <a:t>　</a:t>
            </a:r>
            <a:r>
              <a:rPr lang="ja-JP" altLang="en-US" dirty="0">
                <a:solidFill>
                  <a:prstClr val="white"/>
                </a:solidFill>
              </a:rPr>
              <a:t>ぬれてもだいじょうぶなところで実験しよう！</a:t>
            </a:r>
            <a:endParaRPr lang="en-US" altLang="ja-JP" dirty="0">
              <a:solidFill>
                <a:prstClr val="white"/>
              </a:solidFill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1EDA7604-3F45-0246-870C-6FBF7C584DBF}"/>
              </a:ext>
            </a:extLst>
          </p:cNvPr>
          <p:cNvSpPr txBox="1"/>
          <p:nvPr/>
        </p:nvSpPr>
        <p:spPr>
          <a:xfrm>
            <a:off x="1250730" y="305176"/>
            <a:ext cx="13752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spc="300">
                <a:solidFill>
                  <a:schemeClr val="accent4">
                    <a:lumMod val="75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じっけん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946AFCA3-0A23-2940-90A5-735571453C6B}"/>
              </a:ext>
            </a:extLst>
          </p:cNvPr>
          <p:cNvSpPr txBox="1"/>
          <p:nvPr/>
        </p:nvSpPr>
        <p:spPr>
          <a:xfrm>
            <a:off x="2673885" y="305176"/>
            <a:ext cx="65820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spc="300">
                <a:solidFill>
                  <a:schemeClr val="accent4">
                    <a:lumMod val="75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はじ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B05A53F4-A586-AD4A-8081-95F0BA84183E}"/>
              </a:ext>
            </a:extLst>
          </p:cNvPr>
          <p:cNvSpPr txBox="1"/>
          <p:nvPr/>
        </p:nvSpPr>
        <p:spPr>
          <a:xfrm>
            <a:off x="4111322" y="305176"/>
            <a:ext cx="13752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spc="300">
                <a:solidFill>
                  <a:schemeClr val="accent4">
                    <a:lumMod val="75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まえ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F157871A-43BE-8344-B406-EAEEC9D20E06}"/>
              </a:ext>
            </a:extLst>
          </p:cNvPr>
          <p:cNvSpPr txBox="1"/>
          <p:nvPr/>
        </p:nvSpPr>
        <p:spPr>
          <a:xfrm>
            <a:off x="955954" y="1631818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じっけん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5F0D221A-3019-D547-9A9D-A3E0F60B0DDB}"/>
              </a:ext>
            </a:extLst>
          </p:cNvPr>
          <p:cNvSpPr txBox="1"/>
          <p:nvPr/>
        </p:nvSpPr>
        <p:spPr>
          <a:xfrm>
            <a:off x="1939806" y="1630739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ひろ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39A11A35-ADE4-C843-8D67-4E796215E240}"/>
              </a:ext>
            </a:extLst>
          </p:cNvPr>
          <p:cNvSpPr txBox="1"/>
          <p:nvPr/>
        </p:nvSpPr>
        <p:spPr>
          <a:xfrm>
            <a:off x="3167030" y="2995785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6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りかい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91B88BC4-1915-CB41-90D1-3E37D8F2E0C2}"/>
              </a:ext>
            </a:extLst>
          </p:cNvPr>
          <p:cNvSpPr txBox="1"/>
          <p:nvPr/>
        </p:nvSpPr>
        <p:spPr>
          <a:xfrm>
            <a:off x="1449532" y="2995784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かた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9F578AC8-9514-E840-B10A-8F5AB5DB41D0}"/>
              </a:ext>
            </a:extLst>
          </p:cNvPr>
          <p:cNvSpPr txBox="1"/>
          <p:nvPr/>
        </p:nvSpPr>
        <p:spPr>
          <a:xfrm>
            <a:off x="4835005" y="2995783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はじ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7BD672DC-C89C-3742-822D-7BE51FB9A85D}"/>
              </a:ext>
            </a:extLst>
          </p:cNvPr>
          <p:cNvSpPr txBox="1"/>
          <p:nvPr/>
        </p:nvSpPr>
        <p:spPr>
          <a:xfrm>
            <a:off x="1553100" y="3715339"/>
            <a:ext cx="7978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spc="300">
                <a:solidFill>
                  <a:srgbClr val="BED8EF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かた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80483AE3-EB4E-F24D-B7DD-E5FC32690F85}"/>
              </a:ext>
            </a:extLst>
          </p:cNvPr>
          <p:cNvSpPr txBox="1"/>
          <p:nvPr/>
        </p:nvSpPr>
        <p:spPr>
          <a:xfrm>
            <a:off x="4292888" y="3718212"/>
            <a:ext cx="7978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spc="600">
                <a:solidFill>
                  <a:srgbClr val="BED8EF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けっか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94EE8F9B-4799-FD42-B353-BB51B88F1C21}"/>
              </a:ext>
            </a:extLst>
          </p:cNvPr>
          <p:cNvSpPr txBox="1"/>
          <p:nvPr/>
        </p:nvSpPr>
        <p:spPr>
          <a:xfrm>
            <a:off x="5163900" y="3715338"/>
            <a:ext cx="7978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spc="300">
                <a:solidFill>
                  <a:srgbClr val="BED8EF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で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055D36C3-64D0-754B-AD08-82F9239EB90D}"/>
              </a:ext>
            </a:extLst>
          </p:cNvPr>
          <p:cNvSpPr txBox="1"/>
          <p:nvPr/>
        </p:nvSpPr>
        <p:spPr>
          <a:xfrm>
            <a:off x="2260884" y="2332863"/>
            <a:ext cx="7978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spc="300">
                <a:solidFill>
                  <a:srgbClr val="BED8EF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とも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6902500A-3815-574D-8215-DF0E18F464B7}"/>
              </a:ext>
            </a:extLst>
          </p:cNvPr>
          <p:cNvSpPr txBox="1"/>
          <p:nvPr/>
        </p:nvSpPr>
        <p:spPr>
          <a:xfrm>
            <a:off x="3854835" y="4386249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つか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EA188C62-BA97-5446-91F0-A7F6418C2172}"/>
              </a:ext>
            </a:extLst>
          </p:cNvPr>
          <p:cNvSpPr txBox="1"/>
          <p:nvPr/>
        </p:nvSpPr>
        <p:spPr>
          <a:xfrm>
            <a:off x="1952030" y="4386248"/>
            <a:ext cx="110671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じっけん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C1AD4670-660C-1540-9D55-35085ECC833E}"/>
              </a:ext>
            </a:extLst>
          </p:cNvPr>
          <p:cNvSpPr txBox="1"/>
          <p:nvPr/>
        </p:nvSpPr>
        <p:spPr>
          <a:xfrm>
            <a:off x="3220168" y="4386247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みず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1BDCE3DE-2543-F14F-B3A3-442F7D51103B}"/>
              </a:ext>
            </a:extLst>
          </p:cNvPr>
          <p:cNvSpPr txBox="1"/>
          <p:nvPr/>
        </p:nvSpPr>
        <p:spPr>
          <a:xfrm>
            <a:off x="4974857" y="5110026"/>
            <a:ext cx="110671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じっけん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26052D68-FE13-514B-BDB1-0F5DBC38A058}"/>
              </a:ext>
            </a:extLst>
          </p:cNvPr>
          <p:cNvSpPr txBox="1"/>
          <p:nvPr/>
        </p:nvSpPr>
        <p:spPr>
          <a:xfrm>
            <a:off x="914858" y="4394064"/>
            <a:ext cx="110671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こんかい</a:t>
            </a:r>
          </a:p>
        </p:txBody>
      </p:sp>
    </p:spTree>
    <p:extLst>
      <p:ext uri="{BB962C8B-B14F-4D97-AF65-F5344CB8AC3E}">
        <p14:creationId xmlns:p14="http://schemas.microsoft.com/office/powerpoint/2010/main" val="23032420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F3E9E1B-E8B7-3140-8916-7B03895A07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b="1">
                <a:solidFill>
                  <a:schemeClr val="accent6"/>
                </a:solidFill>
              </a:rPr>
              <a:t>実験①</a:t>
            </a:r>
            <a:r>
              <a:rPr kumimoji="1" lang="en-US" altLang="ja-JP" dirty="0"/>
              <a:t>〜</a:t>
            </a:r>
            <a:r>
              <a:rPr kumimoji="1" lang="ja-JP" altLang="en-US"/>
              <a:t>準備するもの</a:t>
            </a:r>
            <a:r>
              <a:rPr kumimoji="1" lang="en-US" altLang="ja-JP" dirty="0"/>
              <a:t>〜</a:t>
            </a:r>
            <a:endParaRPr kumimoji="1" lang="ja-JP" altLang="en-US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9DA56765-EF8F-2048-B8BC-C4D9FE223B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ja-JP" altLang="en-US"/>
              <a:t>ペットボトル　</a:t>
            </a:r>
            <a:r>
              <a:rPr lang="ja-JP" altLang="en-US"/>
              <a:t>１</a:t>
            </a:r>
            <a:r>
              <a:rPr kumimoji="1" lang="ja-JP" altLang="en-US"/>
              <a:t>本</a:t>
            </a:r>
            <a:endParaRPr kumimoji="1" lang="en-US" altLang="ja-JP" dirty="0"/>
          </a:p>
          <a:p>
            <a:r>
              <a:rPr kumimoji="1" lang="ja-JP" altLang="en-US"/>
              <a:t>かい中電とう　１本</a:t>
            </a:r>
            <a:endParaRPr kumimoji="1" lang="en-US" altLang="ja-JP" dirty="0"/>
          </a:p>
          <a:p>
            <a:r>
              <a:rPr lang="ja-JP" altLang="en-US"/>
              <a:t>キリ　１本</a:t>
            </a:r>
            <a:endParaRPr lang="en-US" altLang="ja-JP" dirty="0"/>
          </a:p>
          <a:p>
            <a:r>
              <a:rPr kumimoji="1" lang="ja-JP" altLang="en-US"/>
              <a:t>水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3DFB63E6-DC9B-9548-AB4D-46F87C5BCEE1}"/>
              </a:ext>
            </a:extLst>
          </p:cNvPr>
          <p:cNvSpPr txBox="1"/>
          <p:nvPr/>
        </p:nvSpPr>
        <p:spPr>
          <a:xfrm>
            <a:off x="1250730" y="305176"/>
            <a:ext cx="13752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spc="300">
                <a:solidFill>
                  <a:schemeClr val="accent6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じっけん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A9225E66-2AED-124E-802A-A96E4E576EF2}"/>
              </a:ext>
            </a:extLst>
          </p:cNvPr>
          <p:cNvSpPr txBox="1"/>
          <p:nvPr/>
        </p:nvSpPr>
        <p:spPr>
          <a:xfrm>
            <a:off x="3471019" y="305176"/>
            <a:ext cx="13752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spc="300">
                <a:latin typeface="Meiryo UI" panose="020B0604030504040204" pitchFamily="34" charset="-128"/>
                <a:ea typeface="Meiryo UI" panose="020B0604030504040204" pitchFamily="34" charset="-128"/>
              </a:rPr>
              <a:t>じゅんび</a:t>
            </a:r>
          </a:p>
        </p:txBody>
      </p:sp>
      <p:pic>
        <p:nvPicPr>
          <p:cNvPr id="7" name="図 6" descr="黒い背景と白い文字のロゴ&#10;&#10;中程度の精度で自動的に生成された説明">
            <a:extLst>
              <a:ext uri="{FF2B5EF4-FFF2-40B4-BE49-F238E27FC236}">
                <a16:creationId xmlns:a16="http://schemas.microsoft.com/office/drawing/2014/main" id="{EC47D33F-42E5-0A47-A582-B157880022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20605" y="3796795"/>
            <a:ext cx="1932149" cy="2215891"/>
          </a:xfrm>
          <a:prstGeom prst="rect">
            <a:avLst/>
          </a:prstGeom>
          <a:effectLst>
            <a:glow rad="50800">
              <a:schemeClr val="bg1">
                <a:alpha val="88000"/>
              </a:schemeClr>
            </a:glow>
          </a:effectLst>
        </p:spPr>
      </p:pic>
      <p:pic>
        <p:nvPicPr>
          <p:cNvPr id="11" name="図 10" descr="白いバックグラウンドの前にあるボトル&#10;&#10;自動的に生成された説明">
            <a:extLst>
              <a:ext uri="{FF2B5EF4-FFF2-40B4-BE49-F238E27FC236}">
                <a16:creationId xmlns:a16="http://schemas.microsoft.com/office/drawing/2014/main" id="{6BFA07F5-8D74-834F-BB53-A6FFEB7B6DF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72241" y="3608626"/>
            <a:ext cx="1543110" cy="2151660"/>
          </a:xfrm>
          <a:prstGeom prst="rect">
            <a:avLst/>
          </a:prstGeom>
          <a:effectLst>
            <a:glow rad="50800">
              <a:schemeClr val="bg1">
                <a:alpha val="88000"/>
              </a:schemeClr>
            </a:glow>
          </a:effectLst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F48F1991-6C55-F345-9EEB-C6C7A137563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47099" y="1430914"/>
            <a:ext cx="1932148" cy="2200968"/>
          </a:xfrm>
          <a:prstGeom prst="rect">
            <a:avLst/>
          </a:prstGeom>
          <a:effectLst>
            <a:glow rad="50800">
              <a:schemeClr val="bg1">
                <a:alpha val="88000"/>
              </a:schemeClr>
            </a:glow>
          </a:effectLst>
        </p:spPr>
      </p:pic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524B7052-65A4-D74D-B70C-05ACD5D16960}"/>
              </a:ext>
            </a:extLst>
          </p:cNvPr>
          <p:cNvSpPr txBox="1"/>
          <p:nvPr/>
        </p:nvSpPr>
        <p:spPr>
          <a:xfrm>
            <a:off x="3039394" y="1631818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ぽん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9A96B718-DAFB-5C46-88AD-A4B1D1E42470}"/>
              </a:ext>
            </a:extLst>
          </p:cNvPr>
          <p:cNvSpPr txBox="1"/>
          <p:nvPr/>
        </p:nvSpPr>
        <p:spPr>
          <a:xfrm>
            <a:off x="3199338" y="2403836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ぽん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97151698-9AFA-6C4C-BA59-6F5915490E81}"/>
              </a:ext>
            </a:extLst>
          </p:cNvPr>
          <p:cNvSpPr txBox="1"/>
          <p:nvPr/>
        </p:nvSpPr>
        <p:spPr>
          <a:xfrm>
            <a:off x="1958746" y="3164279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ぽん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AABCB7E9-8130-914A-8BA1-F8806739ED9B}"/>
              </a:ext>
            </a:extLst>
          </p:cNvPr>
          <p:cNvSpPr txBox="1"/>
          <p:nvPr/>
        </p:nvSpPr>
        <p:spPr>
          <a:xfrm>
            <a:off x="868625" y="3936297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みず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84F98451-EBA7-4943-B9B8-24C7483F2305}"/>
              </a:ext>
            </a:extLst>
          </p:cNvPr>
          <p:cNvSpPr txBox="1"/>
          <p:nvPr/>
        </p:nvSpPr>
        <p:spPr>
          <a:xfrm>
            <a:off x="1425646" y="2403836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ちゅう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967BA6B1-1570-4A44-A07C-B1BDCD62B56C}"/>
              </a:ext>
            </a:extLst>
          </p:cNvPr>
          <p:cNvSpPr txBox="1"/>
          <p:nvPr/>
        </p:nvSpPr>
        <p:spPr>
          <a:xfrm>
            <a:off x="1807074" y="2403835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でん</a:t>
            </a:r>
          </a:p>
        </p:txBody>
      </p:sp>
      <p:pic>
        <p:nvPicPr>
          <p:cNvPr id="1026" name="Picture 2" descr="懐中電灯のイラスト">
            <a:extLst>
              <a:ext uri="{FF2B5EF4-FFF2-40B4-BE49-F238E27FC236}">
                <a16:creationId xmlns:a16="http://schemas.microsoft.com/office/drawing/2014/main" id="{CDF32A3E-576E-4852-85D6-974FF3138C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0507" y="2531398"/>
            <a:ext cx="1905000" cy="1533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419650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F3E9E1B-E8B7-3140-8916-7B03895A07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b="1">
                <a:solidFill>
                  <a:schemeClr val="accent6"/>
                </a:solidFill>
              </a:rPr>
              <a:t>実験①</a:t>
            </a:r>
            <a:r>
              <a:rPr kumimoji="1" lang="en-US" altLang="ja-JP" dirty="0"/>
              <a:t>〜</a:t>
            </a:r>
            <a:r>
              <a:rPr kumimoji="1" lang="ja-JP" altLang="en-US"/>
              <a:t>やり方</a:t>
            </a:r>
            <a:r>
              <a:rPr kumimoji="1" lang="en-US" altLang="ja-JP" dirty="0"/>
              <a:t>〜</a:t>
            </a:r>
            <a:endParaRPr kumimoji="1" lang="ja-JP" altLang="en-US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9DA56765-EF8F-2048-B8BC-C4D9FE223B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551600"/>
            <a:ext cx="7886700" cy="4521600"/>
          </a:xfrm>
        </p:spPr>
        <p:txBody>
          <a:bodyPr/>
          <a:lstStyle/>
          <a:p>
            <a:pPr marL="514350" indent="-514350">
              <a:buFont typeface="+mj-ea"/>
              <a:buAutoNum type="circleNumDbPlain"/>
            </a:pPr>
            <a:r>
              <a:rPr kumimoji="1" lang="ja-JP" altLang="en-US" dirty="0"/>
              <a:t>ペットボトルのそこから５センチぐらいのところにきりであなを開ける。</a:t>
            </a:r>
            <a:endParaRPr kumimoji="1" lang="en-US" altLang="ja-JP" dirty="0"/>
          </a:p>
          <a:p>
            <a:pPr marL="514350" indent="-514350">
              <a:buFont typeface="+mj-ea"/>
              <a:buAutoNum type="circleNumDbPlain"/>
            </a:pPr>
            <a:endParaRPr lang="en-US" altLang="ja-JP" dirty="0"/>
          </a:p>
          <a:p>
            <a:pPr marL="514350" indent="-514350">
              <a:spcBef>
                <a:spcPts val="2000"/>
              </a:spcBef>
              <a:buFont typeface="+mj-ea"/>
              <a:buAutoNum type="circleNumDbPlain"/>
            </a:pPr>
            <a:r>
              <a:rPr lang="ja-JP" altLang="en-US" dirty="0"/>
              <a:t>水がこぼれないようにあなを指でふさぎながら、ボトルに水を入れる。</a:t>
            </a:r>
            <a:endParaRPr kumimoji="1" lang="ja-JP" altLang="en-US" dirty="0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70AA0699-999F-844D-AA14-D2E6FF1B1809}"/>
              </a:ext>
            </a:extLst>
          </p:cNvPr>
          <p:cNvSpPr txBox="1"/>
          <p:nvPr/>
        </p:nvSpPr>
        <p:spPr>
          <a:xfrm>
            <a:off x="1250730" y="305176"/>
            <a:ext cx="13752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spc="300">
                <a:solidFill>
                  <a:schemeClr val="accent6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じっけん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3BEDA10E-9E32-FA45-B4FE-CFF085713882}"/>
              </a:ext>
            </a:extLst>
          </p:cNvPr>
          <p:cNvSpPr txBox="1"/>
          <p:nvPr/>
        </p:nvSpPr>
        <p:spPr>
          <a:xfrm>
            <a:off x="4185001" y="305176"/>
            <a:ext cx="13752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spc="300">
                <a:latin typeface="Meiryo UI" panose="020B0604030504040204" pitchFamily="34" charset="-128"/>
                <a:ea typeface="Meiryo UI" panose="020B0604030504040204" pitchFamily="34" charset="-128"/>
              </a:rPr>
              <a:t>かた</a:t>
            </a:r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FDDAF7A7-B011-D140-B11B-61740AAE342C}"/>
              </a:ext>
            </a:extLst>
          </p:cNvPr>
          <p:cNvSpPr/>
          <p:nvPr/>
        </p:nvSpPr>
        <p:spPr>
          <a:xfrm>
            <a:off x="6024242" y="4686677"/>
            <a:ext cx="2560685" cy="1072315"/>
          </a:xfrm>
          <a:prstGeom prst="rect">
            <a:avLst/>
          </a:prstGeom>
          <a:solidFill>
            <a:schemeClr val="accent3">
              <a:alpha val="4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33D7F0CF-4260-9346-9974-86A8C37564A6}"/>
              </a:ext>
            </a:extLst>
          </p:cNvPr>
          <p:cNvSpPr txBox="1"/>
          <p:nvPr/>
        </p:nvSpPr>
        <p:spPr>
          <a:xfrm>
            <a:off x="6081396" y="4740571"/>
            <a:ext cx="2610094" cy="9511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20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水を入れ終わったら、</a:t>
            </a:r>
            <a:endParaRPr kumimoji="1" lang="en-US" altLang="ja-JP" sz="2000" dirty="0">
              <a:solidFill>
                <a:schemeClr val="bg1"/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  <a:p>
            <a:pPr>
              <a:lnSpc>
                <a:spcPct val="150000"/>
              </a:lnSpc>
            </a:pPr>
            <a:r>
              <a:rPr kumimoji="1" lang="ja-JP" altLang="en-US" sz="20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ボトルのふたをしめよう！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F45DEA92-F70F-804A-AEFD-3234CBA25418}"/>
              </a:ext>
            </a:extLst>
          </p:cNvPr>
          <p:cNvSpPr txBox="1"/>
          <p:nvPr/>
        </p:nvSpPr>
        <p:spPr>
          <a:xfrm>
            <a:off x="2121471" y="2176304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あ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1D0DC1F3-5BAE-194F-8ADB-22B2661892E8}"/>
              </a:ext>
            </a:extLst>
          </p:cNvPr>
          <p:cNvSpPr txBox="1"/>
          <p:nvPr/>
        </p:nvSpPr>
        <p:spPr>
          <a:xfrm>
            <a:off x="1162800" y="3832597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みず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365D4EB2-A050-9B4B-98A6-DBD74E73478F}"/>
              </a:ext>
            </a:extLst>
          </p:cNvPr>
          <p:cNvSpPr txBox="1"/>
          <p:nvPr/>
        </p:nvSpPr>
        <p:spPr>
          <a:xfrm>
            <a:off x="4910400" y="3832597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ゆび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C6E8453E-921F-674C-B342-D4F6648B5AD2}"/>
              </a:ext>
            </a:extLst>
          </p:cNvPr>
          <p:cNvSpPr txBox="1"/>
          <p:nvPr/>
        </p:nvSpPr>
        <p:spPr>
          <a:xfrm>
            <a:off x="1436838" y="4482701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みず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B80BFDB6-1451-C54D-992B-5AFB65568E3A}"/>
              </a:ext>
            </a:extLst>
          </p:cNvPr>
          <p:cNvSpPr txBox="1"/>
          <p:nvPr/>
        </p:nvSpPr>
        <p:spPr>
          <a:xfrm>
            <a:off x="2159571" y="4482701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い</a:t>
            </a:r>
            <a:endParaRPr kumimoji="1" lang="en-US" altLang="ja-JP" sz="1400" spc="300" dirty="0">
              <a:solidFill>
                <a:schemeClr val="bg1"/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555F8D79-D54B-3740-A616-7481630FDA20}"/>
              </a:ext>
            </a:extLst>
          </p:cNvPr>
          <p:cNvSpPr txBox="1"/>
          <p:nvPr/>
        </p:nvSpPr>
        <p:spPr>
          <a:xfrm>
            <a:off x="6062400" y="4701600"/>
            <a:ext cx="9014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みず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FFB5D204-253A-2349-BA73-161A8F42276D}"/>
              </a:ext>
            </a:extLst>
          </p:cNvPr>
          <p:cNvSpPr txBox="1"/>
          <p:nvPr/>
        </p:nvSpPr>
        <p:spPr>
          <a:xfrm>
            <a:off x="6589264" y="4703177"/>
            <a:ext cx="9014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い</a:t>
            </a:r>
            <a:endParaRPr kumimoji="1" lang="en-US" altLang="ja-JP" sz="1200" spc="300" dirty="0">
              <a:solidFill>
                <a:schemeClr val="bg1"/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D8509920-E904-6B4A-8327-66BC8D717A51}"/>
              </a:ext>
            </a:extLst>
          </p:cNvPr>
          <p:cNvSpPr txBox="1"/>
          <p:nvPr/>
        </p:nvSpPr>
        <p:spPr>
          <a:xfrm>
            <a:off x="7069714" y="4701600"/>
            <a:ext cx="9014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お</a:t>
            </a:r>
            <a:endParaRPr kumimoji="1" lang="en-US" altLang="ja-JP" sz="1200" spc="300" dirty="0">
              <a:solidFill>
                <a:schemeClr val="bg1"/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pic>
        <p:nvPicPr>
          <p:cNvPr id="1026" name="Picture 2" descr="カレンダー&#10;&#10;自動的に生成された説明">
            <a:extLst>
              <a:ext uri="{FF2B5EF4-FFF2-40B4-BE49-F238E27FC236}">
                <a16:creationId xmlns:a16="http://schemas.microsoft.com/office/drawing/2014/main" id="{15DFD88E-5A39-4C34-BA90-1E4B1583782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95" t="10634" r="66983" b="63778"/>
          <a:stretch/>
        </p:blipFill>
        <p:spPr bwMode="auto">
          <a:xfrm rot="5400000">
            <a:off x="4624258" y="1689202"/>
            <a:ext cx="1738601" cy="2648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カレンダー&#10;&#10;自動的に生成された説明">
            <a:extLst>
              <a:ext uri="{FF2B5EF4-FFF2-40B4-BE49-F238E27FC236}">
                <a16:creationId xmlns:a16="http://schemas.microsoft.com/office/drawing/2014/main" id="{01A5438C-AF9D-4A38-9F75-6278AB9E51B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58" t="16213" r="53289" b="59737"/>
          <a:stretch/>
        </p:blipFill>
        <p:spPr bwMode="auto">
          <a:xfrm rot="5400000">
            <a:off x="3804772" y="4029736"/>
            <a:ext cx="1647478" cy="2685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570140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F3E9E1B-E8B7-3140-8916-7B03895A07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b="1">
                <a:solidFill>
                  <a:schemeClr val="accent6"/>
                </a:solidFill>
              </a:rPr>
              <a:t>実験①</a:t>
            </a:r>
            <a:r>
              <a:rPr kumimoji="1" lang="en-US" altLang="ja-JP" dirty="0"/>
              <a:t>〜</a:t>
            </a:r>
            <a:r>
              <a:rPr kumimoji="1" lang="ja-JP" altLang="en-US"/>
              <a:t>やり方</a:t>
            </a:r>
            <a:r>
              <a:rPr kumimoji="1" lang="en-US" altLang="ja-JP" dirty="0"/>
              <a:t>〜</a:t>
            </a:r>
            <a:endParaRPr kumimoji="1" lang="ja-JP" altLang="en-US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9DA56765-EF8F-2048-B8BC-C4D9FE223B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551600"/>
            <a:ext cx="7886700" cy="4521600"/>
          </a:xfrm>
        </p:spPr>
        <p:txBody>
          <a:bodyPr/>
          <a:lstStyle/>
          <a:p>
            <a:pPr marL="514350" indent="-514350">
              <a:buFont typeface="+mj-ea"/>
              <a:buAutoNum type="circleNumDbPlain" startAt="3"/>
            </a:pPr>
            <a:r>
              <a:rPr kumimoji="1" lang="ja-JP" altLang="en-US" dirty="0"/>
              <a:t>部屋の電気を暗くし</a:t>
            </a:r>
            <a:r>
              <a:rPr lang="ja-JP" altLang="en-US" dirty="0"/>
              <a:t>、かい中電とうをつける。</a:t>
            </a:r>
            <a:endParaRPr lang="en-US" altLang="ja-JP" dirty="0"/>
          </a:p>
          <a:p>
            <a:pPr marL="514350" indent="-514350">
              <a:buFont typeface="+mj-ea"/>
              <a:buAutoNum type="circleNumDbPlain" startAt="3"/>
            </a:pPr>
            <a:endParaRPr kumimoji="1" lang="en-US" altLang="ja-JP" dirty="0"/>
          </a:p>
          <a:p>
            <a:pPr marL="514350" indent="-514350">
              <a:buFont typeface="+mj-ea"/>
              <a:buAutoNum type="circleNumDbPlain" startAt="3"/>
            </a:pPr>
            <a:endParaRPr lang="en-US" altLang="ja-JP" dirty="0"/>
          </a:p>
          <a:p>
            <a:pPr marL="514350" indent="-514350">
              <a:buFont typeface="+mj-ea"/>
              <a:buAutoNum type="circleNumDbPlain" startAt="3"/>
            </a:pPr>
            <a:r>
              <a:rPr lang="ja-JP" altLang="en-US" dirty="0"/>
              <a:t>流しのそばでペットボトルのキャップを開けよう。</a:t>
            </a:r>
            <a:endParaRPr lang="en-US" altLang="ja-JP" dirty="0"/>
          </a:p>
          <a:p>
            <a:pPr marL="0" indent="0">
              <a:buNone/>
            </a:pPr>
            <a:r>
              <a:rPr lang="en-US" altLang="ja-JP" dirty="0"/>
              <a:t>    </a:t>
            </a:r>
            <a:r>
              <a:rPr lang="ja-JP" altLang="en-US" dirty="0"/>
              <a:t>あなから水が流れ始めるよ！</a:t>
            </a:r>
            <a:endParaRPr kumimoji="1" lang="ja-JP" altLang="en-US" dirty="0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70AA0699-999F-844D-AA14-D2E6FF1B1809}"/>
              </a:ext>
            </a:extLst>
          </p:cNvPr>
          <p:cNvSpPr txBox="1"/>
          <p:nvPr/>
        </p:nvSpPr>
        <p:spPr>
          <a:xfrm>
            <a:off x="1250730" y="305176"/>
            <a:ext cx="13752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spc="300">
                <a:solidFill>
                  <a:schemeClr val="accent6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じっけん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3BEDA10E-9E32-FA45-B4FE-CFF085713882}"/>
              </a:ext>
            </a:extLst>
          </p:cNvPr>
          <p:cNvSpPr txBox="1"/>
          <p:nvPr/>
        </p:nvSpPr>
        <p:spPr>
          <a:xfrm>
            <a:off x="4185001" y="305176"/>
            <a:ext cx="13752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spc="300">
                <a:latin typeface="Meiryo UI" panose="020B0604030504040204" pitchFamily="34" charset="-128"/>
                <a:ea typeface="Meiryo UI" panose="020B0604030504040204" pitchFamily="34" charset="-128"/>
              </a:rPr>
              <a:t>かた</a:t>
            </a:r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BD4B8D97-74B4-3342-AA80-4ADA2B3EBFB4}"/>
              </a:ext>
            </a:extLst>
          </p:cNvPr>
          <p:cNvSpPr/>
          <p:nvPr/>
        </p:nvSpPr>
        <p:spPr>
          <a:xfrm>
            <a:off x="4816853" y="2492117"/>
            <a:ext cx="3749099" cy="1072315"/>
          </a:xfrm>
          <a:prstGeom prst="rect">
            <a:avLst/>
          </a:prstGeom>
          <a:solidFill>
            <a:schemeClr val="accent3">
              <a:alpha val="4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7F831098-B08C-734C-AC87-A178CAF9DD6B}"/>
              </a:ext>
            </a:extLst>
          </p:cNvPr>
          <p:cNvSpPr txBox="1"/>
          <p:nvPr/>
        </p:nvSpPr>
        <p:spPr>
          <a:xfrm>
            <a:off x="4875568" y="2546011"/>
            <a:ext cx="3739248" cy="951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20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この時、かい中電とうの光を手で</a:t>
            </a:r>
            <a:endParaRPr kumimoji="1" lang="en-US" altLang="ja-JP" sz="2000" dirty="0">
              <a:solidFill>
                <a:schemeClr val="bg1"/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  <a:p>
            <a:pPr>
              <a:lnSpc>
                <a:spcPct val="150000"/>
              </a:lnSpc>
            </a:pPr>
            <a:r>
              <a:rPr kumimoji="1" lang="ja-JP" altLang="en-US" sz="20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おおって、光が細くなるようにしよう！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EA4DE83C-B470-504C-9DD9-3558641B7F71}"/>
              </a:ext>
            </a:extLst>
          </p:cNvPr>
          <p:cNvSpPr txBox="1"/>
          <p:nvPr/>
        </p:nvSpPr>
        <p:spPr>
          <a:xfrm>
            <a:off x="1340600" y="1533600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へや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782A459D-535D-2D40-915F-317D0A170C90}"/>
              </a:ext>
            </a:extLst>
          </p:cNvPr>
          <p:cNvSpPr txBox="1"/>
          <p:nvPr/>
        </p:nvSpPr>
        <p:spPr>
          <a:xfrm>
            <a:off x="2254310" y="1533600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でんき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5FA49644-1BDB-7141-9635-3FFBEE86A696}"/>
              </a:ext>
            </a:extLst>
          </p:cNvPr>
          <p:cNvSpPr txBox="1"/>
          <p:nvPr/>
        </p:nvSpPr>
        <p:spPr>
          <a:xfrm>
            <a:off x="3193838" y="1533600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くら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A7195316-E32C-8745-B514-ADD06E6A4AE4}"/>
              </a:ext>
            </a:extLst>
          </p:cNvPr>
          <p:cNvSpPr txBox="1"/>
          <p:nvPr/>
        </p:nvSpPr>
        <p:spPr>
          <a:xfrm>
            <a:off x="4737600" y="1533600"/>
            <a:ext cx="10736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ちゅう</a:t>
            </a:r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でん</a:t>
            </a:r>
            <a:endParaRPr kumimoji="1" lang="ja-JP" altLang="en-US" sz="1400">
              <a:solidFill>
                <a:schemeClr val="bg1"/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353370BB-F3D3-7A4D-A606-2F412AEBC91C}"/>
              </a:ext>
            </a:extLst>
          </p:cNvPr>
          <p:cNvSpPr txBox="1"/>
          <p:nvPr/>
        </p:nvSpPr>
        <p:spPr>
          <a:xfrm>
            <a:off x="5286590" y="2502664"/>
            <a:ext cx="9014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とき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56DDF567-C2F6-2B4D-AF80-B94EA6EB3B21}"/>
              </a:ext>
            </a:extLst>
          </p:cNvPr>
          <p:cNvSpPr txBox="1"/>
          <p:nvPr/>
        </p:nvSpPr>
        <p:spPr>
          <a:xfrm>
            <a:off x="6055652" y="2502664"/>
            <a:ext cx="10736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ちゅうでん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BC5E3B06-9D8E-A246-9772-EB2A3028E3B0}"/>
              </a:ext>
            </a:extLst>
          </p:cNvPr>
          <p:cNvSpPr txBox="1"/>
          <p:nvPr/>
        </p:nvSpPr>
        <p:spPr>
          <a:xfrm>
            <a:off x="7101565" y="2502664"/>
            <a:ext cx="10736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ひかり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D406A9B1-8329-7F4D-96C5-7143CDDCDEB9}"/>
              </a:ext>
            </a:extLst>
          </p:cNvPr>
          <p:cNvSpPr txBox="1"/>
          <p:nvPr/>
        </p:nvSpPr>
        <p:spPr>
          <a:xfrm>
            <a:off x="7649694" y="2502664"/>
            <a:ext cx="10736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て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24064AE9-6837-DC46-AF11-4CE46C062E29}"/>
              </a:ext>
            </a:extLst>
          </p:cNvPr>
          <p:cNvSpPr txBox="1"/>
          <p:nvPr/>
        </p:nvSpPr>
        <p:spPr>
          <a:xfrm>
            <a:off x="5773134" y="2959200"/>
            <a:ext cx="10736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ひかり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A9A46B7A-95B0-4B4F-8465-03CF50642F55}"/>
              </a:ext>
            </a:extLst>
          </p:cNvPr>
          <p:cNvSpPr txBox="1"/>
          <p:nvPr/>
        </p:nvSpPr>
        <p:spPr>
          <a:xfrm>
            <a:off x="6284575" y="2959200"/>
            <a:ext cx="10736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ほそ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C270863F-3442-DE47-B1C9-58CF77209B25}"/>
              </a:ext>
            </a:extLst>
          </p:cNvPr>
          <p:cNvSpPr txBox="1"/>
          <p:nvPr/>
        </p:nvSpPr>
        <p:spPr>
          <a:xfrm>
            <a:off x="1169367" y="3830400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なが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034DBCCB-4490-B74F-9868-56B1945C6A7C}"/>
              </a:ext>
            </a:extLst>
          </p:cNvPr>
          <p:cNvSpPr txBox="1"/>
          <p:nvPr/>
        </p:nvSpPr>
        <p:spPr>
          <a:xfrm>
            <a:off x="6157252" y="3830400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あ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F5CC6998-707A-0541-9B37-B405595B5998}"/>
              </a:ext>
            </a:extLst>
          </p:cNvPr>
          <p:cNvSpPr txBox="1"/>
          <p:nvPr/>
        </p:nvSpPr>
        <p:spPr>
          <a:xfrm>
            <a:off x="2276319" y="4561563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みず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9E7D1DFB-E67C-274A-9B0C-6C490D5E2260}"/>
              </a:ext>
            </a:extLst>
          </p:cNvPr>
          <p:cNvSpPr txBox="1"/>
          <p:nvPr/>
        </p:nvSpPr>
        <p:spPr>
          <a:xfrm>
            <a:off x="2930732" y="4561562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なが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77705748-4DFF-1B44-8058-0B86E98C4AF8}"/>
              </a:ext>
            </a:extLst>
          </p:cNvPr>
          <p:cNvSpPr txBox="1"/>
          <p:nvPr/>
        </p:nvSpPr>
        <p:spPr>
          <a:xfrm>
            <a:off x="3597845" y="4561561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はじ</a:t>
            </a:r>
          </a:p>
        </p:txBody>
      </p:sp>
      <p:pic>
        <p:nvPicPr>
          <p:cNvPr id="2050" name="Picture 2" descr="カレンダー&#10;&#10;自動的に生成された説明">
            <a:extLst>
              <a:ext uri="{FF2B5EF4-FFF2-40B4-BE49-F238E27FC236}">
                <a16:creationId xmlns:a16="http://schemas.microsoft.com/office/drawing/2014/main" id="{C14372A5-6F35-490F-8BBC-5360B434DFE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355" t="47768" r="43926" b="24491"/>
          <a:stretch/>
        </p:blipFill>
        <p:spPr bwMode="auto">
          <a:xfrm rot="5400000">
            <a:off x="2346136" y="1419386"/>
            <a:ext cx="1207113" cy="32446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カレンダー&#10;&#10;自動的に生成された説明">
            <a:extLst>
              <a:ext uri="{FF2B5EF4-FFF2-40B4-BE49-F238E27FC236}">
                <a16:creationId xmlns:a16="http://schemas.microsoft.com/office/drawing/2014/main" id="{EF1B759A-0817-43C9-A0DE-3BCFAC165DD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242" t="46010" r="22004" b="28997"/>
          <a:stretch/>
        </p:blipFill>
        <p:spPr bwMode="auto">
          <a:xfrm rot="5400000">
            <a:off x="5880685" y="3995783"/>
            <a:ext cx="1729012" cy="27602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5778366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F3E9E1B-E8B7-3140-8916-7B03895A07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b="1" dirty="0">
                <a:solidFill>
                  <a:schemeClr val="accent6"/>
                </a:solidFill>
              </a:rPr>
              <a:t>実験①</a:t>
            </a:r>
            <a:r>
              <a:rPr kumimoji="1" lang="en-US" altLang="ja-JP" dirty="0"/>
              <a:t>〜</a:t>
            </a:r>
            <a:r>
              <a:rPr kumimoji="1" lang="ja-JP" altLang="en-US" dirty="0"/>
              <a:t>やり方</a:t>
            </a:r>
            <a:r>
              <a:rPr kumimoji="1" lang="en-US" altLang="ja-JP" dirty="0"/>
              <a:t>〜</a:t>
            </a:r>
            <a:endParaRPr kumimoji="1" lang="ja-JP" altLang="en-US" dirty="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9DA56765-EF8F-2048-B8BC-C4D9FE223B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551600"/>
            <a:ext cx="7886700" cy="4521600"/>
          </a:xfrm>
        </p:spPr>
        <p:txBody>
          <a:bodyPr/>
          <a:lstStyle/>
          <a:p>
            <a:pPr marL="514350" indent="-514350">
              <a:buFont typeface="+mj-ea"/>
              <a:buAutoNum type="circleNumDbPlain" startAt="5"/>
            </a:pPr>
            <a:r>
              <a:rPr lang="ja-JP" altLang="en-US" dirty="0"/>
              <a:t>水が流れ始めたら、ペットボトルの後ろから</a:t>
            </a:r>
            <a:endParaRPr lang="en-US" altLang="ja-JP" dirty="0"/>
          </a:p>
          <a:p>
            <a:pPr marL="0" indent="0">
              <a:buNone/>
            </a:pPr>
            <a:r>
              <a:rPr lang="en-US" altLang="ja-JP" dirty="0"/>
              <a:t>    </a:t>
            </a:r>
            <a:r>
              <a:rPr lang="ja-JP" altLang="en-US" dirty="0"/>
              <a:t>かい中電とうの光を当ててみよう！</a:t>
            </a:r>
            <a:endParaRPr lang="en-US" altLang="ja-JP" dirty="0"/>
          </a:p>
          <a:p>
            <a:pPr marL="0" indent="0">
              <a:lnSpc>
                <a:spcPct val="200000"/>
              </a:lnSpc>
              <a:buNone/>
            </a:pPr>
            <a:r>
              <a:rPr lang="ja-JP" altLang="en-US" sz="32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　　　光はどうなるかな？</a:t>
            </a:r>
            <a:endParaRPr lang="en-US" altLang="ja-JP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  <a:p>
            <a:pPr marL="0" indent="0">
              <a:buNone/>
            </a:pPr>
            <a:r>
              <a:rPr lang="ja-JP" altLang="en-US" sz="4000" dirty="0">
                <a:solidFill>
                  <a:schemeClr val="bg2"/>
                </a:solidFill>
              </a:rPr>
              <a:t>　　たしかめてみよう！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70AA0699-999F-844D-AA14-D2E6FF1B1809}"/>
              </a:ext>
            </a:extLst>
          </p:cNvPr>
          <p:cNvSpPr txBox="1"/>
          <p:nvPr/>
        </p:nvSpPr>
        <p:spPr>
          <a:xfrm>
            <a:off x="1250730" y="305176"/>
            <a:ext cx="13752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spc="300">
                <a:solidFill>
                  <a:schemeClr val="accent6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じっけん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3BEDA10E-9E32-FA45-B4FE-CFF085713882}"/>
              </a:ext>
            </a:extLst>
          </p:cNvPr>
          <p:cNvSpPr txBox="1"/>
          <p:nvPr/>
        </p:nvSpPr>
        <p:spPr>
          <a:xfrm>
            <a:off x="4185001" y="305176"/>
            <a:ext cx="13752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spc="300">
                <a:latin typeface="Meiryo UI" panose="020B0604030504040204" pitchFamily="34" charset="-128"/>
                <a:ea typeface="Meiryo UI" panose="020B0604030504040204" pitchFamily="34" charset="-128"/>
              </a:rPr>
              <a:t>かた</a:t>
            </a:r>
          </a:p>
        </p:txBody>
      </p:sp>
      <p:grpSp>
        <p:nvGrpSpPr>
          <p:cNvPr id="26" name="グループ化 25">
            <a:extLst>
              <a:ext uri="{FF2B5EF4-FFF2-40B4-BE49-F238E27FC236}">
                <a16:creationId xmlns:a16="http://schemas.microsoft.com/office/drawing/2014/main" id="{E5F20431-41E6-E44C-8029-EA644312E393}"/>
              </a:ext>
            </a:extLst>
          </p:cNvPr>
          <p:cNvGrpSpPr/>
          <p:nvPr/>
        </p:nvGrpSpPr>
        <p:grpSpPr>
          <a:xfrm>
            <a:off x="808171" y="4009549"/>
            <a:ext cx="4522593" cy="1594271"/>
            <a:chOff x="1951290" y="3057750"/>
            <a:chExt cx="4602600" cy="2095920"/>
          </a:xfrm>
        </p:grpSpPr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2">
              <p14:nvContentPartPr>
                <p14:cNvPr id="27" name="インク 26">
                  <a:extLst>
                    <a:ext uri="{FF2B5EF4-FFF2-40B4-BE49-F238E27FC236}">
                      <a16:creationId xmlns:a16="http://schemas.microsoft.com/office/drawing/2014/main" id="{0724E59C-02A4-F741-B3F5-DBFFF0F9081A}"/>
                    </a:ext>
                  </a:extLst>
                </p14:cNvPr>
                <p14:cNvContentPartPr/>
                <p14:nvPr/>
              </p14:nvContentPartPr>
              <p14:xfrm>
                <a:off x="2520810" y="4839750"/>
                <a:ext cx="3437280" cy="313920"/>
              </p14:xfrm>
            </p:contentPart>
          </mc:Choice>
          <mc:Fallback xmlns="">
            <p:pic>
              <p:nvPicPr>
                <p:cNvPr id="24" name="インク 23">
                  <a:extLst>
                    <a:ext uri="{FF2B5EF4-FFF2-40B4-BE49-F238E27FC236}">
                      <a16:creationId xmlns:a16="http://schemas.microsoft.com/office/drawing/2014/main" id="{54EB4BA2-6165-554E-9EBD-EAF5CFAE3C2F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2446282" y="4345573"/>
                  <a:ext cx="3586764" cy="1301803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6">
              <p14:nvContentPartPr>
                <p14:cNvPr id="28" name="インク 27">
                  <a:extLst>
                    <a:ext uri="{FF2B5EF4-FFF2-40B4-BE49-F238E27FC236}">
                      <a16:creationId xmlns:a16="http://schemas.microsoft.com/office/drawing/2014/main" id="{902D1C38-872A-B145-A22C-70E6D74404E3}"/>
                    </a:ext>
                  </a:extLst>
                </p14:cNvPr>
                <p14:cNvContentPartPr/>
                <p14:nvPr/>
              </p14:nvContentPartPr>
              <p14:xfrm>
                <a:off x="1951290" y="3057750"/>
                <a:ext cx="4253760" cy="1784520"/>
              </p14:xfrm>
            </p:contentPart>
          </mc:Choice>
          <mc:Fallback xmlns="">
            <p:pic>
              <p:nvPicPr>
                <p:cNvPr id="27" name="インク 26">
                  <a:extLst>
                    <a:ext uri="{FF2B5EF4-FFF2-40B4-BE49-F238E27FC236}">
                      <a16:creationId xmlns:a16="http://schemas.microsoft.com/office/drawing/2014/main" id="{404BCC7F-5CAA-1742-9B36-2068B93144F0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1876340" y="2563097"/>
                  <a:ext cx="4403233" cy="2773355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8">
              <p14:nvContentPartPr>
                <p14:cNvPr id="29" name="インク 28">
                  <a:extLst>
                    <a:ext uri="{FF2B5EF4-FFF2-40B4-BE49-F238E27FC236}">
                      <a16:creationId xmlns:a16="http://schemas.microsoft.com/office/drawing/2014/main" id="{E52E6E22-B453-E546-9200-B95958B7F5A7}"/>
                    </a:ext>
                  </a:extLst>
                </p14:cNvPr>
                <p14:cNvContentPartPr/>
                <p14:nvPr/>
              </p14:nvContentPartPr>
              <p14:xfrm>
                <a:off x="5964930" y="3702510"/>
                <a:ext cx="588960" cy="1179000"/>
              </p14:xfrm>
            </p:contentPart>
          </mc:Choice>
          <mc:Fallback xmlns="">
            <p:pic>
              <p:nvPicPr>
                <p:cNvPr id="32" name="インク 31">
                  <a:extLst>
                    <a:ext uri="{FF2B5EF4-FFF2-40B4-BE49-F238E27FC236}">
                      <a16:creationId xmlns:a16="http://schemas.microsoft.com/office/drawing/2014/main" id="{AF2C4190-0679-0641-AB04-AD878D073A24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5889971" y="3207924"/>
                  <a:ext cx="738449" cy="2167702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4E5FCE08-B6D8-6C44-B8A3-215E5CC6047D}"/>
              </a:ext>
            </a:extLst>
          </p:cNvPr>
          <p:cNvSpPr txBox="1"/>
          <p:nvPr/>
        </p:nvSpPr>
        <p:spPr>
          <a:xfrm>
            <a:off x="1162382" y="1524926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みず</a:t>
            </a: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E5B23772-3D2B-A142-86D9-DF7F93F743A9}"/>
              </a:ext>
            </a:extLst>
          </p:cNvPr>
          <p:cNvSpPr txBox="1"/>
          <p:nvPr/>
        </p:nvSpPr>
        <p:spPr>
          <a:xfrm>
            <a:off x="1816795" y="1524925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なが</a:t>
            </a: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6F0E3DE7-2717-C64F-8A3F-4416BD0DFBBF}"/>
              </a:ext>
            </a:extLst>
          </p:cNvPr>
          <p:cNvSpPr txBox="1"/>
          <p:nvPr/>
        </p:nvSpPr>
        <p:spPr>
          <a:xfrm>
            <a:off x="2483908" y="1524924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はじ</a:t>
            </a: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2907C0B7-D127-D24F-BFB3-C95D3D3F2C95}"/>
              </a:ext>
            </a:extLst>
          </p:cNvPr>
          <p:cNvSpPr txBox="1"/>
          <p:nvPr/>
        </p:nvSpPr>
        <p:spPr>
          <a:xfrm>
            <a:off x="5786455" y="1524924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うし</a:t>
            </a: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9EF35865-7B8C-2844-AD93-B43D128855C6}"/>
              </a:ext>
            </a:extLst>
          </p:cNvPr>
          <p:cNvSpPr txBox="1"/>
          <p:nvPr/>
        </p:nvSpPr>
        <p:spPr>
          <a:xfrm>
            <a:off x="1678551" y="2240729"/>
            <a:ext cx="102493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ちゅう</a:t>
            </a:r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でん</a:t>
            </a: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D3186103-18C2-9947-8BF8-E6C4B3C24A2F}"/>
              </a:ext>
            </a:extLst>
          </p:cNvPr>
          <p:cNvSpPr txBox="1"/>
          <p:nvPr/>
        </p:nvSpPr>
        <p:spPr>
          <a:xfrm>
            <a:off x="3132530" y="2240729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ひかり</a:t>
            </a: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030737F0-63D9-BA46-9DEF-7DD099031752}"/>
              </a:ext>
            </a:extLst>
          </p:cNvPr>
          <p:cNvSpPr txBox="1"/>
          <p:nvPr/>
        </p:nvSpPr>
        <p:spPr>
          <a:xfrm>
            <a:off x="3886850" y="2240728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あ</a:t>
            </a: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64A2C0E9-0348-5C47-AB32-CEF450729709}"/>
              </a:ext>
            </a:extLst>
          </p:cNvPr>
          <p:cNvSpPr txBox="1"/>
          <p:nvPr/>
        </p:nvSpPr>
        <p:spPr>
          <a:xfrm>
            <a:off x="1487638" y="3204017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dirty="0">
                <a:solidFill>
                  <a:schemeClr val="accent2">
                    <a:lumMod val="60000"/>
                    <a:lumOff val="40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ひかり</a:t>
            </a:r>
          </a:p>
        </p:txBody>
      </p:sp>
      <p:pic>
        <p:nvPicPr>
          <p:cNvPr id="18" name="図 17" descr="白いバックグラウンドの前に立っている&#10;&#10;中程度の精度で自動的に生成された説明">
            <a:extLst>
              <a:ext uri="{FF2B5EF4-FFF2-40B4-BE49-F238E27FC236}">
                <a16:creationId xmlns:a16="http://schemas.microsoft.com/office/drawing/2014/main" id="{A5B85C7E-6521-441F-BF6E-C16EC1EBDD1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231481" y="2890721"/>
            <a:ext cx="2087403" cy="2910604"/>
          </a:xfrm>
          <a:prstGeom prst="rect">
            <a:avLst/>
          </a:prstGeom>
        </p:spPr>
      </p:pic>
      <p:pic>
        <p:nvPicPr>
          <p:cNvPr id="19" name="図 18" descr="時計 が含まれている画像&#10;&#10;自動的に生成された説明">
            <a:extLst>
              <a:ext uri="{FF2B5EF4-FFF2-40B4-BE49-F238E27FC236}">
                <a16:creationId xmlns:a16="http://schemas.microsoft.com/office/drawing/2014/main" id="{6282FCEC-B302-44E5-B565-8C2AE50A9050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t="52036" r="56110" b="24439"/>
          <a:stretch/>
        </p:blipFill>
        <p:spPr>
          <a:xfrm>
            <a:off x="4091182" y="5275625"/>
            <a:ext cx="1806521" cy="804012"/>
          </a:xfrm>
          <a:prstGeom prst="rect">
            <a:avLst/>
          </a:prstGeom>
        </p:spPr>
      </p:pic>
      <p:cxnSp>
        <p:nvCxnSpPr>
          <p:cNvPr id="20" name="!!矢印">
            <a:extLst>
              <a:ext uri="{FF2B5EF4-FFF2-40B4-BE49-F238E27FC236}">
                <a16:creationId xmlns:a16="http://schemas.microsoft.com/office/drawing/2014/main" id="{FF0F8F32-B7B9-4B4C-A4F7-70389587549C}"/>
              </a:ext>
            </a:extLst>
          </p:cNvPr>
          <p:cNvCxnSpPr>
            <a:cxnSpLocks/>
          </p:cNvCxnSpPr>
          <p:nvPr/>
        </p:nvCxnSpPr>
        <p:spPr>
          <a:xfrm flipH="1">
            <a:off x="5625231" y="5299393"/>
            <a:ext cx="1412771" cy="27515"/>
          </a:xfrm>
          <a:prstGeom prst="straightConnector1">
            <a:avLst/>
          </a:prstGeom>
          <a:ln w="25400">
            <a:tailEnd type="triangle"/>
          </a:ln>
          <a:effectLst>
            <a:glow rad="101600">
              <a:schemeClr val="accent4">
                <a:lumMod val="20000"/>
                <a:lumOff val="80000"/>
                <a:alpha val="60000"/>
              </a:schemeClr>
            </a:glow>
          </a:effectLst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pic>
        <p:nvPicPr>
          <p:cNvPr id="21" name="Picture 2" descr="懐中電灯のイラスト">
            <a:extLst>
              <a:ext uri="{FF2B5EF4-FFF2-40B4-BE49-F238E27FC236}">
                <a16:creationId xmlns:a16="http://schemas.microsoft.com/office/drawing/2014/main" id="{AD7038B5-6BF3-4159-9D4B-7C57A59697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550503">
            <a:off x="7074942" y="4739147"/>
            <a:ext cx="1275384" cy="10266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394774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A11A0C44-D55F-5F43-92DC-D4368D5D328F}"/>
              </a:ext>
            </a:extLst>
          </p:cNvPr>
          <p:cNvSpPr/>
          <p:nvPr/>
        </p:nvSpPr>
        <p:spPr>
          <a:xfrm>
            <a:off x="1191150" y="4504237"/>
            <a:ext cx="3976565" cy="691515"/>
          </a:xfrm>
          <a:prstGeom prst="rect">
            <a:avLst/>
          </a:prstGeom>
          <a:solidFill>
            <a:schemeClr val="accent3">
              <a:alpha val="5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1B788B46-03B4-FC4C-B0EB-49B3F2CCC4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b="1">
                <a:solidFill>
                  <a:schemeClr val="accent6"/>
                </a:solidFill>
              </a:rPr>
              <a:t>実験</a:t>
            </a:r>
            <a:r>
              <a:rPr kumimoji="1" lang="en-US" altLang="ja-JP" b="1" dirty="0">
                <a:solidFill>
                  <a:schemeClr val="accent6"/>
                </a:solidFill>
              </a:rPr>
              <a:t>①</a:t>
            </a:r>
            <a:r>
              <a:rPr lang="en-US" altLang="ja-JP" sz="3600" b="1" dirty="0">
                <a:solidFill>
                  <a:schemeClr val="accent6"/>
                </a:solidFill>
              </a:rPr>
              <a:t>〜</a:t>
            </a:r>
            <a:r>
              <a:rPr lang="ja-JP" altLang="en-US" sz="3600" b="1">
                <a:solidFill>
                  <a:schemeClr val="accent6"/>
                </a:solidFill>
              </a:rPr>
              <a:t>水のファイバー</a:t>
            </a:r>
            <a:r>
              <a:rPr lang="en-US" altLang="ja-JP" sz="3600" b="1" dirty="0">
                <a:solidFill>
                  <a:schemeClr val="accent6"/>
                </a:solidFill>
              </a:rPr>
              <a:t>〜</a:t>
            </a:r>
            <a:endParaRPr kumimoji="1" lang="ja-JP" altLang="en-US" b="1">
              <a:solidFill>
                <a:schemeClr val="accent6"/>
              </a:solidFill>
            </a:endParaRP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3B3BA552-67C1-5445-84B4-BA76ACEA8C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kumimoji="1" lang="ja-JP" altLang="en-US"/>
              <a:t>光を当てると</a:t>
            </a:r>
            <a:r>
              <a:rPr lang="ja-JP" altLang="en-US"/>
              <a:t>、、</a:t>
            </a:r>
            <a:endParaRPr lang="en-US" altLang="ja-JP" dirty="0"/>
          </a:p>
          <a:p>
            <a:pPr marL="0" indent="0">
              <a:buNone/>
            </a:pPr>
            <a:r>
              <a:rPr lang="ja-JP" altLang="en-US" sz="3200">
                <a:solidFill>
                  <a:schemeClr val="accent2"/>
                </a:solidFill>
              </a:rPr>
              <a:t>　　水にそって光が曲がった！</a:t>
            </a:r>
            <a:endParaRPr lang="en-US" altLang="ja-JP" sz="3200" dirty="0">
              <a:solidFill>
                <a:schemeClr val="accent2"/>
              </a:solidFill>
            </a:endParaRPr>
          </a:p>
          <a:p>
            <a:pPr marL="0" indent="0">
              <a:buNone/>
            </a:pPr>
            <a:r>
              <a:rPr lang="ja-JP" altLang="en-US" sz="2600">
                <a:solidFill>
                  <a:schemeClr val="accent4">
                    <a:lumMod val="60000"/>
                    <a:lumOff val="40000"/>
                  </a:schemeClr>
                </a:solidFill>
              </a:rPr>
              <a:t>真っ直ぐ進むはずの光が、曲がったね！</a:t>
            </a:r>
            <a:endParaRPr lang="en-US" altLang="ja-JP" sz="2600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  <a:p>
            <a:pPr marL="0" indent="0">
              <a:lnSpc>
                <a:spcPct val="100000"/>
              </a:lnSpc>
              <a:buNone/>
            </a:pPr>
            <a:endParaRPr kumimoji="1" lang="en-US" altLang="ja-JP" sz="2600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  <a:p>
            <a:pPr marL="0" indent="0">
              <a:buNone/>
            </a:pPr>
            <a:r>
              <a:rPr kumimoji="1" lang="ja-JP" altLang="en-US"/>
              <a:t>　　　どうして曲がったんだろう？</a:t>
            </a:r>
            <a:endParaRPr kumimoji="1" lang="en-US" altLang="ja-JP" dirty="0"/>
          </a:p>
          <a:p>
            <a:pPr marL="0" indent="0">
              <a:buNone/>
            </a:pPr>
            <a:r>
              <a:rPr kumimoji="1" lang="ja-JP" altLang="en-US" sz="2600"/>
              <a:t>　</a:t>
            </a:r>
            <a:r>
              <a:rPr lang="en-US" altLang="ja-JP" sz="2600" dirty="0">
                <a:solidFill>
                  <a:schemeClr val="bg2"/>
                </a:solidFill>
              </a:rPr>
              <a:t>           </a:t>
            </a:r>
            <a:r>
              <a:rPr lang="ja-JP" altLang="en-US" sz="2600">
                <a:solidFill>
                  <a:schemeClr val="bg2"/>
                </a:solidFill>
              </a:rPr>
              <a:t>考えてみよう！</a:t>
            </a:r>
            <a:endParaRPr kumimoji="1" lang="en-US" altLang="ja-JP" sz="2600" dirty="0">
              <a:solidFill>
                <a:schemeClr val="bg2"/>
              </a:solidFill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CC776D84-E5DF-2646-AC02-FE43ABA567B9}"/>
              </a:ext>
            </a:extLst>
          </p:cNvPr>
          <p:cNvSpPr txBox="1"/>
          <p:nvPr/>
        </p:nvSpPr>
        <p:spPr>
          <a:xfrm>
            <a:off x="1250730" y="305176"/>
            <a:ext cx="13752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spc="300">
                <a:solidFill>
                  <a:schemeClr val="accent6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じっけん</a:t>
            </a:r>
          </a:p>
        </p:txBody>
      </p: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2">
            <p14:nvContentPartPr>
              <p14:cNvPr id="9" name="インク 8">
                <a:extLst>
                  <a:ext uri="{FF2B5EF4-FFF2-40B4-BE49-F238E27FC236}">
                    <a16:creationId xmlns:a16="http://schemas.microsoft.com/office/drawing/2014/main" id="{8E8140E8-560B-9048-AAF6-E0076E346BB0}"/>
                  </a:ext>
                </a:extLst>
              </p14:cNvPr>
              <p14:cNvContentPartPr/>
              <p14:nvPr/>
            </p14:nvContentPartPr>
            <p14:xfrm>
              <a:off x="1134289" y="3108247"/>
              <a:ext cx="4083664" cy="82449"/>
            </p14:xfrm>
          </p:contentPart>
        </mc:Choice>
        <mc:Fallback xmlns="">
          <p:pic>
            <p:nvPicPr>
              <p:cNvPr id="9" name="インク 8">
                <a:extLst>
                  <a:ext uri="{FF2B5EF4-FFF2-40B4-BE49-F238E27FC236}">
                    <a16:creationId xmlns:a16="http://schemas.microsoft.com/office/drawing/2014/main" id="{8E8140E8-560B-9048-AAF6-E0076E346BB0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071281" y="2730206"/>
                <a:ext cx="4209321" cy="838171"/>
              </a:xfrm>
              <a:prstGeom prst="rect">
                <a:avLst/>
              </a:prstGeom>
            </p:spPr>
          </p:pic>
        </mc:Fallback>
      </mc:AlternateContent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343AFBC0-EFDE-8146-A716-31175FE24CB7}"/>
              </a:ext>
            </a:extLst>
          </p:cNvPr>
          <p:cNvSpPr txBox="1"/>
          <p:nvPr/>
        </p:nvSpPr>
        <p:spPr>
          <a:xfrm>
            <a:off x="1207755" y="2433427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accent2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みず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BDBA105A-EC9E-8E4F-B3E0-1735EFB4CFD9}"/>
              </a:ext>
            </a:extLst>
          </p:cNvPr>
          <p:cNvSpPr txBox="1"/>
          <p:nvPr/>
        </p:nvSpPr>
        <p:spPr>
          <a:xfrm>
            <a:off x="2792742" y="2433426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>
                <a:solidFill>
                  <a:schemeClr val="accent2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ひかり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F6E1E047-1056-9D4D-AB57-0BF9FBE7D64F}"/>
              </a:ext>
            </a:extLst>
          </p:cNvPr>
          <p:cNvSpPr txBox="1"/>
          <p:nvPr/>
        </p:nvSpPr>
        <p:spPr>
          <a:xfrm>
            <a:off x="727200" y="3247200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accent4">
                    <a:lumMod val="60000"/>
                    <a:lumOff val="40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ま</a:t>
            </a:r>
            <a:endParaRPr kumimoji="1" lang="en-US" altLang="ja-JP" sz="1400" spc="300" dirty="0">
              <a:solidFill>
                <a:schemeClr val="accent4">
                  <a:lumMod val="60000"/>
                  <a:lumOff val="40000"/>
                </a:schemeClr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00EE4EE8-150E-5248-A6E2-5F37F0EF8863}"/>
              </a:ext>
            </a:extLst>
          </p:cNvPr>
          <p:cNvSpPr txBox="1"/>
          <p:nvPr/>
        </p:nvSpPr>
        <p:spPr>
          <a:xfrm>
            <a:off x="4061303" y="3248430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accent4">
                    <a:lumMod val="60000"/>
                    <a:lumOff val="40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ま</a:t>
            </a:r>
            <a:endParaRPr kumimoji="1" lang="en-US" altLang="ja-JP" sz="1400" spc="300" dirty="0">
              <a:solidFill>
                <a:schemeClr val="accent4">
                  <a:lumMod val="60000"/>
                  <a:lumOff val="40000"/>
                </a:schemeClr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17196146-B022-D745-AD3F-5C5D4AE5C5C2}"/>
              </a:ext>
            </a:extLst>
          </p:cNvPr>
          <p:cNvSpPr txBox="1"/>
          <p:nvPr/>
        </p:nvSpPr>
        <p:spPr>
          <a:xfrm>
            <a:off x="2450891" y="4510690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ま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05A1D36D-895F-1B4F-916B-A21028BEE6FD}"/>
              </a:ext>
            </a:extLst>
          </p:cNvPr>
          <p:cNvSpPr txBox="1"/>
          <p:nvPr/>
        </p:nvSpPr>
        <p:spPr>
          <a:xfrm>
            <a:off x="2025935" y="5262780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>
                <a:solidFill>
                  <a:schemeClr val="bg2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かんが</a:t>
            </a:r>
            <a:endParaRPr kumimoji="1" lang="en-US" altLang="ja-JP" sz="1400" dirty="0">
              <a:solidFill>
                <a:schemeClr val="bg2"/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6D7D4220-5592-EA41-BB2E-398F32071E4A}"/>
              </a:ext>
            </a:extLst>
          </p:cNvPr>
          <p:cNvSpPr txBox="1"/>
          <p:nvPr/>
        </p:nvSpPr>
        <p:spPr>
          <a:xfrm>
            <a:off x="3660366" y="2430748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accent2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ま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0C02F698-8780-D646-BDDD-1A1CEEE31F44}"/>
              </a:ext>
            </a:extLst>
          </p:cNvPr>
          <p:cNvSpPr txBox="1"/>
          <p:nvPr/>
        </p:nvSpPr>
        <p:spPr>
          <a:xfrm>
            <a:off x="616933" y="1620000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ひかり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61470DCF-2370-3E43-A339-48335B94AAE1}"/>
              </a:ext>
            </a:extLst>
          </p:cNvPr>
          <p:cNvSpPr txBox="1"/>
          <p:nvPr/>
        </p:nvSpPr>
        <p:spPr>
          <a:xfrm>
            <a:off x="1371253" y="1620000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あ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26C3E411-7E68-B44E-BA31-99E65F89C19B}"/>
              </a:ext>
            </a:extLst>
          </p:cNvPr>
          <p:cNvSpPr txBox="1"/>
          <p:nvPr/>
        </p:nvSpPr>
        <p:spPr>
          <a:xfrm>
            <a:off x="1273366" y="3246854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accent4">
                    <a:lumMod val="60000"/>
                    <a:lumOff val="40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す</a:t>
            </a:r>
            <a:endParaRPr kumimoji="1" lang="en-US" altLang="ja-JP" sz="1400" spc="300" dirty="0">
              <a:solidFill>
                <a:schemeClr val="accent4">
                  <a:lumMod val="60000"/>
                  <a:lumOff val="40000"/>
                </a:schemeClr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2A079225-8324-184D-8E50-3FC747B73D04}"/>
              </a:ext>
            </a:extLst>
          </p:cNvPr>
          <p:cNvSpPr txBox="1"/>
          <p:nvPr/>
        </p:nvSpPr>
        <p:spPr>
          <a:xfrm>
            <a:off x="1705170" y="3247200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accent4">
                    <a:lumMod val="60000"/>
                    <a:lumOff val="40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すす</a:t>
            </a:r>
            <a:endParaRPr kumimoji="1" lang="en-US" altLang="ja-JP" sz="1400" spc="300" dirty="0">
              <a:solidFill>
                <a:schemeClr val="accent4">
                  <a:lumMod val="60000"/>
                  <a:lumOff val="40000"/>
                </a:schemeClr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A60B4622-9B44-F84D-8AFA-09DB22D94AC4}"/>
              </a:ext>
            </a:extLst>
          </p:cNvPr>
          <p:cNvSpPr txBox="1"/>
          <p:nvPr/>
        </p:nvSpPr>
        <p:spPr>
          <a:xfrm>
            <a:off x="3102887" y="3247200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>
                <a:solidFill>
                  <a:schemeClr val="accent4">
                    <a:lumMod val="60000"/>
                    <a:lumOff val="40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ひかり</a:t>
            </a:r>
            <a:endParaRPr kumimoji="1" lang="en-US" altLang="ja-JP" sz="1400" dirty="0">
              <a:solidFill>
                <a:schemeClr val="accent4">
                  <a:lumMod val="60000"/>
                  <a:lumOff val="40000"/>
                </a:schemeClr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B0137507-A22E-3B48-89B5-0899B9105B0A}"/>
              </a:ext>
            </a:extLst>
          </p:cNvPr>
          <p:cNvSpPr txBox="1"/>
          <p:nvPr/>
        </p:nvSpPr>
        <p:spPr>
          <a:xfrm>
            <a:off x="3188903" y="417152"/>
            <a:ext cx="13752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spc="300">
                <a:solidFill>
                  <a:schemeClr val="accent6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みず</a:t>
            </a:r>
          </a:p>
        </p:txBody>
      </p:sp>
      <p:pic>
        <p:nvPicPr>
          <p:cNvPr id="3074" name="Picture 2" descr="カレンダー&#10;&#10;自動的に生成された説明">
            <a:extLst>
              <a:ext uri="{FF2B5EF4-FFF2-40B4-BE49-F238E27FC236}">
                <a16:creationId xmlns:a16="http://schemas.microsoft.com/office/drawing/2014/main" id="{8D33889D-19C4-4897-8C81-1A3377B49E7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737" t="9830" r="29619" b="65818"/>
          <a:stretch/>
        </p:blipFill>
        <p:spPr bwMode="auto">
          <a:xfrm rot="5400000">
            <a:off x="5835121" y="1733581"/>
            <a:ext cx="2555056" cy="29753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8291007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E821DBD-09FA-A44E-A5C8-A8BEFE3809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光が曲がったひみつ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FE246485-A133-7640-9E50-724040C573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kumimoji="1" lang="ja-JP" altLang="en-US"/>
              <a:t>ペットボトルの後ろから光を当てると、</a:t>
            </a:r>
            <a:endParaRPr kumimoji="1" lang="en-US" altLang="ja-JP" dirty="0"/>
          </a:p>
          <a:p>
            <a:pPr marL="0" indent="0">
              <a:buNone/>
            </a:pPr>
            <a:r>
              <a:rPr lang="ja-JP" altLang="en-US">
                <a:solidFill>
                  <a:schemeClr val="bg2">
                    <a:lumMod val="60000"/>
                    <a:lumOff val="40000"/>
                  </a:schemeClr>
                </a:solidFill>
              </a:rPr>
              <a:t>実は、光は水の中を進んで、、</a:t>
            </a:r>
            <a:endParaRPr lang="en-US" altLang="ja-JP" dirty="0">
              <a:solidFill>
                <a:schemeClr val="bg2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" name="図 4" descr="白いバックグラウンドの前に立っている&#10;&#10;中程度の精度で自動的に生成された説明">
            <a:extLst>
              <a:ext uri="{FF2B5EF4-FFF2-40B4-BE49-F238E27FC236}">
                <a16:creationId xmlns:a16="http://schemas.microsoft.com/office/drawing/2014/main" id="{BF2A440B-FE56-3D4B-BCE6-55EDDA1C2D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3032996"/>
            <a:ext cx="2087403" cy="2910604"/>
          </a:xfrm>
          <a:prstGeom prst="rect">
            <a:avLst/>
          </a:prstGeom>
        </p:spPr>
      </p:pic>
      <p:pic>
        <p:nvPicPr>
          <p:cNvPr id="7" name="図 6" descr="時計 が含まれている画像&#10;&#10;自動的に生成された説明">
            <a:extLst>
              <a:ext uri="{FF2B5EF4-FFF2-40B4-BE49-F238E27FC236}">
                <a16:creationId xmlns:a16="http://schemas.microsoft.com/office/drawing/2014/main" id="{33A5E918-2A5B-AB4B-A65F-9AC5E99378F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52036" r="56110" b="24439"/>
          <a:stretch/>
        </p:blipFill>
        <p:spPr>
          <a:xfrm>
            <a:off x="3431701" y="5417900"/>
            <a:ext cx="1806521" cy="804012"/>
          </a:xfrm>
          <a:prstGeom prst="rect">
            <a:avLst/>
          </a:prstGeom>
        </p:spPr>
      </p:pic>
      <p:cxnSp>
        <p:nvCxnSpPr>
          <p:cNvPr id="10" name="!!矢印">
            <a:extLst>
              <a:ext uri="{FF2B5EF4-FFF2-40B4-BE49-F238E27FC236}">
                <a16:creationId xmlns:a16="http://schemas.microsoft.com/office/drawing/2014/main" id="{89CC780C-6D38-204E-830B-7B904B8A5A7A}"/>
              </a:ext>
            </a:extLst>
          </p:cNvPr>
          <p:cNvCxnSpPr>
            <a:cxnSpLocks/>
          </p:cNvCxnSpPr>
          <p:nvPr/>
        </p:nvCxnSpPr>
        <p:spPr>
          <a:xfrm flipH="1">
            <a:off x="4965750" y="5441668"/>
            <a:ext cx="1412771" cy="27515"/>
          </a:xfrm>
          <a:prstGeom prst="straightConnector1">
            <a:avLst/>
          </a:prstGeom>
          <a:ln w="25400">
            <a:tailEnd type="triangle"/>
          </a:ln>
          <a:effectLst>
            <a:glow rad="101600">
              <a:schemeClr val="accent4">
                <a:lumMod val="20000"/>
                <a:lumOff val="80000"/>
                <a:alpha val="60000"/>
              </a:schemeClr>
            </a:glow>
          </a:effectLst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D8327A3D-4767-2D4A-B960-1813DE8A015E}"/>
              </a:ext>
            </a:extLst>
          </p:cNvPr>
          <p:cNvSpPr txBox="1"/>
          <p:nvPr/>
        </p:nvSpPr>
        <p:spPr>
          <a:xfrm>
            <a:off x="1046328" y="305176"/>
            <a:ext cx="13752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spc="300">
                <a:latin typeface="Meiryo UI" panose="020B0604030504040204" pitchFamily="34" charset="-128"/>
                <a:ea typeface="Meiryo UI" panose="020B0604030504040204" pitchFamily="34" charset="-128"/>
              </a:rPr>
              <a:t>ひかり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6CA714A3-0FCE-A641-984C-FB4275426734}"/>
              </a:ext>
            </a:extLst>
          </p:cNvPr>
          <p:cNvSpPr txBox="1"/>
          <p:nvPr/>
        </p:nvSpPr>
        <p:spPr>
          <a:xfrm>
            <a:off x="2229684" y="306563"/>
            <a:ext cx="13752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spc="300">
                <a:latin typeface="Meiryo UI" panose="020B0604030504040204" pitchFamily="34" charset="-128"/>
                <a:ea typeface="Meiryo UI" panose="020B0604030504040204" pitchFamily="34" charset="-128"/>
              </a:rPr>
              <a:t>ま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6578B560-43A4-534A-A225-6B3FA67B80D4}"/>
              </a:ext>
            </a:extLst>
          </p:cNvPr>
          <p:cNvSpPr txBox="1"/>
          <p:nvPr/>
        </p:nvSpPr>
        <p:spPr>
          <a:xfrm>
            <a:off x="2550122" y="1632503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うし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F710B250-AAD5-1546-8345-17261D044391}"/>
              </a:ext>
            </a:extLst>
          </p:cNvPr>
          <p:cNvSpPr txBox="1"/>
          <p:nvPr/>
        </p:nvSpPr>
        <p:spPr>
          <a:xfrm>
            <a:off x="3649056" y="1632502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ひかり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31AB4718-83D3-3342-9E02-B6BB8B27A248}"/>
              </a:ext>
            </a:extLst>
          </p:cNvPr>
          <p:cNvSpPr txBox="1"/>
          <p:nvPr/>
        </p:nvSpPr>
        <p:spPr>
          <a:xfrm>
            <a:off x="4403743" y="1632501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あ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756F6C72-0B46-564A-B448-716782721C61}"/>
              </a:ext>
            </a:extLst>
          </p:cNvPr>
          <p:cNvSpPr txBox="1"/>
          <p:nvPr/>
        </p:nvSpPr>
        <p:spPr>
          <a:xfrm>
            <a:off x="677279" y="2408301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2">
                    <a:lumMod val="60000"/>
                    <a:lumOff val="40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じつ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539D7B04-9B1B-7749-A8F1-B9998B5836FA}"/>
              </a:ext>
            </a:extLst>
          </p:cNvPr>
          <p:cNvSpPr txBox="1"/>
          <p:nvPr/>
        </p:nvSpPr>
        <p:spPr>
          <a:xfrm>
            <a:off x="1518029" y="2408300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>
                <a:solidFill>
                  <a:schemeClr val="bg2">
                    <a:lumMod val="60000"/>
                    <a:lumOff val="40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ひかり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2BCAA129-D864-664C-A7B9-8285A3D24E4F}"/>
              </a:ext>
            </a:extLst>
          </p:cNvPr>
          <p:cNvSpPr txBox="1"/>
          <p:nvPr/>
        </p:nvSpPr>
        <p:spPr>
          <a:xfrm>
            <a:off x="2208169" y="2408299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2">
                    <a:lumMod val="60000"/>
                    <a:lumOff val="40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みず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4D8E8287-9E4C-B24B-8A44-D95D6B6D8D1F}"/>
              </a:ext>
            </a:extLst>
          </p:cNvPr>
          <p:cNvSpPr txBox="1"/>
          <p:nvPr/>
        </p:nvSpPr>
        <p:spPr>
          <a:xfrm>
            <a:off x="2849354" y="2408299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2">
                    <a:lumMod val="60000"/>
                    <a:lumOff val="40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なか</a:t>
            </a:r>
            <a:endParaRPr kumimoji="1" lang="en-US" altLang="ja-JP" sz="1400" spc="300" dirty="0">
              <a:solidFill>
                <a:schemeClr val="bg2">
                  <a:lumMod val="60000"/>
                  <a:lumOff val="40000"/>
                </a:schemeClr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31CC0AB0-0DF8-1742-B7EF-50BF953B9453}"/>
              </a:ext>
            </a:extLst>
          </p:cNvPr>
          <p:cNvSpPr txBox="1"/>
          <p:nvPr/>
        </p:nvSpPr>
        <p:spPr>
          <a:xfrm>
            <a:off x="3492602" y="2408299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2">
                    <a:lumMod val="60000"/>
                    <a:lumOff val="40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すす</a:t>
            </a:r>
            <a:endParaRPr kumimoji="1" lang="en-US" altLang="ja-JP" sz="1400" spc="300" dirty="0">
              <a:solidFill>
                <a:schemeClr val="bg2">
                  <a:lumMod val="60000"/>
                  <a:lumOff val="40000"/>
                </a:schemeClr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pic>
        <p:nvPicPr>
          <p:cNvPr id="2050" name="Picture 2" descr="懐中電灯のイラスト">
            <a:extLst>
              <a:ext uri="{FF2B5EF4-FFF2-40B4-BE49-F238E27FC236}">
                <a16:creationId xmlns:a16="http://schemas.microsoft.com/office/drawing/2014/main" id="{86D10E86-8D5D-49A1-856C-07A967BF4A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550503">
            <a:off x="6415461" y="4881422"/>
            <a:ext cx="1275384" cy="10266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4629343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9F0635ED-5859-C042-A70B-505A79BA332D}"/>
              </a:ext>
            </a:extLst>
          </p:cNvPr>
          <p:cNvSpPr/>
          <p:nvPr/>
        </p:nvSpPr>
        <p:spPr>
          <a:xfrm>
            <a:off x="753415" y="4692726"/>
            <a:ext cx="2691685" cy="1222162"/>
          </a:xfrm>
          <a:prstGeom prst="rect">
            <a:avLst/>
          </a:prstGeom>
          <a:solidFill>
            <a:srgbClr val="92E4FF">
              <a:alpha val="4313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7E821DBD-09FA-A44E-A5C8-A8BEFE3809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/>
              <a:t>光が曲がったひみつ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FE246485-A133-7640-9E50-724040C573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kumimoji="1" lang="ja-JP" altLang="en-US" dirty="0"/>
              <a:t>ペットボトルの後ろから光を当てると、</a:t>
            </a:r>
            <a:endParaRPr kumimoji="1" lang="en-US" altLang="ja-JP" dirty="0"/>
          </a:p>
          <a:p>
            <a:pPr marL="0" indent="0">
              <a:buNone/>
            </a:pPr>
            <a:r>
              <a:rPr lang="ja-JP" altLang="en-US" dirty="0">
                <a:solidFill>
                  <a:schemeClr val="bg2">
                    <a:lumMod val="60000"/>
                    <a:lumOff val="40000"/>
                  </a:schemeClr>
                </a:solidFill>
              </a:rPr>
              <a:t>実は、光は水の中を進んで、、</a:t>
            </a:r>
            <a:r>
              <a:rPr kumimoji="1" lang="ja-JP" altLang="en-US" dirty="0">
                <a:solidFill>
                  <a:schemeClr val="bg1">
                    <a:alpha val="0"/>
                  </a:schemeClr>
                </a:solidFill>
              </a:rPr>
              <a:t>実は</a:t>
            </a:r>
            <a:r>
              <a:rPr lang="ja-JP" altLang="en-US" dirty="0">
                <a:solidFill>
                  <a:schemeClr val="bg1">
                    <a:alpha val="0"/>
                  </a:schemeClr>
                </a:solidFill>
              </a:rPr>
              <a:t>、水と空気の間ではね</a:t>
            </a:r>
            <a:r>
              <a:rPr lang="ja-JP" altLang="en-US" sz="3200" dirty="0">
                <a:solidFill>
                  <a:schemeClr val="bg1">
                    <a:alpha val="0"/>
                  </a:schemeClr>
                </a:solidFill>
              </a:rPr>
              <a:t>返って</a:t>
            </a:r>
            <a:r>
              <a:rPr lang="ja-JP" altLang="en-US" dirty="0">
                <a:solidFill>
                  <a:schemeClr val="bg1">
                    <a:alpha val="0"/>
                  </a:schemeClr>
                </a:solidFill>
              </a:rPr>
              <a:t>進んでたんだ！</a:t>
            </a:r>
            <a:endParaRPr lang="en-US" altLang="ja-JP" dirty="0">
              <a:solidFill>
                <a:schemeClr val="bg1">
                  <a:alpha val="0"/>
                </a:schemeClr>
              </a:solidFill>
            </a:endParaRPr>
          </a:p>
          <a:p>
            <a:pPr marL="0" indent="0">
              <a:buNone/>
            </a:pPr>
            <a:r>
              <a:rPr lang="ja-JP" altLang="en-US" dirty="0"/>
              <a:t>だから曲がって見えたんだよ。</a:t>
            </a:r>
            <a:endParaRPr lang="en-US" altLang="ja-JP" dirty="0"/>
          </a:p>
          <a:p>
            <a:pPr marL="0" indent="0">
              <a:buNone/>
            </a:pPr>
            <a:r>
              <a:rPr lang="ja-JP" altLang="en-US" sz="2600" dirty="0"/>
              <a:t>　なんで、光がはね</a:t>
            </a:r>
            <a:endParaRPr lang="en-US" altLang="ja-JP" sz="2600" dirty="0"/>
          </a:p>
          <a:p>
            <a:pPr marL="0" indent="0">
              <a:spcBef>
                <a:spcPts val="0"/>
              </a:spcBef>
              <a:buNone/>
            </a:pPr>
            <a:r>
              <a:rPr lang="ja-JP" altLang="en-US" sz="2600" dirty="0"/>
              <a:t>　返ったんだろう</a:t>
            </a:r>
            <a:r>
              <a:rPr lang="en-US" altLang="ja-JP" sz="2600" dirty="0"/>
              <a:t>…</a:t>
            </a:r>
            <a:r>
              <a:rPr lang="ja-JP" altLang="en-US" sz="2600" dirty="0"/>
              <a:t>？</a:t>
            </a:r>
            <a:endParaRPr lang="en-US" altLang="ja-JP" sz="2600" dirty="0"/>
          </a:p>
          <a:p>
            <a:pPr marL="0" indent="0">
              <a:buNone/>
            </a:pPr>
            <a:endParaRPr kumimoji="1" lang="ja-JP" altLang="en-US" dirty="0"/>
          </a:p>
        </p:txBody>
      </p:sp>
      <p:pic>
        <p:nvPicPr>
          <p:cNvPr id="5" name="図 4" descr="白いバックグラウンドの前に立っている&#10;&#10;中程度の精度で自動的に生成された説明">
            <a:extLst>
              <a:ext uri="{FF2B5EF4-FFF2-40B4-BE49-F238E27FC236}">
                <a16:creationId xmlns:a16="http://schemas.microsoft.com/office/drawing/2014/main" id="{BF2A440B-FE56-3D4B-BCE6-55EDDA1C2DB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59130" r="40622"/>
          <a:stretch/>
        </p:blipFill>
        <p:spPr>
          <a:xfrm>
            <a:off x="5658086" y="3427953"/>
            <a:ext cx="2415357" cy="2318130"/>
          </a:xfrm>
          <a:prstGeom prst="rect">
            <a:avLst/>
          </a:prstGeom>
        </p:spPr>
      </p:pic>
      <p:pic>
        <p:nvPicPr>
          <p:cNvPr id="7" name="図 6" descr="時計 が含まれている画像&#10;&#10;自動的に生成された説明">
            <a:extLst>
              <a:ext uri="{FF2B5EF4-FFF2-40B4-BE49-F238E27FC236}">
                <a16:creationId xmlns:a16="http://schemas.microsoft.com/office/drawing/2014/main" id="{33A5E918-2A5B-AB4B-A65F-9AC5E99378F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52036" r="56110" b="24439"/>
          <a:stretch/>
        </p:blipFill>
        <p:spPr>
          <a:xfrm>
            <a:off x="3066323" y="4621526"/>
            <a:ext cx="4259683" cy="1895819"/>
          </a:xfrm>
          <a:prstGeom prst="rect">
            <a:avLst/>
          </a:prstGeom>
        </p:spPr>
      </p:pic>
      <p:cxnSp>
        <p:nvCxnSpPr>
          <p:cNvPr id="9" name="!!矢印">
            <a:extLst>
              <a:ext uri="{FF2B5EF4-FFF2-40B4-BE49-F238E27FC236}">
                <a16:creationId xmlns:a16="http://schemas.microsoft.com/office/drawing/2014/main" id="{C90AE5AB-B1F5-F340-A3C3-021E2298BFD6}"/>
              </a:ext>
            </a:extLst>
          </p:cNvPr>
          <p:cNvCxnSpPr>
            <a:cxnSpLocks/>
          </p:cNvCxnSpPr>
          <p:nvPr/>
        </p:nvCxnSpPr>
        <p:spPr>
          <a:xfrm flipH="1">
            <a:off x="6250193" y="4587018"/>
            <a:ext cx="2140772" cy="236823"/>
          </a:xfrm>
          <a:prstGeom prst="straightConnector1">
            <a:avLst/>
          </a:prstGeom>
          <a:ln w="38100" cap="rnd">
            <a:tailEnd type="triangle"/>
          </a:ln>
          <a:effectLst>
            <a:glow rad="101600">
              <a:schemeClr val="accent4">
                <a:lumMod val="20000"/>
                <a:lumOff val="80000"/>
                <a:alpha val="60000"/>
              </a:schemeClr>
            </a:glow>
          </a:effectLst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D218C9E1-0152-E34E-A131-DF9ADC9F782D}"/>
              </a:ext>
            </a:extLst>
          </p:cNvPr>
          <p:cNvGrpSpPr/>
          <p:nvPr/>
        </p:nvGrpSpPr>
        <p:grpSpPr>
          <a:xfrm>
            <a:off x="3760631" y="4813226"/>
            <a:ext cx="2564648" cy="1111056"/>
            <a:chOff x="3760631" y="4813226"/>
            <a:chExt cx="2564648" cy="1111056"/>
          </a:xfrm>
          <a:effectLst>
            <a:glow rad="101600">
              <a:schemeClr val="accent4">
                <a:lumMod val="20000"/>
                <a:lumOff val="80000"/>
                <a:alpha val="60000"/>
              </a:schemeClr>
            </a:glow>
          </a:effectLst>
        </p:grpSpPr>
        <p:cxnSp>
          <p:nvCxnSpPr>
            <p:cNvPr id="15" name="直線コネクタ 14">
              <a:extLst>
                <a:ext uri="{FF2B5EF4-FFF2-40B4-BE49-F238E27FC236}">
                  <a16:creationId xmlns:a16="http://schemas.microsoft.com/office/drawing/2014/main" id="{679D7769-D734-8049-B5AA-1D93FF9E026A}"/>
                </a:ext>
              </a:extLst>
            </p:cNvPr>
            <p:cNvCxnSpPr/>
            <p:nvPr/>
          </p:nvCxnSpPr>
          <p:spPr>
            <a:xfrm flipH="1">
              <a:off x="5583001" y="4813226"/>
              <a:ext cx="742278" cy="361059"/>
            </a:xfrm>
            <a:prstGeom prst="line">
              <a:avLst/>
            </a:prstGeom>
            <a:ln w="38100" cap="rnd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線コネクタ 15">
              <a:extLst>
                <a:ext uri="{FF2B5EF4-FFF2-40B4-BE49-F238E27FC236}">
                  <a16:creationId xmlns:a16="http://schemas.microsoft.com/office/drawing/2014/main" id="{B748E060-66BF-0148-B460-A80527BE614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608786" y="5174285"/>
              <a:ext cx="974215" cy="110837"/>
            </a:xfrm>
            <a:prstGeom prst="line">
              <a:avLst/>
            </a:prstGeom>
            <a:ln w="38100" cap="rnd">
              <a:solidFill>
                <a:schemeClr val="accent4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線コネクタ 18">
              <a:extLst>
                <a:ext uri="{FF2B5EF4-FFF2-40B4-BE49-F238E27FC236}">
                  <a16:creationId xmlns:a16="http://schemas.microsoft.com/office/drawing/2014/main" id="{9E560056-A870-0748-9B96-864DCA9D854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760631" y="5285122"/>
              <a:ext cx="848155" cy="639160"/>
            </a:xfrm>
            <a:prstGeom prst="line">
              <a:avLst/>
            </a:prstGeom>
            <a:ln w="38100" cap="rnd">
              <a:solidFill>
                <a:schemeClr val="accent4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FACDFDB3-BDA9-6C40-9940-565C72D0CEB2}"/>
              </a:ext>
            </a:extLst>
          </p:cNvPr>
          <p:cNvSpPr txBox="1"/>
          <p:nvPr/>
        </p:nvSpPr>
        <p:spPr>
          <a:xfrm>
            <a:off x="4859717" y="2495909"/>
            <a:ext cx="243368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800" dirty="0">
                <a:solidFill>
                  <a:schemeClr val="accent3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水と空気の間で</a:t>
            </a:r>
            <a:endParaRPr kumimoji="1" lang="ja-JP" altLang="en-US" sz="2800" dirty="0">
              <a:solidFill>
                <a:schemeClr val="accent2"/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5D81D453-A0A4-EA4A-B698-4119A4D46263}"/>
              </a:ext>
            </a:extLst>
          </p:cNvPr>
          <p:cNvSpPr txBox="1"/>
          <p:nvPr/>
        </p:nvSpPr>
        <p:spPr>
          <a:xfrm>
            <a:off x="628681" y="3207396"/>
            <a:ext cx="458010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3200" dirty="0">
                <a:solidFill>
                  <a:schemeClr val="accent2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はね返り</a:t>
            </a:r>
            <a:r>
              <a:rPr kumimoji="1" lang="ja-JP" altLang="en-US" sz="2800" dirty="0">
                <a:solidFill>
                  <a:schemeClr val="accent3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ながら進んでたんだ！</a:t>
            </a:r>
            <a:endParaRPr kumimoji="1" lang="ja-JP" altLang="en-US" sz="2800" dirty="0">
              <a:solidFill>
                <a:schemeClr val="accent2"/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5">
            <p14:nvContentPartPr>
              <p14:cNvPr id="6" name="インク 5">
                <a:extLst>
                  <a:ext uri="{FF2B5EF4-FFF2-40B4-BE49-F238E27FC236}">
                    <a16:creationId xmlns:a16="http://schemas.microsoft.com/office/drawing/2014/main" id="{FD2F8284-4EFC-D247-A04C-4646057EB4CE}"/>
                  </a:ext>
                </a:extLst>
              </p14:cNvPr>
              <p14:cNvContentPartPr/>
              <p14:nvPr/>
            </p14:nvContentPartPr>
            <p14:xfrm>
              <a:off x="685292" y="3745777"/>
              <a:ext cx="1300598" cy="94465"/>
            </p14:xfrm>
          </p:contentPart>
        </mc:Choice>
        <mc:Fallback xmlns="">
          <p:pic>
            <p:nvPicPr>
              <p:cNvPr id="6" name="インク 5">
                <a:extLst>
                  <a:ext uri="{FF2B5EF4-FFF2-40B4-BE49-F238E27FC236}">
                    <a16:creationId xmlns:a16="http://schemas.microsoft.com/office/drawing/2014/main" id="{FD2F8284-4EFC-D247-A04C-4646057EB4CE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622296" y="3368635"/>
                <a:ext cx="1426230" cy="848389"/>
              </a:xfrm>
              <a:prstGeom prst="rect">
                <a:avLst/>
              </a:prstGeom>
            </p:spPr>
          </p:pic>
        </mc:Fallback>
      </mc:AlternateContent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1B74C727-5DF6-274E-8883-907C7FDE5A38}"/>
              </a:ext>
            </a:extLst>
          </p:cNvPr>
          <p:cNvSpPr txBox="1"/>
          <p:nvPr/>
        </p:nvSpPr>
        <p:spPr>
          <a:xfrm>
            <a:off x="1046328" y="305176"/>
            <a:ext cx="13752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spc="300">
                <a:latin typeface="Meiryo UI" panose="020B0604030504040204" pitchFamily="34" charset="-128"/>
                <a:ea typeface="Meiryo UI" panose="020B0604030504040204" pitchFamily="34" charset="-128"/>
              </a:rPr>
              <a:t>ひかり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D829DD34-6D60-314B-9E1D-FA9CF503347D}"/>
              </a:ext>
            </a:extLst>
          </p:cNvPr>
          <p:cNvSpPr txBox="1"/>
          <p:nvPr/>
        </p:nvSpPr>
        <p:spPr>
          <a:xfrm>
            <a:off x="2229684" y="306563"/>
            <a:ext cx="13752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spc="300">
                <a:latin typeface="Meiryo UI" panose="020B0604030504040204" pitchFamily="34" charset="-128"/>
                <a:ea typeface="Meiryo UI" panose="020B0604030504040204" pitchFamily="34" charset="-128"/>
              </a:rPr>
              <a:t>ま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85CB80DB-4774-2441-9621-CA48A1374766}"/>
              </a:ext>
            </a:extLst>
          </p:cNvPr>
          <p:cNvSpPr txBox="1"/>
          <p:nvPr/>
        </p:nvSpPr>
        <p:spPr>
          <a:xfrm>
            <a:off x="2550122" y="1632503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うし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B101DBD5-9391-D046-9388-D6591FAA9919}"/>
              </a:ext>
            </a:extLst>
          </p:cNvPr>
          <p:cNvSpPr txBox="1"/>
          <p:nvPr/>
        </p:nvSpPr>
        <p:spPr>
          <a:xfrm>
            <a:off x="3649056" y="1632502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ひかり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11DF0A82-143D-BC41-95ED-4E26138A8E93}"/>
              </a:ext>
            </a:extLst>
          </p:cNvPr>
          <p:cNvSpPr txBox="1"/>
          <p:nvPr/>
        </p:nvSpPr>
        <p:spPr>
          <a:xfrm>
            <a:off x="4403743" y="1632501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あ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C6DD077F-9321-6C47-8DF3-6A01073D9355}"/>
              </a:ext>
            </a:extLst>
          </p:cNvPr>
          <p:cNvSpPr txBox="1"/>
          <p:nvPr/>
        </p:nvSpPr>
        <p:spPr>
          <a:xfrm>
            <a:off x="677279" y="2364735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2">
                    <a:lumMod val="60000"/>
                    <a:lumOff val="40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じつ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19427046-A395-AE46-9E8D-6D568EEE6811}"/>
              </a:ext>
            </a:extLst>
          </p:cNvPr>
          <p:cNvSpPr txBox="1"/>
          <p:nvPr/>
        </p:nvSpPr>
        <p:spPr>
          <a:xfrm>
            <a:off x="1518029" y="2364734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>
                <a:solidFill>
                  <a:schemeClr val="bg2">
                    <a:lumMod val="60000"/>
                    <a:lumOff val="40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ひかり</a:t>
            </a: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8B3D5127-6BC8-F84D-840F-F31503CC04F7}"/>
              </a:ext>
            </a:extLst>
          </p:cNvPr>
          <p:cNvSpPr txBox="1"/>
          <p:nvPr/>
        </p:nvSpPr>
        <p:spPr>
          <a:xfrm>
            <a:off x="2208169" y="2364733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2">
                    <a:lumMod val="60000"/>
                    <a:lumOff val="40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みず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D051CABA-C84B-A540-83C1-67B3428C7CED}"/>
              </a:ext>
            </a:extLst>
          </p:cNvPr>
          <p:cNvSpPr txBox="1"/>
          <p:nvPr/>
        </p:nvSpPr>
        <p:spPr>
          <a:xfrm>
            <a:off x="2849354" y="2364733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2">
                    <a:lumMod val="60000"/>
                    <a:lumOff val="40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なか</a:t>
            </a:r>
            <a:endParaRPr kumimoji="1" lang="en-US" altLang="ja-JP" sz="1400" spc="300" dirty="0">
              <a:solidFill>
                <a:schemeClr val="bg2">
                  <a:lumMod val="60000"/>
                  <a:lumOff val="40000"/>
                </a:schemeClr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715BD3BB-1669-044F-9F67-EC500744049F}"/>
              </a:ext>
            </a:extLst>
          </p:cNvPr>
          <p:cNvSpPr txBox="1"/>
          <p:nvPr/>
        </p:nvSpPr>
        <p:spPr>
          <a:xfrm>
            <a:off x="3492602" y="2364733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2">
                    <a:lumMod val="60000"/>
                    <a:lumOff val="40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すす</a:t>
            </a:r>
            <a:endParaRPr kumimoji="1" lang="en-US" altLang="ja-JP" sz="1400" spc="300" dirty="0">
              <a:solidFill>
                <a:schemeClr val="bg2">
                  <a:lumMod val="60000"/>
                  <a:lumOff val="40000"/>
                </a:schemeClr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807CFA84-D034-AC45-803E-5990B57B78E8}"/>
              </a:ext>
            </a:extLst>
          </p:cNvPr>
          <p:cNvSpPr txBox="1"/>
          <p:nvPr/>
        </p:nvSpPr>
        <p:spPr>
          <a:xfrm>
            <a:off x="6408685" y="2364733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>
                <a:solidFill>
                  <a:schemeClr val="accent3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あいだ</a:t>
            </a: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77AB97BC-43F6-0F42-BA00-9831EABA1146}"/>
              </a:ext>
            </a:extLst>
          </p:cNvPr>
          <p:cNvSpPr txBox="1"/>
          <p:nvPr/>
        </p:nvSpPr>
        <p:spPr>
          <a:xfrm>
            <a:off x="4871440" y="2364733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accent3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みず</a:t>
            </a: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8084247F-ACF7-7440-BFF3-5832573DCAD0}"/>
              </a:ext>
            </a:extLst>
          </p:cNvPr>
          <p:cNvSpPr txBox="1"/>
          <p:nvPr/>
        </p:nvSpPr>
        <p:spPr>
          <a:xfrm>
            <a:off x="5594686" y="2364733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accent3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くうき</a:t>
            </a:r>
            <a:endParaRPr kumimoji="1" lang="en-US" altLang="ja-JP" sz="1400" spc="300" dirty="0">
              <a:solidFill>
                <a:schemeClr val="accent3"/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482A5706-1F2E-B148-B44A-3A53D30646E6}"/>
              </a:ext>
            </a:extLst>
          </p:cNvPr>
          <p:cNvSpPr txBox="1"/>
          <p:nvPr/>
        </p:nvSpPr>
        <p:spPr>
          <a:xfrm>
            <a:off x="1399368" y="3080150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accent2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かえ</a:t>
            </a: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401C712E-FF93-B844-8CFB-93E9FC6A7447}"/>
              </a:ext>
            </a:extLst>
          </p:cNvPr>
          <p:cNvSpPr txBox="1"/>
          <p:nvPr/>
        </p:nvSpPr>
        <p:spPr>
          <a:xfrm>
            <a:off x="2875120" y="3121827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accent3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すす</a:t>
            </a:r>
            <a:endParaRPr kumimoji="1" lang="en-US" altLang="ja-JP" sz="1400" spc="300" dirty="0">
              <a:solidFill>
                <a:schemeClr val="accent3"/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3E1E5AE6-27AF-8048-864E-1EB5A1FA1ABB}"/>
              </a:ext>
            </a:extLst>
          </p:cNvPr>
          <p:cNvSpPr txBox="1"/>
          <p:nvPr/>
        </p:nvSpPr>
        <p:spPr>
          <a:xfrm>
            <a:off x="1565801" y="3907573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ま</a:t>
            </a: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6C2024B3-8110-A14F-8498-E776CC668113}"/>
              </a:ext>
            </a:extLst>
          </p:cNvPr>
          <p:cNvSpPr txBox="1"/>
          <p:nvPr/>
        </p:nvSpPr>
        <p:spPr>
          <a:xfrm>
            <a:off x="2699352" y="3907573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み</a:t>
            </a:r>
            <a:endParaRPr kumimoji="1" lang="en-US" altLang="ja-JP" sz="1400" spc="300" dirty="0">
              <a:solidFill>
                <a:schemeClr val="bg1"/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6D89D938-FB7C-8B42-AF10-4C34E457EB06}"/>
              </a:ext>
            </a:extLst>
          </p:cNvPr>
          <p:cNvSpPr txBox="1"/>
          <p:nvPr/>
        </p:nvSpPr>
        <p:spPr>
          <a:xfrm>
            <a:off x="866040" y="5256346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かえ</a:t>
            </a: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6FAC56F5-00D2-BC4B-9235-34F3D7A45B4F}"/>
              </a:ext>
            </a:extLst>
          </p:cNvPr>
          <p:cNvSpPr txBox="1"/>
          <p:nvPr/>
        </p:nvSpPr>
        <p:spPr>
          <a:xfrm>
            <a:off x="1860436" y="4667665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ひかり</a:t>
            </a:r>
          </a:p>
        </p:txBody>
      </p:sp>
    </p:spTree>
    <p:extLst>
      <p:ext uri="{BB962C8B-B14F-4D97-AF65-F5344CB8AC3E}">
        <p14:creationId xmlns:p14="http://schemas.microsoft.com/office/powerpoint/2010/main" val="186624228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9E6DA8A-CA7E-104C-8669-0AC8DEFC3B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光がはね返ったひみつ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5695959E-C5F0-5246-92AA-FA630B9FD7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kumimoji="1" lang="ja-JP" altLang="en-US" dirty="0"/>
              <a:t>水を通った光が空気中にとび出す時、</a:t>
            </a:r>
            <a:r>
              <a:rPr kumimoji="1" lang="ja-JP" altLang="en-US" dirty="0">
                <a:solidFill>
                  <a:schemeClr val="bg2"/>
                </a:solidFill>
              </a:rPr>
              <a:t>光のくっせつ</a:t>
            </a:r>
            <a:r>
              <a:rPr kumimoji="1" lang="ja-JP" altLang="en-US" dirty="0"/>
              <a:t>で光は曲がる。</a:t>
            </a:r>
            <a:r>
              <a:rPr kumimoji="1" lang="ja-JP" altLang="en-US" dirty="0">
                <a:solidFill>
                  <a:schemeClr val="bg1">
                    <a:alpha val="0"/>
                  </a:schemeClr>
                </a:solidFill>
              </a:rPr>
              <a:t>水面にさしこむ角度が大きくなるほど、空気中</a:t>
            </a:r>
            <a:endParaRPr kumimoji="1" lang="en-US" altLang="ja-JP" dirty="0">
              <a:solidFill>
                <a:schemeClr val="bg1">
                  <a:alpha val="0"/>
                </a:schemeClr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kumimoji="1" lang="ja-JP" altLang="en-US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空気中にとび出す角度も大きくなるよ。</a:t>
            </a:r>
          </a:p>
        </p:txBody>
      </p:sp>
      <p:pic>
        <p:nvPicPr>
          <p:cNvPr id="11" name="図 10" descr="文字の書かれた紙&#10;&#10;中程度の精度で自動的に生成された説明">
            <a:extLst>
              <a:ext uri="{FF2B5EF4-FFF2-40B4-BE49-F238E27FC236}">
                <a16:creationId xmlns:a16="http://schemas.microsoft.com/office/drawing/2014/main" id="{29BA9E8E-8FD9-7846-98A8-A663359B25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93142" y="3805534"/>
            <a:ext cx="1721323" cy="2372066"/>
          </a:xfrm>
          <a:prstGeom prst="rect">
            <a:avLst/>
          </a:prstGeom>
        </p:spPr>
      </p:pic>
      <p:pic>
        <p:nvPicPr>
          <p:cNvPr id="12" name="図 11" descr="文字の書かれた紙&#10;&#10;中程度の精度で自動的に生成された説明">
            <a:extLst>
              <a:ext uri="{FF2B5EF4-FFF2-40B4-BE49-F238E27FC236}">
                <a16:creationId xmlns:a16="http://schemas.microsoft.com/office/drawing/2014/main" id="{0B82BFE0-77F0-4D45-9D7A-2A0D09CE0C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25103" y="3805534"/>
            <a:ext cx="1721323" cy="2372066"/>
          </a:xfrm>
          <a:prstGeom prst="rect">
            <a:avLst/>
          </a:prstGeom>
        </p:spPr>
      </p:pic>
      <p:cxnSp>
        <p:nvCxnSpPr>
          <p:cNvPr id="22" name="直線コネクタ 21">
            <a:extLst>
              <a:ext uri="{FF2B5EF4-FFF2-40B4-BE49-F238E27FC236}">
                <a16:creationId xmlns:a16="http://schemas.microsoft.com/office/drawing/2014/main" id="{F56B80B6-62AA-2949-8C6B-E36BA56CE854}"/>
              </a:ext>
            </a:extLst>
          </p:cNvPr>
          <p:cNvCxnSpPr>
            <a:stCxn id="11" idx="0"/>
            <a:endCxn id="11" idx="2"/>
          </p:cNvCxnSpPr>
          <p:nvPr/>
        </p:nvCxnSpPr>
        <p:spPr>
          <a:xfrm>
            <a:off x="2253804" y="3805534"/>
            <a:ext cx="0" cy="2372066"/>
          </a:xfrm>
          <a:prstGeom prst="line">
            <a:avLst/>
          </a:prstGeom>
          <a:ln w="38100">
            <a:solidFill>
              <a:schemeClr val="tx2">
                <a:alpha val="57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線コネクタ 22">
            <a:extLst>
              <a:ext uri="{FF2B5EF4-FFF2-40B4-BE49-F238E27FC236}">
                <a16:creationId xmlns:a16="http://schemas.microsoft.com/office/drawing/2014/main" id="{2BC0019A-AEA1-DA41-85C1-507FC668C59D}"/>
              </a:ext>
            </a:extLst>
          </p:cNvPr>
          <p:cNvCxnSpPr>
            <a:cxnSpLocks/>
            <a:stCxn id="12" idx="0"/>
            <a:endCxn id="12" idx="2"/>
          </p:cNvCxnSpPr>
          <p:nvPr/>
        </p:nvCxnSpPr>
        <p:spPr>
          <a:xfrm>
            <a:off x="4685765" y="3805534"/>
            <a:ext cx="0" cy="2372066"/>
          </a:xfrm>
          <a:prstGeom prst="line">
            <a:avLst/>
          </a:prstGeom>
          <a:ln w="38100">
            <a:solidFill>
              <a:schemeClr val="tx2">
                <a:alpha val="57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図 29" descr="文字の書かれた紙&#10;&#10;中程度の精度で自動的に生成された説明">
            <a:extLst>
              <a:ext uri="{FF2B5EF4-FFF2-40B4-BE49-F238E27FC236}">
                <a16:creationId xmlns:a16="http://schemas.microsoft.com/office/drawing/2014/main" id="{13CB17D1-DDD3-484D-99FB-65C5DEDA7E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57064" y="3805534"/>
            <a:ext cx="1721323" cy="2372066"/>
          </a:xfrm>
          <a:prstGeom prst="rect">
            <a:avLst/>
          </a:prstGeom>
        </p:spPr>
      </p:pic>
      <p:cxnSp>
        <p:nvCxnSpPr>
          <p:cNvPr id="31" name="直線コネクタ 30">
            <a:extLst>
              <a:ext uri="{FF2B5EF4-FFF2-40B4-BE49-F238E27FC236}">
                <a16:creationId xmlns:a16="http://schemas.microsoft.com/office/drawing/2014/main" id="{7A332E24-6F70-5F48-B014-817BDBC93920}"/>
              </a:ext>
            </a:extLst>
          </p:cNvPr>
          <p:cNvCxnSpPr>
            <a:cxnSpLocks/>
            <a:stCxn id="30" idx="0"/>
            <a:endCxn id="30" idx="2"/>
          </p:cNvCxnSpPr>
          <p:nvPr/>
        </p:nvCxnSpPr>
        <p:spPr>
          <a:xfrm>
            <a:off x="7117726" y="3805534"/>
            <a:ext cx="0" cy="2372066"/>
          </a:xfrm>
          <a:prstGeom prst="line">
            <a:avLst/>
          </a:prstGeom>
          <a:ln w="38100">
            <a:solidFill>
              <a:schemeClr val="tx2">
                <a:alpha val="57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線コネクタ 13">
            <a:extLst>
              <a:ext uri="{FF2B5EF4-FFF2-40B4-BE49-F238E27FC236}">
                <a16:creationId xmlns:a16="http://schemas.microsoft.com/office/drawing/2014/main" id="{52009AE0-FAE4-AF46-AD59-6C7A375E2ADE}"/>
              </a:ext>
            </a:extLst>
          </p:cNvPr>
          <p:cNvCxnSpPr>
            <a:cxnSpLocks/>
          </p:cNvCxnSpPr>
          <p:nvPr/>
        </p:nvCxnSpPr>
        <p:spPr>
          <a:xfrm flipH="1">
            <a:off x="1931831" y="4623515"/>
            <a:ext cx="321972" cy="901522"/>
          </a:xfrm>
          <a:prstGeom prst="line">
            <a:avLst/>
          </a:prstGeom>
          <a:ln w="38100" cap="rnd">
            <a:head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19" name="直線コネクタ 18">
            <a:extLst>
              <a:ext uri="{FF2B5EF4-FFF2-40B4-BE49-F238E27FC236}">
                <a16:creationId xmlns:a16="http://schemas.microsoft.com/office/drawing/2014/main" id="{304A1A3D-C7C7-8B4D-B5B4-C8DDACE31224}"/>
              </a:ext>
            </a:extLst>
          </p:cNvPr>
          <p:cNvCxnSpPr>
            <a:cxnSpLocks/>
          </p:cNvCxnSpPr>
          <p:nvPr/>
        </p:nvCxnSpPr>
        <p:spPr>
          <a:xfrm flipH="1">
            <a:off x="2253803" y="3641198"/>
            <a:ext cx="323699" cy="982317"/>
          </a:xfrm>
          <a:prstGeom prst="line">
            <a:avLst/>
          </a:prstGeom>
          <a:ln w="38100">
            <a:prstDash val="sysDot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16" name="直線コネクタ 15">
            <a:extLst>
              <a:ext uri="{FF2B5EF4-FFF2-40B4-BE49-F238E27FC236}">
                <a16:creationId xmlns:a16="http://schemas.microsoft.com/office/drawing/2014/main" id="{57C0D145-8EA1-FD41-80BC-A1E9A24A9C4E}"/>
              </a:ext>
            </a:extLst>
          </p:cNvPr>
          <p:cNvCxnSpPr>
            <a:cxnSpLocks/>
          </p:cNvCxnSpPr>
          <p:nvPr/>
        </p:nvCxnSpPr>
        <p:spPr>
          <a:xfrm flipH="1">
            <a:off x="2253803" y="3694697"/>
            <a:ext cx="710638" cy="928818"/>
          </a:xfrm>
          <a:prstGeom prst="line">
            <a:avLst/>
          </a:prstGeom>
          <a:ln w="38100" cap="rnd">
            <a:head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24" name="直線コネクタ 23">
            <a:extLst>
              <a:ext uri="{FF2B5EF4-FFF2-40B4-BE49-F238E27FC236}">
                <a16:creationId xmlns:a16="http://schemas.microsoft.com/office/drawing/2014/main" id="{40FBA321-1BEE-C34C-A84F-800F676CCF4E}"/>
              </a:ext>
            </a:extLst>
          </p:cNvPr>
          <p:cNvCxnSpPr>
            <a:cxnSpLocks/>
          </p:cNvCxnSpPr>
          <p:nvPr/>
        </p:nvCxnSpPr>
        <p:spPr>
          <a:xfrm flipH="1">
            <a:off x="4219602" y="4623515"/>
            <a:ext cx="466163" cy="708339"/>
          </a:xfrm>
          <a:prstGeom prst="line">
            <a:avLst/>
          </a:prstGeom>
          <a:ln w="38100" cap="rnd">
            <a:head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27" name="直線コネクタ 26">
            <a:extLst>
              <a:ext uri="{FF2B5EF4-FFF2-40B4-BE49-F238E27FC236}">
                <a16:creationId xmlns:a16="http://schemas.microsoft.com/office/drawing/2014/main" id="{3B7DACDB-5A24-384D-A62B-484BB3C9A824}"/>
              </a:ext>
            </a:extLst>
          </p:cNvPr>
          <p:cNvCxnSpPr>
            <a:cxnSpLocks/>
          </p:cNvCxnSpPr>
          <p:nvPr/>
        </p:nvCxnSpPr>
        <p:spPr>
          <a:xfrm flipH="1">
            <a:off x="4685765" y="4270158"/>
            <a:ext cx="710638" cy="353357"/>
          </a:xfrm>
          <a:prstGeom prst="line">
            <a:avLst/>
          </a:prstGeom>
          <a:ln w="38100" cap="rnd">
            <a:head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29" name="直線コネクタ 28">
            <a:extLst>
              <a:ext uri="{FF2B5EF4-FFF2-40B4-BE49-F238E27FC236}">
                <a16:creationId xmlns:a16="http://schemas.microsoft.com/office/drawing/2014/main" id="{3BB78D99-D43E-5242-966D-3E87B0A30478}"/>
              </a:ext>
            </a:extLst>
          </p:cNvPr>
          <p:cNvCxnSpPr>
            <a:cxnSpLocks/>
          </p:cNvCxnSpPr>
          <p:nvPr/>
        </p:nvCxnSpPr>
        <p:spPr>
          <a:xfrm flipH="1">
            <a:off x="4685764" y="3913758"/>
            <a:ext cx="468000" cy="712800"/>
          </a:xfrm>
          <a:prstGeom prst="line">
            <a:avLst/>
          </a:prstGeom>
          <a:ln w="38100" cap="flat">
            <a:prstDash val="sysDot"/>
            <a:headEnd type="non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C831C8C2-C386-994B-9A5F-B72920AD49A4}"/>
              </a:ext>
            </a:extLst>
          </p:cNvPr>
          <p:cNvSpPr txBox="1"/>
          <p:nvPr/>
        </p:nvSpPr>
        <p:spPr>
          <a:xfrm>
            <a:off x="2085147" y="2419032"/>
            <a:ext cx="657103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800">
                <a:solidFill>
                  <a:schemeClr val="accent4">
                    <a:lumMod val="60000"/>
                    <a:lumOff val="40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その時、水面にさしこむ角度が大きくなるほど、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203693C7-C4F7-E54D-8123-1979A9C78A39}"/>
              </a:ext>
            </a:extLst>
          </p:cNvPr>
          <p:cNvSpPr txBox="1"/>
          <p:nvPr/>
        </p:nvSpPr>
        <p:spPr>
          <a:xfrm>
            <a:off x="1046328" y="305176"/>
            <a:ext cx="13752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spc="300">
                <a:latin typeface="Meiryo UI" panose="020B0604030504040204" pitchFamily="34" charset="-128"/>
                <a:ea typeface="Meiryo UI" panose="020B0604030504040204" pitchFamily="34" charset="-128"/>
              </a:rPr>
              <a:t>ひかり</a:t>
            </a: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092BC813-4A7B-8543-AAA4-4AEE8242047C}"/>
              </a:ext>
            </a:extLst>
          </p:cNvPr>
          <p:cNvSpPr txBox="1"/>
          <p:nvPr/>
        </p:nvSpPr>
        <p:spPr>
          <a:xfrm>
            <a:off x="3111815" y="306563"/>
            <a:ext cx="13752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spc="300">
                <a:latin typeface="Meiryo UI" panose="020B0604030504040204" pitchFamily="34" charset="-128"/>
                <a:ea typeface="Meiryo UI" panose="020B0604030504040204" pitchFamily="34" charset="-128"/>
              </a:rPr>
              <a:t>かえ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1B8839F6-A19C-D443-9973-1ED4328AF178}"/>
              </a:ext>
            </a:extLst>
          </p:cNvPr>
          <p:cNvSpPr txBox="1"/>
          <p:nvPr/>
        </p:nvSpPr>
        <p:spPr>
          <a:xfrm>
            <a:off x="2094559" y="1632502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ひかり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B9181B97-675F-7140-B452-7D6BFBEC17AC}"/>
              </a:ext>
            </a:extLst>
          </p:cNvPr>
          <p:cNvSpPr txBox="1"/>
          <p:nvPr/>
        </p:nvSpPr>
        <p:spPr>
          <a:xfrm>
            <a:off x="644568" y="1632502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みず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F77CAA45-364B-6846-B949-FDCC8F46606D}"/>
              </a:ext>
            </a:extLst>
          </p:cNvPr>
          <p:cNvSpPr txBox="1"/>
          <p:nvPr/>
        </p:nvSpPr>
        <p:spPr>
          <a:xfrm>
            <a:off x="1296299" y="1632502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とお</a:t>
            </a: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7DAEE2EA-E27A-F148-95DE-37A0062E36A7}"/>
              </a:ext>
            </a:extLst>
          </p:cNvPr>
          <p:cNvSpPr txBox="1"/>
          <p:nvPr/>
        </p:nvSpPr>
        <p:spPr>
          <a:xfrm>
            <a:off x="2875494" y="1632502"/>
            <a:ext cx="116093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くうきちゅう</a:t>
            </a: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2A07D676-758A-3847-A6BD-19FB7DFEC1C5}"/>
              </a:ext>
            </a:extLst>
          </p:cNvPr>
          <p:cNvSpPr txBox="1"/>
          <p:nvPr/>
        </p:nvSpPr>
        <p:spPr>
          <a:xfrm>
            <a:off x="4727878" y="1632501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だ</a:t>
            </a: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356E6FB1-6472-4F42-A6FF-B9530922C568}"/>
              </a:ext>
            </a:extLst>
          </p:cNvPr>
          <p:cNvSpPr txBox="1"/>
          <p:nvPr/>
        </p:nvSpPr>
        <p:spPr>
          <a:xfrm>
            <a:off x="5329510" y="1629458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とき</a:t>
            </a: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F194F2C5-ED0E-BA41-A6BF-A84839C5A448}"/>
              </a:ext>
            </a:extLst>
          </p:cNvPr>
          <p:cNvSpPr txBox="1"/>
          <p:nvPr/>
        </p:nvSpPr>
        <p:spPr>
          <a:xfrm>
            <a:off x="5865827" y="1630800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>
                <a:solidFill>
                  <a:schemeClr val="bg2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ひかり</a:t>
            </a: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386C7AE7-0094-294E-B682-517750DB270D}"/>
              </a:ext>
            </a:extLst>
          </p:cNvPr>
          <p:cNvSpPr txBox="1"/>
          <p:nvPr/>
        </p:nvSpPr>
        <p:spPr>
          <a:xfrm>
            <a:off x="7773746" y="1632142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ひかり</a:t>
            </a: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3057F596-EAFA-BA42-B404-1D46C2E45AB0}"/>
              </a:ext>
            </a:extLst>
          </p:cNvPr>
          <p:cNvSpPr txBox="1"/>
          <p:nvPr/>
        </p:nvSpPr>
        <p:spPr>
          <a:xfrm>
            <a:off x="1056529" y="2274570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ま</a:t>
            </a: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1B245835-3A02-2B4F-BDFE-4642437DE8D9}"/>
              </a:ext>
            </a:extLst>
          </p:cNvPr>
          <p:cNvSpPr txBox="1"/>
          <p:nvPr/>
        </p:nvSpPr>
        <p:spPr>
          <a:xfrm>
            <a:off x="2687500" y="2274569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accent4">
                    <a:lumMod val="60000"/>
                    <a:lumOff val="40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とき</a:t>
            </a: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7B1BC3EF-DD96-4B41-AFB3-B078A318DDF3}"/>
              </a:ext>
            </a:extLst>
          </p:cNvPr>
          <p:cNvSpPr txBox="1"/>
          <p:nvPr/>
        </p:nvSpPr>
        <p:spPr>
          <a:xfrm>
            <a:off x="3237601" y="2274569"/>
            <a:ext cx="10286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accent4">
                    <a:lumMod val="60000"/>
                    <a:lumOff val="40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すいめん</a:t>
            </a: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3CC6170D-2CA7-AD43-BEA9-278C7C6C3CD7}"/>
              </a:ext>
            </a:extLst>
          </p:cNvPr>
          <p:cNvSpPr txBox="1"/>
          <p:nvPr/>
        </p:nvSpPr>
        <p:spPr>
          <a:xfrm>
            <a:off x="5407512" y="2274569"/>
            <a:ext cx="10286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accent4">
                    <a:lumMod val="60000"/>
                    <a:lumOff val="40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かくど</a:t>
            </a: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D3EA9861-FE8C-C34B-9DA8-216568FC458C}"/>
              </a:ext>
            </a:extLst>
          </p:cNvPr>
          <p:cNvSpPr txBox="1"/>
          <p:nvPr/>
        </p:nvSpPr>
        <p:spPr>
          <a:xfrm>
            <a:off x="6297249" y="2274569"/>
            <a:ext cx="10286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accent4">
                    <a:lumMod val="60000"/>
                    <a:lumOff val="40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おお</a:t>
            </a: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D5953612-4667-594F-8969-DC100182FBE3}"/>
              </a:ext>
            </a:extLst>
          </p:cNvPr>
          <p:cNvSpPr txBox="1"/>
          <p:nvPr/>
        </p:nvSpPr>
        <p:spPr>
          <a:xfrm>
            <a:off x="748138" y="2911640"/>
            <a:ext cx="113405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accent4">
                    <a:lumMod val="60000"/>
                    <a:lumOff val="40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くうきちゅう</a:t>
            </a: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B8E1ECEC-737F-594C-924A-B54678440664}"/>
              </a:ext>
            </a:extLst>
          </p:cNvPr>
          <p:cNvSpPr txBox="1"/>
          <p:nvPr/>
        </p:nvSpPr>
        <p:spPr>
          <a:xfrm>
            <a:off x="3283080" y="2911640"/>
            <a:ext cx="10286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accent4">
                    <a:lumMod val="60000"/>
                    <a:lumOff val="40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かくど</a:t>
            </a: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4ECF6205-E2FD-BA42-837B-FB002B039FFF}"/>
              </a:ext>
            </a:extLst>
          </p:cNvPr>
          <p:cNvSpPr txBox="1"/>
          <p:nvPr/>
        </p:nvSpPr>
        <p:spPr>
          <a:xfrm>
            <a:off x="4152756" y="2912400"/>
            <a:ext cx="10286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accent4">
                    <a:lumMod val="60000"/>
                    <a:lumOff val="40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おお</a:t>
            </a: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DAB4E62B-BBA2-8F49-9AE3-98B3328DC119}"/>
              </a:ext>
            </a:extLst>
          </p:cNvPr>
          <p:cNvSpPr txBox="1"/>
          <p:nvPr/>
        </p:nvSpPr>
        <p:spPr>
          <a:xfrm>
            <a:off x="2606888" y="2907210"/>
            <a:ext cx="10286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accent4">
                    <a:lumMod val="60000"/>
                    <a:lumOff val="40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だ</a:t>
            </a:r>
          </a:p>
        </p:txBody>
      </p:sp>
      <p:sp>
        <p:nvSpPr>
          <p:cNvPr id="5" name="アーチ 4">
            <a:extLst>
              <a:ext uri="{FF2B5EF4-FFF2-40B4-BE49-F238E27FC236}">
                <a16:creationId xmlns:a16="http://schemas.microsoft.com/office/drawing/2014/main" id="{1DFFA402-43E4-4AAA-8E27-471B390C53F3}"/>
              </a:ext>
            </a:extLst>
          </p:cNvPr>
          <p:cNvSpPr/>
          <p:nvPr/>
        </p:nvSpPr>
        <p:spPr>
          <a:xfrm rot="13053051">
            <a:off x="1867191" y="4897429"/>
            <a:ext cx="548161" cy="625939"/>
          </a:xfrm>
          <a:prstGeom prst="blockArc">
            <a:avLst>
              <a:gd name="adj1" fmla="val 12802779"/>
              <a:gd name="adj2" fmla="val 15987436"/>
              <a:gd name="adj3" fmla="val 13530"/>
            </a:avLst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47" name="アーチ 46">
            <a:extLst>
              <a:ext uri="{FF2B5EF4-FFF2-40B4-BE49-F238E27FC236}">
                <a16:creationId xmlns:a16="http://schemas.microsoft.com/office/drawing/2014/main" id="{549F1296-3649-440B-9B01-DDFA0648E2DE}"/>
              </a:ext>
            </a:extLst>
          </p:cNvPr>
          <p:cNvSpPr/>
          <p:nvPr/>
        </p:nvSpPr>
        <p:spPr>
          <a:xfrm rot="13053051">
            <a:off x="4294943" y="4889031"/>
            <a:ext cx="548161" cy="625939"/>
          </a:xfrm>
          <a:prstGeom prst="blockArc">
            <a:avLst>
              <a:gd name="adj1" fmla="val 12802779"/>
              <a:gd name="adj2" fmla="val 19164781"/>
              <a:gd name="adj3" fmla="val 7458"/>
            </a:avLst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6" name="四角形: 角を丸くする 5">
            <a:extLst>
              <a:ext uri="{FF2B5EF4-FFF2-40B4-BE49-F238E27FC236}">
                <a16:creationId xmlns:a16="http://schemas.microsoft.com/office/drawing/2014/main" id="{8DBE3915-7816-43B4-87D7-C80238FBBB7B}"/>
              </a:ext>
            </a:extLst>
          </p:cNvPr>
          <p:cNvSpPr/>
          <p:nvPr/>
        </p:nvSpPr>
        <p:spPr>
          <a:xfrm>
            <a:off x="1196269" y="5617170"/>
            <a:ext cx="887490" cy="608559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4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角度</a:t>
            </a:r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9F05B0E4-F3E7-4CC0-9E8B-3FB072754EFA}"/>
              </a:ext>
            </a:extLst>
          </p:cNvPr>
          <p:cNvSpPr txBox="1"/>
          <p:nvPr/>
        </p:nvSpPr>
        <p:spPr>
          <a:xfrm>
            <a:off x="1327264" y="5564312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かくど</a:t>
            </a:r>
          </a:p>
        </p:txBody>
      </p:sp>
      <p:sp>
        <p:nvSpPr>
          <p:cNvPr id="49" name="四角形: 角を丸くする 48">
            <a:extLst>
              <a:ext uri="{FF2B5EF4-FFF2-40B4-BE49-F238E27FC236}">
                <a16:creationId xmlns:a16="http://schemas.microsoft.com/office/drawing/2014/main" id="{B3F2C277-634E-4E9F-8ECB-36D86E93E33A}"/>
              </a:ext>
            </a:extLst>
          </p:cNvPr>
          <p:cNvSpPr/>
          <p:nvPr/>
        </p:nvSpPr>
        <p:spPr>
          <a:xfrm>
            <a:off x="3684510" y="5617170"/>
            <a:ext cx="887490" cy="608559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4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角度</a:t>
            </a:r>
            <a:endParaRPr kumimoji="1" lang="ja-JP" altLang="en-US" sz="2800" dirty="0">
              <a:solidFill>
                <a:schemeClr val="bg1"/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85D38623-B135-4E5B-99DB-21A7FD59BD97}"/>
              </a:ext>
            </a:extLst>
          </p:cNvPr>
          <p:cNvSpPr txBox="1"/>
          <p:nvPr/>
        </p:nvSpPr>
        <p:spPr>
          <a:xfrm>
            <a:off x="3815505" y="5564312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かくど</a:t>
            </a:r>
          </a:p>
        </p:txBody>
      </p:sp>
    </p:spTree>
    <p:extLst>
      <p:ext uri="{BB962C8B-B14F-4D97-AF65-F5344CB8AC3E}">
        <p14:creationId xmlns:p14="http://schemas.microsoft.com/office/powerpoint/2010/main" val="422362599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9E6DA8A-CA7E-104C-8669-0AC8DEFC3B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光がはね返ったひみつ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5695959E-C5F0-5246-92AA-FA630B9FD7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kumimoji="1" lang="ja-JP" altLang="en-US"/>
              <a:t>ただ水面にさしこむ角度がある角度より大きくなった時、</a:t>
            </a:r>
            <a:endParaRPr kumimoji="1" lang="en-US" altLang="ja-JP" dirty="0"/>
          </a:p>
          <a:p>
            <a:pPr marL="0" indent="0">
              <a:spcBef>
                <a:spcPts val="0"/>
              </a:spcBef>
              <a:buNone/>
            </a:pPr>
            <a:r>
              <a:rPr kumimoji="1" lang="ja-JP" altLang="en-US">
                <a:solidFill>
                  <a:schemeClr val="accent2"/>
                </a:solidFill>
              </a:rPr>
              <a:t>光は空気中にとび出さずに、水面で全部はね返るようになるんだ！</a:t>
            </a:r>
            <a:endParaRPr kumimoji="1" lang="ja-JP" altLang="en-US"/>
          </a:p>
        </p:txBody>
      </p:sp>
      <p:pic>
        <p:nvPicPr>
          <p:cNvPr id="11" name="図 10" descr="文字の書かれた紙&#10;&#10;中程度の精度で自動的に生成された説明">
            <a:extLst>
              <a:ext uri="{FF2B5EF4-FFF2-40B4-BE49-F238E27FC236}">
                <a16:creationId xmlns:a16="http://schemas.microsoft.com/office/drawing/2014/main" id="{29BA9E8E-8FD9-7846-98A8-A663359B25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93142" y="3805534"/>
            <a:ext cx="1721323" cy="2372066"/>
          </a:xfrm>
          <a:prstGeom prst="rect">
            <a:avLst/>
          </a:prstGeom>
        </p:spPr>
      </p:pic>
      <p:pic>
        <p:nvPicPr>
          <p:cNvPr id="12" name="図 11" descr="文字の書かれた紙&#10;&#10;中程度の精度で自動的に生成された説明">
            <a:extLst>
              <a:ext uri="{FF2B5EF4-FFF2-40B4-BE49-F238E27FC236}">
                <a16:creationId xmlns:a16="http://schemas.microsoft.com/office/drawing/2014/main" id="{0B82BFE0-77F0-4D45-9D7A-2A0D09CE0C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25103" y="3805534"/>
            <a:ext cx="1721323" cy="2372066"/>
          </a:xfrm>
          <a:prstGeom prst="rect">
            <a:avLst/>
          </a:prstGeom>
        </p:spPr>
      </p:pic>
      <p:cxnSp>
        <p:nvCxnSpPr>
          <p:cNvPr id="22" name="直線コネクタ 21">
            <a:extLst>
              <a:ext uri="{FF2B5EF4-FFF2-40B4-BE49-F238E27FC236}">
                <a16:creationId xmlns:a16="http://schemas.microsoft.com/office/drawing/2014/main" id="{F56B80B6-62AA-2949-8C6B-E36BA56CE854}"/>
              </a:ext>
            </a:extLst>
          </p:cNvPr>
          <p:cNvCxnSpPr>
            <a:stCxn id="11" idx="0"/>
            <a:endCxn id="11" idx="2"/>
          </p:cNvCxnSpPr>
          <p:nvPr/>
        </p:nvCxnSpPr>
        <p:spPr>
          <a:xfrm>
            <a:off x="2253804" y="3805534"/>
            <a:ext cx="0" cy="2372066"/>
          </a:xfrm>
          <a:prstGeom prst="line">
            <a:avLst/>
          </a:prstGeom>
          <a:ln w="38100">
            <a:solidFill>
              <a:schemeClr val="tx2">
                <a:alpha val="57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線コネクタ 22">
            <a:extLst>
              <a:ext uri="{FF2B5EF4-FFF2-40B4-BE49-F238E27FC236}">
                <a16:creationId xmlns:a16="http://schemas.microsoft.com/office/drawing/2014/main" id="{2BC0019A-AEA1-DA41-85C1-507FC668C59D}"/>
              </a:ext>
            </a:extLst>
          </p:cNvPr>
          <p:cNvCxnSpPr>
            <a:cxnSpLocks/>
            <a:stCxn id="12" idx="0"/>
            <a:endCxn id="12" idx="2"/>
          </p:cNvCxnSpPr>
          <p:nvPr/>
        </p:nvCxnSpPr>
        <p:spPr>
          <a:xfrm>
            <a:off x="4685765" y="3805534"/>
            <a:ext cx="0" cy="2372066"/>
          </a:xfrm>
          <a:prstGeom prst="line">
            <a:avLst/>
          </a:prstGeom>
          <a:ln w="38100">
            <a:solidFill>
              <a:schemeClr val="tx2">
                <a:alpha val="57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図 29" descr="文字の書かれた紙&#10;&#10;中程度の精度で自動的に生成された説明">
            <a:extLst>
              <a:ext uri="{FF2B5EF4-FFF2-40B4-BE49-F238E27FC236}">
                <a16:creationId xmlns:a16="http://schemas.microsoft.com/office/drawing/2014/main" id="{13CB17D1-DDD3-484D-99FB-65C5DEDA7E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57064" y="3805534"/>
            <a:ext cx="1721323" cy="2372066"/>
          </a:xfrm>
          <a:prstGeom prst="rect">
            <a:avLst/>
          </a:prstGeom>
        </p:spPr>
      </p:pic>
      <p:cxnSp>
        <p:nvCxnSpPr>
          <p:cNvPr id="31" name="直線コネクタ 30">
            <a:extLst>
              <a:ext uri="{FF2B5EF4-FFF2-40B4-BE49-F238E27FC236}">
                <a16:creationId xmlns:a16="http://schemas.microsoft.com/office/drawing/2014/main" id="{7A332E24-6F70-5F48-B014-817BDBC93920}"/>
              </a:ext>
            </a:extLst>
          </p:cNvPr>
          <p:cNvCxnSpPr>
            <a:cxnSpLocks/>
            <a:stCxn id="30" idx="0"/>
            <a:endCxn id="30" idx="2"/>
          </p:cNvCxnSpPr>
          <p:nvPr/>
        </p:nvCxnSpPr>
        <p:spPr>
          <a:xfrm>
            <a:off x="7117726" y="3805534"/>
            <a:ext cx="0" cy="2372066"/>
          </a:xfrm>
          <a:prstGeom prst="line">
            <a:avLst/>
          </a:prstGeom>
          <a:ln w="38100">
            <a:solidFill>
              <a:schemeClr val="tx2">
                <a:alpha val="57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線コネクタ 25">
            <a:extLst>
              <a:ext uri="{FF2B5EF4-FFF2-40B4-BE49-F238E27FC236}">
                <a16:creationId xmlns:a16="http://schemas.microsoft.com/office/drawing/2014/main" id="{AAD9B13E-7CA9-4340-8582-2E0549B4BA01}"/>
              </a:ext>
            </a:extLst>
          </p:cNvPr>
          <p:cNvCxnSpPr>
            <a:cxnSpLocks/>
          </p:cNvCxnSpPr>
          <p:nvPr/>
        </p:nvCxnSpPr>
        <p:spPr>
          <a:xfrm flipH="1">
            <a:off x="6601423" y="4640993"/>
            <a:ext cx="516304" cy="363743"/>
          </a:xfrm>
          <a:prstGeom prst="line">
            <a:avLst/>
          </a:prstGeom>
          <a:ln w="38100" cap="rnd">
            <a:solidFill>
              <a:schemeClr val="accent4"/>
            </a:solidFill>
            <a:head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28" name="直線コネクタ 27">
            <a:extLst>
              <a:ext uri="{FF2B5EF4-FFF2-40B4-BE49-F238E27FC236}">
                <a16:creationId xmlns:a16="http://schemas.microsoft.com/office/drawing/2014/main" id="{D1452113-277B-6E48-9B0C-731ABCF91BDF}"/>
              </a:ext>
            </a:extLst>
          </p:cNvPr>
          <p:cNvCxnSpPr>
            <a:cxnSpLocks/>
          </p:cNvCxnSpPr>
          <p:nvPr/>
        </p:nvCxnSpPr>
        <p:spPr>
          <a:xfrm flipH="1">
            <a:off x="7117727" y="4636684"/>
            <a:ext cx="602511" cy="0"/>
          </a:xfrm>
          <a:prstGeom prst="line">
            <a:avLst/>
          </a:prstGeom>
          <a:ln w="38100" cap="rnd">
            <a:head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14" name="直線コネクタ 13">
            <a:extLst>
              <a:ext uri="{FF2B5EF4-FFF2-40B4-BE49-F238E27FC236}">
                <a16:creationId xmlns:a16="http://schemas.microsoft.com/office/drawing/2014/main" id="{52009AE0-FAE4-AF46-AD59-6C7A375E2ADE}"/>
              </a:ext>
            </a:extLst>
          </p:cNvPr>
          <p:cNvCxnSpPr>
            <a:cxnSpLocks/>
          </p:cNvCxnSpPr>
          <p:nvPr/>
        </p:nvCxnSpPr>
        <p:spPr>
          <a:xfrm flipH="1">
            <a:off x="1931831" y="4623515"/>
            <a:ext cx="321972" cy="901522"/>
          </a:xfrm>
          <a:prstGeom prst="line">
            <a:avLst/>
          </a:prstGeom>
          <a:ln w="38100" cap="rnd">
            <a:head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19" name="直線コネクタ 18">
            <a:extLst>
              <a:ext uri="{FF2B5EF4-FFF2-40B4-BE49-F238E27FC236}">
                <a16:creationId xmlns:a16="http://schemas.microsoft.com/office/drawing/2014/main" id="{304A1A3D-C7C7-8B4D-B5B4-C8DDACE31224}"/>
              </a:ext>
            </a:extLst>
          </p:cNvPr>
          <p:cNvCxnSpPr>
            <a:cxnSpLocks/>
          </p:cNvCxnSpPr>
          <p:nvPr/>
        </p:nvCxnSpPr>
        <p:spPr>
          <a:xfrm flipH="1">
            <a:off x="2253803" y="3641198"/>
            <a:ext cx="323699" cy="982317"/>
          </a:xfrm>
          <a:prstGeom prst="line">
            <a:avLst/>
          </a:prstGeom>
          <a:ln w="38100">
            <a:prstDash val="sysDot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16" name="直線コネクタ 15">
            <a:extLst>
              <a:ext uri="{FF2B5EF4-FFF2-40B4-BE49-F238E27FC236}">
                <a16:creationId xmlns:a16="http://schemas.microsoft.com/office/drawing/2014/main" id="{57C0D145-8EA1-FD41-80BC-A1E9A24A9C4E}"/>
              </a:ext>
            </a:extLst>
          </p:cNvPr>
          <p:cNvCxnSpPr>
            <a:cxnSpLocks/>
          </p:cNvCxnSpPr>
          <p:nvPr/>
        </p:nvCxnSpPr>
        <p:spPr>
          <a:xfrm flipH="1">
            <a:off x="2253803" y="3694697"/>
            <a:ext cx="710638" cy="928818"/>
          </a:xfrm>
          <a:prstGeom prst="line">
            <a:avLst/>
          </a:prstGeom>
          <a:ln w="38100" cap="rnd">
            <a:head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20" name="直線コネクタ 19">
            <a:extLst>
              <a:ext uri="{FF2B5EF4-FFF2-40B4-BE49-F238E27FC236}">
                <a16:creationId xmlns:a16="http://schemas.microsoft.com/office/drawing/2014/main" id="{3D3FEA9F-8045-7C4A-9D21-18E744B8365A}"/>
              </a:ext>
            </a:extLst>
          </p:cNvPr>
          <p:cNvCxnSpPr>
            <a:cxnSpLocks/>
          </p:cNvCxnSpPr>
          <p:nvPr/>
        </p:nvCxnSpPr>
        <p:spPr>
          <a:xfrm flipH="1">
            <a:off x="7117725" y="4275096"/>
            <a:ext cx="516304" cy="363743"/>
          </a:xfrm>
          <a:prstGeom prst="line">
            <a:avLst/>
          </a:prstGeom>
          <a:ln w="38100" cap="flat">
            <a:solidFill>
              <a:schemeClr val="accent4"/>
            </a:solidFill>
            <a:prstDash val="sysDot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21" name="直線コネクタ 20">
            <a:extLst>
              <a:ext uri="{FF2B5EF4-FFF2-40B4-BE49-F238E27FC236}">
                <a16:creationId xmlns:a16="http://schemas.microsoft.com/office/drawing/2014/main" id="{97C100D1-E5FD-9E4B-A4FF-1D951C8E80D8}"/>
              </a:ext>
            </a:extLst>
          </p:cNvPr>
          <p:cNvCxnSpPr>
            <a:cxnSpLocks/>
          </p:cNvCxnSpPr>
          <p:nvPr/>
        </p:nvCxnSpPr>
        <p:spPr>
          <a:xfrm flipH="1">
            <a:off x="6601422" y="4636683"/>
            <a:ext cx="516304" cy="363743"/>
          </a:xfrm>
          <a:prstGeom prst="line">
            <a:avLst/>
          </a:prstGeom>
          <a:ln w="38100" cap="rnd">
            <a:solidFill>
              <a:schemeClr val="accent2">
                <a:lumMod val="75000"/>
              </a:schemeClr>
            </a:solidFill>
            <a:head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17" name="直線コネクタ 16">
            <a:extLst>
              <a:ext uri="{FF2B5EF4-FFF2-40B4-BE49-F238E27FC236}">
                <a16:creationId xmlns:a16="http://schemas.microsoft.com/office/drawing/2014/main" id="{A6636E55-E538-434D-9167-4EA53BAE8510}"/>
              </a:ext>
            </a:extLst>
          </p:cNvPr>
          <p:cNvCxnSpPr>
            <a:cxnSpLocks/>
          </p:cNvCxnSpPr>
          <p:nvPr/>
        </p:nvCxnSpPr>
        <p:spPr>
          <a:xfrm>
            <a:off x="7117726" y="4640993"/>
            <a:ext cx="516304" cy="363743"/>
          </a:xfrm>
          <a:prstGeom prst="line">
            <a:avLst/>
          </a:prstGeom>
          <a:ln w="38100" cap="rnd">
            <a:solidFill>
              <a:schemeClr val="accent2">
                <a:lumMod val="75000"/>
              </a:schemeClr>
            </a:solidFill>
            <a:headEnd type="none"/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24" name="直線コネクタ 23">
            <a:extLst>
              <a:ext uri="{FF2B5EF4-FFF2-40B4-BE49-F238E27FC236}">
                <a16:creationId xmlns:a16="http://schemas.microsoft.com/office/drawing/2014/main" id="{40FBA321-1BEE-C34C-A84F-800F676CCF4E}"/>
              </a:ext>
            </a:extLst>
          </p:cNvPr>
          <p:cNvCxnSpPr>
            <a:cxnSpLocks/>
          </p:cNvCxnSpPr>
          <p:nvPr/>
        </p:nvCxnSpPr>
        <p:spPr>
          <a:xfrm flipH="1">
            <a:off x="4219602" y="4623515"/>
            <a:ext cx="466163" cy="708339"/>
          </a:xfrm>
          <a:prstGeom prst="line">
            <a:avLst/>
          </a:prstGeom>
          <a:ln w="38100" cap="rnd">
            <a:head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27" name="直線コネクタ 26">
            <a:extLst>
              <a:ext uri="{FF2B5EF4-FFF2-40B4-BE49-F238E27FC236}">
                <a16:creationId xmlns:a16="http://schemas.microsoft.com/office/drawing/2014/main" id="{3B7DACDB-5A24-384D-A62B-484BB3C9A824}"/>
              </a:ext>
            </a:extLst>
          </p:cNvPr>
          <p:cNvCxnSpPr>
            <a:cxnSpLocks/>
          </p:cNvCxnSpPr>
          <p:nvPr/>
        </p:nvCxnSpPr>
        <p:spPr>
          <a:xfrm flipH="1">
            <a:off x="4685765" y="4270158"/>
            <a:ext cx="710638" cy="353357"/>
          </a:xfrm>
          <a:prstGeom prst="line">
            <a:avLst/>
          </a:prstGeom>
          <a:ln w="38100" cap="rnd">
            <a:head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29" name="直線コネクタ 28">
            <a:extLst>
              <a:ext uri="{FF2B5EF4-FFF2-40B4-BE49-F238E27FC236}">
                <a16:creationId xmlns:a16="http://schemas.microsoft.com/office/drawing/2014/main" id="{3BB78D99-D43E-5242-966D-3E87B0A30478}"/>
              </a:ext>
            </a:extLst>
          </p:cNvPr>
          <p:cNvCxnSpPr>
            <a:cxnSpLocks/>
          </p:cNvCxnSpPr>
          <p:nvPr/>
        </p:nvCxnSpPr>
        <p:spPr>
          <a:xfrm flipH="1">
            <a:off x="4685764" y="3913758"/>
            <a:ext cx="468000" cy="712800"/>
          </a:xfrm>
          <a:prstGeom prst="line">
            <a:avLst/>
          </a:prstGeom>
          <a:ln w="38100" cap="flat">
            <a:prstDash val="sysDot"/>
            <a:headEnd type="non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13ACDA5B-D6AD-4142-9903-703E65D342B6}"/>
              </a:ext>
            </a:extLst>
          </p:cNvPr>
          <p:cNvSpPr txBox="1"/>
          <p:nvPr/>
        </p:nvSpPr>
        <p:spPr>
          <a:xfrm>
            <a:off x="1046328" y="305176"/>
            <a:ext cx="13752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spc="300">
                <a:latin typeface="Meiryo UI" panose="020B0604030504040204" pitchFamily="34" charset="-128"/>
                <a:ea typeface="Meiryo UI" panose="020B0604030504040204" pitchFamily="34" charset="-128"/>
              </a:rPr>
              <a:t>ひかり</a:t>
            </a: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E385E6A8-549A-8F44-BF39-B9BEBC99CACE}"/>
              </a:ext>
            </a:extLst>
          </p:cNvPr>
          <p:cNvSpPr txBox="1"/>
          <p:nvPr/>
        </p:nvSpPr>
        <p:spPr>
          <a:xfrm>
            <a:off x="3111815" y="306563"/>
            <a:ext cx="13752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spc="300">
                <a:latin typeface="Meiryo UI" panose="020B0604030504040204" pitchFamily="34" charset="-128"/>
                <a:ea typeface="Meiryo UI" panose="020B0604030504040204" pitchFamily="34" charset="-128"/>
              </a:rPr>
              <a:t>かえ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3189D893-FC02-F140-BC10-23EF72FD1727}"/>
              </a:ext>
            </a:extLst>
          </p:cNvPr>
          <p:cNvSpPr txBox="1"/>
          <p:nvPr/>
        </p:nvSpPr>
        <p:spPr>
          <a:xfrm>
            <a:off x="2253803" y="3082600"/>
            <a:ext cx="6482865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6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だからかい中電とうの光ははね返って進んだんだ。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ED14FD91-25CC-8B44-B1EB-619CF7720762}"/>
              </a:ext>
            </a:extLst>
          </p:cNvPr>
          <p:cNvSpPr txBox="1"/>
          <p:nvPr/>
        </p:nvSpPr>
        <p:spPr>
          <a:xfrm>
            <a:off x="1199143" y="1637444"/>
            <a:ext cx="10286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すいめん</a:t>
            </a: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A5D767DF-0F49-9E4C-9BC7-034F38BA6284}"/>
              </a:ext>
            </a:extLst>
          </p:cNvPr>
          <p:cNvSpPr txBox="1"/>
          <p:nvPr/>
        </p:nvSpPr>
        <p:spPr>
          <a:xfrm>
            <a:off x="3369054" y="1637444"/>
            <a:ext cx="10286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かくど</a:t>
            </a: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302671B6-635E-5849-B39F-8B0E2936F6C3}"/>
              </a:ext>
            </a:extLst>
          </p:cNvPr>
          <p:cNvSpPr txBox="1"/>
          <p:nvPr/>
        </p:nvSpPr>
        <p:spPr>
          <a:xfrm>
            <a:off x="4931396" y="1633134"/>
            <a:ext cx="10286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かくど</a:t>
            </a: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6751128E-B383-B541-87CB-8EB33B967411}"/>
              </a:ext>
            </a:extLst>
          </p:cNvPr>
          <p:cNvSpPr txBox="1"/>
          <p:nvPr/>
        </p:nvSpPr>
        <p:spPr>
          <a:xfrm>
            <a:off x="6004015" y="1633134"/>
            <a:ext cx="10286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おお</a:t>
            </a: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4DFD791A-B1B5-FD4A-B0EB-57FF1CDEEE24}"/>
              </a:ext>
            </a:extLst>
          </p:cNvPr>
          <p:cNvSpPr txBox="1"/>
          <p:nvPr/>
        </p:nvSpPr>
        <p:spPr>
          <a:xfrm>
            <a:off x="7636580" y="1633133"/>
            <a:ext cx="10286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とき</a:t>
            </a: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E664F5B0-C9FA-6646-8BEC-14BCC36C519A}"/>
              </a:ext>
            </a:extLst>
          </p:cNvPr>
          <p:cNvSpPr txBox="1"/>
          <p:nvPr/>
        </p:nvSpPr>
        <p:spPr>
          <a:xfrm>
            <a:off x="619333" y="2282400"/>
            <a:ext cx="10286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>
                <a:solidFill>
                  <a:schemeClr val="accent2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ひかり</a:t>
            </a: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7C6CFFAA-72FF-BC46-A837-CC47EADC1DBF}"/>
              </a:ext>
            </a:extLst>
          </p:cNvPr>
          <p:cNvSpPr txBox="1"/>
          <p:nvPr/>
        </p:nvSpPr>
        <p:spPr>
          <a:xfrm>
            <a:off x="1400097" y="2282400"/>
            <a:ext cx="11904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accent2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くうきちゅう</a:t>
            </a: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8305928E-061F-2D43-A53B-321C3D8C8978}"/>
              </a:ext>
            </a:extLst>
          </p:cNvPr>
          <p:cNvSpPr txBox="1"/>
          <p:nvPr/>
        </p:nvSpPr>
        <p:spPr>
          <a:xfrm>
            <a:off x="3252021" y="2282400"/>
            <a:ext cx="11904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accent2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だ</a:t>
            </a: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618BE3AF-4FAE-504D-A213-ECBE02FECF5B}"/>
              </a:ext>
            </a:extLst>
          </p:cNvPr>
          <p:cNvSpPr txBox="1"/>
          <p:nvPr/>
        </p:nvSpPr>
        <p:spPr>
          <a:xfrm>
            <a:off x="4581430" y="2282400"/>
            <a:ext cx="11904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accent2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すいめん</a:t>
            </a: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46506E1C-2FAE-E647-8087-38DF83B20E20}"/>
              </a:ext>
            </a:extLst>
          </p:cNvPr>
          <p:cNvSpPr txBox="1"/>
          <p:nvPr/>
        </p:nvSpPr>
        <p:spPr>
          <a:xfrm>
            <a:off x="5662642" y="2282400"/>
            <a:ext cx="11904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accent2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ぜんぶ</a:t>
            </a: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146D4AA2-040F-F644-A1EA-E6FDB50C5C88}"/>
              </a:ext>
            </a:extLst>
          </p:cNvPr>
          <p:cNvSpPr txBox="1"/>
          <p:nvPr/>
        </p:nvSpPr>
        <p:spPr>
          <a:xfrm>
            <a:off x="6926736" y="2282400"/>
            <a:ext cx="11904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accent2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かえ</a:t>
            </a: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CBC58614-AAFB-FF4E-8669-895E02288613}"/>
              </a:ext>
            </a:extLst>
          </p:cNvPr>
          <p:cNvSpPr txBox="1"/>
          <p:nvPr/>
        </p:nvSpPr>
        <p:spPr>
          <a:xfrm>
            <a:off x="3510774" y="2941200"/>
            <a:ext cx="10706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ちゅう</a:t>
            </a:r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でん</a:t>
            </a: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03DE3B68-624E-1644-B6B3-33B3C4B3576D}"/>
              </a:ext>
            </a:extLst>
          </p:cNvPr>
          <p:cNvSpPr txBox="1"/>
          <p:nvPr/>
        </p:nvSpPr>
        <p:spPr>
          <a:xfrm>
            <a:off x="4862745" y="2941200"/>
            <a:ext cx="10706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ひかり</a:t>
            </a:r>
            <a:endParaRPr kumimoji="1" lang="ja-JP" altLang="en-US" sz="1400" spc="300">
              <a:solidFill>
                <a:schemeClr val="bg1"/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6E4137B7-5073-C44E-A42C-889C7D5D61F4}"/>
              </a:ext>
            </a:extLst>
          </p:cNvPr>
          <p:cNvSpPr txBox="1"/>
          <p:nvPr/>
        </p:nvSpPr>
        <p:spPr>
          <a:xfrm>
            <a:off x="6107841" y="2941200"/>
            <a:ext cx="10706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かえ</a:t>
            </a:r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66B6D289-BF4F-6B4A-8520-2913A669AC5E}"/>
              </a:ext>
            </a:extLst>
          </p:cNvPr>
          <p:cNvSpPr txBox="1"/>
          <p:nvPr/>
        </p:nvSpPr>
        <p:spPr>
          <a:xfrm>
            <a:off x="6889808" y="2941200"/>
            <a:ext cx="10706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すす</a:t>
            </a:r>
          </a:p>
        </p:txBody>
      </p:sp>
      <p:sp>
        <p:nvSpPr>
          <p:cNvPr id="49" name="アーチ 48">
            <a:extLst>
              <a:ext uri="{FF2B5EF4-FFF2-40B4-BE49-F238E27FC236}">
                <a16:creationId xmlns:a16="http://schemas.microsoft.com/office/drawing/2014/main" id="{ECF6C1D7-ED7A-4E1D-9C14-02BFFC8BEBC3}"/>
              </a:ext>
            </a:extLst>
          </p:cNvPr>
          <p:cNvSpPr/>
          <p:nvPr/>
        </p:nvSpPr>
        <p:spPr>
          <a:xfrm rot="13053051">
            <a:off x="1874506" y="4899916"/>
            <a:ext cx="540000" cy="625939"/>
          </a:xfrm>
          <a:prstGeom prst="blockArc">
            <a:avLst>
              <a:gd name="adj1" fmla="val 12802779"/>
              <a:gd name="adj2" fmla="val 15987436"/>
              <a:gd name="adj3" fmla="val 13530"/>
            </a:avLst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50" name="四角形: 角を丸くする 49">
            <a:extLst>
              <a:ext uri="{FF2B5EF4-FFF2-40B4-BE49-F238E27FC236}">
                <a16:creationId xmlns:a16="http://schemas.microsoft.com/office/drawing/2014/main" id="{D98890AA-9BDE-4D83-9E62-BFA4B6068FF6}"/>
              </a:ext>
            </a:extLst>
          </p:cNvPr>
          <p:cNvSpPr/>
          <p:nvPr/>
        </p:nvSpPr>
        <p:spPr>
          <a:xfrm>
            <a:off x="1196269" y="5617170"/>
            <a:ext cx="887490" cy="608559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4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角度</a:t>
            </a:r>
          </a:p>
        </p:txBody>
      </p: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7122F9BC-6DA8-416F-AAAB-868F5367EDD3}"/>
              </a:ext>
            </a:extLst>
          </p:cNvPr>
          <p:cNvSpPr txBox="1"/>
          <p:nvPr/>
        </p:nvSpPr>
        <p:spPr>
          <a:xfrm>
            <a:off x="1327264" y="5564312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かくど</a:t>
            </a:r>
          </a:p>
        </p:txBody>
      </p:sp>
      <p:sp>
        <p:nvSpPr>
          <p:cNvPr id="52" name="アーチ 51">
            <a:extLst>
              <a:ext uri="{FF2B5EF4-FFF2-40B4-BE49-F238E27FC236}">
                <a16:creationId xmlns:a16="http://schemas.microsoft.com/office/drawing/2014/main" id="{5E68892A-146C-4CB7-A259-35FD5427B4BA}"/>
              </a:ext>
            </a:extLst>
          </p:cNvPr>
          <p:cNvSpPr/>
          <p:nvPr/>
        </p:nvSpPr>
        <p:spPr>
          <a:xfrm rot="13053051">
            <a:off x="4302258" y="4891518"/>
            <a:ext cx="540000" cy="625939"/>
          </a:xfrm>
          <a:prstGeom prst="blockArc">
            <a:avLst>
              <a:gd name="adj1" fmla="val 12802779"/>
              <a:gd name="adj2" fmla="val 19164781"/>
              <a:gd name="adj3" fmla="val 7458"/>
            </a:avLst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53" name="四角形: 角を丸くする 52">
            <a:extLst>
              <a:ext uri="{FF2B5EF4-FFF2-40B4-BE49-F238E27FC236}">
                <a16:creationId xmlns:a16="http://schemas.microsoft.com/office/drawing/2014/main" id="{E4491F39-CE80-4F6C-B32C-78355D0D9CF0}"/>
              </a:ext>
            </a:extLst>
          </p:cNvPr>
          <p:cNvSpPr/>
          <p:nvPr/>
        </p:nvSpPr>
        <p:spPr>
          <a:xfrm>
            <a:off x="3684510" y="5617170"/>
            <a:ext cx="887490" cy="608559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4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角度</a:t>
            </a:r>
            <a:endParaRPr kumimoji="1" lang="ja-JP" altLang="en-US" sz="2800" dirty="0">
              <a:solidFill>
                <a:schemeClr val="bg1"/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sp>
        <p:nvSpPr>
          <p:cNvPr id="54" name="テキスト ボックス 53">
            <a:extLst>
              <a:ext uri="{FF2B5EF4-FFF2-40B4-BE49-F238E27FC236}">
                <a16:creationId xmlns:a16="http://schemas.microsoft.com/office/drawing/2014/main" id="{4F06B018-556C-46D1-8D66-AD74B0CFC448}"/>
              </a:ext>
            </a:extLst>
          </p:cNvPr>
          <p:cNvSpPr txBox="1"/>
          <p:nvPr/>
        </p:nvSpPr>
        <p:spPr>
          <a:xfrm>
            <a:off x="3815505" y="5564312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かくど</a:t>
            </a:r>
          </a:p>
        </p:txBody>
      </p:sp>
      <p:sp>
        <p:nvSpPr>
          <p:cNvPr id="55" name="アーチ 54">
            <a:extLst>
              <a:ext uri="{FF2B5EF4-FFF2-40B4-BE49-F238E27FC236}">
                <a16:creationId xmlns:a16="http://schemas.microsoft.com/office/drawing/2014/main" id="{F90717CC-90C6-4E9C-8263-47C1985FC6BF}"/>
              </a:ext>
            </a:extLst>
          </p:cNvPr>
          <p:cNvSpPr/>
          <p:nvPr/>
        </p:nvSpPr>
        <p:spPr>
          <a:xfrm rot="13053051">
            <a:off x="6725589" y="4731244"/>
            <a:ext cx="540000" cy="625939"/>
          </a:xfrm>
          <a:prstGeom prst="blockArc">
            <a:avLst>
              <a:gd name="adj1" fmla="val 12802779"/>
              <a:gd name="adj2" fmla="val 20924738"/>
              <a:gd name="adj3" fmla="val 6000"/>
            </a:avLst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56" name="四角形: 角を丸くする 55">
            <a:extLst>
              <a:ext uri="{FF2B5EF4-FFF2-40B4-BE49-F238E27FC236}">
                <a16:creationId xmlns:a16="http://schemas.microsoft.com/office/drawing/2014/main" id="{C23E728A-3063-4675-8D4C-B811FF6F4DEC}"/>
              </a:ext>
            </a:extLst>
          </p:cNvPr>
          <p:cNvSpPr/>
          <p:nvPr/>
        </p:nvSpPr>
        <p:spPr>
          <a:xfrm>
            <a:off x="6107841" y="5456896"/>
            <a:ext cx="887490" cy="608559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4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角度</a:t>
            </a:r>
            <a:endParaRPr kumimoji="1" lang="ja-JP" altLang="en-US" sz="2800" dirty="0">
              <a:solidFill>
                <a:schemeClr val="bg1"/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sp>
        <p:nvSpPr>
          <p:cNvPr id="57" name="テキスト ボックス 56">
            <a:extLst>
              <a:ext uri="{FF2B5EF4-FFF2-40B4-BE49-F238E27FC236}">
                <a16:creationId xmlns:a16="http://schemas.microsoft.com/office/drawing/2014/main" id="{8C09EDA4-0500-4735-A8C7-060B6D19E531}"/>
              </a:ext>
            </a:extLst>
          </p:cNvPr>
          <p:cNvSpPr txBox="1"/>
          <p:nvPr/>
        </p:nvSpPr>
        <p:spPr>
          <a:xfrm>
            <a:off x="6238836" y="5404038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かくど</a:t>
            </a:r>
          </a:p>
        </p:txBody>
      </p:sp>
    </p:spTree>
    <p:extLst>
      <p:ext uri="{BB962C8B-B14F-4D97-AF65-F5344CB8AC3E}">
        <p14:creationId xmlns:p14="http://schemas.microsoft.com/office/powerpoint/2010/main" val="66973679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E47AE29-0CDA-5245-9AF2-6A75D1D900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b="1">
                <a:solidFill>
                  <a:schemeClr val="accent5"/>
                </a:solidFill>
              </a:rPr>
              <a:t>実験</a:t>
            </a:r>
            <a:r>
              <a:rPr kumimoji="1" lang="en-US" altLang="ja-JP" b="1" dirty="0">
                <a:solidFill>
                  <a:schemeClr val="accent5"/>
                </a:solidFill>
              </a:rPr>
              <a:t>②</a:t>
            </a:r>
            <a:r>
              <a:rPr kumimoji="1" lang="en-US" altLang="ja-JP" sz="3600" b="1" dirty="0">
                <a:solidFill>
                  <a:schemeClr val="accent5"/>
                </a:solidFill>
              </a:rPr>
              <a:t>〜</a:t>
            </a:r>
            <a:r>
              <a:rPr kumimoji="1" lang="ja-JP" altLang="en-US" sz="3600" b="1">
                <a:solidFill>
                  <a:schemeClr val="accent5"/>
                </a:solidFill>
              </a:rPr>
              <a:t>水に入れると絵がかわる</a:t>
            </a:r>
            <a:r>
              <a:rPr kumimoji="1" lang="en-US" altLang="ja-JP" sz="3600" b="1" dirty="0">
                <a:solidFill>
                  <a:schemeClr val="accent5"/>
                </a:solidFill>
              </a:rPr>
              <a:t>⁉︎〜</a:t>
            </a:r>
            <a:endParaRPr kumimoji="1" lang="ja-JP" altLang="en-US" b="1">
              <a:solidFill>
                <a:schemeClr val="accent5"/>
              </a:solidFill>
            </a:endParaRP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B83D4FD8-A892-9E4E-9C2F-E4838B2FF2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ja-JP" altLang="en-US"/>
              <a:t>光のくっせつを使った他の実験をやってみよう！</a:t>
            </a:r>
            <a:endParaRPr lang="en-US" altLang="ja-JP" dirty="0"/>
          </a:p>
          <a:p>
            <a:pPr marL="0" indent="0" algn="ctr">
              <a:lnSpc>
                <a:spcPct val="200000"/>
              </a:lnSpc>
              <a:buNone/>
            </a:pPr>
            <a:r>
              <a:rPr kumimoji="1" lang="ja-JP" altLang="en-US">
                <a:solidFill>
                  <a:schemeClr val="accent3"/>
                </a:solidFill>
              </a:rPr>
              <a:t>水の中に絵を入れると</a:t>
            </a:r>
            <a:r>
              <a:rPr kumimoji="1" lang="en-US" altLang="ja-JP" dirty="0">
                <a:solidFill>
                  <a:schemeClr val="accent3"/>
                </a:solidFill>
              </a:rPr>
              <a:t>…</a:t>
            </a:r>
            <a:r>
              <a:rPr kumimoji="1" lang="ja-JP" altLang="en-US">
                <a:solidFill>
                  <a:schemeClr val="accent3"/>
                </a:solidFill>
              </a:rPr>
              <a:t>！？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88755811-56D0-8143-8AE9-FBEBF7F475A4}"/>
              </a:ext>
            </a:extLst>
          </p:cNvPr>
          <p:cNvSpPr txBox="1"/>
          <p:nvPr/>
        </p:nvSpPr>
        <p:spPr>
          <a:xfrm>
            <a:off x="1250730" y="305176"/>
            <a:ext cx="13752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spc="300">
                <a:solidFill>
                  <a:schemeClr val="accent5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じっけん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50A82DCD-A4F6-BA42-A5A5-42D8336CC6CF}"/>
              </a:ext>
            </a:extLst>
          </p:cNvPr>
          <p:cNvSpPr txBox="1"/>
          <p:nvPr/>
        </p:nvSpPr>
        <p:spPr>
          <a:xfrm>
            <a:off x="3185180" y="421200"/>
            <a:ext cx="13752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spc="300">
                <a:solidFill>
                  <a:schemeClr val="accent5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みず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81C1E124-D417-9446-BFCD-5F40C6EBE4F2}"/>
              </a:ext>
            </a:extLst>
          </p:cNvPr>
          <p:cNvSpPr txBox="1"/>
          <p:nvPr/>
        </p:nvSpPr>
        <p:spPr>
          <a:xfrm>
            <a:off x="4123287" y="421200"/>
            <a:ext cx="13752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spc="300">
                <a:solidFill>
                  <a:schemeClr val="accent5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い</a:t>
            </a:r>
            <a:endParaRPr kumimoji="1" lang="en-US" altLang="ja-JP" sz="1600" spc="300" dirty="0">
              <a:solidFill>
                <a:schemeClr val="accent5"/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666E9FD3-F8D9-D944-BBC6-FE927C23F8A9}"/>
              </a:ext>
            </a:extLst>
          </p:cNvPr>
          <p:cNvSpPr txBox="1"/>
          <p:nvPr/>
        </p:nvSpPr>
        <p:spPr>
          <a:xfrm>
            <a:off x="5663279" y="421200"/>
            <a:ext cx="13752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spc="300">
                <a:solidFill>
                  <a:schemeClr val="accent5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え</a:t>
            </a:r>
            <a:endParaRPr kumimoji="1" lang="en-US" altLang="ja-JP" sz="1600" spc="300" dirty="0">
              <a:solidFill>
                <a:schemeClr val="accent5"/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pic>
        <p:nvPicPr>
          <p:cNvPr id="8" name="図 7" descr="部屋, カップ, 座る, テーブル が含まれている画像&#10;&#10;自動的に生成された説明">
            <a:extLst>
              <a:ext uri="{FF2B5EF4-FFF2-40B4-BE49-F238E27FC236}">
                <a16:creationId xmlns:a16="http://schemas.microsoft.com/office/drawing/2014/main" id="{3DB3BB1C-6ACB-524E-A6A4-6A7F70C32A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00814" y="4162244"/>
            <a:ext cx="2843759" cy="2126193"/>
          </a:xfrm>
          <a:prstGeom prst="rect">
            <a:avLst/>
          </a:prstGeom>
        </p:spPr>
      </p:pic>
      <p:pic>
        <p:nvPicPr>
          <p:cNvPr id="6" name="図 5" descr="壁に掛けられた絵&#10;&#10;中程度の精度で自動的に生成された説明">
            <a:extLst>
              <a:ext uri="{FF2B5EF4-FFF2-40B4-BE49-F238E27FC236}">
                <a16:creationId xmlns:a16="http://schemas.microsoft.com/office/drawing/2014/main" id="{6A5B9A66-0C99-CF44-8C2C-943EFA27CF9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43187" y="3429000"/>
            <a:ext cx="1790673" cy="2019049"/>
          </a:xfrm>
          <a:prstGeom prst="rect">
            <a:avLst/>
          </a:prstGeom>
        </p:spPr>
      </p:pic>
      <p:pic>
        <p:nvPicPr>
          <p:cNvPr id="7" name="図 6" descr="ロゴ&#10;&#10;自動的に生成された説明">
            <a:extLst>
              <a:ext uri="{FF2B5EF4-FFF2-40B4-BE49-F238E27FC236}">
                <a16:creationId xmlns:a16="http://schemas.microsoft.com/office/drawing/2014/main" id="{52F3DCCE-FCA8-0940-8F8C-61956BDBE45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25975" y="4047820"/>
            <a:ext cx="781407" cy="781407"/>
          </a:xfrm>
          <a:prstGeom prst="rect">
            <a:avLst/>
          </a:prstGeom>
        </p:spPr>
      </p:pic>
      <p:grpSp>
        <p:nvGrpSpPr>
          <p:cNvPr id="19" name="グループ化 18">
            <a:extLst>
              <a:ext uri="{FF2B5EF4-FFF2-40B4-BE49-F238E27FC236}">
                <a16:creationId xmlns:a16="http://schemas.microsoft.com/office/drawing/2014/main" id="{0423F477-9642-EA40-8C77-BE97CB09E449}"/>
              </a:ext>
            </a:extLst>
          </p:cNvPr>
          <p:cNvGrpSpPr/>
          <p:nvPr/>
        </p:nvGrpSpPr>
        <p:grpSpPr>
          <a:xfrm>
            <a:off x="3739027" y="3576720"/>
            <a:ext cx="1367333" cy="1541717"/>
            <a:chOff x="3670660" y="3471238"/>
            <a:chExt cx="1504066" cy="1695889"/>
          </a:xfrm>
        </p:grpSpPr>
        <p:grpSp>
          <p:nvGrpSpPr>
            <p:cNvPr id="18" name="グループ化 17">
              <a:extLst>
                <a:ext uri="{FF2B5EF4-FFF2-40B4-BE49-F238E27FC236}">
                  <a16:creationId xmlns:a16="http://schemas.microsoft.com/office/drawing/2014/main" id="{291DADB8-7D09-5D40-A972-0B9DDC2B4E68}"/>
                </a:ext>
              </a:extLst>
            </p:cNvPr>
            <p:cNvGrpSpPr/>
            <p:nvPr/>
          </p:nvGrpSpPr>
          <p:grpSpPr>
            <a:xfrm>
              <a:off x="3670660" y="3471238"/>
              <a:ext cx="1504066" cy="1695889"/>
              <a:chOff x="3670660" y="3471238"/>
              <a:chExt cx="1504066" cy="1695889"/>
            </a:xfrm>
          </p:grpSpPr>
          <p:pic>
            <p:nvPicPr>
              <p:cNvPr id="10" name="図 9" descr="壁に掛けられた絵&#10;&#10;中程度の精度で自動的に生成された説明">
                <a:extLst>
                  <a:ext uri="{FF2B5EF4-FFF2-40B4-BE49-F238E27FC236}">
                    <a16:creationId xmlns:a16="http://schemas.microsoft.com/office/drawing/2014/main" id="{11798398-3904-1844-9C20-FB32B61C751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BEBA8EAE-BF5A-486C-A8C5-ECC9F3942E4B}">
                    <a14:imgProps xmlns:a14="http://schemas.microsoft.com/office/drawing/2010/main">
                      <a14:imgLayer r:embed="rId7">
                        <a14:imgEffect>
                          <a14:saturation sat="66000"/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>
                <a:off x="3670660" y="3471238"/>
                <a:ext cx="1504066" cy="1695889"/>
              </a:xfrm>
              <a:prstGeom prst="rect">
                <a:avLst/>
              </a:prstGeom>
              <a:effectLst>
                <a:glow rad="101600">
                  <a:schemeClr val="bg1">
                    <a:alpha val="60000"/>
                  </a:schemeClr>
                </a:glow>
              </a:effectLst>
            </p:spPr>
          </p:pic>
          <p:sp>
            <p:nvSpPr>
              <p:cNvPr id="17" name="正方形/長方形 16">
                <a:extLst>
                  <a:ext uri="{FF2B5EF4-FFF2-40B4-BE49-F238E27FC236}">
                    <a16:creationId xmlns:a16="http://schemas.microsoft.com/office/drawing/2014/main" id="{8ACA13A4-938E-CD46-926A-9E852C48C0BA}"/>
                  </a:ext>
                </a:extLst>
              </p:cNvPr>
              <p:cNvSpPr/>
              <p:nvPr/>
            </p:nvSpPr>
            <p:spPr>
              <a:xfrm>
                <a:off x="4034480" y="3823626"/>
                <a:ext cx="776425" cy="991110"/>
              </a:xfrm>
              <a:prstGeom prst="rect">
                <a:avLst/>
              </a:prstGeom>
              <a:solidFill>
                <a:srgbClr val="F8F6F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pic>
          <p:nvPicPr>
            <p:cNvPr id="16" name="図 15" descr="背景パターン&#10;&#10;自動的に生成された説明">
              <a:extLst>
                <a:ext uri="{FF2B5EF4-FFF2-40B4-BE49-F238E27FC236}">
                  <a16:creationId xmlns:a16="http://schemas.microsoft.com/office/drawing/2014/main" id="{DE430E84-53DB-2A47-8F9E-DC10794AD4EF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grayscl/>
            </a:blip>
            <a:stretch>
              <a:fillRect/>
            </a:stretch>
          </p:blipFill>
          <p:spPr>
            <a:xfrm>
              <a:off x="4145176" y="3918797"/>
              <a:ext cx="597592" cy="822288"/>
            </a:xfrm>
            <a:prstGeom prst="rect">
              <a:avLst/>
            </a:prstGeom>
            <a:effectLst/>
          </p:spPr>
        </p:pic>
      </p:grp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DD2FFFD5-FCEE-944B-8296-56AB52890CE6}"/>
              </a:ext>
            </a:extLst>
          </p:cNvPr>
          <p:cNvSpPr txBox="1"/>
          <p:nvPr/>
        </p:nvSpPr>
        <p:spPr>
          <a:xfrm>
            <a:off x="1286850" y="1631818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ひかり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8F053415-9B18-8943-BBA9-9CD5076AAA41}"/>
              </a:ext>
            </a:extLst>
          </p:cNvPr>
          <p:cNvSpPr txBox="1"/>
          <p:nvPr/>
        </p:nvSpPr>
        <p:spPr>
          <a:xfrm>
            <a:off x="3217454" y="1630090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つか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CD17B8B1-5043-C64E-BD67-040A9B2CD6CD}"/>
              </a:ext>
            </a:extLst>
          </p:cNvPr>
          <p:cNvSpPr txBox="1"/>
          <p:nvPr/>
        </p:nvSpPr>
        <p:spPr>
          <a:xfrm>
            <a:off x="4093801" y="1628362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ほか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D9B45006-F5A4-C946-8635-9436CB73F951}"/>
              </a:ext>
            </a:extLst>
          </p:cNvPr>
          <p:cNvSpPr txBox="1"/>
          <p:nvPr/>
        </p:nvSpPr>
        <p:spPr>
          <a:xfrm>
            <a:off x="4765749" y="1626634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じっけん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09F8160B-A9C0-0D4B-A5F3-BA6BCB5AA56F}"/>
              </a:ext>
            </a:extLst>
          </p:cNvPr>
          <p:cNvSpPr txBox="1"/>
          <p:nvPr/>
        </p:nvSpPr>
        <p:spPr>
          <a:xfrm>
            <a:off x="2430648" y="2568520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accent3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みず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CA91AFD6-03D1-174F-AE2B-966E46BE4EB5}"/>
              </a:ext>
            </a:extLst>
          </p:cNvPr>
          <p:cNvSpPr txBox="1"/>
          <p:nvPr/>
        </p:nvSpPr>
        <p:spPr>
          <a:xfrm>
            <a:off x="3064245" y="2568519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accent3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なか</a:t>
            </a: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3AA6F495-80EF-C948-985C-9BB74DBD73D8}"/>
              </a:ext>
            </a:extLst>
          </p:cNvPr>
          <p:cNvSpPr txBox="1"/>
          <p:nvPr/>
        </p:nvSpPr>
        <p:spPr>
          <a:xfrm>
            <a:off x="3805422" y="2568518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accent3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え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7522E25B-C4A4-6742-B500-C3538EB7180A}"/>
              </a:ext>
            </a:extLst>
          </p:cNvPr>
          <p:cNvSpPr txBox="1"/>
          <p:nvPr/>
        </p:nvSpPr>
        <p:spPr>
          <a:xfrm>
            <a:off x="4417503" y="2568517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accent3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い</a:t>
            </a:r>
          </a:p>
        </p:txBody>
      </p:sp>
    </p:spTree>
    <p:extLst>
      <p:ext uri="{BB962C8B-B14F-4D97-AF65-F5344CB8AC3E}">
        <p14:creationId xmlns:p14="http://schemas.microsoft.com/office/powerpoint/2010/main" val="134163230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F9AF381-B54F-504B-A5A4-118835908B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ja-JP" altLang="en-US">
                <a:solidFill>
                  <a:schemeClr val="accent4">
                    <a:lumMod val="75000"/>
                  </a:schemeClr>
                </a:solidFill>
              </a:rPr>
              <a:t>もう一度かくにん！</a:t>
            </a:r>
            <a:endParaRPr kumimoji="1" lang="ja-JP" altLang="en-US" sz="400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A257BB03-6709-E747-BEF4-4E26EF0DA1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buFont typeface="Wingdings" pitchFamily="2" charset="2"/>
              <a:buChar char="l"/>
            </a:pPr>
            <a:r>
              <a:rPr lang="ja-JP" altLang="en-US" u="sng" dirty="0">
                <a:solidFill>
                  <a:prstClr val="white"/>
                </a:solidFill>
              </a:rPr>
              <a:t>実験は広いところでやろう！</a:t>
            </a:r>
            <a:endParaRPr lang="en-US" altLang="ja-JP" u="sng" dirty="0">
              <a:solidFill>
                <a:prstClr val="white"/>
              </a:solidFill>
            </a:endParaRPr>
          </a:p>
          <a:p>
            <a:pPr marL="457200" lvl="1" indent="0">
              <a:buNone/>
            </a:pPr>
            <a:r>
              <a:rPr lang="ja-JP" altLang="en-US" dirty="0">
                <a:solidFill>
                  <a:srgbClr val="5B9BD5">
                    <a:lumMod val="40000"/>
                    <a:lumOff val="60000"/>
                  </a:srgbClr>
                </a:solidFill>
              </a:rPr>
              <a:t>せまいと、友だちとぶつかってあぶないよ。</a:t>
            </a:r>
            <a:endParaRPr lang="en-US" altLang="ja-JP" dirty="0">
              <a:solidFill>
                <a:srgbClr val="5B9BD5">
                  <a:lumMod val="40000"/>
                  <a:lumOff val="60000"/>
                </a:srgbClr>
              </a:solidFill>
            </a:endParaRPr>
          </a:p>
          <a:p>
            <a:pPr lvl="0">
              <a:buFont typeface="Wingdings" pitchFamily="2" charset="2"/>
              <a:buChar char="l"/>
            </a:pPr>
            <a:r>
              <a:rPr lang="ja-JP" altLang="en-US" u="sng" dirty="0">
                <a:solidFill>
                  <a:prstClr val="white"/>
                </a:solidFill>
              </a:rPr>
              <a:t>やり方をしっかり理解してから始めよう！</a:t>
            </a:r>
            <a:endParaRPr lang="en-US" altLang="ja-JP" u="sng" dirty="0">
              <a:solidFill>
                <a:prstClr val="white"/>
              </a:solidFill>
            </a:endParaRPr>
          </a:p>
          <a:p>
            <a:pPr marL="457200" lvl="1" indent="0">
              <a:buNone/>
            </a:pPr>
            <a:r>
              <a:rPr lang="ja-JP" altLang="en-US" dirty="0">
                <a:solidFill>
                  <a:srgbClr val="5B9BD5">
                    <a:lumMod val="40000"/>
                    <a:lumOff val="60000"/>
                  </a:srgbClr>
                </a:solidFill>
              </a:rPr>
              <a:t>やり方をまちがえると、うまく結果が出ないことがあるよ。</a:t>
            </a:r>
            <a:endParaRPr lang="en-US" altLang="ja-JP" dirty="0">
              <a:solidFill>
                <a:srgbClr val="5B9BD5">
                  <a:lumMod val="40000"/>
                  <a:lumOff val="60000"/>
                </a:srgbClr>
              </a:solidFill>
            </a:endParaRPr>
          </a:p>
          <a:p>
            <a:pPr lvl="0">
              <a:buFont typeface="Wingdings" pitchFamily="2" charset="2"/>
              <a:buChar char="l"/>
            </a:pPr>
            <a:r>
              <a:rPr lang="ja-JP" altLang="en-US" u="sng" dirty="0">
                <a:solidFill>
                  <a:prstClr val="white"/>
                </a:solidFill>
              </a:rPr>
              <a:t>今回の実験では水を使うよ。</a:t>
            </a:r>
            <a:endParaRPr lang="en-US" altLang="ja-JP" u="sng" dirty="0">
              <a:solidFill>
                <a:prstClr val="white"/>
              </a:solidFill>
            </a:endParaRPr>
          </a:p>
          <a:p>
            <a:pPr marL="0" lvl="0" indent="0">
              <a:buNone/>
            </a:pPr>
            <a:r>
              <a:rPr lang="ja-JP" altLang="en-US" dirty="0">
                <a:solidFill>
                  <a:prstClr val="white"/>
                </a:solidFill>
              </a:rPr>
              <a:t>　</a:t>
            </a:r>
            <a:r>
              <a:rPr lang="ja-JP" altLang="en-US" u="sng" dirty="0">
                <a:solidFill>
                  <a:prstClr val="white"/>
                </a:solidFill>
              </a:rPr>
              <a:t>ぬれてもだいじょうぶなところで実験しよう！</a:t>
            </a:r>
            <a:endParaRPr lang="en-US" altLang="ja-JP" u="sng" dirty="0">
              <a:solidFill>
                <a:prstClr val="white"/>
              </a:solidFill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55D68BCE-2FAA-1F4B-B3FF-BA1A20B15457}"/>
              </a:ext>
            </a:extLst>
          </p:cNvPr>
          <p:cNvSpPr txBox="1"/>
          <p:nvPr/>
        </p:nvSpPr>
        <p:spPr>
          <a:xfrm>
            <a:off x="955954" y="1631818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じっけん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FE895F95-63E2-A042-83D6-44BEE2050F5C}"/>
              </a:ext>
            </a:extLst>
          </p:cNvPr>
          <p:cNvSpPr txBox="1"/>
          <p:nvPr/>
        </p:nvSpPr>
        <p:spPr>
          <a:xfrm>
            <a:off x="1939806" y="1630739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ひろ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5E85F190-3350-D541-AB54-D837CFC1E426}"/>
              </a:ext>
            </a:extLst>
          </p:cNvPr>
          <p:cNvSpPr txBox="1"/>
          <p:nvPr/>
        </p:nvSpPr>
        <p:spPr>
          <a:xfrm>
            <a:off x="3167030" y="2995785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6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りかい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B288FEFE-060F-8040-841F-4300DB0E100F}"/>
              </a:ext>
            </a:extLst>
          </p:cNvPr>
          <p:cNvSpPr txBox="1"/>
          <p:nvPr/>
        </p:nvSpPr>
        <p:spPr>
          <a:xfrm>
            <a:off x="1449532" y="2995784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かた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6CBE69B4-B3E8-BE43-AE83-C9E6212DDA17}"/>
              </a:ext>
            </a:extLst>
          </p:cNvPr>
          <p:cNvSpPr txBox="1"/>
          <p:nvPr/>
        </p:nvSpPr>
        <p:spPr>
          <a:xfrm>
            <a:off x="4835005" y="2995783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はじ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06EF7896-9492-7A4D-9A9B-55C7662EECA3}"/>
              </a:ext>
            </a:extLst>
          </p:cNvPr>
          <p:cNvSpPr txBox="1"/>
          <p:nvPr/>
        </p:nvSpPr>
        <p:spPr>
          <a:xfrm>
            <a:off x="1553100" y="3715339"/>
            <a:ext cx="7978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spc="300">
                <a:solidFill>
                  <a:srgbClr val="BED8EF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かた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A86FF490-0A8C-1D48-B14E-E68C194A7115}"/>
              </a:ext>
            </a:extLst>
          </p:cNvPr>
          <p:cNvSpPr txBox="1"/>
          <p:nvPr/>
        </p:nvSpPr>
        <p:spPr>
          <a:xfrm>
            <a:off x="4292888" y="3718212"/>
            <a:ext cx="7978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spc="600">
                <a:solidFill>
                  <a:srgbClr val="BED8EF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けっか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8FBDC0E3-EC45-E047-8CDC-46CA3153F661}"/>
              </a:ext>
            </a:extLst>
          </p:cNvPr>
          <p:cNvSpPr txBox="1"/>
          <p:nvPr/>
        </p:nvSpPr>
        <p:spPr>
          <a:xfrm>
            <a:off x="5163900" y="3715338"/>
            <a:ext cx="7978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spc="300">
                <a:solidFill>
                  <a:srgbClr val="BED8EF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で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BF02D646-8FCA-504E-98F8-BEE3EA037A45}"/>
              </a:ext>
            </a:extLst>
          </p:cNvPr>
          <p:cNvSpPr txBox="1"/>
          <p:nvPr/>
        </p:nvSpPr>
        <p:spPr>
          <a:xfrm>
            <a:off x="2260884" y="2332863"/>
            <a:ext cx="7978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spc="300">
                <a:solidFill>
                  <a:srgbClr val="BED8EF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とも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2ECAD0B7-D60C-B94D-AD3F-03D6F43EB580}"/>
              </a:ext>
            </a:extLst>
          </p:cNvPr>
          <p:cNvSpPr txBox="1"/>
          <p:nvPr/>
        </p:nvSpPr>
        <p:spPr>
          <a:xfrm>
            <a:off x="2033037" y="311877"/>
            <a:ext cx="10068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spc="600">
                <a:solidFill>
                  <a:schemeClr val="accent4">
                    <a:lumMod val="75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いちど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AD76B70C-CC9C-E245-8DFC-1F32EB83B56A}"/>
              </a:ext>
            </a:extLst>
          </p:cNvPr>
          <p:cNvSpPr txBox="1"/>
          <p:nvPr/>
        </p:nvSpPr>
        <p:spPr>
          <a:xfrm>
            <a:off x="3854835" y="4386249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つか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070AC023-D60D-E44D-A86A-1EE0D88401C1}"/>
              </a:ext>
            </a:extLst>
          </p:cNvPr>
          <p:cNvSpPr txBox="1"/>
          <p:nvPr/>
        </p:nvSpPr>
        <p:spPr>
          <a:xfrm>
            <a:off x="1952030" y="4386248"/>
            <a:ext cx="110671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じっけん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6C0E436B-FA39-954C-9475-BA375CD00B5A}"/>
              </a:ext>
            </a:extLst>
          </p:cNvPr>
          <p:cNvSpPr txBox="1"/>
          <p:nvPr/>
        </p:nvSpPr>
        <p:spPr>
          <a:xfrm>
            <a:off x="3220168" y="4386247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みず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B112A900-D51A-D146-941A-2C6810E73339}"/>
              </a:ext>
            </a:extLst>
          </p:cNvPr>
          <p:cNvSpPr txBox="1"/>
          <p:nvPr/>
        </p:nvSpPr>
        <p:spPr>
          <a:xfrm>
            <a:off x="1734520" y="5037837"/>
            <a:ext cx="110671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じっけん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0ED09418-EDD3-AA46-9392-D635BDF80E31}"/>
              </a:ext>
            </a:extLst>
          </p:cNvPr>
          <p:cNvSpPr txBox="1"/>
          <p:nvPr/>
        </p:nvSpPr>
        <p:spPr>
          <a:xfrm>
            <a:off x="914858" y="4394064"/>
            <a:ext cx="110671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こんかい</a:t>
            </a:r>
          </a:p>
        </p:txBody>
      </p:sp>
    </p:spTree>
    <p:extLst>
      <p:ext uri="{BB962C8B-B14F-4D97-AF65-F5344CB8AC3E}">
        <p14:creationId xmlns:p14="http://schemas.microsoft.com/office/powerpoint/2010/main" val="368094559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E47AE29-0CDA-5245-9AF2-6A75D1D900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b="1">
                <a:solidFill>
                  <a:schemeClr val="accent5"/>
                </a:solidFill>
              </a:rPr>
              <a:t>実験</a:t>
            </a:r>
            <a:r>
              <a:rPr kumimoji="1" lang="en-US" altLang="ja-JP" b="1" dirty="0">
                <a:solidFill>
                  <a:schemeClr val="accent5"/>
                </a:solidFill>
              </a:rPr>
              <a:t>②</a:t>
            </a:r>
            <a:r>
              <a:rPr kumimoji="1" lang="en-US" altLang="ja-JP" dirty="0"/>
              <a:t>〜</a:t>
            </a:r>
            <a:r>
              <a:rPr kumimoji="1" lang="ja-JP" altLang="en-US"/>
              <a:t>準備するもの</a:t>
            </a:r>
            <a:r>
              <a:rPr kumimoji="1" lang="en-US" altLang="ja-JP" dirty="0"/>
              <a:t>〜</a:t>
            </a:r>
            <a:endParaRPr kumimoji="1" lang="ja-JP" altLang="en-US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B83D4FD8-A892-9E4E-9C2F-E4838B2FF2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ja-JP" altLang="en-US"/>
              <a:t>白い紙　１まい</a:t>
            </a:r>
            <a:endParaRPr kumimoji="1" lang="en-US" altLang="ja-JP" dirty="0"/>
          </a:p>
          <a:p>
            <a:r>
              <a:rPr kumimoji="1" lang="ja-JP" altLang="en-US"/>
              <a:t>小さめのとう明なビニールぶくろ　１こ</a:t>
            </a:r>
            <a:endParaRPr kumimoji="1" lang="en-US" altLang="ja-JP" dirty="0"/>
          </a:p>
          <a:p>
            <a:r>
              <a:rPr lang="ja-JP" altLang="en-US"/>
              <a:t>油せいのカラーペン</a:t>
            </a:r>
            <a:endParaRPr lang="en-US" altLang="ja-JP" dirty="0"/>
          </a:p>
          <a:p>
            <a:r>
              <a:rPr kumimoji="1" lang="ja-JP" altLang="en-US"/>
              <a:t>とう明なコップ　１こ</a:t>
            </a:r>
            <a:endParaRPr kumimoji="1" lang="en-US" altLang="ja-JP" dirty="0"/>
          </a:p>
          <a:p>
            <a:r>
              <a:rPr lang="ja-JP" altLang="en-US"/>
              <a:t>水</a:t>
            </a:r>
            <a:endParaRPr kumimoji="1" lang="en-US" altLang="ja-JP" dirty="0"/>
          </a:p>
          <a:p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88755811-56D0-8143-8AE9-FBEBF7F475A4}"/>
              </a:ext>
            </a:extLst>
          </p:cNvPr>
          <p:cNvSpPr txBox="1"/>
          <p:nvPr/>
        </p:nvSpPr>
        <p:spPr>
          <a:xfrm>
            <a:off x="1250730" y="305176"/>
            <a:ext cx="13752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spc="300">
                <a:solidFill>
                  <a:schemeClr val="accent5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じっけん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C4774AF4-4747-EC49-BD7E-F7D410692ACA}"/>
              </a:ext>
            </a:extLst>
          </p:cNvPr>
          <p:cNvSpPr txBox="1"/>
          <p:nvPr/>
        </p:nvSpPr>
        <p:spPr>
          <a:xfrm>
            <a:off x="3429664" y="305176"/>
            <a:ext cx="13752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spc="600">
                <a:latin typeface="Meiryo UI" panose="020B0604030504040204" pitchFamily="34" charset="-128"/>
                <a:ea typeface="Meiryo UI" panose="020B0604030504040204" pitchFamily="34" charset="-128"/>
              </a:rPr>
              <a:t>じゅんび</a:t>
            </a:r>
          </a:p>
        </p:txBody>
      </p:sp>
      <p:pic>
        <p:nvPicPr>
          <p:cNvPr id="7" name="図 6" descr="文字の書かれた紙&#10;&#10;中程度の精度で自動的に生成された説明">
            <a:extLst>
              <a:ext uri="{FF2B5EF4-FFF2-40B4-BE49-F238E27FC236}">
                <a16:creationId xmlns:a16="http://schemas.microsoft.com/office/drawing/2014/main" id="{7D44BB38-134C-B74F-A940-02A2ADB8E6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5975" y="4684291"/>
            <a:ext cx="1277096" cy="1379636"/>
          </a:xfrm>
          <a:prstGeom prst="rect">
            <a:avLst/>
          </a:prstGeom>
        </p:spPr>
      </p:pic>
      <p:pic>
        <p:nvPicPr>
          <p:cNvPr id="9" name="図 8" descr="スクリーンショット が含まれている画像&#10;&#10;自動的に生成された説明">
            <a:extLst>
              <a:ext uri="{FF2B5EF4-FFF2-40B4-BE49-F238E27FC236}">
                <a16:creationId xmlns:a16="http://schemas.microsoft.com/office/drawing/2014/main" id="{26C31DE2-2170-424C-95B0-62775F8D345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85000"/>
          </a:blip>
          <a:stretch>
            <a:fillRect/>
          </a:stretch>
        </p:blipFill>
        <p:spPr>
          <a:xfrm rot="21322466">
            <a:off x="3995454" y="3310258"/>
            <a:ext cx="1011141" cy="1450019"/>
          </a:xfrm>
          <a:prstGeom prst="rect">
            <a:avLst/>
          </a:prstGeom>
        </p:spPr>
      </p:pic>
      <p:pic>
        <p:nvPicPr>
          <p:cNvPr id="11" name="図 10" descr="ガラスのコップ&#10;&#10;自動的に生成された説明">
            <a:extLst>
              <a:ext uri="{FF2B5EF4-FFF2-40B4-BE49-F238E27FC236}">
                <a16:creationId xmlns:a16="http://schemas.microsoft.com/office/drawing/2014/main" id="{3FBF0401-E0F3-EF4C-B4ED-8D3F12A31DA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41242" y="3722567"/>
            <a:ext cx="1105802" cy="1617827"/>
          </a:xfrm>
          <a:prstGeom prst="rect">
            <a:avLst/>
          </a:prstGeom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9728A942-5EF5-1A48-9A77-88314100621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05512" y="1548874"/>
            <a:ext cx="1520858" cy="1732456"/>
          </a:xfrm>
          <a:prstGeom prst="rect">
            <a:avLst/>
          </a:prstGeom>
        </p:spPr>
      </p:pic>
      <p:pic>
        <p:nvPicPr>
          <p:cNvPr id="15" name="図 14" descr="文房具 が含まれている画像&#10;&#10;自動的に生成された説明">
            <a:extLst>
              <a:ext uri="{FF2B5EF4-FFF2-40B4-BE49-F238E27FC236}">
                <a16:creationId xmlns:a16="http://schemas.microsoft.com/office/drawing/2014/main" id="{6578BEB6-1D03-8B42-BCAE-03057F1D295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40931" y="4197760"/>
            <a:ext cx="1865975" cy="1620847"/>
          </a:xfrm>
          <a:prstGeom prst="rect">
            <a:avLst/>
          </a:prstGeom>
        </p:spPr>
      </p:pic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C0E9A158-6E14-A742-B606-10A6085ADBC6}"/>
              </a:ext>
            </a:extLst>
          </p:cNvPr>
          <p:cNvSpPr txBox="1"/>
          <p:nvPr/>
        </p:nvSpPr>
        <p:spPr>
          <a:xfrm>
            <a:off x="898079" y="1631818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しろ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DBB23D75-717E-6941-A9FD-AF9611AD8CA2}"/>
              </a:ext>
            </a:extLst>
          </p:cNvPr>
          <p:cNvSpPr txBox="1"/>
          <p:nvPr/>
        </p:nvSpPr>
        <p:spPr>
          <a:xfrm>
            <a:off x="1511542" y="1631818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かみ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A66B6716-419C-D445-A28D-1CAE9371ECEF}"/>
              </a:ext>
            </a:extLst>
          </p:cNvPr>
          <p:cNvSpPr txBox="1"/>
          <p:nvPr/>
        </p:nvSpPr>
        <p:spPr>
          <a:xfrm>
            <a:off x="868790" y="2415102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ちい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7E53C618-D8CA-4C4C-89B7-33C9D1E733EA}"/>
              </a:ext>
            </a:extLst>
          </p:cNvPr>
          <p:cNvSpPr txBox="1"/>
          <p:nvPr/>
        </p:nvSpPr>
        <p:spPr>
          <a:xfrm>
            <a:off x="2505086" y="2415102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めい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F61BB986-3F88-2A43-8974-FBE38FC0DA29}"/>
              </a:ext>
            </a:extLst>
          </p:cNvPr>
          <p:cNvSpPr txBox="1"/>
          <p:nvPr/>
        </p:nvSpPr>
        <p:spPr>
          <a:xfrm>
            <a:off x="993003" y="3174204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ゆ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14C5A3AD-3BE1-5346-98A1-1A9DCF982684}"/>
              </a:ext>
            </a:extLst>
          </p:cNvPr>
          <p:cNvSpPr txBox="1"/>
          <p:nvPr/>
        </p:nvSpPr>
        <p:spPr>
          <a:xfrm>
            <a:off x="1325512" y="3944881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めい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E3A40BA2-32B1-2D49-883E-E211BFFCBFA7}"/>
              </a:ext>
            </a:extLst>
          </p:cNvPr>
          <p:cNvSpPr txBox="1"/>
          <p:nvPr/>
        </p:nvSpPr>
        <p:spPr>
          <a:xfrm>
            <a:off x="868701" y="4703983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みず</a:t>
            </a:r>
          </a:p>
        </p:txBody>
      </p:sp>
    </p:spTree>
    <p:extLst>
      <p:ext uri="{BB962C8B-B14F-4D97-AF65-F5344CB8AC3E}">
        <p14:creationId xmlns:p14="http://schemas.microsoft.com/office/powerpoint/2010/main" val="337848790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F3E9E1B-E8B7-3140-8916-7B03895A07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b="1">
                <a:solidFill>
                  <a:schemeClr val="accent5"/>
                </a:solidFill>
              </a:rPr>
              <a:t>実験②</a:t>
            </a:r>
            <a:r>
              <a:rPr kumimoji="1" lang="en-US" altLang="ja-JP" dirty="0"/>
              <a:t>〜</a:t>
            </a:r>
            <a:r>
              <a:rPr kumimoji="1" lang="ja-JP" altLang="en-US"/>
              <a:t>やり方</a:t>
            </a:r>
            <a:r>
              <a:rPr kumimoji="1" lang="en-US" altLang="ja-JP" dirty="0"/>
              <a:t>〜</a:t>
            </a:r>
            <a:endParaRPr kumimoji="1" lang="ja-JP" altLang="en-US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9DA56765-EF8F-2048-B8BC-C4D9FE223B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551600"/>
            <a:ext cx="7886700" cy="4521600"/>
          </a:xfrm>
        </p:spPr>
        <p:txBody>
          <a:bodyPr/>
          <a:lstStyle/>
          <a:p>
            <a:pPr marL="514350" indent="-514350">
              <a:buFont typeface="+mj-ea"/>
              <a:buAutoNum type="circleNumDbPlain"/>
            </a:pPr>
            <a:r>
              <a:rPr kumimoji="1" lang="ja-JP" altLang="en-US" dirty="0"/>
              <a:t>ビニールぶくろに入る大きさに</a:t>
            </a:r>
            <a:r>
              <a:rPr lang="ja-JP" altLang="en-US" dirty="0"/>
              <a:t>白い紙を切る。</a:t>
            </a:r>
            <a:endParaRPr lang="en-US" altLang="ja-JP" dirty="0"/>
          </a:p>
          <a:p>
            <a:pPr marL="514350" indent="-514350">
              <a:buFont typeface="+mj-ea"/>
              <a:buAutoNum type="circleNumDbPlain"/>
            </a:pPr>
            <a:endParaRPr kumimoji="1" lang="en-US" altLang="ja-JP" dirty="0"/>
          </a:p>
          <a:p>
            <a:pPr marL="514350" indent="-514350">
              <a:buFont typeface="+mj-ea"/>
              <a:buAutoNum type="circleNumDbPlain"/>
            </a:pPr>
            <a:endParaRPr lang="en-US" altLang="ja-JP" dirty="0"/>
          </a:p>
          <a:p>
            <a:pPr marL="514350" indent="-514350">
              <a:buFont typeface="+mj-ea"/>
              <a:buAutoNum type="circleNumDbPlain"/>
            </a:pPr>
            <a:r>
              <a:rPr kumimoji="1" lang="ja-JP" altLang="en-US" dirty="0"/>
              <a:t>カラーペンで白い紙にすきな絵を書いて、</a:t>
            </a:r>
            <a:endParaRPr kumimoji="1" lang="en-US" altLang="ja-JP" dirty="0"/>
          </a:p>
          <a:p>
            <a:pPr marL="0" indent="0">
              <a:buNone/>
            </a:pPr>
            <a:r>
              <a:rPr kumimoji="1" lang="ja-JP" altLang="en-US" dirty="0"/>
              <a:t>　　ビニールぶくろに入れる。</a:t>
            </a:r>
            <a:endParaRPr kumimoji="1" lang="en-US" altLang="ja-JP" dirty="0"/>
          </a:p>
          <a:p>
            <a:pPr marL="514350" indent="-514350">
              <a:buFont typeface="+mj-ea"/>
              <a:buAutoNum type="circleNumDbPlain"/>
            </a:pPr>
            <a:endParaRPr kumimoji="1" lang="ja-JP" altLang="en-US" dirty="0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70AA0699-999F-844D-AA14-D2E6FF1B1809}"/>
              </a:ext>
            </a:extLst>
          </p:cNvPr>
          <p:cNvSpPr txBox="1"/>
          <p:nvPr/>
        </p:nvSpPr>
        <p:spPr>
          <a:xfrm>
            <a:off x="1250730" y="305176"/>
            <a:ext cx="13752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spc="300">
                <a:solidFill>
                  <a:schemeClr val="accent5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じっけん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3BEDA10E-9E32-FA45-B4FE-CFF085713882}"/>
              </a:ext>
            </a:extLst>
          </p:cNvPr>
          <p:cNvSpPr txBox="1"/>
          <p:nvPr/>
        </p:nvSpPr>
        <p:spPr>
          <a:xfrm>
            <a:off x="4185001" y="305176"/>
            <a:ext cx="13752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spc="300">
                <a:latin typeface="Meiryo UI" panose="020B0604030504040204" pitchFamily="34" charset="-128"/>
                <a:ea typeface="Meiryo UI" panose="020B0604030504040204" pitchFamily="34" charset="-128"/>
              </a:rPr>
              <a:t>かた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91D0D95F-381F-4145-8692-24282637C43E}"/>
              </a:ext>
            </a:extLst>
          </p:cNvPr>
          <p:cNvSpPr txBox="1"/>
          <p:nvPr/>
        </p:nvSpPr>
        <p:spPr>
          <a:xfrm>
            <a:off x="3274826" y="1534214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はい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ADE86BB9-314A-9749-9C74-2CED41676692}"/>
              </a:ext>
            </a:extLst>
          </p:cNvPr>
          <p:cNvSpPr txBox="1"/>
          <p:nvPr/>
        </p:nvSpPr>
        <p:spPr>
          <a:xfrm>
            <a:off x="3913364" y="1534213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おお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6EC073E3-7EC1-5C44-85EB-1903AC5C0CF4}"/>
              </a:ext>
            </a:extLst>
          </p:cNvPr>
          <p:cNvSpPr txBox="1"/>
          <p:nvPr/>
        </p:nvSpPr>
        <p:spPr>
          <a:xfrm>
            <a:off x="5072766" y="1534212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しろ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6AA04B6D-DCA4-B64D-97AA-858697EB994C}"/>
              </a:ext>
            </a:extLst>
          </p:cNvPr>
          <p:cNvSpPr txBox="1"/>
          <p:nvPr/>
        </p:nvSpPr>
        <p:spPr>
          <a:xfrm>
            <a:off x="5688156" y="1534211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かみ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4311CA7A-CC53-BA49-911C-6AF67E0D9CFC}"/>
              </a:ext>
            </a:extLst>
          </p:cNvPr>
          <p:cNvSpPr txBox="1"/>
          <p:nvPr/>
        </p:nvSpPr>
        <p:spPr>
          <a:xfrm>
            <a:off x="6419296" y="1534210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き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CF8CCC15-EC5E-C744-952A-13DC46BC9DBE}"/>
              </a:ext>
            </a:extLst>
          </p:cNvPr>
          <p:cNvSpPr txBox="1"/>
          <p:nvPr/>
        </p:nvSpPr>
        <p:spPr>
          <a:xfrm>
            <a:off x="2817633" y="3826856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しろ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FA1BFC59-6056-9F4D-A959-5FFDDF16D13D}"/>
              </a:ext>
            </a:extLst>
          </p:cNvPr>
          <p:cNvSpPr txBox="1"/>
          <p:nvPr/>
        </p:nvSpPr>
        <p:spPr>
          <a:xfrm>
            <a:off x="3433023" y="3826855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かみ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090B43BA-8835-0F48-AADF-19F6194FE14E}"/>
              </a:ext>
            </a:extLst>
          </p:cNvPr>
          <p:cNvSpPr txBox="1"/>
          <p:nvPr/>
        </p:nvSpPr>
        <p:spPr>
          <a:xfrm>
            <a:off x="5037525" y="3826855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え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764D86F6-2447-794C-A6D6-2D71C3C80749}"/>
              </a:ext>
            </a:extLst>
          </p:cNvPr>
          <p:cNvSpPr txBox="1"/>
          <p:nvPr/>
        </p:nvSpPr>
        <p:spPr>
          <a:xfrm>
            <a:off x="5669754" y="3826855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か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52E89E04-2C3B-E745-815B-EF91896BA377}"/>
              </a:ext>
            </a:extLst>
          </p:cNvPr>
          <p:cNvSpPr txBox="1"/>
          <p:nvPr/>
        </p:nvSpPr>
        <p:spPr>
          <a:xfrm>
            <a:off x="3268347" y="4488032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い</a:t>
            </a:r>
          </a:p>
        </p:txBody>
      </p:sp>
      <p:pic>
        <p:nvPicPr>
          <p:cNvPr id="19" name="図 18">
            <a:extLst>
              <a:ext uri="{FF2B5EF4-FFF2-40B4-BE49-F238E27FC236}">
                <a16:creationId xmlns:a16="http://schemas.microsoft.com/office/drawing/2014/main" id="{1950B455-A73C-49AF-BAAC-749C58EC881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449" t="24737" r="15014" b="33772"/>
          <a:stretch/>
        </p:blipFill>
        <p:spPr>
          <a:xfrm>
            <a:off x="4554938" y="4541920"/>
            <a:ext cx="1937084" cy="168736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1" name="図 20">
            <a:extLst>
              <a:ext uri="{FF2B5EF4-FFF2-40B4-BE49-F238E27FC236}">
                <a16:creationId xmlns:a16="http://schemas.microsoft.com/office/drawing/2014/main" id="{665D9591-8E3C-4B1A-9681-4998A75930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47813" y="2249276"/>
            <a:ext cx="1817924" cy="242499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42648222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F3E9E1B-E8B7-3140-8916-7B03895A07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b="1">
                <a:solidFill>
                  <a:schemeClr val="accent5"/>
                </a:solidFill>
              </a:rPr>
              <a:t>実験②</a:t>
            </a:r>
            <a:r>
              <a:rPr kumimoji="1" lang="en-US" altLang="ja-JP" dirty="0"/>
              <a:t>〜</a:t>
            </a:r>
            <a:r>
              <a:rPr kumimoji="1" lang="ja-JP" altLang="en-US"/>
              <a:t>やり方</a:t>
            </a:r>
            <a:r>
              <a:rPr kumimoji="1" lang="en-US" altLang="ja-JP" dirty="0"/>
              <a:t>〜</a:t>
            </a:r>
            <a:endParaRPr kumimoji="1" lang="ja-JP" altLang="en-US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9DA56765-EF8F-2048-B8BC-C4D9FE223B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551600"/>
            <a:ext cx="7886700" cy="4521600"/>
          </a:xfrm>
        </p:spPr>
        <p:txBody>
          <a:bodyPr/>
          <a:lstStyle/>
          <a:p>
            <a:pPr marL="514350" indent="-514350">
              <a:buFont typeface="+mj-ea"/>
              <a:buAutoNum type="circleNumDbPlain" startAt="3"/>
            </a:pPr>
            <a:r>
              <a:rPr lang="ja-JP" altLang="en-US"/>
              <a:t>白い紙の絵に重なるように、ビニールぶくろにべつの絵を書く。</a:t>
            </a:r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70AA0699-999F-844D-AA14-D2E6FF1B1809}"/>
              </a:ext>
            </a:extLst>
          </p:cNvPr>
          <p:cNvSpPr txBox="1"/>
          <p:nvPr/>
        </p:nvSpPr>
        <p:spPr>
          <a:xfrm>
            <a:off x="1250730" y="305176"/>
            <a:ext cx="13752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spc="300">
                <a:solidFill>
                  <a:schemeClr val="accent5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じっけん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3BEDA10E-9E32-FA45-B4FE-CFF085713882}"/>
              </a:ext>
            </a:extLst>
          </p:cNvPr>
          <p:cNvSpPr txBox="1"/>
          <p:nvPr/>
        </p:nvSpPr>
        <p:spPr>
          <a:xfrm>
            <a:off x="4185001" y="305176"/>
            <a:ext cx="13752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spc="300">
                <a:latin typeface="Meiryo UI" panose="020B0604030504040204" pitchFamily="34" charset="-128"/>
                <a:ea typeface="Meiryo UI" panose="020B0604030504040204" pitchFamily="34" charset="-128"/>
              </a:rPr>
              <a:t>かた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8DB68362-7398-EF45-A672-3F2D08A45684}"/>
              </a:ext>
            </a:extLst>
          </p:cNvPr>
          <p:cNvSpPr txBox="1"/>
          <p:nvPr/>
        </p:nvSpPr>
        <p:spPr>
          <a:xfrm>
            <a:off x="1183670" y="1534212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しろ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F7A1DBF0-4605-044D-9C08-7B2E02CCC480}"/>
              </a:ext>
            </a:extLst>
          </p:cNvPr>
          <p:cNvSpPr txBox="1"/>
          <p:nvPr/>
        </p:nvSpPr>
        <p:spPr>
          <a:xfrm>
            <a:off x="1799060" y="1534211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かみ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319A0684-6FFB-C54D-81B7-70EEA16B580A}"/>
              </a:ext>
            </a:extLst>
          </p:cNvPr>
          <p:cNvSpPr txBox="1"/>
          <p:nvPr/>
        </p:nvSpPr>
        <p:spPr>
          <a:xfrm>
            <a:off x="2544583" y="1534211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え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C8BA6613-8097-1848-9D4A-C0C919D084E7}"/>
              </a:ext>
            </a:extLst>
          </p:cNvPr>
          <p:cNvSpPr txBox="1"/>
          <p:nvPr/>
        </p:nvSpPr>
        <p:spPr>
          <a:xfrm>
            <a:off x="3104910" y="1534211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かさ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2A77006C-D708-8842-94DD-A008FB2E31E1}"/>
              </a:ext>
            </a:extLst>
          </p:cNvPr>
          <p:cNvSpPr txBox="1"/>
          <p:nvPr/>
        </p:nvSpPr>
        <p:spPr>
          <a:xfrm>
            <a:off x="1262305" y="2162592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え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8FED8C4E-D666-0244-AD95-DFAA640F326A}"/>
              </a:ext>
            </a:extLst>
          </p:cNvPr>
          <p:cNvSpPr txBox="1"/>
          <p:nvPr/>
        </p:nvSpPr>
        <p:spPr>
          <a:xfrm>
            <a:off x="1880085" y="2162591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か</a:t>
            </a:r>
          </a:p>
        </p:txBody>
      </p:sp>
      <p:pic>
        <p:nvPicPr>
          <p:cNvPr id="14" name="図 13">
            <a:extLst>
              <a:ext uri="{FF2B5EF4-FFF2-40B4-BE49-F238E27FC236}">
                <a16:creationId xmlns:a16="http://schemas.microsoft.com/office/drawing/2014/main" id="{807571AB-D021-445A-B61A-B8191EBD92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25807" y="2470369"/>
            <a:ext cx="2689982" cy="358826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53644315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F3E9E1B-E8B7-3140-8916-7B03895A07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b="1">
                <a:solidFill>
                  <a:schemeClr val="accent5"/>
                </a:solidFill>
              </a:rPr>
              <a:t>実験②</a:t>
            </a:r>
            <a:r>
              <a:rPr kumimoji="1" lang="en-US" altLang="ja-JP" dirty="0"/>
              <a:t>〜</a:t>
            </a:r>
            <a:r>
              <a:rPr kumimoji="1" lang="ja-JP" altLang="en-US"/>
              <a:t>やり方</a:t>
            </a:r>
            <a:r>
              <a:rPr kumimoji="1" lang="en-US" altLang="ja-JP" dirty="0"/>
              <a:t>〜</a:t>
            </a:r>
            <a:endParaRPr kumimoji="1" lang="ja-JP" altLang="en-US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9DA56765-EF8F-2048-B8BC-C4D9FE223B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551600"/>
            <a:ext cx="7886700" cy="4521600"/>
          </a:xfrm>
        </p:spPr>
        <p:txBody>
          <a:bodyPr/>
          <a:lstStyle/>
          <a:p>
            <a:pPr marL="514350" indent="-514350">
              <a:buFont typeface="+mj-ea"/>
              <a:buAutoNum type="circleNumDbPlain" startAt="4"/>
            </a:pPr>
            <a:r>
              <a:rPr lang="ja-JP" altLang="en-US" dirty="0"/>
              <a:t>コップに水を入れて、ビニールぶくろをその中に</a:t>
            </a:r>
            <a:endParaRPr lang="en-US" altLang="ja-JP" dirty="0"/>
          </a:p>
          <a:p>
            <a:pPr marL="0" indent="0">
              <a:buNone/>
            </a:pPr>
            <a:r>
              <a:rPr lang="ja-JP" altLang="en-US" dirty="0"/>
              <a:t>　　入れてみよう！</a:t>
            </a:r>
            <a:endParaRPr lang="en-US" altLang="ja-JP" dirty="0"/>
          </a:p>
          <a:p>
            <a:pPr marL="0" indent="0" algn="ctr">
              <a:buNone/>
            </a:pPr>
            <a:r>
              <a:rPr lang="ja-JP" altLang="en-US" sz="32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書いた絵はどうなるかな？</a:t>
            </a:r>
            <a:endParaRPr lang="en-US" altLang="ja-JP" sz="3200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  <a:p>
            <a:pPr marL="0" indent="0" algn="ctr">
              <a:lnSpc>
                <a:spcPct val="200000"/>
              </a:lnSpc>
              <a:buNone/>
            </a:pPr>
            <a:r>
              <a:rPr lang="ja-JP" altLang="en-US" sz="4000" dirty="0">
                <a:solidFill>
                  <a:schemeClr val="bg2"/>
                </a:solidFill>
              </a:rPr>
              <a:t>たしかめてみよう！</a:t>
            </a:r>
          </a:p>
          <a:p>
            <a:pPr marL="514350" indent="-514350">
              <a:buFont typeface="+mj-ea"/>
              <a:buAutoNum type="circleNumDbPlain" startAt="4"/>
            </a:pPr>
            <a:endParaRPr kumimoji="1" lang="ja-JP" altLang="en-US" dirty="0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70AA0699-999F-844D-AA14-D2E6FF1B1809}"/>
              </a:ext>
            </a:extLst>
          </p:cNvPr>
          <p:cNvSpPr txBox="1"/>
          <p:nvPr/>
        </p:nvSpPr>
        <p:spPr>
          <a:xfrm>
            <a:off x="1250730" y="305176"/>
            <a:ext cx="13752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spc="300">
                <a:solidFill>
                  <a:schemeClr val="accent5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じっけん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3BEDA10E-9E32-FA45-B4FE-CFF085713882}"/>
              </a:ext>
            </a:extLst>
          </p:cNvPr>
          <p:cNvSpPr txBox="1"/>
          <p:nvPr/>
        </p:nvSpPr>
        <p:spPr>
          <a:xfrm>
            <a:off x="4185001" y="305176"/>
            <a:ext cx="13752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spc="300">
                <a:latin typeface="Meiryo UI" panose="020B0604030504040204" pitchFamily="34" charset="-128"/>
                <a:ea typeface="Meiryo UI" panose="020B0604030504040204" pitchFamily="34" charset="-128"/>
              </a:rPr>
              <a:t>かた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87DDCB5E-8EB2-A146-B061-B09695B5D5AC}"/>
              </a:ext>
            </a:extLst>
          </p:cNvPr>
          <p:cNvSpPr txBox="1"/>
          <p:nvPr/>
        </p:nvSpPr>
        <p:spPr>
          <a:xfrm>
            <a:off x="2155784" y="1530807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みず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ED3FE26D-0971-E64C-B780-244641015E23}"/>
              </a:ext>
            </a:extLst>
          </p:cNvPr>
          <p:cNvSpPr txBox="1"/>
          <p:nvPr/>
        </p:nvSpPr>
        <p:spPr>
          <a:xfrm>
            <a:off x="2861202" y="1530806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い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EA3B6966-5E0D-4C45-B0EC-E2D5D7789AF2}"/>
              </a:ext>
            </a:extLst>
          </p:cNvPr>
          <p:cNvSpPr txBox="1"/>
          <p:nvPr/>
        </p:nvSpPr>
        <p:spPr>
          <a:xfrm>
            <a:off x="6626456" y="1530806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なか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C57864D9-AE2F-154D-9475-ADB80C1BE191}"/>
              </a:ext>
            </a:extLst>
          </p:cNvPr>
          <p:cNvSpPr txBox="1"/>
          <p:nvPr/>
        </p:nvSpPr>
        <p:spPr>
          <a:xfrm>
            <a:off x="1177031" y="2258716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い</a:t>
            </a:r>
          </a:p>
        </p:txBody>
      </p:sp>
      <p:grpSp>
        <p:nvGrpSpPr>
          <p:cNvPr id="18" name="グループ化 17">
            <a:extLst>
              <a:ext uri="{FF2B5EF4-FFF2-40B4-BE49-F238E27FC236}">
                <a16:creationId xmlns:a16="http://schemas.microsoft.com/office/drawing/2014/main" id="{1051FC9F-3E51-9040-8258-6E4DAEB0958B}"/>
              </a:ext>
            </a:extLst>
          </p:cNvPr>
          <p:cNvGrpSpPr/>
          <p:nvPr/>
        </p:nvGrpSpPr>
        <p:grpSpPr>
          <a:xfrm>
            <a:off x="2170854" y="3974383"/>
            <a:ext cx="4522593" cy="1594271"/>
            <a:chOff x="1951290" y="3057750"/>
            <a:chExt cx="4602600" cy="2095920"/>
          </a:xfrm>
        </p:grpSpPr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2">
              <p14:nvContentPartPr>
                <p14:cNvPr id="19" name="インク 18">
                  <a:extLst>
                    <a:ext uri="{FF2B5EF4-FFF2-40B4-BE49-F238E27FC236}">
                      <a16:creationId xmlns:a16="http://schemas.microsoft.com/office/drawing/2014/main" id="{18C733A9-40B4-4348-A90A-6D50AEF72E72}"/>
                    </a:ext>
                  </a:extLst>
                </p14:cNvPr>
                <p14:cNvContentPartPr/>
                <p14:nvPr/>
              </p14:nvContentPartPr>
              <p14:xfrm>
                <a:off x="2520810" y="4839750"/>
                <a:ext cx="3437280" cy="313920"/>
              </p14:xfrm>
            </p:contentPart>
          </mc:Choice>
          <mc:Fallback xmlns="">
            <p:pic>
              <p:nvPicPr>
                <p:cNvPr id="24" name="インク 23">
                  <a:extLst>
                    <a:ext uri="{FF2B5EF4-FFF2-40B4-BE49-F238E27FC236}">
                      <a16:creationId xmlns:a16="http://schemas.microsoft.com/office/drawing/2014/main" id="{54EB4BA2-6165-554E-9EBD-EAF5CFAE3C2F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2446282" y="4345573"/>
                  <a:ext cx="3586764" cy="1301803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6">
              <p14:nvContentPartPr>
                <p14:cNvPr id="20" name="インク 19">
                  <a:extLst>
                    <a:ext uri="{FF2B5EF4-FFF2-40B4-BE49-F238E27FC236}">
                      <a16:creationId xmlns:a16="http://schemas.microsoft.com/office/drawing/2014/main" id="{8CD61D37-823D-5E47-8EDE-59F6FFE6F00C}"/>
                    </a:ext>
                  </a:extLst>
                </p14:cNvPr>
                <p14:cNvContentPartPr/>
                <p14:nvPr/>
              </p14:nvContentPartPr>
              <p14:xfrm>
                <a:off x="1951290" y="3057750"/>
                <a:ext cx="4253760" cy="1784520"/>
              </p14:xfrm>
            </p:contentPart>
          </mc:Choice>
          <mc:Fallback xmlns="">
            <p:pic>
              <p:nvPicPr>
                <p:cNvPr id="27" name="インク 26">
                  <a:extLst>
                    <a:ext uri="{FF2B5EF4-FFF2-40B4-BE49-F238E27FC236}">
                      <a16:creationId xmlns:a16="http://schemas.microsoft.com/office/drawing/2014/main" id="{404BCC7F-5CAA-1742-9B36-2068B93144F0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1876340" y="2563097"/>
                  <a:ext cx="4403233" cy="2773355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8">
              <p14:nvContentPartPr>
                <p14:cNvPr id="21" name="インク 20">
                  <a:extLst>
                    <a:ext uri="{FF2B5EF4-FFF2-40B4-BE49-F238E27FC236}">
                      <a16:creationId xmlns:a16="http://schemas.microsoft.com/office/drawing/2014/main" id="{32AAA0D9-D0DA-4342-A95B-1641F847EAF3}"/>
                    </a:ext>
                  </a:extLst>
                </p14:cNvPr>
                <p14:cNvContentPartPr/>
                <p14:nvPr/>
              </p14:nvContentPartPr>
              <p14:xfrm>
                <a:off x="5964930" y="3702510"/>
                <a:ext cx="588960" cy="1179000"/>
              </p14:xfrm>
            </p:contentPart>
          </mc:Choice>
          <mc:Fallback xmlns="">
            <p:pic>
              <p:nvPicPr>
                <p:cNvPr id="32" name="インク 31">
                  <a:extLst>
                    <a:ext uri="{FF2B5EF4-FFF2-40B4-BE49-F238E27FC236}">
                      <a16:creationId xmlns:a16="http://schemas.microsoft.com/office/drawing/2014/main" id="{AF2C4190-0679-0641-AB04-AD878D073A24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5889971" y="3207924"/>
                  <a:ext cx="738449" cy="2167702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398DCB4A-94C4-404B-B306-9590CD6EAECE}"/>
              </a:ext>
            </a:extLst>
          </p:cNvPr>
          <p:cNvSpPr txBox="1"/>
          <p:nvPr/>
        </p:nvSpPr>
        <p:spPr>
          <a:xfrm>
            <a:off x="2588288" y="3040180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>
                <a:solidFill>
                  <a:schemeClr val="accent2">
                    <a:lumMod val="60000"/>
                    <a:lumOff val="40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か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CE77A6A8-E69C-6649-BF7B-4419D208B40E}"/>
              </a:ext>
            </a:extLst>
          </p:cNvPr>
          <p:cNvSpPr txBox="1"/>
          <p:nvPr/>
        </p:nvSpPr>
        <p:spPr>
          <a:xfrm>
            <a:off x="3632400" y="3040180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>
                <a:solidFill>
                  <a:schemeClr val="accent2">
                    <a:lumMod val="60000"/>
                    <a:lumOff val="40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え</a:t>
            </a:r>
          </a:p>
        </p:txBody>
      </p:sp>
    </p:spTree>
    <p:extLst>
      <p:ext uri="{BB962C8B-B14F-4D97-AF65-F5344CB8AC3E}">
        <p14:creationId xmlns:p14="http://schemas.microsoft.com/office/powerpoint/2010/main" val="403891318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0470B633-8FEA-404F-8A9E-4BDC73ADD0E5}"/>
              </a:ext>
            </a:extLst>
          </p:cNvPr>
          <p:cNvSpPr/>
          <p:nvPr/>
        </p:nvSpPr>
        <p:spPr>
          <a:xfrm>
            <a:off x="841872" y="4160125"/>
            <a:ext cx="4374222" cy="691515"/>
          </a:xfrm>
          <a:prstGeom prst="rect">
            <a:avLst/>
          </a:prstGeom>
          <a:solidFill>
            <a:schemeClr val="accent3">
              <a:alpha val="5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07BE804-32B9-3844-AEC9-69F0679966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b="1">
                <a:solidFill>
                  <a:srgbClr val="5B9BD5"/>
                </a:solidFill>
              </a:rPr>
              <a:t>実験②</a:t>
            </a:r>
            <a:r>
              <a:rPr lang="en-US" altLang="ja-JP" sz="3600" b="1" dirty="0">
                <a:solidFill>
                  <a:srgbClr val="5B9BD5"/>
                </a:solidFill>
              </a:rPr>
              <a:t>〜</a:t>
            </a:r>
            <a:r>
              <a:rPr lang="ja-JP" altLang="en-US" sz="3600" b="1">
                <a:solidFill>
                  <a:srgbClr val="5B9BD5"/>
                </a:solidFill>
              </a:rPr>
              <a:t>水に入れると絵がかわる</a:t>
            </a:r>
            <a:r>
              <a:rPr lang="en-US" altLang="ja-JP" sz="3600" b="1" dirty="0">
                <a:solidFill>
                  <a:srgbClr val="5B9BD5"/>
                </a:solidFill>
              </a:rPr>
              <a:t>⁉︎〜</a:t>
            </a:r>
            <a:endParaRPr kumimoji="1" lang="ja-JP" altLang="en-US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D0818142-763E-A149-98BC-E9D9E8F40C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kumimoji="1" lang="ja-JP" altLang="en-US"/>
              <a:t>絵を水に入れると、、</a:t>
            </a:r>
            <a:endParaRPr kumimoji="1" lang="en-US" altLang="ja-JP" dirty="0"/>
          </a:p>
          <a:p>
            <a:pPr marL="0" indent="0">
              <a:buNone/>
            </a:pPr>
            <a:r>
              <a:rPr lang="ja-JP" altLang="en-US" sz="3200"/>
              <a:t>　　</a:t>
            </a:r>
            <a:r>
              <a:rPr lang="ja-JP" altLang="en-US" sz="3200">
                <a:solidFill>
                  <a:schemeClr val="accent2"/>
                </a:solidFill>
              </a:rPr>
              <a:t>　　絵が変わった！</a:t>
            </a:r>
            <a:endParaRPr lang="en-US" altLang="ja-JP" sz="3200" dirty="0">
              <a:solidFill>
                <a:schemeClr val="accent2"/>
              </a:solidFill>
            </a:endParaRPr>
          </a:p>
          <a:p>
            <a:pPr marL="0" indent="0">
              <a:buNone/>
            </a:pPr>
            <a:r>
              <a:rPr lang="ja-JP" altLang="en-US" sz="2600">
                <a:solidFill>
                  <a:schemeClr val="accent4">
                    <a:lumMod val="60000"/>
                    <a:lumOff val="40000"/>
                  </a:schemeClr>
                </a:solidFill>
              </a:rPr>
              <a:t>紙に書いていた絵が見えなくなったね！</a:t>
            </a:r>
            <a:endParaRPr lang="en-US" altLang="ja-JP" sz="2600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  <a:p>
            <a:pPr marL="0" indent="0">
              <a:lnSpc>
                <a:spcPct val="200000"/>
              </a:lnSpc>
              <a:buNone/>
            </a:pPr>
            <a:r>
              <a:rPr kumimoji="1" lang="ja-JP" altLang="en-US"/>
              <a:t>　なんで見えなくなったんだろう？</a:t>
            </a:r>
            <a:endParaRPr kumimoji="1" lang="en-US" altLang="ja-JP" dirty="0"/>
          </a:p>
          <a:p>
            <a:pPr marL="0" indent="0">
              <a:buNone/>
            </a:pPr>
            <a:r>
              <a:rPr lang="ja-JP" altLang="en-US"/>
              <a:t>　　　　　</a:t>
            </a:r>
            <a:r>
              <a:rPr lang="ja-JP" altLang="en-US">
                <a:solidFill>
                  <a:schemeClr val="bg2"/>
                </a:solidFill>
              </a:rPr>
              <a:t>考えてみよう！</a:t>
            </a:r>
            <a:endParaRPr kumimoji="1" lang="ja-JP" altLang="en-US">
              <a:solidFill>
                <a:schemeClr val="bg2"/>
              </a:solidFill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66D0E435-4CDD-984D-9FBA-9A14034D5707}"/>
              </a:ext>
            </a:extLst>
          </p:cNvPr>
          <p:cNvSpPr txBox="1"/>
          <p:nvPr/>
        </p:nvSpPr>
        <p:spPr>
          <a:xfrm>
            <a:off x="1250730" y="305176"/>
            <a:ext cx="13752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spc="300">
                <a:solidFill>
                  <a:schemeClr val="accent5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じっけん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4825C2E7-B1A9-F74B-9503-5F931F842477}"/>
              </a:ext>
            </a:extLst>
          </p:cNvPr>
          <p:cNvSpPr txBox="1"/>
          <p:nvPr/>
        </p:nvSpPr>
        <p:spPr>
          <a:xfrm>
            <a:off x="3185180" y="421200"/>
            <a:ext cx="13752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spc="300">
                <a:solidFill>
                  <a:schemeClr val="accent5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みず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1B202289-0AF6-D64E-A7F4-3144BDA2C312}"/>
              </a:ext>
            </a:extLst>
          </p:cNvPr>
          <p:cNvSpPr txBox="1"/>
          <p:nvPr/>
        </p:nvSpPr>
        <p:spPr>
          <a:xfrm>
            <a:off x="4123287" y="421200"/>
            <a:ext cx="13752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spc="300">
                <a:solidFill>
                  <a:schemeClr val="accent5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い</a:t>
            </a:r>
            <a:endParaRPr kumimoji="1" lang="en-US" altLang="ja-JP" sz="1600" spc="300" dirty="0">
              <a:solidFill>
                <a:schemeClr val="accent5"/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78117F93-210D-B54D-B16C-C381C413C9F1}"/>
              </a:ext>
            </a:extLst>
          </p:cNvPr>
          <p:cNvSpPr txBox="1"/>
          <p:nvPr/>
        </p:nvSpPr>
        <p:spPr>
          <a:xfrm>
            <a:off x="5663279" y="421200"/>
            <a:ext cx="13752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spc="300">
                <a:solidFill>
                  <a:schemeClr val="accent5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え</a:t>
            </a:r>
            <a:endParaRPr kumimoji="1" lang="en-US" altLang="ja-JP" sz="1600" spc="300" dirty="0">
              <a:solidFill>
                <a:schemeClr val="accent5"/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3">
            <p14:nvContentPartPr>
              <p14:cNvPr id="14" name="インク 13">
                <a:extLst>
                  <a:ext uri="{FF2B5EF4-FFF2-40B4-BE49-F238E27FC236}">
                    <a16:creationId xmlns:a16="http://schemas.microsoft.com/office/drawing/2014/main" id="{C655056C-F4E1-E242-B11F-086B4635A6C5}"/>
                  </a:ext>
                </a:extLst>
              </p14:cNvPr>
              <p14:cNvContentPartPr/>
              <p14:nvPr/>
            </p14:nvContentPartPr>
            <p14:xfrm>
              <a:off x="1735464" y="3088090"/>
              <a:ext cx="2372436" cy="134155"/>
            </p14:xfrm>
          </p:contentPart>
        </mc:Choice>
        <mc:Fallback xmlns="">
          <p:pic>
            <p:nvPicPr>
              <p:cNvPr id="14" name="インク 13">
                <a:extLst>
                  <a:ext uri="{FF2B5EF4-FFF2-40B4-BE49-F238E27FC236}">
                    <a16:creationId xmlns:a16="http://schemas.microsoft.com/office/drawing/2014/main" id="{C655056C-F4E1-E242-B11F-086B4635A6C5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672463" y="2710802"/>
                <a:ext cx="2498078" cy="889092"/>
              </a:xfrm>
              <a:prstGeom prst="rect">
                <a:avLst/>
              </a:prstGeom>
            </p:spPr>
          </p:pic>
        </mc:Fallback>
      </mc:AlternateContent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AEFDAEFC-FC09-334D-B261-0B73C5CEA8A0}"/>
              </a:ext>
            </a:extLst>
          </p:cNvPr>
          <p:cNvSpPr txBox="1"/>
          <p:nvPr/>
        </p:nvSpPr>
        <p:spPr>
          <a:xfrm>
            <a:off x="1267889" y="1636823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みず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3694E3C9-C513-AD41-906D-7240D3ABF922}"/>
              </a:ext>
            </a:extLst>
          </p:cNvPr>
          <p:cNvSpPr txBox="1"/>
          <p:nvPr/>
        </p:nvSpPr>
        <p:spPr>
          <a:xfrm>
            <a:off x="1986559" y="1636822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い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F98C1452-0708-8F49-B2B8-0A1E7C11BD4D}"/>
              </a:ext>
            </a:extLst>
          </p:cNvPr>
          <p:cNvSpPr txBox="1"/>
          <p:nvPr/>
        </p:nvSpPr>
        <p:spPr>
          <a:xfrm>
            <a:off x="730627" y="1635364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え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14EB337C-DAA2-3546-999E-557C66147D30}"/>
              </a:ext>
            </a:extLst>
          </p:cNvPr>
          <p:cNvSpPr txBox="1"/>
          <p:nvPr/>
        </p:nvSpPr>
        <p:spPr>
          <a:xfrm>
            <a:off x="1842328" y="2439644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accent2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え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61F77CBC-EF3F-1E4C-8233-680B4B139FF6}"/>
              </a:ext>
            </a:extLst>
          </p:cNvPr>
          <p:cNvSpPr txBox="1"/>
          <p:nvPr/>
        </p:nvSpPr>
        <p:spPr>
          <a:xfrm>
            <a:off x="2578269" y="2433812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accent2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か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D4C11E1B-2E34-1D4C-9C9E-66C1E74D7E89}"/>
              </a:ext>
            </a:extLst>
          </p:cNvPr>
          <p:cNvSpPr txBox="1"/>
          <p:nvPr/>
        </p:nvSpPr>
        <p:spPr>
          <a:xfrm>
            <a:off x="637946" y="3251958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accent4">
                    <a:lumMod val="60000"/>
                    <a:lumOff val="40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かみ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475934C3-F8B6-9347-ADFB-3C4A3FF2BD27}"/>
              </a:ext>
            </a:extLst>
          </p:cNvPr>
          <p:cNvSpPr txBox="1"/>
          <p:nvPr/>
        </p:nvSpPr>
        <p:spPr>
          <a:xfrm>
            <a:off x="1321067" y="3251958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accent4">
                    <a:lumMod val="60000"/>
                    <a:lumOff val="40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か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7D46AD82-45D7-B74F-9481-05D4E39B6F9A}"/>
              </a:ext>
            </a:extLst>
          </p:cNvPr>
          <p:cNvSpPr txBox="1"/>
          <p:nvPr/>
        </p:nvSpPr>
        <p:spPr>
          <a:xfrm>
            <a:off x="2706554" y="3251958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accent4">
                    <a:lumMod val="60000"/>
                    <a:lumOff val="40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え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C3DD0EFC-E44A-2249-AAF6-71F6C905AB7F}"/>
              </a:ext>
            </a:extLst>
          </p:cNvPr>
          <p:cNvSpPr txBox="1"/>
          <p:nvPr/>
        </p:nvSpPr>
        <p:spPr>
          <a:xfrm>
            <a:off x="3296908" y="3251958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accent4">
                    <a:lumMod val="60000"/>
                    <a:lumOff val="40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み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6623CFA4-0103-D44D-B4F8-5286C70F0AF6}"/>
              </a:ext>
            </a:extLst>
          </p:cNvPr>
          <p:cNvSpPr txBox="1"/>
          <p:nvPr/>
        </p:nvSpPr>
        <p:spPr>
          <a:xfrm>
            <a:off x="1866229" y="4142901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み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7F6812D5-5230-D549-8B2F-A85F644715CE}"/>
              </a:ext>
            </a:extLst>
          </p:cNvPr>
          <p:cNvSpPr txBox="1"/>
          <p:nvPr/>
        </p:nvSpPr>
        <p:spPr>
          <a:xfrm>
            <a:off x="1779328" y="4966408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>
                <a:solidFill>
                  <a:schemeClr val="bg2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かんが</a:t>
            </a:r>
          </a:p>
        </p:txBody>
      </p:sp>
      <p:pic>
        <p:nvPicPr>
          <p:cNvPr id="26" name="図 25">
            <a:extLst>
              <a:ext uri="{FF2B5EF4-FFF2-40B4-BE49-F238E27FC236}">
                <a16:creationId xmlns:a16="http://schemas.microsoft.com/office/drawing/2014/main" id="{5FE2B669-38C6-46CD-A37A-F8465C9C2F9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23095"/>
          <a:stretch/>
        </p:blipFill>
        <p:spPr>
          <a:xfrm>
            <a:off x="5888709" y="1944600"/>
            <a:ext cx="2554008" cy="262008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7973445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722BB89-0E0E-794F-8370-85D203A899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絵が見えなくなった理由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CD30EC55-BB6F-B94B-A288-A4C90E5355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580694"/>
            <a:ext cx="7886700" cy="4521600"/>
          </a:xfrm>
        </p:spPr>
        <p:txBody>
          <a:bodyPr/>
          <a:lstStyle/>
          <a:p>
            <a:pPr marL="0" indent="0">
              <a:buNone/>
            </a:pPr>
            <a:r>
              <a:rPr lang="ja-JP" altLang="en-US"/>
              <a:t>ビニールぶくろに入った絵は、空気の中だと見えたけど、水の中だと見えなくなったね。</a:t>
            </a:r>
            <a:endParaRPr lang="en-US" altLang="ja-JP" dirty="0"/>
          </a:p>
          <a:p>
            <a:pPr marL="0" indent="0">
              <a:buNone/>
            </a:pPr>
            <a:r>
              <a:rPr kumimoji="1" lang="ja-JP" altLang="en-US">
                <a:solidFill>
                  <a:schemeClr val="accent2">
                    <a:lumMod val="60000"/>
                    <a:lumOff val="40000"/>
                  </a:schemeClr>
                </a:solidFill>
              </a:rPr>
              <a:t>空気の中と水の中で何が変わったかな？</a:t>
            </a:r>
            <a:endParaRPr kumimoji="1" lang="en-US" altLang="ja-JP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  <a:p>
            <a:pPr marL="0" indent="0">
              <a:buNone/>
            </a:pPr>
            <a:r>
              <a:rPr lang="ja-JP" altLang="en-US">
                <a:solidFill>
                  <a:schemeClr val="accent2">
                    <a:lumMod val="60000"/>
                    <a:lumOff val="40000"/>
                  </a:schemeClr>
                </a:solidFill>
              </a:rPr>
              <a:t>　　</a:t>
            </a:r>
            <a:r>
              <a:rPr lang="ja-JP" altLang="en-US">
                <a:solidFill>
                  <a:schemeClr val="bg2"/>
                </a:solidFill>
              </a:rPr>
              <a:t>光の動き</a:t>
            </a:r>
            <a:r>
              <a:rPr lang="ja-JP" altLang="en-US">
                <a:solidFill>
                  <a:schemeClr val="accent1"/>
                </a:solidFill>
              </a:rPr>
              <a:t>に注目してみよう！</a:t>
            </a:r>
            <a:endParaRPr kumimoji="1" lang="ja-JP" altLang="en-US">
              <a:solidFill>
                <a:schemeClr val="accent1"/>
              </a:solidFill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5710C3BD-8058-A442-9AAC-E3F7B15AB62B}"/>
              </a:ext>
            </a:extLst>
          </p:cNvPr>
          <p:cNvSpPr txBox="1"/>
          <p:nvPr/>
        </p:nvSpPr>
        <p:spPr>
          <a:xfrm>
            <a:off x="1215892" y="305176"/>
            <a:ext cx="13752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spc="300">
                <a:latin typeface="Meiryo UI" panose="020B0604030504040204" pitchFamily="34" charset="-128"/>
                <a:ea typeface="Meiryo UI" panose="020B0604030504040204" pitchFamily="34" charset="-128"/>
              </a:rPr>
              <a:t>え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DCB3371B-1C21-4F4F-80B1-FF9F9C3C9784}"/>
              </a:ext>
            </a:extLst>
          </p:cNvPr>
          <p:cNvSpPr txBox="1"/>
          <p:nvPr/>
        </p:nvSpPr>
        <p:spPr>
          <a:xfrm>
            <a:off x="2239661" y="305176"/>
            <a:ext cx="13752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spc="300">
                <a:latin typeface="Meiryo UI" panose="020B0604030504040204" pitchFamily="34" charset="-128"/>
                <a:ea typeface="Meiryo UI" panose="020B0604030504040204" pitchFamily="34" charset="-128"/>
              </a:rPr>
              <a:t>み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6DE60B8D-6902-A24F-9F4C-6FA2543D3A66}"/>
              </a:ext>
            </a:extLst>
          </p:cNvPr>
          <p:cNvSpPr txBox="1"/>
          <p:nvPr/>
        </p:nvSpPr>
        <p:spPr>
          <a:xfrm>
            <a:off x="5382691" y="305176"/>
            <a:ext cx="13752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spc="300">
                <a:latin typeface="Meiryo UI" panose="020B0604030504040204" pitchFamily="34" charset="-128"/>
                <a:ea typeface="Meiryo UI" panose="020B0604030504040204" pitchFamily="34" charset="-128"/>
              </a:rPr>
              <a:t>りゆう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A4DFD0E0-0E57-A649-93B6-8495550F91EC}"/>
              </a:ext>
            </a:extLst>
          </p:cNvPr>
          <p:cNvSpPr txBox="1"/>
          <p:nvPr/>
        </p:nvSpPr>
        <p:spPr>
          <a:xfrm>
            <a:off x="2763826" y="1560058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はい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9FA45BE8-D731-CE47-8019-2BE12864ACCA}"/>
              </a:ext>
            </a:extLst>
          </p:cNvPr>
          <p:cNvSpPr txBox="1"/>
          <p:nvPr/>
        </p:nvSpPr>
        <p:spPr>
          <a:xfrm>
            <a:off x="3724362" y="1560058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え</a:t>
            </a: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ABC63B49-3699-2640-9965-C281DA3255EF}"/>
              </a:ext>
            </a:extLst>
          </p:cNvPr>
          <p:cNvSpPr txBox="1"/>
          <p:nvPr/>
        </p:nvSpPr>
        <p:spPr>
          <a:xfrm>
            <a:off x="4658394" y="1560058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くうき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3CE6CD27-34BA-DD45-BF78-B60AA4D24A5A}"/>
              </a:ext>
            </a:extLst>
          </p:cNvPr>
          <p:cNvSpPr txBox="1"/>
          <p:nvPr/>
        </p:nvSpPr>
        <p:spPr>
          <a:xfrm>
            <a:off x="5526166" y="1560058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なか</a:t>
            </a: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6A02F8D3-44C6-8A48-AA36-AFB225184830}"/>
              </a:ext>
            </a:extLst>
          </p:cNvPr>
          <p:cNvSpPr txBox="1"/>
          <p:nvPr/>
        </p:nvSpPr>
        <p:spPr>
          <a:xfrm>
            <a:off x="6473450" y="1560058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み</a:t>
            </a: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EBA3C523-4DA8-1B46-9655-2DD0289099A3}"/>
              </a:ext>
            </a:extLst>
          </p:cNvPr>
          <p:cNvSpPr txBox="1"/>
          <p:nvPr/>
        </p:nvSpPr>
        <p:spPr>
          <a:xfrm>
            <a:off x="655155" y="2199564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みず</a:t>
            </a: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318671BC-D006-0C4F-9B06-01E659AF84C7}"/>
              </a:ext>
            </a:extLst>
          </p:cNvPr>
          <p:cNvSpPr txBox="1"/>
          <p:nvPr/>
        </p:nvSpPr>
        <p:spPr>
          <a:xfrm>
            <a:off x="1297642" y="2199564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なか</a:t>
            </a: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7A863EF4-8400-F848-AA47-3F04AC7C572E}"/>
              </a:ext>
            </a:extLst>
          </p:cNvPr>
          <p:cNvSpPr txBox="1"/>
          <p:nvPr/>
        </p:nvSpPr>
        <p:spPr>
          <a:xfrm>
            <a:off x="2244926" y="2199564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み</a:t>
            </a: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7045A3E3-5AD2-C246-AEA1-0B537D91EA99}"/>
              </a:ext>
            </a:extLst>
          </p:cNvPr>
          <p:cNvSpPr txBox="1"/>
          <p:nvPr/>
        </p:nvSpPr>
        <p:spPr>
          <a:xfrm>
            <a:off x="782181" y="2967571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accent2">
                    <a:lumMod val="60000"/>
                    <a:lumOff val="40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くうき</a:t>
            </a: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753C16EF-01EF-4842-9BA3-EE80FF8AF965}"/>
              </a:ext>
            </a:extLst>
          </p:cNvPr>
          <p:cNvSpPr txBox="1"/>
          <p:nvPr/>
        </p:nvSpPr>
        <p:spPr>
          <a:xfrm>
            <a:off x="1649953" y="2967571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accent2">
                    <a:lumMod val="60000"/>
                    <a:lumOff val="40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なか</a:t>
            </a: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199A91CD-5F51-E143-BCDB-003FE7143512}"/>
              </a:ext>
            </a:extLst>
          </p:cNvPr>
          <p:cNvSpPr txBox="1"/>
          <p:nvPr/>
        </p:nvSpPr>
        <p:spPr>
          <a:xfrm>
            <a:off x="2226409" y="2967570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accent2">
                    <a:lumMod val="60000"/>
                    <a:lumOff val="40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みず</a:t>
            </a: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4CB2D5B8-D993-2543-A44A-0B42F12AA56A}"/>
              </a:ext>
            </a:extLst>
          </p:cNvPr>
          <p:cNvSpPr txBox="1"/>
          <p:nvPr/>
        </p:nvSpPr>
        <p:spPr>
          <a:xfrm>
            <a:off x="2868896" y="2967570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accent2">
                    <a:lumMod val="60000"/>
                    <a:lumOff val="40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なか</a:t>
            </a: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136AC301-D191-4841-9776-73FC5CE8813F}"/>
              </a:ext>
            </a:extLst>
          </p:cNvPr>
          <p:cNvSpPr txBox="1"/>
          <p:nvPr/>
        </p:nvSpPr>
        <p:spPr>
          <a:xfrm>
            <a:off x="3525136" y="2967569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accent2">
                    <a:lumMod val="60000"/>
                    <a:lumOff val="40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なに</a:t>
            </a: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3F59EFD3-0E78-CD42-BDA6-D347AE251335}"/>
              </a:ext>
            </a:extLst>
          </p:cNvPr>
          <p:cNvSpPr txBox="1"/>
          <p:nvPr/>
        </p:nvSpPr>
        <p:spPr>
          <a:xfrm>
            <a:off x="4260888" y="2967568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accent2">
                    <a:lumMod val="60000"/>
                    <a:lumOff val="40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か</a:t>
            </a: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33067D9C-98E6-C345-86BD-F212A1082AAB}"/>
              </a:ext>
            </a:extLst>
          </p:cNvPr>
          <p:cNvSpPr txBox="1"/>
          <p:nvPr/>
        </p:nvSpPr>
        <p:spPr>
          <a:xfrm>
            <a:off x="1087604" y="3726565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>
                <a:solidFill>
                  <a:schemeClr val="bg2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ひかり</a:t>
            </a: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17474079-C01B-F74D-9193-734F36B67534}"/>
              </a:ext>
            </a:extLst>
          </p:cNvPr>
          <p:cNvSpPr txBox="1"/>
          <p:nvPr/>
        </p:nvSpPr>
        <p:spPr>
          <a:xfrm>
            <a:off x="1784727" y="3726565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2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うご</a:t>
            </a: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3F29CE36-04AD-234B-ABF0-F23DB23E903F}"/>
              </a:ext>
            </a:extLst>
          </p:cNvPr>
          <p:cNvSpPr txBox="1"/>
          <p:nvPr/>
        </p:nvSpPr>
        <p:spPr>
          <a:xfrm>
            <a:off x="2667380" y="3726565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>
                <a:solidFill>
                  <a:schemeClr val="accent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ちゅ</a:t>
            </a:r>
            <a:r>
              <a:rPr kumimoji="1" lang="ja-JP" altLang="en-US" sz="1400" spc="300">
                <a:solidFill>
                  <a:schemeClr val="accent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うもく</a:t>
            </a:r>
          </a:p>
        </p:txBody>
      </p:sp>
      <p:grpSp>
        <p:nvGrpSpPr>
          <p:cNvPr id="28" name="グループ化 27">
            <a:extLst>
              <a:ext uri="{FF2B5EF4-FFF2-40B4-BE49-F238E27FC236}">
                <a16:creationId xmlns:a16="http://schemas.microsoft.com/office/drawing/2014/main" id="{419E76C9-09BB-3748-BE94-4C2B404CEB1E}"/>
              </a:ext>
            </a:extLst>
          </p:cNvPr>
          <p:cNvGrpSpPr/>
          <p:nvPr/>
        </p:nvGrpSpPr>
        <p:grpSpPr>
          <a:xfrm>
            <a:off x="1002510" y="3730404"/>
            <a:ext cx="4301368" cy="724410"/>
            <a:chOff x="1291277" y="4792294"/>
            <a:chExt cx="6340594" cy="1325160"/>
          </a:xfrm>
        </p:grpSpPr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3">
              <p14:nvContentPartPr>
                <p14:cNvPr id="29" name="インク 28">
                  <a:extLst>
                    <a:ext uri="{FF2B5EF4-FFF2-40B4-BE49-F238E27FC236}">
                      <a16:creationId xmlns:a16="http://schemas.microsoft.com/office/drawing/2014/main" id="{20F4CAF0-7D55-8545-AD50-2C9BEF5880AE}"/>
                    </a:ext>
                  </a:extLst>
                </p14:cNvPr>
                <p14:cNvContentPartPr/>
                <p14:nvPr/>
              </p14:nvContentPartPr>
              <p14:xfrm>
                <a:off x="1291277" y="4792294"/>
                <a:ext cx="6340594" cy="29160"/>
              </p14:xfrm>
            </p:contentPart>
          </mc:Choice>
          <mc:Fallback xmlns="">
            <p:pic>
              <p:nvPicPr>
                <p:cNvPr id="24" name="インク 23">
                  <a:extLst>
                    <a:ext uri="{FF2B5EF4-FFF2-40B4-BE49-F238E27FC236}">
                      <a16:creationId xmlns:a16="http://schemas.microsoft.com/office/drawing/2014/main" id="{6E1F5C20-132F-ED40-B1F6-A5AA4769B82F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1231324" y="4729654"/>
                  <a:ext cx="6460157" cy="154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7">
              <p14:nvContentPartPr>
                <p14:cNvPr id="30" name="インク 29">
                  <a:extLst>
                    <a:ext uri="{FF2B5EF4-FFF2-40B4-BE49-F238E27FC236}">
                      <a16:creationId xmlns:a16="http://schemas.microsoft.com/office/drawing/2014/main" id="{E8205A4A-D1D5-F441-B815-3FDB5B0196FD}"/>
                    </a:ext>
                  </a:extLst>
                </p14:cNvPr>
                <p14:cNvContentPartPr/>
                <p14:nvPr/>
              </p14:nvContentPartPr>
              <p14:xfrm>
                <a:off x="1293098" y="4821094"/>
                <a:ext cx="15840" cy="1294200"/>
              </p14:xfrm>
            </p:contentPart>
          </mc:Choice>
          <mc:Fallback xmlns="">
            <p:pic>
              <p:nvPicPr>
                <p:cNvPr id="25" name="インク 24">
                  <a:extLst>
                    <a:ext uri="{FF2B5EF4-FFF2-40B4-BE49-F238E27FC236}">
                      <a16:creationId xmlns:a16="http://schemas.microsoft.com/office/drawing/2014/main" id="{37408C14-5D54-374B-8543-CCBF10E4EEE4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1232837" y="4443094"/>
                  <a:ext cx="136017" cy="2049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9">
              <p14:nvContentPartPr>
                <p14:cNvPr id="31" name="インク 30">
                  <a:extLst>
                    <a:ext uri="{FF2B5EF4-FFF2-40B4-BE49-F238E27FC236}">
                      <a16:creationId xmlns:a16="http://schemas.microsoft.com/office/drawing/2014/main" id="{25E91AE5-3EC2-9B49-BA7E-464735058C40}"/>
                    </a:ext>
                  </a:extLst>
                </p14:cNvPr>
                <p14:cNvContentPartPr/>
                <p14:nvPr/>
              </p14:nvContentPartPr>
              <p14:xfrm>
                <a:off x="1315511" y="6093694"/>
                <a:ext cx="6260443" cy="23760"/>
              </p14:xfrm>
            </p:contentPart>
          </mc:Choice>
          <mc:Fallback xmlns="">
            <p:pic>
              <p:nvPicPr>
                <p:cNvPr id="34" name="インク 33">
                  <a:extLst>
                    <a:ext uri="{FF2B5EF4-FFF2-40B4-BE49-F238E27FC236}">
                      <a16:creationId xmlns:a16="http://schemas.microsoft.com/office/drawing/2014/main" id="{97210B58-127C-1642-A4DB-A157562E9674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1255901" y="5715694"/>
                  <a:ext cx="6380006" cy="779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11">
              <p14:nvContentPartPr>
                <p14:cNvPr id="32" name="インク 31">
                  <a:extLst>
                    <a:ext uri="{FF2B5EF4-FFF2-40B4-BE49-F238E27FC236}">
                      <a16:creationId xmlns:a16="http://schemas.microsoft.com/office/drawing/2014/main" id="{3907EA9B-4DA6-EF4D-A8F3-03EFDD98E4BD}"/>
                    </a:ext>
                  </a:extLst>
                </p14:cNvPr>
                <p14:cNvContentPartPr/>
                <p14:nvPr/>
              </p14:nvContentPartPr>
              <p14:xfrm>
                <a:off x="7575954" y="4821094"/>
                <a:ext cx="15840" cy="1294200"/>
              </p14:xfrm>
            </p:contentPart>
          </mc:Choice>
          <mc:Fallback xmlns="">
            <p:pic>
              <p:nvPicPr>
                <p:cNvPr id="35" name="インク 34">
                  <a:extLst>
                    <a:ext uri="{FF2B5EF4-FFF2-40B4-BE49-F238E27FC236}">
                      <a16:creationId xmlns:a16="http://schemas.microsoft.com/office/drawing/2014/main" id="{440C5F2A-755B-344A-9CF4-4E821CC71BA0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7515693" y="4443094"/>
                  <a:ext cx="136017" cy="2049840"/>
                </a:xfrm>
                <a:prstGeom prst="rect">
                  <a:avLst/>
                </a:prstGeom>
              </p:spPr>
            </p:pic>
          </mc:Fallback>
        </mc:AlternateContent>
      </p:grpSp>
      <p:pic>
        <p:nvPicPr>
          <p:cNvPr id="46" name="図 45">
            <a:extLst>
              <a:ext uri="{FF2B5EF4-FFF2-40B4-BE49-F238E27FC236}">
                <a16:creationId xmlns:a16="http://schemas.microsoft.com/office/drawing/2014/main" id="{AE47FFC7-50F6-415B-933D-367B6339A0B1}"/>
              </a:ext>
            </a:extLst>
          </p:cNvPr>
          <p:cNvPicPr>
            <a:picLocks noChangeAspect="1"/>
          </p:cNvPicPr>
          <p:nvPr/>
        </p:nvPicPr>
        <p:blipFill rotWithShape="1">
          <a:blip r:embed="rId13"/>
          <a:srcRect b="23095"/>
          <a:stretch/>
        </p:blipFill>
        <p:spPr>
          <a:xfrm>
            <a:off x="4054435" y="4580252"/>
            <a:ext cx="1822630" cy="186978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927EB78B-E8AE-45D5-890D-0BFA280D2C95}"/>
              </a:ext>
            </a:extLst>
          </p:cNvPr>
          <p:cNvPicPr>
            <a:picLocks noChangeAspect="1"/>
          </p:cNvPicPr>
          <p:nvPr/>
        </p:nvPicPr>
        <p:blipFill rotWithShape="1">
          <a:blip r:embed="rId14"/>
          <a:srcRect r="22943" b="8035"/>
          <a:stretch/>
        </p:blipFill>
        <p:spPr>
          <a:xfrm>
            <a:off x="1105869" y="4586109"/>
            <a:ext cx="1708080" cy="186978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13086692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722BB89-0E0E-794F-8370-85D203A899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絵が見えなくなった理由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CD30EC55-BB6F-B94B-A288-A4C90E5355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570656"/>
            <a:ext cx="7886700" cy="4521600"/>
          </a:xfrm>
        </p:spPr>
        <p:txBody>
          <a:bodyPr/>
          <a:lstStyle/>
          <a:p>
            <a:r>
              <a:rPr lang="ja-JP" altLang="en-US" dirty="0"/>
              <a:t>ビニールぶくろが</a:t>
            </a:r>
            <a:r>
              <a:rPr lang="ja-JP" altLang="en-US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空気の中</a:t>
            </a:r>
            <a:r>
              <a:rPr lang="ja-JP" altLang="en-US" dirty="0"/>
              <a:t>にある時、</a:t>
            </a:r>
            <a:r>
              <a:rPr lang="ja-JP" altLang="en-US" dirty="0">
                <a:solidFill>
                  <a:schemeClr val="bg2">
                    <a:lumMod val="60000"/>
                    <a:lumOff val="40000"/>
                  </a:schemeClr>
                </a:solidFill>
              </a:rPr>
              <a:t>紙から出た光はビニールを通る時に</a:t>
            </a:r>
            <a:r>
              <a:rPr lang="ja-JP" altLang="en-US" dirty="0">
                <a:solidFill>
                  <a:schemeClr val="bg2"/>
                </a:solidFill>
              </a:rPr>
              <a:t>くっせつ</a:t>
            </a:r>
            <a:r>
              <a:rPr lang="ja-JP" altLang="en-US" dirty="0">
                <a:solidFill>
                  <a:schemeClr val="bg2">
                    <a:lumMod val="60000"/>
                    <a:lumOff val="40000"/>
                  </a:schemeClr>
                </a:solidFill>
              </a:rPr>
              <a:t>して</a:t>
            </a:r>
            <a:r>
              <a:rPr lang="ja-JP" altLang="en-US" dirty="0"/>
              <a:t>、</a:t>
            </a:r>
            <a:r>
              <a:rPr lang="ja-JP" altLang="en-US" dirty="0">
                <a:solidFill>
                  <a:srgbClr val="F76B52"/>
                </a:solidFill>
              </a:rPr>
              <a:t>赤い線</a:t>
            </a:r>
            <a:r>
              <a:rPr lang="ja-JP" altLang="en-US" dirty="0"/>
              <a:t>のように進むよ。</a:t>
            </a:r>
            <a:endParaRPr lang="en-US" altLang="ja-JP" dirty="0"/>
          </a:p>
          <a:p>
            <a:r>
              <a:rPr lang="ja-JP" altLang="en-US" dirty="0"/>
              <a:t>一方、</a:t>
            </a:r>
            <a:r>
              <a:rPr lang="ja-JP" altLang="en-US" dirty="0">
                <a:solidFill>
                  <a:schemeClr val="accent1"/>
                </a:solidFill>
              </a:rPr>
              <a:t>水の中</a:t>
            </a:r>
            <a:r>
              <a:rPr lang="ja-JP" altLang="en-US" dirty="0"/>
              <a:t>にある時、実は光は</a:t>
            </a:r>
            <a:r>
              <a:rPr lang="ja-JP" altLang="en-US" dirty="0">
                <a:solidFill>
                  <a:srgbClr val="DCB5FD"/>
                </a:solidFill>
              </a:rPr>
              <a:t>むらさきの線</a:t>
            </a:r>
            <a:r>
              <a:rPr lang="ja-JP" altLang="en-US" dirty="0"/>
              <a:t>のように進むんだ！</a:t>
            </a:r>
            <a:endParaRPr lang="en-US" altLang="ja-JP" dirty="0"/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0E3CAD2E-D551-0D40-AB73-7013AA7F6B62}"/>
              </a:ext>
            </a:extLst>
          </p:cNvPr>
          <p:cNvSpPr txBox="1"/>
          <p:nvPr/>
        </p:nvSpPr>
        <p:spPr>
          <a:xfrm>
            <a:off x="1215892" y="305176"/>
            <a:ext cx="13752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spc="300">
                <a:latin typeface="Meiryo UI" panose="020B0604030504040204" pitchFamily="34" charset="-128"/>
                <a:ea typeface="Meiryo UI" panose="020B0604030504040204" pitchFamily="34" charset="-128"/>
              </a:rPr>
              <a:t>え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D095514B-11E5-044C-9189-7D134857C2C4}"/>
              </a:ext>
            </a:extLst>
          </p:cNvPr>
          <p:cNvSpPr txBox="1"/>
          <p:nvPr/>
        </p:nvSpPr>
        <p:spPr>
          <a:xfrm>
            <a:off x="2239661" y="305176"/>
            <a:ext cx="13752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spc="300">
                <a:latin typeface="Meiryo UI" panose="020B0604030504040204" pitchFamily="34" charset="-128"/>
                <a:ea typeface="Meiryo UI" panose="020B0604030504040204" pitchFamily="34" charset="-128"/>
              </a:rPr>
              <a:t>み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663FA788-2233-CC4C-8392-39A029FCB7AC}"/>
              </a:ext>
            </a:extLst>
          </p:cNvPr>
          <p:cNvSpPr txBox="1"/>
          <p:nvPr/>
        </p:nvSpPr>
        <p:spPr>
          <a:xfrm>
            <a:off x="5382691" y="305176"/>
            <a:ext cx="13752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spc="300">
                <a:latin typeface="Meiryo UI" panose="020B0604030504040204" pitchFamily="34" charset="-128"/>
                <a:ea typeface="Meiryo UI" panose="020B0604030504040204" pitchFamily="34" charset="-128"/>
              </a:rPr>
              <a:t>りゆう</a:t>
            </a:r>
          </a:p>
        </p:txBody>
      </p:sp>
      <p:grpSp>
        <p:nvGrpSpPr>
          <p:cNvPr id="46" name="グループ化 45">
            <a:extLst>
              <a:ext uri="{FF2B5EF4-FFF2-40B4-BE49-F238E27FC236}">
                <a16:creationId xmlns:a16="http://schemas.microsoft.com/office/drawing/2014/main" id="{9F2F9592-E6E4-3F43-93DC-658F2A444377}"/>
              </a:ext>
            </a:extLst>
          </p:cNvPr>
          <p:cNvGrpSpPr/>
          <p:nvPr/>
        </p:nvGrpSpPr>
        <p:grpSpPr>
          <a:xfrm>
            <a:off x="1684665" y="4322793"/>
            <a:ext cx="2042843" cy="1810900"/>
            <a:chOff x="1684665" y="4322793"/>
            <a:chExt cx="2042843" cy="1810900"/>
          </a:xfrm>
        </p:grpSpPr>
        <p:sp>
          <p:nvSpPr>
            <p:cNvPr id="4" name="正方形/長方形 3">
              <a:extLst>
                <a:ext uri="{FF2B5EF4-FFF2-40B4-BE49-F238E27FC236}">
                  <a16:creationId xmlns:a16="http://schemas.microsoft.com/office/drawing/2014/main" id="{D6966485-1D6F-7849-B876-1755CBAF0D72}"/>
                </a:ext>
              </a:extLst>
            </p:cNvPr>
            <p:cNvSpPr/>
            <p:nvPr/>
          </p:nvSpPr>
          <p:spPr>
            <a:xfrm>
              <a:off x="1691833" y="4322794"/>
              <a:ext cx="389842" cy="1799179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5" name="正方形/長方形 4">
              <a:extLst>
                <a:ext uri="{FF2B5EF4-FFF2-40B4-BE49-F238E27FC236}">
                  <a16:creationId xmlns:a16="http://schemas.microsoft.com/office/drawing/2014/main" id="{2115AD31-33CA-4E4E-8E7B-AB1202AA3C56}"/>
                </a:ext>
              </a:extLst>
            </p:cNvPr>
            <p:cNvSpPr/>
            <p:nvPr/>
          </p:nvSpPr>
          <p:spPr>
            <a:xfrm>
              <a:off x="2081675" y="4322793"/>
              <a:ext cx="389842" cy="1799179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6" name="正方形/長方形 5">
              <a:extLst>
                <a:ext uri="{FF2B5EF4-FFF2-40B4-BE49-F238E27FC236}">
                  <a16:creationId xmlns:a16="http://schemas.microsoft.com/office/drawing/2014/main" id="{31992F4C-CEDA-CF41-B5F4-01E5E866B82C}"/>
                </a:ext>
              </a:extLst>
            </p:cNvPr>
            <p:cNvSpPr/>
            <p:nvPr/>
          </p:nvSpPr>
          <p:spPr>
            <a:xfrm>
              <a:off x="2471517" y="4322793"/>
              <a:ext cx="428826" cy="1799179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accent2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7" name="正方形/長方形 6">
              <a:extLst>
                <a:ext uri="{FF2B5EF4-FFF2-40B4-BE49-F238E27FC236}">
                  <a16:creationId xmlns:a16="http://schemas.microsoft.com/office/drawing/2014/main" id="{ECB35246-F7E6-EA4E-9CD4-460C999A4397}"/>
                </a:ext>
              </a:extLst>
            </p:cNvPr>
            <p:cNvSpPr/>
            <p:nvPr/>
          </p:nvSpPr>
          <p:spPr>
            <a:xfrm>
              <a:off x="2891846" y="4322793"/>
              <a:ext cx="835662" cy="1799179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4" name="テキスト ボックス 33">
              <a:extLst>
                <a:ext uri="{FF2B5EF4-FFF2-40B4-BE49-F238E27FC236}">
                  <a16:creationId xmlns:a16="http://schemas.microsoft.com/office/drawing/2014/main" id="{41CC062C-2BA4-1845-A2EC-3278599903DB}"/>
                </a:ext>
              </a:extLst>
            </p:cNvPr>
            <p:cNvSpPr txBox="1"/>
            <p:nvPr/>
          </p:nvSpPr>
          <p:spPr>
            <a:xfrm>
              <a:off x="2994289" y="5764361"/>
              <a:ext cx="6463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effectLst>
                    <a:glow rad="101600">
                      <a:schemeClr val="accent4">
                        <a:satMod val="175000"/>
                        <a:alpha val="40000"/>
                      </a:schemeClr>
                    </a:glow>
                  </a:effectLst>
                  <a:latin typeface="Meiryo UI" panose="020B0604030504040204" pitchFamily="34" charset="-128"/>
                  <a:ea typeface="Meiryo UI" panose="020B0604030504040204" pitchFamily="34" charset="-128"/>
                </a:rPr>
                <a:t>空気</a:t>
              </a:r>
            </a:p>
          </p:txBody>
        </p:sp>
        <p:sp>
          <p:nvSpPr>
            <p:cNvPr id="35" name="テキスト ボックス 34">
              <a:extLst>
                <a:ext uri="{FF2B5EF4-FFF2-40B4-BE49-F238E27FC236}">
                  <a16:creationId xmlns:a16="http://schemas.microsoft.com/office/drawing/2014/main" id="{3897889B-63F3-E343-BDA5-1113773E4D3D}"/>
                </a:ext>
              </a:extLst>
            </p:cNvPr>
            <p:cNvSpPr txBox="1"/>
            <p:nvPr/>
          </p:nvSpPr>
          <p:spPr>
            <a:xfrm>
              <a:off x="1941841" y="5764361"/>
              <a:ext cx="6463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effectLst>
                    <a:glow rad="63500">
                      <a:schemeClr val="accent4">
                        <a:satMod val="175000"/>
                        <a:alpha val="40000"/>
                      </a:schemeClr>
                    </a:glow>
                  </a:effectLst>
                  <a:latin typeface="Meiryo UI" panose="020B0604030504040204" pitchFamily="34" charset="-128"/>
                  <a:ea typeface="Meiryo UI" panose="020B0604030504040204" pitchFamily="34" charset="-128"/>
                </a:rPr>
                <a:t>空気</a:t>
              </a:r>
            </a:p>
          </p:txBody>
        </p:sp>
        <p:sp>
          <p:nvSpPr>
            <p:cNvPr id="38" name="テキスト ボックス 37">
              <a:extLst>
                <a:ext uri="{FF2B5EF4-FFF2-40B4-BE49-F238E27FC236}">
                  <a16:creationId xmlns:a16="http://schemas.microsoft.com/office/drawing/2014/main" id="{87420482-1211-9E43-8217-0A809B542056}"/>
                </a:ext>
              </a:extLst>
            </p:cNvPr>
            <p:cNvSpPr txBox="1"/>
            <p:nvPr/>
          </p:nvSpPr>
          <p:spPr>
            <a:xfrm>
              <a:off x="1684665" y="4505700"/>
              <a:ext cx="4154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 UI" panose="020B0604030504040204" pitchFamily="34" charset="-128"/>
                  <a:ea typeface="Meiryo UI" panose="020B0604030504040204" pitchFamily="34" charset="-128"/>
                </a:rPr>
                <a:t>紙</a:t>
              </a:r>
            </a:p>
          </p:txBody>
        </p:sp>
        <p:sp>
          <p:nvSpPr>
            <p:cNvPr id="39" name="テキスト ボックス 38">
              <a:extLst>
                <a:ext uri="{FF2B5EF4-FFF2-40B4-BE49-F238E27FC236}">
                  <a16:creationId xmlns:a16="http://schemas.microsoft.com/office/drawing/2014/main" id="{A84643AF-4BA4-4C4D-8ABD-D3EF6B0B8209}"/>
                </a:ext>
              </a:extLst>
            </p:cNvPr>
            <p:cNvSpPr txBox="1"/>
            <p:nvPr/>
          </p:nvSpPr>
          <p:spPr>
            <a:xfrm>
              <a:off x="2275425" y="4505700"/>
              <a:ext cx="89800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dirty="0">
                  <a:effectLst>
                    <a:glow rad="101600">
                      <a:schemeClr val="accent2">
                        <a:satMod val="175000"/>
                        <a:alpha val="40000"/>
                      </a:schemeClr>
                    </a:glow>
                  </a:effectLst>
                  <a:latin typeface="Meiryo UI" panose="020B0604030504040204" pitchFamily="34" charset="-128"/>
                  <a:ea typeface="Meiryo UI" panose="020B0604030504040204" pitchFamily="34" charset="-128"/>
                </a:rPr>
                <a:t>ビニール</a:t>
              </a:r>
            </a:p>
          </p:txBody>
        </p:sp>
      </p:grpSp>
      <p:grpSp>
        <p:nvGrpSpPr>
          <p:cNvPr id="49" name="グループ化 48">
            <a:extLst>
              <a:ext uri="{FF2B5EF4-FFF2-40B4-BE49-F238E27FC236}">
                <a16:creationId xmlns:a16="http://schemas.microsoft.com/office/drawing/2014/main" id="{06116522-796D-BB42-84D8-355C0C034ED1}"/>
              </a:ext>
            </a:extLst>
          </p:cNvPr>
          <p:cNvGrpSpPr/>
          <p:nvPr/>
        </p:nvGrpSpPr>
        <p:grpSpPr>
          <a:xfrm>
            <a:off x="5159714" y="4322793"/>
            <a:ext cx="2051521" cy="1811756"/>
            <a:chOff x="5159714" y="4322793"/>
            <a:chExt cx="2051521" cy="1811756"/>
          </a:xfrm>
        </p:grpSpPr>
        <p:sp>
          <p:nvSpPr>
            <p:cNvPr id="8" name="正方形/長方形 7">
              <a:extLst>
                <a:ext uri="{FF2B5EF4-FFF2-40B4-BE49-F238E27FC236}">
                  <a16:creationId xmlns:a16="http://schemas.microsoft.com/office/drawing/2014/main" id="{03CC6253-22B6-0C4D-B7D7-FB244D707CFE}"/>
                </a:ext>
              </a:extLst>
            </p:cNvPr>
            <p:cNvSpPr/>
            <p:nvPr/>
          </p:nvSpPr>
          <p:spPr>
            <a:xfrm>
              <a:off x="5163185" y="4322794"/>
              <a:ext cx="389842" cy="1799179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9" name="正方形/長方形 8">
              <a:extLst>
                <a:ext uri="{FF2B5EF4-FFF2-40B4-BE49-F238E27FC236}">
                  <a16:creationId xmlns:a16="http://schemas.microsoft.com/office/drawing/2014/main" id="{9E369B6E-0D77-234C-9272-EB3FD85F3CF0}"/>
                </a:ext>
              </a:extLst>
            </p:cNvPr>
            <p:cNvSpPr/>
            <p:nvPr/>
          </p:nvSpPr>
          <p:spPr>
            <a:xfrm>
              <a:off x="5553027" y="4322793"/>
              <a:ext cx="389842" cy="1799179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0" name="正方形/長方形 9">
              <a:extLst>
                <a:ext uri="{FF2B5EF4-FFF2-40B4-BE49-F238E27FC236}">
                  <a16:creationId xmlns:a16="http://schemas.microsoft.com/office/drawing/2014/main" id="{FFC64537-1006-954B-ABCD-FB0ADB7C6247}"/>
                </a:ext>
              </a:extLst>
            </p:cNvPr>
            <p:cNvSpPr/>
            <p:nvPr/>
          </p:nvSpPr>
          <p:spPr>
            <a:xfrm>
              <a:off x="5942869" y="4322793"/>
              <a:ext cx="428826" cy="1799179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accent5">
                    <a:lumMod val="20000"/>
                    <a:lumOff val="80000"/>
                  </a:schemeClr>
                </a:solidFill>
              </a:endParaRPr>
            </a:p>
          </p:txBody>
        </p:sp>
        <p:sp>
          <p:nvSpPr>
            <p:cNvPr id="11" name="正方形/長方形 10">
              <a:extLst>
                <a:ext uri="{FF2B5EF4-FFF2-40B4-BE49-F238E27FC236}">
                  <a16:creationId xmlns:a16="http://schemas.microsoft.com/office/drawing/2014/main" id="{EDBD70B0-FE9C-434F-9596-CD76EDF2CAAF}"/>
                </a:ext>
              </a:extLst>
            </p:cNvPr>
            <p:cNvSpPr/>
            <p:nvPr/>
          </p:nvSpPr>
          <p:spPr>
            <a:xfrm>
              <a:off x="6375573" y="4322793"/>
              <a:ext cx="835662" cy="1799179"/>
            </a:xfrm>
            <a:prstGeom prst="rect">
              <a:avLst/>
            </a:prstGeom>
            <a:solidFill>
              <a:schemeClr val="accent1"/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5" name="テキスト ボックス 24">
              <a:extLst>
                <a:ext uri="{FF2B5EF4-FFF2-40B4-BE49-F238E27FC236}">
                  <a16:creationId xmlns:a16="http://schemas.microsoft.com/office/drawing/2014/main" id="{583972A5-AF38-444E-BB5D-10A67358E9FD}"/>
                </a:ext>
              </a:extLst>
            </p:cNvPr>
            <p:cNvSpPr txBox="1"/>
            <p:nvPr/>
          </p:nvSpPr>
          <p:spPr>
            <a:xfrm>
              <a:off x="6585655" y="5764728"/>
              <a:ext cx="4154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effectLst>
                    <a:glow rad="139700">
                      <a:schemeClr val="accent1">
                        <a:satMod val="175000"/>
                        <a:alpha val="40000"/>
                      </a:schemeClr>
                    </a:glow>
                  </a:effectLst>
                  <a:latin typeface="Meiryo UI" panose="020B0604030504040204" pitchFamily="34" charset="-128"/>
                  <a:ea typeface="Meiryo UI" panose="020B0604030504040204" pitchFamily="34" charset="-128"/>
                </a:rPr>
                <a:t>水</a:t>
              </a:r>
            </a:p>
          </p:txBody>
        </p:sp>
        <p:sp>
          <p:nvSpPr>
            <p:cNvPr id="36" name="テキスト ボックス 35">
              <a:extLst>
                <a:ext uri="{FF2B5EF4-FFF2-40B4-BE49-F238E27FC236}">
                  <a16:creationId xmlns:a16="http://schemas.microsoft.com/office/drawing/2014/main" id="{D67DF591-FA19-9344-9396-8E69F4F32ADE}"/>
                </a:ext>
              </a:extLst>
            </p:cNvPr>
            <p:cNvSpPr txBox="1"/>
            <p:nvPr/>
          </p:nvSpPr>
          <p:spPr>
            <a:xfrm>
              <a:off x="5434941" y="5765217"/>
              <a:ext cx="6463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effectLst>
                    <a:glow rad="101600">
                      <a:schemeClr val="accent4">
                        <a:satMod val="175000"/>
                        <a:alpha val="40000"/>
                      </a:schemeClr>
                    </a:glow>
                  </a:effectLst>
                  <a:latin typeface="Meiryo UI" panose="020B0604030504040204" pitchFamily="34" charset="-128"/>
                  <a:ea typeface="Meiryo UI" panose="020B0604030504040204" pitchFamily="34" charset="-128"/>
                </a:rPr>
                <a:t>空気</a:t>
              </a:r>
            </a:p>
          </p:txBody>
        </p:sp>
        <p:sp>
          <p:nvSpPr>
            <p:cNvPr id="37" name="テキスト ボックス 36">
              <a:extLst>
                <a:ext uri="{FF2B5EF4-FFF2-40B4-BE49-F238E27FC236}">
                  <a16:creationId xmlns:a16="http://schemas.microsoft.com/office/drawing/2014/main" id="{CBF0FA26-877D-E940-824C-04CCE3D459A5}"/>
                </a:ext>
              </a:extLst>
            </p:cNvPr>
            <p:cNvSpPr txBox="1"/>
            <p:nvPr/>
          </p:nvSpPr>
          <p:spPr>
            <a:xfrm>
              <a:off x="5159714" y="4506626"/>
              <a:ext cx="4154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 UI" panose="020B0604030504040204" pitchFamily="34" charset="-128"/>
                  <a:ea typeface="Meiryo UI" panose="020B0604030504040204" pitchFamily="34" charset="-128"/>
                </a:rPr>
                <a:t>紙</a:t>
              </a:r>
            </a:p>
          </p:txBody>
        </p:sp>
        <p:sp>
          <p:nvSpPr>
            <p:cNvPr id="40" name="テキスト ボックス 39">
              <a:extLst>
                <a:ext uri="{FF2B5EF4-FFF2-40B4-BE49-F238E27FC236}">
                  <a16:creationId xmlns:a16="http://schemas.microsoft.com/office/drawing/2014/main" id="{BA525368-1EAC-4A48-81BC-37F13CAF6EC7}"/>
                </a:ext>
              </a:extLst>
            </p:cNvPr>
            <p:cNvSpPr txBox="1"/>
            <p:nvPr/>
          </p:nvSpPr>
          <p:spPr>
            <a:xfrm>
              <a:off x="5756083" y="4505700"/>
              <a:ext cx="89800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effectLst>
                    <a:glow rad="101600">
                      <a:schemeClr val="accent2">
                        <a:satMod val="175000"/>
                        <a:alpha val="40000"/>
                      </a:schemeClr>
                    </a:glow>
                  </a:effectLst>
                  <a:latin typeface="Meiryo UI" panose="020B0604030504040204" pitchFamily="34" charset="-128"/>
                  <a:ea typeface="Meiryo UI" panose="020B0604030504040204" pitchFamily="34" charset="-128"/>
                </a:rPr>
                <a:t>ビニール</a:t>
              </a:r>
            </a:p>
          </p:txBody>
        </p:sp>
      </p:grpSp>
      <p:pic>
        <p:nvPicPr>
          <p:cNvPr id="41" name="図 40" descr="ロゴ&#10;&#10;低い精度で自動的に生成された説明">
            <a:extLst>
              <a:ext uri="{FF2B5EF4-FFF2-40B4-BE49-F238E27FC236}">
                <a16:creationId xmlns:a16="http://schemas.microsoft.com/office/drawing/2014/main" id="{153652C6-6BBA-674F-918B-A7EB70ACE5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9114744">
            <a:off x="3769405" y="4046969"/>
            <a:ext cx="632725" cy="632725"/>
          </a:xfrm>
          <a:prstGeom prst="rect">
            <a:avLst/>
          </a:prstGeom>
          <a:effectLst>
            <a:glow rad="88900">
              <a:schemeClr val="accent4">
                <a:lumMod val="20000"/>
                <a:lumOff val="80000"/>
                <a:alpha val="79000"/>
              </a:schemeClr>
            </a:glow>
          </a:effectLst>
        </p:spPr>
      </p:pic>
      <p:pic>
        <p:nvPicPr>
          <p:cNvPr id="42" name="図 41" descr="ロゴ&#10;&#10;低い精度で自動的に生成された説明">
            <a:extLst>
              <a:ext uri="{FF2B5EF4-FFF2-40B4-BE49-F238E27FC236}">
                <a16:creationId xmlns:a16="http://schemas.microsoft.com/office/drawing/2014/main" id="{81C549E5-2464-8B44-879D-40936124E5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9114744">
            <a:off x="7238003" y="4046969"/>
            <a:ext cx="632725" cy="632725"/>
          </a:xfrm>
          <a:prstGeom prst="rect">
            <a:avLst/>
          </a:prstGeom>
          <a:effectLst>
            <a:glow rad="88900">
              <a:schemeClr val="accent4">
                <a:lumMod val="20000"/>
                <a:lumOff val="80000"/>
                <a:alpha val="79000"/>
              </a:schemeClr>
            </a:glow>
          </a:effectLst>
        </p:spPr>
      </p:pic>
      <p:grpSp>
        <p:nvGrpSpPr>
          <p:cNvPr id="85" name="グループ化 84">
            <a:extLst>
              <a:ext uri="{FF2B5EF4-FFF2-40B4-BE49-F238E27FC236}">
                <a16:creationId xmlns:a16="http://schemas.microsoft.com/office/drawing/2014/main" id="{C2C69DD9-CE3D-3148-B35E-7AAFFEA2CB95}"/>
              </a:ext>
            </a:extLst>
          </p:cNvPr>
          <p:cNvGrpSpPr/>
          <p:nvPr/>
        </p:nvGrpSpPr>
        <p:grpSpPr>
          <a:xfrm>
            <a:off x="5553027" y="5128068"/>
            <a:ext cx="1684010" cy="660897"/>
            <a:chOff x="5553027" y="5128068"/>
            <a:chExt cx="1684010" cy="660897"/>
          </a:xfrm>
        </p:grpSpPr>
        <p:cxnSp>
          <p:nvCxnSpPr>
            <p:cNvPr id="30" name="直線矢印コネクタ 29">
              <a:extLst>
                <a:ext uri="{FF2B5EF4-FFF2-40B4-BE49-F238E27FC236}">
                  <a16:creationId xmlns:a16="http://schemas.microsoft.com/office/drawing/2014/main" id="{EF097534-5414-9F42-989A-DB088D25BD0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553027" y="5407973"/>
              <a:ext cx="412551" cy="380992"/>
            </a:xfrm>
            <a:prstGeom prst="straightConnector1">
              <a:avLst/>
            </a:prstGeom>
            <a:ln w="38100">
              <a:solidFill>
                <a:srgbClr val="7030A0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直線矢印コネクタ 43">
              <a:extLst>
                <a:ext uri="{FF2B5EF4-FFF2-40B4-BE49-F238E27FC236}">
                  <a16:creationId xmlns:a16="http://schemas.microsoft.com/office/drawing/2014/main" id="{8132341D-4500-E24B-B68D-5AD1474D031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942869" y="5322420"/>
              <a:ext cx="419780" cy="91471"/>
            </a:xfrm>
            <a:prstGeom prst="straightConnector1">
              <a:avLst/>
            </a:prstGeom>
            <a:ln w="38100">
              <a:solidFill>
                <a:srgbClr val="7030A0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線矢印コネクタ 32">
              <a:extLst>
                <a:ext uri="{FF2B5EF4-FFF2-40B4-BE49-F238E27FC236}">
                  <a16:creationId xmlns:a16="http://schemas.microsoft.com/office/drawing/2014/main" id="{090C8CBC-A82C-1F45-A70C-FF0385F8D2D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362649" y="5128068"/>
              <a:ext cx="874388" cy="190531"/>
            </a:xfrm>
            <a:prstGeom prst="straightConnector1">
              <a:avLst/>
            </a:prstGeom>
            <a:ln w="38100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7" name="グループ化 46">
            <a:extLst>
              <a:ext uri="{FF2B5EF4-FFF2-40B4-BE49-F238E27FC236}">
                <a16:creationId xmlns:a16="http://schemas.microsoft.com/office/drawing/2014/main" id="{D706478E-A100-C34D-9AC3-27EF44F0BBFE}"/>
              </a:ext>
            </a:extLst>
          </p:cNvPr>
          <p:cNvGrpSpPr/>
          <p:nvPr/>
        </p:nvGrpSpPr>
        <p:grpSpPr>
          <a:xfrm>
            <a:off x="2062183" y="4543967"/>
            <a:ext cx="1673905" cy="1250040"/>
            <a:chOff x="2062183" y="4543967"/>
            <a:chExt cx="1673905" cy="1250040"/>
          </a:xfrm>
        </p:grpSpPr>
        <p:cxnSp>
          <p:nvCxnSpPr>
            <p:cNvPr id="13" name="直線矢印コネクタ 12">
              <a:extLst>
                <a:ext uri="{FF2B5EF4-FFF2-40B4-BE49-F238E27FC236}">
                  <a16:creationId xmlns:a16="http://schemas.microsoft.com/office/drawing/2014/main" id="{7F21896E-DB1D-9B48-B785-050AFB8342B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062183" y="5413015"/>
              <a:ext cx="412551" cy="380992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線矢印コネクタ 14">
              <a:extLst>
                <a:ext uri="{FF2B5EF4-FFF2-40B4-BE49-F238E27FC236}">
                  <a16:creationId xmlns:a16="http://schemas.microsoft.com/office/drawing/2014/main" id="{CDE34BE1-92C6-4740-9029-A433C1E2195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474734" y="5321544"/>
              <a:ext cx="419780" cy="91471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線矢印コネクタ 27">
              <a:extLst>
                <a:ext uri="{FF2B5EF4-FFF2-40B4-BE49-F238E27FC236}">
                  <a16:creationId xmlns:a16="http://schemas.microsoft.com/office/drawing/2014/main" id="{487CB1AD-8E2B-654C-B359-E3ADF84F0AC0}"/>
                </a:ext>
              </a:extLst>
            </p:cNvPr>
            <p:cNvCxnSpPr>
              <a:cxnSpLocks noChangeAspect="1"/>
            </p:cNvCxnSpPr>
            <p:nvPr/>
          </p:nvCxnSpPr>
          <p:spPr>
            <a:xfrm flipV="1">
              <a:off x="2894514" y="4543967"/>
              <a:ext cx="841574" cy="777194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4">
            <p14:nvContentPartPr>
              <p14:cNvPr id="56" name="インク 55">
                <a:extLst>
                  <a:ext uri="{FF2B5EF4-FFF2-40B4-BE49-F238E27FC236}">
                    <a16:creationId xmlns:a16="http://schemas.microsoft.com/office/drawing/2014/main" id="{4F7DF596-122D-5649-9489-343A63C5F562}"/>
                  </a:ext>
                </a:extLst>
              </p14:cNvPr>
              <p14:cNvContentPartPr/>
              <p14:nvPr/>
            </p14:nvContentPartPr>
            <p14:xfrm>
              <a:off x="3337512" y="2819088"/>
              <a:ext cx="989640" cy="16560"/>
            </p14:xfrm>
          </p:contentPart>
        </mc:Choice>
        <mc:Fallback xmlns="">
          <p:pic>
            <p:nvPicPr>
              <p:cNvPr id="56" name="インク 55">
                <a:extLst>
                  <a:ext uri="{FF2B5EF4-FFF2-40B4-BE49-F238E27FC236}">
                    <a16:creationId xmlns:a16="http://schemas.microsoft.com/office/drawing/2014/main" id="{4F7DF596-122D-5649-9489-343A63C5F562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274512" y="2441088"/>
                <a:ext cx="1115280" cy="772200"/>
              </a:xfrm>
              <a:prstGeom prst="rect">
                <a:avLst/>
              </a:prstGeom>
            </p:spPr>
          </p:pic>
        </mc:Fallback>
      </mc:AlternateContent>
      <p:sp>
        <p:nvSpPr>
          <p:cNvPr id="58" name="テキスト ボックス 57">
            <a:extLst>
              <a:ext uri="{FF2B5EF4-FFF2-40B4-BE49-F238E27FC236}">
                <a16:creationId xmlns:a16="http://schemas.microsoft.com/office/drawing/2014/main" id="{4B46A033-1AF2-464C-B892-6FD8279A6465}"/>
              </a:ext>
            </a:extLst>
          </p:cNvPr>
          <p:cNvSpPr txBox="1"/>
          <p:nvPr/>
        </p:nvSpPr>
        <p:spPr>
          <a:xfrm>
            <a:off x="3134394" y="1548000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accent4">
                    <a:lumMod val="60000"/>
                    <a:lumOff val="40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くうき</a:t>
            </a:r>
          </a:p>
        </p:txBody>
      </p:sp>
      <p:sp>
        <p:nvSpPr>
          <p:cNvPr id="59" name="テキスト ボックス 58">
            <a:extLst>
              <a:ext uri="{FF2B5EF4-FFF2-40B4-BE49-F238E27FC236}">
                <a16:creationId xmlns:a16="http://schemas.microsoft.com/office/drawing/2014/main" id="{651E0E1F-70AF-BE45-9715-404810608A67}"/>
              </a:ext>
            </a:extLst>
          </p:cNvPr>
          <p:cNvSpPr txBox="1"/>
          <p:nvPr/>
        </p:nvSpPr>
        <p:spPr>
          <a:xfrm>
            <a:off x="4002166" y="1548000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accent4">
                    <a:lumMod val="60000"/>
                    <a:lumOff val="40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なか</a:t>
            </a:r>
          </a:p>
        </p:txBody>
      </p:sp>
      <p:sp>
        <p:nvSpPr>
          <p:cNvPr id="60" name="テキスト ボックス 59">
            <a:extLst>
              <a:ext uri="{FF2B5EF4-FFF2-40B4-BE49-F238E27FC236}">
                <a16:creationId xmlns:a16="http://schemas.microsoft.com/office/drawing/2014/main" id="{D62E3F20-8D4B-5645-8255-0EC3AC50A625}"/>
              </a:ext>
            </a:extLst>
          </p:cNvPr>
          <p:cNvSpPr txBox="1"/>
          <p:nvPr/>
        </p:nvSpPr>
        <p:spPr>
          <a:xfrm>
            <a:off x="5210892" y="1548000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とき</a:t>
            </a:r>
          </a:p>
        </p:txBody>
      </p:sp>
      <p:sp>
        <p:nvSpPr>
          <p:cNvPr id="61" name="テキスト ボックス 60">
            <a:extLst>
              <a:ext uri="{FF2B5EF4-FFF2-40B4-BE49-F238E27FC236}">
                <a16:creationId xmlns:a16="http://schemas.microsoft.com/office/drawing/2014/main" id="{4DFD19C4-E1FC-3F4B-BA75-77C3EB0CC646}"/>
              </a:ext>
            </a:extLst>
          </p:cNvPr>
          <p:cNvSpPr txBox="1"/>
          <p:nvPr/>
        </p:nvSpPr>
        <p:spPr>
          <a:xfrm>
            <a:off x="5794447" y="1548000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2">
                    <a:lumMod val="60000"/>
                    <a:lumOff val="40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かみ</a:t>
            </a:r>
          </a:p>
        </p:txBody>
      </p:sp>
      <p:sp>
        <p:nvSpPr>
          <p:cNvPr id="62" name="テキスト ボックス 61">
            <a:extLst>
              <a:ext uri="{FF2B5EF4-FFF2-40B4-BE49-F238E27FC236}">
                <a16:creationId xmlns:a16="http://schemas.microsoft.com/office/drawing/2014/main" id="{A7751202-F173-A449-826D-C73867464D16}"/>
              </a:ext>
            </a:extLst>
          </p:cNvPr>
          <p:cNvSpPr txBox="1"/>
          <p:nvPr/>
        </p:nvSpPr>
        <p:spPr>
          <a:xfrm>
            <a:off x="6768146" y="1548000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2">
                    <a:lumMod val="60000"/>
                    <a:lumOff val="40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で</a:t>
            </a:r>
          </a:p>
        </p:txBody>
      </p:sp>
      <p:sp>
        <p:nvSpPr>
          <p:cNvPr id="63" name="テキスト ボックス 62">
            <a:extLst>
              <a:ext uri="{FF2B5EF4-FFF2-40B4-BE49-F238E27FC236}">
                <a16:creationId xmlns:a16="http://schemas.microsoft.com/office/drawing/2014/main" id="{75FBC242-38AB-7C40-AFE3-88148C1EB0DB}"/>
              </a:ext>
            </a:extLst>
          </p:cNvPr>
          <p:cNvSpPr txBox="1"/>
          <p:nvPr/>
        </p:nvSpPr>
        <p:spPr>
          <a:xfrm>
            <a:off x="7290741" y="1548000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>
                <a:solidFill>
                  <a:schemeClr val="bg2">
                    <a:lumMod val="60000"/>
                    <a:lumOff val="40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ひかり</a:t>
            </a:r>
          </a:p>
        </p:txBody>
      </p:sp>
      <p:sp>
        <p:nvSpPr>
          <p:cNvPr id="64" name="テキスト ボックス 63">
            <a:extLst>
              <a:ext uri="{FF2B5EF4-FFF2-40B4-BE49-F238E27FC236}">
                <a16:creationId xmlns:a16="http://schemas.microsoft.com/office/drawing/2014/main" id="{9778169A-BC87-3E42-8BEC-F52E0376DA26}"/>
              </a:ext>
            </a:extLst>
          </p:cNvPr>
          <p:cNvSpPr txBox="1"/>
          <p:nvPr/>
        </p:nvSpPr>
        <p:spPr>
          <a:xfrm>
            <a:off x="2018862" y="2188800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2">
                    <a:lumMod val="60000"/>
                    <a:lumOff val="40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とお</a:t>
            </a:r>
          </a:p>
        </p:txBody>
      </p:sp>
      <p:sp>
        <p:nvSpPr>
          <p:cNvPr id="65" name="テキスト ボックス 64">
            <a:extLst>
              <a:ext uri="{FF2B5EF4-FFF2-40B4-BE49-F238E27FC236}">
                <a16:creationId xmlns:a16="http://schemas.microsoft.com/office/drawing/2014/main" id="{D66AB5A9-8926-6743-B696-B68591E9901C}"/>
              </a:ext>
            </a:extLst>
          </p:cNvPr>
          <p:cNvSpPr txBox="1"/>
          <p:nvPr/>
        </p:nvSpPr>
        <p:spPr>
          <a:xfrm>
            <a:off x="2648048" y="2188800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2">
                    <a:lumMod val="60000"/>
                    <a:lumOff val="40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とき</a:t>
            </a:r>
          </a:p>
        </p:txBody>
      </p:sp>
      <p:sp>
        <p:nvSpPr>
          <p:cNvPr id="66" name="テキスト ボックス 65">
            <a:extLst>
              <a:ext uri="{FF2B5EF4-FFF2-40B4-BE49-F238E27FC236}">
                <a16:creationId xmlns:a16="http://schemas.microsoft.com/office/drawing/2014/main" id="{5E7E89F6-4A22-2A45-A1C6-00CC5D4FC417}"/>
              </a:ext>
            </a:extLst>
          </p:cNvPr>
          <p:cNvSpPr txBox="1"/>
          <p:nvPr/>
        </p:nvSpPr>
        <p:spPr>
          <a:xfrm>
            <a:off x="5020690" y="2188800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rgbClr val="F76B52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あか</a:t>
            </a:r>
          </a:p>
        </p:txBody>
      </p:sp>
      <p:sp>
        <p:nvSpPr>
          <p:cNvPr id="67" name="テキスト ボックス 66">
            <a:extLst>
              <a:ext uri="{FF2B5EF4-FFF2-40B4-BE49-F238E27FC236}">
                <a16:creationId xmlns:a16="http://schemas.microsoft.com/office/drawing/2014/main" id="{41A59558-7CEF-A94C-A9A4-AA0AA2FF22DE}"/>
              </a:ext>
            </a:extLst>
          </p:cNvPr>
          <p:cNvSpPr txBox="1"/>
          <p:nvPr/>
        </p:nvSpPr>
        <p:spPr>
          <a:xfrm>
            <a:off x="5649876" y="2188800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rgbClr val="F76B52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せん</a:t>
            </a:r>
          </a:p>
        </p:txBody>
      </p:sp>
      <p:sp>
        <p:nvSpPr>
          <p:cNvPr id="68" name="テキスト ボックス 67">
            <a:extLst>
              <a:ext uri="{FF2B5EF4-FFF2-40B4-BE49-F238E27FC236}">
                <a16:creationId xmlns:a16="http://schemas.microsoft.com/office/drawing/2014/main" id="{E7639F50-2B2C-964B-9ABA-D189B4C986DF}"/>
              </a:ext>
            </a:extLst>
          </p:cNvPr>
          <p:cNvSpPr txBox="1"/>
          <p:nvPr/>
        </p:nvSpPr>
        <p:spPr>
          <a:xfrm>
            <a:off x="7083734" y="2188800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すす</a:t>
            </a:r>
          </a:p>
        </p:txBody>
      </p:sp>
      <p:sp>
        <p:nvSpPr>
          <p:cNvPr id="74" name="テキスト ボックス 73">
            <a:extLst>
              <a:ext uri="{FF2B5EF4-FFF2-40B4-BE49-F238E27FC236}">
                <a16:creationId xmlns:a16="http://schemas.microsoft.com/office/drawing/2014/main" id="{2579E671-499D-FA46-90FE-8C1C26B4EF4F}"/>
              </a:ext>
            </a:extLst>
          </p:cNvPr>
          <p:cNvSpPr txBox="1"/>
          <p:nvPr/>
        </p:nvSpPr>
        <p:spPr>
          <a:xfrm>
            <a:off x="1824073" y="2955378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accent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みず</a:t>
            </a:r>
          </a:p>
        </p:txBody>
      </p:sp>
      <p:sp>
        <p:nvSpPr>
          <p:cNvPr id="75" name="テキスト ボックス 74">
            <a:extLst>
              <a:ext uri="{FF2B5EF4-FFF2-40B4-BE49-F238E27FC236}">
                <a16:creationId xmlns:a16="http://schemas.microsoft.com/office/drawing/2014/main" id="{1042626F-EFA7-5540-8CF7-107C7C682E12}"/>
              </a:ext>
            </a:extLst>
          </p:cNvPr>
          <p:cNvSpPr txBox="1"/>
          <p:nvPr/>
        </p:nvSpPr>
        <p:spPr>
          <a:xfrm>
            <a:off x="2466560" y="2955378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accent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なか</a:t>
            </a:r>
          </a:p>
        </p:txBody>
      </p:sp>
      <p:sp>
        <p:nvSpPr>
          <p:cNvPr id="78" name="テキスト ボックス 77">
            <a:extLst>
              <a:ext uri="{FF2B5EF4-FFF2-40B4-BE49-F238E27FC236}">
                <a16:creationId xmlns:a16="http://schemas.microsoft.com/office/drawing/2014/main" id="{09193342-AC79-5940-9D26-BCC1E37C4D8A}"/>
              </a:ext>
            </a:extLst>
          </p:cNvPr>
          <p:cNvSpPr txBox="1"/>
          <p:nvPr/>
        </p:nvSpPr>
        <p:spPr>
          <a:xfrm>
            <a:off x="912174" y="2955600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いっぽう</a:t>
            </a:r>
          </a:p>
        </p:txBody>
      </p:sp>
      <p:sp>
        <p:nvSpPr>
          <p:cNvPr id="79" name="テキスト ボックス 78">
            <a:extLst>
              <a:ext uri="{FF2B5EF4-FFF2-40B4-BE49-F238E27FC236}">
                <a16:creationId xmlns:a16="http://schemas.microsoft.com/office/drawing/2014/main" id="{DDCDB99C-D629-204E-AA25-9C1D26474014}"/>
              </a:ext>
            </a:extLst>
          </p:cNvPr>
          <p:cNvSpPr txBox="1"/>
          <p:nvPr/>
        </p:nvSpPr>
        <p:spPr>
          <a:xfrm>
            <a:off x="3689666" y="2955377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とき</a:t>
            </a:r>
          </a:p>
        </p:txBody>
      </p:sp>
      <p:sp>
        <p:nvSpPr>
          <p:cNvPr id="80" name="テキスト ボックス 79">
            <a:extLst>
              <a:ext uri="{FF2B5EF4-FFF2-40B4-BE49-F238E27FC236}">
                <a16:creationId xmlns:a16="http://schemas.microsoft.com/office/drawing/2014/main" id="{1430C147-A152-B24B-81B5-E6180587C2EB}"/>
              </a:ext>
            </a:extLst>
          </p:cNvPr>
          <p:cNvSpPr txBox="1"/>
          <p:nvPr/>
        </p:nvSpPr>
        <p:spPr>
          <a:xfrm>
            <a:off x="4284790" y="2955154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じつ</a:t>
            </a:r>
          </a:p>
        </p:txBody>
      </p:sp>
      <p:sp>
        <p:nvSpPr>
          <p:cNvPr id="81" name="テキスト ボックス 80">
            <a:extLst>
              <a:ext uri="{FF2B5EF4-FFF2-40B4-BE49-F238E27FC236}">
                <a16:creationId xmlns:a16="http://schemas.microsoft.com/office/drawing/2014/main" id="{F3B82A80-0EE9-2242-BACE-5A7165941164}"/>
              </a:ext>
            </a:extLst>
          </p:cNvPr>
          <p:cNvSpPr txBox="1"/>
          <p:nvPr/>
        </p:nvSpPr>
        <p:spPr>
          <a:xfrm>
            <a:off x="4879914" y="2954931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ひかり</a:t>
            </a:r>
          </a:p>
        </p:txBody>
      </p:sp>
      <p:sp>
        <p:nvSpPr>
          <p:cNvPr id="82" name="テキスト ボックス 81">
            <a:extLst>
              <a:ext uri="{FF2B5EF4-FFF2-40B4-BE49-F238E27FC236}">
                <a16:creationId xmlns:a16="http://schemas.microsoft.com/office/drawing/2014/main" id="{F930AE90-4961-ED4E-B8BC-8AC5CE3C49DE}"/>
              </a:ext>
            </a:extLst>
          </p:cNvPr>
          <p:cNvSpPr txBox="1"/>
          <p:nvPr/>
        </p:nvSpPr>
        <p:spPr>
          <a:xfrm>
            <a:off x="6901502" y="2954708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rgbClr val="DCB5FD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せん</a:t>
            </a:r>
          </a:p>
        </p:txBody>
      </p:sp>
      <p:sp>
        <p:nvSpPr>
          <p:cNvPr id="83" name="テキスト ボックス 82">
            <a:extLst>
              <a:ext uri="{FF2B5EF4-FFF2-40B4-BE49-F238E27FC236}">
                <a16:creationId xmlns:a16="http://schemas.microsoft.com/office/drawing/2014/main" id="{E09E6B89-4DF1-3C4F-9C89-274A82F0BD2A}"/>
              </a:ext>
            </a:extLst>
          </p:cNvPr>
          <p:cNvSpPr txBox="1"/>
          <p:nvPr/>
        </p:nvSpPr>
        <p:spPr>
          <a:xfrm>
            <a:off x="897871" y="3607562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すす</a:t>
            </a:r>
          </a:p>
        </p:txBody>
      </p:sp>
    </p:spTree>
    <p:extLst>
      <p:ext uri="{BB962C8B-B14F-4D97-AF65-F5344CB8AC3E}">
        <p14:creationId xmlns:p14="http://schemas.microsoft.com/office/powerpoint/2010/main" val="247412571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722BB89-0E0E-794F-8370-85D203A899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絵が見えなくなった理由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CD30EC55-BB6F-B94B-A288-A4C90E5355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1" y="1656000"/>
            <a:ext cx="5019050" cy="4521600"/>
          </a:xfrm>
        </p:spPr>
        <p:txBody>
          <a:bodyPr/>
          <a:lstStyle/>
          <a:p>
            <a:r>
              <a:rPr lang="ja-JP" altLang="en-US" dirty="0"/>
              <a:t>実は、光が</a:t>
            </a:r>
            <a:r>
              <a:rPr lang="ja-JP" altLang="en-US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ビニールと</a:t>
            </a:r>
            <a:r>
              <a:rPr lang="ja-JP" altLang="en-US" dirty="0">
                <a:solidFill>
                  <a:schemeClr val="accent1"/>
                </a:solidFill>
              </a:rPr>
              <a:t>水の間を通っていく時には、</a:t>
            </a:r>
            <a:r>
              <a:rPr lang="ja-JP" altLang="en-US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光がほとんどくっせつしない（曲がらない）んだ！</a:t>
            </a:r>
            <a:endParaRPr lang="en-US" altLang="ja-JP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  <a:p>
            <a:pPr>
              <a:spcBef>
                <a:spcPts val="1600"/>
              </a:spcBef>
            </a:pPr>
            <a:r>
              <a:rPr lang="ja-JP" altLang="en-US" dirty="0"/>
              <a:t>だから空気の時とくらべて</a:t>
            </a:r>
            <a:r>
              <a:rPr lang="ja-JP" altLang="en-US" dirty="0">
                <a:solidFill>
                  <a:schemeClr val="bg2"/>
                </a:solidFill>
              </a:rPr>
              <a:t>光がずれてしまって、</a:t>
            </a:r>
            <a:r>
              <a:rPr lang="ja-JP" altLang="en-US" dirty="0">
                <a:solidFill>
                  <a:srgbClr val="E6D3FC"/>
                </a:solidFill>
              </a:rPr>
              <a:t>目には見えなくなってしまうんだ。</a:t>
            </a:r>
            <a:endParaRPr lang="en-US" altLang="ja-JP" dirty="0">
              <a:solidFill>
                <a:srgbClr val="E6D3FC"/>
              </a:solidFill>
            </a:endParaRPr>
          </a:p>
          <a:p>
            <a:pPr marL="0" indent="0">
              <a:buNone/>
            </a:pPr>
            <a:endParaRPr lang="en-US" altLang="ja-JP" dirty="0"/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0E3CAD2E-D551-0D40-AB73-7013AA7F6B62}"/>
              </a:ext>
            </a:extLst>
          </p:cNvPr>
          <p:cNvSpPr txBox="1"/>
          <p:nvPr/>
        </p:nvSpPr>
        <p:spPr>
          <a:xfrm>
            <a:off x="1215892" y="305176"/>
            <a:ext cx="13752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spc="300">
                <a:latin typeface="Meiryo UI" panose="020B0604030504040204" pitchFamily="34" charset="-128"/>
                <a:ea typeface="Meiryo UI" panose="020B0604030504040204" pitchFamily="34" charset="-128"/>
              </a:rPr>
              <a:t>え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D095514B-11E5-044C-9189-7D134857C2C4}"/>
              </a:ext>
            </a:extLst>
          </p:cNvPr>
          <p:cNvSpPr txBox="1"/>
          <p:nvPr/>
        </p:nvSpPr>
        <p:spPr>
          <a:xfrm>
            <a:off x="2239661" y="305176"/>
            <a:ext cx="13752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spc="300">
                <a:latin typeface="Meiryo UI" panose="020B0604030504040204" pitchFamily="34" charset="-128"/>
                <a:ea typeface="Meiryo UI" panose="020B0604030504040204" pitchFamily="34" charset="-128"/>
              </a:rPr>
              <a:t>み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663FA788-2233-CC4C-8392-39A029FCB7AC}"/>
              </a:ext>
            </a:extLst>
          </p:cNvPr>
          <p:cNvSpPr txBox="1"/>
          <p:nvPr/>
        </p:nvSpPr>
        <p:spPr>
          <a:xfrm>
            <a:off x="5382691" y="305176"/>
            <a:ext cx="13752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spc="300">
                <a:latin typeface="Meiryo UI" panose="020B0604030504040204" pitchFamily="34" charset="-128"/>
                <a:ea typeface="Meiryo UI" panose="020B0604030504040204" pitchFamily="34" charset="-128"/>
              </a:rPr>
              <a:t>りゆう</a:t>
            </a:r>
          </a:p>
        </p:txBody>
      </p:sp>
      <p:grpSp>
        <p:nvGrpSpPr>
          <p:cNvPr id="32" name="グループ化 31">
            <a:extLst>
              <a:ext uri="{FF2B5EF4-FFF2-40B4-BE49-F238E27FC236}">
                <a16:creationId xmlns:a16="http://schemas.microsoft.com/office/drawing/2014/main" id="{1A549F05-2E9F-234C-82CD-8A80C4221362}"/>
              </a:ext>
            </a:extLst>
          </p:cNvPr>
          <p:cNvGrpSpPr/>
          <p:nvPr/>
        </p:nvGrpSpPr>
        <p:grpSpPr>
          <a:xfrm>
            <a:off x="5793698" y="3067017"/>
            <a:ext cx="2051521" cy="1811756"/>
            <a:chOff x="5159714" y="4322793"/>
            <a:chExt cx="2051521" cy="1811756"/>
          </a:xfrm>
        </p:grpSpPr>
        <p:sp>
          <p:nvSpPr>
            <p:cNvPr id="45" name="正方形/長方形 44">
              <a:extLst>
                <a:ext uri="{FF2B5EF4-FFF2-40B4-BE49-F238E27FC236}">
                  <a16:creationId xmlns:a16="http://schemas.microsoft.com/office/drawing/2014/main" id="{2C4B68BA-0DA0-2B4B-ADF4-D497E48010CC}"/>
                </a:ext>
              </a:extLst>
            </p:cNvPr>
            <p:cNvSpPr/>
            <p:nvPr/>
          </p:nvSpPr>
          <p:spPr>
            <a:xfrm>
              <a:off x="5163185" y="4322794"/>
              <a:ext cx="389842" cy="1799179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6" name="正方形/長方形 45">
              <a:extLst>
                <a:ext uri="{FF2B5EF4-FFF2-40B4-BE49-F238E27FC236}">
                  <a16:creationId xmlns:a16="http://schemas.microsoft.com/office/drawing/2014/main" id="{640CD167-FC74-A442-B177-DAEA34543A9E}"/>
                </a:ext>
              </a:extLst>
            </p:cNvPr>
            <p:cNvSpPr/>
            <p:nvPr/>
          </p:nvSpPr>
          <p:spPr>
            <a:xfrm>
              <a:off x="5553027" y="4322793"/>
              <a:ext cx="389842" cy="1799179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7" name="正方形/長方形 46">
              <a:extLst>
                <a:ext uri="{FF2B5EF4-FFF2-40B4-BE49-F238E27FC236}">
                  <a16:creationId xmlns:a16="http://schemas.microsoft.com/office/drawing/2014/main" id="{8F1F4E39-A84E-1C44-B9F8-2F7E6BA6875E}"/>
                </a:ext>
              </a:extLst>
            </p:cNvPr>
            <p:cNvSpPr/>
            <p:nvPr/>
          </p:nvSpPr>
          <p:spPr>
            <a:xfrm>
              <a:off x="5942869" y="4322793"/>
              <a:ext cx="428826" cy="1799179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accent5">
                    <a:lumMod val="20000"/>
                    <a:lumOff val="80000"/>
                  </a:schemeClr>
                </a:solidFill>
              </a:endParaRPr>
            </a:p>
          </p:txBody>
        </p:sp>
        <p:sp>
          <p:nvSpPr>
            <p:cNvPr id="48" name="正方形/長方形 47">
              <a:extLst>
                <a:ext uri="{FF2B5EF4-FFF2-40B4-BE49-F238E27FC236}">
                  <a16:creationId xmlns:a16="http://schemas.microsoft.com/office/drawing/2014/main" id="{735C00F8-F261-8045-A084-F80DFC043E40}"/>
                </a:ext>
              </a:extLst>
            </p:cNvPr>
            <p:cNvSpPr/>
            <p:nvPr/>
          </p:nvSpPr>
          <p:spPr>
            <a:xfrm>
              <a:off x="6375573" y="4322793"/>
              <a:ext cx="835662" cy="1799179"/>
            </a:xfrm>
            <a:prstGeom prst="rect">
              <a:avLst/>
            </a:prstGeom>
            <a:solidFill>
              <a:schemeClr val="accent1"/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9" name="テキスト ボックス 48">
              <a:extLst>
                <a:ext uri="{FF2B5EF4-FFF2-40B4-BE49-F238E27FC236}">
                  <a16:creationId xmlns:a16="http://schemas.microsoft.com/office/drawing/2014/main" id="{4080F9A0-E7D0-A848-B87B-D910EEFDFEBB}"/>
                </a:ext>
              </a:extLst>
            </p:cNvPr>
            <p:cNvSpPr txBox="1"/>
            <p:nvPr/>
          </p:nvSpPr>
          <p:spPr>
            <a:xfrm>
              <a:off x="6585655" y="5764728"/>
              <a:ext cx="4154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effectLst>
                    <a:glow rad="139700">
                      <a:schemeClr val="accent1">
                        <a:satMod val="175000"/>
                        <a:alpha val="40000"/>
                      </a:schemeClr>
                    </a:glow>
                  </a:effectLst>
                  <a:latin typeface="Meiryo UI" panose="020B0604030504040204" pitchFamily="34" charset="-128"/>
                  <a:ea typeface="Meiryo UI" panose="020B0604030504040204" pitchFamily="34" charset="-128"/>
                </a:rPr>
                <a:t>水</a:t>
              </a:r>
            </a:p>
          </p:txBody>
        </p:sp>
        <p:sp>
          <p:nvSpPr>
            <p:cNvPr id="50" name="テキスト ボックス 49">
              <a:extLst>
                <a:ext uri="{FF2B5EF4-FFF2-40B4-BE49-F238E27FC236}">
                  <a16:creationId xmlns:a16="http://schemas.microsoft.com/office/drawing/2014/main" id="{705486A5-520A-6649-AE67-AFAD281E9467}"/>
                </a:ext>
              </a:extLst>
            </p:cNvPr>
            <p:cNvSpPr txBox="1"/>
            <p:nvPr/>
          </p:nvSpPr>
          <p:spPr>
            <a:xfrm>
              <a:off x="5434941" y="5765217"/>
              <a:ext cx="6463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effectLst>
                    <a:glow rad="101600">
                      <a:schemeClr val="accent4">
                        <a:satMod val="175000"/>
                        <a:alpha val="40000"/>
                      </a:schemeClr>
                    </a:glow>
                  </a:effectLst>
                  <a:latin typeface="Meiryo UI" panose="020B0604030504040204" pitchFamily="34" charset="-128"/>
                  <a:ea typeface="Meiryo UI" panose="020B0604030504040204" pitchFamily="34" charset="-128"/>
                </a:rPr>
                <a:t>空気</a:t>
              </a:r>
            </a:p>
          </p:txBody>
        </p:sp>
        <p:sp>
          <p:nvSpPr>
            <p:cNvPr id="51" name="テキスト ボックス 50">
              <a:extLst>
                <a:ext uri="{FF2B5EF4-FFF2-40B4-BE49-F238E27FC236}">
                  <a16:creationId xmlns:a16="http://schemas.microsoft.com/office/drawing/2014/main" id="{36D64EBF-F793-F548-8C5F-15D549F2009A}"/>
                </a:ext>
              </a:extLst>
            </p:cNvPr>
            <p:cNvSpPr txBox="1"/>
            <p:nvPr/>
          </p:nvSpPr>
          <p:spPr>
            <a:xfrm>
              <a:off x="5159714" y="4506626"/>
              <a:ext cx="4154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 UI" panose="020B0604030504040204" pitchFamily="34" charset="-128"/>
                  <a:ea typeface="Meiryo UI" panose="020B0604030504040204" pitchFamily="34" charset="-128"/>
                </a:rPr>
                <a:t>紙</a:t>
              </a:r>
            </a:p>
          </p:txBody>
        </p:sp>
        <p:sp>
          <p:nvSpPr>
            <p:cNvPr id="52" name="テキスト ボックス 51">
              <a:extLst>
                <a:ext uri="{FF2B5EF4-FFF2-40B4-BE49-F238E27FC236}">
                  <a16:creationId xmlns:a16="http://schemas.microsoft.com/office/drawing/2014/main" id="{7689501B-909E-BE4E-BCEF-837AABCACD2D}"/>
                </a:ext>
              </a:extLst>
            </p:cNvPr>
            <p:cNvSpPr txBox="1"/>
            <p:nvPr/>
          </p:nvSpPr>
          <p:spPr>
            <a:xfrm>
              <a:off x="5756083" y="4505700"/>
              <a:ext cx="89800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effectLst>
                    <a:glow rad="101600">
                      <a:schemeClr val="accent2">
                        <a:satMod val="175000"/>
                        <a:alpha val="40000"/>
                      </a:schemeClr>
                    </a:glow>
                  </a:effectLst>
                  <a:latin typeface="Meiryo UI" panose="020B0604030504040204" pitchFamily="34" charset="-128"/>
                  <a:ea typeface="Meiryo UI" panose="020B0604030504040204" pitchFamily="34" charset="-128"/>
                </a:rPr>
                <a:t>ビニール</a:t>
              </a:r>
            </a:p>
          </p:txBody>
        </p:sp>
      </p:grpSp>
      <p:pic>
        <p:nvPicPr>
          <p:cNvPr id="53" name="図 52" descr="ロゴ&#10;&#10;低い精度で自動的に生成された説明">
            <a:extLst>
              <a:ext uri="{FF2B5EF4-FFF2-40B4-BE49-F238E27FC236}">
                <a16:creationId xmlns:a16="http://schemas.microsoft.com/office/drawing/2014/main" id="{9377415E-5202-734E-941F-E9AFBC1BBD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9114744">
            <a:off x="7871987" y="2791193"/>
            <a:ext cx="632725" cy="632725"/>
          </a:xfrm>
          <a:prstGeom prst="rect">
            <a:avLst/>
          </a:prstGeom>
          <a:effectLst>
            <a:glow rad="88900">
              <a:schemeClr val="accent4">
                <a:lumMod val="20000"/>
                <a:lumOff val="80000"/>
                <a:alpha val="79000"/>
              </a:schemeClr>
            </a:glow>
          </a:effectLst>
        </p:spPr>
      </p:pic>
      <p:cxnSp>
        <p:nvCxnSpPr>
          <p:cNvPr id="54" name="直線矢印コネクタ 53">
            <a:extLst>
              <a:ext uri="{FF2B5EF4-FFF2-40B4-BE49-F238E27FC236}">
                <a16:creationId xmlns:a16="http://schemas.microsoft.com/office/drawing/2014/main" id="{B6E703A1-0561-2E48-BF0B-18589400566A}"/>
              </a:ext>
            </a:extLst>
          </p:cNvPr>
          <p:cNvCxnSpPr>
            <a:cxnSpLocks noChangeAspect="1"/>
          </p:cNvCxnSpPr>
          <p:nvPr/>
        </p:nvCxnSpPr>
        <p:spPr>
          <a:xfrm flipV="1">
            <a:off x="7010476" y="3288191"/>
            <a:ext cx="841574" cy="777194"/>
          </a:xfrm>
          <a:prstGeom prst="straightConnector1">
            <a:avLst/>
          </a:prstGeom>
          <a:ln w="38100">
            <a:solidFill>
              <a:srgbClr val="FF000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5" name="グループ化 54">
            <a:extLst>
              <a:ext uri="{FF2B5EF4-FFF2-40B4-BE49-F238E27FC236}">
                <a16:creationId xmlns:a16="http://schemas.microsoft.com/office/drawing/2014/main" id="{E872DCA7-D099-BE41-B6F8-95FF1C42B81C}"/>
              </a:ext>
            </a:extLst>
          </p:cNvPr>
          <p:cNvGrpSpPr/>
          <p:nvPr/>
        </p:nvGrpSpPr>
        <p:grpSpPr>
          <a:xfrm>
            <a:off x="6187011" y="3872292"/>
            <a:ext cx="1684010" cy="660897"/>
            <a:chOff x="5553027" y="5128068"/>
            <a:chExt cx="1684010" cy="660897"/>
          </a:xfrm>
        </p:grpSpPr>
        <p:cxnSp>
          <p:nvCxnSpPr>
            <p:cNvPr id="56" name="直線矢印コネクタ 55">
              <a:extLst>
                <a:ext uri="{FF2B5EF4-FFF2-40B4-BE49-F238E27FC236}">
                  <a16:creationId xmlns:a16="http://schemas.microsoft.com/office/drawing/2014/main" id="{43EFF851-8C26-454D-8542-5F7B9F5B5AC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553027" y="5407973"/>
              <a:ext cx="412551" cy="380992"/>
            </a:xfrm>
            <a:prstGeom prst="straightConnector1">
              <a:avLst/>
            </a:prstGeom>
            <a:ln w="38100">
              <a:solidFill>
                <a:srgbClr val="7030A0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直線矢印コネクタ 56">
              <a:extLst>
                <a:ext uri="{FF2B5EF4-FFF2-40B4-BE49-F238E27FC236}">
                  <a16:creationId xmlns:a16="http://schemas.microsoft.com/office/drawing/2014/main" id="{820DB45B-F501-DD4F-8B92-0115D767760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942869" y="5322420"/>
              <a:ext cx="419780" cy="91471"/>
            </a:xfrm>
            <a:prstGeom prst="straightConnector1">
              <a:avLst/>
            </a:prstGeom>
            <a:ln w="38100">
              <a:solidFill>
                <a:srgbClr val="7030A0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直線矢印コネクタ 57">
              <a:extLst>
                <a:ext uri="{FF2B5EF4-FFF2-40B4-BE49-F238E27FC236}">
                  <a16:creationId xmlns:a16="http://schemas.microsoft.com/office/drawing/2014/main" id="{0404315D-44E0-914A-A9E7-D42109CF4B1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362649" y="5128068"/>
              <a:ext cx="874388" cy="190531"/>
            </a:xfrm>
            <a:prstGeom prst="straightConnector1">
              <a:avLst/>
            </a:prstGeom>
            <a:ln w="38100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0" name="テキスト ボックス 59">
            <a:extLst>
              <a:ext uri="{FF2B5EF4-FFF2-40B4-BE49-F238E27FC236}">
                <a16:creationId xmlns:a16="http://schemas.microsoft.com/office/drawing/2014/main" id="{B8593C5D-D412-054B-A91E-53E46F184E6C}"/>
              </a:ext>
            </a:extLst>
          </p:cNvPr>
          <p:cNvSpPr txBox="1"/>
          <p:nvPr/>
        </p:nvSpPr>
        <p:spPr>
          <a:xfrm>
            <a:off x="1740179" y="1629744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ひかり</a:t>
            </a:r>
          </a:p>
        </p:txBody>
      </p:sp>
      <p:sp>
        <p:nvSpPr>
          <p:cNvPr id="61" name="テキスト ボックス 60">
            <a:extLst>
              <a:ext uri="{FF2B5EF4-FFF2-40B4-BE49-F238E27FC236}">
                <a16:creationId xmlns:a16="http://schemas.microsoft.com/office/drawing/2014/main" id="{009576D8-DFC6-A342-8D55-753E1532E2C2}"/>
              </a:ext>
            </a:extLst>
          </p:cNvPr>
          <p:cNvSpPr txBox="1"/>
          <p:nvPr/>
        </p:nvSpPr>
        <p:spPr>
          <a:xfrm>
            <a:off x="906192" y="1629744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じつ</a:t>
            </a:r>
          </a:p>
        </p:txBody>
      </p:sp>
      <p:sp>
        <p:nvSpPr>
          <p:cNvPr id="62" name="テキスト ボックス 61">
            <a:extLst>
              <a:ext uri="{FF2B5EF4-FFF2-40B4-BE49-F238E27FC236}">
                <a16:creationId xmlns:a16="http://schemas.microsoft.com/office/drawing/2014/main" id="{5A1DD983-E3B2-3C43-BDE6-C7F10F7DD768}"/>
              </a:ext>
            </a:extLst>
          </p:cNvPr>
          <p:cNvSpPr txBox="1"/>
          <p:nvPr/>
        </p:nvSpPr>
        <p:spPr>
          <a:xfrm>
            <a:off x="3739742" y="1630100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accent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みず</a:t>
            </a:r>
          </a:p>
        </p:txBody>
      </p:sp>
      <p:sp>
        <p:nvSpPr>
          <p:cNvPr id="63" name="テキスト ボックス 62">
            <a:extLst>
              <a:ext uri="{FF2B5EF4-FFF2-40B4-BE49-F238E27FC236}">
                <a16:creationId xmlns:a16="http://schemas.microsoft.com/office/drawing/2014/main" id="{DD88C0BE-50C7-CF40-B608-F28C6BB48D2A}"/>
              </a:ext>
            </a:extLst>
          </p:cNvPr>
          <p:cNvSpPr txBox="1"/>
          <p:nvPr/>
        </p:nvSpPr>
        <p:spPr>
          <a:xfrm>
            <a:off x="906192" y="2272605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accent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とお</a:t>
            </a:r>
          </a:p>
        </p:txBody>
      </p:sp>
      <p:sp>
        <p:nvSpPr>
          <p:cNvPr id="64" name="テキスト ボックス 63">
            <a:extLst>
              <a:ext uri="{FF2B5EF4-FFF2-40B4-BE49-F238E27FC236}">
                <a16:creationId xmlns:a16="http://schemas.microsoft.com/office/drawing/2014/main" id="{020E7754-5FD5-7345-BA50-8DAD2B551D66}"/>
              </a:ext>
            </a:extLst>
          </p:cNvPr>
          <p:cNvSpPr txBox="1"/>
          <p:nvPr/>
        </p:nvSpPr>
        <p:spPr>
          <a:xfrm>
            <a:off x="2236748" y="2272605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accent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とき</a:t>
            </a:r>
          </a:p>
        </p:txBody>
      </p:sp>
      <p:sp>
        <p:nvSpPr>
          <p:cNvPr id="65" name="テキスト ボックス 64">
            <a:extLst>
              <a:ext uri="{FF2B5EF4-FFF2-40B4-BE49-F238E27FC236}">
                <a16:creationId xmlns:a16="http://schemas.microsoft.com/office/drawing/2014/main" id="{48809E5C-E28D-3247-81AD-57D7E4DFE83E}"/>
              </a:ext>
            </a:extLst>
          </p:cNvPr>
          <p:cNvSpPr txBox="1"/>
          <p:nvPr/>
        </p:nvSpPr>
        <p:spPr>
          <a:xfrm>
            <a:off x="3347848" y="2272605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>
                <a:solidFill>
                  <a:schemeClr val="accent4">
                    <a:lumMod val="60000"/>
                    <a:lumOff val="40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ひかり</a:t>
            </a:r>
          </a:p>
        </p:txBody>
      </p:sp>
      <p:sp>
        <p:nvSpPr>
          <p:cNvPr id="66" name="テキスト ボックス 65">
            <a:extLst>
              <a:ext uri="{FF2B5EF4-FFF2-40B4-BE49-F238E27FC236}">
                <a16:creationId xmlns:a16="http://schemas.microsoft.com/office/drawing/2014/main" id="{40396448-9C31-8C49-8AE0-93FC946A7B03}"/>
              </a:ext>
            </a:extLst>
          </p:cNvPr>
          <p:cNvSpPr txBox="1"/>
          <p:nvPr/>
        </p:nvSpPr>
        <p:spPr>
          <a:xfrm>
            <a:off x="2764260" y="2918781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accent4">
                    <a:lumMod val="60000"/>
                    <a:lumOff val="40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ま</a:t>
            </a:r>
          </a:p>
        </p:txBody>
      </p:sp>
      <p:sp>
        <p:nvSpPr>
          <p:cNvPr id="67" name="テキスト ボックス 66">
            <a:extLst>
              <a:ext uri="{FF2B5EF4-FFF2-40B4-BE49-F238E27FC236}">
                <a16:creationId xmlns:a16="http://schemas.microsoft.com/office/drawing/2014/main" id="{8C155DFB-591A-4840-9BEB-B889FFC8DC12}"/>
              </a:ext>
            </a:extLst>
          </p:cNvPr>
          <p:cNvSpPr txBox="1"/>
          <p:nvPr/>
        </p:nvSpPr>
        <p:spPr>
          <a:xfrm>
            <a:off x="1839296" y="3746304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くうき</a:t>
            </a:r>
            <a:r>
              <a:rPr kumimoji="1" lang="en-US" altLang="ja-JP" sz="1400" spc="3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	</a:t>
            </a:r>
            <a:endParaRPr kumimoji="1" lang="ja-JP" altLang="en-US" sz="1400" spc="300">
              <a:solidFill>
                <a:schemeClr val="bg1"/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sp>
        <p:nvSpPr>
          <p:cNvPr id="68" name="テキスト ボックス 67">
            <a:extLst>
              <a:ext uri="{FF2B5EF4-FFF2-40B4-BE49-F238E27FC236}">
                <a16:creationId xmlns:a16="http://schemas.microsoft.com/office/drawing/2014/main" id="{72122ACA-948D-4540-8379-931766353A47}"/>
              </a:ext>
            </a:extLst>
          </p:cNvPr>
          <p:cNvSpPr txBox="1"/>
          <p:nvPr/>
        </p:nvSpPr>
        <p:spPr>
          <a:xfrm>
            <a:off x="2721418" y="3746304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とき</a:t>
            </a:r>
          </a:p>
        </p:txBody>
      </p:sp>
      <p:sp>
        <p:nvSpPr>
          <p:cNvPr id="69" name="テキスト ボックス 68">
            <a:extLst>
              <a:ext uri="{FF2B5EF4-FFF2-40B4-BE49-F238E27FC236}">
                <a16:creationId xmlns:a16="http://schemas.microsoft.com/office/drawing/2014/main" id="{8144BFC6-90B3-314B-9F5C-02A7137FC4D7}"/>
              </a:ext>
            </a:extLst>
          </p:cNvPr>
          <p:cNvSpPr txBox="1"/>
          <p:nvPr/>
        </p:nvSpPr>
        <p:spPr>
          <a:xfrm>
            <a:off x="4234854" y="3746304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>
                <a:solidFill>
                  <a:schemeClr val="bg2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ひかり</a:t>
            </a:r>
          </a:p>
        </p:txBody>
      </p:sp>
      <p:sp>
        <p:nvSpPr>
          <p:cNvPr id="70" name="テキスト ボックス 69">
            <a:extLst>
              <a:ext uri="{FF2B5EF4-FFF2-40B4-BE49-F238E27FC236}">
                <a16:creationId xmlns:a16="http://schemas.microsoft.com/office/drawing/2014/main" id="{C4846E00-3D53-AF4B-8ACA-0A7E0D94B535}"/>
              </a:ext>
            </a:extLst>
          </p:cNvPr>
          <p:cNvSpPr txBox="1"/>
          <p:nvPr/>
        </p:nvSpPr>
        <p:spPr>
          <a:xfrm>
            <a:off x="2834016" y="4401001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rgbClr val="E6D3FC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め</a:t>
            </a:r>
            <a:r>
              <a:rPr kumimoji="1" lang="en-US" altLang="ja-JP" sz="1400" spc="300" dirty="0">
                <a:solidFill>
                  <a:srgbClr val="E6D3FC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	</a:t>
            </a:r>
            <a:endParaRPr kumimoji="1" lang="ja-JP" altLang="en-US" sz="1400" spc="300">
              <a:solidFill>
                <a:srgbClr val="E6D3FC"/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sp>
        <p:nvSpPr>
          <p:cNvPr id="71" name="テキスト ボックス 70">
            <a:extLst>
              <a:ext uri="{FF2B5EF4-FFF2-40B4-BE49-F238E27FC236}">
                <a16:creationId xmlns:a16="http://schemas.microsoft.com/office/drawing/2014/main" id="{709B8640-7EB8-D441-BD59-581C3E49E5D7}"/>
              </a:ext>
            </a:extLst>
          </p:cNvPr>
          <p:cNvSpPr txBox="1"/>
          <p:nvPr/>
        </p:nvSpPr>
        <p:spPr>
          <a:xfrm>
            <a:off x="3764906" y="4401001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rgbClr val="E6D3FC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み</a:t>
            </a:r>
          </a:p>
        </p:txBody>
      </p:sp>
      <p:sp>
        <p:nvSpPr>
          <p:cNvPr id="72" name="テキスト ボックス 71">
            <a:extLst>
              <a:ext uri="{FF2B5EF4-FFF2-40B4-BE49-F238E27FC236}">
                <a16:creationId xmlns:a16="http://schemas.microsoft.com/office/drawing/2014/main" id="{EEAFC45F-1F8C-2341-9B63-501B880F88CB}"/>
              </a:ext>
            </a:extLst>
          </p:cNvPr>
          <p:cNvSpPr txBox="1"/>
          <p:nvPr/>
        </p:nvSpPr>
        <p:spPr>
          <a:xfrm>
            <a:off x="4330229" y="1629743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>
                <a:solidFill>
                  <a:schemeClr val="accent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あいだ</a:t>
            </a:r>
          </a:p>
        </p:txBody>
      </p: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4">
            <p14:nvContentPartPr>
              <p14:cNvPr id="12" name="インク 11">
                <a:extLst>
                  <a:ext uri="{FF2B5EF4-FFF2-40B4-BE49-F238E27FC236}">
                    <a16:creationId xmlns:a16="http://schemas.microsoft.com/office/drawing/2014/main" id="{8877B32B-1736-A048-8B9A-C2494043E602}"/>
                  </a:ext>
                </a:extLst>
              </p14:cNvPr>
              <p14:cNvContentPartPr/>
              <p14:nvPr/>
            </p14:nvContentPartPr>
            <p14:xfrm>
              <a:off x="2779416" y="5018760"/>
              <a:ext cx="2712600" cy="151560"/>
            </p14:xfrm>
          </p:contentPart>
        </mc:Choice>
        <mc:Fallback xmlns="">
          <p:pic>
            <p:nvPicPr>
              <p:cNvPr id="12" name="インク 11">
                <a:extLst>
                  <a:ext uri="{FF2B5EF4-FFF2-40B4-BE49-F238E27FC236}">
                    <a16:creationId xmlns:a16="http://schemas.microsoft.com/office/drawing/2014/main" id="{8877B32B-1736-A048-8B9A-C2494043E602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716776" y="4640760"/>
                <a:ext cx="2838240" cy="907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6">
            <p14:nvContentPartPr>
              <p14:cNvPr id="16" name="インク 15">
                <a:extLst>
                  <a:ext uri="{FF2B5EF4-FFF2-40B4-BE49-F238E27FC236}">
                    <a16:creationId xmlns:a16="http://schemas.microsoft.com/office/drawing/2014/main" id="{26DD0463-B485-A846-A15C-4FB84CE44816}"/>
                  </a:ext>
                </a:extLst>
              </p14:cNvPr>
              <p14:cNvContentPartPr/>
              <p14:nvPr/>
            </p14:nvContentPartPr>
            <p14:xfrm>
              <a:off x="901704" y="5684400"/>
              <a:ext cx="1810800" cy="144360"/>
            </p14:xfrm>
          </p:contentPart>
        </mc:Choice>
        <mc:Fallback xmlns="">
          <p:pic>
            <p:nvPicPr>
              <p:cNvPr id="16" name="インク 15">
                <a:extLst>
                  <a:ext uri="{FF2B5EF4-FFF2-40B4-BE49-F238E27FC236}">
                    <a16:creationId xmlns:a16="http://schemas.microsoft.com/office/drawing/2014/main" id="{26DD0463-B485-A846-A15C-4FB84CE44816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838704" y="5306400"/>
                <a:ext cx="1936440" cy="900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47560268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EAB116E-219A-ED42-B749-D16BD32E2D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まとめ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2EEC95EE-0E17-9048-9850-9C40853AD6AE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 fontScale="92500" lnSpcReduction="10000"/>
          </a:bodyPr>
          <a:lstStyle/>
          <a:p>
            <a:r>
              <a:rPr kumimoji="1" lang="ja-JP" altLang="en-US">
                <a:solidFill>
                  <a:schemeClr val="bg2"/>
                </a:solidFill>
              </a:rPr>
              <a:t>光</a:t>
            </a:r>
            <a:r>
              <a:rPr kumimoji="1" lang="ja-JP" altLang="en-US"/>
              <a:t>は水と空気などの</a:t>
            </a:r>
            <a:r>
              <a:rPr lang="ja-JP" altLang="en-US">
                <a:solidFill>
                  <a:schemeClr val="accent3"/>
                </a:solidFill>
              </a:rPr>
              <a:t>２つ</a:t>
            </a:r>
            <a:r>
              <a:rPr kumimoji="1" lang="ja-JP" altLang="en-US">
                <a:solidFill>
                  <a:schemeClr val="accent3"/>
                </a:solidFill>
              </a:rPr>
              <a:t>の物</a:t>
            </a:r>
            <a:r>
              <a:rPr lang="ja-JP" altLang="en-US">
                <a:solidFill>
                  <a:schemeClr val="accent3"/>
                </a:solidFill>
              </a:rPr>
              <a:t>を通るとき</a:t>
            </a:r>
            <a:r>
              <a:rPr lang="ja-JP" altLang="en-US"/>
              <a:t>、</a:t>
            </a:r>
            <a:r>
              <a:rPr lang="ja-JP" altLang="en-US">
                <a:solidFill>
                  <a:schemeClr val="accent4">
                    <a:lumMod val="60000"/>
                    <a:lumOff val="40000"/>
                  </a:schemeClr>
                </a:solidFill>
              </a:rPr>
              <a:t>その間で曲がるせいしつがある</a:t>
            </a:r>
            <a:r>
              <a:rPr lang="ja-JP" altLang="en-US"/>
              <a:t>ことが分かったよ。</a:t>
            </a:r>
            <a:endParaRPr lang="en-US" altLang="ja-JP" dirty="0"/>
          </a:p>
          <a:p>
            <a:r>
              <a:rPr kumimoji="1" lang="ja-JP" altLang="en-US">
                <a:solidFill>
                  <a:schemeClr val="bg2"/>
                </a:solidFill>
              </a:rPr>
              <a:t>光</a:t>
            </a:r>
            <a:r>
              <a:rPr kumimoji="1" lang="ja-JP" altLang="en-US"/>
              <a:t>が</a:t>
            </a:r>
            <a:r>
              <a:rPr kumimoji="1" lang="ja-JP" altLang="en-US">
                <a:solidFill>
                  <a:srgbClr val="E6D3FC"/>
                </a:solidFill>
              </a:rPr>
              <a:t>水から空気にさしこむ時の角度が大きい場合</a:t>
            </a:r>
            <a:r>
              <a:rPr kumimoji="1" lang="ja-JP" altLang="en-US"/>
              <a:t>、</a:t>
            </a:r>
            <a:r>
              <a:rPr kumimoji="1" lang="ja-JP" altLang="en-US">
                <a:solidFill>
                  <a:schemeClr val="accent2"/>
                </a:solidFill>
              </a:rPr>
              <a:t>光が水面ではね返る</a:t>
            </a:r>
            <a:r>
              <a:rPr kumimoji="1" lang="ja-JP" altLang="en-US"/>
              <a:t>ことが分かったよ。</a:t>
            </a:r>
            <a:endParaRPr kumimoji="1" lang="en-US" altLang="ja-JP" dirty="0"/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3185098F-994B-B64C-AFE1-95FB88C1F02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1033200" y="1612800"/>
            <a:ext cx="6756562" cy="849600"/>
          </a:xfrm>
        </p:spPr>
        <p:txBody>
          <a:bodyPr/>
          <a:lstStyle/>
          <a:p>
            <a:r>
              <a:rPr kumimoji="1" lang="ja-JP" altLang="en-US" dirty="0"/>
              <a:t>今日は光のくっせつについて実験したよ！</a:t>
            </a:r>
            <a:endParaRPr kumimoji="1" lang="en-US" altLang="ja-JP" dirty="0"/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1D7FF710-5A63-8540-8A76-A63FEEB465AD}"/>
              </a:ext>
            </a:extLst>
          </p:cNvPr>
          <p:cNvSpPr txBox="1"/>
          <p:nvPr/>
        </p:nvSpPr>
        <p:spPr>
          <a:xfrm>
            <a:off x="1220788" y="1619250"/>
            <a:ext cx="901700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kumimoji="1" lang="ja-JP" altLang="en-US" sz="1400" spc="6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きょう</a:t>
            </a:r>
          </a:p>
        </p:txBody>
      </p:sp>
      <p:grpSp>
        <p:nvGrpSpPr>
          <p:cNvPr id="12" name="グループ化 11">
            <a:extLst>
              <a:ext uri="{FF2B5EF4-FFF2-40B4-BE49-F238E27FC236}">
                <a16:creationId xmlns:a16="http://schemas.microsoft.com/office/drawing/2014/main" id="{65878D44-42B0-8941-91E8-68B0A70AC076}"/>
              </a:ext>
            </a:extLst>
          </p:cNvPr>
          <p:cNvGrpSpPr/>
          <p:nvPr/>
        </p:nvGrpSpPr>
        <p:grpSpPr>
          <a:xfrm>
            <a:off x="995815" y="1621227"/>
            <a:ext cx="6643475" cy="724410"/>
            <a:chOff x="1291277" y="4792294"/>
            <a:chExt cx="6340594" cy="1325160"/>
          </a:xfrm>
        </p:grpSpPr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3">
              <p14:nvContentPartPr>
                <p14:cNvPr id="13" name="インク 12">
                  <a:extLst>
                    <a:ext uri="{FF2B5EF4-FFF2-40B4-BE49-F238E27FC236}">
                      <a16:creationId xmlns:a16="http://schemas.microsoft.com/office/drawing/2014/main" id="{4B88CC3A-F135-9A4D-B845-E360E8C68C48}"/>
                    </a:ext>
                  </a:extLst>
                </p14:cNvPr>
                <p14:cNvContentPartPr/>
                <p14:nvPr/>
              </p14:nvContentPartPr>
              <p14:xfrm>
                <a:off x="1291277" y="4792294"/>
                <a:ext cx="6340594" cy="29160"/>
              </p14:xfrm>
            </p:contentPart>
          </mc:Choice>
          <mc:Fallback xmlns="">
            <p:pic>
              <p:nvPicPr>
                <p:cNvPr id="24" name="インク 23">
                  <a:extLst>
                    <a:ext uri="{FF2B5EF4-FFF2-40B4-BE49-F238E27FC236}">
                      <a16:creationId xmlns:a16="http://schemas.microsoft.com/office/drawing/2014/main" id="{6E1F5C20-132F-ED40-B1F6-A5AA4769B82F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1231324" y="4729654"/>
                  <a:ext cx="6460157" cy="154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7">
              <p14:nvContentPartPr>
                <p14:cNvPr id="14" name="インク 13">
                  <a:extLst>
                    <a:ext uri="{FF2B5EF4-FFF2-40B4-BE49-F238E27FC236}">
                      <a16:creationId xmlns:a16="http://schemas.microsoft.com/office/drawing/2014/main" id="{84561653-2026-7047-A94A-11D15D495CFB}"/>
                    </a:ext>
                  </a:extLst>
                </p14:cNvPr>
                <p14:cNvContentPartPr/>
                <p14:nvPr/>
              </p14:nvContentPartPr>
              <p14:xfrm>
                <a:off x="1293098" y="4821094"/>
                <a:ext cx="15840" cy="1294200"/>
              </p14:xfrm>
            </p:contentPart>
          </mc:Choice>
          <mc:Fallback xmlns="">
            <p:pic>
              <p:nvPicPr>
                <p:cNvPr id="25" name="インク 24">
                  <a:extLst>
                    <a:ext uri="{FF2B5EF4-FFF2-40B4-BE49-F238E27FC236}">
                      <a16:creationId xmlns:a16="http://schemas.microsoft.com/office/drawing/2014/main" id="{37408C14-5D54-374B-8543-CCBF10E4EEE4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1232837" y="4443094"/>
                  <a:ext cx="136017" cy="2049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9">
              <p14:nvContentPartPr>
                <p14:cNvPr id="15" name="インク 14">
                  <a:extLst>
                    <a:ext uri="{FF2B5EF4-FFF2-40B4-BE49-F238E27FC236}">
                      <a16:creationId xmlns:a16="http://schemas.microsoft.com/office/drawing/2014/main" id="{E404979A-0132-8E40-B888-18E570CA6039}"/>
                    </a:ext>
                  </a:extLst>
                </p14:cNvPr>
                <p14:cNvContentPartPr/>
                <p14:nvPr/>
              </p14:nvContentPartPr>
              <p14:xfrm>
                <a:off x="1315511" y="6093694"/>
                <a:ext cx="6260443" cy="23760"/>
              </p14:xfrm>
            </p:contentPart>
          </mc:Choice>
          <mc:Fallback xmlns="">
            <p:pic>
              <p:nvPicPr>
                <p:cNvPr id="34" name="インク 33">
                  <a:extLst>
                    <a:ext uri="{FF2B5EF4-FFF2-40B4-BE49-F238E27FC236}">
                      <a16:creationId xmlns:a16="http://schemas.microsoft.com/office/drawing/2014/main" id="{97210B58-127C-1642-A4DB-A157562E9674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1255901" y="5715694"/>
                  <a:ext cx="6380006" cy="779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11">
              <p14:nvContentPartPr>
                <p14:cNvPr id="16" name="インク 15">
                  <a:extLst>
                    <a:ext uri="{FF2B5EF4-FFF2-40B4-BE49-F238E27FC236}">
                      <a16:creationId xmlns:a16="http://schemas.microsoft.com/office/drawing/2014/main" id="{049A13D0-B941-BC49-AECB-904D02016F57}"/>
                    </a:ext>
                  </a:extLst>
                </p14:cNvPr>
                <p14:cNvContentPartPr/>
                <p14:nvPr/>
              </p14:nvContentPartPr>
              <p14:xfrm>
                <a:off x="7575954" y="4821094"/>
                <a:ext cx="15840" cy="1294200"/>
              </p14:xfrm>
            </p:contentPart>
          </mc:Choice>
          <mc:Fallback xmlns="">
            <p:pic>
              <p:nvPicPr>
                <p:cNvPr id="35" name="インク 34">
                  <a:extLst>
                    <a:ext uri="{FF2B5EF4-FFF2-40B4-BE49-F238E27FC236}">
                      <a16:creationId xmlns:a16="http://schemas.microsoft.com/office/drawing/2014/main" id="{440C5F2A-755B-344A-9CF4-4E821CC71BA0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7515693" y="4443094"/>
                  <a:ext cx="136017" cy="204984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4FF104BA-12F1-684E-A47F-AC58F0AB6788}"/>
              </a:ext>
            </a:extLst>
          </p:cNvPr>
          <p:cNvSpPr txBox="1"/>
          <p:nvPr/>
        </p:nvSpPr>
        <p:spPr>
          <a:xfrm>
            <a:off x="2162176" y="1619250"/>
            <a:ext cx="901700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ひかり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6237A121-D4A1-3349-8D3D-3D92C18AD77D}"/>
              </a:ext>
            </a:extLst>
          </p:cNvPr>
          <p:cNvSpPr txBox="1"/>
          <p:nvPr/>
        </p:nvSpPr>
        <p:spPr>
          <a:xfrm>
            <a:off x="5389564" y="1619250"/>
            <a:ext cx="101947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kumimoji="1" lang="ja-JP" altLang="en-US" sz="1400" spc="6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じっけん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85FE5969-78C4-534A-9ECF-693D9E7A8B4B}"/>
              </a:ext>
            </a:extLst>
          </p:cNvPr>
          <p:cNvSpPr txBox="1"/>
          <p:nvPr/>
        </p:nvSpPr>
        <p:spPr>
          <a:xfrm>
            <a:off x="843090" y="2408400"/>
            <a:ext cx="901700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kumimoji="1" lang="ja-JP" altLang="en-US" sz="1400">
                <a:solidFill>
                  <a:schemeClr val="bg2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ひかり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30360C90-BD38-474C-9EAE-F42F9FCE2E56}"/>
              </a:ext>
            </a:extLst>
          </p:cNvPr>
          <p:cNvSpPr txBox="1"/>
          <p:nvPr/>
        </p:nvSpPr>
        <p:spPr>
          <a:xfrm>
            <a:off x="1484050" y="2408400"/>
            <a:ext cx="901700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みず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C7B69D6C-5190-5743-8005-D016EFD4A73E}"/>
              </a:ext>
            </a:extLst>
          </p:cNvPr>
          <p:cNvSpPr txBox="1"/>
          <p:nvPr/>
        </p:nvSpPr>
        <p:spPr>
          <a:xfrm>
            <a:off x="2161586" y="2408400"/>
            <a:ext cx="901700" cy="30777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くうき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F0EA5DBD-D35B-5A4E-9A54-43F7D33A44D7}"/>
              </a:ext>
            </a:extLst>
          </p:cNvPr>
          <p:cNvSpPr txBox="1"/>
          <p:nvPr/>
        </p:nvSpPr>
        <p:spPr>
          <a:xfrm>
            <a:off x="4314354" y="2408400"/>
            <a:ext cx="901700" cy="30777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kumimoji="1" lang="ja-JP" altLang="en-US" sz="1400" spc="300">
                <a:solidFill>
                  <a:schemeClr val="accent3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もの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A69B48EE-7CC6-ED42-AA70-321E17B0C1D8}"/>
              </a:ext>
            </a:extLst>
          </p:cNvPr>
          <p:cNvSpPr txBox="1"/>
          <p:nvPr/>
        </p:nvSpPr>
        <p:spPr>
          <a:xfrm>
            <a:off x="4906546" y="2408400"/>
            <a:ext cx="901700" cy="30777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kumimoji="1" lang="ja-JP" altLang="en-US" sz="1400" spc="300">
                <a:solidFill>
                  <a:schemeClr val="accent3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とお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09C5CBCF-E482-7246-B051-817847F2E636}"/>
              </a:ext>
            </a:extLst>
          </p:cNvPr>
          <p:cNvSpPr txBox="1"/>
          <p:nvPr/>
        </p:nvSpPr>
        <p:spPr>
          <a:xfrm>
            <a:off x="1318324" y="2959005"/>
            <a:ext cx="901700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kumimoji="1" lang="ja-JP" altLang="en-US" sz="1400">
                <a:solidFill>
                  <a:schemeClr val="accent4">
                    <a:lumMod val="60000"/>
                    <a:lumOff val="40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あいだ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BC79B67F-0C71-2A40-85B2-78D333E442E1}"/>
              </a:ext>
            </a:extLst>
          </p:cNvPr>
          <p:cNvSpPr txBox="1"/>
          <p:nvPr/>
        </p:nvSpPr>
        <p:spPr>
          <a:xfrm>
            <a:off x="2081204" y="2959005"/>
            <a:ext cx="901700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kumimoji="1" lang="ja-JP" altLang="en-US" sz="1400" spc="300">
                <a:solidFill>
                  <a:schemeClr val="accent4">
                    <a:lumMod val="60000"/>
                    <a:lumOff val="40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ま</a:t>
            </a: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AA91BEA0-C700-274A-A1A3-5AC3C5E84764}"/>
              </a:ext>
            </a:extLst>
          </p:cNvPr>
          <p:cNvSpPr txBox="1"/>
          <p:nvPr/>
        </p:nvSpPr>
        <p:spPr>
          <a:xfrm>
            <a:off x="5450796" y="2959005"/>
            <a:ext cx="901700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わ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BDBEE666-C9A7-E04D-AF10-10DD94AAE797}"/>
              </a:ext>
            </a:extLst>
          </p:cNvPr>
          <p:cNvSpPr txBox="1"/>
          <p:nvPr/>
        </p:nvSpPr>
        <p:spPr>
          <a:xfrm>
            <a:off x="843090" y="4192101"/>
            <a:ext cx="901700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kumimoji="1" lang="ja-JP" altLang="en-US" sz="1400">
                <a:solidFill>
                  <a:schemeClr val="bg2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ひかり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34C0DCC6-6E98-F94A-A42E-8DAD2CC7B44B}"/>
              </a:ext>
            </a:extLst>
          </p:cNvPr>
          <p:cNvSpPr txBox="1"/>
          <p:nvPr/>
        </p:nvSpPr>
        <p:spPr>
          <a:xfrm>
            <a:off x="1484050" y="4192101"/>
            <a:ext cx="901700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kumimoji="1" lang="ja-JP" altLang="en-US" sz="1400" spc="300">
                <a:solidFill>
                  <a:srgbClr val="E6D3FC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みず</a:t>
            </a: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168ED96A-BB78-414D-963A-FE87FEBF7757}"/>
              </a:ext>
            </a:extLst>
          </p:cNvPr>
          <p:cNvSpPr txBox="1"/>
          <p:nvPr/>
        </p:nvSpPr>
        <p:spPr>
          <a:xfrm>
            <a:off x="2429810" y="4192101"/>
            <a:ext cx="901700" cy="30777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kumimoji="1" lang="ja-JP" altLang="en-US" sz="1400" spc="300">
                <a:solidFill>
                  <a:srgbClr val="E6D3FC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くうき</a:t>
            </a: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6F88000B-16A8-634A-BC4F-E5CC74F730EA}"/>
              </a:ext>
            </a:extLst>
          </p:cNvPr>
          <p:cNvSpPr txBox="1"/>
          <p:nvPr/>
        </p:nvSpPr>
        <p:spPr>
          <a:xfrm>
            <a:off x="4218686" y="4192101"/>
            <a:ext cx="901700" cy="30777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kumimoji="1" lang="ja-JP" altLang="en-US" sz="1400" spc="300">
                <a:solidFill>
                  <a:srgbClr val="E6D3FC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とき</a:t>
            </a: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626F3924-3EFF-984D-8C59-48A152159539}"/>
              </a:ext>
            </a:extLst>
          </p:cNvPr>
          <p:cNvSpPr txBox="1"/>
          <p:nvPr/>
        </p:nvSpPr>
        <p:spPr>
          <a:xfrm>
            <a:off x="4898090" y="4192101"/>
            <a:ext cx="901700" cy="30777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kumimoji="1" lang="ja-JP" altLang="en-US" sz="1400" spc="300">
                <a:solidFill>
                  <a:srgbClr val="E6D3FC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かくど</a:t>
            </a: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F677B867-CA13-3049-ADC4-8ECEAB6FA431}"/>
              </a:ext>
            </a:extLst>
          </p:cNvPr>
          <p:cNvSpPr txBox="1"/>
          <p:nvPr/>
        </p:nvSpPr>
        <p:spPr>
          <a:xfrm>
            <a:off x="5723798" y="4192101"/>
            <a:ext cx="901700" cy="30777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kumimoji="1" lang="ja-JP" altLang="en-US" sz="1400" spc="300">
                <a:solidFill>
                  <a:srgbClr val="E6D3FC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おお</a:t>
            </a: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D2DC02B9-9699-F24F-87B2-1E470E3ED598}"/>
              </a:ext>
            </a:extLst>
          </p:cNvPr>
          <p:cNvSpPr txBox="1"/>
          <p:nvPr/>
        </p:nvSpPr>
        <p:spPr>
          <a:xfrm>
            <a:off x="1477328" y="4742706"/>
            <a:ext cx="901700" cy="30777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kumimoji="1" lang="ja-JP" altLang="en-US" sz="1400" spc="300">
                <a:solidFill>
                  <a:srgbClr val="E6D3FC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ばあい</a:t>
            </a: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F4F10FE0-A382-C643-B808-C9AC05F6D507}"/>
              </a:ext>
            </a:extLst>
          </p:cNvPr>
          <p:cNvSpPr txBox="1"/>
          <p:nvPr/>
        </p:nvSpPr>
        <p:spPr>
          <a:xfrm>
            <a:off x="2228454" y="4742508"/>
            <a:ext cx="901700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kumimoji="1" lang="ja-JP" altLang="en-US" sz="1400">
                <a:solidFill>
                  <a:schemeClr val="accent2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ひかり</a:t>
            </a: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169FDDAD-4716-3844-8017-F0A02197987F}"/>
              </a:ext>
            </a:extLst>
          </p:cNvPr>
          <p:cNvSpPr txBox="1"/>
          <p:nvPr/>
        </p:nvSpPr>
        <p:spPr>
          <a:xfrm>
            <a:off x="2840640" y="4742310"/>
            <a:ext cx="99984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kumimoji="1" lang="ja-JP" altLang="en-US" sz="1400" spc="300">
                <a:solidFill>
                  <a:schemeClr val="accent2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すいめん</a:t>
            </a: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984111E5-B03A-1E40-AFCE-0DC4E0EFB671}"/>
              </a:ext>
            </a:extLst>
          </p:cNvPr>
          <p:cNvSpPr txBox="1"/>
          <p:nvPr/>
        </p:nvSpPr>
        <p:spPr>
          <a:xfrm>
            <a:off x="4367226" y="4742112"/>
            <a:ext cx="99984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kumimoji="1" lang="ja-JP" altLang="en-US" sz="1400" spc="300">
                <a:solidFill>
                  <a:schemeClr val="accent2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かえ</a:t>
            </a: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E62F5A7D-ACFE-9C4A-BD71-248C268A7902}"/>
              </a:ext>
            </a:extLst>
          </p:cNvPr>
          <p:cNvSpPr txBox="1"/>
          <p:nvPr/>
        </p:nvSpPr>
        <p:spPr>
          <a:xfrm>
            <a:off x="5747508" y="4741914"/>
            <a:ext cx="99984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わ</a:t>
            </a:r>
          </a:p>
        </p:txBody>
      </p:sp>
    </p:spTree>
    <p:extLst>
      <p:ext uri="{BB962C8B-B14F-4D97-AF65-F5344CB8AC3E}">
        <p14:creationId xmlns:p14="http://schemas.microsoft.com/office/powerpoint/2010/main" val="198892941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3">
            <a:extLst>
              <a:ext uri="{FF2B5EF4-FFF2-40B4-BE49-F238E27FC236}">
                <a16:creationId xmlns:a16="http://schemas.microsoft.com/office/drawing/2014/main" id="{EC7AD251-F2EA-5A45-863A-2B0C7C13EA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実験・写真引用元</a:t>
            </a:r>
          </a:p>
        </p:txBody>
      </p:sp>
      <p:sp>
        <p:nvSpPr>
          <p:cNvPr id="5" name="コンテンツ プレースホルダー 4">
            <a:extLst>
              <a:ext uri="{FF2B5EF4-FFF2-40B4-BE49-F238E27FC236}">
                <a16:creationId xmlns:a16="http://schemas.microsoft.com/office/drawing/2014/main" id="{3D5C7681-E280-3F4D-BBE0-5E782D9CE5F2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77026" y="1591533"/>
            <a:ext cx="6300190" cy="4961291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ja-JP" altLang="en-US" dirty="0"/>
              <a:t>出典： 理科がもっと好きになる！小学生のおもしろ科学実験　身近なふしぎを発見！（</a:t>
            </a:r>
            <a:r>
              <a:rPr lang="en-US" altLang="ja-JP" dirty="0"/>
              <a:t>P12,13</a:t>
            </a:r>
            <a:r>
              <a:rPr lang="ja-JP" altLang="en-US" dirty="0"/>
              <a:t>）</a:t>
            </a:r>
            <a:endParaRPr lang="en-US" altLang="ja-JP" dirty="0"/>
          </a:p>
          <a:p>
            <a:pPr marL="0" indent="0">
              <a:buNone/>
            </a:pPr>
            <a:r>
              <a:rPr lang="en-US" altLang="ja-JP" dirty="0"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https://www.youtube.com/watch?v=orO7CtWolL0</a:t>
            </a:r>
            <a:endParaRPr lang="en-US" altLang="ja-JP" dirty="0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083A48AC-B45B-49FB-BFB3-B2FCF6520338}"/>
              </a:ext>
            </a:extLst>
          </p:cNvPr>
          <p:cNvSpPr txBox="1"/>
          <p:nvPr/>
        </p:nvSpPr>
        <p:spPr>
          <a:xfrm>
            <a:off x="382315" y="2291517"/>
            <a:ext cx="127686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kumimoji="1" lang="ja-JP" altLang="en-US" sz="1400" spc="6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しゅってん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266A1942-03DD-4762-BE6F-54110B0C1579}"/>
              </a:ext>
            </a:extLst>
          </p:cNvPr>
          <p:cNvSpPr txBox="1"/>
          <p:nvPr/>
        </p:nvSpPr>
        <p:spPr>
          <a:xfrm>
            <a:off x="1173721" y="305176"/>
            <a:ext cx="462151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spc="600" dirty="0">
                <a:latin typeface="Meiryo UI" panose="020B0604030504040204" pitchFamily="34" charset="-128"/>
                <a:ea typeface="Meiryo UI" panose="020B0604030504040204" pitchFamily="34" charset="-128"/>
              </a:rPr>
              <a:t>じっけん　　しゃしん　いんようもと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A74DA639-F466-4C4A-A55E-113430E451DF}"/>
              </a:ext>
            </a:extLst>
          </p:cNvPr>
          <p:cNvSpPr txBox="1"/>
          <p:nvPr/>
        </p:nvSpPr>
        <p:spPr>
          <a:xfrm>
            <a:off x="1850167" y="2291517"/>
            <a:ext cx="127686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kumimoji="1" lang="ja-JP" altLang="en-US" sz="1400" spc="6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りか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1F31B815-66BE-4BDE-8051-EE8B6E382E92}"/>
              </a:ext>
            </a:extLst>
          </p:cNvPr>
          <p:cNvSpPr txBox="1"/>
          <p:nvPr/>
        </p:nvSpPr>
        <p:spPr>
          <a:xfrm>
            <a:off x="3474148" y="2291517"/>
            <a:ext cx="127686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kumimoji="1" lang="ja-JP" altLang="en-US" sz="1400" spc="6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す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3049D1EB-02E3-4715-B7EE-72CE0013C2BE}"/>
              </a:ext>
            </a:extLst>
          </p:cNvPr>
          <p:cNvSpPr txBox="1"/>
          <p:nvPr/>
        </p:nvSpPr>
        <p:spPr>
          <a:xfrm>
            <a:off x="5125682" y="2291517"/>
            <a:ext cx="165153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kumimoji="1" lang="ja-JP" altLang="en-US" sz="1400" spc="6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しょうがくせい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DC70DCF3-E800-43E2-AFD3-0714219FBACB}"/>
              </a:ext>
            </a:extLst>
          </p:cNvPr>
          <p:cNvSpPr txBox="1"/>
          <p:nvPr/>
        </p:nvSpPr>
        <p:spPr>
          <a:xfrm>
            <a:off x="1528240" y="2991501"/>
            <a:ext cx="165153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kumimoji="1" lang="ja-JP" altLang="en-US" sz="1400" spc="6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かがくじっけん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41DFFF48-26AD-4226-9D5C-78E69D3C2E1B}"/>
              </a:ext>
            </a:extLst>
          </p:cNvPr>
          <p:cNvSpPr txBox="1"/>
          <p:nvPr/>
        </p:nvSpPr>
        <p:spPr>
          <a:xfrm>
            <a:off x="3326961" y="2991501"/>
            <a:ext cx="165153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kumimoji="1" lang="ja-JP" altLang="en-US" sz="1400" spc="6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みぢか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A4E3C2F1-9D5C-4250-8E52-02F4254F0080}"/>
              </a:ext>
            </a:extLst>
          </p:cNvPr>
          <p:cNvSpPr txBox="1"/>
          <p:nvPr/>
        </p:nvSpPr>
        <p:spPr>
          <a:xfrm>
            <a:off x="5343654" y="2991501"/>
            <a:ext cx="165153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kumimoji="1" lang="ja-JP" altLang="en-US" sz="1400" spc="6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はっけん</a:t>
            </a:r>
          </a:p>
        </p:txBody>
      </p:sp>
    </p:spTree>
    <p:extLst>
      <p:ext uri="{BB962C8B-B14F-4D97-AF65-F5344CB8AC3E}">
        <p14:creationId xmlns:p14="http://schemas.microsoft.com/office/powerpoint/2010/main" val="596730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理科実験教室">
      <a:dk1>
        <a:srgbClr val="000000"/>
      </a:dk1>
      <a:lt1>
        <a:srgbClr val="FFFFFF"/>
      </a:lt1>
      <a:dk2>
        <a:srgbClr val="44546A"/>
      </a:dk2>
      <a:lt2>
        <a:srgbClr val="FEFC78"/>
      </a:lt2>
      <a:accent1>
        <a:srgbClr val="92E4FF"/>
      </a:accent1>
      <a:accent2>
        <a:srgbClr val="FC9E96"/>
      </a:accent2>
      <a:accent3>
        <a:srgbClr val="D4FB78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プレゼンテーション1" id="{36DB7D7C-FB0B-2A4F-9FDD-DDE6BC02880A}" vid="{E27C424A-38BE-FD47-AF6C-5940A03A589E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テーマ</Template>
  <TotalTime>4262</TotalTime>
  <Words>1732</Words>
  <Application>Microsoft Office PowerPoint</Application>
  <PresentationFormat>画面に合わせる (4:3)</PresentationFormat>
  <Paragraphs>545</Paragraphs>
  <Slides>29</Slides>
  <Notes>14</Notes>
  <HiddenSlides>1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29</vt:i4>
      </vt:variant>
    </vt:vector>
  </HeadingPairs>
  <TitlesOfParts>
    <vt:vector size="35" baseType="lpstr">
      <vt:lpstr>Meiryo UI</vt:lpstr>
      <vt:lpstr>游ゴシック</vt:lpstr>
      <vt:lpstr>Arial</vt:lpstr>
      <vt:lpstr>Calibri</vt:lpstr>
      <vt:lpstr>Wingdings</vt:lpstr>
      <vt:lpstr>Office テーマ</vt:lpstr>
      <vt:lpstr>今回の実験について（指導担当の方へ）</vt:lpstr>
      <vt:lpstr>こども実験教室</vt:lpstr>
      <vt:lpstr>はじめに</vt:lpstr>
      <vt:lpstr>水の中のストローのふしぎ</vt:lpstr>
      <vt:lpstr>水の中のストローのふしぎ</vt:lpstr>
      <vt:lpstr>光のくっせつ</vt:lpstr>
      <vt:lpstr>実験①〜水のファイバー〜</vt:lpstr>
      <vt:lpstr>実験を始める前に</vt:lpstr>
      <vt:lpstr>実験①〜準備するもの〜</vt:lpstr>
      <vt:lpstr>実験①〜やり方〜</vt:lpstr>
      <vt:lpstr>実験①〜やり方〜</vt:lpstr>
      <vt:lpstr>実験①〜やり方〜</vt:lpstr>
      <vt:lpstr>実験①〜水のファイバー〜</vt:lpstr>
      <vt:lpstr>光が曲がったひみつ</vt:lpstr>
      <vt:lpstr>光が曲がったひみつ</vt:lpstr>
      <vt:lpstr>光がはね返ったひみつ</vt:lpstr>
      <vt:lpstr>光がはね返ったひみつ</vt:lpstr>
      <vt:lpstr>実験②〜水に入れると絵がかわる⁉︎〜</vt:lpstr>
      <vt:lpstr>もう一度かくにん！</vt:lpstr>
      <vt:lpstr>実験②〜準備するもの〜</vt:lpstr>
      <vt:lpstr>実験②〜やり方〜</vt:lpstr>
      <vt:lpstr>実験②〜やり方〜</vt:lpstr>
      <vt:lpstr>実験②〜やり方〜</vt:lpstr>
      <vt:lpstr>実験②〜水に入れると絵がかわる⁉︎〜</vt:lpstr>
      <vt:lpstr>絵が見えなくなった理由</vt:lpstr>
      <vt:lpstr>絵が見えなくなった理由</vt:lpstr>
      <vt:lpstr>絵が見えなくなった理由</vt:lpstr>
      <vt:lpstr>まとめ</vt:lpstr>
      <vt:lpstr>実験・写真引用元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こども実験教室</dc:title>
  <dc:creator>俊綱 亀井</dc:creator>
  <cp:lastModifiedBy>中山 大資</cp:lastModifiedBy>
  <cp:revision>69</cp:revision>
  <dcterms:created xsi:type="dcterms:W3CDTF">2021-11-02T06:13:47Z</dcterms:created>
  <dcterms:modified xsi:type="dcterms:W3CDTF">2022-03-18T05:11:03Z</dcterms:modified>
</cp:coreProperties>
</file>