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notesSlides/notesSlide1.xml" ContentType="application/vnd.openxmlformats-officedocument.presentationml.notesSlide+xml"/>
  <Override PartName="/ppt/ink/ink2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8"/>
  </p:notesMasterIdLst>
  <p:sldIdLst>
    <p:sldId id="281" r:id="rId2"/>
    <p:sldId id="256" r:id="rId3"/>
    <p:sldId id="257" r:id="rId4"/>
    <p:sldId id="258" r:id="rId5"/>
    <p:sldId id="259" r:id="rId6"/>
    <p:sldId id="273" r:id="rId7"/>
    <p:sldId id="260" r:id="rId8"/>
    <p:sldId id="261" r:id="rId9"/>
    <p:sldId id="262" r:id="rId10"/>
    <p:sldId id="263" r:id="rId11"/>
    <p:sldId id="264" r:id="rId12"/>
    <p:sldId id="265" r:id="rId13"/>
    <p:sldId id="274" r:id="rId14"/>
    <p:sldId id="266" r:id="rId15"/>
    <p:sldId id="267" r:id="rId16"/>
    <p:sldId id="268" r:id="rId17"/>
    <p:sldId id="269" r:id="rId18"/>
    <p:sldId id="275" r:id="rId19"/>
    <p:sldId id="276" r:id="rId20"/>
    <p:sldId id="277" r:id="rId21"/>
    <p:sldId id="270" r:id="rId22"/>
    <p:sldId id="278" r:id="rId23"/>
    <p:sldId id="279" r:id="rId24"/>
    <p:sldId id="271" r:id="rId25"/>
    <p:sldId id="272" r:id="rId26"/>
    <p:sldId id="290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  <a:srgbClr val="EC6A7C"/>
    <a:srgbClr val="FFC000"/>
    <a:srgbClr val="FC9E96"/>
    <a:srgbClr val="FFFFFF"/>
    <a:srgbClr val="A7DBF7"/>
    <a:srgbClr val="92E4FF"/>
    <a:srgbClr val="70AD47"/>
    <a:srgbClr val="7590BE"/>
    <a:srgbClr val="FF7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411"/>
    <p:restoredTop sz="96127"/>
  </p:normalViewPr>
  <p:slideViewPr>
    <p:cSldViewPr snapToGrid="0" snapToObjects="1">
      <p:cViewPr varScale="1">
        <p:scale>
          <a:sx n="105" d="100"/>
          <a:sy n="105" d="100"/>
        </p:scale>
        <p:origin x="66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07:13:24.995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39 16383,'22'2'0,"-3"-1"0,-9 3 0,-3-3 0,3 3 0,0-3 0,-3 3 0,6-3 0,-5 2 0,2-2 0,0 1 0,-2 0 0,5-2 0,-7 3 0,8-1 0,-7-2 0,7 3 0,-7-1 0,4-1 0,-2 3 0,2-4 0,0 3 0,2-1 0,-5 0 0,5 1 0,-6 2 0,3-5 0,1 4 0,-5-3 0,4 4 0,-3-5 0,0 4 0,5-1 0,-3 0 0,3-1 0,-6 0 0,1-1 0,2 0 0,-1-1 0,2 2 0,-4-1 0,4 1 0,-3-2 0,2 0 0,4 0 0,-5 0 0,5 0 0,-3 0 0,-3 0 0,7 0 0,-4 0 0,4 0 0,-3 0 0,-1 0 0,0 0 0,-2 0 0,5-2 0,-6-1 0,7-2 0,-3-2 0,3 1 0,0-1 0,0-1 0,1 2 0,-2-3 0,3 3 0,-3-2 0,2 3 0,-1 0 0,-3 0 0,2 2 0,-2-1 0,0 1 0,2 0 0,-2-1 0,0 3 0,2-1 0,-5 0 0,5 2 0,-5-2 0,1 0 0,-2 1 0,-1-3 0,4 1 0,-3 1 0,2-1 0,-3 1 0,4 1 0,0 0 0,1 1 0,-1 0 0,-4 0 0,4 0 0,-3 0 0,3 0 0,1 0 0,-5 0 0,8 0 0,-7 0 0,7 0 0,-8 0 0,7 0 0,-1 0 0,2 0 0,0 0 0,1 0 0,-1 2 0,-3 1 0,2 0 0,-5 1 0,1-2 0,-2 1 0,0 1 0,2-1 0,-3 1 0,5-1 0,-2 1 0,-2-3 0,3 3 0,-3-1 0,-1 2 0,4 0 0,-4-3 0,4 2 0,0-1 0,-3-1 0,4 3 0,-5-3 0,0 1 0,3 1 0,-1-1 0,1 0 0,-3 1 0,1-2 0,2 3 0,-2-1 0,3 1 0,-4-2 0,1 3 0,-1-5 0,1 5 0,1-4 0,0 1 0,0 2 0,1-5 0,-2 2 0,3-2 0,-2 0 0,4 2 0,-3-1 0,1 1 0,0-2 0,-2 0 0,5 0 0,-6 0 0,3 0 0,0 0 0,-2 0 0,5 0 0,-6 0 0,3 0 0,-1 0 0,-1 0 0,6 0 0,-7 0 0,3 0 0,0 0 0,-3 0 0,7 0 0,-7 0 0,7 0 0,-8 0 0,8 0 0,-7 0 0,7 0 0,-7 0 0,3 0 0,-1 0 0,-2 0 0,2 0 0,1-2 0,-3-1 0,1-2 0,3 0 0,-3-2 0,5 1 0,-2-3 0,0 3 0,2-3 0,-5 3 0,1 1 0,-2 1 0,-1 1 0,4-1 0,-4 2 0,4-1 0,-4 1 0,1 0 0,3-4 0,0 4 0,1-2 0,3 1 0,-4 0 0,1 0 0,-1 0 0,0 0 0,-3 1 0,3 2 0,0 0 0,-3 0 0,2 0 0,0 0 0,-2 0 0,3 0 0,-2 0 0,0 0 0,1 0 0,0 0 0,-2 0 0,6 0 0,-6 0 0,7 0 0,-7 0 0,3 0 0,-1 0 0,-1 2 0,1-2 0,-2 4 0,2-3 0,-1 2 0,0 0 0,-1 2 0,-1-2 0,1 1 0,1-1 0,0-1 0,1 2 0,-2-3 0,-2 3 0,6-1 0,-4-1 0,1 0 0,0 0 0,0 1 0,-1-1 0,3 0 0,-4 1 0,3-1 0,-2 1 0,3 1 0,-4-4 0,1 4 0,2-1 0,-2 0 0,2 1 0,-2-4 0,1 4 0,0-3 0,2 1 0,-1 0 0,-2-2 0,1 2 0,-1 0 0,3 1 0,0-1 0,1 3 0,2-4 0,-5 0 0,1-1 0,1 0 0,-3 2 0,2-1 0,0 1 0,-2-2 0,3 0 0,0 0 0,-3 0 0,6 0 0,-2 0 0,0 0 0,3 0 0,-4 0 0,5 0 0,-1 0 0,-3 0 0,2 0 0,-6 0 0,3 0 0,-1 0 0,-1 0 0,1 0 0,1 0 0,0 0 0,1 0 0,-2 0 0,-3 0 0,7-3 0,-5 3 0,9-5 0,-10 3 0,7-3 0,-7 2 0,6-1 0,-5 3 0,1-3 0,-2 3 0,0-1 0,1 0 0,0 2 0,1-5 0,-2 3 0,-2-3 0,2 1 0,-1-1 0,0 1 0,1-1 0,3 0 0,-3 0 0,3 0 0,0 0 0,-2 2 0,2-1 0,-4 2 0,0-1 0,4 1 0,-3 2 0,3 0 0,-2 0 0,0 0 0,1 0 0,1 0 0,-4-2 0,7 2 0,-6-3 0,7 3 0,-4 0 0,2 0 0,1 0 0,-6 0 0,3 0 0,0 0 0,-3 0 0,2 0 0,0 0 0,-1 0 0,4 0 0,-4 0 0,2 0 0,0 0 0,-3 0 0,2 0 0,1 0 0,-3 0 0,2 3 0,1-1 0,-3 1 0,2-1 0,-2 0 0,2-2 0,-2 4 0,3-1 0,-1-1 0,-1 3 0,2-5 0,-4 5 0,1-5 0,2 4 0,-2-3 0,2 3 0,-2-2 0,-1 1 0,4 1 0,-3-2 0,2 3 0,-3 0 0,1-3 0,-1 2 0,1-1 0,1-1 0,0 2 0,0-1 0,-2 2 0,4-2 0,-2 0 0,6 0 0,-4 2 0,1-2 0,-1 1 0,-1-3 0,-1 3 0,2-4 0,-4 3 0,4-1 0,-3-1 0,2 1 0,1-2 0,-4 0 0,4 0 0,-1 0 0,-2 0 0,3 0 0,2 0 0,0 0 0,5 0 0,-3 0 0,-3 0 0,-1 0 0,0 0 0,-2 0 0,1 0 0,1 0 0,-3 0 0,2-2 0,0 1 0,-2-4 0,3 3 0,-5-1 0,3 0 0,1 0 0,-2-2 0,4 2 0,-1-1 0,-3 1 0,3-2 0,-4 2 0,2-1 0,0 2 0,-1-1 0,3-1 0,-4 4 0,0-5 0,4 3 0,-3-3 0,2 0 0,-3 3 0,1-2 0,0 1 0,-1-2 0,1 1 0,-1-1 0,0 1 0,1-2 0,0 2 0,-1 1 0,3 0 0,-2 2 0,3-1 0,-1 2 0,-2 0 0,6 0 0,-2 0 0,2 0 0,2 0 0,-1-2 0,0 1 0,1-1 0,-2 2 0,3 0 0,-3 0 0,-1 0 0,0 0 0,-4 0 0,5 0 0,-5 0 0,2 0 0,0 0 0,-3 0 0,6 0 0,-5 0 0,5 0 0,1 0 0,3 0 0,4 3 0,-5-1 0,6 4 0,-6-1 0,2 0 0,-7-2 0,2 2 0,-5-2 0,2-1 0,-5 2 0,3-3 0,-3 5 0,1-3 0,1 4 0,-1-3 0,1 1 0,-1-1 0,1 2 0,-1-2 0,0 0 0,1 1 0,0 0 0,-1 0 0,0-1 0,-2 0 0,4-1 0,0-1 0,2-2 0,4 0 0,-4 0 0,4 0 0,-2 0 0,1 0 0,-7 0 0,5 0 0,-2 0 0,-3 0 0,5 0 0,-2 0 0,-1 0 0,2 0 0,-1 0 0,-1 0 0,2 0 0,0 0 0,-4 0 0,4 0 0,-1 0 0,-2 0 0,1 0 0,3 0 0,-1 0 0,4 0 0,-1 0 0,-2 0 0,2 0 0,-1 0 0,1 0 0,-1-2 0,-3 2 0,2-5 0,-4 5 0,2-5 0,-2 4 0,0 0 0,2-1 0,-1 0 0,0-1 0,-1-1 0,-1 1 0,7-2 0,-5 0 0,8 0 0,-4 0 0,-2 0 0,4 0 0,-4 0 0,5 0 0,-1 0 0,0 0 0,0-1 0,-3 1 0,2 2 0,-5 0 0,1 2 0,-2-1 0,2 0 0,-2 2 0,1-2 0,3 2 0,-1 0 0,3 0 0,6 0 0,-4 0 0,4 0 0,-5 0 0,-3 0 0,-1 0 0,-1 0 0,-1 0 0,2 0 0,2 2 0,0 1 0,5 2 0,-2 0 0,-1-2 0,0 2 0,0-3 0,1 4 0,-2-1 0,-2 0 0,-1 0 0,1 0 0,-4-1 0,2 1 0,-2-2 0,0 1 0,2-4 0,-3 4 0,4-1 0,-4 0 0,1 1 0,-1-1 0,4 1 0,-3-2 0,2 0 0,0-2 0,-3 3 0,4-3 0,-1 2 0,-2 1 0,7-3 0,-4 2 0,6-2 0,-6 2 0,3-1 0,-5 1 0,5-2 0,-5 0 0,2 0 0,-1 0 0,-2 0 0,3 0 0,-2 0 0,-1 0 0,2 0 0,2 0 0,-5 0 0,8 0 0,-3 0 0,2 0 0,3 0 0,-6 0 0,4 0 0,-7 0 0,6 0 0,-6 0 0,4 0 0,1-2 0,-4 1 0,5-3 0,-6 3 0,-1-3 0,7 1 0,-6-2 0,7 2 0,-8 0 0,1 0 0,-2-2 0,5 1 0,-2-1 0,0 2 0,0 0 0,-2 2 0,3-4 0,-2 5 0,2-4 0,-2 3 0,2-3 0,-2 2 0,2 0 0,-3-4 0,1 4 0,-1-4 0,0 4 0,1-1 0,2-1 0,-3 4 0,4-3 0,2 3 0,0 0 0,5 0 0,-2 0 0,-1 0 0,-4 0 0,4 0 0,-4 0 0,2 0 0,1 0 0,-5 0 0,5 0 0,-6 0 0,7 0 0,-8 3 0,4-1 0,0 3 0,1-2 0,-1 1 0,4-1 0,-6 2 0,1 0 0,2-2 0,-4 1 0,3-4 0,-3 4 0,-1-3 0,3 3 0,-1-4 0,0 7 0,-1-7 0,-4 7 0,6-4 0,-4 1 0,3-1 0,-1 1 0,-1-2 0,1 3 0,-1 0 0,-2-1 0,5-1 0,-6 1 0,7-4 0,-2 5 0,0-5 0,1 4 0,0-2 0,-2 1 0,3-1 0,-1 0 0,-2-2 0,2 3 0,1-3 0,1 0 0,-1 0 0,3 0 0,-5 0 0,5 0 0,-2 0 0,3 0 0,0 0 0,1 0 0,-2 0 0,2 0 0,0 0 0,-5-3 0,4 3 0,-7-4 0,2 3 0,-2-2 0,-1 2 0,4-3 0,-2 2 0,0-1 0,-1 0 0,-1 1 0,4-1 0,-4-1 0,4 1 0,-4 0 0,1 2 0,2-3 0,-2 1 0,2-2 0,-4 1 0,2 2 0,0-2 0,-1 1 0,0-2 0,4 1 0,-3-1 0,2 3 0,-2-2 0,-1 3 0,3-3 0,-2 3 0,3-3 0,-5 2 0,3-1 0,0 1 0,-1 2 0,2 0 0,1 0 0,1 0 0,-1 0 0,3 0 0,-6 0 0,3 0 0,1 0 0,-5 0 0,4 0 0,0 0 0,-4 0 0,7 0 0,-5 0 0,2 0 0,-1 0 0,-1 0 0,5 0 0,-6 0 0,2 0 0,1 0 0,-3 0 0,2 0 0,1 2 0,-3-2 0,2 5 0,-3-3 0,0 1 0,3 3 0,-1-5 0,1 5 0,-3-3 0,2 1 0,1 1 0,-2-2 0,3 1 0,-4-3 0,1 4 0,2-3 0,-2 0 0,1 2 0,0-3 0,-2 3 0,3-2 0,2 4 0,-1-4 0,1 3 0,-6-5 0,2 2 0,2 0 0,-1-1 0,0 0 0,2-1 0,-4 2 0,3-1 0,0 1 0,-1-2 0,3 0 0,-3 0 0,2 0 0,0 0 0,-2 0 0,1-3 0,-2 3 0,-1-4 0,3 2 0,-1-3 0,1 3 0,-3-3 0,0 5 0,4-6 0,-3 4 0,-1-3 0,3 0 0,-4 0 0,3-2 0,-1 3 0,-1-1 0,0 1 0,0 1 0,0-1 0,0 2 0,4-3 0,-4 1 0,4 1 0,-5 1 0,2 0 0,3-1 0,-4 1 0,4-1 0,-1 3 0,0 0 0,5 0 0,-3 0 0,2 0 0,-5 0 0,5 0 0,-5 0 0,2 0 0,-2 0 0,0 0 0,1 0 0,0 3 0,-1-3 0,1 2 0,1 0 0,-4-1 0,4 1 0,-1-2 0,-2 2 0,2-2 0,1 3 0,-3-3 0,2 2 0,0-2 0,-1 2 0,2 0 0,-5-1 0,8 3 0,-5-4 0,8 5 0,-8-4 0,6 4 0,-7-5 0,2 4 0,-2-3 0,-1 3 0,3-2 0,-1 1 0,5-1 0,-5 0 0,1-1 0,-3 1 0,4 0 0,-3-1 0,3 1 0,-4 0 0,4-2 0,-4 4 0,3-3 0,-2 3 0,-1-2 0,4 1 0,-3 2 0,2-3 0,-2 1 0,-2 0 0,4-2 0,-2 0 0,2 2 0,0-3 0,-2 3 0,3-1 0,-4-2 0,4 3 0,-4-3 0,4 0 0,-2 0 0,0 0 0,-1 0 0,4 0 0,-5 0 0,4 0 0,-2-3 0,-1 1 0,1-1 0,-1 0 0,2 1 0,-2-4 0,2 1 0,-3 1 0,1 2 0,-1-5 0,-2 4 0,4-4 0,-6 3 0,6 1 0,-7-5 0,2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07:14:13.429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1 16383,'20'14'0,"-3"-3"0,-11-6 0,0-3 0,2 4 0,2-2 0,1 2 0,-3-3 0,2 2 0,-4-2 0,6 1 0,-5-1 0,4 0 0,-2 2 0,2-2 0,-3 1 0,2-1 0,-3 0 0,4 2 0,-4-1 0,2-1 0,1 1 0,-4-2 0,5 2 0,-3 2 0,1-4 0,0 2 0,-3-2 0,6 2 0,-2 2 0,0-5 0,1 4 0,-4-5 0,3 3 0,2 1 0,-4-2 0,4-1 0,-3 2 0,0-1 0,4 1 0,-3-1 0,1-2 0,1 0 0,-5 0 0,5 0 0,-4 0 0,3 0 0,1 0 0,-3 0 0,3 0 0,-2 0 0,-1 0 0,5 0 0,-6 0 0,2 0 0,1 0 0,-1 0 0,-2-2 0,6-2 0,-10-1 0,7 0 0,-3 2 0,3-3 0,2 0 0,1 2 0,5 0 0,-5 1 0,4-3 0,-8 1 0,3 2 0,-6-1 0,2 1 0,1 0 0,-3-2 0,5 3 0,-7-1 0,10-2 0,-4 0 0,6 0 0,-3 0 0,1 4 0,-2-5 0,0 1 0,-2 2 0,-2-1 0,1 3 0,-1-3 0,2 4 0,0-2 0,2 0 0,-1 2 0,6-3 0,-5 3 0,0-2 0,0 2 0,2-1 0,-4-3 0,2 4 0,-6-2 0,5 2 0,-3 0 0,1 0 0,1 0 0,2 0 0,-2 0 0,4 2 0,-8 2 0,7-3 0,-8 4 0,8-3 0,-9 0 0,7 2 0,-2 0 0,-1-1 0,0 1 0,1 4 0,-3-4 0,1 3 0,-2-2 0,2 0 0,0 0 0,-1-2 0,2 3 0,6-3 0,-5 1 0,4 1 0,-9-3 0,2 3 0,5-3 0,-5 1 0,5 0 0,-4 0 0,0 0 0,7 5 0,-9-4 0,10 3 0,-8-2 0,5-1 0,-7 1 0,5-1 0,-3 1 0,1 0 0,-1-1 0,0 0 0,1-1 0,2 3 0,-4-5 0,1 5 0,2-4 0,-3 2 0,4-2 0,-3 2 0,2-3 0,-1 1 0,1-2 0,2 0 0,-4 0 0,5 0 0,0 0 0,3 0 0,-3 0 0,0 0 0,-2-2 0,2 1 0,-6 0 0,4-2 0,0 3 0,-2-3 0,3-2 0,-6 3 0,6-4 0,-1 3 0,8-2 0,-6-3 0,9 3 0,-7-3 0,3 2 0,-1 0 0,-4-1 0,3 2 0,-10 0 0,4 3 0,-1-3 0,-1 4 0,3-4 0,1 0 0,-3 3 0,8-3 0,-6 5 0,3-5 0,1 5 0,-6-5 0,0 5 0,3-1 0,-4 1 0,2-3 0,1 3 0,3-3 0,0 3 0,3 0 0,-2-2 0,1 2 0,4-3 0,-3 3 0,0 0 0,-7 0 0,4 0 0,-7 0 0,5-1 0,-3 0 0,1 0 0,4 1 0,-3 0 0,7 0 0,0 0 0,-5 0 0,5 0 0,-4 0 0,-3 0 0,-1 0 0,-1 0 0,-1 1 0,1 1 0,8 4 0,-7 0 0,6 0 0,-2 3 0,1-4 0,-1 2 0,-6-4 0,5 3 0,-4-2 0,-1 1 0,-1-1 0,2 1 0,0-4 0,2 4 0,0-2 0,-4-1 0,5 4 0,-6-4 0,4 3 0,-2-1 0,1-3 0,3 1 0,-1-2 0,-1 0 0,3 0 0,1 0 0,3 0 0,-3 0 0,-2 0 0,0 0 0,1 0 0,-7 0 0,6 0 0,-1 0 0,-1 0 0,3 0 0,-2 0 0,7 0 0,-1 0 0,-2 0 0,6 0 0,-4 0 0,3 0 0,-5 0 0,2-3 0,-2 3 0,-5-3 0,2 3 0,-4-2 0,4 2 0,-2-4 0,-1 2 0,1-2 0,2-3 0,-2 2 0,7-4 0,-3 3 0,1 0 0,-2 0 0,-2 2 0,-4 1 0,5-1 0,-5 2 0,4-1 0,1-5 0,-7 4 0,9-5 0,-3 3 0,2 0 0,1-4 0,-4 7 0,3-6 0,-5 6 0,-1-1 0,4 1 0,1 3 0,2-3 0,3 3 0,0 0 0,2 0 0,-1 0 0,4 0 0,-7 0 0,2 0 0,-2 0 0,-5 0 0,3 0 0,-7 0 0,7 0 0,-2 3 0,-3-1 0,3 0 0,-2 2 0,-1-2 0,1 3 0,1 0 0,0-3 0,3 3 0,-5-4 0,2 5 0,-1-2 0,-4 1 0,5-2 0,-1 3 0,-2-2 0,2-1 0,-1 3 0,0 0 0,1 0 0,-3-2 0,0 2 0,2-1 0,-1-2 0,3 1 0,-1-1 0,-1 1 0,8-2 0,-8 1 0,3 0 0,0-3 0,-1 3 0,5-3 0,-9 0 0,5 0 0,3 0 0,-4 0 0,10 0 0,-15 0 0,8 0 0,-2 0 0,-1 0 0,2 0 0,-2 0 0,-2 0 0,5 0 0,-4 0 0,4 0 0,2 0 0,-2 0 0,0 0 0,1 0 0,0 0 0,-4 0 0,3 0 0,-2 0 0,4 0 0,-7 0 0,5-3 0,-1 3 0,-2-3 0,3 2 0,-2-3 0,-1 3 0,3-3 0,-7 2 0,8-4 0,-7 2 0,6 2 0,-6-3 0,3 3 0,-1-2 0,-3 2 0,7-3 0,-7 1 0,8 3 0,-5-4 0,-1 5 0,6-6 0,-5 4 0,4-6 0,2 2 0,-3-3 0,-2 6 0,5-2 0,-9 0 0,3 0 0,0 2 0,-2 0 0,5 1 0,-3 2 0,0 0 0,5 0 0,-8 0 0,6 0 0,-2 0 0,0 0 0,1 0 0,0 0 0,-2 0 0,2 0 0,-1 0 0,1 2 0,0 1 0,-5 0 0,5 2 0,-4 0 0,1-3 0,4 4 0,-5-6 0,1 6 0,0-1 0,0 0 0,1 1 0,-4-1 0,1-1 0,1 2 0,1 0 0,-3 0 0,2-2 0,2 4 0,-2-4 0,0 1 0,3-1 0,-3-1 0,4 0 0,-1 0 0,0-1 0,3-1 0,-4 1 0,1 2 0,-3-1 0,4-1 0,-1 2 0,-1-4 0,3 2 0,3-2 0,-1 0 0,-1 0 0,-2 0 0,-4 0 0,6 0 0,2 0 0,-5 0 0,5 0 0,-5 0 0,1 0 0,2 0 0,-2 0 0,0 0 0,1 0 0,-4 0 0,5 0 0,-4 0 0,2 0 0,1 0 0,-5 0 0,5 0 0,-2 0 0,0 0 0,2 0 0,1 0 0,0 0 0,0 0 0,1 0 0,-4 0 0,3 0 0,1 0 0,0 0 0,-1 0 0,1 0 0,1-2 0,-2 2 0,1-3 0,-4 2 0,3 0 0,-6-3 0,8 3 0,-6-4 0,1 5 0,2-1 0,-4-4 0,2 5 0,-1-6 0,1 3 0,-3 2 0,5-5 0,-5 2 0,1-3 0,1 3 0,-4 1 0,5-3 0,-2 0 0,-3 0 0,6 0 0,-6 1 0,3-2 0,-2 1 0,-1 1 0,0-3 0,-3 2 0,4 1 0,0-2 0,1 1 0,1 0 0,1 2 0,3 2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07:24:38.281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46 16383,'41'3'0,"-6"-2"0,-16 4 0,-5-4 0,4 4 0,1-4 0,-6 3 0,12-3 0,-11 4 0,4-4 0,1 1 0,-5 0 0,11-1 0,-12 2 0,12-1 0,-11-1 0,11 2 0,-12-1 0,6-1 0,-1 4 0,3-5 0,-2 4 0,6-1 0,-11-1 0,11 2 0,-12 1 0,6-4 0,1 3 0,-7-3 0,5 5 0,-6-6 0,0 5 0,12-2 0,-9 1 0,9-2 0,-12 1 0,0-2 0,6 1 0,-3-2 0,3 2 0,-6-1 0,5 2 0,-4-3 0,5 0 0,6 0 0,-9 0 0,9 0 0,-6 0 0,-5 0 0,12 0 0,-4 0 0,5 0 0,-5 0 0,-3 0 0,1 0 0,-6 0 0,12-3 0,-11 0 0,11-3 0,-4-3 0,5 2 0,1-2 0,-1 0 0,1 2 0,-1-4 0,1 4 0,-1-2 0,2 2 0,-2 1 0,-6 0 0,5 3 0,-5-2 0,1 2 0,4-1 0,-6-1 0,2 4 0,4-1 0,-12-1 0,12 3 0,-11-3 0,4 1 0,-6 1 0,0-4 0,6 2 0,-5 0 0,4 0 0,-5 1 0,5 1 0,3-1 0,0 2 0,-2 0 0,-6 0 0,7 0 0,-5 0 0,4 0 0,1 0 0,-6 0 0,12 0 0,-11 0 0,11 0 0,-12 0 0,12 0 0,-5 0 0,7 0 0,0 0 0,-1 0 0,1 3 0,-7 0 0,5 0 0,-11 2 0,4-2 0,-6 0 0,0 2 0,5-2 0,-3 3 0,3-3 0,1 3 0,-3-6 0,3 5 0,-6-2 0,0 3 0,5 0 0,-4-4 0,5 3 0,0-1 0,-4-1 0,5 2 0,-7-2 0,0 0 0,5 2 0,-4-1 0,5-1 0,-6 2 0,-1-2 0,7 2 0,-4 1 0,3-1 0,-5-1 0,0 3 0,0-6 0,0 7 0,6-6 0,-5 2 0,3 1 0,0-5 0,-3 2 0,5-2 0,-2 0 0,5 3 0,-3-2 0,1 1 0,-1-2 0,-4 0 0,11 0 0,-12 0 0,6 0 0,-1 0 0,-4 0 0,11 0 0,-12 0 0,6 0 0,-1 0 0,-4 0 0,11 0 0,-11 0 0,4 0 0,2 0 0,-7 0 0,12 0 0,-11 0 0,11 0 0,-12 0 0,12 0 0,-11 0 0,11 0 0,-12 0 0,5 0 0,0 0 0,-4 0 0,2 0 0,2-2 0,-5-1 0,4-2 0,2-2 0,-5-1 0,11 1 0,-5-5 0,0 6 0,5-6 0,-11 5 0,5 1 0,-8 2 0,1 0 0,6-1 0,-5 2 0,3 1 0,-4-1 0,1 0 0,6-3 0,0 3 0,2-2 0,4 2 0,-6-1 0,2-1 0,-2 2 0,-1 0 0,-5 1 0,6 2 0,-2 0 0,-3 0 0,3 0 0,0 0 0,-4 0 0,4 0 0,1 0 0,-5 0 0,4 0 0,0 0 0,-4 0 0,11 0 0,-9 0 0,10 0 0,-12 0 0,5 0 0,-1 0 0,-2 2 0,2-2 0,-5 5 0,5-4 0,-4 4 0,5-2 0,-6 2 0,0-1 0,0 0 0,5 0 0,-4-2 0,4 4 0,-5-5 0,0 3 0,6 0 0,-4-2 0,3 1 0,-5-1 0,5 1 0,-4 0 0,4 0 0,-5 0 0,5-1 0,-4 2 0,5 0 0,-6-3 0,0 4 0,5-2 0,-4 0 0,4 2 0,-5-4 0,6 4 0,-4-5 0,3 3 0,0-1 0,-3-1 0,2 1 0,-4 0 0,5 2 0,3-2 0,0 4 0,5-5 0,-11 1 0,4-2 0,0 0 0,-5 2 0,4-1 0,0 2 0,-4-3 0,5 0 0,0 0 0,-4 0 0,11 0 0,-5 0 0,1 0 0,4 0 0,-6 0 0,8 0 0,-1 0 0,-5 0 0,4 0 0,-12 0 0,6 0 0,-2 0 0,-3 0 0,4 0 0,-1 0 0,3 0 0,-2 0 0,0 0 0,-6 0 0,12-4 0,-8 4 0,14-6 0,-16 4 0,11-5 0,-12 4 0,12-2 0,-11 4 0,5-4 0,-7 4 0,0-2 0,5 1 0,-4 2 0,5-5 0,-7 1 0,0-1 0,1 0 0,0-1 0,0 1 0,0-1 0,7 0 0,-5 0 0,4 1 0,1-1 0,-5 2 0,4-1 0,-6 2 0,0 0 0,6 1 0,-5 2 0,4 0 0,0 0 0,-3 0 0,3 0 0,0 0 0,-4-3 0,11 3 0,-10-3 0,11 3 0,-5 0 0,1 0 0,4 0 0,-11 0 0,4 0 0,0 0 0,-5 0 0,4 0 0,0 0 0,-4 0 0,11 0 0,-9 0 0,3 0 0,0 0 0,-4 0 0,4 0 0,-1 0 0,-4 0 0,5 3 0,-1 0 0,-3 0 0,4-1 0,-6 1 0,5-3 0,-4 5 0,5-2 0,0 0 0,-4 2 0,5-4 0,-7 4 0,0-4 0,5 4 0,-4-5 0,4 5 0,-5-2 0,0 0 0,6 3 0,-5-4 0,4 4 0,-5 0 0,0-4 0,0 3 0,0-1 0,4-2 0,-3 3 0,4-2 0,-5 3 0,6-3 0,-4 2 0,11-2 0,-5 3 0,0-2 0,-1 1 0,-1-4 0,-5 3 0,6-3 0,-7 2 0,5-1 0,-3-1 0,4 1 0,-1-2 0,-4 0 0,5 0 0,-1 0 0,-4 0 0,4 0 0,7 0 0,-2 0 0,10 0 0,-5 0 0,-8 0 0,0 0 0,-1 0 0,-4 0 0,5 0 0,-2 0 0,-4 0 0,5-2 0,-1 1 0,-4-4 0,5 2 0,-7 0 0,1-2 0,7 2 0,-5-3 0,5 3 0,-1-3 0,-4 3 0,5-3 0,-7 3 0,0-2 0,5 3 0,-4-2 0,4-1 0,-5 5 0,0-6 0,6 4 0,-5-4 0,4 0 0,-5 3 0,1-2 0,-1 2 0,0-3 0,0 1 0,0 0 0,0-1 0,0 0 0,0 1 0,0 1 0,5 0 0,-4 3 0,5-2 0,-1 3 0,-4 0 0,11 0 0,-5 0 0,9 0 0,-2 0 0,1-3 0,-1 3 0,1-3 0,-1 3 0,1 0 0,0 0 0,-7 0 0,5 0 0,-12 0 0,12 0 0,-11 0 0,5 0 0,-1 0 0,-5 0 0,12 0 0,-11 0 0,11 0 0,3 0 0,1 0 0,12 3 0,-12 1 0,13 3 0,-14-1 0,7 0 0,-15-2 0,5 1 0,-11-1 0,4-1 0,-6 2 0,0-5 0,-1 8 0,1-5 0,0 5 0,0-2 0,0-1 0,0 0 0,0 2 0,0-2 0,0 0 0,0 1 0,0 0 0,-1-1 0,1 1 0,-4-1 0,7-2 0,-1-1 0,5-2 0,6 0 0,-4 0 0,5 0 0,-6 0 0,5 0 0,-12 0 0,6 0 0,-2 0 0,-4 0 0,5 0 0,0 0 0,-4 0 0,5 0 0,-1 0 0,-4 0 0,5 0 0,-2 0 0,-4 0 0,5 0 0,-2 0 0,-3 0 0,4 0 0,1 0 0,1 0 0,6 0 0,2 0 0,-7 0 0,5 0 0,-4 0 0,5 0 0,-6-2 0,-1 2 0,-1-6 0,-5 6 0,6-6 0,-7 6 0,1-2 0,4-1 0,-4 0 0,5 0 0,-6-2 0,0 2 0,12-3 0,-9 0 0,15 0 0,-10 0 0,0 0 0,5 0 0,-5 0 0,7 0 0,-1 0 0,0 0 0,2-1 0,-9 1 0,6 3 0,-11-2 0,5 5 0,-7-3 0,5 1 0,-4 1 0,3-1 0,2 2 0,1 0 0,6 0 0,10 0 0,-7 0 0,7 0 0,-9 0 0,-5 0 0,-3 0 0,1 0 0,-6 0 0,5 0 0,6 3 0,-2 0 0,10 3 0,-5 0 0,-1-2 0,1 1 0,-1-1 0,1 2 0,-1 0 0,-5 0 0,-3 0 0,1 0 0,-6-1 0,5 1 0,-6-3 0,0 3 0,6-6 0,-5 4 0,4 0 0,-5-1 0,0 2 0,0-2 0,5 3 0,-3-4 0,3 1 0,-1-3 0,-3 3 0,4-3 0,1 2 0,-4 1 0,11-2 0,-5 1 0,7-2 0,-8 2 0,6-1 0,-10 2 0,10-3 0,-11 0 0,4 0 0,0 0 0,-5 0 0,4 0 0,-1 0 0,-3 0 0,5 0 0,0 0 0,-5 0 0,12 0 0,-4 0 0,5 0 0,1 0 0,-7 0 0,5 0 0,-11 0 0,11 0 0,-12 0 0,7 0 0,2-3 0,-6 2 0,7-4 0,-11 4 0,0-3 0,12 0 0,-8-1 0,7 1 0,-11 0 0,0 0 0,0-1 0,6 0 0,-4-1 0,3 3 0,-5-2 0,0 4 0,6-4 0,-5 4 0,4-3 0,-5 3 0,4-4 0,-3 2 0,5 1 0,-7-6 0,0 7 0,3-6 0,-3 3 0,1 2 0,5-3 0,-4 4 0,3-2 0,8 3 0,-2 0 0,9 0 0,-4 0 0,0 0 0,-7 0 0,5 0 0,-5 0 0,0 0 0,5 0 0,-12 0 0,12 0 0,-10 0 0,10 0 0,-12 3 0,5 0 0,1 3 0,1-3 0,0 3 0,5-3 0,-11 2 0,4 2 0,1-4 0,-5 2 0,4-5 0,-6 5 0,0-4 0,6 3 0,-5-3 0,4 7 0,-5-7 0,-5 6 0,9-3 0,-8 1 0,9-2 0,-5 2 0,0-1 0,0 1 0,0 0 0,-6 1 0,11-3 0,-10 2 0,11-4 0,-2 3 0,-2-3 0,2 4 0,2-3 0,-5 2 0,4-2 0,1 0 0,-5-1 0,4 2 0,0-3 0,4 0 0,-2 0 0,6 0 0,-11 0 0,11 0 0,-6 0 0,8 0 0,0 0 0,0 0 0,-1 0 0,1 0 0,-1 0 0,-5-3 0,4 2 0,-12-3 0,5 3 0,-6-4 0,0 5 0,6-6 0,-4 4 0,3-2 0,-5 1 0,0 1 0,5-1 0,-4-2 0,5 1 0,-6 0 0,0 3 0,5-4 0,-4 2 0,3-3 0,-5 1 0,1 2 0,0-1 0,0 0 0,0-1 0,6-1 0,-5 1 0,4 2 0,-5-2 0,0 4 0,5-4 0,-4 4 0,5-4 0,-6 3 0,0-2 0,4 2 0,-3 2 0,4 0 0,1 0 0,1 0 0,1 0 0,5 0 0,-12 0 0,5 0 0,2 0 0,-7 0 0,5 0 0,0 0 0,-5 0 0,11 0 0,-10 0 0,4 0 0,0 0 0,-5 0 0,11 0 0,-10 0 0,4 0 0,0 0 0,-5 0 0,4 0 0,1 2 0,-5-1 0,4 4 0,-6-2 0,1 0 0,5 4 0,-4-5 0,5 5 0,-5-4 0,-1 3 0,6 0 0,-5-3 0,6 2 0,-7-4 0,0 4 0,4-2 0,-2-1 0,2 4 0,-4-5 0,0 3 0,6-1 0,1 3 0,1-3 0,-2 3 0,-6-6 0,0 2 0,6 1 0,-5-2 0,4 1 0,-1-2 0,-3 3 0,4-3 0,-1 2 0,-2-2 0,9 0 0,-9 0 0,5 0 0,-1 0 0,-4 0 0,5-2 0,-7 2 0,0-6 0,5 3 0,-4-3 0,4 4 0,-5-4 0,0 6 0,6-7 0,-5 6 0,-1-7 0,3 3 0,-6-1 0,7-2 0,-4 2 0,0 1 0,0-1 0,-1 3 0,1-2 0,-2 3 0,8-4 0,-6 1 0,5 1 0,-5 2 0,0 0 0,5-2 0,-3 2 0,3-1 0,-1 3 0,3 0 0,6 0 0,-5 0 0,5 0 0,-12 0 0,12 0 0,-10 0 0,3 0 0,-1 0 0,-4 0 0,5 0 0,-1 3 0,-3-3 0,4 2 0,-1 1 0,-4-2 0,5 1 0,-1-2 0,-4 2 0,4-1 0,1 2 0,-5-3 0,4 2 0,1-2 0,-4 3 0,3 0 0,-5-2 0,12 3 0,-10-3 0,17 5 0,-17-5 0,11 4 0,-12-4 0,5 3 0,-6-3 0,0 5 0,6-4 0,-4 2 0,10-2 0,-11 0 0,5-1 0,-6 2 0,5-1 0,-2-1 0,2 1 0,-5 1 0,5-3 0,-4 5 0,5-4 0,-6 4 0,0-2 0,5 0 0,-4 2 0,4-2 0,-5 0 0,-1 2 0,6-4 0,-4 1 0,3 0 0,1-1 0,-4 2 0,5-1 0,-6-2 0,5 3 0,-4-3 0,5 0 0,-2 0 0,-3 0 0,3 0 0,2 0 0,-5 0 0,4 0 0,-1-3 0,-4 1 0,5-1 0,-5-2 0,4 3 0,-2-4 0,2 0 0,-4 1 0,0 2 0,0-4 0,-5 2 0,9-3 0,-14 3 0,14 2 0,-14-7 0,3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07:20:42.386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 16383,'0'14'0,"0"0"0,0-9 0,0 2 0,0-1 0,0 3 0,0 1 0,0 0 0,0 0 0,0-4 0,0 2 0,0 1 0,0-1 0,1 6 0,-1-5 0,4 8 0,-4-10 0,1 10 0,-1-12 0,2 15 0,-2-13 0,3 17 0,-2-16 0,2 15 0,-3-12 0,1 10 0,-1-14 0,2 10 0,-2-12 0,2 8 0,-2-9 0,0 3 0,0-3 0,0-1 0,1 8 0,-1-3 0,2 5 0,-2-1 0,0-2 0,0 4 0,0 5 0,0-4 0,0 16 0,0-15 0,0 20 0,0-19 0,0 21 0,0-21 0,0 24 0,0-24 0,0 15 0,0-19 0,0 6 0,2 9 0,-2-7 0,3 15 0,-2-21 0,2 11 0,-3-13 0,2 10 0,-2-13 0,0 14 0,0-14 0,1 17 0,0-15 0,0 19 0,-1-14 0,0 25 0,0-21 0,0 2 0,0 0 0,0-6 0,0 19 0,0-22 0,0 9 0,2-13 0,-2 7 0,2-10 0,-2 6 0,0-9 0,0 9 0,0-8 0,0 9 0,0-8 0,0 6 0,0-7 0,0 7 0,0-7 0,0 9 0,0-7 0,0 8 0,0-6 0,0 8 0,0-9 0,0 13 0,0-15 0,0 14 0,0-12 0,1 9 0,-1-10 0,2 6 0,-2-9 0,0 3 0,0-3 0,0-1 0,0 2 0,0-1 0,0 4 0,0-4 0,0 2 0,0-2 0,0-1 0,0 3 0,0-2 0,0 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07:20:42.38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0 110 16383,'12'0'0,"-3"0"0,-1 0 0,3 2 0,-3-2 0,14 4 0,-4-2 0,4 0 0,0 0 0,-5-2 0,-2 0 0,3 0 0,1 0 0,2 0 0,5 0 0,8 0 0,-2 0 0,-7 0 0,-1 0 0,13 0 0,-14-1 0,0 0 0,8-1 0,-10 0 0,0 0 0,11-1 0,-7 2 0,0 0 0,9 1 0,-11 0 0,-2-1 0,4 0 0,6-1 0,-9 2 0,14 0 0,-4 0 0,-9 0 0,0 0 0,12 0 0,1 0 0,-12 0 0,5 0 0,-1 0 0,-8 0 0,1 0 0,8 0 0,-9 0 0,-1 0 0,7 0 0,10 0 0,-6 0 0,6-1 0,-8 0 0,0 0 0,-6-1 0,2 0 0,-4 0 0,8-2 0,-13 4 0,9-4 0,-6 4 0,8-2 0,7 2 0,-1-2 0,0 0 0,-13-1 0,0 1 0,2 1 0,1 0 0,0-1 0,0 0 0,7 0 0,-1 2 0,-6-2 0,0 1 0,2 0 0,0 0 0,0 1 0,0 0 0,0 0 0,-1 0 0,2 0 0,1 0 0,-3 0 0,0 0 0,-1 0 0,0 0 0,12 0 0,1 0 0,-11 0 0,4 0 0,-7 0 0,-2 1 0,0 0 0,16 1 0,-6-1 0,2 1 0,-8-1 0,0 0 0,9-1 0,-1 0 0,-9 0 0,-1 0 0,8 0 0,0 0 0,-7 0 0,0 0 0,8 0 0,0 0 0,-2 0 0,1 0 0,5 0 0,-1 0 0,-6 0 0,-1 0 0,-2 0 0,-2 0 0,6 0 0,-4 0 0,-4 0 0,3 0 0,6 0 0,2 0 0,-2 0 0,0 0 0,0 0 0,-3 0 0,-1 0 0,0 0 0,0 0 0,1 0 0,-3 0 0,0 0 0,-2 0 0,5 0 0,0 0 0,-6 0 0,0 0 0,10 0 0,-1 0 0,-7 0 0,0 0 0,4 0 0,-1 0 0,12 0 0,-15 0 0,1 0 0,14 0 0,-12 0 0,-1 0 0,9 0 0,-13 0 0,0 0 0,12 0 0,-13 0 0,1 0 0,3 0 0,0 0 0,-3 0 0,0 0 0,6 0 0,0 0 0,-6 0 0,0 0 0,-1 0 0,0 0 0,2 0 0,-1 0 0,11 0 0,-11 0 0,-1 0 0,10 0 0,3 0 0,-7 0 0,10 0 0,-1 0 0,-9 0 0,1 0 0,-3 0 0,-1 0 0,7 0 0,-2 0 0,-7 0 0,-1 0 0,16 0 0,-19 0 0,-1 0 0,-2 0 0,15 0 0,-7 0 0,3 0 0,9 0 0,-1 0 0,-9 0 0,1 0 0,2 0 0,2 0 0,-3 0 0,-6 0 0,-1 0 0,5 0 0,0 0 0,11 0 0,-26 0 0,7 0 0,0 0 0,-5 0 0,18 0 0,-17 0 0,10 0 0,-8 0 0,5 0 0,3 0 0,-2 0 0,1 0 0,8-1 0,-1 0 0,7 0 0,1-2 0,-25 2 0,16-4 0,-13 3 0,6-1 0,1 0 0,12-2 0,-9 3 0,1 0 0,-4 0 0,-2 0 0,18 0 0,-5 0 0,-7 2 0,-3 0 0,9 0 0,-10 0 0,2 0 0,12-2 0,1-1 0,0 1 0,0 0 0,-2-3 0,-3 0 0,-9 1 0,-3 0 0,-1-1 0,-8 2 0,0 3 0,-1 0 0,1 0 0,-3 1 0,-6 5 0,0-2 0,-3 3 0,3-2 0,-2-2 0,2 3 0,0-3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07:20:42.38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46 16383,'10'0'0,"-2"0"0,-3 0 0,-2 0 0,4 0 0,-2-2 0,4 1 0,-2-1 0,2 2 0,-3 0 0,3 0 0,8-2 0,-4 2 0,15-3 0,-17 2 0,15-3 0,-17 2 0,14-1 0,-16 0 0,8 2 0,-9-1 0,2 2 0,1-1 0,-3 0 0,4-1 0,-5 2 0,4 0 0,-5 0 0,4-1 0,-4 0 0,5 0 0,-4 1 0,4 0 0,-4 0 0,4 0 0,-6 0 0,8 0 0,-7 0 0,6 0 0,-7 0 0,6 0 0,-5 0 0,6 0 0,-5 0 0,2 0 0,-2 0 0,-2 0 0,1 0 0,-1 0 0,1 0 0,-1 0 0,0 0 0,3 0 0,-2 0 0,8 0 0,-5 0 0,8 0 0,-7 0 0,8 0 0,-9 0 0,7 0 0,-8 0 0,5 0 0,-5 0 0,1 0 0,-3 0 0,-1 0 0,2 0 0,1 0 0,0 0 0,8 0 0,-6 1 0,13 0 0,-12 1 0,13-2 0,-11 0 0,12 2 0,-12-2 0,13 2 0,-6-2 0,0 0 0,5 0 0,-17 0 0,14 0 0,-12 0 0,16 0 0,-12 0 0,19 0 0,-15 0 0,7 0 0,0 0 0,0 0 0,7 0 0,1 0 0,0 0 0,2 0 0,0 0 0,0 0 0,1-1 0,0 0 0,-4-2 0,2 0 0,-1 0 0,-4 0 0,3 1 0,1 0 0,5 2 0,1-3 0,-11 3 0,-20 0 0,4 0 0,-6 0 0,1 0 0,-2 0 0,0 0 0,2 0 0,0 0 0,0 0 0,4 0 0,-4 0 0,4 0 0,-1 0 0,9 0 0,-4 0 0,5 0 0,1 0 0,-1 0 0,8 0 0,1 0 0,-4 0 0,5 0 0,0 0 0,-2 0 0,3 0 0,0 0 0,-2 0 0,4 0 0,-1 0 0,-3 0 0,1 0 0,0 0 0,-6 0 0,2 0 0,-2 0 0,-5 0 0,18 0 0,-23 0 0,14 0 0,-15 0 0,12 0 0,-9 0 0,0 0 0,-3 0 0,-7 0 0,2 0 0,-3 0 0,0 0 0,3 0 0,-1 0 0,2 0 0,-3 0 0,1 0 0,0 0 0,0 0 0,4 0 0,9 0 0,-4 0 0,14 0 0,-17 0 0,18 2 0,-18-1 0,21 1 0,-19-2 0,18 2 0,-17-2 0,15 4 0,-18-3 0,11 2 0,-13-2 0,8 3 0,-11-4 0,9 3 0,-8-2 0,8 2 0,-7-2 0,12 0 0,-11-1 0,15 2 0,-15-1 0,17 1 0,-14-2 0,19 0 0,-15 0 0,15 0 0,-15 0 0,15 0 0,-17 0 0,17 0 0,-18 0 0,18 0 0,-17 0 0,19 0 0,-19 0 0,22 0 0,-20 0 0,3 0 0,0 0 0,-1 0 0,4 0 0,0 0 0,-6 0 0,5 0 0,-1 0 0,-6 0 0,15 0 0,-18 0 0,12 0 0,-16 0 0,9 0 0,-11 0 0,7 0 0,-8 0 0,4 0 0,-4 0 0,4 0 0,-4 0 0,4 0 0,-4 0 0,5 0 0,-4 0 0,9 0 0,-6 0 0,18 0 0,-14 0 0,18 0 0,-19 0 0,16 0 0,-18 0 0,18 0 0,-18 0 0,15 0 0,-15 0 0,12 0 0,-13 0 0,13 0 0,-12 0 0,14 0 0,-13 0 0,13 0 0,-10 0 0,10 0 0,-12 0 0,12 0 0,-15 0 0,16 0 0,-7 0 0,1 0 0,2 0 0,-12 0 0,11 0 0,-11 0 0,13 0 0,-12 0 0,11 0 0,-11 0 0,8 0 0,-9 0 0,7 0 0,-7 0 0,7 0 0,-8 0 0,8 0 0,-9 0 0,8 0 0,-7 0 0,7 0 0,-1 0 0,0 0 0,4 0 0,-9 0 0,11 0 0,-10 0 0,13 0 0,-11 0 0,12 0 0,-12 0 0,9 0 0,-11 0 0,10 0 0,-11 0 0,8 0 0,-9 0 0,3 0 0,-3 0 0,2 0 0,-3 0 0,4 0 0,-6 0 0,3 0 0,-4 0 0,-1 0 0,3 0 0,0 0 0,2 0 0,-1 0 0,1 0 0,2 0 0,0 0 0,3 0 0,-2 0 0,4 0 0,0 0 0,21 5 0,-11-4 0,7 2 0,4 1 0,-9-4 0,0 0 0,0 2 0,0-1 0,4-1 0,-3 0 0,-7 0 0,1 0 0,-1 0 0,-6 0 0,15 0 0,-22 0 0,8 0 0,-11 0 0,2 0 0,-3 0 0,1 0 0,2 0 0,2 0 0,0 0 0,0 0 0,-1 0 0,5 0 0,-4 0 0,12 0 0,-10 0 0,13 0 0,-10 0 0,10 0 0,-12 0 0,12 0 0,-15 0 0,13 0 0,-14 0 0,8 0 0,-11 0 0,4 0 0,-6 0 0,2 0 0,3 0 0,-3 0 0,12 0 0,-11 0 0,14 0 0,-13 0 0,9 0 0,-7 0 0,8 0 0,-8 0 0,11 0 0,-10 0 0,13 0 0,-13 0 0,10 0 0,-11 0 0,6 0 0,-7 0 0,4 0 0,-6 0 0,2 0 0,-3 0 0,3 0 0,-4 0 0,7 0 0,-6-2 0,6 2 0,-6-2 0,6 2 0,-6 0 0,6-2 0,-6 2 0,5-2 0,-3 2 0,1 0 0,0 0 0,-3 0 0,1 0 0,2 0 0,-4 0 0,6-2 0,-5 2 0,4-1 0,-4 1 0,6 0 0,-2 0 0,0 0 0,3 0 0,-5 0 0,8 0 0,-8 0 0,9 0 0,-10 0 0,7 0 0,-8 0 0,4 0 0,-4 0 0,4 0 0,-4 0 0,5 0 0,-6 0 0,6 0 0,-5 0 0,4 0 0,-4 0 0,2 0 0,-4 0 0,4 0 0,-2 0 0,4 0 0,-4 0 0,5 0 0,-6 0 0,6 0 0,-6 0 0,7 0 0,-4 0 0,10-3 0,-8 3 0,11-3 0,-9 2 0,9-3 0,-8 4 0,6-2 0,-11 2 0,6 0 0,-8 0 0,1 0 0,-2 0 0,0 0 0,2 0 0,0 0 0,2 0 0,4 0 0,-5 0 0,9 0 0,-10 0 0,7 0 0,-7 0 0,4 0 0,-4 0 0,2 0 0,-3 0 0,0 0 0,-1 0 0,1 0 0,-1 0 0,2 2 0,-2-1 0,0 2 0,0-2 0,0 1 0,0 0 0,1 0 0,-1-1 0,2-1 0,-2 0 0,-1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8T07:20:42.389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16383,'0'38'0,"2"-5"0,-2-14 0,3 3 0,-3-10 0,3 21 0,-1-11 0,0 19 0,-1-17 0,1 7 0,-2-7 0,1-8 0,-1 5 0,0-12 0,0 25 0,0-12 0,0 1 0,0 0 0,0 7 0,2 2 0,0-8 0,-1-3 0,2 2 0,-3 6 0,2 0 0,-2-2 0,0 0 0,0-3 0,0 2 0,0-8 0,0-6 0,0 3 0,0 22 0,0-5 0,0-7 0,0-1 0,-2-2 0,0 5 0,0-7 0,0 9 0,-1-2 0,2 12 0,0-5 0,1 1 0,0-11 0,0-9 0,0-6 0,0 9 0,0 0 0,0 3 0,0 2 0,0-2 0,0 4 0,0-5 0,0-8 0,0-3 0,0 23 0,0-14 0,0 23 0,1-27 0,0 8 0,0 2 0,-1-9 0,0 2 0,0-12 0,0-2 0,0 1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5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 16383,'0'16'0,"0"1"0,0-12 0,0 4 0,0-2 0,0 3 0,0 2 0,0-1 0,0 1 0,0-5 0,0 2 0,0 2 0,0-2 0,1 7 0,-1-5 0,5 8 0,-5-10 0,1 10 0,-1-13 0,2 17 0,-2-14 0,4 18 0,-3-17 0,2 17 0,-3-15 0,1 13 0,-1-17 0,3 12 0,-3-14 0,2 9 0,-2-11 0,0 4 0,0-3 0,0-1 0,1 8 0,-1-2 0,2 5 0,-2-1 0,0-3 0,0 6 0,0 5 0,0-5 0,0 19 0,0-17 0,0 23 0,0-22 0,0 24 0,0-25 0,0 29 0,0-28 0,0 17 0,0-22 0,0 7 0,3 11 0,-3-9 0,3 18 0,-2-24 0,3 12 0,-4-15 0,2 12 0,-2-16 0,0 17 0,0-16 0,1 19 0,0-17 0,0 22 0,-1-16 0,0 29 0,0-25 0,0 3 0,0 0 0,0-7 0,0 22 0,0-26 0,0 11 0,2-16 0,-2 9 0,3-12 0,-3 7 0,0-10 0,0 10 0,0-9 0,0 10 0,0-9 0,0 7 0,0-8 0,0 8 0,0-8 0,0 10 0,0-8 0,0 10 0,0-8 0,0 10 0,0-11 0,0 16 0,0-18 0,0 16 0,0-14 0,1 11 0,-1-12 0,2 7 0,-2-10 0,0 3 0,0-3 0,0-2 0,0 3 0,0-1 0,0 4 0,0-5 0,0 3 0,0-2 0,0-1 0,0 3 0,0-3 0,0 2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6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0 128 16383,'14'0'0,"-4"0"0,-1 0 0,4 2 0,-4-2 0,16 5 0,-5-3 0,5 0 0,1 1 0,-7-3 0,-2 0 0,4 0 0,0 0 0,3 0 0,6 0 0,9 0 0,-3 0 0,-7 0 0,-2 0 0,15 0 0,-15-1 0,-1-1 0,9 0 0,-11 0 0,0-1 0,13 0 0,-9 2 0,1 0 0,9 1 0,-11 0 0,-3-2 0,4 1 0,7-1 0,-10 2 0,17 0 0,-6 0 0,-10 0 0,1 0 0,12 0 0,3 0 0,-15 0 0,6 0 0,-1 0 0,-9 0 0,1 0 0,9 0 0,-10 0 0,-2 0 0,9 0 0,11 0 0,-7 0 0,7-1 0,-9 0 0,0-1 0,-7 0 0,3 0 0,-6-1 0,10-1 0,-15 4 0,11-5 0,-8 5 0,10-2 0,8 2 0,-2-2 0,1-1 0,-16 0 0,1 0 0,2 2 0,1 0 0,0-1 0,0-1 0,8 1 0,-1 2 0,-7-2 0,0 1 0,3-1 0,-1 1 0,1 1 0,-1 0 0,0 0 0,0 0 0,1 0 0,2 0 0,-4 0 0,0 0 0,-1 0 0,0 0 0,14 0 0,1 0 0,-12 0 0,3 0 0,-7 0 0,-2 1 0,0 1 0,18 0 0,-7-1 0,2 1 0,-9 0 0,1-1 0,9-1 0,-1 0 0,-9 0 0,-3 0 0,11 0 0,-1 0 0,-8 0 0,0 0 0,9 0 0,0 0 0,-2 0 0,1 0 0,6 0 0,-1 0 0,-7 0 0,-2 0 0,-1 0 0,-3 0 0,7 0 0,-5 0 0,-4 0 0,3 0 0,7 0 0,2 0 0,-1 0 0,-1 0 0,0 0 0,-4 0 0,0 0 0,-1 0 0,1 0 0,1 0 0,-4 0 0,0 0 0,-2 0 0,6 0 0,-1 0 0,-6 0 0,0 0 0,11 0 0,-1 0 0,-8 0 0,0 0 0,5 0 0,-1 0 0,13 0 0,-17 0 0,1 0 0,16 0 0,-13 0 0,-2 0 0,11 0 0,-15 0 0,-1 0 0,15 0 0,-15 0 0,0 0 0,5 0 0,-1 0 0,-3 0 0,0 0 0,6 0 0,1 0 0,-7 0 0,0 0 0,-2 0 0,1 0 0,2 0 0,-1 0 0,12 0 0,-12 0 0,-2 0 0,13 0 0,2 0 0,-7 0 0,11 0 0,-2 0 0,-9 0 0,0 0 0,-2 0 0,-2 0 0,8 0 0,-2 0 0,-9 0 0,0 0 0,18 0 0,-22 0 0,-1 0 0,-2 0 0,17 0 0,-8 0 0,4 0 0,9 0 0,0 0 0,-11 0 0,1 0 0,3 0 0,2 0 0,-4 0 0,-6 0 0,-1 0 0,5 0 0,0 0 0,13 0 0,-30 0 0,8 0 0,0 0 0,-5 0 0,20 0 0,-20 0 0,12 0 0,-9 0 0,5 0 0,4 0 0,-2 0 0,1 0 0,9-1 0,-1-1 0,7 1 0,2-2 0,-28 2 0,17-5 0,-14 3 0,7 0 0,1-1 0,13-1 0,-10 2 0,2 1 0,-5 0 0,-3-1 0,21 1 0,-5 0 0,-9 2 0,-3 0 0,10 0 0,-11 0 0,2 0 0,14-3 0,1 0 0,0 1 0,0-1 0,-3-3 0,-3 1 0,-10 0 0,-3 0 0,-2-1 0,-8 3 0,-1 3 0,-1 0 0,1 0 0,-3 1 0,-7 6 0,0-2 0,-3 3 0,3-2 0,-3-3 0,3 4 0,0-3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54 16383,'11'0'0,"-1"0"0,-5 0 0,-1 0 0,4 0 0,-3-3 0,6 2 0,-3-1 0,2 2 0,-3 0 0,3 0 0,9-3 0,-4 3 0,17-3 0,-19 2 0,16-4 0,-18 3 0,15-2 0,-18 1 0,9 2 0,-10-2 0,2 3 0,1-1 0,-3 0 0,4-1 0,-5 2 0,4 0 0,-5 0 0,4-2 0,-4 1 0,5 0 0,-4 1 0,4 0 0,-4 0 0,4 0 0,-7 0 0,10 0 0,-9 0 0,8 0 0,-9 0 0,7 0 0,-5 0 0,6 0 0,-5 0 0,2 0 0,-2 0 0,-3 0 0,2 0 0,-2 0 0,2 0 0,-2 0 0,1 0 0,2 0 0,-1 0 0,9 0 0,-6 0 0,9 0 0,-8 0 0,9 0 0,-10 0 0,8 0 0,-9 0 0,6 0 0,-7 0 0,2 0 0,-3 0 0,-2 0 0,3 0 0,1 0 0,0 0 0,9 0 0,-7 1 0,15 0 0,-14 2 0,15-3 0,-12 0 0,13 2 0,-13-2 0,14 2 0,-7-2 0,1 0 0,5 0 0,-19 0 0,16 0 0,-14 0 0,18 0 0,-13 0 0,21 0 0,-16 0 0,7 0 0,0 0 0,0 0 0,9 0 0,0 0 0,0 0 0,3 0 0,0 0 0,-1 0 0,2-1 0,0 0 0,-5-2 0,3-1 0,-2 1 0,-4-1 0,3 2 0,1-1 0,6 3 0,2-3 0,-14 3 0,-22 0 0,4 0 0,-6 0 0,1 0 0,-3 0 0,1 0 0,1 0 0,1 0 0,0 0 0,4 0 0,-4 0 0,4 0 0,-1 0 0,10 0 0,-4 0 0,6 0 0,0 0 0,0 0 0,9 0 0,0 0 0,-3 0 0,5 0 0,0 0 0,-3 0 0,4 0 0,0 0 0,-2 0 0,5 0 0,-2 0 0,-3 0 0,0 0 0,1 0 0,-7 0 0,3 0 0,-3 0 0,-6 0 0,21 0 0,-26 0 0,16 0 0,-18 0 0,14 0 0,-10 0 0,0 0 0,-3 0 0,-9 0 0,3 0 0,-3 0 0,-1 0 0,4 0 0,-1 0 0,2 0 0,-4 0 0,2 0 0,0 0 0,-1 0 0,6 0 0,9 0 0,-4 0 0,16 0 0,-19 0 0,20 2 0,-21-1 0,25 2 0,-22-3 0,20 2 0,-19-2 0,17 5 0,-20-4 0,12 2 0,-15-1 0,9 2 0,-12-4 0,10 4 0,-9-3 0,9 2 0,-8-1 0,14-1 0,-12-1 0,16 2 0,-17-1 0,20 2 0,-16-3 0,21 0 0,-17 0 0,17 0 0,-16 0 0,16 0 0,-19 0 0,19 0 0,-20 0 0,21 0 0,-20 0 0,21 0 0,-21 0 0,25 0 0,-22 0 0,2 0 0,1 0 0,-2 0 0,5 0 0,1 0 0,-8 0 0,6 0 0,-1 0 0,-7 0 0,17 0 0,-21 0 0,14 0 0,-18 0 0,11 0 0,-14 0 0,9 0 0,-9 0 0,4 0 0,-5 0 0,5 0 0,-4 0 0,4 0 0,-4 0 0,5 0 0,-4 0 0,10 0 0,-7 0 0,20 0 0,-15 0 0,20 0 0,-21 0 0,18 0 0,-21 0 0,21 0 0,-21 0 0,17 0 0,-16 0 0,13 0 0,-15 0 0,15 0 0,-14 0 0,16 0 0,-14 0 0,14 0 0,-11 0 0,11 0 0,-14 0 0,15 0 0,-18 0 0,18 0 0,-7 0 0,0 0 0,3 0 0,-14 0 0,13 0 0,-13 0 0,15 0 0,-14 0 0,13 0 0,-13 0 0,10 0 0,-11 0 0,8 0 0,-8 0 0,8 0 0,-9 0 0,9 0 0,-10 0 0,9 0 0,-8 0 0,8 0 0,-1 0 0,0 0 0,4 0 0,-10 0 0,13 0 0,-12 0 0,15 0 0,-12 0 0,13 0 0,-14 0 0,11 0 0,-13 0 0,12 0 0,-13 0 0,10 0 0,-11 0 0,3 0 0,-3 0 0,2 0 0,-3 0 0,4 0 0,-6 0 0,3 0 0,-5 0 0,0 0 0,2 0 0,1 0 0,2 0 0,-1 0 0,1 0 0,2 0 0,0 0 0,4 0 0,-2 0 0,3 0 0,1 0 0,24 5 0,-12-3 0,7 1 0,5 2 0,-10-5 0,-1 0 0,1 2 0,0-1 0,4-1 0,-3 0 0,-9 0 0,2 0 0,-1 0 0,-7 0 0,17 0 0,-25 0 0,9 0 0,-12 0 0,2 0 0,-4 0 0,2 0 0,2 0 0,2 0 0,0 0 0,0 0 0,-1 0 0,6 0 0,-5 0 0,14 0 0,-12 0 0,15 0 0,-11 0 0,11 0 0,-13 0 0,13 0 0,-17 0 0,15 0 0,-16 0 0,9 0 0,-12 0 0,4 0 0,-7 0 0,3 0 0,3 0 0,-4 0 0,15 0 0,-14 0 0,17 0 0,-15 0 0,10 0 0,-8 0 0,9 0 0,-9 0 0,13 0 0,-12 0 0,15 0 0,-14 0 0,10 0 0,-11 0 0,6 0 0,-8 0 0,4 0 0,-6 0 0,2 0 0,-4 0 0,4 0 0,-4 0 0,7 0 0,-6-2 0,6 2 0,-6-2 0,6 2 0,-6 0 0,6-3 0,-6 3 0,5-2 0,-3 2 0,1 0 0,0 0 0,-4 0 0,2 0 0,2 0 0,-5 0 0,8-2 0,-7 2 0,5-2 0,-4 2 0,6 0 0,-2 0 0,1 0 0,2 0 0,-5 0 0,9 0 0,-9 0 0,10 0 0,-11 0 0,7 0 0,-8 0 0,4 0 0,-5 0 0,6 0 0,-6 0 0,6 0 0,-6 0 0,6 0 0,-5 0 0,4 0 0,-5 0 0,3 0 0,-5 0 0,5 0 0,-2 0 0,4 0 0,-4 0 0,5 0 0,-7 0 0,8 0 0,-8 0 0,8 0 0,-4 0 0,11-3 0,-8 3 0,11-4 0,-9 3 0,9-3 0,-8 4 0,6-3 0,-12 3 0,7 0 0,-10 0 0,2 0 0,-2 0 0,-1 0 0,3 0 0,-1 0 0,3 0 0,5 0 0,-6 0 0,10 0 0,-11 0 0,7 0 0,-7 0 0,4 0 0,-4 0 0,2 0 0,-4 0 0,1 0 0,-2 0 0,2 0 0,-2 0 0,3 3 0,-2-2 0,-1 2 0,0-2 0,1 2 0,-1-1 0,2 0 0,-2 0 0,3-2 0,-3 0 0,0 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3:14:43.98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16383,'0'44'0,"2"-5"0,-2-17 0,4 3 0,-4-11 0,3 25 0,-1-14 0,1 23 0,-2-20 0,1 8 0,-2-8 0,1-10 0,-1 7 0,0-15 0,0 30 0,0-15 0,0 2 0,0 0 0,0 8 0,3 2 0,-1-9 0,-1-4 0,2 3 0,-3 7 0,3 0 0,-3-3 0,0 0 0,0-3 0,0 3 0,0-11 0,0-6 0,0 4 0,0 25 0,0-6 0,0-8 0,0-1 0,-3-2 0,1 5 0,0-8 0,0 11 0,-2-2 0,3 13 0,0-6 0,1 2 0,0-13 0,0-11 0,0-6 0,0 10 0,0 0 0,0 3 0,0 3 0,0-3 0,0 6 0,0-7 0,0-9 0,0-4 0,0 27 0,0-16 0,0 27 0,1-32 0,0 10 0,0 2 0,-1-11 0,0 3 0,0-14 0,0-3 0,0 2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0 143 16383,'11'0'0,"-4"0"0,0 0 0,2 2 0,-3-2 0,12 5 0,-2-2 0,2 0 0,1-1 0,-5-2 0,-1 0 0,1 0 0,2 0 0,2 0 0,4 0 0,6 0 0,-1 0 0,-6 0 0,-1 0 0,11 0 0,-12-1 0,1 0 0,5-2 0,-7 0 0,-1 1 0,10-2 0,-6 3 0,0 0 0,7 1 0,-9 0 0,-2-2 0,4 1 0,6-2 0,-9 3 0,12 0 0,-3 0 0,-7 0 0,-1 0 0,10 0 0,1 0 0,-10 0 0,4 0 0,0 0 0,-8 0 0,2 0 0,6 0 0,-7 0 0,-1 0 0,6 0 0,7 0 0,-3 0 0,4-1 0,-6-1 0,-1 1 0,-4-1 0,0-1 0,-2 0 0,6-2 0,-10 5 0,7-5 0,-5 5 0,7-3 0,5 3 0,0-2 0,0-1 0,-11 0 0,-1 0 0,3 1 0,1 1 0,-1-2 0,1 1 0,5 0 0,0 2 0,-7-3 0,2 1 0,1 1 0,1 0 0,-1 1 0,-1 0 0,1 0 0,0 0 0,0 0 0,2 0 0,-2 0 0,-1 0 0,-1 0 0,1 0 0,9 0 0,1 0 0,-9 0 0,4 0 0,-7 0 0,-1 1 0,1 0 0,12 2 0,-6-1 0,4 0 0,-8-1 0,1 0 0,6-1 0,0 0 0,-8 0 0,0 0 0,6 0 0,0 0 0,-5 0 0,0 0 0,5 0 0,2 0 0,-3 0 0,0 0 0,7 0 0,-3 0 0,-4 0 0,-2 0 0,0 0 0,-4 0 0,7 0 0,-3 0 0,-5 0 0,3 0 0,5 0 0,2 0 0,-1 0 0,-1 0 0,1 0 0,-4 0 0,0 0 0,0 0 0,0 0 0,1 0 0,-4 0 0,2 0 0,-2 0 0,3 0 0,1 0 0,-6 0 0,2 0 0,6 0 0,1 0 0,-6 0 0,-2 0 0,5 0 0,-1 0 0,11 0 0,-15 0 0,3 0 0,11 0 0,-10 0 0,-2 0 0,9 0 0,-11 0 0,0 0 0,10 0 0,-12 0 0,3 0 0,1 0 0,0 0 0,-2 0 0,-1 0 0,6 0 0,-1 0 0,-3 0 0,-2 0 0,0 0 0,0 0 0,1 0 0,1 0 0,7 0 0,-8 0 0,-1 0 0,9 0 0,1 0 0,-6 0 0,11 0 0,-3 0 0,-7 0 0,0 0 0,-1 0 0,-2 0 0,6 0 0,-1 0 0,-7 0 0,1 0 0,12 0 0,-16 0 0,-1 0 0,-1 0 0,12 0 0,-5 0 0,3 0 0,6 0 0,0 0 0,-8 0 0,1 0 0,2 0 0,2 0 0,-4 0 0,-4 0 0,-1 0 0,4 0 0,1 0 0,8 0 0,-21 0 0,6 0 0,-1 0 0,-3 0 0,14 0 0,-14 0 0,9 0 0,-8 0 0,5 0 0,3 0 0,-2 0 0,1 0 0,6-1 0,-1 0 0,7 0 0,1-3 0,-22 2 0,14-4 0,-12 4 0,6-3 0,1 1 0,10-2 0,-8 3 0,1 1 0,-3-1 0,-2 1 0,14-1 0,-2 0 0,-7 3 0,-2 0 0,6 0 0,-6 0 0,-1 0 0,12-2 0,1-2 0,-1 2 0,0-1 0,-1-4 0,-4 1 0,-6 0 0,-3 2 0,-1-3 0,-6 3 0,-1 4 0,0 0 0,0 0 0,-1 1 0,-6 7 0,0-3 0,-2 5 0,2-4 0,-3-2 0,3 3 0,0-3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60 16383,'8'0'0,"-1"0"0,-3 0 0,-1 0 0,3 0 0,-2-3 0,4 2 0,-2-2 0,1 3 0,-3 0 0,4 0 0,6-2 0,-3 2 0,12-4 0,-13 3 0,12-5 0,-15 4 0,13-2 0,-15 0 0,8 2 0,-8 0 0,2 2 0,0-1 0,-2 0 0,4-2 0,-6 3 0,6 0 0,-7 0 0,5-1 0,-3-1 0,4 1 0,-5 1 0,5 0 0,-4 0 0,4 0 0,-6 0 0,8 0 0,-8 0 0,7 0 0,-6 0 0,4 0 0,-4 0 0,5 0 0,-3 0 0,1 0 0,-3 0 0,1 0 0,-2 0 0,2 0 0,-2 0 0,2 0 0,-2 0 0,3 0 0,-2 0 0,8 0 0,-6 0 0,7 0 0,-5 0 0,7 0 0,-8 0 0,6 0 0,-8 0 0,6 0 0,-6 0 0,2 0 0,-2 0 0,-2 0 0,3 0 0,-1 0 0,1 0 0,7 0 0,-5 1 0,10 1 0,-10 0 0,12-2 0,-10 0 0,11 3 0,-11-3 0,11 2 0,-5-2 0,-1 0 0,6 0 0,-15 0 0,12 0 0,-11 0 0,15 0 0,-11 0 0,15 0 0,-11 0 0,5 0 0,1 0 0,-1 0 0,6 0 0,1 0 0,0 0 0,2 0 0,-1 0 0,1 0 0,0-1 0,1 0 0,-5-3 0,3 0 0,-1 0 0,-3 0 0,2 2 0,0-1 0,6 3 0,0-4 0,-10 4 0,-15 0 0,2 0 0,-4 0 0,-1 0 0,0 0 0,0 0 0,1 0 0,0 0 0,0 0 0,4 0 0,-5 0 0,6 0 0,-2 0 0,7 0 0,-4 0 0,5 0 0,2 0 0,-3 0 0,8 0 0,0 0 0,-2 0 0,3 0 0,1 0 0,-2 0 0,1 0 0,2 0 0,-2 0 0,3 0 0,-2 0 0,0 0 0,-1 0 0,0 0 0,-4 0 0,1 0 0,-3 0 0,-2 0 0,15 0 0,-21 0 0,13 0 0,-12 0 0,8 0 0,-6 0 0,0 0 0,-3 0 0,-6 0 0,2 0 0,-1 0 0,-2 0 0,3 0 0,-1 0 0,2 0 0,-4 0 0,3 0 0,0 0 0,-2 0 0,5 0 0,8 0 0,-5 0 0,13 0 0,-15 0 0,14 2 0,-13 0 0,16 1 0,-15-3 0,16 2 0,-15-2 0,11 5 0,-14-4 0,10 4 0,-11-4 0,6 4 0,-9-5 0,8 4 0,-8-3 0,8 3 0,-7-2 0,12-1 0,-11-1 0,12 2 0,-10-1 0,12 2 0,-11-3 0,16 0 0,-12 0 0,12 0 0,-14 0 0,14 0 0,-13 0 0,13 0 0,-16 0 0,16 0 0,-15 0 0,17 0 0,-16 0 0,19 0 0,-19 0 0,5 0 0,-2 0 0,0 0 0,4 0 0,-1 0 0,-5 0 0,5 0 0,-1 0 0,-5 0 0,12 0 0,-15 0 0,11 0 0,-15 0 0,8 0 0,-8 0 0,5 0 0,-7 0 0,4 0 0,-4 0 0,4 0 0,-3 0 0,2 0 0,-3 0 0,5 0 0,-4 0 0,7 0 0,-4 0 0,16 0 0,-14 0 0,17 0 0,-17 0 0,13 0 0,-15 0 0,17 0 0,-17 0 0,12 0 0,-10 0 0,8 0 0,-10 0 0,11 0 0,-11 0 0,12 0 0,-10 0 0,9 0 0,-6 0 0,7 0 0,-10 0 0,10 0 0,-12 0 0,12 0 0,-4 0 0,0 0 0,2 0 0,-11 0 0,10 0 0,-9 0 0,11 0 0,-11 0 0,10 0 0,-10 0 0,7 0 0,-7 0 0,6 0 0,-7 0 0,7 0 0,-7 0 0,7 0 0,-9 0 0,8 0 0,-6 0 0,5 0 0,1 0 0,-1 0 0,3 0 0,-7 0 0,8 0 0,-7 0 0,11 0 0,-10 0 0,10 0 0,-10 0 0,7 0 0,-7 0 0,6 0 0,-8 0 0,7 0 0,-8 0 0,2 0 0,-2 0 0,1 0 0,-3 0 0,6 0 0,-8 0 0,4 0 0,-3 0 0,-2 0 0,4 0 0,-1 0 0,2 0 0,-1 0 0,1 0 0,1 0 0,0 0 0,4 0 0,-3 0 0,4 0 0,-1 0 0,18 7 0,-8-6 0,5 3 0,3 1 0,-8-5 0,1 0 0,1 3 0,-2-2 0,4-1 0,-2 0 0,-6 0 0,1 0 0,-2 0 0,-4 0 0,12 0 0,-18 0 0,6 0 0,-9 0 0,3 0 0,-4 0 0,2 0 0,0 0 0,3 0 0,-1 0 0,1 0 0,-1 0 0,5 0 0,-5 0 0,11 0 0,-9 0 0,11 0 0,-7 0 0,6 0 0,-8 0 0,9 0 0,-13 0 0,12 0 0,-12 0 0,6 0 0,-8 0 0,3 0 0,-6 0 0,3 0 0,1 0 0,-1 0 0,9 0 0,-9 0 0,13 0 0,-13 0 0,9 0 0,-7 0 0,8 0 0,-7 0 0,8 0 0,-6 0 0,8 0 0,-9 0 0,7 0 0,-8 0 0,5 0 0,-6 0 0,3 0 0,-4 0 0,1 0 0,-3 0 0,3 0 0,-4 0 0,7 0 0,-6-2 0,5 2 0,-4-3 0,4 3 0,-5 0 0,6-3 0,-6 3 0,4-3 0,-1 3 0,0 0 0,0 0 0,-3 0 0,1 0 0,2 0 0,-4 0 0,6-2 0,-4 2 0,1-1 0,-1 1 0,4 0 0,-1 0 0,0 0 0,2 0 0,-4 0 0,7 0 0,-8 0 0,9 0 0,-8 0 0,4 0 0,-5 0 0,3 0 0,-4 0 0,3 0 0,-2 0 0,4 0 0,-6 0 0,5 0 0,-3 0 0,3 0 0,-4 0 0,2 0 0,-3 0 0,3 0 0,-2 0 0,3 0 0,-2 0 0,4 0 0,-6 0 0,5 0 0,-5 0 0,8 0 0,-6 0 0,9-4 0,-6 4 0,10-4 0,-9 2 0,8-2 0,-8 4 0,8-3 0,-12 3 0,7 0 0,-9 0 0,3 0 0,-3 0 0,0 0 0,3 0 0,-1 0 0,1 0 0,5 0 0,-4 0 0,5 0 0,-6 0 0,5 0 0,-6 0 0,4 0 0,-4 0 0,1 0 0,-1 0 0,-1 0 0,0 0 0,0 0 0,0 0 0,1 3 0,-1-2 0,-1 2 0,0-1 0,1 1 0,-1-1 0,1 1 0,0-2 0,1-1 0,-1 0 0,-1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8:53.439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 16383,'0'50'0,"1"-8"0,-1-17 0,4 3 0,-4-12 0,2 27 0,-1-14 0,2 24 0,-3-22 0,2 9 0,-2-8 0,0-12 0,0 8 0,0-17 0,0 34 0,0-17 0,0 2 0,0 1 0,0 8 0,2 2 0,-1-10 0,1-4 0,0 4 0,-2 6 0,2 0 0,-2-1 0,0-1 0,0-4 0,0 3 0,0-10 0,0-9 0,0 4 0,0 29 0,0-6 0,0-9 0,0-2 0,-2-3 0,1 7 0,-2-9 0,2 12 0,-1-2 0,1 15 0,0-8 0,1 2 0,0-13 0,0-13 0,0-7 0,0 11 0,0 1 0,0 3 0,0 3 0,0-3 0,0 6 0,0-7 0,0-11 0,0-3 0,0 30 0,0-19 0,0 31 0,1-37 0,0 13 0,-1 1 0,0-11 0,0 1 0,0-14 0,0-3 0,0 0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7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1 1 16383,'0'18'0,"0"1"0,0-13 0,0 3 0,0-1 0,0 3 0,0 2 0,0 0 0,0 0 0,0-5 0,0 3 0,0 1 0,0-2 0,1 8 0,-1-6 0,5 10 0,-5-13 0,1 13 0,-1-16 0,2 20 0,-2-17 0,5 23 0,-4-22 0,3 21 0,-4-17 0,1 13 0,-1-18 0,2 13 0,-2-15 0,3 9 0,-3-11 0,0 4 0,0-3 0,0-2 0,1 10 0,-1-3 0,2 5 0,-2 0 0,0-3 0,0 6 0,0 5 0,0-5 0,0 21 0,0-18 0,0 24 0,0-24 0,0 28 0,0-28 0,0 32 0,0-33 0,0 21 0,0-25 0,0 8 0,2 11 0,-2-8 0,5 18 0,-4-26 0,3 13 0,-4-15 0,2 11 0,-2-16 0,0 18 0,0-18 0,1 22 0,0-19 0,1 24 0,-2-18 0,0 33 0,0-28 0,0 4 0,0-2 0,0-6 0,0 23 0,0-27 0,0 10 0,2-16 0,-2 10 0,2-15 0,-2 10 0,0-14 0,0 13 0,0-10 0,0 11 0,0-10 0,0 7 0,0-7 0,0 7 0,0-9 0,0 13 0,0-11 0,0 12 0,0-8 0,0 9 0,0-10 0,0 16 0,0-19 0,0 18 0,0-15 0,1 10 0,-1-11 0,3 6 0,-3-10 0,0 4 0,0-6 0,0 0 0,0 3 0,0-2 0,0 5 0,0-5 0,0 3 0,0-3 0,0 0 0,0 2 0,0-1 0,0 0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8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0 143 16383,'15'0'0,"-4"0"0,-1 0 0,3 2 0,-2-2 0,15 5 0,-3-2 0,3 0 0,1-1 0,-6-2 0,-2 0 0,3 0 0,2 0 0,1 0 0,8 0 0,9 0 0,-2 0 0,-10 0 0,-1 0 0,17 0 0,-17-1 0,-1 0 0,10-2 0,-12 0 0,0 1 0,13-2 0,-8 3 0,0 0 0,11 1 0,-14 0 0,-2-2 0,6 1 0,5-2 0,-9 3 0,16 0 0,-5 0 0,-10 0 0,-1 0 0,15 0 0,2 0 0,-16 0 0,7 0 0,-2 0 0,-8 0 0,-1 0 0,10 0 0,-9 0 0,-3 0 0,9 0 0,12 0 0,-6 0 0,6-1 0,-10-1 0,1 1 0,-8-1 0,3-1 0,-5 0 0,8-2 0,-14 5 0,10-5 0,-7 5 0,11-3 0,8 3 0,-1-2 0,-2-1 0,-14 0 0,-1 0 0,4 1 0,0 1 0,0-2 0,-1 1 0,11 0 0,-2 2 0,-9-3 0,1 1 0,2 1 0,2 0 0,-2 1 0,0 0 0,2 0 0,-3 0 0,2 0 0,3 0 0,-5 0 0,0 0 0,0 0 0,-1 0 0,15 0 0,1 0 0,-14 0 0,6 0 0,-9 0 0,-3 1 0,0 0 0,21 2 0,-8-1 0,1 0 0,-8-1 0,-1 0 0,12-1 0,-1 0 0,-13 0 0,0 0 0,10 0 0,-1 0 0,-8 0 0,1 0 0,8 0 0,2 0 0,-3 0 0,0 0 0,7 0 0,-1 0 0,-7 0 0,-3 0 0,-2 0 0,-1 0 0,6 0 0,-5 0 0,-3 0 0,2 0 0,8 0 0,2 0 0,-2 0 0,0 0 0,-1 0 0,-2 0 0,-3 0 0,0 0 0,2 0 0,-1 0 0,-1 0 0,-2 0 0,-3 0 0,8 0 0,-1 0 0,-8 0 0,1 0 0,12 0 0,-1 0 0,-9 0 0,0 0 0,4 0 0,1 0 0,13 0 0,-18 0 0,1 0 0,19 0 0,-17 0 0,0 0 0,10 0 0,-15 0 0,-1 0 0,16 0 0,-17 0 0,2 0 0,4 0 0,-1 0 0,-3 0 0,-1 0 0,9 0 0,-2 0 0,-6 0 0,-1 0 0,0 0 0,0 0 0,2 0 0,-1 0 0,13 0 0,-13 0 0,-2 0 0,12 0 0,5 0 0,-9 0 0,12 0 0,-2 0 0,-9 0 0,-1 0 0,-2 0 0,-2 0 0,8 0 0,-1 0 0,-9 0 0,-2 0 0,20 0 0,-23 0 0,-1 0 0,-3 0 0,18 0 0,-8 0 0,4 0 0,11 0 0,-3 0 0,-8 0 0,-1 0 0,2 0 0,4 0 0,-4 0 0,-7 0 0,-2 0 0,6 0 0,0 0 0,14 0 0,-32 0 0,9 0 0,-1 0 0,-5 0 0,21 0 0,-20 0 0,12 0 0,-10 0 0,6 0 0,4 0 0,-3 0 0,2 0 0,10-1 0,-3 0 0,10 0 0,2-3 0,-32 2 0,20-4 0,-16 4 0,8-3 0,0 1 0,16-2 0,-12 3 0,2 1 0,-5-1 0,-3 1 0,22-1 0,-6 0 0,-8 3 0,-4 0 0,11 0 0,-12 0 0,1 0 0,16-2 0,2-2 0,-1 2 0,0-1 0,-2-4 0,-5 1 0,-9 0 0,-5 2 0,-1-3 0,-10 3 0,0 4 0,-1 0 0,0 0 0,-2 1 0,-8 7 0,0-3 0,-3 5 0,3-4 0,-2-2 0,2 3 0,0-3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3:09:26.369"/>
    </inkml:context>
    <inkml:brush xml:id="br0">
      <inkml:brushProperty name="width" value="0.35" units="cm"/>
      <inkml:brushProperty name="height" value="2.1" units="cm"/>
      <inkml:brushProperty name="color" value="#FEFDAE"/>
      <inkml:brushProperty name="inkEffects" value="pencil"/>
    </inkml:brush>
  </inkml:definitions>
  <inkml:trace contextRef="#ctx0" brushRef="#br0">0 60 16383,'13'0'0,"-4"0"0,-3 0 0,-2 0 0,5 0 0,-3-3 0,5 2 0,-2-2 0,2 3 0,-4 0 0,4 0 0,10-2 0,-5 2 0,19-4 0,-22 3 0,20-5 0,-23 4 0,19-2 0,-20 0 0,9 2 0,-11 0 0,4 2 0,-1-1 0,-3 0 0,6-2 0,-7 3 0,6 0 0,-8 0 0,6-1 0,-5-1 0,6 1 0,-5 1 0,5 0 0,-5 0 0,6 0 0,-9 0 0,10 0 0,-7 0 0,6 0 0,-9 0 0,9 0 0,-7 0 0,8 0 0,-8 0 0,4 0 0,-2 0 0,-4 0 0,2 0 0,-2 0 0,2 0 0,0 0 0,-2 0 0,4 0 0,-2 0 0,10 0 0,-7 0 0,11 0 0,-9 0 0,10 0 0,-12 0 0,10 0 0,-11 0 0,7 0 0,-7 0 0,2 0 0,-4 0 0,-2 0 0,3 0 0,2 0 0,-1 0 0,11 0 0,-9 1 0,17 1 0,-14 0 0,14-2 0,-12 0 0,14 3 0,-14-3 0,16 2 0,-8-2 0,0 0 0,6 0 0,-20 0 0,17 0 0,-16 0 0,20 0 0,-14 0 0,24 0 0,-19 0 0,8 0 0,0 0 0,1 0 0,7 0 0,3 0 0,-1 0 0,3 0 0,0 0 0,-1 0 0,2-1 0,0 0 0,-5-3 0,3 0 0,-3 0 0,-3 0 0,3 2 0,1-1 0,6 3 0,2-4 0,-14 4 0,-25 0 0,6 0 0,-8 0 0,1 0 0,-3 0 0,2 0 0,1 0 0,0 0 0,1 0 0,3 0 0,-4 0 0,6 0 0,-3 0 0,12 0 0,-5 0 0,6 0 0,2 0 0,-2 0 0,9 0 0,3 0 0,-6 0 0,7 0 0,-1 0 0,-1 0 0,3 0 0,-1 0 0,-1 0 0,3 0 0,1 0 0,-4 0 0,-1 0 0,2 0 0,-8 0 0,3 0 0,-2 0 0,-7 0 0,21 0 0,-27 0 0,17 0 0,-19 0 0,16 0 0,-12 0 0,0 0 0,-3 0 0,-9 0 0,2 0 0,-3 0 0,0 0 0,3 0 0,-1 0 0,3 0 0,-4 0 0,1 0 0,0 0 0,1 0 0,3 0 0,12 0 0,-4 0 0,17 0 0,-22 0 0,23 2 0,-23 0 0,27 1 0,-24-3 0,22 2 0,-20-2 0,17 5 0,-21-4 0,13 4 0,-17-4 0,11 4 0,-12-5 0,9 4 0,-10-3 0,11 3 0,-10-2 0,16-1 0,-13-1 0,17 2 0,-18-1 0,21 2 0,-17-3 0,24 0 0,-19 0 0,17 0 0,-17 0 0,18 0 0,-20 0 0,19 0 0,-21 0 0,23 0 0,-21 0 0,22 0 0,-23 0 0,27 0 0,-24 0 0,3 0 0,1 0 0,-2 0 0,6 0 0,-1 0 0,-7 0 0,5 0 0,0 0 0,-8 0 0,19 0 0,-23 0 0,15 0 0,-18 0 0,9 0 0,-13 0 0,10 0 0,-12 0 0,6 0 0,-5 0 0,5 0 0,-6 0 0,7 0 0,-6 0 0,5 0 0,-3 0 0,11 0 0,-9 0 0,22 0 0,-15 0 0,21 0 0,-24 0 0,21 0 0,-24 0 0,24 0 0,-23 0 0,19 0 0,-20 0 0,16 0 0,-15 0 0,14 0 0,-13 0 0,16 0 0,-16 0 0,17 0 0,-14 0 0,14 0 0,-16 0 0,16 0 0,-19 0 0,19 0 0,-8 0 0,1 0 0,4 0 0,-17 0 0,14 0 0,-12 0 0,15 0 0,-16 0 0,15 0 0,-14 0 0,10 0 0,-11 0 0,8 0 0,-7 0 0,6 0 0,-7 0 0,8 0 0,-11 0 0,11 0 0,-10 0 0,10 0 0,-2 0 0,-1 0 0,6 0 0,-10 0 0,12 0 0,-13 0 0,18 0 0,-15 0 0,16 0 0,-16 0 0,12 0 0,-14 0 0,13 0 0,-15 0 0,11 0 0,-11 0 0,3 0 0,-3 0 0,2 0 0,-4 0 0,6 0 0,-9 0 0,6 0 0,-7 0 0,0 0 0,2 0 0,1 0 0,4 0 0,-3 0 0,2 0 0,1 0 0,2 0 0,2 0 0,-1 0 0,5 0 0,-2 0 0,27 7 0,-13-6 0,8 3 0,5 1 0,-10-5 0,-2 0 0,2 3 0,-2-2 0,7-1 0,-6 0 0,-6 0 0,0 0 0,-2 0 0,-6 0 0,17 0 0,-26 0 0,9 0 0,-12 0 0,1 0 0,-4 0 0,2 0 0,3 0 0,1 0 0,2 0 0,-2 0 0,0 0 0,5 0 0,-3 0 0,13 0 0,-12 0 0,17 0 0,-13 0 0,13 0 0,-16 0 0,16 0 0,-20 0 0,17 0 0,-17 0 0,9 0 0,-13 0 0,5 0 0,-8 0 0,3 0 0,4 0 0,-4 0 0,15 0 0,-15 0 0,19 0 0,-16 0 0,10 0 0,-8 0 0,10 0 0,-11 0 0,15 0 0,-13 0 0,16 0 0,-15 0 0,11 0 0,-14 0 0,9 0 0,-10 0 0,6 0 0,-8 0 0,3 0 0,-4 0 0,3 0 0,-4 0 0,9 0 0,-9-2 0,9 2 0,-8-3 0,6 3 0,-5 0 0,6-3 0,-7 3 0,6-3 0,-4 3 0,3 0 0,-2 0 0,-4 0 0,3 0 0,2 0 0,-6 0 0,9-2 0,-8 2 0,6-1 0,-4 1 0,5 0 0,0 0 0,-2 0 0,5 0 0,-7 0 0,11 0 0,-11 0 0,11 0 0,-12 0 0,9 0 0,-10 0 0,6 0 0,-7 0 0,6 0 0,-6 0 0,8 0 0,-9 0 0,9 0 0,-7 0 0,4 0 0,-3 0 0,1 0 0,-5 0 0,5 0 0,-1 0 0,3 0 0,-4 0 0,7 0 0,-9 0 0,8 0 0,-7 0 0,8 0 0,-4 0 0,11-4 0,-8 4 0,12-4 0,-11 2 0,12-2 0,-11 4 0,8-3 0,-14 3 0,8 0 0,-10 0 0,2 0 0,-4 0 0,1 0 0,2 0 0,1 0 0,1 0 0,6 0 0,-7 0 0,11 0 0,-12 0 0,9 0 0,-9 0 0,5 0 0,-4 0 0,1 0 0,-3 0 0,1 0 0,-3 0 0,2 0 0,-2 0 0,3 3 0,-1-2 0,-2 2 0,1-1 0,-1 1 0,1-1 0,2 1 0,-3-2 0,3-1 0,-3 0 0,0 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6:30:00.132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0 46 16383,'39'3'0,"-5"-2"0,-17 4 0,-3-4 0,4 4 0,0-4 0,-6 3 0,13-3 0,-13 4 0,6-4 0,0 1 0,-5 0 0,12-1 0,-14 2 0,13-1 0,-10-1 0,10 2 0,-11-1 0,5-1 0,-1 4 0,3-5 0,-2 4 0,6-1 0,-10-1 0,9 2 0,-10 1 0,4-4 0,3 3 0,-7-3 0,4 5 0,-6-6 0,1 5 0,10-2 0,-7 1 0,8-2 0,-11 1 0,-2-2 0,9 1 0,-5-2 0,3 2 0,-5-1 0,4 2 0,-4-3 0,5 0 0,7 0 0,-10 0 0,8 0 0,-5 0 0,-4 0 0,11 0 0,-3 0 0,3 0 0,-4 0 0,-3 0 0,1 0 0,-5 0 0,11-3 0,-10 0 0,9-3 0,-3-3 0,6 2 0,0-2 0,-2 0 0,2 2 0,-1-4 0,1 4 0,-2-2 0,3 2 0,-2 1 0,-6 0 0,5 3 0,-4-2 0,-1 2 0,6-1 0,-7-1 0,1 4 0,5-1 0,-11-1 0,11 3 0,-10-3 0,3 1 0,-6 1 0,0-4 0,7 2 0,-5 0 0,3 0 0,-6 1 0,8 1 0,0-1 0,1 2 0,-1 0 0,-7 0 0,8 0 0,-6 0 0,4 0 0,1 0 0,-5 0 0,11 0 0,-11 0 0,10 0 0,-10 0 0,11 0 0,-5 0 0,7 0 0,0 0 0,-1 0 0,1 3 0,-7 0 0,5 0 0,-10 2 0,3-2 0,-6 0 0,0 2 0,6-2 0,-3 3 0,2-3 0,1 3 0,-3-6 0,3 5 0,-5-2 0,-1 3 0,5 0 0,-3-4 0,4 3 0,0-1 0,-4-1 0,6 2 0,-8-2 0,1 0 0,4 2 0,-4-1 0,5-1 0,-5 2 0,-1-2 0,6 2 0,-4 1 0,3-1 0,-4-1 0,0 3 0,-1-6 0,1 7 0,5-6 0,-4 2 0,2 1 0,0-5 0,-2 2 0,4-2 0,-2 0 0,6 3 0,-4-2 0,0 1 0,0-2 0,-3 0 0,10 0 0,-11 0 0,5 0 0,-1 0 0,-4 0 0,11 0 0,-11 0 0,5 0 0,-1 0 0,-4 0 0,11 0 0,-10 0 0,3 0 0,3 0 0,-9 0 0,13 0 0,-10 0 0,10 0 0,-11 0 0,10 0 0,-10 0 0,12 0 0,-13 0 0,5 0 0,0 0 0,-3 0 0,1 0 0,3-2 0,-7-1 0,6-2 0,1-2 0,-4-1 0,10 1 0,-5-5 0,0 6 0,5-6 0,-11 5 0,5 1 0,-7 2 0,1 0 0,5-1 0,-5 2 0,3 1 0,-3-1 0,1 0 0,5-3 0,-1 3 0,4-2 0,2 2 0,-4-1 0,1-1 0,-2 2 0,0 0 0,-7 1 0,8 2 0,-3 0 0,-2 0 0,2 0 0,0 0 0,-3 0 0,3 0 0,1 0 0,-5 0 0,4 0 0,1 0 0,-5 0 0,11 0 0,-8 0 0,9 0 0,-11 0 0,4 0 0,-1 0 0,-2 2 0,2-2 0,-4 5 0,4-4 0,-4 4 0,5-2 0,-5 2 0,0-1 0,-1 0 0,6 0 0,-5-2 0,4 4 0,-4-5 0,0 3 0,5 0 0,-4-2 0,3 1 0,-4-1 0,4 1 0,-4 0 0,5 0 0,-6 0 0,5-1 0,-3 2 0,4 0 0,-5-3 0,-1 4 0,5-2 0,-3 0 0,3 2 0,-4-4 0,5 4 0,-4-5 0,3 3 0,0-1 0,-2-1 0,1 1 0,-3 0 0,4 2 0,4-2 0,-2 4 0,7-5 0,-12 1 0,4-2 0,0 0 0,-4 2 0,3-1 0,0 2 0,-4-3 0,5 0 0,0 0 0,-3 0 0,10 0 0,-4 0 0,0 0 0,4 0 0,-6 0 0,8 0 0,-1 0 0,-5 0 0,4 0 0,-13 0 0,8 0 0,-3 0 0,-2 0 0,3 0 0,-1 0 0,4 0 0,-3 0 0,0 0 0,-6 0 0,13-4 0,-9 4 0,14-6 0,-16 4 0,10-5 0,-10 4 0,11-2 0,-10 4 0,3-4 0,-5 4 0,0-2 0,4 1 0,-4 2 0,5-5 0,-6 1 0,0-1 0,0 0 0,0-1 0,1 1 0,0-1 0,6 0 0,-5 0 0,4 1 0,2-1 0,-7 2 0,6-1 0,-6 2 0,-1 0 0,7 1 0,-7 2 0,6 0 0,-1 0 0,-2 0 0,2 0 0,0 0 0,-3-3 0,10 3 0,-11-3 0,13 3 0,-5 0 0,-1 0 0,5 0 0,-10 0 0,3 0 0,0 0 0,-5 0 0,5 0 0,-1 0 0,-4 0 0,12 0 0,-10 0 0,3 0 0,0 0 0,-4 0 0,4 0 0,0 0 0,-5 0 0,6 3 0,-2 0 0,-2 0 0,3-1 0,-6 1 0,5-3 0,-3 5 0,4-2 0,0 0 0,-4 2 0,6-4 0,-8 4 0,1-4 0,4 4 0,-4-5 0,4 5 0,-4-2 0,0 0 0,5 3 0,-5-4 0,4 4 0,-4 0 0,0-4 0,-1 3 0,0-1 0,5-2 0,-4 3 0,5-2 0,-6 3 0,7-3 0,-5 2 0,10-2 0,-3 3 0,-1-2 0,-1 1 0,0-4 0,-7 3 0,8-3 0,-7 2 0,4-1 0,-2-1 0,3 1 0,-1-2 0,-4 0 0,5 0 0,-1 0 0,-3 0 0,3 0 0,7 0 0,-2 0 0,10 0 0,-6 0 0,-6 0 0,-1 0 0,-1 0 0,-3 0 0,3 0 0,1 0 0,-6 0 0,5-2 0,-1 1 0,-3-4 0,4 2 0,-6 0 0,0-2 0,7 2 0,-4-3 0,4 3 0,-1-3 0,-4 3 0,6-3 0,-8 3 0,0-2 0,5 3 0,-3-2 0,3-1 0,-4 5 0,-1-6 0,6 4 0,-4-4 0,3 0 0,-4 3 0,0-2 0,0 2 0,0-3 0,-2 1 0,2 0 0,0-1 0,-1 0 0,1 1 0,0 1 0,4 0 0,-4 3 0,5-2 0,-1 3 0,-3 0 0,9 0 0,-3 0 0,8 0 0,-3 0 0,2-3 0,-1 3 0,1-3 0,-1 3 0,0 0 0,1 0 0,-6 0 0,3 0 0,-10 0 0,11 0 0,-10 0 0,4 0 0,-1 0 0,-5 0 0,12 0 0,-10 0 0,10 0 0,2 0 0,2 0 0,11 3 0,-11 1 0,12 3 0,-13-1 0,6 0 0,-13-2 0,3 1 0,-9-1 0,4-1 0,-8 2 0,2-5 0,-1 8 0,1-5 0,-1 5 0,0-2 0,1-1 0,-1 0 0,1 2 0,0-2 0,-2 0 0,2 1 0,0 0 0,-2-1 0,2 1 0,-5-1 0,7-2 0,0-1 0,4-2 0,6 0 0,-3 0 0,3 0 0,-4 0 0,3 0 0,-11 0 0,7 0 0,-3 0 0,-3 0 0,4 0 0,0 0 0,-4 0 0,5 0 0,-1 0 0,-3 0 0,5 0 0,-3 0 0,-4 0 0,5 0 0,-1 0 0,-4 0 0,4 0 0,1 0 0,2 0 0,4 0 0,3 0 0,-6 0 0,3 0 0,-2 0 0,3 0 0,-4-2 0,-2 2 0,-1-6 0,-5 6 0,6-6 0,-6 6 0,1-2 0,3-1 0,-4 0 0,5 0 0,-5-2 0,0 2 0,11-3 0,-9 0 0,15 0 0,-10 0 0,-1 0 0,7 0 0,-7 0 0,9 0 0,-2 0 0,0 0 0,2-1 0,-9 1 0,6 3 0,-11-2 0,5 5 0,-6-3 0,4 1 0,-4 1 0,4-1 0,1 2 0,2 0 0,4 0 0,11 0 0,-8 0 0,8 0 0,-9 0 0,-5 0 0,-3 0 0,2 0 0,-8 0 0,7 0 0,5 3 0,-2 0 0,10 3 0,-5 0 0,-1-2 0,0 1 0,0-1 0,1 2 0,-1 0 0,-5 0 0,-3 0 0,1 0 0,-5-1 0,4 1 0,-5-3 0,-2 3 0,8-6 0,-5 4 0,3 0 0,-4-1 0,-2 2 0,2-2 0,4 3 0,-2-4 0,2 1 0,-1-3 0,-2 3 0,4-3 0,0 2 0,-4 1 0,10-2 0,-3 1 0,6-2 0,-8 2 0,6-1 0,-9 2 0,8-3 0,-10 0 0,4 0 0,1 0 0,-5 0 0,3 0 0,-1 0 0,-2 0 0,4 0 0,0 0 0,-5 0 0,12 0 0,-4 0 0,5 0 0,1 0 0,-7 0 0,5 0 0,-10 0 0,9 0 0,-10 0 0,6 0 0,2-3 0,-6 2 0,8-4 0,-12 4 0,0-3 0,12 0 0,-8-1 0,8 1 0,-11 0 0,-2 0 0,2-1 0,5 0 0,-4-1 0,3 3 0,-4-2 0,0 4 0,5-4 0,-5 4 0,5-3 0,-6 3 0,4-4 0,-2 2 0,4 1 0,-6-6 0,0 7 0,2-6 0,-2 3 0,-1 2 0,8-3 0,-7 4 0,5-2 0,7 3 0,-2 0 0,9 0 0,-4 0 0,-1 0 0,-5 0 0,4 0 0,-5 0 0,-1 0 0,7 0 0,-13 0 0,11 0 0,-7 0 0,7 0 0,-10 3 0,4 0 0,1 3 0,1-3 0,0 3 0,5-3 0,-10 2 0,3 2 0,2-4 0,-7 2 0,6-5 0,-7 5 0,0-4 0,6 3 0,-4-3 0,4 7 0,-6-7 0,-4 6 0,8-3 0,-8 1 0,10-2 0,-6 2 0,1-1 0,-1 1 0,1 0 0,-7 1 0,11-3 0,-8 2 0,9-4 0,-2 3 0,-2-3 0,3 4 0,2-3 0,-7 2 0,5-2 0,2 0 0,-5-1 0,3 2 0,0-3 0,4 0 0,-1 0 0,4 0 0,-10 0 0,12 0 0,-8 0 0,9 0 0,0 0 0,0 0 0,0 0 0,-1 0 0,0 0 0,-5-3 0,4 2 0,-12-3 0,5 3 0,-5-4 0,0 5 0,5-6 0,-4 4 0,3-2 0,-4 1 0,-1 1 0,6-1 0,-5-2 0,5 1 0,-5 0 0,-1 3 0,6-4 0,-5 2 0,3-3 0,-4 1 0,1 2 0,-2-1 0,2 0 0,0-1 0,5-1 0,-5 1 0,4 2 0,-4-2 0,0 4 0,4-4 0,-4 4 0,5-4 0,-5 3 0,0-2 0,3 2 0,-2 2 0,3 0 0,1 0 0,1 0 0,1 0 0,5 0 0,-12 0 0,6 0 0,1 0 0,-6 0 0,4 0 0,0 0 0,-5 0 0,11 0 0,-9 0 0,3 0 0,0 0 0,-5 0 0,12 0 0,-11 0 0,4 0 0,0 0 0,-4 0 0,3 0 0,1 2 0,-5-1 0,5 4 0,-7-2 0,2 0 0,4 4 0,-3-5 0,4 5 0,-5-4 0,0 3 0,5 0 0,-4-3 0,4 2 0,-5-4 0,0 4 0,3-2 0,-2-1 0,3 4 0,-5-5 0,1 3 0,5-1 0,1 3 0,2-3 0,-3 3 0,-6-6 0,0 2 0,7 1 0,-5-2 0,3 1 0,-1-2 0,-3 3 0,5-3 0,-2 2 0,-2-2 0,9 0 0,-9 0 0,6 0 0,-2 0 0,-3 0 0,3-2 0,-5 2 0,0-6 0,4 3 0,-4-3 0,5 4 0,-6-4 0,1 6 0,5-7 0,-5 6 0,-1-7 0,3 3 0,-5-1 0,7-2 0,-5 2 0,1 1 0,0-1 0,-3 3 0,3-2 0,-2 3 0,7-4 0,-5 1 0,4 1 0,-5 2 0,1 0 0,4-2 0,-2 2 0,2-1 0,-1 3 0,3 0 0,6 0 0,-5 0 0,5 0 0,-11 0 0,11 0 0,-10 0 0,3 0 0,-1 0 0,-3 0 0,4 0 0,-1 3 0,-2-3 0,4 2 0,-2 1 0,-4-2 0,5 1 0,-1-2 0,-3 2 0,3-1 0,1 2 0,-4-3 0,3 2 0,1-2 0,-4 3 0,4 0 0,-6-2 0,12 3 0,-9-3 0,15 5 0,-15-5 0,10 4 0,-11-4 0,4 3 0,-6-3 0,0 5 0,7-4 0,-5 2 0,10-2 0,-11 0 0,5-1 0,-5 2 0,4-1 0,-2-1 0,2 1 0,-4 1 0,4-3 0,-3 5 0,5-4 0,-8 4 0,2-2 0,4 0 0,-3 2 0,3-2 0,-4 0 0,-2 2 0,6-4 0,-3 1 0,2 0 0,1-1 0,-3 2 0,4-1 0,-5-2 0,4 3 0,-4-3 0,5 0 0,0 0 0,-6 0 0,4 0 0,3 0 0,-5 0 0,3 0 0,-1-3 0,-3 1 0,4-1 0,-4-2 0,3 3 0,-2-4 0,3 0 0,-6 1 0,2 2 0,0-4 0,-5 2 0,8-3 0,-13 3 0,13 2 0,-13-7 0,2 1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8:40:25.961"/>
    </inkml:context>
    <inkml:brush xml:id="br0">
      <inkml:brushProperty name="width" value="0.35" units="cm"/>
      <inkml:brushProperty name="height" value="2.1" units="cm"/>
      <inkml:brushProperty name="color" value="#FF7E79"/>
      <inkml:brushProperty name="inkEffects" value="pencil"/>
    </inkml:brush>
  </inkml:definitions>
  <inkml:trace contextRef="#ctx0" brushRef="#br0">1 1 16383,'2'22'0,"1"-3"0,0-14 0,2 1 0,2 4 0,0-4 0,0 4 0,0-5 0,-3 3 0,4-2 0,-3 4 0,0-4 0,0 1 0,3-1 0,5 1 0,-2 1 0,3-2 0,-7 1 0,-2-4 0,5 5 0,-4-5 0,4 4 0,-2-2 0,6 6 0,-5-2 0,9 4 0,-11-7 0,3-1 0,-1-2 0,-3-3 0,6 0 0,-1 0 0,2 0 0,-2 0 0,-1 0 0,-3 0 0,1 0 0,5-3 0,-4 0 0,9-5 0,-11 5 0,6-5 0,-8 6 0,5-4 0,-3 1 0,8 0 0,-9-1 0,9-2 0,-8 2 0,5-1 0,-6 4 0,1-2 0,6 0 0,-6-1 0,16-4 0,-15 6 0,13-4 0,-15 5 0,9-4 0,-9 3 0,9-5 0,-8 5 0,8-3 0,-9 1 0,4 3 0,-2-1 0,2 1 0,-1-3 0,6 1 0,-9 2 0,5-2 0,-4 2 0,1 1 0,3-3 0,2 2 0,-6-3 0,5 3 0,-7 1 0,6 2 0,-1 0 0,9 0 0,-9 0 0,13 0 0,-16 0 0,9 0 0,-11 0 0,5 0 0,6 0 0,1 0 0,1 0 0,-6 0 0,-9 2 0,6 4 0,0 2 0,3 0 0,-2 0 0,0 0 0,-4-2 0,7 1 0,-7-4 0,1 4 0,1-1 0,-2 2 0,1 0 0,1-1 0,-2-1 0,4 5 0,-6-6 0,3 3 0,-2-1 0,1-1 0,2 2 0,-1-3 0,-1 1 0,4 1 0,-4-3 0,2 3 0,1-2 0,-2-1 0,3 3 0,-3-4 0,1-1 0,6 1 0,-5-3 0,1 2 0,-2-1 0,0 3 0,3-3 0,-3 1 0,4 1 0,-2 0 0,19 3 0,-13-3 0,14 2 0,-21-4 0,6 1 0,-8-2 0,8 0 0,-6 0 0,13 0 0,-9 0 0,14 0 0,-16 0 0,9 0 0,-13 0 0,3-2 0,-3-3 0,-1-4 0,2 1 0,5-11 0,-6 11 0,8-9 0,-9 13 0,-1-3 0,5-3 0,-6 3 0,6-6 0,-7 8 0,3 0 0,0-5 0,2 3 0,0-3 0,-3 5 0,4-1 0,-3-2 0,2 4 0,1-4 0,-3 5 0,2-3 0,2 3 0,-4-2 0,6 2 0,-3 0 0,3 1 0,-1-1 0,-2 3 0,3-3 0,-6 1 0,4 1 0,-1-1 0,1 2 0,6 0 0,-4 0 0,13 0 0,-14 0 0,12 0 0,-16 0 0,11 0 0,-9 0 0,1 2 0,0 1 0,-4 3 0,5-1 0,-5 1 0,4-1 0,-1-2 0,-1 2 0,2 0 0,-4-2 0,3 7 0,-3-7 0,2 5 0,5 2 0,-6-4 0,3 4 0,-6-4 0,1-1 0,4 2 0,4 2 0,4 4 0,-5-6 0,0 0 0,-9-4 0,2 4 0,0 2 0,1 1 0,1-2 0,-1-3 0,2 3 0,0-2 0,0-1 0,3-2 0,0-3 0,-2 0 0,5 0 0,-8 0 0,5 0 0,-2 0 0,0 0 0,1 0 0,-2 0 0,3 0 0,0 0 0,1 0 0,-3 0 0,2 0 0,0 0 0,-1 0 0,1 0 0,-4-2 0,4-7 0,-2 3 0,4-8 0,-4 8 0,3-2 0,-2-1 0,-2 5 0,0-4 0,-2 5 0,2-4 0,-3-2 0,4 0 0,-3-2 0,5 5 0,-4-3 0,1 1 0,-2 2 0,2-3 0,0 4 0,0 2 0,0-5 0,3 4 0,-4-4 0,3 5 0,-2-2 0,0 2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09:12:20.654"/>
    </inkml:context>
    <inkml:brush xml:id="br0">
      <inkml:brushProperty name="width" value="0.35" units="cm"/>
      <inkml:brushProperty name="height" value="2.1" units="cm"/>
      <inkml:brushProperty name="color" value="#FFFFFF"/>
      <inkml:brushProperty name="inkEffects" value="pencil"/>
    </inkml:brush>
  </inkml:definitions>
  <inkml:trace contextRef="#ctx0" brushRef="#br0">1 1 16383,'3'26'0,"1"-4"0,0-16 0,3 1 0,3 5 0,0-5 0,0 5 0,0-6 0,-4 3 0,5-2 0,-4 5 0,1-5 0,-1 1 0,4-1 0,8 1 0,-4 2 0,5-3 0,-10 1 0,-3-4 0,7 5 0,-5-6 0,5 6 0,-2-3 0,7 6 0,-6-1 0,13 4 0,-16-8 0,4-1 0,-1-2 0,-5-4 0,9 0 0,-1 0 0,3 0 0,-4 0 0,-1 0 0,-4 0 0,2 0 0,6-4 0,-5 1 0,13-7 0,-16 7 0,8-7 0,-11 8 0,7-5 0,-4 1 0,12 0 0,-14-1 0,14-2 0,-12 2 0,7-1 0,-9 4 0,2-2 0,9 0 0,-9-1 0,22-5 0,-20 8 0,17-6 0,-20 7 0,12-5 0,-12 3 0,12-6 0,-11 7 0,11-5 0,-12 2 0,5 4 0,-2-2 0,2 2 0,-1-4 0,8 1 0,-13 2 0,8-2 0,-6 3 0,1 0 0,5-3 0,3 3 0,-9-4 0,7 3 0,-10 2 0,8 2 0,0 0 0,12 0 0,-13 0 0,19 0 0,-23 0 0,12 0 0,-15 0 0,8 0 0,7 0 0,3 0 0,0 0 0,-8 0 0,-13 2 0,9 5 0,0 3 0,4-1 0,-3 1 0,1-1 0,-7-2 0,11 1 0,-11-4 0,2 4 0,1-1 0,-2 3 0,1-1 0,1-1 0,-2-1 0,5 6 0,-8-7 0,4 3 0,-3 0 0,1-2 0,4 2 0,-2-3 0,-2 1 0,6 1 0,-5-3 0,2 3 0,2-2 0,-3-1 0,4 3 0,-4-4 0,2-2 0,8 1 0,-8-3 0,3 3 0,-4-2 0,0 4 0,5-4 0,-5 1 0,6 2 0,-2-1 0,26 4 0,-18-3 0,19 2 0,-29-5 0,8 1 0,-11-2 0,12 0 0,-9 0 0,18 0 0,-13 0 0,21 0 0,-24 0 0,14 0 0,-19 0 0,4-2 0,-4-4 0,-2-5 0,4 2 0,6-13 0,-8 12 0,12-10 0,-14 16 0,-1-5 0,7-2 0,-8 2 0,8-6 0,-9 9 0,3 0 0,1-5 0,2 2 0,0-2 0,-3 5 0,4-1 0,-3-3 0,2 6 0,2-6 0,-4 7 0,2-4 0,3 3 0,-5-2 0,8 3 0,-4-1 0,4 2 0,-2-2 0,-2 4 0,4-3 0,-8 0 0,5 2 0,-1-1 0,1 2 0,9 0 0,-6 0 0,18 0 0,-19 0 0,17 0 0,-23 0 0,15 0 0,-12 0 0,1 2 0,0 2 0,-5 3 0,7-1 0,-8 1 0,6-1 0,-1-3 0,-1 3 0,2 0 0,-6-3 0,5 9 0,-4-8 0,2 5 0,8 3 0,-10-5 0,6 5 0,-10-5 0,2-1 0,6 2 0,6 2 0,5 6 0,-7-8 0,0 0 0,-13-4 0,3 4 0,1 2 0,0 2 0,2-2 0,-1-5 0,2 5 0,0-3 0,1-1 0,3-3 0,1-3 0,-3 0 0,7 0 0,-12 0 0,8 0 0,-3 0 0,0 0 0,1 0 0,-3 0 0,5 0 0,-1 0 0,2 0 0,-4 0 0,3 0 0,0 0 0,-2 0 0,1 0 0,-5-2 0,6-9 0,-3 4 0,5-9 0,-5 9 0,4-3 0,-3 0 0,-2 5 0,-1-4 0,-2 5 0,2-4 0,-4-3 0,6 1 0,-5-3 0,8 6 0,-6-4 0,1 2 0,-2 2 0,2-4 0,1 5 0,-1 3 0,0-7 0,5 6 0,-6-6 0,4 7 0,-2-3 0,-1 2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09T10:23:59.851"/>
    </inkml:context>
    <inkml:brush xml:id="br0">
      <inkml:brushProperty name="width" value="0.35" units="cm"/>
      <inkml:brushProperty name="height" value="2.1" units="cm"/>
      <inkml:brushProperty name="color" value="#76D6FF"/>
      <inkml:brushProperty name="inkEffects" value="pencil"/>
    </inkml:brush>
  </inkml:definitions>
  <inkml:trace contextRef="#ctx0" brushRef="#br0">1 43 16383,'27'20'0,"-4"-5"0,-13-8 0,1 0 0,4 1 0,-5-1 0,5-1 0,-4 1 0,-2 0 0,1 0 0,1 0 0,8 9 0,-6-7 0,11 14 0,-18-15 0,12 12 0,-11-11 0,13 6 0,-10-9 0,5 6 0,-4-8 0,2 6 0,-1-3 0,6 0 0,-7-3 0,13 5 0,-12-8 0,12 8 0,-12-8 0,2 2 0,5 0 0,-7-2 0,32 6 0,-22-6 0,34 2 0,-35-3 0,24 0 0,-25 0 0,20 0 0,-20 0 0,19 0 0,-19 0 0,31-10 0,-5-5 0,1-1 0,-2-8 0,-22 19 0,7-14 0,-6 16 0,11-12 0,-16 10 0,26-9 0,-30 6 0,35-5 0,-35 5 0,14 0 0,-19 5 0,-1 0 0,6-1 0,2 0 0,5-2 0,31-9 0,-23 5 0,26-10 0,-38 11 0,6 2 0,-12 4 0,1 0 0,16-4 0,-8-1 0,24-6 0,-25 6 0,17-5 0,-23 8 0,19-2 0,-20 7 0,16-3 0,-8 2 0,0-2 0,12 3 0,-18 0 0,29 0 0,-29 0 0,22 0 0,-23 0 0,15 0 0,-17 0 0,16 0 0,-16 0 0,17 3 0,-17 1 0,16 4 0,-7 2 0,2-6 0,4 5 0,-4-5 0,-2 4 0,7-1 0,-20-1 0,19 4 0,-20-5 0,22 11 0,-17-11 0,12 8 0,-12-6 0,8 0 0,-14 0 0,16 3 0,-14-3 0,16 7 0,-12-9 0,10 7 0,-10-11 0,4 8 0,-4-6 0,-5 2 0,11 1 0,-6-3 0,2 4 0,-4 0 0,7-3 0,-7 2 0,7-5 0,-2 6 0,0-4 0,-3 4 0,0 0 0,-1-1 0,-1-2 0,5 3 0,-4-3 0,-1 3 0,10 0 0,-7 0 0,7-3 0,-1 6 0,-7-9 0,17 5 0,-15-6 0,13 3 0,-14-2 0,25 5 0,-23-5 0,24 2 0,-21-3 0,12 0 0,-12 0 0,15 0 0,-19 0 0,26 0 0,-26 0 0,29 0 0,-23 0 0,10 0 0,-16 0 0,-4 0 0,8 0 0,20-13 0,-13 10 0,25-20 0,-36 20 0,20-15 0,-22 15 0,12-12 0,-13 10 0,13-12 0,-12 9 0,12-11 0,-12 11 0,8-9 0,-10 12 0,1-4 0,7 5 0,-9-1 0,22-2 0,-13 3 0,12-4 0,-7 1 0,0-1 0,-1 0 0,-5 4 0,4-3 0,-9 6 0,3-2 0,0 3 0,-5 0 0,10-3 0,-10 2 0,25-5 0,-8 5 0,32-7 0,-31 4 0,29-3 0,-41 0 0,23 0 0,-21 3 0,12-2 0,-8 1 0,19-2 0,-15 3 0,14 1 0,-22 3 0,11 0 0,-17 0 0,16 0 0,-10 0 0,13 0 0,-9 0 0,29 0 0,3 7 0,-1-2 0,4 9 0,-39-6 0,17 2 0,-23-3 0,16 0 0,-11 3 0,4-6 0,-3 11 0,-6-13 0,8 14 0,-5-8 0,1-1 0,2 6 0,-6-11 0,12 7 0,-12-5 0,17 5 0,-8-1 0,0 2 0,2-3 0,-11-3 0,7 1 0,-8-1 0,13 0 0,-12 2 0,12-2 0,-13 0 0,8 2 0,-8-2 0,2 0 0,2 1 0,2-1 0,19 8 0,-3-4 0,30 6 0,-33-6 0,26 3 0,-43-7 0,20 2 0,-14-5 0,17 2 0,-17 0 0,26-2 0,-30 2 0,39-3 0,-17 0 0,8 0 0,-5 0 0,-22 0 0,9 0 0,-13 0 0,15-3 0,-17-1 0,16-3 0,-16 3 0,3-1 0,-7-6 0,-2 3 0,4-4 0,1 5 0,-1-1 0,4 4 0,-4-2 0,5-1 0,-4-1 0,6-4 0,-7 5 0,7 0 0,-2 0 0,3-3 0,4-3 0,-5 1 0,17-1 0,-19 4 0,16 2 0,-18 1 0,-1 2 0,29-6 0,-19 1 0,43-9 0,-38 9 0,24-9 0,-28 10 0,2-4 0,-5 7 0,-4-5 0,7 6 0,0-3 0,-1-1 0,2 1 0,-7-2 0,4 5 0,-9 1 0,3 0 0,0 3 0,-5-3 0,24 3 0,-13 0 0,30 0 0,-24 0 0,34 3 0,-36-2 0,29 8 0,-39-7 0,24 11 0,-26-12 0,22 11 0,-17-10 0,11 10 0,-11-10 0,15 10 0,-20-10 0,20 10 0,-21-10 0,17 8 0,-11-7 0,2 4 0,-2-1 0,-2 4 0,4-3 0,-5 4 0,-2-7 0,-2 1 0,8 2 0,-7 1 0,8 3 0,-9-4 0,-1-4 0,5 3 0,-4-2 0,4 0 0,0 6 0,-9-5 0,18 7 0,-17-4 0,17 6 0,-9-4 0,0 0 0,0 0 0,-4-6 0,3 6 0,11-3 0,-7 4 0,14 3 0,-10-7 0,-1 0 0,8-1 0,-17-6 0,12 3 0,-13-3 0,13 3 0,-8-2 0,4 2 0,-7-3 0,2 0 0,0 0 0,6 0 0,0 0 0,10 0 0,3 0 0,-2 0 0,14 0 0,-19 0 0,19-3 0,-27-1 0,16-2 0,-23-1 0,22-3 0,-20 4 0,19-9 0,-19 12 0,19-16 0,-20 14 0,20-11 0,-21 9 0,21-8 0,-18 11 0,19-9 0,-22 12 0,7-8 0,-8 8 0,-2-6 0,6 4 0,1-4 0,5 0 0,2-1 0,20-11 0,-15 9 0,29-15 0,-30 16 0,13-4 0,-22 5 0,1 4 0,-13-2 0,12 2 0,-5 1 0,8-3 0,14 2 0,-19 0 0,32-7 0,-33 10 0,25-9 0,-28 9 0,7-2 0,-4 3 0,-4 0 0,10 0 0,-3 0 0,4 0 0,-5 0 0,4 0 0,-3 0 0,-1 0 0,-1 0 0,13 0 0,-14 0 0,13 0 0,-13 0 0,2 0 0,6 0 0,7 0 0,-6 4 0,4-3 0,1 2 0,-4 0 0,4-2 0,-12 2 0,13-3 0,-15 3 0,4 2 0,-10 1 0,-3 1 0,9 0 0,-4 0 0,11 0 0,-5 4 0,-1-2 0,6 1 0,-10-3 0,4 1 0,-7-1 0,2-3 0,4 5 0,-5-5 0,5 10 0,-4-6 0,-1 6 0,1-6 0,-1 3 0,7-4 0,-5 0 0,3 0 0,-4 1 0,-1-1 0,8 0 0,-4-3 0,-1 1 0,5-1 0,-9 3 0,18 3 0,-13-5 0,10 4 0,-14-8 0,4 2 0,1 0 0,-4-3 0,8 7 0,-2-2 0,19-2 0,-12 1 0,6-4 0,-9 0 0,-10 0 0,10 0 0,-9 3 0,9-2 0,-9 2 0,9-3 0,-5 3 0,2-2 0,-3 2 0,0-3 0,7 0 0,-4 0 0,1 0 0,-10 0 0,6 0 0,2 0 0,4 0 0,1-3 0,1 2 0,-5-2 0,3-1 0,-4 0 0,-1-3 0,8 3 0,-16-3 0,10 7 0,-9-9 0,3 4 0,1-4 0,2 1 0,-4 2 0,4-1 0,-6 1 0,15-4 0,-10 2 0,8 1 0,-16 1 0,8 2 0,2-6 0,1 3 0,8-5 0,-13 5 0,3 0 0,-4 4 0,9-4 0,-13 4 0,11-2 0,-12 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8:27.277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16383,'35'0'0,"1"0"0,-24 0 0,11 0 0,-4 0 0,5 0 0,-6 0 0,6 0 0,-6 0 0,7 0 0,-2 0 0,-5 0 0,6 0 0,-13 0 0,7 0 0,-1 0 0,-5 0 0,5 0 0,-6 0 0,0 0 0,6 0 0,-6 0 0,4 0 0,-3 0 0,-1 0 0,5 0 0,2 0 0,-1 0 0,1 0 0,-8 0 0,7 0 0,-3 0 0,2 0 0,1 0 0,-5 0 0,5 0 0,-6 0 0,0 0 0,5 0 0,-4 0 0,5 0 0,-7 0 0,1 0 0,4 0 0,-1 0 0,1 0 0,-4 0 0,5 0 0,-5 0 0,4 0 0,-4 0 0,6 0 0,-5 0 0,4 0 0,-5 0 0,4 0 0,-2 0 0,2 0 0,-4 0 0,4 0 0,-2 0 0,2 0 0,-1 0 0,-3 0 0,4 0 0,-3 0 0,10 0 0,-3 0 0,12 0 0,-13 0 0,4 0 0,-2 0 0,3 0 0,-5 0 0,5 0 0,-4 0 0,-1 0 0,4 0 0,-9 0 0,11 0 0,-12 0 0,5 0 0,-6 0 0,6 0 0,-5 0 0,5 0 0,-6 0 0,0 0 0,4 0 0,-2 0 0,4 0 0,-8 0 0,8 0 0,-6 0 0,4 0 0,-3 0 0,4 0 0,-3 0 0,2 0 0,-4 0 0,-1 0 0,7 0 0,-5 0 0,3 0 0,-3 0 0,-1 0 0,5 0 0,-3 0 0,5 0 0,-8 0 0,1 0 0,5 0 0,-3 0 0,4 0 0,-6 0 0,0 0 0,6 0 0,-1 0 0,2 0 0,-1 0 0,0 0 0,-5 0 0,6 0 0,-7 0 0,5 0 0,-2 0 0,2 0 0,1 0 0,-4 0 0,3 0 0,1 0 0,-5 0 0,5 0 0,0 0 0,-3 0 0,7 0 0,-7 0 0,8 0 0,-10 0 0,12 0 0,-6 0 0,0 0 0,4 0 0,-4 0 0,9 0 0,-10 0 0,6 0 0,-5 0 0,0 0 0,6 0 0,-12 0 0,11 0 0,-11 0 0,10 0 0,-8 0 0,3 0 0,0 0 0,-5 0 0,5 0 0,-7 0 0,8 0 0,-6 0 0,5 0 0,0 2 0,-3-2 0,1 2 0,-4-2 0,7 0 0,-7 0 0,6 0 0,-5 0 0,5 0 0,-6 0 0,7 0 0,-7 0 0,6 0 0,-4 0 0,10 0 0,-6 0 0,2 0 0,4 0 0,-5 0 0,1 0 0,3 0 0,-3 0 0,-1 0 0,0 0 0,-2 0 0,2 0 0,1 0 0,-3 0 0,2 0 0,-5 0 0,9 0 0,-9 0 0,9 0 0,-10 0 0,11 0 0,-10 0 0,10 0 0,-11 0 0,12 0 0,-6 0 0,0 0 0,-1 0 0,-1 0 0,-3 0 0,11 0 0,-12 0 0,10 0 0,-9 0 0,9 0 0,-8 0 0,1 0 0,3 0 0,-5 0 0,9 0 0,-9 0 0,9 0 0,-8 0 0,3 0 0,-1 0 0,-3 0 0,3 0 0,-4 0 0,4 0 0,-3 0 0,3 0 0,1 0 0,-3 0 0,1 0 0,3 0 0,-5 0 0,4 0 0,-8 0 0,9 0 0,-5 0 0,4 0 0,-1 0 0,-3 0 0,3 0 0,-4 0 0,-1 0 0,7 0 0,-7 0 0,7 0 0,-1 0 0,-6 0 0,7 0 0,-7 0 0,6 0 0,-5 0 0,5 0 0,-6 0 0,6 0 0,-5 0 0,6 0 0,-8 0 0,1 0 0,4 0 0,-2 0 0,4 0 0,-1 0 0,-3 0 0,4 0 0,-1 0 0,-3 0 0,3 0 0,1 0 0,-4 0 0,5 0 0,-3 0 0,-1 0 0,8 0 0,-4 0 0,0 0 0,6 0 0,-6 0 0,7 0 0,-7 0 0,6 0 0,-6 0 0,6 0 0,1 0 0,-7 0 0,4 0 0,-3 0 0,5 0 0,-6 0 0,4 0 0,-2 0 0,-2 0 0,0 0 0,-8 0 0,6 0 0,-3 0 0,4 0 0,-6 0 0,0 0 0,4 0 0,-4 0 0,5 0 0,-1 0 0,3 0 0,6 0 0,-1 0 0,9 0 0,-5 0 0,12 0 0,-14 0 0,14 0 0,-14 0 0,7 0 0,0 0 0,-7 0 0,7 0 0,-2 0 0,-3 0 0,3 0 0,2 0 0,-5 0 0,3 0 0,2 0 0,-5 0 0,10 0 0,-11 0 0,13 0 0,-7 0 0,2 0 0,-4 0 0,2 0 0,-5 0 0,5 0 0,-2 0 0,-5 0 0,7 0 0,-1 0 0,-5 0 0,6 0 0,-1 0 0,-5 0 0,6 0 0,-1 0 0,-5 0 0,12 0 0,-12 0 0,6 0 0,-1 0 0,-5 0 0,6 0 0,-8 0 0,0 0 0,1 0 0,5 0 0,-3 0 0,3 0 0,-5 0 0,6 0 0,-5 0 0,6 0 0,-1 0 0,-5 0 0,13 0 0,-7 0 0,3 0 0,3 0 0,-5 0 0,-1 0 0,7 0 0,-6 0 0,8 0 0,-9 0 0,6 0 0,-6 0 0,9 0 0,-1 0 0,-7 0 0,6 0 0,-7 0 0,9 3 0,-8-2 0,-2 1 0,1-2 0,-6 0 0,5 0 0,-6 0 0,-2 0 0,2 0 0,-1 0 0,0 0 0,1 0 0,-7 0 0,4 0 0,-3 0 0,5 0 0,1 0 0,-7 0 0,4 0 0,-2 0 0,4 0 0,-1 0 0,2 0 0,0 0 0,-1 0 0,0 0 0,1 0 0,0 0 0,-7 0 0,5 0 0,-12 0 0,13 0 0,-13 0 0,13 0 0,-12 0 0,5 0 0,-6 0 0,0 0 0,12 0 0,-10 0 0,10 0 0,-12 0 0,-1 0 0,12 0 0,-8 0 0,7 0 0,-5 0 0,-2 0 0,8 0 0,-9 0 0,9 0 0,-2 0 0,-2 0 0,5 0 0,-6 0 0,8 0 0,0 0 0,-7 0 0,4 0 0,-3 0 0,6 0 0,-2 0 0,2 0 0,7 0 0,-7 0 0,6 0 0,-6 0 0,0 0 0,-1 0 0,6 0 0,-3 0 0,5 0 0,-9 0 0,-3 0 0,9 0 0,-8 0 0,4 0 0,-3 0 0,-3 0 0,5 0 0,0 0 0,1 0 0,-7 0 0,6 0 0,-6 0 0,0 0 0,5 0 0,-5 0 0,13 0 0,-5 0 0,5 0 0,-6 0 0,0 0 0,6 0 0,-5 0 0,5 0 0,-6 0 0,-2 0 0,2 0 0,-1 0 0,1 0 0,-1 0 0,1 0 0,-2 0 0,2 0 0,-1 0 0,1 2 0,0-1 0,-1 1 0,-1-2 0,2 0 0,0 0 0,-1 0 0,0 0 0,-1 0 0,4 0 0,-4 0 0,1 0 0,0 0 0,-5 0 0,3 0 0,-2 0 0,4 0 0,-1 0 0,2 0 0,0 0 0,-1 0 0,-1 0 0,-3 0 0,2 0 0,-2 0 0,-2 0 0,4 0 0,-4 0 0,2 0 0,2 0 0,-4 0 0,7 0 0,-1 1 0,-1 0 0,4 1 0,-4-2 0,1 0 0,8 0 0,1 0 0,6 0 0,-5 0 0,4 0 0,-6 3 0,17-3 0,-7 3 0,7-3 0,-11 0 0,3 0 0,-1 0 0,-1 0 0,3 0 0,-10 0 0,7 0 0,-13 0 0,12 2 0,-12-2 0,5 3 0,-6-3 0,-2 0 0,2 0 0,-1 0 0,0 0 0,1 0 0,-6 0 0,3 0 0,-4 0 0,1 0 0,4 0 0,-10 0 0,9 0 0,-4 0 0,2 0 0,2 0 0,-3 0 0,-2 0 0,7 0 0,-12 0 0,10 0 0,-9 0 0,10 0 0,-10 0 0,9 0 0,-9 0 0,3 0 0,1 0 0,3 0 0,-2 0 0,-2 0 0,1 0 0,-4 2 0,10-2 0,-10 2 0,9-2 0,-10 0 0,5 0 0,1 0 0,-7 0 0,7 0 0,-6 0 0,3 0 0,-1 0 0,8 0 0,-9 0 0,3 0 0,1 0 0,2 0 0,-2 0 0,7 0 0,-12 0 0,12 0 0,-6 0 0,0 0 0,4 0 0,-9 0 0,10 0 0,-10 0 0,11 0 0,-13 0 0,12 0 0,-12 0 0,13 0 0,-11 0 0,3 0 0,1 0 0,-4 0 0,10 0 0,-5 0 0,0 0 0,5 0 0,-10 0 0,10 0 0,-5 0 0,5 2 0,-3-1 0,2 1 0,-2-2 0,3 0 0,1 0 0,1 0 0,0 0 0,-1 0 0,-1 0 0,2 0 0,0 0 0,-1 0 0,0 0 0,8 0 0,-6 0 0,5 0 0,-6 0 0,-2 0 0,2 0 0,-1 0 0,1 0 0,-1 0 0,-5 0 0,3 0 0,-4 0 0,7 0 0,-6 0 0,3 0 0,-8 0 0,8 0 0,-10 0 0,11 0 0,-11 0 0,10 0 0,-8 0 0,9 0 0,-11 0 0,12 0 0,-13 0 0,13 0 0,-13 0 0,12 0 0,-5 0 0,2 0 0,2 2 0,-2-1 0,3 1 0,1-2 0,1 0 0,0 0 0,-1 0 0,8 0 0,-7 0 0,7 0 0,-2 0 0,-3 0 0,10 0 0,-10 0 0,11 0 0,-4 0 0,-1 0 0,5 0 0,-12 0 0,13 0 0,-14 0 0,6 0 0,-6 0 0,0 0 0,-2 0 0,1 0 0,1 0 0,-7 0 0,6 0 0,-6 0 0,6 0 0,1 0 0,-2 0 0,2 0 0,-1 0 0,1 0 0,-1 0 0,1 0 0,-2 0 0,2 0 0,7 0 0,-7 0 0,14 0 0,-5 0 0,4 0 0,3 0 0,-2 0 0,9 0 0,-4 0 0,3 0 0,-7 0 0,0 0 0,1 0 0,-2 0 0,1 0 0,0 0 0,1 0 0,-1 0 0,-8 0 0,7 0 0,-6 0 0,-1 0 0,7 0 0,-12 0 0,10 0 0,-3 0 0,6 0 0,-1 0 0,1 0 0,1 0 0,-1-2 0,7 1 0,-4-2 0,6 3 0,-10 0 0,10 0 0,-8-2 0,7 2 0,-8-3 0,0 3 0,9 0 0,-14-2 0,10 2 0,-11-3 0,-2 3 0,7 0 0,-6-2 0,7 2 0,1-3 0,-2 3 0,1 0 0,0 0 0,1-2 0,6 1 0,-5-1 0,6 2 0,0 0 0,-7 0 0,8 0 0,-9 0 0,-1 0 0,3 0 0,-10 0 0,7 0 0,-7-2 0,1 1 0,-1-1 0,0 2 0,-7 0 0,6 0 0,1 0 0,-6 0 0,5 0 0,-7 0 0,2 0 0,-2 0 0,-1 0 0,2 0 0,0 0 0,-1 0 0,-6 0 0,6 0 0,-8 0 0,11 0 0,-11 0 0,8 0 0,-6 0 0,0 0 0,6 0 0,-6 0 0,7 0 0,-7 0 0,6 0 0,-8 0 0,9 0 0,0 0 0,-6 0 0,3 0 0,-4 0 0,0 0 0,6 0 0,-6 0 0,7 0 0,0 0 0,-2 0 0,1 0 0,1 0 0,-1 0 0,-6 0 0,5 0 0,-5 0 0,8 0 0,-3 0 0,2 0 0,-1 0 0,-5 0 0,4 0 0,-5 0 0,0 0 0,5 0 0,-10 0 0,9 0 0,-9 0 0,10 0 0,-6 0 0,2 0 0,4 0 0,-4 0 0,5 0 0,-1 0 0,-3 0 0,2 2 0,-2-2 0,3 2 0,1-2 0,1 0 0,0 0 0,-1 0 0,-1 0 0,9 0 0,-5 0 0,5 0 0,-2 0 0,-3 0 0,3 0 0,-5 3 0,7-3 0,-7 2 0,6-2 0,1 0 0,-7 0 0,14 3 0,-6-3 0,1 2 0,3-2 0,-10 0 0,11 0 0,-4 3 0,-2-2 0,7 1 0,-13-2 0,5 0 0,-6 0 0,-2 0 0,1 0 0,1 0 0,0 0 0,-1 0 0,-1 0 0,2 0 0,0 0 0,-6 0 0,3 0 0,-4 0 0,7 0 0,-7 0 0,4 0 0,-2 0 0,-2 0 0,5 0 0,-11 0 0,4 0 0,-5 0 0,1 0 0,4 0 0,-5 0 0,6 0 0,-6 0 0,0 0 0,5 0 0,-4 0 0,3 0 0,-5 0 0,5 0 0,-2 0 0,1 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8:27.278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0,4-8 0,-2 10 0,7-12 0,-7 18 0,2-7 0,-4 6 0,4-6 0,-3-6 0,4-1 0,-5-3 0,0 1 0,0 2 0,2-8 0,0 7 0,2-8 0,-4 7 0,0 3 0,4 5 0,-2-2 0,2 5 0,-4-3 0,0-7 0,0 4 0,0-13 0,0 12 0,0-5 0,0 6 0,0-5 0,0 9 0,0 3 0,0 6 0,0 1 0,0 5 0,0-3 0,0 0 0,0-9 0,0-5 0,0-3 0,0 1 0,0-8 0,0-3 0,0-7 0,0-6 0,0 3 0,0-3 0,0 4 0,0-4 0,0-1 0,0 7 0,0 3 0,0 6 0,0-7 0,0-11 0,0-7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8:27.279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1 9 16383,'88'0'0,"13"0"0,-8 0 0,17 0 0,-17 0 0,-4 0 0,-7 2 0,6 1 0,-19-1 0,14 2 0,-42-3 0,23 1 0,-26 0 0,31-2 0,-8 2 0,27-2 0,14 0 0,-9 0 0,3 0 0,-21 0 0,-22 0 0,5 0 0,-22 0 0,12 0 0,-15 0 0,10 0 0,-4 0 0,4 0 0,2 0 0,5 0 0,1 0 0,17 0 0,-12 0 0,26 0 0,-20 0 0,19 0 0,-24 0 0,3 0 0,-11 0 0,2 0 0,-8 0 0,-10 0 0,-12 2 0,-7-1 0,24 0 0,10-1 0,30 0 0,6 0 0,5 0 0,-20 0 0,19 0 0,-31 0 0,19 0 0,-10 0 0,-4 0 0,2 0 0,4 0 0,3 0 0,4 0 0,-15 0 0,14 0 0,-23 0 0,27 0 0,-30 0 0,21 0 0,-12 0 0,29 2 0,-2-1 0,5 1 0,-24-2 0,-20 0 0,2 0 0,-15 0 0,28 0 0,-3 0 0,5 0 0,4 0 0,7 0 0,-13 0 0,31 0 0,-29 0 0,27 0 0,-28 0 0,12 0 0,-19 0 0,6 0 0,-9 0 0,-1 0 0,6 0 0,-5 0 0,1 0 0,9 0 0,-19 0 0,16 0 0,-18 0 0,10 0 0,-1 0 0,2 0 0,6 0 0,-5 0 0,4 0 0,1 0 0,1 0 0,9 0 0,13 0 0,-6 0 0,16 0 0,-2 0 0,-9 0 0,2 0 0,-18 0 0,-5 0 0,-1 0 0,-6-2 0,-2 1 0,-3-1 0,-3 1 0,6 0 0,-3-1 0,1 2 0,4-2 0,1 2 0,9-3 0,6 3 0,-3 0 0,9 0 0,-17 0 0,15 0 0,-22 0 0,5 0 0,-4 0 0,7 0 0,8 0 0,6-2 0,6 2 0,1-2 0,19 2 0,0 0 0,-9 0 0,4 0 0,-24 0 0,-6 0 0,0 0 0,-17 0 0,11 0 0,-10 0 0,-11 0 0,12 0 0,0 0 0,27 0 0,25 0 0,5 0 0,-7 0 0,-10 0 0,-19 0 0,-3 0 0,-1 0 0,22 0 0,-22 0 0,50 0 0,-40 0 0,29 0 0,-38 0 0,3 0 0,-18 0 0,2 0 0,-15 0 0,-3 0 0,-13 0 0,-6 0 0,4 0 0,9 0 0,11 0 0,15 0 0,3 0 0,23 0 0,-16 0 0,12 0 0,-29 0 0,13 0 0,-12 0 0,11 0 0,-7 0 0,15 0 0,-20 0 0,11 0 0,-5 0 0,11 0 0,10 0 0,-14 0 0,-2 0 0,-8 0 0,-4 0 0,9 0 0,2 0 0,1 0 0,-17 0 0,19 0 0,-6 0 0,14 0 0,30 0 0,-29 0 0,12 0 0,-23 0 0,-9 0 0,-5 0 0,5 0 0,-9 0 0,13 0 0,-12 0 0,25 0 0,1 0 0,15-2 0,-4 1 0,3-1 0,16 0 0,-13 2 0,23-2 0,-36 2 0,-3 0 0,-3 0 0,-7 0 0,13 0 0,-1 0 0,-5-2 0,-2 2 0,5-3 0,-10 3 0,26-1 0,-30 0 0,29-1 0,-23 2 0,22 0 0,-9 0 0,3 0 0,-6 0 0,21 0 0,-9 0 0,35 0 0,-29 0 0,22 0 0,-28 0 0,16 0 0,-24 0 0,3 0 0,-15 0 0,5 0 0,0 0 0,22 0 0,-14 0 0,17 0 0,-38 0 0,15 2 0,-27-1 0,14 1 0,-12-2 0,-1 0 0,7 0 0,13 2 0,-7-1 0,15 0 0,-28-1 0,26 0 0,-20 0 0,26 0 0,-17 2 0,12-2 0,-6 3 0,7-1 0,0-2 0,4 3 0,-14-3 0,17 0 0,-28 0 0,28 0 0,-17 0 0,8 0 0,0 0 0,-10 0 0,10 0 0,-4 0 0,0 0 0,9 0 0,-18 0 0,9 0 0,-23 0 0,-9 0 0,2 0 0,-6 0 0,20 0 0,2 0 0,8 0 0,3 0 0,8 0 0,-4 0 0,11 0 0,-1 0 0,-3 0 0,-22 0 0,9 0 0,-16 0 0,26 0 0,-8 0 0,-6 0 0,-6 0 0,-1 0 0,-3-3 0,18 3 0,5-2 0,2 2 0,1 0 0,-20 0 0,-6 0 0,-14 0 0,-11 0 0,-10 0 0,-7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9-28T08:18:27.280"/>
    </inkml:context>
    <inkml:brush xml:id="br0">
      <inkml:brushProperty name="width" value="0.42333" units="cm"/>
      <inkml:brushProperty name="height" value="0.42333" units="cm"/>
      <inkml:brushProperty name="color" value="#FFFFFF"/>
      <inkml:brushProperty name="inkEffects" value="pencil"/>
    </inkml:brush>
  </inkml:definitions>
  <inkml:trace contextRef="#ctx0" brushRef="#br0">0 1 16383,'0'35'0,"0"9"0,0-2 0,0 10 0,0-17 0,0 5 0,0-8 0,0 6 0,4-8 0,-2 10 0,7-12 0,-7 18 0,2-7 0,-4 6 0,4-6 0,-3-6 0,4-1 0,-5-3 0,0 1 0,0 2 0,2-8 0,0 7 0,2-8 0,-4 7 0,0 3 0,4 5 0,-3-2 0,4 5 0,-5-3 0,0-7 0,0 4 0,0-13 0,0 12 0,0-5 0,0 6 0,0-5 0,0 9 0,0 3 0,0 6 0,0 1 0,0 5 0,0-3 0,0 0 0,0-9 0,0-5 0,0-3 0,0 1 0,0-8 0,0-3 0,0-7 0,0-6 0,0 3 0,0-3 0,0 4 0,0-4 0,0-1 0,0 7 0,0 3 0,0 6 0,0-7 0,0-11 0,0-7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F8AD3F-DBB7-D54B-8FC5-B31C14755F52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47FBA-CDA7-8740-9832-CBA7890243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9154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29311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3488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47FBA-CDA7-8740-9832-CBA7890243C5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8129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994BD04B-F922-274E-B1BC-069F7F36EBF1}"/>
              </a:ext>
            </a:extLst>
          </p:cNvPr>
          <p:cNvGrpSpPr/>
          <p:nvPr userDrawn="1"/>
        </p:nvGrpSpPr>
        <p:grpSpPr>
          <a:xfrm>
            <a:off x="-423503" y="0"/>
            <a:ext cx="9991004" cy="6858000"/>
            <a:chOff x="-423503" y="0"/>
            <a:chExt cx="9991004" cy="6858000"/>
          </a:xfrm>
        </p:grpSpPr>
        <p:pic>
          <p:nvPicPr>
            <p:cNvPr id="16" name="図 15" descr="テーブル, 記号, 座る, 大きい が含まれている画像&#10;&#10;自動的に生成された説明">
              <a:extLst>
                <a:ext uri="{FF2B5EF4-FFF2-40B4-BE49-F238E27FC236}">
                  <a16:creationId xmlns:a16="http://schemas.microsoft.com/office/drawing/2014/main" id="{69DA2504-AC5A-8D4F-B1DF-76CE0BFE7C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62221"/>
            <a:stretch/>
          </p:blipFill>
          <p:spPr>
            <a:xfrm>
              <a:off x="-423503" y="740248"/>
              <a:ext cx="9991004" cy="2123159"/>
            </a:xfrm>
            <a:prstGeom prst="rect">
              <a:avLst/>
            </a:prstGeom>
          </p:spPr>
        </p:pic>
        <p:pic>
          <p:nvPicPr>
            <p:cNvPr id="17" name="図 16" descr="テーブル, 部屋, ベッド が含まれている画像&#10;&#10;自動的に生成された説明">
              <a:extLst>
                <a:ext uri="{FF2B5EF4-FFF2-40B4-BE49-F238E27FC236}">
                  <a16:creationId xmlns:a16="http://schemas.microsoft.com/office/drawing/2014/main" id="{098286EB-02AB-7144-AC26-4F8E9C884F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23503" y="1238060"/>
              <a:ext cx="9991004" cy="5619940"/>
            </a:xfrm>
            <a:prstGeom prst="rect">
              <a:avLst/>
            </a:prstGeom>
          </p:spPr>
        </p:pic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B6C6F35-BD25-9B4B-871E-49A372A0FF41}"/>
                </a:ext>
              </a:extLst>
            </p:cNvPr>
            <p:cNvSpPr/>
            <p:nvPr/>
          </p:nvSpPr>
          <p:spPr>
            <a:xfrm>
              <a:off x="0" y="0"/>
              <a:ext cx="9144000" cy="740248"/>
            </a:xfrm>
            <a:prstGeom prst="rect">
              <a:avLst/>
            </a:prstGeom>
            <a:solidFill>
              <a:srgbClr val="EEEC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9" name="図 18" descr="円&#10;&#10;低い精度で自動的に生成された説明">
              <a:extLst>
                <a:ext uri="{FF2B5EF4-FFF2-40B4-BE49-F238E27FC236}">
                  <a16:creationId xmlns:a16="http://schemas.microsoft.com/office/drawing/2014/main" id="{70DF38D9-B3A7-2B43-A48F-E0B7C00D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70247" y="74056"/>
              <a:ext cx="803503" cy="803503"/>
            </a:xfrm>
            <a:prstGeom prst="rect">
              <a:avLst/>
            </a:prstGeom>
          </p:spPr>
        </p:pic>
      </p:grpSp>
      <p:pic>
        <p:nvPicPr>
          <p:cNvPr id="20" name="図 19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7405925-61D4-8447-B4FA-C5421BABAF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20684112">
            <a:off x="641918" y="4430079"/>
            <a:ext cx="1385570" cy="2340490"/>
          </a:xfrm>
          <a:prstGeom prst="rect">
            <a:avLst/>
          </a:prstGeom>
        </p:spPr>
      </p:pic>
      <p:pic>
        <p:nvPicPr>
          <p:cNvPr id="21" name="図 20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70011C10-2F80-5949-ABF2-0F45173744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b="13659"/>
          <a:stretch/>
        </p:blipFill>
        <p:spPr>
          <a:xfrm>
            <a:off x="6704965" y="2342244"/>
            <a:ext cx="2466447" cy="304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4800"/>
            <a:ext cx="77724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42800" y="4726799"/>
            <a:ext cx="4863600" cy="1493027"/>
          </a:xfrm>
          <a:solidFill>
            <a:schemeClr val="tx1">
              <a:alpha val="57000"/>
            </a:schemeClr>
          </a:solidFill>
        </p:spPr>
        <p:txBody>
          <a:bodyPr anchor="t">
            <a:normAutofit/>
          </a:bodyPr>
          <a:lstStyle>
            <a:lvl1pPr marL="0" indent="0" algn="ctr">
              <a:lnSpc>
                <a:spcPct val="150000"/>
              </a:lnSpc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7331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8C4CAB4-F197-7F49-9372-54A5F2CE47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>
              <a:lnSpc>
                <a:spcPct val="150000"/>
              </a:lnSpc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8" name="図 7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A27503D-8862-6042-A915-BE4B737C96C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772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974A8D2E-4678-A14D-8D2F-43C7517316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A8AAB615-5DBF-1E40-9CE9-29E6D21745D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6132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はじめ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8799BEAE-F175-EE45-A82F-E0B33FA11D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9" name="図 8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9DCA3FE1-5312-F44A-B116-6FC40E6475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99B6F0F-CFFB-C641-B32B-5D6401C6C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D0EA7F55-681C-154C-A1FA-6056248CF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F3A592A-C88E-3F4A-8D52-4955F394D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4">
            <a:extLst>
              <a:ext uri="{FF2B5EF4-FFF2-40B4-BE49-F238E27FC236}">
                <a16:creationId xmlns:a16="http://schemas.microsoft.com/office/drawing/2014/main" id="{2919394D-90EF-A044-AEA3-1B9F6271A20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3" y="1423988"/>
            <a:ext cx="2354262" cy="329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角丸四角形吹き出し 6">
            <a:extLst>
              <a:ext uri="{FF2B5EF4-FFF2-40B4-BE49-F238E27FC236}">
                <a16:creationId xmlns:a16="http://schemas.microsoft.com/office/drawing/2014/main" id="{A0947059-5299-D744-A42B-C36A7C1F07E0}"/>
              </a:ext>
            </a:extLst>
          </p:cNvPr>
          <p:cNvSpPr/>
          <p:nvPr userDrawn="1"/>
        </p:nvSpPr>
        <p:spPr>
          <a:xfrm>
            <a:off x="2671763" y="1863725"/>
            <a:ext cx="3386137" cy="1016000"/>
          </a:xfrm>
          <a:prstGeom prst="wedgeRoundRectCallout">
            <a:avLst>
              <a:gd name="adj1" fmla="val -66933"/>
              <a:gd name="adj2" fmla="val 55997"/>
              <a:gd name="adj3" fmla="val 166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defTabSz="914400" eaLnBrk="1" fontAlgn="auto" hangingPunct="1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defRPr/>
            </a:pPr>
            <a:r>
              <a:rPr kumimoji="1" lang="ja-JP" altLang="en-US" sz="4000" b="1">
                <a:solidFill>
                  <a:srgbClr val="4472C4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なんでだろう？</a:t>
            </a:r>
            <a:endParaRPr kumimoji="1" lang="en-US" altLang="ja-JP" sz="4000" b="1" dirty="0">
              <a:solidFill>
                <a:srgbClr val="4472C4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93F7100-1A93-AC4B-9934-E358C24DB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2D0DEEAC-FA9A-F040-8FFE-9D80CC67C28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779200" y="3027600"/>
            <a:ext cx="5738400" cy="1548000"/>
          </a:xfrm>
        </p:spPr>
        <p:txBody>
          <a:bodyPr/>
          <a:lstStyle>
            <a:lvl1pPr marL="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4" name="コンテンツ プレースホルダー 13">
            <a:extLst>
              <a:ext uri="{FF2B5EF4-FFF2-40B4-BE49-F238E27FC236}">
                <a16:creationId xmlns:a16="http://schemas.microsoft.com/office/drawing/2014/main" id="{80D79723-75AA-264F-B774-9115F2E8723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411200" y="4680000"/>
            <a:ext cx="7102800" cy="1540800"/>
          </a:xfrm>
        </p:spPr>
        <p:txBody>
          <a:bodyPr>
            <a:noAutofit/>
          </a:bodyPr>
          <a:lstStyle>
            <a:lvl1pPr marL="0" indent="0">
              <a:lnSpc>
                <a:spcPts val="6000"/>
              </a:lnSpc>
              <a:buFontTx/>
              <a:buNone/>
              <a:defRPr sz="40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ts val="6000"/>
              </a:lnSpc>
              <a:buFontTx/>
              <a:buNone/>
              <a:defRPr sz="3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ts val="6000"/>
              </a:lnSpc>
              <a:buFontTx/>
              <a:buNone/>
              <a:defRPr sz="32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ts val="6000"/>
              </a:lnSpc>
              <a:buFontTx/>
              <a:buNone/>
              <a:defRPr sz="28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658296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実験を始める前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704558B-4B63-2F43-BA10-30BDA0AD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13C95B1-6C43-BD49-8F8D-04E2C0870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446D583-091F-F64D-B492-094891EE6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17C82858-E559-0442-A4AE-03605A889B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B6F0FFB4-830C-0842-9541-34E80D40D1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9714ABF-8533-0B49-AEDA-4B38083EDF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2789A07-C609-5148-A339-E17EC609C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u="none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 u="sng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13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まと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819B145-498E-1C43-9447-43E8E940A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43F0D03-CF9F-C641-9870-61BB8151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999658D-042A-914A-BE11-59C190B2E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6" name="図 5" descr="文字が書かれている&#10;&#10;中程度の精度で自動的に生成された説明">
            <a:extLst>
              <a:ext uri="{FF2B5EF4-FFF2-40B4-BE49-F238E27FC236}">
                <a16:creationId xmlns:a16="http://schemas.microsoft.com/office/drawing/2014/main" id="{489BF777-2673-CD4B-B010-D4282C2833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542" y="1194008"/>
            <a:ext cx="9056915" cy="5614572"/>
          </a:xfrm>
          <a:prstGeom prst="rect">
            <a:avLst/>
          </a:prstGeom>
        </p:spPr>
      </p:pic>
      <p:pic>
        <p:nvPicPr>
          <p:cNvPr id="7" name="図 6" descr="ボトル が含まれている画像&#10;&#10;自動的に生成された説明">
            <a:extLst>
              <a:ext uri="{FF2B5EF4-FFF2-40B4-BE49-F238E27FC236}">
                <a16:creationId xmlns:a16="http://schemas.microsoft.com/office/drawing/2014/main" id="{05DFE1F5-0401-8A4D-A351-C3B5E0F29A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17140" y="106853"/>
            <a:ext cx="706117" cy="1179899"/>
          </a:xfrm>
          <a:prstGeom prst="rect">
            <a:avLst/>
          </a:prstGeom>
        </p:spPr>
      </p:pic>
      <p:pic>
        <p:nvPicPr>
          <p:cNvPr id="8" name="図 11" descr="時計 が含まれている画像&#10;&#10;自動的に生成された説明">
            <a:extLst>
              <a:ext uri="{FF2B5EF4-FFF2-40B4-BE49-F238E27FC236}">
                <a16:creationId xmlns:a16="http://schemas.microsoft.com/office/drawing/2014/main" id="{D2D97112-DAB8-B747-8E82-1B5FDD33427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660"/>
          <a:stretch>
            <a:fillRect/>
          </a:stretch>
        </p:blipFill>
        <p:spPr bwMode="auto">
          <a:xfrm>
            <a:off x="6045200" y="2209800"/>
            <a:ext cx="2724150" cy="336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2421EB0-E44E-D745-9D87-A9A4B00A7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2400" y="219600"/>
            <a:ext cx="7886700" cy="1325563"/>
          </a:xfrm>
        </p:spPr>
        <p:txBody>
          <a:bodyPr/>
          <a:lstStyle>
            <a:lvl1pPr>
              <a:defRPr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5E7AA948-A01C-D748-8C9C-EC205B3D548B}"/>
              </a:ext>
            </a:extLst>
          </p:cNvPr>
          <p:cNvSpPr txBox="1">
            <a:spLocks/>
          </p:cNvSpPr>
          <p:nvPr userDrawn="1"/>
        </p:nvSpPr>
        <p:spPr>
          <a:xfrm>
            <a:off x="628649" y="2470151"/>
            <a:ext cx="5605463" cy="350181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umimoj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>
              <a:lnSpc>
                <a:spcPct val="150000"/>
              </a:lnSpc>
              <a:buFont typeface="Wingdings" pitchFamily="2" charset="2"/>
              <a:buChar char="l"/>
              <a:defRPr/>
            </a:pPr>
            <a:endParaRPr lang="en-US" altLang="ja-JP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16" name="コンテンツ プレースホルダー 15">
            <a:extLst>
              <a:ext uri="{FF2B5EF4-FFF2-40B4-BE49-F238E27FC236}">
                <a16:creationId xmlns:a16="http://schemas.microsoft.com/office/drawing/2014/main" id="{43F2536F-7D23-9C44-8014-D0398B6762D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600"/>
            <a:ext cx="5605200" cy="3506400"/>
          </a:xfrm>
        </p:spPr>
        <p:txBody>
          <a:bodyPr/>
          <a:lstStyle>
            <a:lvl1pPr marL="2286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6858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11430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6002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2057400" indent="-228600">
              <a:lnSpc>
                <a:spcPct val="150000"/>
              </a:lnSpc>
              <a:buFont typeface="Wingdings" pitchFamily="2" charset="2"/>
              <a:buChar char="l"/>
              <a:defRPr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8" name="コンテンツ プレースホルダー 17">
            <a:extLst>
              <a:ext uri="{FF2B5EF4-FFF2-40B4-BE49-F238E27FC236}">
                <a16:creationId xmlns:a16="http://schemas.microsoft.com/office/drawing/2014/main" id="{B8C90AB7-BC7C-2546-955D-C0EFC7770F0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200" y="1612800"/>
            <a:ext cx="6303600" cy="849600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FontTx/>
              <a:buNone/>
              <a:defRPr sz="3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1pPr>
            <a:lvl2pPr marL="457200" indent="0">
              <a:lnSpc>
                <a:spcPct val="150000"/>
              </a:lnSpc>
              <a:buFontTx/>
              <a:buNone/>
              <a:defRPr sz="28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2pPr>
            <a:lvl3pPr marL="914400" indent="0">
              <a:lnSpc>
                <a:spcPct val="150000"/>
              </a:lnSpc>
              <a:buFontTx/>
              <a:buNone/>
              <a:defRPr sz="2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3pPr>
            <a:lvl4pPr marL="13716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4pPr>
            <a:lvl5pPr marL="1828800" indent="0">
              <a:lnSpc>
                <a:spcPct val="150000"/>
              </a:lnSpc>
              <a:buFontTx/>
              <a:buNone/>
              <a:defRPr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</p:spTree>
    <p:extLst>
      <p:ext uri="{BB962C8B-B14F-4D97-AF65-F5344CB8AC3E}">
        <p14:creationId xmlns:p14="http://schemas.microsoft.com/office/powerpoint/2010/main" val="4159228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F81A04-EFE2-1141-B2B2-26875558ABE0}" type="datetimeFigureOut">
              <a:rPr kumimoji="1" lang="ja-JP" altLang="en-US" smtClean="0"/>
              <a:t>2022/3/2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2673B-4D01-CD49-9827-D90592AA31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8091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  <p:sldLayoutId id="2147483678" r:id="rId4"/>
    <p:sldLayoutId id="2147483679" r:id="rId5"/>
    <p:sldLayoutId id="2147483680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customXml" Target="../ink/ink5.xml"/><Relationship Id="rId18" Type="http://schemas.openxmlformats.org/officeDocument/2006/relationships/image" Target="../media/image18.png"/><Relationship Id="rId3" Type="http://schemas.openxmlformats.org/officeDocument/2006/relationships/customXml" Target="../ink/ink1.xml"/><Relationship Id="rId7" Type="http://schemas.openxmlformats.org/officeDocument/2006/relationships/customXml" Target="../ink/ink2.xml"/><Relationship Id="rId12" Type="http://schemas.openxmlformats.org/officeDocument/2006/relationships/image" Target="../media/image15.png"/><Relationship Id="rId17" Type="http://schemas.openxmlformats.org/officeDocument/2006/relationships/customXml" Target="../ink/ink7.xml"/><Relationship Id="rId2" Type="http://schemas.openxmlformats.org/officeDocument/2006/relationships/image" Target="../media/image10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customXml" Target="../ink/ink4.xml"/><Relationship Id="rId15" Type="http://schemas.openxmlformats.org/officeDocument/2006/relationships/customXml" Target="../ink/ink6.xml"/><Relationship Id="rId10" Type="http://schemas.openxmlformats.org/officeDocument/2006/relationships/image" Target="../media/image14.png"/><Relationship Id="rId19" Type="http://schemas.openxmlformats.org/officeDocument/2006/relationships/image" Target="../media/image11.png"/><Relationship Id="rId9" Type="http://schemas.openxmlformats.org/officeDocument/2006/relationships/customXml" Target="../ink/ink3.xml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customXml" Target="../ink/ink9.xml"/><Relationship Id="rId18" Type="http://schemas.openxmlformats.org/officeDocument/2006/relationships/image" Target="../media/image18.png"/><Relationship Id="rId3" Type="http://schemas.openxmlformats.org/officeDocument/2006/relationships/image" Target="../media/image21.png"/><Relationship Id="rId12" Type="http://schemas.openxmlformats.org/officeDocument/2006/relationships/image" Target="../media/image15.png"/><Relationship Id="rId17" Type="http://schemas.openxmlformats.org/officeDocument/2006/relationships/customXml" Target="../ink/ink11.xml"/><Relationship Id="rId2" Type="http://schemas.openxmlformats.org/officeDocument/2006/relationships/image" Target="../media/image20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customXml" Target="../ink/ink8.xml"/><Relationship Id="rId15" Type="http://schemas.openxmlformats.org/officeDocument/2006/relationships/customXml" Target="../ink/ink10.xml"/><Relationship Id="rId4" Type="http://schemas.openxmlformats.org/officeDocument/2006/relationships/image" Target="../media/image22.png"/><Relationship Id="rId1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1.wdp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7.png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2.xml"/><Relationship Id="rId18" Type="http://schemas.openxmlformats.org/officeDocument/2006/relationships/image" Target="../media/image18.png"/><Relationship Id="rId3" Type="http://schemas.microsoft.com/office/2007/relationships/hdphoto" Target="../media/hdphoto5.wdp"/><Relationship Id="rId21" Type="http://schemas.openxmlformats.org/officeDocument/2006/relationships/image" Target="../media/image31.png"/><Relationship Id="rId7" Type="http://schemas.openxmlformats.org/officeDocument/2006/relationships/image" Target="../media/image19.png"/><Relationship Id="rId17" Type="http://schemas.openxmlformats.org/officeDocument/2006/relationships/customXml" Target="../ink/ink14.xml"/><Relationship Id="rId12" Type="http://schemas.openxmlformats.org/officeDocument/2006/relationships/image" Target="../media/image15.png"/><Relationship Id="rId2" Type="http://schemas.openxmlformats.org/officeDocument/2006/relationships/image" Target="../media/image28.png"/><Relationship Id="rId16" Type="http://schemas.openxmlformats.org/officeDocument/2006/relationships/image" Target="../media/image17.png"/><Relationship Id="rId20" Type="http://schemas.openxmlformats.org/officeDocument/2006/relationships/customXml" Target="../ink/ink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microsoft.com/office/2007/relationships/hdphoto" Target="../media/hdphoto6.wdp"/><Relationship Id="rId15" Type="http://schemas.openxmlformats.org/officeDocument/2006/relationships/customXml" Target="../ink/ink13.xml"/><Relationship Id="rId19" Type="http://schemas.openxmlformats.org/officeDocument/2006/relationships/customXml" Target="../ink/ink15.xml"/><Relationship Id="rId4" Type="http://schemas.openxmlformats.org/officeDocument/2006/relationships/image" Target="../media/image29.png"/><Relationship Id="rId14" Type="http://schemas.openxmlformats.org/officeDocument/2006/relationships/image" Target="../media/image16.png"/><Relationship Id="rId22" Type="http://schemas.openxmlformats.org/officeDocument/2006/relationships/customXml" Target="../ink/ink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8.png"/><Relationship Id="rId7" Type="http://schemas.microsoft.com/office/2007/relationships/hdphoto" Target="../media/hdphoto7.wdp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customXml" Target="../ink/ink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0.png"/><Relationship Id="rId2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2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39.png"/><Relationship Id="rId4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7" Type="http://schemas.openxmlformats.org/officeDocument/2006/relationships/customXml" Target="../ink/ink23.xml"/><Relationship Id="rId12" Type="http://schemas.openxmlformats.org/officeDocument/2006/relationships/image" Target="../media/image115.png"/><Relationship Id="rId2" Type="http://schemas.openxmlformats.org/officeDocument/2006/relationships/customXml" Target="../ink/ink2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png"/><Relationship Id="rId11" Type="http://schemas.openxmlformats.org/officeDocument/2006/relationships/customXml" Target="../ink/ink25.xml"/><Relationship Id="rId10" Type="http://schemas.openxmlformats.org/officeDocument/2006/relationships/image" Target="../media/image114.png"/><Relationship Id="rId9" Type="http://schemas.openxmlformats.org/officeDocument/2006/relationships/customXml" Target="../ink/ink2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47AE29-0CDA-5245-9AF2-6A75D1D90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>
                <a:solidFill>
                  <a:schemeClr val="tx2"/>
                </a:solidFill>
              </a:rPr>
              <a:t>今回の実験について</a:t>
            </a:r>
            <a:r>
              <a:rPr lang="ja-JP" altLang="en-US" sz="2800">
                <a:solidFill>
                  <a:schemeClr val="tx2"/>
                </a:solidFill>
              </a:rPr>
              <a:t>（指導担当の方へ）</a:t>
            </a:r>
            <a:endParaRPr kumimoji="1" lang="ja-JP" altLang="en-US">
              <a:solidFill>
                <a:schemeClr val="tx2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83D4FD8-A892-9E4E-9C2F-E4838B2FF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431942"/>
            <a:ext cx="7886700" cy="452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ja-JP" altLang="en-US" dirty="0"/>
              <a:t>今回の実験②（作業①</a:t>
            </a:r>
            <a:r>
              <a:rPr lang="en-US" altLang="ja-JP" dirty="0"/>
              <a:t>~</a:t>
            </a:r>
            <a:r>
              <a:rPr lang="ja-JP" altLang="en-US" dirty="0"/>
              <a:t>②）は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ご都合が良ければ、</a:t>
            </a:r>
            <a:br>
              <a:rPr lang="en-US" altLang="ja-JP" dirty="0"/>
            </a:br>
            <a:r>
              <a:rPr lang="ja-JP" altLang="en-US" dirty="0"/>
              <a:t>事前に実施いただけますと幸いです。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*ペットボトルを切る作業が、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ケガに繋がる点含め、</a:t>
            </a:r>
            <a:endParaRPr lang="en-US" altLang="ja-JP" dirty="0"/>
          </a:p>
          <a:p>
            <a:pPr marL="0" indent="0" algn="ctr">
              <a:buNone/>
            </a:pPr>
            <a:r>
              <a:rPr lang="ja-JP" altLang="en-US" dirty="0"/>
              <a:t>お子様には難しい場合があります。</a:t>
            </a:r>
          </a:p>
        </p:txBody>
      </p:sp>
    </p:spTree>
    <p:extLst>
      <p:ext uri="{BB962C8B-B14F-4D97-AF65-F5344CB8AC3E}">
        <p14:creationId xmlns:p14="http://schemas.microsoft.com/office/powerpoint/2010/main" val="761852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C17DB5-81E1-9D4C-B268-D1EF1F67B7A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/>
              <a:t>こども実験教室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F37140F7-0EB8-EF4E-9F80-1DDFA25974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/>
              <a:t>第三回</a:t>
            </a:r>
            <a:endParaRPr kumimoji="1" lang="en-US" altLang="ja-JP" dirty="0"/>
          </a:p>
          <a:p>
            <a:pPr>
              <a:lnSpc>
                <a:spcPct val="110000"/>
              </a:lnSpc>
            </a:pPr>
            <a:r>
              <a:rPr lang="en-US" altLang="ja-JP" dirty="0"/>
              <a:t>〜</a:t>
            </a:r>
            <a:r>
              <a:rPr lang="ja-JP" altLang="en-US"/>
              <a:t>空気をおすと？</a:t>
            </a:r>
            <a:r>
              <a:rPr lang="en-US" altLang="ja-JP" dirty="0"/>
              <a:t>〜</a:t>
            </a:r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7D3F24F-C320-4841-B68B-8507277D9AB5}"/>
              </a:ext>
            </a:extLst>
          </p:cNvPr>
          <p:cNvSpPr txBox="1"/>
          <p:nvPr/>
        </p:nvSpPr>
        <p:spPr>
          <a:xfrm>
            <a:off x="3992563" y="1798638"/>
            <a:ext cx="14795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75A95C98-02CB-C244-98C0-10389A4CEEE1}"/>
              </a:ext>
            </a:extLst>
          </p:cNvPr>
          <p:cNvSpPr txBox="1"/>
          <p:nvPr/>
        </p:nvSpPr>
        <p:spPr>
          <a:xfrm>
            <a:off x="5416550" y="1798638"/>
            <a:ext cx="1704975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きょうしつ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A3797CD-78D5-254A-BC73-B557D90601D5}"/>
              </a:ext>
            </a:extLst>
          </p:cNvPr>
          <p:cNvSpPr txBox="1"/>
          <p:nvPr/>
        </p:nvSpPr>
        <p:spPr>
          <a:xfrm>
            <a:off x="3973211" y="4706938"/>
            <a:ext cx="15271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だいさんかい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8581F86-D3FE-E144-BE33-325BBE4FAD86}"/>
              </a:ext>
            </a:extLst>
          </p:cNvPr>
          <p:cNvSpPr txBox="1"/>
          <p:nvPr/>
        </p:nvSpPr>
        <p:spPr>
          <a:xfrm>
            <a:off x="3524361" y="5450856"/>
            <a:ext cx="15271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  <a:endParaRPr kumimoji="1" lang="en-US" altLang="ja-JP" sz="1400" spc="6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356583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F0EA638-78E9-D847-AD1F-20C40DC67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はじめに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E3CC8A4E-84EF-1B46-88CF-67B40B15289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ja-JP" altLang="en-US"/>
              <a:t>身のまわりには「ふしぎ」がたくさん！</a:t>
            </a:r>
            <a:endParaRPr lang="en-US" altLang="ja-JP" dirty="0"/>
          </a:p>
          <a:p>
            <a:r>
              <a:rPr lang="ja-JP" altLang="en-US"/>
              <a:t>実験によって、そのひみつが分かるよ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18DBD2D8-4307-F346-8022-AC46881F713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lvl="0">
              <a:spcBef>
                <a:spcPct val="0"/>
              </a:spcBef>
            </a:pPr>
            <a:r>
              <a:rPr lang="ja-JP" altLang="en-US">
                <a:solidFill>
                  <a:srgbClr val="D5FC79"/>
                </a:solidFill>
              </a:rPr>
              <a:t>今日</a:t>
            </a:r>
            <a:r>
              <a:rPr lang="ja-JP" altLang="en-US"/>
              <a:t>は「空気のせいしつ」</a:t>
            </a:r>
            <a:r>
              <a:rPr lang="ja-JP" altLang="en-US">
                <a:solidFill>
                  <a:srgbClr val="D5FC79"/>
                </a:solidFill>
              </a:rPr>
              <a:t>について、</a:t>
            </a:r>
            <a:endParaRPr lang="en-US" altLang="ja-JP" dirty="0">
              <a:solidFill>
                <a:srgbClr val="D5FC79"/>
              </a:solidFill>
            </a:endParaRPr>
          </a:p>
          <a:p>
            <a:pPr lvl="0">
              <a:spcBef>
                <a:spcPct val="0"/>
              </a:spcBef>
            </a:pPr>
            <a:r>
              <a:rPr lang="ja-JP" altLang="en-US">
                <a:solidFill>
                  <a:srgbClr val="D5FC79"/>
                </a:solidFill>
              </a:rPr>
              <a:t>　　いっしょに実験しよう！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AFFB9C-0DF0-9248-8774-485C6AFA8C70}"/>
              </a:ext>
            </a:extLst>
          </p:cNvPr>
          <p:cNvSpPr txBox="1"/>
          <p:nvPr/>
        </p:nvSpPr>
        <p:spPr>
          <a:xfrm>
            <a:off x="1660525" y="4576763"/>
            <a:ext cx="923925" cy="3397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AD1FCF6-F744-EA40-981F-A2FCAFE2DA2C}"/>
              </a:ext>
            </a:extLst>
          </p:cNvPr>
          <p:cNvSpPr txBox="1"/>
          <p:nvPr/>
        </p:nvSpPr>
        <p:spPr>
          <a:xfrm>
            <a:off x="3356847" y="4576763"/>
            <a:ext cx="1187450" cy="339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377AC3A-E0BB-AF46-AAB7-8EF0312790FE}"/>
              </a:ext>
            </a:extLst>
          </p:cNvPr>
          <p:cNvSpPr txBox="1"/>
          <p:nvPr/>
        </p:nvSpPr>
        <p:spPr>
          <a:xfrm>
            <a:off x="4006850" y="5326063"/>
            <a:ext cx="1187450" cy="3381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600" spc="600">
                <a:solidFill>
                  <a:srgbClr val="D5FC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524BB0A-7530-2042-B70F-E5733F6CFE82}"/>
              </a:ext>
            </a:extLst>
          </p:cNvPr>
          <p:cNvSpPr txBox="1"/>
          <p:nvPr/>
        </p:nvSpPr>
        <p:spPr>
          <a:xfrm>
            <a:off x="2878138" y="3000375"/>
            <a:ext cx="4222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679690A4-8DB0-9F42-92F7-666F88472CA4}"/>
              </a:ext>
            </a:extLst>
          </p:cNvPr>
          <p:cNvSpPr txBox="1"/>
          <p:nvPr/>
        </p:nvSpPr>
        <p:spPr>
          <a:xfrm>
            <a:off x="2838450" y="374967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CC9D18F-61A4-DE43-8DAD-5E4853191D0C}"/>
              </a:ext>
            </a:extLst>
          </p:cNvPr>
          <p:cNvSpPr txBox="1"/>
          <p:nvPr/>
        </p:nvSpPr>
        <p:spPr>
          <a:xfrm>
            <a:off x="6610350" y="3749675"/>
            <a:ext cx="5334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</p:spTree>
    <p:extLst>
      <p:ext uri="{BB962C8B-B14F-4D97-AF65-F5344CB8AC3E}">
        <p14:creationId xmlns:p14="http://schemas.microsoft.com/office/powerpoint/2010/main" val="3146224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DA245F36-7714-D044-94BE-A95F7802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目には見えない空気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4AFD3687-0F04-6C43-B9E6-8C1185C18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6126480" cy="4521600"/>
          </a:xfrm>
        </p:spPr>
        <p:txBody>
          <a:bodyPr/>
          <a:lstStyle/>
          <a:p>
            <a:r>
              <a:rPr lang="ja-JP" altLang="en-US" dirty="0"/>
              <a:t>わたしたちのまわりには、目には見えないけれど</a:t>
            </a:r>
            <a:r>
              <a:rPr lang="ja-JP" altLang="en-US" dirty="0">
                <a:solidFill>
                  <a:schemeClr val="accent1"/>
                </a:solidFill>
              </a:rPr>
              <a:t>空気</a:t>
            </a:r>
            <a:r>
              <a:rPr lang="ja-JP" altLang="en-US" dirty="0"/>
              <a:t>があるよ！</a:t>
            </a:r>
            <a:endParaRPr lang="en-US" altLang="ja-JP" dirty="0"/>
          </a:p>
          <a:p>
            <a:r>
              <a:rPr lang="ja-JP" altLang="en-US" dirty="0"/>
              <a:t>空気があるって実感したことはあるかな？</a:t>
            </a:r>
            <a:endParaRPr lang="en-US" altLang="ja-JP" dirty="0"/>
          </a:p>
          <a:p>
            <a:r>
              <a:rPr lang="ja-JP" altLang="en-US" dirty="0">
                <a:solidFill>
                  <a:schemeClr val="bg2"/>
                </a:solidFill>
              </a:rPr>
              <a:t>空気にはどんなせいしつがあるのか</a:t>
            </a:r>
            <a:r>
              <a:rPr lang="ja-JP" altLang="en-US" dirty="0"/>
              <a:t>、目に見えなくても</a:t>
            </a:r>
            <a:r>
              <a:rPr lang="ja-JP" altLang="en-US" dirty="0">
                <a:solidFill>
                  <a:schemeClr val="accent3"/>
                </a:solidFill>
              </a:rPr>
              <a:t>実験で知ることができるよ。</a:t>
            </a:r>
            <a:r>
              <a:rPr lang="ja-JP" altLang="en-US" dirty="0"/>
              <a:t>いっしょに調べてみよう！</a:t>
            </a:r>
            <a:endParaRPr lang="en-US" altLang="ja-JP" dirty="0"/>
          </a:p>
          <a:p>
            <a:endParaRPr lang="ja-JP" altLang="en-US" dirty="0"/>
          </a:p>
        </p:txBody>
      </p:sp>
      <p:pic>
        <p:nvPicPr>
          <p:cNvPr id="3" name="図 2" descr="男 が含まれている画像&#10;&#10;自動的に生成された説明">
            <a:extLst>
              <a:ext uri="{FF2B5EF4-FFF2-40B4-BE49-F238E27FC236}">
                <a16:creationId xmlns:a16="http://schemas.microsoft.com/office/drawing/2014/main" id="{83BA5161-BC94-B84C-91BC-D45A8E564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1080" y="2852061"/>
            <a:ext cx="2842920" cy="3466976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8DB7901-CF8F-6E4A-B8A4-012ACBF8FABA}"/>
              </a:ext>
            </a:extLst>
          </p:cNvPr>
          <p:cNvSpPr txBox="1"/>
          <p:nvPr/>
        </p:nvSpPr>
        <p:spPr>
          <a:xfrm>
            <a:off x="1209634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め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73EA28-918F-444F-BC40-4F1C06E19500}"/>
              </a:ext>
            </a:extLst>
          </p:cNvPr>
          <p:cNvSpPr txBox="1"/>
          <p:nvPr/>
        </p:nvSpPr>
        <p:spPr>
          <a:xfrm>
            <a:off x="268740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BB35E52-6C57-6041-8EBF-373CABDC190D}"/>
              </a:ext>
            </a:extLst>
          </p:cNvPr>
          <p:cNvSpPr txBox="1"/>
          <p:nvPr/>
        </p:nvSpPr>
        <p:spPr>
          <a:xfrm>
            <a:off x="4730238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4ED4F5A-91DB-444C-B1F0-92AC8871002B}"/>
              </a:ext>
            </a:extLst>
          </p:cNvPr>
          <p:cNvSpPr txBox="1"/>
          <p:nvPr/>
        </p:nvSpPr>
        <p:spPr>
          <a:xfrm>
            <a:off x="2982286" y="303048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じっかん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11C833-5277-2441-8C4C-CD0A70960C1F}"/>
              </a:ext>
            </a:extLst>
          </p:cNvPr>
          <p:cNvSpPr txBox="1"/>
          <p:nvPr/>
        </p:nvSpPr>
        <p:spPr>
          <a:xfrm>
            <a:off x="1012789" y="303048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3289E79E-89D1-D142-8F82-CB16CB017C92}"/>
              </a:ext>
            </a:extLst>
          </p:cNvPr>
          <p:cNvSpPr txBox="1"/>
          <p:nvPr/>
        </p:nvSpPr>
        <p:spPr>
          <a:xfrm>
            <a:off x="1012789" y="379363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427CB22-715C-BF4B-A97D-3DA6F815202A}"/>
              </a:ext>
            </a:extLst>
          </p:cNvPr>
          <p:cNvSpPr txBox="1"/>
          <p:nvPr/>
        </p:nvSpPr>
        <p:spPr>
          <a:xfrm>
            <a:off x="2569891" y="4441835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586815D-F60A-4F4B-8AE5-9ECB6FC48A0B}"/>
              </a:ext>
            </a:extLst>
          </p:cNvPr>
          <p:cNvSpPr txBox="1"/>
          <p:nvPr/>
        </p:nvSpPr>
        <p:spPr>
          <a:xfrm>
            <a:off x="3647952" y="4441834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A0B0328-2BBF-8444-A4CD-BF181B9F1BF3}"/>
              </a:ext>
            </a:extLst>
          </p:cNvPr>
          <p:cNvSpPr txBox="1"/>
          <p:nvPr/>
        </p:nvSpPr>
        <p:spPr>
          <a:xfrm>
            <a:off x="953860" y="444183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362A72C-BCF9-484A-A6BB-3BE2D3063F39}"/>
              </a:ext>
            </a:extLst>
          </p:cNvPr>
          <p:cNvSpPr txBox="1"/>
          <p:nvPr/>
        </p:nvSpPr>
        <p:spPr>
          <a:xfrm>
            <a:off x="5878081" y="3793832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BA2099B-3AAD-9846-AC74-3C12B8B3B1BB}"/>
              </a:ext>
            </a:extLst>
          </p:cNvPr>
          <p:cNvSpPr txBox="1"/>
          <p:nvPr/>
        </p:nvSpPr>
        <p:spPr>
          <a:xfrm>
            <a:off x="2146333" y="5078933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CBE393D-B6E3-D34A-8D46-0938ADD6B83E}"/>
              </a:ext>
            </a:extLst>
          </p:cNvPr>
          <p:cNvSpPr txBox="1"/>
          <p:nvPr/>
        </p:nvSpPr>
        <p:spPr>
          <a:xfrm>
            <a:off x="5198875" y="1635451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61A442D-8F60-BD49-A0A2-0923225B80C3}"/>
              </a:ext>
            </a:extLst>
          </p:cNvPr>
          <p:cNvSpPr txBox="1"/>
          <p:nvPr/>
        </p:nvSpPr>
        <p:spPr>
          <a:xfrm>
            <a:off x="4255754" y="1635452"/>
            <a:ext cx="866775" cy="30777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3A56F8F-5D96-FA49-9305-854B145A93D9}"/>
              </a:ext>
            </a:extLst>
          </p:cNvPr>
          <p:cNvSpPr txBox="1"/>
          <p:nvPr/>
        </p:nvSpPr>
        <p:spPr>
          <a:xfrm>
            <a:off x="1855092" y="225767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</p:spTree>
    <p:extLst>
      <p:ext uri="{BB962C8B-B14F-4D97-AF65-F5344CB8AC3E}">
        <p14:creationId xmlns:p14="http://schemas.microsoft.com/office/powerpoint/2010/main" val="320367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47B38F-6BF1-7F47-A6F4-D0ABAFB84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ところで</a:t>
            </a:r>
            <a:r>
              <a:rPr kumimoji="1" lang="en-US" altLang="ja-JP" dirty="0"/>
              <a:t>…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9B56E39-14A2-4B4B-AD54-5FEEC16B0B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521600"/>
          </a:xfrm>
        </p:spPr>
        <p:txBody>
          <a:bodyPr>
            <a:normAutofit/>
          </a:bodyPr>
          <a:lstStyle/>
          <a:p>
            <a:r>
              <a:rPr lang="ja-JP" altLang="en-US" sz="2600" dirty="0">
                <a:solidFill>
                  <a:schemeClr val="accent3"/>
                </a:solidFill>
              </a:rPr>
              <a:t>空気のせいしつ</a:t>
            </a:r>
            <a:r>
              <a:rPr lang="ja-JP" altLang="en-US" sz="2600" dirty="0"/>
              <a:t>は、実は</a:t>
            </a:r>
            <a:r>
              <a:rPr lang="ja-JP" altLang="en-US" sz="3200" dirty="0">
                <a:solidFill>
                  <a:schemeClr val="bg2"/>
                </a:solidFill>
              </a:rPr>
              <a:t>身近なところからでも</a:t>
            </a:r>
            <a:endParaRPr lang="en-US" altLang="ja-JP" sz="32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sz="3200" dirty="0">
                <a:solidFill>
                  <a:schemeClr val="bg2"/>
                </a:solidFill>
              </a:rPr>
              <a:t>　見つけ出せる</a:t>
            </a:r>
            <a:r>
              <a:rPr lang="ja-JP" altLang="en-US" sz="3200" dirty="0"/>
              <a:t>よ！</a:t>
            </a:r>
            <a:endParaRPr lang="en-US" altLang="ja-JP" sz="3200" dirty="0"/>
          </a:p>
          <a:p>
            <a:r>
              <a:rPr lang="ja-JP" altLang="en-US" sz="2600" dirty="0"/>
              <a:t>たとえば、お家に荷物がとどいた時、</a:t>
            </a:r>
            <a:endParaRPr lang="en-US" altLang="ja-JP" sz="26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プチプチしたとう明なシート</a:t>
            </a:r>
            <a:r>
              <a:rPr lang="ja-JP" altLang="en-US" sz="2600" dirty="0"/>
              <a:t>で物が</a:t>
            </a:r>
            <a:endParaRPr lang="en-US" altLang="ja-JP" sz="2600" dirty="0"/>
          </a:p>
          <a:p>
            <a:pPr marL="0" indent="0">
              <a:lnSpc>
                <a:spcPct val="110000"/>
              </a:lnSpc>
              <a:buNone/>
            </a:pPr>
            <a:r>
              <a:rPr lang="ja-JP" altLang="en-US" sz="2600" dirty="0"/>
              <a:t>　つつんであるのを見たことある？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dirty="0"/>
              <a:t>　</a:t>
            </a:r>
            <a:r>
              <a:rPr lang="ja-JP" altLang="en-US" sz="2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ここにも</a:t>
            </a:r>
            <a:r>
              <a:rPr lang="ja-JP" altLang="en-US" dirty="0">
                <a:solidFill>
                  <a:schemeClr val="accent3"/>
                </a:solidFill>
              </a:rPr>
              <a:t>空気のせいしつ</a:t>
            </a:r>
            <a:r>
              <a:rPr lang="ja-JP" altLang="en-US" sz="26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が使われているんだ！</a:t>
            </a:r>
            <a:endParaRPr lang="en-US" altLang="ja-JP" sz="26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5" name="図 4" descr="クマの人形&#10;&#10;中程度の精度で自動的に生成された説明">
            <a:extLst>
              <a:ext uri="{FF2B5EF4-FFF2-40B4-BE49-F238E27FC236}">
                <a16:creationId xmlns:a16="http://schemas.microsoft.com/office/drawing/2014/main" id="{DE7BF7F7-D7D4-4B4C-8A8C-0883C3B004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3309" y="4265967"/>
            <a:ext cx="1901104" cy="199068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19" name="インク 18">
                <a:extLst>
                  <a:ext uri="{FF2B5EF4-FFF2-40B4-BE49-F238E27FC236}">
                    <a16:creationId xmlns:a16="http://schemas.microsoft.com/office/drawing/2014/main" id="{1A2BF406-B165-114B-80A4-D7303B84427B}"/>
                  </a:ext>
                </a:extLst>
              </p14:cNvPr>
              <p14:cNvContentPartPr/>
              <p14:nvPr/>
            </p14:nvContentPartPr>
            <p14:xfrm>
              <a:off x="4091532" y="2320042"/>
              <a:ext cx="3126778" cy="61042"/>
            </p14:xfrm>
          </p:contentPart>
        </mc:Choice>
        <mc:Fallback xmlns="">
          <p:pic>
            <p:nvPicPr>
              <p:cNvPr id="19" name="インク 18">
                <a:extLst>
                  <a:ext uri="{FF2B5EF4-FFF2-40B4-BE49-F238E27FC236}">
                    <a16:creationId xmlns:a16="http://schemas.microsoft.com/office/drawing/2014/main" id="{1A2BF406-B165-114B-80A4-D7303B84427B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028507" y="1943018"/>
                <a:ext cx="3252469" cy="81473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7">
            <p14:nvContentPartPr>
              <p14:cNvPr id="20" name="インク 19">
                <a:extLst>
                  <a:ext uri="{FF2B5EF4-FFF2-40B4-BE49-F238E27FC236}">
                    <a16:creationId xmlns:a16="http://schemas.microsoft.com/office/drawing/2014/main" id="{D059B728-075D-7D4C-B637-58BBD5A26378}"/>
                  </a:ext>
                </a:extLst>
              </p14:cNvPr>
              <p14:cNvContentPartPr/>
              <p14:nvPr/>
            </p14:nvContentPartPr>
            <p14:xfrm>
              <a:off x="1002834" y="3149506"/>
              <a:ext cx="2023332" cy="78206"/>
            </p14:xfrm>
          </p:contentPart>
        </mc:Choice>
        <mc:Fallback xmlns="">
          <p:pic>
            <p:nvPicPr>
              <p:cNvPr id="20" name="インク 19">
                <a:extLst>
                  <a:ext uri="{FF2B5EF4-FFF2-40B4-BE49-F238E27FC236}">
                    <a16:creationId xmlns:a16="http://schemas.microsoft.com/office/drawing/2014/main" id="{D059B728-075D-7D4C-B637-58BBD5A2637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39830" y="2771090"/>
                <a:ext cx="2148980" cy="83467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9">
            <p14:nvContentPartPr>
              <p14:cNvPr id="30" name="インク 29">
                <a:extLst>
                  <a:ext uri="{FF2B5EF4-FFF2-40B4-BE49-F238E27FC236}">
                    <a16:creationId xmlns:a16="http://schemas.microsoft.com/office/drawing/2014/main" id="{9BDC8E66-1EF9-B14F-A1AF-F529E96FC06E}"/>
                  </a:ext>
                </a:extLst>
              </p14:cNvPr>
              <p14:cNvContentPartPr/>
              <p14:nvPr/>
            </p14:nvContentPartPr>
            <p14:xfrm>
              <a:off x="935884" y="5849180"/>
              <a:ext cx="5830453" cy="72891"/>
            </p14:xfrm>
          </p:contentPart>
        </mc:Choice>
        <mc:Fallback xmlns="">
          <p:pic>
            <p:nvPicPr>
              <p:cNvPr id="30" name="インク 29">
                <a:extLst>
                  <a:ext uri="{FF2B5EF4-FFF2-40B4-BE49-F238E27FC236}">
                    <a16:creationId xmlns:a16="http://schemas.microsoft.com/office/drawing/2014/main" id="{9BDC8E66-1EF9-B14F-A1AF-F529E96FC06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72854" y="5472158"/>
                <a:ext cx="5956153" cy="826577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A23C5FB-9728-B84F-A3BC-5B7DEEA2895F}"/>
              </a:ext>
            </a:extLst>
          </p:cNvPr>
          <p:cNvGrpSpPr/>
          <p:nvPr/>
        </p:nvGrpSpPr>
        <p:grpSpPr>
          <a:xfrm>
            <a:off x="1891609" y="5266447"/>
            <a:ext cx="2209217" cy="619029"/>
            <a:chOff x="774014" y="4304534"/>
            <a:chExt cx="5990040" cy="1363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3" name="インク 22">
                  <a:extLst>
                    <a:ext uri="{FF2B5EF4-FFF2-40B4-BE49-F238E27FC236}">
                      <a16:creationId xmlns:a16="http://schemas.microsoft.com/office/drawing/2014/main" id="{71CF9BC3-5F86-4745-BB37-170C1B00028F}"/>
                    </a:ext>
                  </a:extLst>
                </p14:cNvPr>
                <p14:cNvContentPartPr/>
                <p14:nvPr/>
              </p14:nvContentPartPr>
              <p14:xfrm>
                <a:off x="774014" y="4377614"/>
                <a:ext cx="43200" cy="1254960"/>
              </p14:xfrm>
            </p:contentPart>
          </mc:Choice>
          <mc:Fallback xmlns="">
            <p:pic>
              <p:nvPicPr>
                <p:cNvPr id="23" name="インク 22">
                  <a:extLst>
                    <a:ext uri="{FF2B5EF4-FFF2-40B4-BE49-F238E27FC236}">
                      <a16:creationId xmlns:a16="http://schemas.microsoft.com/office/drawing/2014/main" id="{71CF9BC3-5F86-4745-BB37-170C1B0002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6014" y="3545202"/>
                  <a:ext cx="378240" cy="29189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19DFA660-A27C-2741-8BB3-DD8A8C994523}"/>
                    </a:ext>
                  </a:extLst>
                </p14:cNvPr>
                <p14:cNvContentPartPr/>
                <p14:nvPr/>
              </p14:nvContentPartPr>
              <p14:xfrm>
                <a:off x="850334" y="5572094"/>
                <a:ext cx="5905800" cy="9612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19DFA660-A27C-2741-8BB3-DD8A8C9945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9533" y="4744832"/>
                  <a:ext cx="6246425" cy="17498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E01F300F-BF24-5A43-89A9-BAB3DA4D050B}"/>
                    </a:ext>
                  </a:extLst>
                </p14:cNvPr>
                <p14:cNvContentPartPr/>
                <p14:nvPr/>
              </p14:nvContentPartPr>
              <p14:xfrm>
                <a:off x="808574" y="4304534"/>
                <a:ext cx="5930640" cy="396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E01F300F-BF24-5A43-89A9-BAB3DA4D050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7761" y="3489240"/>
                  <a:ext cx="6271291" cy="16694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26" name="インク 25">
                  <a:extLst>
                    <a:ext uri="{FF2B5EF4-FFF2-40B4-BE49-F238E27FC236}">
                      <a16:creationId xmlns:a16="http://schemas.microsoft.com/office/drawing/2014/main" id="{0495B547-3209-1842-AE19-1A2B638D0DA2}"/>
                    </a:ext>
                  </a:extLst>
                </p14:cNvPr>
                <p14:cNvContentPartPr/>
                <p14:nvPr/>
              </p14:nvContentPartPr>
              <p14:xfrm>
                <a:off x="6738854" y="4339094"/>
                <a:ext cx="25200" cy="1225800"/>
              </p14:xfrm>
            </p:contentPart>
          </mc:Choice>
          <mc:Fallback xmlns="">
            <p:pic>
              <p:nvPicPr>
                <p:cNvPr id="26" name="インク 25">
                  <a:extLst>
                    <a:ext uri="{FF2B5EF4-FFF2-40B4-BE49-F238E27FC236}">
                      <a16:creationId xmlns:a16="http://schemas.microsoft.com/office/drawing/2014/main" id="{0495B547-3209-1842-AE19-1A2B638D0DA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75521" y="3506565"/>
                  <a:ext cx="350933" cy="2890065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D46CA6A-4F19-5448-B2FE-6AA00EFEA46A}"/>
              </a:ext>
            </a:extLst>
          </p:cNvPr>
          <p:cNvSpPr txBox="1"/>
          <p:nvPr/>
        </p:nvSpPr>
        <p:spPr>
          <a:xfrm>
            <a:off x="982059" y="171375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42925E4-F35F-5F40-A521-DD5533A70214}"/>
              </a:ext>
            </a:extLst>
          </p:cNvPr>
          <p:cNvSpPr txBox="1"/>
          <p:nvPr/>
        </p:nvSpPr>
        <p:spPr>
          <a:xfrm>
            <a:off x="1987304" y="5221872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3CB9F67-BF26-EE4F-B080-7486F34BC960}"/>
              </a:ext>
            </a:extLst>
          </p:cNvPr>
          <p:cNvSpPr txBox="1"/>
          <p:nvPr/>
        </p:nvSpPr>
        <p:spPr>
          <a:xfrm>
            <a:off x="3366329" y="171375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F53D242-B0A0-0C47-8902-6E3CFEDCB3AB}"/>
              </a:ext>
            </a:extLst>
          </p:cNvPr>
          <p:cNvSpPr txBox="1"/>
          <p:nvPr/>
        </p:nvSpPr>
        <p:spPr>
          <a:xfrm>
            <a:off x="4115359" y="165600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みぢか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67730C5-5CE3-7E47-9C99-6B8383092AFD}"/>
              </a:ext>
            </a:extLst>
          </p:cNvPr>
          <p:cNvSpPr txBox="1"/>
          <p:nvPr/>
        </p:nvSpPr>
        <p:spPr>
          <a:xfrm>
            <a:off x="1022400" y="2443602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DB97AB1-4B7A-7C49-8EBD-33218445E99C}"/>
              </a:ext>
            </a:extLst>
          </p:cNvPr>
          <p:cNvSpPr txBox="1"/>
          <p:nvPr/>
        </p:nvSpPr>
        <p:spPr>
          <a:xfrm>
            <a:off x="2095783" y="249397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93AB969-EAE9-C245-B36E-D8EC0672D961}"/>
              </a:ext>
            </a:extLst>
          </p:cNvPr>
          <p:cNvSpPr txBox="1"/>
          <p:nvPr/>
        </p:nvSpPr>
        <p:spPr>
          <a:xfrm>
            <a:off x="2384968" y="329974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うち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A244838-E01F-9C42-BC48-F71A9A95E47C}"/>
              </a:ext>
            </a:extLst>
          </p:cNvPr>
          <p:cNvSpPr txBox="1"/>
          <p:nvPr/>
        </p:nvSpPr>
        <p:spPr>
          <a:xfrm>
            <a:off x="3045858" y="330349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にもつ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CC53B60-8824-B641-954F-A9B9D46B08D7}"/>
              </a:ext>
            </a:extLst>
          </p:cNvPr>
          <p:cNvSpPr txBox="1"/>
          <p:nvPr/>
        </p:nvSpPr>
        <p:spPr>
          <a:xfrm>
            <a:off x="4831100" y="331099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BB47582A-5ED6-E246-BDF0-92C7E736D38E}"/>
              </a:ext>
            </a:extLst>
          </p:cNvPr>
          <p:cNvSpPr txBox="1"/>
          <p:nvPr/>
        </p:nvSpPr>
        <p:spPr>
          <a:xfrm>
            <a:off x="4713806" y="394612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30BAB00-C905-3747-8E94-72FFA245EA9D}"/>
              </a:ext>
            </a:extLst>
          </p:cNvPr>
          <p:cNvSpPr txBox="1"/>
          <p:nvPr/>
        </p:nvSpPr>
        <p:spPr>
          <a:xfrm>
            <a:off x="3026165" y="450060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B44CBF3-9750-4B43-9FD8-6AA86B145A20}"/>
              </a:ext>
            </a:extLst>
          </p:cNvPr>
          <p:cNvSpPr txBox="1"/>
          <p:nvPr/>
        </p:nvSpPr>
        <p:spPr>
          <a:xfrm>
            <a:off x="2962558" y="392617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めい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CCFCCAD-B274-6D4B-AC93-BEF33A491337}"/>
              </a:ext>
            </a:extLst>
          </p:cNvPr>
          <p:cNvSpPr txBox="1"/>
          <p:nvPr/>
        </p:nvSpPr>
        <p:spPr>
          <a:xfrm>
            <a:off x="4254419" y="523439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4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pic>
        <p:nvPicPr>
          <p:cNvPr id="1026" name="Picture 2" descr="緩衝材・プチプチのイラスト">
            <a:extLst>
              <a:ext uri="{FF2B5EF4-FFF2-40B4-BE49-F238E27FC236}">
                <a16:creationId xmlns:a16="http://schemas.microsoft.com/office/drawing/2014/main" id="{585E6014-3D63-4044-A8E7-B89AD4453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272" y="2251880"/>
            <a:ext cx="2706023" cy="235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1726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9BBB1E-5E01-434C-8D84-22B9F0AD6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プチプチシートのひみつ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4803396-51B0-A949-892B-98E8210FCA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56000"/>
            <a:ext cx="7886700" cy="4817468"/>
          </a:xfrm>
        </p:spPr>
        <p:txBody>
          <a:bodyPr>
            <a:normAutofit/>
          </a:bodyPr>
          <a:lstStyle/>
          <a:p>
            <a:r>
              <a:rPr kumimoji="1" lang="ja-JP" altLang="en-US" sz="2400" dirty="0"/>
              <a:t>プチプチしたシートは正しくは「</a:t>
            </a:r>
            <a:r>
              <a:rPr kumimoji="1" lang="ja-JP" altLang="en-US" sz="2400" dirty="0">
                <a:solidFill>
                  <a:schemeClr val="accent1"/>
                </a:solidFill>
              </a:rPr>
              <a:t>気ほうかんしょうざい</a:t>
            </a:r>
            <a:r>
              <a:rPr kumimoji="1" lang="ja-JP" altLang="en-US" sz="2400" dirty="0"/>
              <a:t>」というよ。</a:t>
            </a:r>
            <a:endParaRPr kumimoji="1"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</a:t>
            </a:r>
            <a:r>
              <a:rPr kumimoji="1" lang="ja-JP" altLang="en-US" sz="2400" dirty="0"/>
              <a:t>このシートを物にまきつけることで、物に</a:t>
            </a:r>
            <a:r>
              <a:rPr kumimoji="1" lang="ja-JP" altLang="en-US" sz="2400" dirty="0">
                <a:solidFill>
                  <a:schemeClr val="accent3"/>
                </a:solidFill>
              </a:rPr>
              <a:t>外からかかる力を</a:t>
            </a:r>
            <a:endParaRPr lang="en-US" altLang="ja-JP" sz="24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kumimoji="1" lang="ja-JP" altLang="en-US" sz="2400" dirty="0">
                <a:solidFill>
                  <a:schemeClr val="accent3"/>
                </a:solidFill>
              </a:rPr>
              <a:t>　弱めてくれる</a:t>
            </a:r>
            <a:r>
              <a:rPr kumimoji="1" lang="ja-JP" altLang="en-US" sz="2400" dirty="0"/>
              <a:t>んだ。</a:t>
            </a:r>
            <a:endParaRPr kumimoji="1" lang="en-US" altLang="ja-JP" sz="2400" dirty="0"/>
          </a:p>
          <a:p>
            <a:r>
              <a:rPr kumimoji="1" lang="ja-JP" altLang="en-US" sz="2400" dirty="0"/>
              <a:t>シートの一つ一つのつぶの中には</a:t>
            </a:r>
            <a:r>
              <a:rPr lang="ja-JP" altLang="en-US" sz="2400" dirty="0">
                <a:solidFill>
                  <a:schemeClr val="accent1"/>
                </a:solidFill>
              </a:rPr>
              <a:t>空気</a:t>
            </a:r>
            <a:r>
              <a:rPr lang="ja-JP" altLang="en-US" sz="2400" dirty="0"/>
              <a:t>が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　入っていて、この</a:t>
            </a:r>
            <a:r>
              <a:rPr lang="ja-JP" altLang="en-US" sz="2400" dirty="0">
                <a:solidFill>
                  <a:schemeClr val="accent1"/>
                </a:solidFill>
              </a:rPr>
              <a:t>空気</a:t>
            </a:r>
            <a:r>
              <a:rPr lang="ja-JP" altLang="en-US" sz="2400" dirty="0"/>
              <a:t>が持つ</a:t>
            </a:r>
            <a:r>
              <a:rPr lang="ja-JP" altLang="en-US" sz="2400" dirty="0">
                <a:solidFill>
                  <a:schemeClr val="accent4"/>
                </a:solidFill>
              </a:rPr>
              <a:t>あるせいしつ</a:t>
            </a:r>
            <a:r>
              <a:rPr lang="ja-JP" altLang="en-US" sz="2400" dirty="0"/>
              <a:t>が、</a:t>
            </a:r>
            <a:endParaRPr lang="en-US" altLang="ja-JP" sz="2400" dirty="0"/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2400" dirty="0">
                <a:solidFill>
                  <a:schemeClr val="bg2"/>
                </a:solidFill>
              </a:rPr>
              <a:t>　物にかかる力を弱めてくれているよ！</a:t>
            </a:r>
            <a:endParaRPr lang="en-US" altLang="ja-JP" sz="2400" dirty="0">
              <a:solidFill>
                <a:schemeClr val="bg2"/>
              </a:solidFill>
            </a:endParaRPr>
          </a:p>
        </p:txBody>
      </p:sp>
      <p:pic>
        <p:nvPicPr>
          <p:cNvPr id="4" name="コンテンツ プレースホルダー 4" descr="キーボード が含まれている画像&#10;&#10;自動的に生成された説明">
            <a:extLst>
              <a:ext uri="{FF2B5EF4-FFF2-40B4-BE49-F238E27FC236}">
                <a16:creationId xmlns:a16="http://schemas.microsoft.com/office/drawing/2014/main" id="{C067AC3D-5B49-094D-87CD-EA7A115A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8119" y="2900342"/>
            <a:ext cx="2341868" cy="2032915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5AA1664A-D918-694D-B3A7-00ED19873367}"/>
              </a:ext>
            </a:extLst>
          </p:cNvPr>
          <p:cNvSpPr/>
          <p:nvPr/>
        </p:nvSpPr>
        <p:spPr>
          <a:xfrm>
            <a:off x="567390" y="5420663"/>
            <a:ext cx="6031118" cy="742798"/>
          </a:xfrm>
          <a:prstGeom prst="rect">
            <a:avLst/>
          </a:prstGeom>
          <a:solidFill>
            <a:srgbClr val="D5FC79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latin typeface="Meiryo UI" panose="020B0604030504040204" pitchFamily="34" charset="-128"/>
                <a:ea typeface="Meiryo UI" panose="020B0604030504040204" pitchFamily="34" charset="-128"/>
              </a:rPr>
              <a:t>どんなせいしつか、実験しながら考えよう！</a:t>
            </a:r>
            <a:endParaRPr kumimoji="1" lang="ja-JP" altLang="en-US" sz="3200" dirty="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6EE63DE-D033-1642-8BCB-493632272B8D}"/>
              </a:ext>
            </a:extLst>
          </p:cNvPr>
          <p:cNvSpPr txBox="1"/>
          <p:nvPr/>
        </p:nvSpPr>
        <p:spPr>
          <a:xfrm>
            <a:off x="3229832" y="1620986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ただ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FBE8AD6-C486-2344-8912-11767C46A0BB}"/>
              </a:ext>
            </a:extLst>
          </p:cNvPr>
          <p:cNvSpPr txBox="1"/>
          <p:nvPr/>
        </p:nvSpPr>
        <p:spPr>
          <a:xfrm>
            <a:off x="4409366" y="1620986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452C4A89-BEE7-2048-B80F-50641E23478F}"/>
              </a:ext>
            </a:extLst>
          </p:cNvPr>
          <p:cNvSpPr txBox="1"/>
          <p:nvPr/>
        </p:nvSpPr>
        <p:spPr>
          <a:xfrm>
            <a:off x="2234900" y="225830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66BD37F-358E-DB4D-BC7D-05D7F31EBA48}"/>
              </a:ext>
            </a:extLst>
          </p:cNvPr>
          <p:cNvSpPr txBox="1"/>
          <p:nvPr/>
        </p:nvSpPr>
        <p:spPr>
          <a:xfrm>
            <a:off x="5376667" y="225830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9639CE-3949-B645-A543-D226C3D20306}"/>
              </a:ext>
            </a:extLst>
          </p:cNvPr>
          <p:cNvSpPr txBox="1"/>
          <p:nvPr/>
        </p:nvSpPr>
        <p:spPr>
          <a:xfrm>
            <a:off x="6819247" y="225829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3C04917-39A1-D045-98D1-CB682238335F}"/>
              </a:ext>
            </a:extLst>
          </p:cNvPr>
          <p:cNvSpPr txBox="1"/>
          <p:nvPr/>
        </p:nvSpPr>
        <p:spPr>
          <a:xfrm>
            <a:off x="851835" y="292256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41F7845-DAE8-8F4A-9113-71283222BF5D}"/>
              </a:ext>
            </a:extLst>
          </p:cNvPr>
          <p:cNvSpPr txBox="1"/>
          <p:nvPr/>
        </p:nvSpPr>
        <p:spPr>
          <a:xfrm>
            <a:off x="4799760" y="3579652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477DD8-6224-EF48-A550-F405A9DE80DF}"/>
              </a:ext>
            </a:extLst>
          </p:cNvPr>
          <p:cNvSpPr txBox="1"/>
          <p:nvPr/>
        </p:nvSpPr>
        <p:spPr>
          <a:xfrm>
            <a:off x="2816358" y="424368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CCFDB56-8ED2-0F4C-B5E2-E351949A96E2}"/>
              </a:ext>
            </a:extLst>
          </p:cNvPr>
          <p:cNvSpPr txBox="1"/>
          <p:nvPr/>
        </p:nvSpPr>
        <p:spPr>
          <a:xfrm>
            <a:off x="1823982" y="357965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C778512-BF9C-9840-B6F9-0B61B9E9BD3B}"/>
              </a:ext>
            </a:extLst>
          </p:cNvPr>
          <p:cNvSpPr txBox="1"/>
          <p:nvPr/>
        </p:nvSpPr>
        <p:spPr>
          <a:xfrm>
            <a:off x="2368744" y="3574756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6B874C1-8815-D945-8390-FAE0FD2E9AB2}"/>
              </a:ext>
            </a:extLst>
          </p:cNvPr>
          <p:cNvSpPr txBox="1"/>
          <p:nvPr/>
        </p:nvSpPr>
        <p:spPr>
          <a:xfrm>
            <a:off x="3865482" y="356986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565E61C-8024-574C-BCA9-73ED3D34E83F}"/>
              </a:ext>
            </a:extLst>
          </p:cNvPr>
          <p:cNvSpPr txBox="1"/>
          <p:nvPr/>
        </p:nvSpPr>
        <p:spPr>
          <a:xfrm>
            <a:off x="811715" y="429189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1E551F4-ED0F-F74D-8F12-56244B4907DD}"/>
              </a:ext>
            </a:extLst>
          </p:cNvPr>
          <p:cNvSpPr txBox="1"/>
          <p:nvPr/>
        </p:nvSpPr>
        <p:spPr>
          <a:xfrm>
            <a:off x="3663219" y="424368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C415ABD-6634-9C4F-9446-6C47A10D1E34}"/>
              </a:ext>
            </a:extLst>
          </p:cNvPr>
          <p:cNvSpPr txBox="1"/>
          <p:nvPr/>
        </p:nvSpPr>
        <p:spPr>
          <a:xfrm>
            <a:off x="811715" y="4843576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92BB090-CCCB-014B-9E17-1B68A24DF0C5}"/>
              </a:ext>
            </a:extLst>
          </p:cNvPr>
          <p:cNvSpPr txBox="1"/>
          <p:nvPr/>
        </p:nvSpPr>
        <p:spPr>
          <a:xfrm>
            <a:off x="2038033" y="4841326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2159016-FAF5-7F47-A19A-CCF70C36219A}"/>
              </a:ext>
            </a:extLst>
          </p:cNvPr>
          <p:cNvSpPr txBox="1"/>
          <p:nvPr/>
        </p:nvSpPr>
        <p:spPr>
          <a:xfrm>
            <a:off x="2617928" y="484132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E247ED0-65AE-C74F-BD6C-3E3E2486DF2F}"/>
              </a:ext>
            </a:extLst>
          </p:cNvPr>
          <p:cNvSpPr txBox="1"/>
          <p:nvPr/>
        </p:nvSpPr>
        <p:spPr>
          <a:xfrm>
            <a:off x="3130036" y="5390507"/>
            <a:ext cx="866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7453E48-805F-4A47-8B00-E544F75211A6}"/>
              </a:ext>
            </a:extLst>
          </p:cNvPr>
          <p:cNvSpPr txBox="1"/>
          <p:nvPr/>
        </p:nvSpPr>
        <p:spPr>
          <a:xfrm>
            <a:off x="4842753" y="5390506"/>
            <a:ext cx="866775" cy="307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49FF8FE-DACF-F242-9C61-F989E42FE56F}"/>
              </a:ext>
            </a:extLst>
          </p:cNvPr>
          <p:cNvSpPr txBox="1"/>
          <p:nvPr/>
        </p:nvSpPr>
        <p:spPr>
          <a:xfrm>
            <a:off x="4818741" y="225848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</p:spTree>
    <p:extLst>
      <p:ext uri="{BB962C8B-B14F-4D97-AF65-F5344CB8AC3E}">
        <p14:creationId xmlns:p14="http://schemas.microsoft.com/office/powerpoint/2010/main" val="1514825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281ACC-DA97-0F44-8E8B-FA7CB52A6A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>
                <a:solidFill>
                  <a:schemeClr val="accent6"/>
                </a:solidFill>
              </a:rPr>
              <a:t>空気のせいしつを調べよう！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3AEF27F-17E1-BF40-B2AC-667B8355CAD2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181A05B7-54DD-414E-8933-04FD51738165}"/>
              </a:ext>
            </a:extLst>
          </p:cNvPr>
          <p:cNvSpPr txBox="1"/>
          <p:nvPr/>
        </p:nvSpPr>
        <p:spPr>
          <a:xfrm>
            <a:off x="3296963" y="436875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EC7A3FC-F13E-B64F-ACD9-BBA53518FAF7}"/>
              </a:ext>
            </a:extLst>
          </p:cNvPr>
          <p:cNvSpPr txBox="1"/>
          <p:nvPr/>
        </p:nvSpPr>
        <p:spPr>
          <a:xfrm>
            <a:off x="6213692" y="436875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</a:t>
            </a:r>
          </a:p>
        </p:txBody>
      </p:sp>
      <p:sp>
        <p:nvSpPr>
          <p:cNvPr id="12" name="コンテンツ プレースホルダー 11">
            <a:extLst>
              <a:ext uri="{FF2B5EF4-FFF2-40B4-BE49-F238E27FC236}">
                <a16:creationId xmlns:a16="http://schemas.microsoft.com/office/drawing/2014/main" id="{48FF6707-4634-9449-96D9-68CABC91D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sz="3200" dirty="0">
                <a:solidFill>
                  <a:schemeClr val="accent3"/>
                </a:solidFill>
              </a:rPr>
              <a:t>空気に力をかけるとどうなるかな？</a:t>
            </a:r>
            <a:endParaRPr lang="en-US" altLang="ja-JP" sz="3200" dirty="0">
              <a:solidFill>
                <a:schemeClr val="accent3"/>
              </a:solidFill>
            </a:endParaRPr>
          </a:p>
          <a:p>
            <a:pPr marL="0" indent="0">
              <a:buNone/>
            </a:pPr>
            <a:r>
              <a:rPr lang="ja-JP" altLang="en-US" dirty="0">
                <a:solidFill>
                  <a:schemeClr val="accent2"/>
                </a:solidFill>
              </a:rPr>
              <a:t>水に力をかけた時</a:t>
            </a:r>
            <a:r>
              <a:rPr lang="ja-JP" altLang="en-US" dirty="0"/>
              <a:t>とくらべながら、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sz="3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空気のせいしつ</a:t>
            </a:r>
            <a:r>
              <a:rPr lang="ja-JP" altLang="en-US" dirty="0"/>
              <a:t>について考えてみよう！</a:t>
            </a:r>
          </a:p>
        </p:txBody>
      </p:sp>
      <p:pic>
        <p:nvPicPr>
          <p:cNvPr id="18" name="図 17" descr="ホイール が含まれている画像&#10;&#10;自動的に生成された説明">
            <a:extLst>
              <a:ext uri="{FF2B5EF4-FFF2-40B4-BE49-F238E27FC236}">
                <a16:creationId xmlns:a16="http://schemas.microsoft.com/office/drawing/2014/main" id="{45073FC0-890F-B84A-8097-3099536CB3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0730" y="3929326"/>
            <a:ext cx="2128089" cy="2112128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2021528E-8806-CD47-8446-89D471247C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5181" y="4099401"/>
            <a:ext cx="1768285" cy="1929527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8EFFD62-249D-F541-9109-992D09FAC1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7582" y="4593570"/>
            <a:ext cx="1448836" cy="1644763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E50E5C7-8A51-E04D-9FB5-CDE0F5E5334E}"/>
              </a:ext>
            </a:extLst>
          </p:cNvPr>
          <p:cNvSpPr txBox="1"/>
          <p:nvPr/>
        </p:nvSpPr>
        <p:spPr>
          <a:xfrm>
            <a:off x="817342" y="165600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6EE909BB-B15B-404E-9046-A1601AE23188}"/>
              </a:ext>
            </a:extLst>
          </p:cNvPr>
          <p:cNvSpPr txBox="1"/>
          <p:nvPr/>
        </p:nvSpPr>
        <p:spPr>
          <a:xfrm>
            <a:off x="1759200" y="165600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8DB5CEF-D318-BC43-980D-A0FD8E00CB3E}"/>
              </a:ext>
            </a:extLst>
          </p:cNvPr>
          <p:cNvSpPr txBox="1"/>
          <p:nvPr/>
        </p:nvSpPr>
        <p:spPr>
          <a:xfrm>
            <a:off x="1225677" y="245832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4D9A707-3A24-5E4F-9D6D-A8BE59B0F110}"/>
              </a:ext>
            </a:extLst>
          </p:cNvPr>
          <p:cNvSpPr txBox="1"/>
          <p:nvPr/>
        </p:nvSpPr>
        <p:spPr>
          <a:xfrm>
            <a:off x="628650" y="245832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FAAD8DB9-D45F-FF48-8238-4CD99CB55A6C}"/>
              </a:ext>
            </a:extLst>
          </p:cNvPr>
          <p:cNvSpPr txBox="1"/>
          <p:nvPr/>
        </p:nvSpPr>
        <p:spPr>
          <a:xfrm>
            <a:off x="2782985" y="245832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85C99AE-B042-8647-A99D-DA94435F8DB9}"/>
              </a:ext>
            </a:extLst>
          </p:cNvPr>
          <p:cNvSpPr txBox="1"/>
          <p:nvPr/>
        </p:nvSpPr>
        <p:spPr>
          <a:xfrm>
            <a:off x="817342" y="329550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9035792-1827-1B4A-BEBB-E0AA58F378DD}"/>
              </a:ext>
            </a:extLst>
          </p:cNvPr>
          <p:cNvSpPr txBox="1"/>
          <p:nvPr/>
        </p:nvSpPr>
        <p:spPr>
          <a:xfrm>
            <a:off x="4138612" y="3205412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かんが</a:t>
            </a: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A331E465-6E43-594A-9E00-DFF8BE9A068D}"/>
              </a:ext>
            </a:extLst>
          </p:cNvPr>
          <p:cNvGrpSpPr/>
          <p:nvPr/>
        </p:nvGrpSpPr>
        <p:grpSpPr>
          <a:xfrm>
            <a:off x="632194" y="3314457"/>
            <a:ext cx="2520000" cy="720000"/>
            <a:chOff x="774014" y="4304534"/>
            <a:chExt cx="5990040" cy="136368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5">
              <p14:nvContentPartPr>
                <p14:cNvPr id="23" name="インク 22">
                  <a:extLst>
                    <a:ext uri="{FF2B5EF4-FFF2-40B4-BE49-F238E27FC236}">
                      <a16:creationId xmlns:a16="http://schemas.microsoft.com/office/drawing/2014/main" id="{1A4882EF-02E9-984C-B6D1-327F593CD808}"/>
                    </a:ext>
                  </a:extLst>
                </p14:cNvPr>
                <p14:cNvContentPartPr/>
                <p14:nvPr/>
              </p14:nvContentPartPr>
              <p14:xfrm>
                <a:off x="774014" y="4377614"/>
                <a:ext cx="43200" cy="1254960"/>
              </p14:xfrm>
            </p:contentPart>
          </mc:Choice>
          <mc:Fallback xmlns="">
            <p:pic>
              <p:nvPicPr>
                <p:cNvPr id="23" name="インク 22">
                  <a:extLst>
                    <a:ext uri="{FF2B5EF4-FFF2-40B4-BE49-F238E27FC236}">
                      <a16:creationId xmlns:a16="http://schemas.microsoft.com/office/drawing/2014/main" id="{71CF9BC3-5F86-4745-BB37-170C1B00028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606014" y="3545202"/>
                  <a:ext cx="378240" cy="2918991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3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F4AB6741-C06C-7F43-BF90-FEB6011D94EC}"/>
                    </a:ext>
                  </a:extLst>
                </p14:cNvPr>
                <p14:cNvContentPartPr/>
                <p14:nvPr/>
              </p14:nvContentPartPr>
              <p14:xfrm>
                <a:off x="850334" y="5572094"/>
                <a:ext cx="5905800" cy="9612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19DFA660-A27C-2741-8BB3-DD8A8C9945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79533" y="4744832"/>
                  <a:ext cx="6246425" cy="1749857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5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2BCF1C7B-27AA-9D4D-9AC1-CB315B7F3EAF}"/>
                    </a:ext>
                  </a:extLst>
                </p14:cNvPr>
                <p14:cNvContentPartPr/>
                <p14:nvPr/>
              </p14:nvContentPartPr>
              <p14:xfrm>
                <a:off x="808574" y="4304534"/>
                <a:ext cx="5930640" cy="396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E01F300F-BF24-5A43-89A9-BAB3DA4D050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637761" y="3489240"/>
                  <a:ext cx="6271291" cy="166941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7">
              <p14:nvContentPartPr>
                <p14:cNvPr id="26" name="インク 25">
                  <a:extLst>
                    <a:ext uri="{FF2B5EF4-FFF2-40B4-BE49-F238E27FC236}">
                      <a16:creationId xmlns:a16="http://schemas.microsoft.com/office/drawing/2014/main" id="{EA8FC43A-7532-F443-9E2D-C40F07CC5576}"/>
                    </a:ext>
                  </a:extLst>
                </p14:cNvPr>
                <p14:cNvContentPartPr/>
                <p14:nvPr/>
              </p14:nvContentPartPr>
              <p14:xfrm>
                <a:off x="6738854" y="4339094"/>
                <a:ext cx="25200" cy="1225800"/>
              </p14:xfrm>
            </p:contentPart>
          </mc:Choice>
          <mc:Fallback xmlns="">
            <p:pic>
              <p:nvPicPr>
                <p:cNvPr id="26" name="インク 25">
                  <a:extLst>
                    <a:ext uri="{FF2B5EF4-FFF2-40B4-BE49-F238E27FC236}">
                      <a16:creationId xmlns:a16="http://schemas.microsoft.com/office/drawing/2014/main" id="{0495B547-3209-1842-AE19-1A2B638D0DA2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6575521" y="3506565"/>
                  <a:ext cx="350933" cy="2890065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6375186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97A4F1-665A-204C-A3D8-88D710801B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実験を始める前に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9F1A8F0-091A-234C-A36A-EAD87364B9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実験は広いところでやろう！</a:t>
            </a:r>
            <a:endParaRPr lang="en-US" altLang="ja-JP" dirty="0"/>
          </a:p>
          <a:p>
            <a:pPr lvl="1"/>
            <a:r>
              <a:rPr lang="ja-JP" altLang="en-US" dirty="0"/>
              <a:t>せまいと、友だちとぶつかってあぶないよ。</a:t>
            </a:r>
            <a:endParaRPr lang="en-US" altLang="ja-JP" dirty="0"/>
          </a:p>
          <a:p>
            <a:r>
              <a:rPr lang="ja-JP" altLang="en-US" dirty="0"/>
              <a:t>やり方をしっかり理解してから始めよう！</a:t>
            </a:r>
            <a:endParaRPr lang="en-US" altLang="ja-JP" dirty="0"/>
          </a:p>
          <a:p>
            <a:pPr lvl="1"/>
            <a:r>
              <a:rPr lang="ja-JP" altLang="en-US" dirty="0"/>
              <a:t>やり方をまちがえると、うまく結果が出ないことがあるよ。</a:t>
            </a:r>
            <a:endParaRPr lang="en-US" altLang="ja-JP" dirty="0"/>
          </a:p>
          <a:p>
            <a:r>
              <a:rPr lang="ja-JP" altLang="en-US" dirty="0">
                <a:solidFill>
                  <a:prstClr val="white"/>
                </a:solidFill>
              </a:rPr>
              <a:t>今回の実験では水を使うよ。</a:t>
            </a:r>
            <a:endParaRPr lang="en-US" altLang="ja-JP" dirty="0">
              <a:solidFill>
                <a:prstClr val="white"/>
              </a:solidFill>
            </a:endParaRPr>
          </a:p>
          <a:p>
            <a:pPr marL="0" indent="0">
              <a:buNone/>
            </a:pPr>
            <a:r>
              <a:rPr lang="ja-JP" altLang="en-US" u="none" dirty="0">
                <a:solidFill>
                  <a:prstClr val="white"/>
                </a:solidFill>
              </a:rPr>
              <a:t>　</a:t>
            </a:r>
            <a:r>
              <a:rPr lang="ja-JP" altLang="en-US" dirty="0">
                <a:solidFill>
                  <a:prstClr val="white"/>
                </a:solidFill>
              </a:rPr>
              <a:t>ぬれてもだいじょうぶなところで実験しよう！</a:t>
            </a:r>
            <a:endParaRPr lang="en-US" altLang="ja-JP" dirty="0">
              <a:solidFill>
                <a:prstClr val="white"/>
              </a:solidFill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A83C87F-F4C7-B34D-8EED-254FB4DC2D0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ECE35E0-4289-554C-9EE1-D4A65E3C561B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72577A-4EA7-B949-9DEE-AB1A8794AD6D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B6F2870-67E0-DC4F-BA27-8C2C42A4DFBA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91423C-DE84-8648-8BCA-E6378523D8FE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8A688AD-F72D-5E45-9146-2C4C853AF928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5F6097-6727-B049-8E62-BB2AA3C1C665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E2D45E9-44F0-7F4E-B697-1364E034B04F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B7A8A1F-A863-864E-A961-EBA88E30149F}"/>
              </a:ext>
            </a:extLst>
          </p:cNvPr>
          <p:cNvSpPr txBox="1"/>
          <p:nvPr/>
        </p:nvSpPr>
        <p:spPr>
          <a:xfrm>
            <a:off x="1553100" y="3705065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3B4B8E5-9A20-264A-B16D-A2A2E6BF17C8}"/>
              </a:ext>
            </a:extLst>
          </p:cNvPr>
          <p:cNvSpPr txBox="1"/>
          <p:nvPr/>
        </p:nvSpPr>
        <p:spPr>
          <a:xfrm>
            <a:off x="4292888" y="37079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33ABE65-A9A5-994E-B640-57421DD6E5F9}"/>
              </a:ext>
            </a:extLst>
          </p:cNvPr>
          <p:cNvSpPr txBox="1"/>
          <p:nvPr/>
        </p:nvSpPr>
        <p:spPr>
          <a:xfrm>
            <a:off x="5163900" y="3705064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534187D-DE09-854C-8A17-A736692526DF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6E44C6A-FDB8-BC41-B63A-8BFE5B1EBEC5}"/>
              </a:ext>
            </a:extLst>
          </p:cNvPr>
          <p:cNvSpPr txBox="1"/>
          <p:nvPr/>
        </p:nvSpPr>
        <p:spPr>
          <a:xfrm>
            <a:off x="3854835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7264BB-7A1C-614E-84F7-8904A5A4F8C0}"/>
              </a:ext>
            </a:extLst>
          </p:cNvPr>
          <p:cNvSpPr txBox="1"/>
          <p:nvPr/>
        </p:nvSpPr>
        <p:spPr>
          <a:xfrm>
            <a:off x="1952030" y="4386248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6F09316-4EF9-9E40-AA22-70DE92F4C386}"/>
              </a:ext>
            </a:extLst>
          </p:cNvPr>
          <p:cNvSpPr txBox="1"/>
          <p:nvPr/>
        </p:nvSpPr>
        <p:spPr>
          <a:xfrm>
            <a:off x="3220168" y="43862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0DC0659-684A-504B-8C69-DA7FF537CCE2}"/>
              </a:ext>
            </a:extLst>
          </p:cNvPr>
          <p:cNvSpPr txBox="1"/>
          <p:nvPr/>
        </p:nvSpPr>
        <p:spPr>
          <a:xfrm>
            <a:off x="4933210" y="507967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0B7A984-5F2D-7641-8A68-DB67F3A0084B}"/>
              </a:ext>
            </a:extLst>
          </p:cNvPr>
          <p:cNvSpPr txBox="1"/>
          <p:nvPr/>
        </p:nvSpPr>
        <p:spPr>
          <a:xfrm>
            <a:off x="914858" y="4394064"/>
            <a:ext cx="110671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こんかい</a:t>
            </a:r>
          </a:p>
        </p:txBody>
      </p:sp>
    </p:spTree>
    <p:extLst>
      <p:ext uri="{BB962C8B-B14F-4D97-AF65-F5344CB8AC3E}">
        <p14:creationId xmlns:p14="http://schemas.microsoft.com/office/powerpoint/2010/main" val="32710674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8">
            <a:extLst>
              <a:ext uri="{FF2B5EF4-FFF2-40B4-BE49-F238E27FC236}">
                <a16:creationId xmlns:a16="http://schemas.microsoft.com/office/drawing/2014/main" id="{061EF24A-660E-164E-ACD8-5A887B436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6"/>
                </a:solidFill>
              </a:rPr>
              <a:t>実験①</a:t>
            </a:r>
            <a:r>
              <a:rPr lang="en-US" altLang="ja-JP" dirty="0"/>
              <a:t>〜</a:t>
            </a:r>
            <a:r>
              <a:rPr lang="ja-JP" altLang="en-US"/>
              <a:t>準備するもの</a:t>
            </a:r>
            <a:r>
              <a:rPr lang="en-US" altLang="ja-JP" dirty="0"/>
              <a:t>〜</a:t>
            </a:r>
            <a:endParaRPr lang="ja-JP" altLang="en-US"/>
          </a:p>
        </p:txBody>
      </p:sp>
      <p:sp>
        <p:nvSpPr>
          <p:cNvPr id="10" name="コンテンツ プレースホルダー 9">
            <a:extLst>
              <a:ext uri="{FF2B5EF4-FFF2-40B4-BE49-F238E27FC236}">
                <a16:creationId xmlns:a16="http://schemas.microsoft.com/office/drawing/2014/main" id="{2F4FF867-856D-2640-B746-6BA47F83F5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空のマヨネーズやケチャップのようき　</a:t>
            </a:r>
            <a:r>
              <a:rPr lang="en-US" altLang="ja-JP" dirty="0"/>
              <a:t>1</a:t>
            </a:r>
            <a:r>
              <a:rPr lang="ja-JP" altLang="en-US"/>
              <a:t>こ</a:t>
            </a:r>
            <a:endParaRPr lang="en-US" altLang="ja-JP" dirty="0"/>
          </a:p>
          <a:p>
            <a:pPr marL="457200" lvl="1" indent="0">
              <a:buNone/>
            </a:pPr>
            <a:r>
              <a:rPr lang="ja-JP" altLang="en-US"/>
              <a:t>（なければペットボトル）</a:t>
            </a:r>
            <a:endParaRPr lang="en-US" altLang="ja-JP" dirty="0"/>
          </a:p>
          <a:p>
            <a:r>
              <a:rPr lang="ja-JP" altLang="en-US"/>
              <a:t>水</a:t>
            </a:r>
          </a:p>
          <a:p>
            <a:endParaRPr lang="ja-JP" altLang="en-US"/>
          </a:p>
        </p:txBody>
      </p:sp>
      <p:pic>
        <p:nvPicPr>
          <p:cNvPr id="4" name="図 3" descr="白いバックグラウンドの前にあるボトル&#10;&#10;自動的に生成された説明">
            <a:extLst>
              <a:ext uri="{FF2B5EF4-FFF2-40B4-BE49-F238E27FC236}">
                <a16:creationId xmlns:a16="http://schemas.microsoft.com/office/drawing/2014/main" id="{A2414995-91D7-9641-8202-113631176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975" y="3548212"/>
            <a:ext cx="1852192" cy="2582633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B84D20A-7AD9-D645-A1E8-D6CCA9C36E83}"/>
              </a:ext>
            </a:extLst>
          </p:cNvPr>
          <p:cNvGrpSpPr/>
          <p:nvPr/>
        </p:nvGrpSpPr>
        <p:grpSpPr>
          <a:xfrm>
            <a:off x="3222498" y="3548212"/>
            <a:ext cx="1827213" cy="2582633"/>
            <a:chOff x="6740178" y="2163017"/>
            <a:chExt cx="1915896" cy="2707980"/>
          </a:xfrm>
        </p:grpSpPr>
        <p:pic>
          <p:nvPicPr>
            <p:cNvPr id="6" name="図 5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7F893935-2221-7343-9016-8C2FD79E20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40178" y="2163017"/>
              <a:ext cx="1915896" cy="2707980"/>
            </a:xfrm>
            <a:prstGeom prst="rect">
              <a:avLst/>
            </a:prstGeom>
          </p:spPr>
        </p:pic>
        <p:pic>
          <p:nvPicPr>
            <p:cNvPr id="7" name="図 6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81B5F7CD-610B-2A41-A8DC-0DCABD6FA2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alphaModFix amt="9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12319"/>
            <a:stretch/>
          </p:blipFill>
          <p:spPr>
            <a:xfrm>
              <a:off x="6740178" y="2496620"/>
              <a:ext cx="1915895" cy="2374377"/>
            </a:xfrm>
            <a:prstGeom prst="rect">
              <a:avLst/>
            </a:prstGeom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CA08A073-D7A4-A140-96EF-02577182DE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3158" y="2117134"/>
            <a:ext cx="1852191" cy="2109888"/>
          </a:xfrm>
          <a:prstGeom prst="rect">
            <a:avLst/>
          </a:prstGeom>
        </p:spPr>
      </p:pic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CB91E36-753E-A04D-B53F-E36C21310AE8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C590E3E4-8776-2541-A74F-11A21B18032F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C3019AF-BB22-5E44-AACC-B0D5FFDB5A67}"/>
              </a:ext>
            </a:extLst>
          </p:cNvPr>
          <p:cNvSpPr txBox="1"/>
          <p:nvPr/>
        </p:nvSpPr>
        <p:spPr>
          <a:xfrm>
            <a:off x="887622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C35C1BA-0043-494E-B4EA-95ABFD78A94B}"/>
              </a:ext>
            </a:extLst>
          </p:cNvPr>
          <p:cNvSpPr txBox="1"/>
          <p:nvPr/>
        </p:nvSpPr>
        <p:spPr>
          <a:xfrm>
            <a:off x="862570" y="300566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</p:spTree>
    <p:extLst>
      <p:ext uri="{BB962C8B-B14F-4D97-AF65-F5344CB8AC3E}">
        <p14:creationId xmlns:p14="http://schemas.microsoft.com/office/powerpoint/2010/main" val="17478108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924D55D-8048-CA43-8497-B2FE1A286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6"/>
                </a:solidFill>
              </a:rPr>
              <a:t>実験①</a:t>
            </a:r>
            <a:r>
              <a:rPr lang="en-US" altLang="ja-JP" dirty="0"/>
              <a:t>〜</a:t>
            </a:r>
            <a:r>
              <a:rPr lang="ja-JP" altLang="en-US"/>
              <a:t>やり方</a:t>
            </a:r>
            <a:r>
              <a:rPr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CE6C622-6AE3-2447-BC49-4CE3963851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ea"/>
              <a:buAutoNum type="circleNumDbPlain"/>
            </a:pPr>
            <a:r>
              <a:rPr lang="ja-JP" altLang="en-US"/>
              <a:t>空気がしっかり入ったじょうたいで、空のようきのフタをしめる。</a:t>
            </a: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lang="ja-JP" altLang="en-US"/>
              <a:t>ようきを手でおしたらどうなるか、たしかめてみよう！</a:t>
            </a: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lang="ja-JP" altLang="en-US">
                <a:solidFill>
                  <a:schemeClr val="accent5">
                    <a:lumMod val="40000"/>
                    <a:lumOff val="60000"/>
                  </a:schemeClr>
                </a:solidFill>
              </a:rPr>
              <a:t>次は、ようきに水をいっぱいに</a:t>
            </a:r>
            <a:endParaRPr lang="en-US" altLang="ja-JP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>
                <a:solidFill>
                  <a:schemeClr val="accent5">
                    <a:lumMod val="40000"/>
                    <a:lumOff val="60000"/>
                  </a:schemeClr>
                </a:solidFill>
              </a:rPr>
              <a:t>　　入れてフタをしめ、また手でおして</a:t>
            </a:r>
            <a:endParaRPr lang="en-US" altLang="ja-JP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>
                <a:solidFill>
                  <a:schemeClr val="accent5">
                    <a:lumMod val="40000"/>
                    <a:lumOff val="60000"/>
                  </a:schemeClr>
                </a:solidFill>
              </a:rPr>
              <a:t>　　みよう。空気の時とどうちがうかな？</a:t>
            </a:r>
            <a:endParaRPr lang="en-US" altLang="ja-JP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F5D3407B-A03F-884A-93A9-5D1677D75C6A}"/>
              </a:ext>
            </a:extLst>
          </p:cNvPr>
          <p:cNvGrpSpPr/>
          <p:nvPr/>
        </p:nvGrpSpPr>
        <p:grpSpPr>
          <a:xfrm>
            <a:off x="7128637" y="3805902"/>
            <a:ext cx="1571696" cy="2221476"/>
            <a:chOff x="6326965" y="1695323"/>
            <a:chExt cx="1571696" cy="2221476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D441B77D-CCA3-204D-B43E-7D40F4803E95}"/>
                </a:ext>
              </a:extLst>
            </p:cNvPr>
            <p:cNvGrpSpPr/>
            <p:nvPr/>
          </p:nvGrpSpPr>
          <p:grpSpPr>
            <a:xfrm>
              <a:off x="6326966" y="1695323"/>
              <a:ext cx="1571695" cy="2221476"/>
              <a:chOff x="6740178" y="2163017"/>
              <a:chExt cx="1915896" cy="2707980"/>
            </a:xfrm>
          </p:grpSpPr>
          <p:pic>
            <p:nvPicPr>
              <p:cNvPr id="7" name="図 6" descr="暗い, 座る, 食品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44FD4D57-A5B0-1A4F-A6C6-94D0AD5FFD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740178" y="2163017"/>
                <a:ext cx="1915896" cy="2707980"/>
              </a:xfrm>
              <a:prstGeom prst="rect">
                <a:avLst/>
              </a:prstGeom>
            </p:spPr>
          </p:pic>
          <p:pic>
            <p:nvPicPr>
              <p:cNvPr id="8" name="図 7" descr="暗い, 座る, 食品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B01D9223-D1C5-E94F-82E3-82846D7C21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97000"/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t="12319"/>
              <a:stretch/>
            </p:blipFill>
            <p:spPr>
              <a:xfrm>
                <a:off x="6740178" y="2496620"/>
                <a:ext cx="1915895" cy="2374377"/>
              </a:xfrm>
              <a:prstGeom prst="rect">
                <a:avLst/>
              </a:prstGeom>
            </p:spPr>
          </p:pic>
        </p:grpSp>
        <p:pic>
          <p:nvPicPr>
            <p:cNvPr id="6" name="図 5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D0FEB548-840C-E145-A523-F78FBD1243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 amt="97000"/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 t="13859" b="1"/>
            <a:stretch/>
          </p:blipFill>
          <p:spPr>
            <a:xfrm>
              <a:off x="6326965" y="1998619"/>
              <a:ext cx="1571694" cy="1913603"/>
            </a:xfrm>
            <a:prstGeom prst="rect">
              <a:avLst/>
            </a:prstGeom>
            <a:effectLst>
              <a:softEdge rad="17777"/>
            </a:effectLst>
          </p:spPr>
        </p:pic>
      </p:grp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35A95721-5DE1-2D46-881E-C982441851CF}"/>
              </a:ext>
            </a:extLst>
          </p:cNvPr>
          <p:cNvGrpSpPr/>
          <p:nvPr/>
        </p:nvGrpSpPr>
        <p:grpSpPr>
          <a:xfrm>
            <a:off x="5763191" y="3805902"/>
            <a:ext cx="1571695" cy="2221476"/>
            <a:chOff x="6740178" y="2163017"/>
            <a:chExt cx="1915896" cy="2707980"/>
          </a:xfrm>
        </p:grpSpPr>
        <p:pic>
          <p:nvPicPr>
            <p:cNvPr id="10" name="図 9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B7501CFA-691D-8240-84BE-E162E2CC15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40178" y="2163017"/>
              <a:ext cx="1915896" cy="2707980"/>
            </a:xfrm>
            <a:prstGeom prst="rect">
              <a:avLst/>
            </a:prstGeom>
          </p:spPr>
        </p:pic>
        <p:pic>
          <p:nvPicPr>
            <p:cNvPr id="11" name="図 10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2A6469D5-D6E3-4B47-8E20-A17F749B83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9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12319"/>
            <a:stretch/>
          </p:blipFill>
          <p:spPr>
            <a:xfrm>
              <a:off x="6740178" y="2496620"/>
              <a:ext cx="1915895" cy="2374377"/>
            </a:xfrm>
            <a:prstGeom prst="rect">
              <a:avLst/>
            </a:prstGeom>
          </p:spPr>
        </p:pic>
      </p:grp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47F1ADC-E76F-E446-A7D4-327F36EE90C5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970AE1D-2F9F-7C46-8703-D224A4758C33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F5F3742-9FC5-644A-9DAF-0DD0232469CA}"/>
              </a:ext>
            </a:extLst>
          </p:cNvPr>
          <p:cNvSpPr txBox="1"/>
          <p:nvPr/>
        </p:nvSpPr>
        <p:spPr>
          <a:xfrm>
            <a:off x="5810340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4ED1B03-A48F-BE44-88ED-B530551BD24F}"/>
              </a:ext>
            </a:extLst>
          </p:cNvPr>
          <p:cNvSpPr txBox="1"/>
          <p:nvPr/>
        </p:nvSpPr>
        <p:spPr>
          <a:xfrm>
            <a:off x="3155434" y="163073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C0536DBB-E265-504A-8B2C-9B3E9FB6F925}"/>
              </a:ext>
            </a:extLst>
          </p:cNvPr>
          <p:cNvSpPr txBox="1"/>
          <p:nvPr/>
        </p:nvSpPr>
        <p:spPr>
          <a:xfrm>
            <a:off x="1302192" y="16307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2E5CCF7-8F2A-B141-BFA7-F4584FEF2BD8}"/>
              </a:ext>
            </a:extLst>
          </p:cNvPr>
          <p:cNvSpPr txBox="1"/>
          <p:nvPr/>
        </p:nvSpPr>
        <p:spPr>
          <a:xfrm>
            <a:off x="2277649" y="304826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て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6BF1ADD6-1307-994F-A5E3-BB090EE61C2F}"/>
              </a:ext>
            </a:extLst>
          </p:cNvPr>
          <p:cNvSpPr txBox="1"/>
          <p:nvPr/>
        </p:nvSpPr>
        <p:spPr>
          <a:xfrm>
            <a:off x="1180839" y="381394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つぎ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1ECCD7E-9D27-BC45-95BB-B5058135012E}"/>
              </a:ext>
            </a:extLst>
          </p:cNvPr>
          <p:cNvSpPr txBox="1"/>
          <p:nvPr/>
        </p:nvSpPr>
        <p:spPr>
          <a:xfrm>
            <a:off x="3093156" y="381394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C0C508A-E29E-944C-B9E5-FE0F48712AB8}"/>
              </a:ext>
            </a:extLst>
          </p:cNvPr>
          <p:cNvSpPr txBox="1"/>
          <p:nvPr/>
        </p:nvSpPr>
        <p:spPr>
          <a:xfrm>
            <a:off x="4246546" y="445486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て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F2FC3A5-EC16-B741-9C4D-37AD155D816A}"/>
              </a:ext>
            </a:extLst>
          </p:cNvPr>
          <p:cNvSpPr txBox="1"/>
          <p:nvPr/>
        </p:nvSpPr>
        <p:spPr>
          <a:xfrm>
            <a:off x="1207636" y="445486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94F22CA-F874-394E-A269-05A599911A6D}"/>
              </a:ext>
            </a:extLst>
          </p:cNvPr>
          <p:cNvSpPr txBox="1"/>
          <p:nvPr/>
        </p:nvSpPr>
        <p:spPr>
          <a:xfrm>
            <a:off x="2304767" y="51132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565370B-816E-E14E-B249-F6131C6E9548}"/>
              </a:ext>
            </a:extLst>
          </p:cNvPr>
          <p:cNvSpPr txBox="1"/>
          <p:nvPr/>
        </p:nvSpPr>
        <p:spPr>
          <a:xfrm>
            <a:off x="3202649" y="511324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5">
                    <a:lumMod val="40000"/>
                    <a:lumOff val="6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26" name="右矢印 25">
            <a:extLst>
              <a:ext uri="{FF2B5EF4-FFF2-40B4-BE49-F238E27FC236}">
                <a16:creationId xmlns:a16="http://schemas.microsoft.com/office/drawing/2014/main" id="{8B7E5181-5618-6744-B1DA-CA1DE524E200}"/>
              </a:ext>
            </a:extLst>
          </p:cNvPr>
          <p:cNvSpPr/>
          <p:nvPr/>
        </p:nvSpPr>
        <p:spPr>
          <a:xfrm>
            <a:off x="7056104" y="4812301"/>
            <a:ext cx="371271" cy="519629"/>
          </a:xfrm>
          <a:prstGeom prst="rightArrow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00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0B949F42-13C4-9C48-AEEE-9E0D20CC8183}"/>
              </a:ext>
            </a:extLst>
          </p:cNvPr>
          <p:cNvSpPr/>
          <p:nvPr/>
        </p:nvSpPr>
        <p:spPr>
          <a:xfrm>
            <a:off x="1494356" y="4642275"/>
            <a:ext cx="6034024" cy="760667"/>
          </a:xfrm>
          <a:prstGeom prst="rect">
            <a:avLst/>
          </a:prstGeom>
          <a:solidFill>
            <a:srgbClr val="76D6FF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6D27694C-2389-B142-9682-A1E3B4348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6"/>
                </a:solidFill>
              </a:rPr>
              <a:t>実験</a:t>
            </a:r>
            <a:r>
              <a:rPr lang="en-US" altLang="ja-JP" b="1" dirty="0">
                <a:solidFill>
                  <a:schemeClr val="accent6"/>
                </a:solidFill>
              </a:rPr>
              <a:t>①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r>
              <a:rPr lang="ja-JP" altLang="en-US" sz="3400" b="1">
                <a:solidFill>
                  <a:schemeClr val="accent6"/>
                </a:solidFill>
              </a:rPr>
              <a:t>空気のせいしつを調べよう！</a:t>
            </a:r>
            <a:r>
              <a:rPr lang="en-US" altLang="ja-JP" sz="3400" b="1" dirty="0">
                <a:solidFill>
                  <a:schemeClr val="accent6"/>
                </a:solidFill>
              </a:rPr>
              <a:t>〜</a:t>
            </a:r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B1A2D2C-2C10-6D42-87C8-EF50E81A69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19486"/>
            <a:ext cx="7886700" cy="4521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>
                <a:solidFill>
                  <a:schemeClr val="accent3"/>
                </a:solidFill>
              </a:rPr>
              <a:t>空気が入ったようき</a:t>
            </a:r>
            <a:r>
              <a:rPr kumimoji="1" lang="ja-JP" altLang="en-US" dirty="0"/>
              <a:t>と</a:t>
            </a:r>
            <a:r>
              <a:rPr kumimoji="1" lang="ja-JP" altLang="en-US" dirty="0">
                <a:solidFill>
                  <a:schemeClr val="accent2"/>
                </a:solidFill>
              </a:rPr>
              <a:t>水が入ったようき</a:t>
            </a:r>
            <a:r>
              <a:rPr kumimoji="1" lang="ja-JP" altLang="en-US" dirty="0"/>
              <a:t>で、</a:t>
            </a:r>
            <a:endParaRPr kumimoji="1" lang="en-US" altLang="ja-JP" dirty="0"/>
          </a:p>
          <a:p>
            <a:pPr marL="0" indent="0">
              <a:buNone/>
            </a:pPr>
            <a:r>
              <a:rPr kumimoji="1" lang="ja-JP" altLang="en-US" dirty="0"/>
              <a:t>手でおした時の感じはどうちがうかな？</a:t>
            </a:r>
            <a:endParaRPr kumimoji="1" lang="en-US" altLang="ja-JP" dirty="0"/>
          </a:p>
          <a:p>
            <a:pPr marL="0" indent="0" algn="ctr">
              <a:lnSpc>
                <a:spcPct val="200000"/>
              </a:lnSpc>
              <a:buNone/>
            </a:pPr>
            <a:r>
              <a:rPr lang="ja-JP" altLang="en-US" u="sng" dirty="0">
                <a:solidFill>
                  <a:schemeClr val="bg2"/>
                </a:solidFill>
              </a:rPr>
              <a:t>みんなで意見を出し合ってみよう！</a:t>
            </a:r>
            <a:endParaRPr lang="en-US" altLang="ja-JP" u="sng" dirty="0">
              <a:solidFill>
                <a:schemeClr val="bg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kumimoji="1" lang="en-US" altLang="ja-JP" dirty="0"/>
          </a:p>
          <a:p>
            <a:pPr marL="0" indent="0" algn="ctr">
              <a:buNone/>
            </a:pPr>
            <a:r>
              <a:rPr kumimoji="1" lang="ja-JP" altLang="en-US" sz="3200" dirty="0"/>
              <a:t>どんな空気のせいしつが分かるかな？</a:t>
            </a:r>
            <a:endParaRPr kumimoji="1"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B3C50D81-67F7-EA41-9CB3-DD52A34246D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ABC5EDE-6A5B-D045-A337-4EAD64803102}"/>
              </a:ext>
            </a:extLst>
          </p:cNvPr>
          <p:cNvSpPr txBox="1"/>
          <p:nvPr/>
        </p:nvSpPr>
        <p:spPr>
          <a:xfrm>
            <a:off x="3296963" y="436875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76658B8-BE83-1B40-9796-1A744E37AF85}"/>
              </a:ext>
            </a:extLst>
          </p:cNvPr>
          <p:cNvSpPr txBox="1"/>
          <p:nvPr/>
        </p:nvSpPr>
        <p:spPr>
          <a:xfrm>
            <a:off x="6153135" y="436875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しらべ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DBF1A0D-0AB4-BC42-909A-60F095103AF6}"/>
              </a:ext>
            </a:extLst>
          </p:cNvPr>
          <p:cNvSpPr txBox="1"/>
          <p:nvPr/>
        </p:nvSpPr>
        <p:spPr>
          <a:xfrm>
            <a:off x="817342" y="161415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D539B45-F1C4-414C-B564-1BC8DE5DACE3}"/>
              </a:ext>
            </a:extLst>
          </p:cNvPr>
          <p:cNvSpPr txBox="1"/>
          <p:nvPr/>
        </p:nvSpPr>
        <p:spPr>
          <a:xfrm>
            <a:off x="1650788" y="161415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8F5C7F5-A8ED-E644-9D04-06E6ABAD9130}"/>
              </a:ext>
            </a:extLst>
          </p:cNvPr>
          <p:cNvSpPr txBox="1"/>
          <p:nvPr/>
        </p:nvSpPr>
        <p:spPr>
          <a:xfrm>
            <a:off x="4138367" y="161415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2E0E42A1-1E05-F641-A116-CD3D3225C950}"/>
              </a:ext>
            </a:extLst>
          </p:cNvPr>
          <p:cNvSpPr txBox="1"/>
          <p:nvPr/>
        </p:nvSpPr>
        <p:spPr>
          <a:xfrm>
            <a:off x="3479279" y="161415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4DC68E9-44E4-4F4B-A039-B29E1FFA017B}"/>
              </a:ext>
            </a:extLst>
          </p:cNvPr>
          <p:cNvSpPr txBox="1"/>
          <p:nvPr/>
        </p:nvSpPr>
        <p:spPr>
          <a:xfrm>
            <a:off x="754646" y="235661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て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31AC672-B351-8644-B485-67535FA7A373}"/>
              </a:ext>
            </a:extLst>
          </p:cNvPr>
          <p:cNvSpPr txBox="1"/>
          <p:nvPr/>
        </p:nvSpPr>
        <p:spPr>
          <a:xfrm>
            <a:off x="2163845" y="235291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9780E27-C981-3B47-BB4C-0D7490FAD2DE}"/>
              </a:ext>
            </a:extLst>
          </p:cNvPr>
          <p:cNvSpPr txBox="1"/>
          <p:nvPr/>
        </p:nvSpPr>
        <p:spPr>
          <a:xfrm>
            <a:off x="2742948" y="235907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3BFAE32-CE77-BE4B-97AE-9C1A2B65517E}"/>
              </a:ext>
            </a:extLst>
          </p:cNvPr>
          <p:cNvSpPr txBox="1"/>
          <p:nvPr/>
        </p:nvSpPr>
        <p:spPr>
          <a:xfrm>
            <a:off x="3393426" y="325820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いけん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A1E28CB-E202-924A-B8A3-FB7B1E0067F2}"/>
              </a:ext>
            </a:extLst>
          </p:cNvPr>
          <p:cNvSpPr txBox="1"/>
          <p:nvPr/>
        </p:nvSpPr>
        <p:spPr>
          <a:xfrm>
            <a:off x="4362941" y="325820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F6BFE56-7C03-8B4C-8ADB-FC21CDE6A2E4}"/>
              </a:ext>
            </a:extLst>
          </p:cNvPr>
          <p:cNvSpPr txBox="1"/>
          <p:nvPr/>
        </p:nvSpPr>
        <p:spPr>
          <a:xfrm>
            <a:off x="4972863" y="32582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A0334B34-4304-C547-9704-8DAF634F7A05}"/>
              </a:ext>
            </a:extLst>
          </p:cNvPr>
          <p:cNvGrpSpPr/>
          <p:nvPr/>
        </p:nvGrpSpPr>
        <p:grpSpPr>
          <a:xfrm rot="900000">
            <a:off x="7309172" y="2950182"/>
            <a:ext cx="1206178" cy="1704844"/>
            <a:chOff x="6326965" y="1695323"/>
            <a:chExt cx="1571696" cy="2221476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26139658-ECD5-6E4F-99DF-92053BA024C9}"/>
                </a:ext>
              </a:extLst>
            </p:cNvPr>
            <p:cNvGrpSpPr/>
            <p:nvPr/>
          </p:nvGrpSpPr>
          <p:grpSpPr>
            <a:xfrm>
              <a:off x="6326966" y="1695323"/>
              <a:ext cx="1571695" cy="2221476"/>
              <a:chOff x="6740178" y="2163017"/>
              <a:chExt cx="1915896" cy="2707980"/>
            </a:xfrm>
          </p:grpSpPr>
          <p:pic>
            <p:nvPicPr>
              <p:cNvPr id="22" name="図 21" descr="暗い, 座る, 食品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D31275A5-A71E-E14B-B5B5-F9E8643E62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740178" y="2163017"/>
                <a:ext cx="1915896" cy="2707980"/>
              </a:xfrm>
              <a:prstGeom prst="rect">
                <a:avLst/>
              </a:prstGeom>
            </p:spPr>
          </p:pic>
          <p:pic>
            <p:nvPicPr>
              <p:cNvPr id="23" name="図 22" descr="暗い, 座る, 食品, テーブル が含まれている画像&#10;&#10;自動的に生成された説明">
                <a:extLst>
                  <a:ext uri="{FF2B5EF4-FFF2-40B4-BE49-F238E27FC236}">
                    <a16:creationId xmlns:a16="http://schemas.microsoft.com/office/drawing/2014/main" id="{96B9F417-2281-3B44-8A4C-3763BA0F40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97000"/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11200"/>
                        </a14:imgEffect>
                      </a14:imgLayer>
                    </a14:imgProps>
                  </a:ext>
                </a:extLst>
              </a:blip>
              <a:srcRect t="12319"/>
              <a:stretch/>
            </p:blipFill>
            <p:spPr>
              <a:xfrm>
                <a:off x="6740178" y="2496620"/>
                <a:ext cx="1915895" cy="2374377"/>
              </a:xfrm>
              <a:prstGeom prst="rect">
                <a:avLst/>
              </a:prstGeom>
            </p:spPr>
          </p:pic>
        </p:grpSp>
        <p:pic>
          <p:nvPicPr>
            <p:cNvPr id="21" name="図 20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12FB6744-91A9-554C-B38F-9A7110892F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alphaModFix amt="97000"/>
              <a:duotone>
                <a:prstClr val="black"/>
                <a:schemeClr val="accent5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  <a14:imgEffect>
                        <a14:saturation sat="300000"/>
                      </a14:imgEffect>
                    </a14:imgLayer>
                  </a14:imgProps>
                </a:ext>
              </a:extLst>
            </a:blip>
            <a:srcRect t="13859" b="1"/>
            <a:stretch/>
          </p:blipFill>
          <p:spPr>
            <a:xfrm>
              <a:off x="6326965" y="1998619"/>
              <a:ext cx="1571694" cy="1913603"/>
            </a:xfrm>
            <a:prstGeom prst="rect">
              <a:avLst/>
            </a:prstGeom>
            <a:effectLst>
              <a:softEdge rad="17777"/>
            </a:effectLst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E6E33282-044F-3C40-9747-794BE109E621}"/>
              </a:ext>
            </a:extLst>
          </p:cNvPr>
          <p:cNvGrpSpPr/>
          <p:nvPr/>
        </p:nvGrpSpPr>
        <p:grpSpPr>
          <a:xfrm rot="20700000">
            <a:off x="522459" y="2950182"/>
            <a:ext cx="1206178" cy="1704844"/>
            <a:chOff x="6740178" y="2163017"/>
            <a:chExt cx="1915896" cy="2707980"/>
          </a:xfrm>
        </p:grpSpPr>
        <p:pic>
          <p:nvPicPr>
            <p:cNvPr id="25" name="図 24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8C01C7AB-C288-D64B-81F9-2243D20E7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740178" y="2163017"/>
              <a:ext cx="1915896" cy="2707980"/>
            </a:xfrm>
            <a:prstGeom prst="rect">
              <a:avLst/>
            </a:prstGeom>
          </p:spPr>
        </p:pic>
        <p:pic>
          <p:nvPicPr>
            <p:cNvPr id="26" name="図 25" descr="暗い, 座る, 食品, テーブル が含まれている画像&#10;&#10;自動的に生成された説明">
              <a:extLst>
                <a:ext uri="{FF2B5EF4-FFF2-40B4-BE49-F238E27FC236}">
                  <a16:creationId xmlns:a16="http://schemas.microsoft.com/office/drawing/2014/main" id="{EA29EF96-D7B4-D244-84D3-DDE0B6FE7CA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 amt="97000"/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11200"/>
                      </a14:imgEffect>
                    </a14:imgLayer>
                  </a14:imgProps>
                </a:ext>
              </a:extLst>
            </a:blip>
            <a:srcRect t="12319"/>
            <a:stretch/>
          </p:blipFill>
          <p:spPr>
            <a:xfrm>
              <a:off x="6740178" y="2496620"/>
              <a:ext cx="1915895" cy="2374377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CB9A420-F55E-DF47-8CB0-C10C8AF01973}"/>
              </a:ext>
            </a:extLst>
          </p:cNvPr>
          <p:cNvSpPr txBox="1"/>
          <p:nvPr/>
        </p:nvSpPr>
        <p:spPr>
          <a:xfrm>
            <a:off x="2664767" y="462808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7CE2697-66AB-0942-9E15-1AD92BC87F66}"/>
              </a:ext>
            </a:extLst>
          </p:cNvPr>
          <p:cNvSpPr txBox="1"/>
          <p:nvPr/>
        </p:nvSpPr>
        <p:spPr>
          <a:xfrm>
            <a:off x="5389100" y="462808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</p:spTree>
    <p:extLst>
      <p:ext uri="{BB962C8B-B14F-4D97-AF65-F5344CB8AC3E}">
        <p14:creationId xmlns:p14="http://schemas.microsoft.com/office/powerpoint/2010/main" val="24354784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コンテンツ プレースホルダー 2">
            <a:extLst>
              <a:ext uri="{FF2B5EF4-FFF2-40B4-BE49-F238E27FC236}">
                <a16:creationId xmlns:a16="http://schemas.microsoft.com/office/drawing/2014/main" id="{99EE2944-1FED-8743-97B6-9238C32662FC}"/>
              </a:ext>
            </a:extLst>
          </p:cNvPr>
          <p:cNvSpPr txBox="1">
            <a:spLocks/>
          </p:cNvSpPr>
          <p:nvPr/>
        </p:nvSpPr>
        <p:spPr>
          <a:xfrm>
            <a:off x="628650" y="1794485"/>
            <a:ext cx="7886700" cy="452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400" dirty="0"/>
              <a:t>実は、</a:t>
            </a:r>
            <a:r>
              <a:rPr lang="ja-JP" altLang="en-US" sz="2400" dirty="0">
                <a:solidFill>
                  <a:schemeClr val="accent1"/>
                </a:solidFill>
              </a:rPr>
              <a:t>空気</a:t>
            </a:r>
            <a:r>
              <a:rPr lang="ja-JP" altLang="en-US" sz="2400" dirty="0"/>
              <a:t>には、</a:t>
            </a:r>
            <a:endParaRPr lang="en-US" altLang="ja-JP" sz="2400" dirty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DE0D2094-8732-FB45-B6DD-5262A4F3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空気のせいしつ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DCB409-8092-A342-816A-0F2899369F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84600"/>
            <a:ext cx="7886700" cy="4521600"/>
          </a:xfrm>
        </p:spPr>
        <p:txBody>
          <a:bodyPr>
            <a:normAutofit lnSpcReduction="10000"/>
          </a:bodyPr>
          <a:lstStyle/>
          <a:p>
            <a:r>
              <a:rPr kumimoji="1" lang="ja-JP" altLang="en-US" sz="2400" dirty="0"/>
              <a:t>実は、</a:t>
            </a:r>
            <a:r>
              <a:rPr kumimoji="1" lang="ja-JP" altLang="en-US" sz="2400" dirty="0">
                <a:solidFill>
                  <a:schemeClr val="accent1"/>
                </a:solidFill>
              </a:rPr>
              <a:t>空気</a:t>
            </a:r>
            <a:r>
              <a:rPr kumimoji="1" lang="ja-JP" altLang="en-US" sz="2400" dirty="0"/>
              <a:t>には、</a:t>
            </a:r>
            <a:r>
              <a:rPr kumimoji="1" lang="ja-JP" altLang="en-US" sz="3200" dirty="0">
                <a:solidFill>
                  <a:schemeClr val="accent3"/>
                </a:solidFill>
              </a:rPr>
              <a:t>おしたらちぢんで</a:t>
            </a:r>
            <a:r>
              <a:rPr kumimoji="1" lang="ja-JP" altLang="en-US" sz="3200" dirty="0"/>
              <a:t>、</a:t>
            </a:r>
            <a:r>
              <a:rPr kumimoji="1" lang="ja-JP" altLang="en-US" sz="3200" dirty="0">
                <a:solidFill>
                  <a:schemeClr val="accent2"/>
                </a:solidFill>
              </a:rPr>
              <a:t>おし返そう</a:t>
            </a:r>
            <a:endParaRPr kumimoji="1" lang="en-US" altLang="ja-JP" sz="3200" dirty="0">
              <a:solidFill>
                <a:schemeClr val="accent2"/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ja-JP" altLang="en-US" sz="3200" dirty="0">
                <a:solidFill>
                  <a:schemeClr val="accent2"/>
                </a:solidFill>
              </a:rPr>
              <a:t>　　　　　</a:t>
            </a:r>
            <a:r>
              <a:rPr lang="en-US" altLang="ja-JP" sz="3200" dirty="0">
                <a:solidFill>
                  <a:schemeClr val="accent2"/>
                </a:solidFill>
              </a:rPr>
              <a:t>  </a:t>
            </a:r>
            <a:r>
              <a:rPr lang="ja-JP" altLang="en-US" sz="3200" dirty="0">
                <a:solidFill>
                  <a:schemeClr val="accent2"/>
                </a:solidFill>
              </a:rPr>
              <a:t>　</a:t>
            </a:r>
            <a:r>
              <a:rPr lang="en-US" altLang="ja-JP" sz="3200" dirty="0">
                <a:solidFill>
                  <a:schemeClr val="accent2"/>
                </a:solidFill>
              </a:rPr>
              <a:t>(</a:t>
            </a:r>
            <a:r>
              <a:rPr kumimoji="1" lang="ja-JP" altLang="en-US" sz="3200" dirty="0">
                <a:solidFill>
                  <a:schemeClr val="accent2"/>
                </a:solidFill>
              </a:rPr>
              <a:t>元にもどろう</a:t>
            </a:r>
            <a:r>
              <a:rPr kumimoji="1" lang="en-US" altLang="ja-JP" sz="3200" dirty="0">
                <a:solidFill>
                  <a:schemeClr val="accent2"/>
                </a:solidFill>
              </a:rPr>
              <a:t>)</a:t>
            </a:r>
            <a:r>
              <a:rPr kumimoji="1" lang="ja-JP" altLang="en-US" sz="3200" dirty="0">
                <a:solidFill>
                  <a:schemeClr val="accent2"/>
                </a:solidFill>
              </a:rPr>
              <a:t>とするせいしつ</a:t>
            </a:r>
            <a:r>
              <a:rPr lang="ja-JP" altLang="en-US" sz="2600" dirty="0"/>
              <a:t>があるよ！</a:t>
            </a:r>
            <a:endParaRPr lang="en-US" altLang="ja-JP" sz="2600" dirty="0"/>
          </a:p>
          <a:p>
            <a:pPr>
              <a:lnSpc>
                <a:spcPct val="200000"/>
              </a:lnSpc>
            </a:pPr>
            <a:endParaRPr lang="en-US" altLang="ja-JP" sz="4500" dirty="0"/>
          </a:p>
          <a:p>
            <a:r>
              <a:rPr lang="ja-JP" altLang="en-US" sz="2200" dirty="0">
                <a:solidFill>
                  <a:schemeClr val="bg2"/>
                </a:solidFill>
              </a:rPr>
              <a:t>気ほうかんしょうざい</a:t>
            </a:r>
            <a:r>
              <a:rPr lang="ja-JP" altLang="en-US" sz="2200" dirty="0"/>
              <a:t>では、つぶに入っている</a:t>
            </a:r>
            <a:r>
              <a:rPr lang="ja-JP" altLang="en-US" sz="22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空気</a:t>
            </a:r>
            <a:r>
              <a:rPr lang="ja-JP" altLang="en-US" sz="2200" dirty="0"/>
              <a:t>が</a:t>
            </a:r>
            <a:r>
              <a:rPr lang="ja-JP" altLang="en-US" sz="2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外からかかる力を</a:t>
            </a:r>
            <a:endParaRPr lang="en-US" altLang="ja-JP" sz="2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ja-JP" altLang="en-US" sz="22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　おし返そうとしてくれる</a:t>
            </a:r>
            <a:r>
              <a:rPr lang="ja-JP" altLang="en-US" sz="2200" dirty="0"/>
              <a:t>から、</a:t>
            </a:r>
            <a:endParaRPr lang="en-US" altLang="ja-JP" sz="2200" dirty="0"/>
          </a:p>
          <a:p>
            <a:pPr marL="0" indent="0">
              <a:buNone/>
            </a:pPr>
            <a:r>
              <a:rPr lang="ja-JP" altLang="en-US" sz="2200" dirty="0"/>
              <a:t>　シートの中の</a:t>
            </a:r>
            <a:r>
              <a:rPr lang="ja-JP" altLang="en-US" sz="22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物にかかる力を弱めてくれる</a:t>
            </a:r>
            <a:r>
              <a:rPr lang="ja-JP" altLang="en-US" sz="2200" dirty="0"/>
              <a:t>んだ。</a:t>
            </a:r>
            <a:endParaRPr lang="en-US" altLang="ja-JP" sz="22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D04D6ED-DAF0-714C-B7A1-D3F702FDBFDB}"/>
              </a:ext>
            </a:extLst>
          </p:cNvPr>
          <p:cNvSpPr txBox="1"/>
          <p:nvPr/>
        </p:nvSpPr>
        <p:spPr>
          <a:xfrm>
            <a:off x="131015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AE27680-EDB4-7446-996C-6009C757DC10}"/>
              </a:ext>
            </a:extLst>
          </p:cNvPr>
          <p:cNvGrpSpPr/>
          <p:nvPr/>
        </p:nvGrpSpPr>
        <p:grpSpPr>
          <a:xfrm>
            <a:off x="486849" y="2648803"/>
            <a:ext cx="2219847" cy="1972080"/>
            <a:chOff x="4456056" y="2504283"/>
            <a:chExt cx="2340538" cy="2075466"/>
          </a:xfrm>
        </p:grpSpPr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078ADB9F-DB0B-D24D-8427-95F48B8C1629}"/>
                </a:ext>
              </a:extLst>
            </p:cNvPr>
            <p:cNvGrpSpPr/>
            <p:nvPr/>
          </p:nvGrpSpPr>
          <p:grpSpPr>
            <a:xfrm>
              <a:off x="4456056" y="2504283"/>
              <a:ext cx="2340538" cy="2075466"/>
              <a:chOff x="5368570" y="1613209"/>
              <a:chExt cx="3012357" cy="2671200"/>
            </a:xfrm>
          </p:grpSpPr>
          <p:grpSp>
            <p:nvGrpSpPr>
              <p:cNvPr id="15" name="グループ化 14">
                <a:extLst>
                  <a:ext uri="{FF2B5EF4-FFF2-40B4-BE49-F238E27FC236}">
                    <a16:creationId xmlns:a16="http://schemas.microsoft.com/office/drawing/2014/main" id="{DF92935A-25C6-8A41-A574-5985E4D9667C}"/>
                  </a:ext>
                </a:extLst>
              </p:cNvPr>
              <p:cNvGrpSpPr/>
              <p:nvPr/>
            </p:nvGrpSpPr>
            <p:grpSpPr>
              <a:xfrm>
                <a:off x="5368570" y="1613209"/>
                <a:ext cx="3012357" cy="2671200"/>
                <a:chOff x="5368570" y="1613209"/>
                <a:chExt cx="3012357" cy="2668980"/>
              </a:xfrm>
            </p:grpSpPr>
            <p:pic>
              <p:nvPicPr>
                <p:cNvPr id="10" name="図 9" descr="光 が含まれている画像&#10;&#10;自動的に生成された説明">
                  <a:extLst>
                    <a:ext uri="{FF2B5EF4-FFF2-40B4-BE49-F238E27FC236}">
                      <a16:creationId xmlns:a16="http://schemas.microsoft.com/office/drawing/2014/main" id="{10723497-6C3A-9D4C-9D81-C4D7DE624C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saturation sat="33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 rot="1639851">
                  <a:off x="5368570" y="1613209"/>
                  <a:ext cx="3012357" cy="2668980"/>
                </a:xfrm>
                <a:prstGeom prst="rect">
                  <a:avLst/>
                </a:prstGeom>
              </p:spPr>
            </p:pic>
            <p:pic>
              <p:nvPicPr>
                <p:cNvPr id="11" name="図 10" descr="白いバックグラウンドの前にあるボトル&#10;&#10;自動的に生成された説明">
                  <a:extLst>
                    <a:ext uri="{FF2B5EF4-FFF2-40B4-BE49-F238E27FC236}">
                      <a16:creationId xmlns:a16="http://schemas.microsoft.com/office/drawing/2014/main" id="{B95595E4-67A2-7F48-B9A6-69768C383C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grayscl/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colorTemperature colorTemp="5300"/>
                          </a14:imgEffect>
                          <a14:imgEffect>
                            <a14:saturation sat="0"/>
                          </a14:imgEffect>
                        </a14:imgLayer>
                      </a14:imgProps>
                    </a:ext>
                  </a:extLst>
                </a:blip>
                <a:srcRect l="35925" r="37559" b="87899"/>
                <a:stretch/>
              </p:blipFill>
              <p:spPr>
                <a:xfrm rot="19085743">
                  <a:off x="5616841" y="1690599"/>
                  <a:ext cx="801310" cy="547353"/>
                </a:xfrm>
                <a:prstGeom prst="rect">
                  <a:avLst/>
                </a:prstGeom>
              </p:spPr>
            </p:pic>
          </p:grpSp>
          <p:sp>
            <p:nvSpPr>
              <p:cNvPr id="13" name="右矢印 12">
                <a:extLst>
                  <a:ext uri="{FF2B5EF4-FFF2-40B4-BE49-F238E27FC236}">
                    <a16:creationId xmlns:a16="http://schemas.microsoft.com/office/drawing/2014/main" id="{5190B058-2A62-7B4B-BEFE-566076DF9D7D}"/>
                  </a:ext>
                </a:extLst>
              </p:cNvPr>
              <p:cNvSpPr/>
              <p:nvPr/>
            </p:nvSpPr>
            <p:spPr>
              <a:xfrm rot="7995396">
                <a:off x="7250354" y="2182979"/>
                <a:ext cx="653885" cy="756067"/>
              </a:xfrm>
              <a:prstGeom prst="rightArrow">
                <a:avLst/>
              </a:prstGeom>
            </p:spPr>
            <p:style>
              <a:lnRef idx="2">
                <a:schemeClr val="accent3">
                  <a:shade val="50000"/>
                </a:schemeClr>
              </a:lnRef>
              <a:fillRef idx="1">
                <a:schemeClr val="accent3"/>
              </a:fillRef>
              <a:effectRef idx="0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" name="右矢印 13">
                <a:extLst>
                  <a:ext uri="{FF2B5EF4-FFF2-40B4-BE49-F238E27FC236}">
                    <a16:creationId xmlns:a16="http://schemas.microsoft.com/office/drawing/2014/main" id="{4E147B14-292B-AC45-8240-06DCB890CC1D}"/>
                  </a:ext>
                </a:extLst>
              </p:cNvPr>
              <p:cNvSpPr/>
              <p:nvPr/>
            </p:nvSpPr>
            <p:spPr>
              <a:xfrm rot="18917874">
                <a:off x="6764354" y="2858734"/>
                <a:ext cx="537876" cy="548767"/>
              </a:xfrm>
              <a:prstGeom prst="rightArrow">
                <a:avLst>
                  <a:gd name="adj1" fmla="val 54240"/>
                  <a:gd name="adj2" fmla="val 50000"/>
                </a:avLst>
              </a:prstGeom>
              <a:solidFill>
                <a:srgbClr val="FC9E96">
                  <a:alpha val="78824"/>
                </a:srgbClr>
              </a:solidFill>
              <a:ln/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20" name="図 19" descr="カップ, ケーキ, 座る, コーヒー が含まれている画像&#10;&#10;自動的に生成された説明">
              <a:extLst>
                <a:ext uri="{FF2B5EF4-FFF2-40B4-BE49-F238E27FC236}">
                  <a16:creationId xmlns:a16="http://schemas.microsoft.com/office/drawing/2014/main" id="{6167B123-A640-B445-AEF6-AF93D68135F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alphaModFix amt="70000"/>
            </a:blip>
            <a:srcRect l="1134" t="33826" r="-3671" b="11001"/>
            <a:stretch/>
          </p:blipFill>
          <p:spPr>
            <a:xfrm rot="19125236">
              <a:off x="4779280" y="2955908"/>
              <a:ext cx="1109609" cy="597032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</p:grpSp>
      <p:pic>
        <p:nvPicPr>
          <p:cNvPr id="29" name="コンテンツ プレースホルダー 4" descr="キーボード が含まれている画像&#10;&#10;自動的に生成された説明">
            <a:extLst>
              <a:ext uri="{FF2B5EF4-FFF2-40B4-BE49-F238E27FC236}">
                <a16:creationId xmlns:a16="http://schemas.microsoft.com/office/drawing/2014/main" id="{F68C7A4F-0111-354E-B409-89019896FA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6592" y="4917124"/>
            <a:ext cx="1048920" cy="910540"/>
          </a:xfrm>
          <a:prstGeom prst="rect">
            <a:avLst/>
          </a:prstGeom>
        </p:spPr>
      </p:pic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5E646273-A248-2F4C-9AD9-D617A0693D6D}"/>
              </a:ext>
            </a:extLst>
          </p:cNvPr>
          <p:cNvSpPr txBox="1"/>
          <p:nvPr/>
        </p:nvSpPr>
        <p:spPr>
          <a:xfrm>
            <a:off x="873396" y="17452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523F7139-E5E4-C14D-B245-4029F7C1723B}"/>
              </a:ext>
            </a:extLst>
          </p:cNvPr>
          <p:cNvSpPr txBox="1"/>
          <p:nvPr/>
        </p:nvSpPr>
        <p:spPr>
          <a:xfrm>
            <a:off x="1735246" y="17452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7C1093E-4657-A445-B657-B651F2C101DB}"/>
              </a:ext>
            </a:extLst>
          </p:cNvPr>
          <p:cNvSpPr txBox="1"/>
          <p:nvPr/>
        </p:nvSpPr>
        <p:spPr>
          <a:xfrm>
            <a:off x="2755647" y="234705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もと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88B6CB6-26F6-8044-86CB-16687DD046A7}"/>
              </a:ext>
            </a:extLst>
          </p:cNvPr>
          <p:cNvSpPr txBox="1"/>
          <p:nvPr/>
        </p:nvSpPr>
        <p:spPr>
          <a:xfrm>
            <a:off x="943560" y="4433106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1A4B343-C326-C046-88D0-8A6D71AA53C2}"/>
              </a:ext>
            </a:extLst>
          </p:cNvPr>
          <p:cNvSpPr txBox="1"/>
          <p:nvPr/>
        </p:nvSpPr>
        <p:spPr>
          <a:xfrm>
            <a:off x="4321816" y="4446561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6CD6C8-4D23-2C42-A22A-1DCC4B4BED83}"/>
              </a:ext>
            </a:extLst>
          </p:cNvPr>
          <p:cNvSpPr txBox="1"/>
          <p:nvPr/>
        </p:nvSpPr>
        <p:spPr>
          <a:xfrm>
            <a:off x="5533389" y="4433106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accent1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31551C1-3798-4A4D-AB65-DD4BFF6D8267}"/>
              </a:ext>
            </a:extLst>
          </p:cNvPr>
          <p:cNvSpPr txBox="1"/>
          <p:nvPr/>
        </p:nvSpPr>
        <p:spPr>
          <a:xfrm>
            <a:off x="6225705" y="4436232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そと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1C2A7E0-6753-E447-8B90-EFA9D3014A11}"/>
              </a:ext>
            </a:extLst>
          </p:cNvPr>
          <p:cNvSpPr txBox="1"/>
          <p:nvPr/>
        </p:nvSpPr>
        <p:spPr>
          <a:xfrm>
            <a:off x="7549471" y="4433105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BC7808FA-C357-B24C-92EE-09C4D5B05415}"/>
              </a:ext>
            </a:extLst>
          </p:cNvPr>
          <p:cNvSpPr txBox="1"/>
          <p:nvPr/>
        </p:nvSpPr>
        <p:spPr>
          <a:xfrm>
            <a:off x="1263756" y="5030601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 dirty="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0927A1F-B190-CB46-A49D-42E4ACC47881}"/>
              </a:ext>
            </a:extLst>
          </p:cNvPr>
          <p:cNvSpPr txBox="1"/>
          <p:nvPr/>
        </p:nvSpPr>
        <p:spPr>
          <a:xfrm>
            <a:off x="1721626" y="5623358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C89CFE0-F5B2-3E41-BD89-20049D7F219E}"/>
              </a:ext>
            </a:extLst>
          </p:cNvPr>
          <p:cNvSpPr txBox="1"/>
          <p:nvPr/>
        </p:nvSpPr>
        <p:spPr>
          <a:xfrm>
            <a:off x="2230826" y="5623361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もの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A79A761-6D6D-9848-89CD-6A4E9E09C034}"/>
              </a:ext>
            </a:extLst>
          </p:cNvPr>
          <p:cNvSpPr txBox="1"/>
          <p:nvPr/>
        </p:nvSpPr>
        <p:spPr>
          <a:xfrm>
            <a:off x="3366532" y="5623360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01E01DB-648F-3C48-8E2D-8018E783F778}"/>
              </a:ext>
            </a:extLst>
          </p:cNvPr>
          <p:cNvSpPr txBox="1"/>
          <p:nvPr/>
        </p:nvSpPr>
        <p:spPr>
          <a:xfrm>
            <a:off x="3883709" y="5623359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よわ</a:t>
            </a:r>
          </a:p>
        </p:txBody>
      </p: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1F4B4DF-D27B-F348-BB5A-B123FAFC57A3}"/>
              </a:ext>
            </a:extLst>
          </p:cNvPr>
          <p:cNvGrpSpPr/>
          <p:nvPr/>
        </p:nvGrpSpPr>
        <p:grpSpPr>
          <a:xfrm>
            <a:off x="3284688" y="3411611"/>
            <a:ext cx="2885850" cy="992769"/>
            <a:chOff x="3375451" y="3157051"/>
            <a:chExt cx="2885850" cy="99276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F77F664F-817F-CC4D-ACE1-42DE26D502AF}"/>
                </a:ext>
              </a:extLst>
            </p:cNvPr>
            <p:cNvSpPr txBox="1"/>
            <p:nvPr/>
          </p:nvSpPr>
          <p:spPr>
            <a:xfrm>
              <a:off x="3423903" y="3198726"/>
              <a:ext cx="2765196" cy="9510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kumimoji="1" lang="ja-JP" altLang="en-US" sz="20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ようきをおすと少しへこんで、力をぬくと元にもどるね</a:t>
              </a:r>
            </a:p>
          </p:txBody>
        </p:sp>
        <p:sp>
          <p:nvSpPr>
            <p:cNvPr id="46" name="角丸四角形吹き出し 45">
              <a:extLst>
                <a:ext uri="{FF2B5EF4-FFF2-40B4-BE49-F238E27FC236}">
                  <a16:creationId xmlns:a16="http://schemas.microsoft.com/office/drawing/2014/main" id="{8E936B13-3CE6-F049-8C2A-CA8BEF759C6A}"/>
                </a:ext>
              </a:extLst>
            </p:cNvPr>
            <p:cNvSpPr/>
            <p:nvPr/>
          </p:nvSpPr>
          <p:spPr>
            <a:xfrm>
              <a:off x="3383818" y="3186850"/>
              <a:ext cx="2877483" cy="962970"/>
            </a:xfrm>
            <a:prstGeom prst="wedgeRoundRectCallout">
              <a:avLst>
                <a:gd name="adj1" fmla="val -65049"/>
                <a:gd name="adj2" fmla="val 8285"/>
                <a:gd name="adj3" fmla="val 16667"/>
              </a:avLst>
            </a:prstGeom>
            <a:solidFill>
              <a:srgbClr val="FFFFFF">
                <a:alpha val="2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24BA233-DB61-064B-8A4A-CB00BF8CFC58}"/>
                </a:ext>
              </a:extLst>
            </p:cNvPr>
            <p:cNvSpPr txBox="1"/>
            <p:nvPr/>
          </p:nvSpPr>
          <p:spPr>
            <a:xfrm>
              <a:off x="4730130" y="3157051"/>
              <a:ext cx="866775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ja-JP" altLang="en-US" sz="1200" spc="3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すこ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DE5F2020-99CE-8C4C-BE4C-E4232D76EEF5}"/>
                </a:ext>
              </a:extLst>
            </p:cNvPr>
            <p:cNvSpPr txBox="1"/>
            <p:nvPr/>
          </p:nvSpPr>
          <p:spPr>
            <a:xfrm>
              <a:off x="4362113" y="3608256"/>
              <a:ext cx="866775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ja-JP" altLang="en-US" sz="1200" spc="3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もと</a:t>
              </a: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724537A5-69FD-7E4B-8C4E-16B8E3F55CFD}"/>
                </a:ext>
              </a:extLst>
            </p:cNvPr>
            <p:cNvSpPr txBox="1"/>
            <p:nvPr/>
          </p:nvSpPr>
          <p:spPr>
            <a:xfrm>
              <a:off x="3375451" y="3604805"/>
              <a:ext cx="866775" cy="27699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1" lang="ja-JP" altLang="en-US" sz="1200">
                  <a:solidFill>
                    <a:schemeClr val="bg1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ちから</a:t>
              </a:r>
            </a:p>
          </p:txBody>
        </p:sp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85EE5357-D72F-7B40-91CE-954960C1E118}"/>
              </a:ext>
            </a:extLst>
          </p:cNvPr>
          <p:cNvGrpSpPr/>
          <p:nvPr/>
        </p:nvGrpSpPr>
        <p:grpSpPr>
          <a:xfrm>
            <a:off x="2534231" y="2303679"/>
            <a:ext cx="4536000" cy="816182"/>
            <a:chOff x="3072854" y="2474200"/>
            <a:chExt cx="3885194" cy="627722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DAC35E45-3D3D-F94A-83D7-CAF58F6F7697}"/>
                </a:ext>
              </a:extLst>
            </p:cNvPr>
            <p:cNvGrpSpPr/>
            <p:nvPr/>
          </p:nvGrpSpPr>
          <p:grpSpPr>
            <a:xfrm>
              <a:off x="5384336" y="2474200"/>
              <a:ext cx="1573712" cy="619029"/>
              <a:chOff x="808574" y="4304534"/>
              <a:chExt cx="5955480" cy="136368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8">
                <p14:nvContentPartPr>
                  <p14:cNvPr id="52" name="インク 51">
                    <a:extLst>
                      <a:ext uri="{FF2B5EF4-FFF2-40B4-BE49-F238E27FC236}">
                        <a16:creationId xmlns:a16="http://schemas.microsoft.com/office/drawing/2014/main" id="{BDCCD764-E124-4045-92F2-AB091EA7AF33}"/>
                      </a:ext>
                    </a:extLst>
                  </p14:cNvPr>
                  <p14:cNvContentPartPr/>
                  <p14:nvPr/>
                </p14:nvContentPartPr>
                <p14:xfrm>
                  <a:off x="850334" y="5572094"/>
                  <a:ext cx="5905800" cy="96120"/>
                </p14:xfrm>
              </p:contentPart>
            </mc:Choice>
            <mc:Fallback xmlns="">
              <p:pic>
                <p:nvPicPr>
                  <p:cNvPr id="24" name="インク 23">
                    <a:extLst>
                      <a:ext uri="{FF2B5EF4-FFF2-40B4-BE49-F238E27FC236}">
                        <a16:creationId xmlns:a16="http://schemas.microsoft.com/office/drawing/2014/main" id="{19DFA660-A27C-2741-8BB3-DD8A8C994523}"/>
                      </a:ext>
                    </a:extLst>
                  </p:cNvPr>
                  <p:cNvPicPr/>
                  <p:nvPr/>
                </p:nvPicPr>
                <p:blipFill>
                  <a:blip r:embed="rId14"/>
                  <a:stretch>
                    <a:fillRect/>
                  </a:stretch>
                </p:blipFill>
                <p:spPr>
                  <a:xfrm>
                    <a:off x="679533" y="4744832"/>
                    <a:ext cx="6246425" cy="1749857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5">
                <p14:nvContentPartPr>
                  <p14:cNvPr id="53" name="インク 52">
                    <a:extLst>
                      <a:ext uri="{FF2B5EF4-FFF2-40B4-BE49-F238E27FC236}">
                        <a16:creationId xmlns:a16="http://schemas.microsoft.com/office/drawing/2014/main" id="{BC503E2B-CF02-4E45-ABC6-12251388C79B}"/>
                      </a:ext>
                    </a:extLst>
                  </p14:cNvPr>
                  <p14:cNvContentPartPr/>
                  <p14:nvPr/>
                </p14:nvContentPartPr>
                <p14:xfrm>
                  <a:off x="808574" y="4304534"/>
                  <a:ext cx="5930640" cy="39600"/>
                </p14:xfrm>
              </p:contentPart>
            </mc:Choice>
            <mc:Fallback xmlns="">
              <p:pic>
                <p:nvPicPr>
                  <p:cNvPr id="25" name="インク 24">
                    <a:extLst>
                      <a:ext uri="{FF2B5EF4-FFF2-40B4-BE49-F238E27FC236}">
                        <a16:creationId xmlns:a16="http://schemas.microsoft.com/office/drawing/2014/main" id="{E01F300F-BF24-5A43-89A9-BAB3DA4D050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37761" y="3489240"/>
                    <a:ext cx="6271291" cy="1669412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7">
                <p14:nvContentPartPr>
                  <p14:cNvPr id="54" name="インク 53">
                    <a:extLst>
                      <a:ext uri="{FF2B5EF4-FFF2-40B4-BE49-F238E27FC236}">
                        <a16:creationId xmlns:a16="http://schemas.microsoft.com/office/drawing/2014/main" id="{3AF7D0F8-CBA2-274F-B0F5-CE19DD18C93F}"/>
                      </a:ext>
                    </a:extLst>
                  </p14:cNvPr>
                  <p14:cNvContentPartPr/>
                  <p14:nvPr/>
                </p14:nvContentPartPr>
                <p14:xfrm>
                  <a:off x="6738854" y="4339094"/>
                  <a:ext cx="25200" cy="1225800"/>
                </p14:xfrm>
              </p:contentPart>
            </mc:Choice>
            <mc:Fallback xmlns="">
              <p:pic>
                <p:nvPicPr>
                  <p:cNvPr id="26" name="インク 25">
                    <a:extLst>
                      <a:ext uri="{FF2B5EF4-FFF2-40B4-BE49-F238E27FC236}">
                        <a16:creationId xmlns:a16="http://schemas.microsoft.com/office/drawing/2014/main" id="{0495B547-3209-1842-AE19-1A2B638D0DA2}"/>
                      </a:ext>
                    </a:extLst>
                  </p:cNvPr>
                  <p:cNvPicPr/>
                  <p:nvPr/>
                </p:nvPicPr>
                <p:blipFill>
                  <a:blip r:embed="rId18"/>
                  <a:stretch>
                    <a:fillRect/>
                  </a:stretch>
                </p:blipFill>
                <p:spPr>
                  <a:xfrm>
                    <a:off x="6575521" y="3506565"/>
                    <a:ext cx="350933" cy="2890065"/>
                  </a:xfrm>
                  <a:prstGeom prst="rect">
                    <a:avLst/>
                  </a:prstGeom>
                </p:spPr>
              </p:pic>
            </mc:Fallback>
          </mc:AlternateContent>
        </p:grpSp>
        <p:grpSp>
          <p:nvGrpSpPr>
            <p:cNvPr id="55" name="グループ化 54">
              <a:extLst>
                <a:ext uri="{FF2B5EF4-FFF2-40B4-BE49-F238E27FC236}">
                  <a16:creationId xmlns:a16="http://schemas.microsoft.com/office/drawing/2014/main" id="{55C5F77F-D58E-7248-8CB1-1D494E8A8C7E}"/>
                </a:ext>
              </a:extLst>
            </p:cNvPr>
            <p:cNvGrpSpPr/>
            <p:nvPr/>
          </p:nvGrpSpPr>
          <p:grpSpPr>
            <a:xfrm>
              <a:off x="3072854" y="2482893"/>
              <a:ext cx="2330224" cy="619029"/>
              <a:chOff x="774014" y="4304534"/>
              <a:chExt cx="5982120" cy="1363680"/>
            </a:xfrm>
          </p:grpSpPr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19">
                <p14:nvContentPartPr>
                  <p14:cNvPr id="56" name="インク 55">
                    <a:extLst>
                      <a:ext uri="{FF2B5EF4-FFF2-40B4-BE49-F238E27FC236}">
                        <a16:creationId xmlns:a16="http://schemas.microsoft.com/office/drawing/2014/main" id="{A595943E-6AB5-D546-8AC2-66E3D8DE0252}"/>
                      </a:ext>
                    </a:extLst>
                  </p14:cNvPr>
                  <p14:cNvContentPartPr/>
                  <p14:nvPr/>
                </p14:nvContentPartPr>
                <p14:xfrm>
                  <a:off x="774014" y="4377614"/>
                  <a:ext cx="43200" cy="1254960"/>
                </p14:xfrm>
              </p:contentPart>
            </mc:Choice>
            <mc:Fallback xmlns="">
              <p:pic>
                <p:nvPicPr>
                  <p:cNvPr id="23" name="インク 22">
                    <a:extLst>
                      <a:ext uri="{FF2B5EF4-FFF2-40B4-BE49-F238E27FC236}">
                        <a16:creationId xmlns:a16="http://schemas.microsoft.com/office/drawing/2014/main" id="{71CF9BC3-5F86-4745-BB37-170C1B00028F}"/>
                      </a:ext>
                    </a:extLst>
                  </p:cNvPr>
                  <p:cNvPicPr/>
                  <p:nvPr/>
                </p:nvPicPr>
                <p:blipFill>
                  <a:blip r:embed="rId12"/>
                  <a:stretch>
                    <a:fillRect/>
                  </a:stretch>
                </p:blipFill>
                <p:spPr>
                  <a:xfrm>
                    <a:off x="606014" y="3545202"/>
                    <a:ext cx="378240" cy="291899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0">
                <p14:nvContentPartPr>
                  <p14:cNvPr id="57" name="インク 56">
                    <a:extLst>
                      <a:ext uri="{FF2B5EF4-FFF2-40B4-BE49-F238E27FC236}">
                        <a16:creationId xmlns:a16="http://schemas.microsoft.com/office/drawing/2014/main" id="{6D916B94-AF69-8D45-8324-3E985AA016E4}"/>
                      </a:ext>
                    </a:extLst>
                  </p14:cNvPr>
                  <p14:cNvContentPartPr/>
                  <p14:nvPr/>
                </p14:nvContentPartPr>
                <p14:xfrm rot="60000">
                  <a:off x="850333" y="5572094"/>
                  <a:ext cx="5905801" cy="96120"/>
                </p14:xfrm>
              </p:contentPart>
            </mc:Choice>
            <mc:Fallback xmlns="">
              <p:pic>
                <p:nvPicPr>
                  <p:cNvPr id="57" name="インク 56">
                    <a:extLst>
                      <a:ext uri="{FF2B5EF4-FFF2-40B4-BE49-F238E27FC236}">
                        <a16:creationId xmlns:a16="http://schemas.microsoft.com/office/drawing/2014/main" id="{6D916B94-AF69-8D45-8324-3E985AA016E4}"/>
                      </a:ext>
                    </a:extLst>
                  </p:cNvPr>
                  <p:cNvPicPr/>
                  <p:nvPr/>
                </p:nvPicPr>
                <p:blipFill>
                  <a:blip r:embed="rId21"/>
                  <a:stretch>
                    <a:fillRect/>
                  </a:stretch>
                </p:blipFill>
                <p:spPr>
                  <a:xfrm rot="60000">
                    <a:off x="711811" y="4818915"/>
                    <a:ext cx="6182054" cy="1601761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 xmlns:aink="http://schemas.microsoft.com/office/drawing/2016/ink">
            <mc:Choice Requires="p14 aink">
              <p:contentPart p14:bwMode="auto" r:id="rId22">
                <p14:nvContentPartPr>
                  <p14:cNvPr id="58" name="インク 57">
                    <a:extLst>
                      <a:ext uri="{FF2B5EF4-FFF2-40B4-BE49-F238E27FC236}">
                        <a16:creationId xmlns:a16="http://schemas.microsoft.com/office/drawing/2014/main" id="{DF923CD4-DE23-504E-85C0-2FD281D37BC1}"/>
                      </a:ext>
                    </a:extLst>
                  </p14:cNvPr>
                  <p14:cNvContentPartPr/>
                  <p14:nvPr/>
                </p14:nvContentPartPr>
                <p14:xfrm>
                  <a:off x="808574" y="4304534"/>
                  <a:ext cx="5930640" cy="39600"/>
                </p14:xfrm>
              </p:contentPart>
            </mc:Choice>
            <mc:Fallback xmlns="">
              <p:pic>
                <p:nvPicPr>
                  <p:cNvPr id="25" name="インク 24">
                    <a:extLst>
                      <a:ext uri="{FF2B5EF4-FFF2-40B4-BE49-F238E27FC236}">
                        <a16:creationId xmlns:a16="http://schemas.microsoft.com/office/drawing/2014/main" id="{E01F300F-BF24-5A43-89A9-BAB3DA4D050B}"/>
                      </a:ext>
                    </a:extLst>
                  </p:cNvPr>
                  <p:cNvPicPr/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637761" y="3489240"/>
                    <a:ext cx="6271291" cy="1669412"/>
                  </a:xfrm>
                  <a:prstGeom prst="rect">
                    <a:avLst/>
                  </a:prstGeom>
                </p:spPr>
              </p:pic>
            </mc:Fallback>
          </mc:AlternateContent>
        </p:grpSp>
      </p:grp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DC5EE67-DDB3-3C45-9AEA-43E1A99D636B}"/>
              </a:ext>
            </a:extLst>
          </p:cNvPr>
          <p:cNvSpPr txBox="1"/>
          <p:nvPr/>
        </p:nvSpPr>
        <p:spPr>
          <a:xfrm>
            <a:off x="6415054" y="166027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</p:spTree>
    <p:extLst>
      <p:ext uri="{BB962C8B-B14F-4D97-AF65-F5344CB8AC3E}">
        <p14:creationId xmlns:p14="http://schemas.microsoft.com/office/powerpoint/2010/main" val="4026124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E0D2094-8732-FB45-B6DD-5262A4F331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空気のせいしつ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7DCB409-8092-A342-816A-0F2899369F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600" dirty="0"/>
              <a:t>ちなみに、</a:t>
            </a:r>
            <a:r>
              <a:rPr kumimoji="1" lang="ja-JP" altLang="en-US" sz="2600" dirty="0">
                <a:solidFill>
                  <a:schemeClr val="accent1"/>
                </a:solidFill>
              </a:rPr>
              <a:t>水などのえき体</a:t>
            </a:r>
            <a:r>
              <a:rPr kumimoji="1" lang="ja-JP" altLang="en-US" sz="2600" dirty="0"/>
              <a:t>は、空気とくらべ</a:t>
            </a:r>
            <a:r>
              <a:rPr lang="ja-JP" altLang="en-US" sz="2600" dirty="0"/>
              <a:t>ると</a:t>
            </a:r>
            <a:r>
              <a:rPr kumimoji="1" lang="ja-JP" altLang="en-US" sz="2600" dirty="0"/>
              <a:t>、</a:t>
            </a:r>
            <a:endParaRPr kumimoji="1"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</a:t>
            </a:r>
            <a:r>
              <a:rPr kumimoji="1" lang="ja-JP" altLang="en-US" sz="2600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おしてもぜんぜんちぢまない</a:t>
            </a:r>
            <a:r>
              <a:rPr kumimoji="1" lang="ja-JP" altLang="en-US" sz="2600" dirty="0"/>
              <a:t>よ。</a:t>
            </a:r>
            <a:endParaRPr kumimoji="1" lang="en-US" altLang="ja-JP" sz="2600" dirty="0"/>
          </a:p>
          <a:p>
            <a:endParaRPr kumimoji="1" lang="en-US" altLang="ja-JP" sz="2600" dirty="0"/>
          </a:p>
          <a:p>
            <a:r>
              <a:rPr lang="ja-JP" altLang="en-US" sz="2600" dirty="0">
                <a:solidFill>
                  <a:schemeClr val="accent2"/>
                </a:solidFill>
              </a:rPr>
              <a:t>元にもどろうとする空気のせいしつ</a:t>
            </a:r>
            <a:r>
              <a:rPr lang="ja-JP" altLang="en-US" sz="2600" dirty="0"/>
              <a:t>は、</a:t>
            </a:r>
            <a:r>
              <a:rPr lang="ja-JP" altLang="en-US" sz="26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ピンポン球</a:t>
            </a:r>
            <a:r>
              <a:rPr lang="ja-JP" altLang="en-US" sz="2600" dirty="0"/>
              <a:t>や</a:t>
            </a:r>
            <a:endParaRPr lang="en-US" altLang="ja-JP" sz="2600" dirty="0"/>
          </a:p>
          <a:p>
            <a:pPr marL="0" indent="0">
              <a:buNone/>
            </a:pPr>
            <a:r>
              <a:rPr lang="ja-JP" altLang="en-US" sz="26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　タイヤ</a:t>
            </a:r>
            <a:r>
              <a:rPr lang="ja-JP" altLang="en-US" sz="2600" dirty="0"/>
              <a:t>など、身の回りの色んなところで使われているよ！</a:t>
            </a:r>
            <a:endParaRPr kumimoji="1" lang="ja-JP" altLang="en-US" sz="2600" dirty="0"/>
          </a:p>
        </p:txBody>
      </p:sp>
      <p:pic>
        <p:nvPicPr>
          <p:cNvPr id="13" name="図 12" descr="屋外, 座る, フロント, 写真 が含まれている画像&#10;&#10;自動的に生成された説明">
            <a:extLst>
              <a:ext uri="{FF2B5EF4-FFF2-40B4-BE49-F238E27FC236}">
                <a16:creationId xmlns:a16="http://schemas.microsoft.com/office/drawing/2014/main" id="{7D25DC6C-E535-6146-862E-236F565977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1717" y="5098839"/>
            <a:ext cx="1189597" cy="1189597"/>
          </a:xfrm>
          <a:prstGeom prst="rect">
            <a:avLst/>
          </a:prstGeom>
        </p:spPr>
      </p:pic>
      <p:pic>
        <p:nvPicPr>
          <p:cNvPr id="15" name="図 14" descr="ロゴ&#10;&#10;自動的に生成された説明">
            <a:extLst>
              <a:ext uri="{FF2B5EF4-FFF2-40B4-BE49-F238E27FC236}">
                <a16:creationId xmlns:a16="http://schemas.microsoft.com/office/drawing/2014/main" id="{24DE82E6-8A4B-F144-834C-CAD809D2B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097" y="5258264"/>
            <a:ext cx="919335" cy="91933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73958CB0-AC7C-C34A-ADA3-03D2AF992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7890" y="5143857"/>
            <a:ext cx="1189596" cy="1172355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62964AE-1C2A-514E-B2F0-6EC2CE4275BF}"/>
              </a:ext>
            </a:extLst>
          </p:cNvPr>
          <p:cNvSpPr txBox="1"/>
          <p:nvPr/>
        </p:nvSpPr>
        <p:spPr>
          <a:xfrm>
            <a:off x="131015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pic>
        <p:nvPicPr>
          <p:cNvPr id="20" name="図 19" descr="画面, 持つ, 時計 が含まれている画像&#10;&#10;自動的に生成された説明">
            <a:extLst>
              <a:ext uri="{FF2B5EF4-FFF2-40B4-BE49-F238E27FC236}">
                <a16:creationId xmlns:a16="http://schemas.microsoft.com/office/drawing/2014/main" id="{B0E9842D-3644-8047-8889-393C0F11A9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45298" y="2252868"/>
            <a:ext cx="1340970" cy="1340970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7619D57-636B-2348-A1C3-9AB491BFA14B}"/>
              </a:ext>
            </a:extLst>
          </p:cNvPr>
          <p:cNvSpPr txBox="1"/>
          <p:nvPr/>
        </p:nvSpPr>
        <p:spPr>
          <a:xfrm>
            <a:off x="2143864" y="163073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みず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F0E76FA-E89E-4F47-8645-61B50EC6AD80}"/>
              </a:ext>
            </a:extLst>
          </p:cNvPr>
          <p:cNvSpPr txBox="1"/>
          <p:nvPr/>
        </p:nvSpPr>
        <p:spPr>
          <a:xfrm>
            <a:off x="3759994" y="163073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たい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B044849-54C2-0C43-B968-45B62C47ECBD}"/>
              </a:ext>
            </a:extLst>
          </p:cNvPr>
          <p:cNvSpPr txBox="1"/>
          <p:nvPr/>
        </p:nvSpPr>
        <p:spPr>
          <a:xfrm>
            <a:off x="4721007" y="163073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FA8CE78-3503-0543-863E-B9D271050E75}"/>
              </a:ext>
            </a:extLst>
          </p:cNvPr>
          <p:cNvSpPr txBox="1"/>
          <p:nvPr/>
        </p:nvSpPr>
        <p:spPr>
          <a:xfrm>
            <a:off x="3221133" y="375400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20FC247-32B2-7F45-8425-C5048D36E7C5}"/>
              </a:ext>
            </a:extLst>
          </p:cNvPr>
          <p:cNvSpPr txBox="1"/>
          <p:nvPr/>
        </p:nvSpPr>
        <p:spPr>
          <a:xfrm>
            <a:off x="6598892" y="375400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3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だま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8068E65-9768-7549-A56C-C41ABCC14926}"/>
              </a:ext>
            </a:extLst>
          </p:cNvPr>
          <p:cNvSpPr txBox="1"/>
          <p:nvPr/>
        </p:nvSpPr>
        <p:spPr>
          <a:xfrm>
            <a:off x="2359819" y="444510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み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7438B2-71F9-8145-955A-14F8E20AFE57}"/>
              </a:ext>
            </a:extLst>
          </p:cNvPr>
          <p:cNvSpPr txBox="1"/>
          <p:nvPr/>
        </p:nvSpPr>
        <p:spPr>
          <a:xfrm>
            <a:off x="2885128" y="444511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DE3FE9F-F743-7945-8AB7-2BE3891D1307}"/>
              </a:ext>
            </a:extLst>
          </p:cNvPr>
          <p:cNvSpPr txBox="1"/>
          <p:nvPr/>
        </p:nvSpPr>
        <p:spPr>
          <a:xfrm>
            <a:off x="3702437" y="4445109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C8715B4-AFC0-8D47-9824-C551A93A147F}"/>
              </a:ext>
            </a:extLst>
          </p:cNvPr>
          <p:cNvSpPr txBox="1"/>
          <p:nvPr/>
        </p:nvSpPr>
        <p:spPr>
          <a:xfrm>
            <a:off x="5547783" y="4445108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6">
            <p14:nvContentPartPr>
              <p14:cNvPr id="33" name="インク 32">
                <a:extLst>
                  <a:ext uri="{FF2B5EF4-FFF2-40B4-BE49-F238E27FC236}">
                    <a16:creationId xmlns:a16="http://schemas.microsoft.com/office/drawing/2014/main" id="{0F5C4508-C768-FA40-98A2-E983149EAE65}"/>
                  </a:ext>
                </a:extLst>
              </p14:cNvPr>
              <p14:cNvContentPartPr/>
              <p14:nvPr/>
            </p14:nvContentPartPr>
            <p14:xfrm>
              <a:off x="2331057" y="5107411"/>
              <a:ext cx="5580000" cy="72891"/>
            </p14:xfrm>
          </p:contentPart>
        </mc:Choice>
        <mc:Fallback xmlns="">
          <p:pic>
            <p:nvPicPr>
              <p:cNvPr id="33" name="インク 32">
                <a:extLst>
                  <a:ext uri="{FF2B5EF4-FFF2-40B4-BE49-F238E27FC236}">
                    <a16:creationId xmlns:a16="http://schemas.microsoft.com/office/drawing/2014/main" id="{0F5C4508-C768-FA40-98A2-E983149EAE6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268024" y="4730389"/>
                <a:ext cx="5705705" cy="826577"/>
              </a:xfrm>
              <a:prstGeom prst="rect">
                <a:avLst/>
              </a:prstGeom>
            </p:spPr>
          </p:pic>
        </mc:Fallback>
      </mc:AlternateContent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86345C7A-5CBF-5C48-9458-EC47F9F78CBF}"/>
              </a:ext>
            </a:extLst>
          </p:cNvPr>
          <p:cNvSpPr txBox="1"/>
          <p:nvPr/>
        </p:nvSpPr>
        <p:spPr>
          <a:xfrm>
            <a:off x="876763" y="3754004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もと</a:t>
            </a:r>
          </a:p>
        </p:txBody>
      </p:sp>
    </p:spTree>
    <p:extLst>
      <p:ext uri="{BB962C8B-B14F-4D97-AF65-F5344CB8AC3E}">
        <p14:creationId xmlns:p14="http://schemas.microsoft.com/office/powerpoint/2010/main" val="4055581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3086FA8D-BEBA-064F-9510-791513F509C9}"/>
              </a:ext>
            </a:extLst>
          </p:cNvPr>
          <p:cNvSpPr/>
          <p:nvPr/>
        </p:nvSpPr>
        <p:spPr>
          <a:xfrm>
            <a:off x="1768289" y="3025588"/>
            <a:ext cx="5607422" cy="1661149"/>
          </a:xfrm>
          <a:prstGeom prst="rect">
            <a:avLst/>
          </a:prstGeom>
          <a:solidFill>
            <a:schemeClr val="accent3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ja-JP" altLang="en-US" sz="4800"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516CDC0-BB60-4449-B047-C67AD17DA7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b="1">
                <a:solidFill>
                  <a:schemeClr val="accent5"/>
                </a:solidFill>
              </a:rPr>
              <a:t>実験②</a:t>
            </a:r>
            <a:r>
              <a:rPr kumimoji="1" lang="en-US" altLang="ja-JP" sz="4000" b="1" dirty="0">
                <a:solidFill>
                  <a:schemeClr val="accent5"/>
                </a:solidFill>
              </a:rPr>
              <a:t>〜</a:t>
            </a:r>
            <a:r>
              <a:rPr kumimoji="1" lang="ja-JP" altLang="en-US" sz="4000" b="1">
                <a:solidFill>
                  <a:schemeClr val="accent5"/>
                </a:solidFill>
              </a:rPr>
              <a:t>肺のモデルを作ろう！</a:t>
            </a:r>
            <a:r>
              <a:rPr kumimoji="1" lang="en-US" altLang="ja-JP" sz="4000" b="1" dirty="0">
                <a:solidFill>
                  <a:schemeClr val="accent5"/>
                </a:solidFill>
              </a:rPr>
              <a:t>〜</a:t>
            </a:r>
            <a:endParaRPr kumimoji="1" lang="ja-JP" altLang="en-US" b="1">
              <a:solidFill>
                <a:schemeClr val="accent5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61EF06D-A538-174F-AC35-E6D3B1083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kumimoji="1" lang="ja-JP" altLang="en-US"/>
              <a:t>実は、人が</a:t>
            </a:r>
            <a:r>
              <a:rPr kumimoji="1" lang="ja-JP" altLang="en-US">
                <a:solidFill>
                  <a:schemeClr val="accent1"/>
                </a:solidFill>
              </a:rPr>
              <a:t>息をすったりはいたりできるのも</a:t>
            </a:r>
            <a:r>
              <a:rPr kumimoji="1" lang="ja-JP" altLang="en-US"/>
              <a:t>、</a:t>
            </a:r>
            <a:r>
              <a:rPr kumimoji="1" lang="ja-JP" altLang="en-US">
                <a:solidFill>
                  <a:schemeClr val="bg2"/>
                </a:solidFill>
              </a:rPr>
              <a:t>この空気のせいしつがあるから</a:t>
            </a:r>
            <a:r>
              <a:rPr kumimoji="1" lang="ja-JP" altLang="en-US"/>
              <a:t>なんだ！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sz="3200"/>
              <a:t>肺のモデルを作って、人が</a:t>
            </a:r>
            <a:endParaRPr lang="en-US" altLang="ja-JP" sz="3200" dirty="0"/>
          </a:p>
          <a:p>
            <a:pPr marL="0" indent="0" algn="ctr">
              <a:buNone/>
            </a:pPr>
            <a:r>
              <a:rPr lang="ja-JP" altLang="en-US" sz="3200"/>
              <a:t>息をするしくみも勉強してみよう！</a:t>
            </a:r>
            <a:endParaRPr lang="en-US" altLang="ja-JP" sz="2400" dirty="0"/>
          </a:p>
          <a:p>
            <a:pPr marL="0" indent="0" algn="ctr">
              <a:lnSpc>
                <a:spcPct val="300000"/>
              </a:lnSpc>
              <a:buNone/>
            </a:pPr>
            <a:r>
              <a:rPr lang="en-US" altLang="ja-JP" sz="2000" dirty="0"/>
              <a:t>※</a:t>
            </a:r>
            <a:r>
              <a:rPr lang="ja-JP" altLang="en-US" sz="2000"/>
              <a:t>肺</a:t>
            </a:r>
            <a:r>
              <a:rPr lang="en-US" altLang="ja-JP" sz="2000" dirty="0"/>
              <a:t>…</a:t>
            </a:r>
            <a:r>
              <a:rPr lang="ja-JP" altLang="en-US" sz="2000"/>
              <a:t>体の中で、空気を取りこむはたらきをしているところ</a:t>
            </a:r>
            <a:endParaRPr lang="en-US" altLang="ja-JP" sz="20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499A2C8-0207-9F4E-8E2C-C0E029BBA2C9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A17BADD-2633-8841-8AE0-91EABD69438A}"/>
              </a:ext>
            </a:extLst>
          </p:cNvPr>
          <p:cNvSpPr txBox="1"/>
          <p:nvPr/>
        </p:nvSpPr>
        <p:spPr>
          <a:xfrm>
            <a:off x="3263990" y="3687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74989EF-BD01-1944-9CB6-C42E3E65725A}"/>
              </a:ext>
            </a:extLst>
          </p:cNvPr>
          <p:cNvSpPr txBox="1"/>
          <p:nvPr/>
        </p:nvSpPr>
        <p:spPr>
          <a:xfrm>
            <a:off x="5890649" y="3687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BBB1E75-405F-D14A-9929-143A9AB0E510}"/>
              </a:ext>
            </a:extLst>
          </p:cNvPr>
          <p:cNvSpPr txBox="1"/>
          <p:nvPr/>
        </p:nvSpPr>
        <p:spPr>
          <a:xfrm>
            <a:off x="656247" y="164255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じつ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4CEA74D-70B6-7B44-B1FC-EC4D4BF16DD2}"/>
              </a:ext>
            </a:extLst>
          </p:cNvPr>
          <p:cNvSpPr txBox="1"/>
          <p:nvPr/>
        </p:nvSpPr>
        <p:spPr>
          <a:xfrm>
            <a:off x="1549916" y="164255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897F251-9798-0A44-9D30-F0ED439A558D}"/>
              </a:ext>
            </a:extLst>
          </p:cNvPr>
          <p:cNvSpPr txBox="1"/>
          <p:nvPr/>
        </p:nvSpPr>
        <p:spPr>
          <a:xfrm>
            <a:off x="2188092" y="164255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D7D81635-472E-EE49-A23A-1EA578816D9E}"/>
              </a:ext>
            </a:extLst>
          </p:cNvPr>
          <p:cNvSpPr txBox="1"/>
          <p:nvPr/>
        </p:nvSpPr>
        <p:spPr>
          <a:xfrm>
            <a:off x="7236906" y="1642553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1BC3A39A-E6A8-404E-9757-DD943BD3659C}"/>
              </a:ext>
            </a:extLst>
          </p:cNvPr>
          <p:cNvSpPr txBox="1"/>
          <p:nvPr/>
        </p:nvSpPr>
        <p:spPr>
          <a:xfrm>
            <a:off x="5786018" y="305644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678CD57-FB4E-0446-BEE7-F86624349467}"/>
              </a:ext>
            </a:extLst>
          </p:cNvPr>
          <p:cNvSpPr txBox="1"/>
          <p:nvPr/>
        </p:nvSpPr>
        <p:spPr>
          <a:xfrm>
            <a:off x="4532362" y="3056446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C37B99B-653D-E048-A193-00EBD2E5B07B}"/>
              </a:ext>
            </a:extLst>
          </p:cNvPr>
          <p:cNvSpPr txBox="1"/>
          <p:nvPr/>
        </p:nvSpPr>
        <p:spPr>
          <a:xfrm>
            <a:off x="2498780" y="305644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AB9EA6C-F014-584B-B469-54428C9B00D1}"/>
              </a:ext>
            </a:extLst>
          </p:cNvPr>
          <p:cNvSpPr txBox="1"/>
          <p:nvPr/>
        </p:nvSpPr>
        <p:spPr>
          <a:xfrm>
            <a:off x="1874326" y="3911932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969889F-FCE4-9F4A-B0CF-A64997B6FB41}"/>
              </a:ext>
            </a:extLst>
          </p:cNvPr>
          <p:cNvSpPr txBox="1"/>
          <p:nvPr/>
        </p:nvSpPr>
        <p:spPr>
          <a:xfrm>
            <a:off x="4376183" y="3911931"/>
            <a:ext cx="105642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べんきょう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F0C10E6E-70F4-7D41-B3E2-E6F03EA91DC4}"/>
              </a:ext>
            </a:extLst>
          </p:cNvPr>
          <p:cNvSpPr txBox="1"/>
          <p:nvPr/>
        </p:nvSpPr>
        <p:spPr>
          <a:xfrm>
            <a:off x="1911457" y="5072640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BAA01E0D-70FD-0A4F-85BA-98375D1B4CEB}"/>
              </a:ext>
            </a:extLst>
          </p:cNvPr>
          <p:cNvSpPr txBox="1"/>
          <p:nvPr/>
        </p:nvSpPr>
        <p:spPr>
          <a:xfrm>
            <a:off x="2369348" y="5072641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からだ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EE631AD-273D-D547-B41B-DA390155D418}"/>
              </a:ext>
            </a:extLst>
          </p:cNvPr>
          <p:cNvSpPr txBox="1"/>
          <p:nvPr/>
        </p:nvSpPr>
        <p:spPr>
          <a:xfrm>
            <a:off x="2885022" y="5072642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4F0ED199-ADB2-6744-A8A0-8D3604F751FF}"/>
              </a:ext>
            </a:extLst>
          </p:cNvPr>
          <p:cNvSpPr txBox="1"/>
          <p:nvPr/>
        </p:nvSpPr>
        <p:spPr>
          <a:xfrm>
            <a:off x="3584073" y="5072643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81C94F4-5907-954B-A4F1-E57C05583E27}"/>
              </a:ext>
            </a:extLst>
          </p:cNvPr>
          <p:cNvSpPr txBox="1"/>
          <p:nvPr/>
        </p:nvSpPr>
        <p:spPr>
          <a:xfrm>
            <a:off x="4294766" y="5072644"/>
            <a:ext cx="866775" cy="2769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</a:t>
            </a:r>
          </a:p>
        </p:txBody>
      </p:sp>
    </p:spTree>
    <p:extLst>
      <p:ext uri="{BB962C8B-B14F-4D97-AF65-F5344CB8AC3E}">
        <p14:creationId xmlns:p14="http://schemas.microsoft.com/office/powerpoint/2010/main" val="15507376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3C2025-34CE-7B44-9E92-BC361EBD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実験を始める前に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5961909-FFC4-4A47-ADBB-849D64105C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実験は広いところでやろう！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chemeClr val="bg1"/>
                </a:solidFill>
              </a:rPr>
              <a:t>せまいと、友だちとぶつかってあぶないよ。</a:t>
            </a:r>
            <a:endParaRPr lang="en-US" altLang="ja-JP" dirty="0">
              <a:solidFill>
                <a:schemeClr val="bg1"/>
              </a:solidFill>
            </a:endParaRPr>
          </a:p>
          <a:p>
            <a:r>
              <a:rPr lang="ja-JP" altLang="en-US" dirty="0"/>
              <a:t>やり方をしっかり理解してから始めよう！</a:t>
            </a:r>
            <a:endParaRPr lang="en-US" altLang="ja-JP" dirty="0"/>
          </a:p>
          <a:p>
            <a:pPr lvl="1"/>
            <a:r>
              <a:rPr lang="ja-JP" altLang="en-US" dirty="0">
                <a:solidFill>
                  <a:schemeClr val="bg1"/>
                </a:solidFill>
              </a:rPr>
              <a:t>やり方をまちがえると、うまく結果が出ないことがあるよ。</a:t>
            </a:r>
            <a:endParaRPr lang="en-US" altLang="ja-JP" dirty="0">
              <a:solidFill>
                <a:schemeClr val="bg1"/>
              </a:solidFill>
            </a:endParaRPr>
          </a:p>
          <a:p>
            <a:r>
              <a:rPr lang="ja-JP" altLang="en-US" dirty="0">
                <a:solidFill>
                  <a:schemeClr val="bg2"/>
                </a:solidFill>
              </a:rPr>
              <a:t>カッターなどを使うときは、</a:t>
            </a:r>
            <a:endParaRPr lang="en-US" altLang="ja-JP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u="none" dirty="0">
                <a:solidFill>
                  <a:schemeClr val="bg2"/>
                </a:solidFill>
              </a:rPr>
              <a:t>　</a:t>
            </a:r>
            <a:r>
              <a:rPr lang="ja-JP" altLang="en-US" dirty="0">
                <a:solidFill>
                  <a:schemeClr val="bg2"/>
                </a:solidFill>
              </a:rPr>
              <a:t>あぶないので大人にやってもらおう！</a:t>
            </a:r>
            <a:endParaRPr lang="en-US" altLang="ja-JP" dirty="0">
              <a:solidFill>
                <a:schemeClr val="bg2"/>
              </a:solidFill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947DAC9-BAEA-6B4B-9313-745AE12A5B5D}"/>
              </a:ext>
            </a:extLst>
          </p:cNvPr>
          <p:cNvSpPr txBox="1"/>
          <p:nvPr/>
        </p:nvSpPr>
        <p:spPr>
          <a:xfrm>
            <a:off x="955954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F10FD7-2B44-6048-9B22-F0DC5CA3A133}"/>
              </a:ext>
            </a:extLst>
          </p:cNvPr>
          <p:cNvSpPr txBox="1"/>
          <p:nvPr/>
        </p:nvSpPr>
        <p:spPr>
          <a:xfrm>
            <a:off x="1939806" y="163073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85C9BC-E771-4B4E-8E90-2ADD991350AF}"/>
              </a:ext>
            </a:extLst>
          </p:cNvPr>
          <p:cNvSpPr txBox="1"/>
          <p:nvPr/>
        </p:nvSpPr>
        <p:spPr>
          <a:xfrm>
            <a:off x="3167030" y="29957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りかい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037519B-FD4C-6E4D-A0FA-A68124E9EACF}"/>
              </a:ext>
            </a:extLst>
          </p:cNvPr>
          <p:cNvSpPr txBox="1"/>
          <p:nvPr/>
        </p:nvSpPr>
        <p:spPr>
          <a:xfrm>
            <a:off x="1449532" y="29957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9CE638FE-5CB4-8841-A081-14413A93DC3B}"/>
              </a:ext>
            </a:extLst>
          </p:cNvPr>
          <p:cNvSpPr txBox="1"/>
          <p:nvPr/>
        </p:nvSpPr>
        <p:spPr>
          <a:xfrm>
            <a:off x="4835005" y="299578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6E058E7-B890-444A-B49B-041783DFCA24}"/>
              </a:ext>
            </a:extLst>
          </p:cNvPr>
          <p:cNvSpPr txBox="1"/>
          <p:nvPr/>
        </p:nvSpPr>
        <p:spPr>
          <a:xfrm>
            <a:off x="1553100" y="3705065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824910A-1939-8341-A0EE-91D32B9F6BBC}"/>
              </a:ext>
            </a:extLst>
          </p:cNvPr>
          <p:cNvSpPr txBox="1"/>
          <p:nvPr/>
        </p:nvSpPr>
        <p:spPr>
          <a:xfrm>
            <a:off x="4292888" y="3707938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6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けっか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E8ECB60-EABC-EC40-BB27-2D2DDE06BB13}"/>
              </a:ext>
            </a:extLst>
          </p:cNvPr>
          <p:cNvSpPr txBox="1"/>
          <p:nvPr/>
        </p:nvSpPr>
        <p:spPr>
          <a:xfrm>
            <a:off x="5163900" y="3705064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で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3BB751-C255-0B45-9007-EAB9DC7180EF}"/>
              </a:ext>
            </a:extLst>
          </p:cNvPr>
          <p:cNvSpPr txBox="1"/>
          <p:nvPr/>
        </p:nvSpPr>
        <p:spPr>
          <a:xfrm>
            <a:off x="2260884" y="2332863"/>
            <a:ext cx="7978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BED8EF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222F2E0-A826-6541-8960-7A7CBF4BA8BD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A99E0F7-6213-5B43-B456-767EBF4D65F0}"/>
              </a:ext>
            </a:extLst>
          </p:cNvPr>
          <p:cNvSpPr txBox="1"/>
          <p:nvPr/>
        </p:nvSpPr>
        <p:spPr>
          <a:xfrm>
            <a:off x="2673885" y="305176"/>
            <a:ext cx="6582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はじ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C573736-B6FB-E046-95DF-5F6908AF0302}"/>
              </a:ext>
            </a:extLst>
          </p:cNvPr>
          <p:cNvSpPr txBox="1"/>
          <p:nvPr/>
        </p:nvSpPr>
        <p:spPr>
          <a:xfrm>
            <a:off x="4111322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4">
                    <a:lumMod val="75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8324922-B7D2-F848-8DBD-511BAB9618C8}"/>
              </a:ext>
            </a:extLst>
          </p:cNvPr>
          <p:cNvSpPr txBox="1"/>
          <p:nvPr/>
        </p:nvSpPr>
        <p:spPr>
          <a:xfrm>
            <a:off x="2717301" y="438624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つか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202846C5-6364-E847-B8F0-241F83B19975}"/>
              </a:ext>
            </a:extLst>
          </p:cNvPr>
          <p:cNvSpPr txBox="1"/>
          <p:nvPr/>
        </p:nvSpPr>
        <p:spPr>
          <a:xfrm>
            <a:off x="2659814" y="507337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600" dirty="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おとな</a:t>
            </a:r>
          </a:p>
        </p:txBody>
      </p:sp>
    </p:spTree>
    <p:extLst>
      <p:ext uri="{BB962C8B-B14F-4D97-AF65-F5344CB8AC3E}">
        <p14:creationId xmlns:p14="http://schemas.microsoft.com/office/powerpoint/2010/main" val="3890933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01AE8B16-3B1D-9746-BE0F-442884BA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5"/>
                </a:solidFill>
              </a:rPr>
              <a:t>実験②</a:t>
            </a:r>
            <a:r>
              <a:rPr lang="en-US" altLang="ja-JP" dirty="0"/>
              <a:t>〜</a:t>
            </a:r>
            <a:r>
              <a:rPr lang="ja-JP" altLang="en-US"/>
              <a:t>準備するもの</a:t>
            </a:r>
            <a:r>
              <a:rPr lang="en-US" altLang="ja-JP" dirty="0"/>
              <a:t>〜</a:t>
            </a:r>
            <a:endParaRPr lang="ja-JP" altLang="en-US"/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7C3909A-CD08-5F4A-9845-9EA3A377C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/>
              <a:t>ペットボトル　</a:t>
            </a:r>
            <a:r>
              <a:rPr lang="en-US" altLang="ja-JP" dirty="0"/>
              <a:t>1</a:t>
            </a:r>
            <a:r>
              <a:rPr lang="ja-JP" altLang="en-US"/>
              <a:t>本</a:t>
            </a:r>
            <a:endParaRPr lang="en-US" altLang="ja-JP" dirty="0"/>
          </a:p>
          <a:p>
            <a:r>
              <a:rPr lang="ja-JP" altLang="en-US"/>
              <a:t>カッターナイフ</a:t>
            </a:r>
            <a:endParaRPr lang="en-US" altLang="ja-JP" dirty="0"/>
          </a:p>
          <a:p>
            <a:r>
              <a:rPr lang="ja-JP" altLang="en-US"/>
              <a:t>はさみ</a:t>
            </a:r>
            <a:endParaRPr lang="en-US" altLang="ja-JP" dirty="0"/>
          </a:p>
          <a:p>
            <a:r>
              <a:rPr lang="ja-JP" altLang="en-US"/>
              <a:t>風船　２こ</a:t>
            </a:r>
            <a:endParaRPr lang="en-US" altLang="ja-JP" dirty="0"/>
          </a:p>
          <a:p>
            <a:r>
              <a:rPr lang="ja-JP" altLang="en-US"/>
              <a:t>ビニールテープ</a:t>
            </a:r>
            <a:endParaRPr lang="en-US" altLang="ja-JP" dirty="0"/>
          </a:p>
          <a:p>
            <a:r>
              <a:rPr lang="ja-JP" altLang="en-US"/>
              <a:t>太めのストロー　</a:t>
            </a:r>
            <a:r>
              <a:rPr lang="en-US" altLang="ja-JP" dirty="0"/>
              <a:t>1</a:t>
            </a:r>
            <a:r>
              <a:rPr lang="ja-JP" altLang="en-US"/>
              <a:t>本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C4BE104-BCD2-F54E-BEE3-681AB8B17A28}"/>
              </a:ext>
            </a:extLst>
          </p:cNvPr>
          <p:cNvSpPr txBox="1"/>
          <p:nvPr/>
        </p:nvSpPr>
        <p:spPr>
          <a:xfrm>
            <a:off x="347101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じゅんび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8AC5C2E-F65E-CE41-8BFD-57598106B7FB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F64B79D2-C8B0-4E49-90F1-96DCC9077A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1799" y="1436641"/>
            <a:ext cx="1350473" cy="1585555"/>
          </a:xfrm>
          <a:prstGeom prst="rect">
            <a:avLst/>
          </a:prstGeom>
        </p:spPr>
      </p:pic>
      <p:pic>
        <p:nvPicPr>
          <p:cNvPr id="9" name="図 8" descr="ナイフ, スポーツゲーム が含まれている画像&#10;&#10;自動的に生成された説明">
            <a:extLst>
              <a:ext uri="{FF2B5EF4-FFF2-40B4-BE49-F238E27FC236}">
                <a16:creationId xmlns:a16="http://schemas.microsoft.com/office/drawing/2014/main" id="{27B5A9CB-28D6-BA44-B4BF-0C45170962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4520" y="1526011"/>
            <a:ext cx="1385485" cy="1685590"/>
          </a:xfrm>
          <a:prstGeom prst="rect">
            <a:avLst/>
          </a:prstGeom>
        </p:spPr>
      </p:pic>
      <p:pic>
        <p:nvPicPr>
          <p:cNvPr id="11" name="図 10" descr="白いバックグラウンドの前にあるボトル&#10;&#10;自動的に生成された説明">
            <a:extLst>
              <a:ext uri="{FF2B5EF4-FFF2-40B4-BE49-F238E27FC236}">
                <a16:creationId xmlns:a16="http://schemas.microsoft.com/office/drawing/2014/main" id="{E8D227CE-7CF8-FE4A-90F9-F1D73E843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7013" y="1556874"/>
            <a:ext cx="1802087" cy="2512769"/>
          </a:xfrm>
          <a:prstGeom prst="rect">
            <a:avLst/>
          </a:prstGeom>
        </p:spPr>
      </p:pic>
      <p:pic>
        <p:nvPicPr>
          <p:cNvPr id="17" name="図 16" descr="ぼやけた写真&#10;&#10;中程度の精度で自動的に生成された説明">
            <a:extLst>
              <a:ext uri="{FF2B5EF4-FFF2-40B4-BE49-F238E27FC236}">
                <a16:creationId xmlns:a16="http://schemas.microsoft.com/office/drawing/2014/main" id="{FCA732F0-2F40-2249-99F2-3026731D05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785859" y="2870037"/>
            <a:ext cx="542905" cy="2738400"/>
          </a:xfrm>
          <a:prstGeom prst="rect">
            <a:avLst/>
          </a:prstGeom>
        </p:spPr>
      </p:pic>
      <p:pic>
        <p:nvPicPr>
          <p:cNvPr id="19" name="図 18" descr="屋内, ホイール, 探す, 紙 が含まれている画像&#10;&#10;自動的に生成された説明">
            <a:extLst>
              <a:ext uri="{FF2B5EF4-FFF2-40B4-BE49-F238E27FC236}">
                <a16:creationId xmlns:a16="http://schemas.microsoft.com/office/drawing/2014/main" id="{0FB99FD4-C9D3-3D45-81B8-3F788839846B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lumMod val="75000"/>
                <a:tint val="45000"/>
                <a:satMod val="400000"/>
              </a:schemeClr>
            </a:duotone>
            <a:alphaModFix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colorTemperature colorTemp="8541"/>
                    </a14:imgEffect>
                    <a14:imgEffect>
                      <a14:saturation sat="289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38095" y="3211601"/>
            <a:ext cx="1420497" cy="1401855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E3458C-329C-7E41-9627-9A43786BF90E}"/>
              </a:ext>
            </a:extLst>
          </p:cNvPr>
          <p:cNvSpPr txBox="1"/>
          <p:nvPr/>
        </p:nvSpPr>
        <p:spPr>
          <a:xfrm>
            <a:off x="2918316" y="163181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ぽん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71978E1-1D15-B846-91CA-87CED26534AC}"/>
              </a:ext>
            </a:extLst>
          </p:cNvPr>
          <p:cNvSpPr txBox="1"/>
          <p:nvPr/>
        </p:nvSpPr>
        <p:spPr>
          <a:xfrm>
            <a:off x="3343578" y="547227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ぽん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A170604-6579-684D-9ABA-E1040C1A0BC1}"/>
              </a:ext>
            </a:extLst>
          </p:cNvPr>
          <p:cNvSpPr txBox="1"/>
          <p:nvPr/>
        </p:nvSpPr>
        <p:spPr>
          <a:xfrm>
            <a:off x="888838" y="393525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8D13D8B-C193-EF4F-86A0-6A066850898B}"/>
              </a:ext>
            </a:extLst>
          </p:cNvPr>
          <p:cNvSpPr txBox="1"/>
          <p:nvPr/>
        </p:nvSpPr>
        <p:spPr>
          <a:xfrm>
            <a:off x="888838" y="547227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ふと</a:t>
            </a:r>
            <a:endParaRPr kumimoji="1" lang="en-US" altLang="ja-JP" sz="1400" spc="3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</p:txBody>
      </p:sp>
      <p:pic>
        <p:nvPicPr>
          <p:cNvPr id="1026" name="Picture 2" descr="風船のイラスト（赤）">
            <a:extLst>
              <a:ext uri="{FF2B5EF4-FFF2-40B4-BE49-F238E27FC236}">
                <a16:creationId xmlns:a16="http://schemas.microsoft.com/office/drawing/2014/main" id="{989617F7-87C8-4B47-B3FD-84B74F71A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932" y="4264057"/>
            <a:ext cx="126682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96514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94BBB5-7DC6-DD4F-A8DE-4370C0BF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5"/>
                </a:solidFill>
              </a:rPr>
              <a:t>実験②</a:t>
            </a:r>
            <a:r>
              <a:rPr lang="en-US" altLang="ja-JP" dirty="0"/>
              <a:t>〜</a:t>
            </a:r>
            <a:r>
              <a:rPr lang="ja-JP" altLang="en-US"/>
              <a:t>やり方</a:t>
            </a:r>
            <a:r>
              <a:rPr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9E0AE4-0D7F-2945-86E0-1A7B0E8DC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326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kumimoji="1" lang="ja-JP" altLang="en-US" dirty="0"/>
              <a:t>ペットボトルの下の方をカッターで切る。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endParaRPr lang="en-US" altLang="ja-JP" dirty="0"/>
          </a:p>
          <a:p>
            <a:pPr marL="514350" indent="-514350">
              <a:buFont typeface="+mj-ea"/>
              <a:buAutoNum type="circleNumDbPlain"/>
            </a:pPr>
            <a:endParaRPr kumimoji="1" lang="en-US" altLang="ja-JP" dirty="0"/>
          </a:p>
          <a:p>
            <a:pPr marL="514350" indent="-514350">
              <a:buFont typeface="+mj-ea"/>
              <a:buAutoNum type="circleNumDbPlain"/>
            </a:pPr>
            <a:r>
              <a:rPr lang="ja-JP" altLang="en-US" dirty="0"/>
              <a:t>切り口がギザギザにならないように、はさみで整える。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15EF30-A49D-AD46-AF1A-E6B71A74720C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7F5160-8440-BF45-83F6-056F9003846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349A7E0-FD6E-854A-9688-F5812A89869A}"/>
              </a:ext>
            </a:extLst>
          </p:cNvPr>
          <p:cNvSpPr txBox="1"/>
          <p:nvPr/>
        </p:nvSpPr>
        <p:spPr>
          <a:xfrm>
            <a:off x="4073979" y="2369049"/>
            <a:ext cx="4112078" cy="951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</a:t>
            </a:r>
            <a:r>
              <a:rPr kumimoji="1" lang="ja-JP" altLang="en-US" sz="20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 カッターはあぶないので、これは</a:t>
            </a:r>
            <a:endParaRPr kumimoji="1" lang="en-US" altLang="ja-JP" sz="2000" dirty="0">
              <a:solidFill>
                <a:srgbClr val="FFFD78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</a:t>
            </a:r>
            <a:r>
              <a:rPr kumimoji="1" lang="ja-JP" altLang="en-US" sz="2000" b="1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大人に</a:t>
            </a:r>
            <a:r>
              <a:rPr kumimoji="1" lang="ja-JP" altLang="en-US" sz="20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やってもらおう！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11" name="インク 10">
                <a:extLst>
                  <a:ext uri="{FF2B5EF4-FFF2-40B4-BE49-F238E27FC236}">
                    <a16:creationId xmlns:a16="http://schemas.microsoft.com/office/drawing/2014/main" id="{DCAED68F-6199-004B-B4ED-1E009A8DDA4C}"/>
                  </a:ext>
                </a:extLst>
              </p14:cNvPr>
              <p14:cNvContentPartPr/>
              <p14:nvPr/>
            </p14:nvContentPartPr>
            <p14:xfrm>
              <a:off x="4431340" y="3308264"/>
              <a:ext cx="922680" cy="91080"/>
            </p14:xfrm>
          </p:contentPart>
        </mc:Choice>
        <mc:Fallback xmlns="">
          <p:pic>
            <p:nvPicPr>
              <p:cNvPr id="11" name="インク 10">
                <a:extLst>
                  <a:ext uri="{FF2B5EF4-FFF2-40B4-BE49-F238E27FC236}">
                    <a16:creationId xmlns:a16="http://schemas.microsoft.com/office/drawing/2014/main" id="{DCAED68F-6199-004B-B4ED-1E009A8DDA4C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68315" y="2930264"/>
                <a:ext cx="1048369" cy="84672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317BB5F-A735-8B47-9B51-BF2DAB972C66}"/>
              </a:ext>
            </a:extLst>
          </p:cNvPr>
          <p:cNvSpPr txBox="1"/>
          <p:nvPr/>
        </p:nvSpPr>
        <p:spPr>
          <a:xfrm>
            <a:off x="4303924" y="4688337"/>
            <a:ext cx="3652187" cy="951094"/>
          </a:xfrm>
          <a:prstGeom prst="rect">
            <a:avLst/>
          </a:prstGeom>
          <a:solidFill>
            <a:srgbClr val="FFFFFF">
              <a:alpha val="29804"/>
            </a:srgbClr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切り口のふちにそってビニールテープ</a:t>
            </a:r>
            <a:endParaRPr kumimoji="1" lang="en-US" altLang="ja-JP" sz="2000" dirty="0">
              <a:solidFill>
                <a:schemeClr val="bg1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をはりつけるのでも○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6EE2F68-9F60-BB4E-A61D-177F3E718FCA}"/>
              </a:ext>
            </a:extLst>
          </p:cNvPr>
          <p:cNvSpPr txBox="1"/>
          <p:nvPr/>
        </p:nvSpPr>
        <p:spPr>
          <a:xfrm>
            <a:off x="3046047" y="152980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した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CEB2D072-15B7-1A47-8FDB-ECB81AC7D67B}"/>
              </a:ext>
            </a:extLst>
          </p:cNvPr>
          <p:cNvSpPr txBox="1"/>
          <p:nvPr/>
        </p:nvSpPr>
        <p:spPr>
          <a:xfrm>
            <a:off x="3682917" y="152951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29D6F50-FE2D-7443-BABF-D4C6E260C794}"/>
              </a:ext>
            </a:extLst>
          </p:cNvPr>
          <p:cNvSpPr txBox="1"/>
          <p:nvPr/>
        </p:nvSpPr>
        <p:spPr>
          <a:xfrm>
            <a:off x="5686246" y="152923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145EC17-ED57-D944-A18A-1EE8379DC930}"/>
              </a:ext>
            </a:extLst>
          </p:cNvPr>
          <p:cNvSpPr txBox="1"/>
          <p:nvPr/>
        </p:nvSpPr>
        <p:spPr>
          <a:xfrm>
            <a:off x="4450848" y="2780168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FFFD78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おとな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E964DEA-5BDE-F146-9794-7995D9019FF4}"/>
              </a:ext>
            </a:extLst>
          </p:cNvPr>
          <p:cNvSpPr txBox="1"/>
          <p:nvPr/>
        </p:nvSpPr>
        <p:spPr>
          <a:xfrm>
            <a:off x="1261004" y="382823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31B07402-95BE-6C40-8EBF-A3911CE30629}"/>
              </a:ext>
            </a:extLst>
          </p:cNvPr>
          <p:cNvSpPr txBox="1"/>
          <p:nvPr/>
        </p:nvSpPr>
        <p:spPr>
          <a:xfrm>
            <a:off x="1780344" y="382823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8E93F8A-07C6-8846-9C50-3841FEF4B4A6}"/>
              </a:ext>
            </a:extLst>
          </p:cNvPr>
          <p:cNvSpPr txBox="1"/>
          <p:nvPr/>
        </p:nvSpPr>
        <p:spPr>
          <a:xfrm>
            <a:off x="7149092" y="382823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ととの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86F2A20E-2BCD-204D-A49B-89E5203B9114}"/>
              </a:ext>
            </a:extLst>
          </p:cNvPr>
          <p:cNvSpPr txBox="1"/>
          <p:nvPr/>
        </p:nvSpPr>
        <p:spPr>
          <a:xfrm>
            <a:off x="4382777" y="4639899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75CE9F1-15C4-0940-B3CA-502DC75678EA}"/>
              </a:ext>
            </a:extLst>
          </p:cNvPr>
          <p:cNvSpPr txBox="1"/>
          <p:nvPr/>
        </p:nvSpPr>
        <p:spPr>
          <a:xfrm>
            <a:off x="4727459" y="4639898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pic>
        <p:nvPicPr>
          <p:cNvPr id="1026" name="Picture 2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32665DA2-3F62-4C51-BC12-0C49A4BBBCE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1" t="32318" r="33513" b="28691"/>
          <a:stretch/>
        </p:blipFill>
        <p:spPr bwMode="auto">
          <a:xfrm>
            <a:off x="1112932" y="2369049"/>
            <a:ext cx="2314554" cy="1451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文字の書かれた紙&#10;&#10;中程度の精度で自動的に生成された説明">
            <a:extLst>
              <a:ext uri="{FF2B5EF4-FFF2-40B4-BE49-F238E27FC236}">
                <a16:creationId xmlns:a16="http://schemas.microsoft.com/office/drawing/2014/main" id="{96145A7A-1AE9-43C0-8DCA-32C5FED5E6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776" t="23794" r="12583" b="43768"/>
          <a:stretch/>
        </p:blipFill>
        <p:spPr bwMode="auto">
          <a:xfrm>
            <a:off x="1335129" y="4529643"/>
            <a:ext cx="1791858" cy="1844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7209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94BBB5-7DC6-DD4F-A8DE-4370C0BF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5"/>
                </a:solidFill>
              </a:rPr>
              <a:t>実験②</a:t>
            </a:r>
            <a:r>
              <a:rPr lang="en-US" altLang="ja-JP" dirty="0"/>
              <a:t>〜</a:t>
            </a:r>
            <a:r>
              <a:rPr lang="ja-JP" altLang="en-US"/>
              <a:t>やり方</a:t>
            </a:r>
            <a:r>
              <a:rPr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9E0AE4-0D7F-2945-86E0-1A7B0E8DC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326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3"/>
            </a:pPr>
            <a:r>
              <a:rPr kumimoji="1" lang="ja-JP" altLang="en-US" dirty="0"/>
              <a:t>風船を真ん中あたりで切る。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 startAt="3"/>
            </a:pPr>
            <a:endParaRPr lang="en-US" altLang="ja-JP" dirty="0"/>
          </a:p>
          <a:p>
            <a:pPr marL="514350" indent="-514350">
              <a:buFont typeface="+mj-ea"/>
              <a:buAutoNum type="circleNumDbPlain" startAt="3"/>
            </a:pPr>
            <a:endParaRPr kumimoji="1" lang="en-US" altLang="ja-JP" dirty="0"/>
          </a:p>
          <a:p>
            <a:pPr marL="514350" indent="-514350">
              <a:buFont typeface="+mj-ea"/>
              <a:buAutoNum type="circleNumDbPlain" startAt="3"/>
            </a:pPr>
            <a:r>
              <a:rPr kumimoji="1" lang="ja-JP" altLang="en-US" dirty="0"/>
              <a:t>切った風船をペットボトルの切り口にかぶせて、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 </a:t>
            </a:r>
            <a:r>
              <a:rPr kumimoji="1" lang="ja-JP" altLang="en-US" dirty="0"/>
              <a:t>外れないようにテープで止める。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15EF30-A49D-AD46-AF1A-E6B71A74720C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7F5160-8440-BF45-83F6-056F9003846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D066EEF-40F6-274B-BE91-0B098B6241F3}"/>
              </a:ext>
            </a:extLst>
          </p:cNvPr>
          <p:cNvSpPr txBox="1"/>
          <p:nvPr/>
        </p:nvSpPr>
        <p:spPr>
          <a:xfrm>
            <a:off x="1281609" y="2368800"/>
            <a:ext cx="3652187" cy="951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20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※ </a:t>
            </a:r>
            <a:r>
              <a:rPr kumimoji="1" lang="ja-JP" altLang="en-US" sz="20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一番太いところより少し上の、</a:t>
            </a:r>
            <a:endParaRPr kumimoji="1" lang="en-US" altLang="ja-JP" sz="2000" dirty="0">
              <a:solidFill>
                <a:schemeClr val="accent3"/>
              </a:solidFill>
              <a:latin typeface="Meiryo UI" panose="020B0604030504040204" pitchFamily="34" charset="-128"/>
              <a:ea typeface="Meiryo UI" panose="020B0604030504040204" pitchFamily="34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20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　　細くなりかけたところ</a:t>
            </a:r>
            <a:r>
              <a:rPr kumimoji="1" lang="ja-JP" altLang="en-US" sz="20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がベスト！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583E552-B173-FA4A-8A78-BBBB66828B0E}"/>
              </a:ext>
            </a:extLst>
          </p:cNvPr>
          <p:cNvSpPr txBox="1"/>
          <p:nvPr/>
        </p:nvSpPr>
        <p:spPr>
          <a:xfrm>
            <a:off x="4340334" y="151895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7CBA2DBA-F61B-A54F-90C2-0740871D2A5C}"/>
              </a:ext>
            </a:extLst>
          </p:cNvPr>
          <p:cNvSpPr txBox="1"/>
          <p:nvPr/>
        </p:nvSpPr>
        <p:spPr>
          <a:xfrm>
            <a:off x="2776952" y="15189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3893032-687F-6346-AB59-C9DBA9195935}"/>
              </a:ext>
            </a:extLst>
          </p:cNvPr>
          <p:cNvSpPr txBox="1"/>
          <p:nvPr/>
        </p:nvSpPr>
        <p:spPr>
          <a:xfrm>
            <a:off x="2230709" y="151895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BEA68F2E-F1E3-1E4B-AEB3-0085415DA42A}"/>
              </a:ext>
            </a:extLst>
          </p:cNvPr>
          <p:cNvSpPr txBox="1"/>
          <p:nvPr/>
        </p:nvSpPr>
        <p:spPr>
          <a:xfrm>
            <a:off x="1170761" y="151895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EED2022-5A73-AC41-B878-46F3E79D7FE8}"/>
              </a:ext>
            </a:extLst>
          </p:cNvPr>
          <p:cNvSpPr txBox="1"/>
          <p:nvPr/>
        </p:nvSpPr>
        <p:spPr>
          <a:xfrm>
            <a:off x="2028020" y="38290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FDCA5723-E5D1-F24C-BA6D-793DBCDD0DD8}"/>
              </a:ext>
            </a:extLst>
          </p:cNvPr>
          <p:cNvSpPr txBox="1"/>
          <p:nvPr/>
        </p:nvSpPr>
        <p:spPr>
          <a:xfrm>
            <a:off x="1261004" y="38290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64EAF24-F487-7540-AFD8-14720FF9DE5E}"/>
              </a:ext>
            </a:extLst>
          </p:cNvPr>
          <p:cNvSpPr txBox="1"/>
          <p:nvPr/>
        </p:nvSpPr>
        <p:spPr>
          <a:xfrm>
            <a:off x="4970609" y="3827657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0CD06BD-8195-D643-BE54-AFA59BDF7D48}"/>
              </a:ext>
            </a:extLst>
          </p:cNvPr>
          <p:cNvSpPr txBox="1"/>
          <p:nvPr/>
        </p:nvSpPr>
        <p:spPr>
          <a:xfrm>
            <a:off x="5477359" y="3827656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4236C5A-F171-704C-9F9C-231629C7B697}"/>
              </a:ext>
            </a:extLst>
          </p:cNvPr>
          <p:cNvSpPr txBox="1"/>
          <p:nvPr/>
        </p:nvSpPr>
        <p:spPr>
          <a:xfrm>
            <a:off x="1241319" y="456679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はず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5B1A5AA-505A-034D-8789-66B14ABDF0EE}"/>
              </a:ext>
            </a:extLst>
          </p:cNvPr>
          <p:cNvSpPr txBox="1"/>
          <p:nvPr/>
        </p:nvSpPr>
        <p:spPr>
          <a:xfrm>
            <a:off x="4515036" y="455621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11EC8DD1-82B9-A04C-85B5-DD31F4A930CB}"/>
              </a:ext>
            </a:extLst>
          </p:cNvPr>
          <p:cNvSpPr txBox="1"/>
          <p:nvPr/>
        </p:nvSpPr>
        <p:spPr>
          <a:xfrm>
            <a:off x="1628318" y="2305043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いちばん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F97BBEC-7655-DD49-9014-499E6AF69045}"/>
              </a:ext>
            </a:extLst>
          </p:cNvPr>
          <p:cNvSpPr txBox="1"/>
          <p:nvPr/>
        </p:nvSpPr>
        <p:spPr>
          <a:xfrm>
            <a:off x="2140205" y="230504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FD9A1E3-8ABB-A141-99FF-0EF6A2ABBBCB}"/>
              </a:ext>
            </a:extLst>
          </p:cNvPr>
          <p:cNvSpPr txBox="1"/>
          <p:nvPr/>
        </p:nvSpPr>
        <p:spPr>
          <a:xfrm>
            <a:off x="3473211" y="2310109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598C07A9-ECF7-4341-9332-07ECEE71826A}"/>
              </a:ext>
            </a:extLst>
          </p:cNvPr>
          <p:cNvSpPr txBox="1"/>
          <p:nvPr/>
        </p:nvSpPr>
        <p:spPr>
          <a:xfrm>
            <a:off x="3932914" y="2315176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263D935-C42F-2D43-AA18-484212B771F4}"/>
              </a:ext>
            </a:extLst>
          </p:cNvPr>
          <p:cNvSpPr txBox="1"/>
          <p:nvPr/>
        </p:nvSpPr>
        <p:spPr>
          <a:xfrm>
            <a:off x="1619704" y="2772781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ほそ</a:t>
            </a:r>
          </a:p>
        </p:txBody>
      </p:sp>
      <p:pic>
        <p:nvPicPr>
          <p:cNvPr id="1026" name="Picture 2" descr="グラフィカル ユーザー インターフェイス が含まれている画像&#10;&#10;自動的に生成された説明">
            <a:extLst>
              <a:ext uri="{FF2B5EF4-FFF2-40B4-BE49-F238E27FC236}">
                <a16:creationId xmlns:a16="http://schemas.microsoft.com/office/drawing/2014/main" id="{DB2D00A9-5EC1-48B5-92A5-682110F220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05" t="31325" r="20081" b="25403"/>
          <a:stretch/>
        </p:blipFill>
        <p:spPr bwMode="auto">
          <a:xfrm>
            <a:off x="5416464" y="1571887"/>
            <a:ext cx="2822180" cy="2144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テキスト&#10;&#10;自動的に生成された説明">
            <a:extLst>
              <a:ext uri="{FF2B5EF4-FFF2-40B4-BE49-F238E27FC236}">
                <a16:creationId xmlns:a16="http://schemas.microsoft.com/office/drawing/2014/main" id="{8E735BA9-E212-4B32-B99C-D9235E7245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04" t="36135" r="15262" b="33809"/>
          <a:stretch/>
        </p:blipFill>
        <p:spPr bwMode="auto">
          <a:xfrm>
            <a:off x="5622324" y="4566793"/>
            <a:ext cx="2696612" cy="13995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944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94BBB5-7DC6-DD4F-A8DE-4370C0BF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 dirty="0">
                <a:solidFill>
                  <a:schemeClr val="accent5"/>
                </a:solidFill>
              </a:rPr>
              <a:t>実験②</a:t>
            </a:r>
            <a:r>
              <a:rPr lang="en-US" altLang="ja-JP" dirty="0"/>
              <a:t>〜</a:t>
            </a:r>
            <a:r>
              <a:rPr lang="ja-JP" altLang="en-US" dirty="0"/>
              <a:t>やり方</a:t>
            </a:r>
            <a:r>
              <a:rPr lang="en-US" altLang="ja-JP" dirty="0"/>
              <a:t>〜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9E0AE4-0D7F-2945-86E0-1A7B0E8DC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3260"/>
            <a:ext cx="7886700" cy="4521600"/>
          </a:xfrm>
        </p:spPr>
        <p:txBody>
          <a:bodyPr/>
          <a:lstStyle/>
          <a:p>
            <a:pPr marL="514350" indent="-514350">
              <a:buFont typeface="+mj-ea"/>
              <a:buAutoNum type="circleNumDbPlain" startAt="5"/>
            </a:pPr>
            <a:r>
              <a:rPr kumimoji="1" lang="ja-JP" altLang="en-US" dirty="0"/>
              <a:t>もう一つの風船にストローをさして、ビニールテープで止める。</a:t>
            </a:r>
            <a:endParaRPr kumimoji="1" lang="en-US" altLang="ja-JP" dirty="0"/>
          </a:p>
          <a:p>
            <a:pPr marL="514350" indent="-514350">
              <a:buFont typeface="+mj-ea"/>
              <a:buAutoNum type="circleNumDbPlain" startAt="5"/>
            </a:pPr>
            <a:endParaRPr lang="en-US" altLang="ja-JP" dirty="0"/>
          </a:p>
          <a:p>
            <a:pPr marL="514350" indent="-514350">
              <a:spcBef>
                <a:spcPts val="2000"/>
              </a:spcBef>
              <a:buFont typeface="+mj-ea"/>
              <a:buAutoNum type="circleNumDbPlain" startAt="5"/>
            </a:pPr>
            <a:r>
              <a:rPr kumimoji="1" lang="ja-JP" altLang="en-US" dirty="0"/>
              <a:t>⑤で止めた少し上のところを、ビニールテープをまいて太くする。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15EF30-A49D-AD46-AF1A-E6B71A74720C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7F5160-8440-BF45-83F6-056F9003846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DAD63C2-C619-064D-BC14-17EFD31912D9}"/>
              </a:ext>
            </a:extLst>
          </p:cNvPr>
          <p:cNvSpPr txBox="1"/>
          <p:nvPr/>
        </p:nvSpPr>
        <p:spPr>
          <a:xfrm>
            <a:off x="2598864" y="151895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9964C57-7CC4-AE46-8868-10AD27EF463C}"/>
              </a:ext>
            </a:extLst>
          </p:cNvPr>
          <p:cNvSpPr txBox="1"/>
          <p:nvPr/>
        </p:nvSpPr>
        <p:spPr>
          <a:xfrm>
            <a:off x="1682844" y="151895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993FE91-1F92-134F-A952-46AE1F0E47B0}"/>
              </a:ext>
            </a:extLst>
          </p:cNvPr>
          <p:cNvSpPr txBox="1"/>
          <p:nvPr/>
        </p:nvSpPr>
        <p:spPr>
          <a:xfrm>
            <a:off x="1278396" y="215631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D6AACA1-3759-204A-9262-D2BA169DF5CE}"/>
              </a:ext>
            </a:extLst>
          </p:cNvPr>
          <p:cNvSpPr txBox="1"/>
          <p:nvPr/>
        </p:nvSpPr>
        <p:spPr>
          <a:xfrm>
            <a:off x="1918448" y="382933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6E8F206-525D-8243-ACB0-FF3CDEED7A0A}"/>
              </a:ext>
            </a:extLst>
          </p:cNvPr>
          <p:cNvSpPr txBox="1"/>
          <p:nvPr/>
        </p:nvSpPr>
        <p:spPr>
          <a:xfrm>
            <a:off x="2729263" y="38293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すこ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0FC05CA-CFF2-974C-A92B-D06C9F593A6B}"/>
              </a:ext>
            </a:extLst>
          </p:cNvPr>
          <p:cNvSpPr txBox="1"/>
          <p:nvPr/>
        </p:nvSpPr>
        <p:spPr>
          <a:xfrm>
            <a:off x="3355146" y="382932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うえ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69BF32D1-5787-044A-8C93-C14EEFBFB2AE}"/>
              </a:ext>
            </a:extLst>
          </p:cNvPr>
          <p:cNvSpPr txBox="1"/>
          <p:nvPr/>
        </p:nvSpPr>
        <p:spPr>
          <a:xfrm>
            <a:off x="1175512" y="4464082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ふと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E5E0011-D69B-4854-9AB6-5AC0805E2FE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156" t="28333" r="28564" b="44163"/>
          <a:stretch/>
        </p:blipFill>
        <p:spPr>
          <a:xfrm>
            <a:off x="5462177" y="4451997"/>
            <a:ext cx="2803758" cy="1795866"/>
          </a:xfrm>
          <a:prstGeom prst="rect">
            <a:avLst/>
          </a:prstGeom>
        </p:spPr>
      </p:pic>
      <p:pic>
        <p:nvPicPr>
          <p:cNvPr id="31" name="図 30">
            <a:extLst>
              <a:ext uri="{FF2B5EF4-FFF2-40B4-BE49-F238E27FC236}">
                <a16:creationId xmlns:a16="http://schemas.microsoft.com/office/drawing/2014/main" id="{DE1FD284-FDEE-4114-A34C-7F19FAD7EE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0596" b="80331"/>
          <a:stretch/>
        </p:blipFill>
        <p:spPr>
          <a:xfrm>
            <a:off x="5401621" y="2156310"/>
            <a:ext cx="2864314" cy="181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0637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94BBB5-7DC6-DD4F-A8DE-4370C0BFEE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5"/>
                </a:solidFill>
              </a:rPr>
              <a:t>実験②</a:t>
            </a:r>
            <a:r>
              <a:rPr lang="en-US" altLang="ja-JP" dirty="0"/>
              <a:t>〜</a:t>
            </a:r>
            <a:r>
              <a:rPr lang="ja-JP" altLang="en-US"/>
              <a:t>やり方</a:t>
            </a:r>
            <a:r>
              <a:rPr lang="en-US" altLang="ja-JP" dirty="0"/>
              <a:t>〜</a:t>
            </a:r>
            <a:endParaRPr kumimoji="1" lang="ja-JP" altLang="en-US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F9E0AE4-0D7F-2945-86E0-1A7B0E8DC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53260"/>
            <a:ext cx="7886700" cy="4521600"/>
          </a:xfrm>
        </p:spPr>
        <p:txBody>
          <a:bodyPr/>
          <a:lstStyle/>
          <a:p>
            <a:pPr marL="514350" indent="-514350">
              <a:buClr>
                <a:schemeClr val="bg1"/>
              </a:buClr>
              <a:buFont typeface="+mj-ea"/>
              <a:buAutoNum type="circleNumDbPlain" startAt="7"/>
            </a:pPr>
            <a:r>
              <a:rPr kumimoji="1" lang="ja-JP" altLang="en-US" dirty="0">
                <a:solidFill>
                  <a:schemeClr val="bg2"/>
                </a:solidFill>
              </a:rPr>
              <a:t>ペットボトルの口にピッタリはまる太さ</a:t>
            </a:r>
            <a:r>
              <a:rPr kumimoji="1" lang="ja-JP" altLang="en-US" dirty="0"/>
              <a:t>になるまで</a:t>
            </a:r>
            <a:endParaRPr kumimoji="1" lang="en-US" altLang="ja-JP" dirty="0"/>
          </a:p>
          <a:p>
            <a:pPr marL="0" indent="0">
              <a:buClr>
                <a:schemeClr val="bg1"/>
              </a:buClr>
              <a:buNone/>
            </a:pPr>
            <a:r>
              <a:rPr lang="ja-JP" altLang="en-US" dirty="0"/>
              <a:t>　　</a:t>
            </a:r>
            <a:r>
              <a:rPr kumimoji="1" lang="ja-JP" altLang="en-US" dirty="0"/>
              <a:t>ビニールテープをまいたら、ストローの</a:t>
            </a:r>
            <a:endParaRPr kumimoji="1" lang="en-US" altLang="ja-JP" dirty="0"/>
          </a:p>
          <a:p>
            <a:pPr marL="0" indent="0">
              <a:buClr>
                <a:schemeClr val="bg1"/>
              </a:buClr>
              <a:buNone/>
            </a:pPr>
            <a:r>
              <a:rPr lang="ja-JP" altLang="en-US" dirty="0">
                <a:solidFill>
                  <a:schemeClr val="accent1"/>
                </a:solidFill>
              </a:rPr>
              <a:t>　　</a:t>
            </a:r>
            <a:r>
              <a:rPr kumimoji="1" lang="ja-JP" altLang="en-US" dirty="0">
                <a:solidFill>
                  <a:schemeClr val="accent1"/>
                </a:solidFill>
              </a:rPr>
              <a:t>風船がついている方</a:t>
            </a:r>
            <a:r>
              <a:rPr kumimoji="1" lang="ja-JP" altLang="en-US" dirty="0"/>
              <a:t>をペットボトルにさしこむ。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C15EF30-A49D-AD46-AF1A-E6B71A74720C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57F5160-8440-BF45-83F6-056F90038462}"/>
              </a:ext>
            </a:extLst>
          </p:cNvPr>
          <p:cNvSpPr txBox="1"/>
          <p:nvPr/>
        </p:nvSpPr>
        <p:spPr>
          <a:xfrm>
            <a:off x="4185001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latin typeface="Meiryo UI" panose="020B0604030504040204" pitchFamily="34" charset="-128"/>
                <a:ea typeface="Meiryo UI" panose="020B0604030504040204" pitchFamily="34" charset="-128"/>
              </a:rPr>
              <a:t>かた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C9D1854-DE1E-2449-B568-8B6FF49886B5}"/>
              </a:ext>
            </a:extLst>
          </p:cNvPr>
          <p:cNvSpPr txBox="1"/>
          <p:nvPr/>
        </p:nvSpPr>
        <p:spPr>
          <a:xfrm>
            <a:off x="6756065" y="4545570"/>
            <a:ext cx="15696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完成！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2">
            <p14:nvContentPartPr>
              <p14:cNvPr id="10" name="インク 9">
                <a:extLst>
                  <a:ext uri="{FF2B5EF4-FFF2-40B4-BE49-F238E27FC236}">
                    <a16:creationId xmlns:a16="http://schemas.microsoft.com/office/drawing/2014/main" id="{687CA64F-83E4-E341-817C-7D8489BF05D0}"/>
                  </a:ext>
                </a:extLst>
              </p14:cNvPr>
              <p14:cNvContentPartPr/>
              <p14:nvPr/>
            </p14:nvContentPartPr>
            <p14:xfrm>
              <a:off x="6756065" y="5192339"/>
              <a:ext cx="1312170" cy="107048"/>
            </p14:xfrm>
          </p:contentPart>
        </mc:Choice>
        <mc:Fallback xmlns="">
          <p:pic>
            <p:nvPicPr>
              <p:cNvPr id="10" name="インク 9">
                <a:extLst>
                  <a:ext uri="{FF2B5EF4-FFF2-40B4-BE49-F238E27FC236}">
                    <a16:creationId xmlns:a16="http://schemas.microsoft.com/office/drawing/2014/main" id="{687CA64F-83E4-E341-817C-7D8489BF05D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693032" y="4813886"/>
                <a:ext cx="1437876" cy="86359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B13436F1-BC4C-5A43-A1B8-B1257FD14422}"/>
              </a:ext>
            </a:extLst>
          </p:cNvPr>
          <p:cNvSpPr txBox="1"/>
          <p:nvPr/>
        </p:nvSpPr>
        <p:spPr>
          <a:xfrm>
            <a:off x="1124658" y="304149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BE197AC-0BD8-2043-8302-08ADFB2CBF58}"/>
              </a:ext>
            </a:extLst>
          </p:cNvPr>
          <p:cNvSpPr txBox="1"/>
          <p:nvPr/>
        </p:nvSpPr>
        <p:spPr>
          <a:xfrm>
            <a:off x="3522191" y="304149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ほう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FA216EF1-27D8-A443-B68A-5F9FCC854932}"/>
              </a:ext>
            </a:extLst>
          </p:cNvPr>
          <p:cNvSpPr txBox="1"/>
          <p:nvPr/>
        </p:nvSpPr>
        <p:spPr>
          <a:xfrm>
            <a:off x="3071477" y="151895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くち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61F5CEA2-6671-5248-9094-452882B9F90F}"/>
              </a:ext>
            </a:extLst>
          </p:cNvPr>
          <p:cNvSpPr txBox="1"/>
          <p:nvPr/>
        </p:nvSpPr>
        <p:spPr>
          <a:xfrm>
            <a:off x="5433499" y="151895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ふと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6DF33E0-F39D-9542-BA11-F4F21D59B677}"/>
              </a:ext>
            </a:extLst>
          </p:cNvPr>
          <p:cNvSpPr txBox="1"/>
          <p:nvPr/>
        </p:nvSpPr>
        <p:spPr>
          <a:xfrm>
            <a:off x="6874718" y="4368451"/>
            <a:ext cx="121860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かんせい</a:t>
            </a:r>
          </a:p>
        </p:txBody>
      </p:sp>
      <p:pic>
        <p:nvPicPr>
          <p:cNvPr id="2052" name="Picture 4" descr="テキスト&#10;&#10;自動的に生成された説明">
            <a:extLst>
              <a:ext uri="{FF2B5EF4-FFF2-40B4-BE49-F238E27FC236}">
                <a16:creationId xmlns:a16="http://schemas.microsoft.com/office/drawing/2014/main" id="{E2E9E12B-8DE6-46F1-9CD9-6AB7597695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258" t="27515" r="26933" b="26860"/>
          <a:stretch/>
        </p:blipFill>
        <p:spPr bwMode="auto">
          <a:xfrm>
            <a:off x="2421518" y="3766600"/>
            <a:ext cx="2615171" cy="2429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884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0F4039-0818-EB48-9B6F-7E587FAA5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5"/>
                </a:solidFill>
              </a:rPr>
              <a:t>実験②</a:t>
            </a:r>
            <a:r>
              <a:rPr lang="en-US" altLang="ja-JP" sz="4000" b="1" dirty="0">
                <a:solidFill>
                  <a:srgbClr val="5B9BD5"/>
                </a:solidFill>
              </a:rPr>
              <a:t>〜</a:t>
            </a:r>
            <a:r>
              <a:rPr lang="ja-JP" altLang="en-US" sz="4000" b="1">
                <a:solidFill>
                  <a:srgbClr val="5B9BD5"/>
                </a:solidFill>
              </a:rPr>
              <a:t>肺のモデルを作ろう！</a:t>
            </a:r>
            <a:r>
              <a:rPr lang="en-US" altLang="ja-JP" sz="4000" b="1" dirty="0">
                <a:solidFill>
                  <a:srgbClr val="5B9BD5"/>
                </a:solidFill>
              </a:rPr>
              <a:t>〜</a:t>
            </a:r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08700B-B498-3445-B138-8D0AB816C361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936CFFA8-0ACB-B14D-A3F1-7A02E27CC93D}"/>
              </a:ext>
            </a:extLst>
          </p:cNvPr>
          <p:cNvSpPr txBox="1"/>
          <p:nvPr/>
        </p:nvSpPr>
        <p:spPr>
          <a:xfrm>
            <a:off x="3263990" y="3687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39B521A5-41CA-3849-A0FF-0F832CA9FF0E}"/>
              </a:ext>
            </a:extLst>
          </p:cNvPr>
          <p:cNvSpPr txBox="1"/>
          <p:nvPr/>
        </p:nvSpPr>
        <p:spPr>
          <a:xfrm>
            <a:off x="5890649" y="3687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D755F6A5-76B3-E247-A2E0-178E00898D23}"/>
              </a:ext>
            </a:extLst>
          </p:cNvPr>
          <p:cNvSpPr txBox="1">
            <a:spLocks/>
          </p:cNvSpPr>
          <p:nvPr/>
        </p:nvSpPr>
        <p:spPr>
          <a:xfrm>
            <a:off x="628649" y="1543510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5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ja-JP" altLang="en-US" sz="5400"/>
              <a:t>さっそく作ってみよう！</a:t>
            </a:r>
            <a:endParaRPr lang="en-US" altLang="ja-JP" sz="5400" dirty="0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014A3FE-1E11-874C-9A62-A4E56C42D945}"/>
              </a:ext>
            </a:extLst>
          </p:cNvPr>
          <p:cNvSpPr txBox="1"/>
          <p:nvPr/>
        </p:nvSpPr>
        <p:spPr>
          <a:xfrm>
            <a:off x="3594442" y="3238780"/>
            <a:ext cx="901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2130978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正方形/長方形 21">
            <a:extLst>
              <a:ext uri="{FF2B5EF4-FFF2-40B4-BE49-F238E27FC236}">
                <a16:creationId xmlns:a16="http://schemas.microsoft.com/office/drawing/2014/main" id="{83ADF9CA-83C1-1B48-9A0D-0B8280398898}"/>
              </a:ext>
            </a:extLst>
          </p:cNvPr>
          <p:cNvSpPr/>
          <p:nvPr/>
        </p:nvSpPr>
        <p:spPr>
          <a:xfrm>
            <a:off x="2180987" y="4774215"/>
            <a:ext cx="4666805" cy="656788"/>
          </a:xfrm>
          <a:prstGeom prst="rect">
            <a:avLst/>
          </a:prstGeom>
          <a:solidFill>
            <a:srgbClr val="D5FC79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CB04933-8AB5-664B-AC76-F615AE7F78CF}"/>
              </a:ext>
            </a:extLst>
          </p:cNvPr>
          <p:cNvSpPr/>
          <p:nvPr/>
        </p:nvSpPr>
        <p:spPr>
          <a:xfrm>
            <a:off x="1467617" y="3983774"/>
            <a:ext cx="6093544" cy="691515"/>
          </a:xfrm>
          <a:prstGeom prst="rect">
            <a:avLst/>
          </a:prstGeom>
          <a:solidFill>
            <a:srgbClr val="76D6FF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3F7B3688-904B-FA42-A6C7-58B20DF38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b="1">
                <a:solidFill>
                  <a:schemeClr val="accent5"/>
                </a:solidFill>
              </a:rPr>
              <a:t>実験②</a:t>
            </a:r>
            <a:r>
              <a:rPr lang="en-US" altLang="ja-JP" sz="4000" b="1" dirty="0">
                <a:solidFill>
                  <a:srgbClr val="5B9BD5"/>
                </a:solidFill>
              </a:rPr>
              <a:t>〜</a:t>
            </a:r>
            <a:r>
              <a:rPr lang="ja-JP" altLang="en-US" sz="4000" b="1">
                <a:solidFill>
                  <a:srgbClr val="5B9BD5"/>
                </a:solidFill>
              </a:rPr>
              <a:t>肺のモデルを作ろう！</a:t>
            </a:r>
            <a:r>
              <a:rPr lang="en-US" altLang="ja-JP" sz="4000" b="1" dirty="0">
                <a:solidFill>
                  <a:srgbClr val="5B9BD5"/>
                </a:solidFill>
              </a:rPr>
              <a:t>〜</a:t>
            </a:r>
            <a:endParaRPr kumimoji="1" lang="ja-JP" altLang="en-US" sz="400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97CC8C-AECC-CE48-8D99-8F46D21476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61447"/>
            <a:ext cx="7886700" cy="4557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600" dirty="0">
                <a:solidFill>
                  <a:schemeClr val="accent2"/>
                </a:solidFill>
              </a:rPr>
              <a:t>肺のモデルが完成したら</a:t>
            </a:r>
            <a:r>
              <a:rPr lang="en-US" altLang="ja-JP" sz="2600" dirty="0">
                <a:solidFill>
                  <a:schemeClr val="accent2"/>
                </a:solidFill>
              </a:rPr>
              <a:t>…</a:t>
            </a:r>
          </a:p>
          <a:p>
            <a:pPr marL="0" indent="0">
              <a:buNone/>
            </a:pPr>
            <a:r>
              <a:rPr lang="ja-JP" altLang="en-US" dirty="0"/>
              <a:t>→</a:t>
            </a:r>
            <a:r>
              <a:rPr lang="ja-JP" altLang="en-US" sz="3000" dirty="0"/>
              <a:t>ペットボトルにかぶせた風船を</a:t>
            </a:r>
            <a:r>
              <a:rPr lang="ja-JP" altLang="en-US" sz="3000" dirty="0">
                <a:solidFill>
                  <a:schemeClr val="bg2"/>
                </a:solidFill>
              </a:rPr>
              <a:t>引っぱったり、</a:t>
            </a:r>
            <a:endParaRPr lang="en-US" altLang="ja-JP" sz="3000" dirty="0">
              <a:solidFill>
                <a:schemeClr val="bg2"/>
              </a:solidFill>
            </a:endParaRPr>
          </a:p>
          <a:p>
            <a:pPr marL="0" indent="0">
              <a:buNone/>
            </a:pPr>
            <a:r>
              <a:rPr lang="ja-JP" altLang="en-US" sz="3000" dirty="0">
                <a:solidFill>
                  <a:schemeClr val="accent3"/>
                </a:solidFill>
              </a:rPr>
              <a:t>　 おしこんだりしてみよう！</a:t>
            </a:r>
            <a:endParaRPr lang="en-US" altLang="ja-JP" sz="3000" dirty="0">
              <a:solidFill>
                <a:schemeClr val="accent3"/>
              </a:solidFill>
            </a:endParaRPr>
          </a:p>
          <a:p>
            <a:pPr marL="0" indent="0" algn="ctr">
              <a:buNone/>
            </a:pPr>
            <a:r>
              <a:rPr lang="ja-JP" altLang="en-US" dirty="0"/>
              <a:t>ストローに付いている</a:t>
            </a:r>
            <a:r>
              <a:rPr kumimoji="1" lang="ja-JP" altLang="en-US" dirty="0"/>
              <a:t>風船はどうなるかな？</a:t>
            </a:r>
            <a:endParaRPr kumimoji="1" lang="en-US" altLang="ja-JP" dirty="0"/>
          </a:p>
          <a:p>
            <a:pPr marL="0" indent="0" algn="ctr">
              <a:buNone/>
            </a:pPr>
            <a:r>
              <a:rPr kumimoji="1" lang="ja-JP" altLang="en-US" dirty="0"/>
              <a:t>どうしてこんな風に動くのかな？</a:t>
            </a:r>
            <a:endParaRPr kumimoji="1" lang="en-US" altLang="ja-JP" dirty="0"/>
          </a:p>
          <a:p>
            <a:pPr marL="0" indent="0" algn="ctr">
              <a:buNone/>
            </a:pPr>
            <a:r>
              <a:rPr lang="ja-JP" altLang="en-US" dirty="0"/>
              <a:t>話し合ってみよう！</a:t>
            </a:r>
            <a:endParaRPr kumimoji="1" lang="en-US" altLang="ja-JP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FD8B68F4-2EB4-0545-B09F-972FB5BBF3A0}"/>
              </a:ext>
            </a:extLst>
          </p:cNvPr>
          <p:cNvSpPr txBox="1"/>
          <p:nvPr/>
        </p:nvSpPr>
        <p:spPr>
          <a:xfrm>
            <a:off x="1250730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08D949BB-9BB5-0D4D-B05A-0F3A8DD12FB6}"/>
              </a:ext>
            </a:extLst>
          </p:cNvPr>
          <p:cNvSpPr txBox="1"/>
          <p:nvPr/>
        </p:nvSpPr>
        <p:spPr>
          <a:xfrm>
            <a:off x="3263990" y="3687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F1BAA61-8B68-A544-8F27-66801CF966FD}"/>
              </a:ext>
            </a:extLst>
          </p:cNvPr>
          <p:cNvSpPr txBox="1"/>
          <p:nvPr/>
        </p:nvSpPr>
        <p:spPr>
          <a:xfrm>
            <a:off x="5890649" y="368740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300">
                <a:solidFill>
                  <a:schemeClr val="accent5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つく</a:t>
            </a:r>
          </a:p>
        </p:txBody>
      </p:sp>
      <mc:AlternateContent xmlns:mc="http://schemas.openxmlformats.org/markup-compatibility/2006" xmlns:p14="http://schemas.microsoft.com/office/powerpoint/2010/main" xmlns:aink="http://schemas.microsoft.com/office/drawing/2016/ink">
        <mc:Choice Requires="p14 aink">
          <p:contentPart p14:bwMode="auto" r:id="rId3">
            <p14:nvContentPartPr>
              <p14:cNvPr id="7" name="インク 6">
                <a:extLst>
                  <a:ext uri="{FF2B5EF4-FFF2-40B4-BE49-F238E27FC236}">
                    <a16:creationId xmlns:a16="http://schemas.microsoft.com/office/drawing/2014/main" id="{D920673A-52AC-8949-88E3-715FEF4FFCEA}"/>
                  </a:ext>
                </a:extLst>
              </p14:cNvPr>
              <p14:cNvContentPartPr/>
              <p14:nvPr/>
            </p14:nvContentPartPr>
            <p14:xfrm>
              <a:off x="1022400" y="3018850"/>
              <a:ext cx="4043376" cy="128022"/>
            </p14:xfrm>
          </p:contentPart>
        </mc:Choice>
        <mc:Fallback xmlns="">
          <p:pic>
            <p:nvPicPr>
              <p:cNvPr id="7" name="インク 6">
                <a:extLst>
                  <a:ext uri="{FF2B5EF4-FFF2-40B4-BE49-F238E27FC236}">
                    <a16:creationId xmlns:a16="http://schemas.microsoft.com/office/drawing/2014/main" id="{D920673A-52AC-8949-88E3-715FEF4FFCE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59397" y="2639124"/>
                <a:ext cx="4169023" cy="887113"/>
              </a:xfrm>
              <a:prstGeom prst="rect">
                <a:avLst/>
              </a:prstGeom>
            </p:spPr>
          </p:pic>
        </mc:Fallback>
      </mc:AlternateContent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23A2E84-007E-DD4B-8F2D-52AF2BADF2FB}"/>
              </a:ext>
            </a:extLst>
          </p:cNvPr>
          <p:cNvSpPr txBox="1"/>
          <p:nvPr/>
        </p:nvSpPr>
        <p:spPr>
          <a:xfrm>
            <a:off x="645058" y="164096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FC9E9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88D9CCE9-4388-0C4B-AE5A-353D01756D9F}"/>
              </a:ext>
            </a:extLst>
          </p:cNvPr>
          <p:cNvSpPr txBox="1"/>
          <p:nvPr/>
        </p:nvSpPr>
        <p:spPr>
          <a:xfrm>
            <a:off x="2316842" y="1637411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rgbClr val="FC9E9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かんせい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BA6299C-25F8-0B40-BE0E-F6409993AE1F}"/>
              </a:ext>
            </a:extLst>
          </p:cNvPr>
          <p:cNvSpPr txBox="1"/>
          <p:nvPr/>
        </p:nvSpPr>
        <p:spPr>
          <a:xfrm>
            <a:off x="4270610" y="2367930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3DB8BE3-8F4B-BE4F-8A31-685A777F0E80}"/>
              </a:ext>
            </a:extLst>
          </p:cNvPr>
          <p:cNvSpPr txBox="1"/>
          <p:nvPr/>
        </p:nvSpPr>
        <p:spPr>
          <a:xfrm>
            <a:off x="5403359" y="2367929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10E4C1A-1BE3-9A49-AAEE-23C2CF659B77}"/>
              </a:ext>
            </a:extLst>
          </p:cNvPr>
          <p:cNvSpPr txBox="1"/>
          <p:nvPr/>
        </p:nvSpPr>
        <p:spPr>
          <a:xfrm>
            <a:off x="3023978" y="39399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つ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7A1FE5E-8C56-D941-9325-2FC25572C95D}"/>
              </a:ext>
            </a:extLst>
          </p:cNvPr>
          <p:cNvSpPr txBox="1"/>
          <p:nvPr/>
        </p:nvSpPr>
        <p:spPr>
          <a:xfrm>
            <a:off x="4432093" y="3939984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3A6E14B-2ADF-8648-861C-04707ED2F820}"/>
              </a:ext>
            </a:extLst>
          </p:cNvPr>
          <p:cNvSpPr txBox="1"/>
          <p:nvPr/>
        </p:nvSpPr>
        <p:spPr>
          <a:xfrm>
            <a:off x="4206095" y="4709713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D0FA83C-B168-694F-A88B-C3474F9A2460}"/>
              </a:ext>
            </a:extLst>
          </p:cNvPr>
          <p:cNvSpPr txBox="1"/>
          <p:nvPr/>
        </p:nvSpPr>
        <p:spPr>
          <a:xfrm>
            <a:off x="4855913" y="4708788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うご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E6DF5E7-B01B-EC4A-892C-5FCBAE0E6FFA}"/>
              </a:ext>
            </a:extLst>
          </p:cNvPr>
          <p:cNvSpPr txBox="1"/>
          <p:nvPr/>
        </p:nvSpPr>
        <p:spPr>
          <a:xfrm>
            <a:off x="3164482" y="5485485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はな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AB8B4AB-133A-3B48-8287-E1ECE81944C7}"/>
              </a:ext>
            </a:extLst>
          </p:cNvPr>
          <p:cNvSpPr txBox="1"/>
          <p:nvPr/>
        </p:nvSpPr>
        <p:spPr>
          <a:xfrm>
            <a:off x="3885724" y="5483291"/>
            <a:ext cx="9014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6064736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393B892-66AD-654B-8129-DA9485DD4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肺のモデルのしくみ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3B18028-B53D-E442-8DDD-E4A3C2346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kumimoji="1" lang="en-US" altLang="ja-JP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①</a:t>
            </a:r>
            <a:r>
              <a:rPr kumimoji="1" lang="ja-JP" altLang="en-US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 風船をおしこむと</a:t>
            </a:r>
            <a:r>
              <a:rPr kumimoji="1" lang="en-US" altLang="ja-JP" u="sng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…</a:t>
            </a:r>
          </a:p>
          <a:p>
            <a:pPr marL="0" indent="0">
              <a:lnSpc>
                <a:spcPct val="100000"/>
              </a:lnSpc>
              <a:buNone/>
            </a:pPr>
            <a:r>
              <a:rPr kumimoji="1" lang="ja-JP" altLang="en-US" dirty="0"/>
              <a:t>　ペットボトルの中の空気が</a:t>
            </a:r>
            <a:r>
              <a:rPr kumimoji="1" lang="ja-JP" altLang="en-US" dirty="0">
                <a:solidFill>
                  <a:schemeClr val="accent4"/>
                </a:solidFill>
              </a:rPr>
              <a:t>ちぢむ</a:t>
            </a:r>
            <a:endParaRPr kumimoji="1" lang="en-US" altLang="ja-JP" dirty="0">
              <a:solidFill>
                <a:schemeClr val="accent4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ja-JP" altLang="en-US" dirty="0"/>
              <a:t>　　</a:t>
            </a:r>
            <a:r>
              <a:rPr lang="ja-JP" altLang="en-US" dirty="0">
                <a:solidFill>
                  <a:schemeClr val="bg2"/>
                </a:solidFill>
              </a:rPr>
              <a:t>→元にもどろう</a:t>
            </a:r>
            <a:r>
              <a:rPr lang="en-US" altLang="ja-JP" dirty="0">
                <a:solidFill>
                  <a:schemeClr val="accent6"/>
                </a:solidFill>
              </a:rPr>
              <a:t>(</a:t>
            </a:r>
            <a:r>
              <a:rPr lang="ja-JP" altLang="en-US" dirty="0">
                <a:solidFill>
                  <a:schemeClr val="accent6"/>
                </a:solidFill>
              </a:rPr>
              <a:t>広がろう</a:t>
            </a:r>
            <a:r>
              <a:rPr lang="en-US" altLang="ja-JP" dirty="0">
                <a:solidFill>
                  <a:schemeClr val="accent6"/>
                </a:solidFill>
              </a:rPr>
              <a:t>)</a:t>
            </a:r>
            <a:r>
              <a:rPr lang="ja-JP" altLang="en-US" dirty="0">
                <a:solidFill>
                  <a:schemeClr val="bg2"/>
                </a:solidFill>
              </a:rPr>
              <a:t>とする空気の力</a:t>
            </a:r>
            <a:r>
              <a:rPr lang="ja-JP" altLang="en-US" dirty="0"/>
              <a:t>がはたらいて、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　 ストローについた</a:t>
            </a:r>
            <a:r>
              <a:rPr lang="ja-JP" altLang="en-US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風船の空気がおし出される！</a:t>
            </a:r>
            <a:endParaRPr lang="en-US" altLang="ja-JP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kumimoji="1" lang="en-US" altLang="ja-JP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②</a:t>
            </a:r>
            <a:r>
              <a:rPr kumimoji="1" lang="ja-JP" altLang="en-US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風船を引っぱると</a:t>
            </a:r>
            <a:r>
              <a:rPr kumimoji="1" lang="en-US" altLang="ja-JP" u="sng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…</a:t>
            </a:r>
          </a:p>
          <a:p>
            <a:pPr marL="0" indent="0">
              <a:buNone/>
            </a:pPr>
            <a:r>
              <a:rPr lang="ja-JP" altLang="en-US" dirty="0"/>
              <a:t>　ペットボトルの中の空気が</a:t>
            </a:r>
            <a:r>
              <a:rPr lang="ja-JP" altLang="en-US" dirty="0">
                <a:solidFill>
                  <a:schemeClr val="accent2"/>
                </a:solidFill>
              </a:rPr>
              <a:t>広がる</a:t>
            </a:r>
            <a:endParaRPr lang="en-US" altLang="ja-JP" dirty="0">
              <a:solidFill>
                <a:schemeClr val="accent2"/>
              </a:solidFill>
            </a:endParaRPr>
          </a:p>
          <a:p>
            <a:pPr marL="0" indent="0">
              <a:lnSpc>
                <a:spcPct val="120000"/>
              </a:lnSpc>
              <a:buNone/>
            </a:pPr>
            <a:r>
              <a:rPr kumimoji="1" lang="ja-JP" altLang="en-US" dirty="0"/>
              <a:t>　　</a:t>
            </a:r>
            <a:r>
              <a:rPr kumimoji="1" lang="ja-JP" altLang="en-US" dirty="0">
                <a:solidFill>
                  <a:schemeClr val="bg2"/>
                </a:solidFill>
              </a:rPr>
              <a:t>→元にもどろう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ja-JP" altLang="en-US" dirty="0">
                <a:solidFill>
                  <a:schemeClr val="accent1">
                    <a:lumMod val="75000"/>
                  </a:schemeClr>
                </a:solidFill>
              </a:rPr>
              <a:t>ちぢもう</a:t>
            </a:r>
            <a:r>
              <a:rPr lang="en-US" altLang="ja-JP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ja-JP" altLang="en-US" dirty="0">
                <a:solidFill>
                  <a:schemeClr val="bg2"/>
                </a:solidFill>
              </a:rPr>
              <a:t>とする空気の力</a:t>
            </a:r>
            <a:r>
              <a:rPr lang="ja-JP" altLang="en-US" dirty="0"/>
              <a:t>がはたらいて、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　 ストローについた</a:t>
            </a:r>
            <a:r>
              <a:rPr lang="ja-JP" alt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風船に空気が引きこまれる！</a:t>
            </a:r>
            <a:endParaRPr kumimoji="1" lang="ja-JP" altLang="en-US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9E685A9A-52CB-1E40-A9C9-07C2FFCCD912}"/>
              </a:ext>
            </a:extLst>
          </p:cNvPr>
          <p:cNvGrpSpPr/>
          <p:nvPr/>
        </p:nvGrpSpPr>
        <p:grpSpPr>
          <a:xfrm>
            <a:off x="7248469" y="4177617"/>
            <a:ext cx="1645611" cy="2134292"/>
            <a:chOff x="7248469" y="4177617"/>
            <a:chExt cx="1645611" cy="2134292"/>
          </a:xfrm>
        </p:grpSpPr>
        <p:pic>
          <p:nvPicPr>
            <p:cNvPr id="16" name="図 15" descr="白いバックグラウンドの前にあるボトル&#10;&#10;自動的に生成された説明">
              <a:extLst>
                <a:ext uri="{FF2B5EF4-FFF2-40B4-BE49-F238E27FC236}">
                  <a16:creationId xmlns:a16="http://schemas.microsoft.com/office/drawing/2014/main" id="{CD3E3554-EC2F-9246-9A1D-80F7834513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4161"/>
            <a:stretch/>
          </p:blipFill>
          <p:spPr>
            <a:xfrm>
              <a:off x="7248469" y="4407395"/>
              <a:ext cx="1645611" cy="1740187"/>
            </a:xfrm>
            <a:prstGeom prst="rect">
              <a:avLst/>
            </a:prstGeom>
          </p:spPr>
        </p:pic>
        <p:pic>
          <p:nvPicPr>
            <p:cNvPr id="17" name="図 16" descr="ぼやけた写真&#10;&#10;中程度の精度で自動的に生成された説明">
              <a:extLst>
                <a:ext uri="{FF2B5EF4-FFF2-40B4-BE49-F238E27FC236}">
                  <a16:creationId xmlns:a16="http://schemas.microsoft.com/office/drawing/2014/main" id="{A157549F-1FA7-854A-A154-46D2AAD8BC7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45668"/>
            <a:stretch/>
          </p:blipFill>
          <p:spPr>
            <a:xfrm>
              <a:off x="7949579" y="4177617"/>
              <a:ext cx="220366" cy="912431"/>
            </a:xfrm>
            <a:prstGeom prst="rect">
              <a:avLst/>
            </a:prstGeom>
          </p:spPr>
        </p:pic>
        <p:pic>
          <p:nvPicPr>
            <p:cNvPr id="18" name="図 17" descr="帽子, 花, ライチ が含まれている画像&#10;&#10;自動的に生成された説明">
              <a:extLst>
                <a:ext uri="{FF2B5EF4-FFF2-40B4-BE49-F238E27FC236}">
                  <a16:creationId xmlns:a16="http://schemas.microsoft.com/office/drawing/2014/main" id="{E2FE7509-3F04-7641-AA18-454CEAE0EF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</a:blip>
            <a:stretch>
              <a:fillRect/>
            </a:stretch>
          </p:blipFill>
          <p:spPr>
            <a:xfrm rot="12653321">
              <a:off x="7618478" y="4782490"/>
              <a:ext cx="964828" cy="964828"/>
            </a:xfrm>
            <a:prstGeom prst="rect">
              <a:avLst/>
            </a:prstGeom>
          </p:spPr>
        </p:pic>
        <p:sp>
          <p:nvSpPr>
            <p:cNvPr id="19" name="円弧 18">
              <a:extLst>
                <a:ext uri="{FF2B5EF4-FFF2-40B4-BE49-F238E27FC236}">
                  <a16:creationId xmlns:a16="http://schemas.microsoft.com/office/drawing/2014/main" id="{A253389F-6310-CC41-936C-9F4E1ECAC1E8}"/>
                </a:ext>
              </a:extLst>
            </p:cNvPr>
            <p:cNvSpPr/>
            <p:nvPr/>
          </p:nvSpPr>
          <p:spPr>
            <a:xfrm flipV="1">
              <a:off x="7655884" y="5858797"/>
              <a:ext cx="791616" cy="453112"/>
            </a:xfrm>
            <a:prstGeom prst="arc">
              <a:avLst>
                <a:gd name="adj1" fmla="val 10787232"/>
                <a:gd name="adj2" fmla="val 47790"/>
              </a:avLst>
            </a:prstGeom>
            <a:solidFill>
              <a:schemeClr val="accent4">
                <a:alpha val="80000"/>
              </a:schemeClr>
            </a:solidFill>
            <a:ln w="5461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62C0CA09-A4BA-3244-9EA3-BD056817145B}"/>
                </a:ext>
              </a:extLst>
            </p:cNvPr>
            <p:cNvSpPr/>
            <p:nvPr/>
          </p:nvSpPr>
          <p:spPr>
            <a:xfrm>
              <a:off x="7892873" y="4469039"/>
              <a:ext cx="342531" cy="23718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03F190F4-80F3-B54B-8DD5-E5A4B177731C}"/>
                </a:ext>
              </a:extLst>
            </p:cNvPr>
            <p:cNvSpPr/>
            <p:nvPr/>
          </p:nvSpPr>
          <p:spPr>
            <a:xfrm>
              <a:off x="7952670" y="4763899"/>
              <a:ext cx="212685" cy="161999"/>
            </a:xfrm>
            <a:prstGeom prst="rect">
              <a:avLst/>
            </a:prstGeom>
            <a:solidFill>
              <a:srgbClr val="0070C0">
                <a:alpha val="88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8" name="グループ化 67">
            <a:extLst>
              <a:ext uri="{FF2B5EF4-FFF2-40B4-BE49-F238E27FC236}">
                <a16:creationId xmlns:a16="http://schemas.microsoft.com/office/drawing/2014/main" id="{7266A387-48BF-D245-BEC4-97E53877806A}"/>
              </a:ext>
            </a:extLst>
          </p:cNvPr>
          <p:cNvGrpSpPr/>
          <p:nvPr/>
        </p:nvGrpSpPr>
        <p:grpSpPr>
          <a:xfrm>
            <a:off x="7243906" y="1640560"/>
            <a:ext cx="1645611" cy="2202048"/>
            <a:chOff x="7243906" y="1640560"/>
            <a:chExt cx="1645611" cy="2202048"/>
          </a:xfrm>
        </p:grpSpPr>
        <p:pic>
          <p:nvPicPr>
            <p:cNvPr id="7" name="図 6" descr="白いバックグラウンドの前にあるボトル&#10;&#10;自動的に生成された説明">
              <a:extLst>
                <a:ext uri="{FF2B5EF4-FFF2-40B4-BE49-F238E27FC236}">
                  <a16:creationId xmlns:a16="http://schemas.microsoft.com/office/drawing/2014/main" id="{1EB2B452-7F1E-9A49-BAFC-63678E856FE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24161"/>
            <a:stretch/>
          </p:blipFill>
          <p:spPr>
            <a:xfrm>
              <a:off x="7243906" y="1870338"/>
              <a:ext cx="1645611" cy="1740187"/>
            </a:xfrm>
            <a:prstGeom prst="rect">
              <a:avLst/>
            </a:prstGeom>
          </p:spPr>
        </p:pic>
        <p:pic>
          <p:nvPicPr>
            <p:cNvPr id="8" name="図 7" descr="ぼやけた写真&#10;&#10;中程度の精度で自動的に生成された説明">
              <a:extLst>
                <a:ext uri="{FF2B5EF4-FFF2-40B4-BE49-F238E27FC236}">
                  <a16:creationId xmlns:a16="http://schemas.microsoft.com/office/drawing/2014/main" id="{ED1A506D-FD10-2A45-ABFF-79BD0C1E71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45668"/>
            <a:stretch/>
          </p:blipFill>
          <p:spPr>
            <a:xfrm>
              <a:off x="7949783" y="1640560"/>
              <a:ext cx="220366" cy="912431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13EF10A3-EF03-F641-837C-D57D482EC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 amt="70000"/>
            </a:blip>
            <a:stretch>
              <a:fillRect/>
            </a:stretch>
          </p:blipFill>
          <p:spPr>
            <a:xfrm rot="13210068">
              <a:off x="7609013" y="2304816"/>
              <a:ext cx="910654" cy="842771"/>
            </a:xfrm>
            <a:prstGeom prst="rect">
              <a:avLst/>
            </a:prstGeom>
          </p:spPr>
        </p:pic>
        <p:sp>
          <p:nvSpPr>
            <p:cNvPr id="10" name="円弧 9">
              <a:extLst>
                <a:ext uri="{FF2B5EF4-FFF2-40B4-BE49-F238E27FC236}">
                  <a16:creationId xmlns:a16="http://schemas.microsoft.com/office/drawing/2014/main" id="{45182BD1-4204-F243-BABC-24E633ADCD2E}"/>
                </a:ext>
              </a:extLst>
            </p:cNvPr>
            <p:cNvSpPr/>
            <p:nvPr/>
          </p:nvSpPr>
          <p:spPr>
            <a:xfrm rot="10800000" flipV="1">
              <a:off x="7657237" y="3389496"/>
              <a:ext cx="791616" cy="453112"/>
            </a:xfrm>
            <a:prstGeom prst="arc">
              <a:avLst>
                <a:gd name="adj1" fmla="val 10787232"/>
                <a:gd name="adj2" fmla="val 47790"/>
              </a:avLst>
            </a:prstGeom>
            <a:solidFill>
              <a:schemeClr val="accent4">
                <a:alpha val="80000"/>
              </a:schemeClr>
            </a:solidFill>
            <a:ln w="5461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4AF0A17F-0EE6-9841-A564-ADEC67D39E81}"/>
                </a:ext>
              </a:extLst>
            </p:cNvPr>
            <p:cNvSpPr/>
            <p:nvPr/>
          </p:nvSpPr>
          <p:spPr>
            <a:xfrm>
              <a:off x="7887537" y="1934620"/>
              <a:ext cx="342531" cy="237182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3577261A-3A71-924F-A71E-7D1D175451E7}"/>
                </a:ext>
              </a:extLst>
            </p:cNvPr>
            <p:cNvSpPr/>
            <p:nvPr/>
          </p:nvSpPr>
          <p:spPr>
            <a:xfrm>
              <a:off x="7956155" y="2228149"/>
              <a:ext cx="212685" cy="161999"/>
            </a:xfrm>
            <a:prstGeom prst="rect">
              <a:avLst/>
            </a:prstGeom>
            <a:solidFill>
              <a:srgbClr val="0070C0">
                <a:alpha val="88000"/>
              </a:srgbClr>
            </a:soli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DFCB18ED-3896-5049-940C-D9D25A677A2F}"/>
              </a:ext>
            </a:extLst>
          </p:cNvPr>
          <p:cNvCxnSpPr>
            <a:cxnSpLocks/>
          </p:cNvCxnSpPr>
          <p:nvPr/>
        </p:nvCxnSpPr>
        <p:spPr>
          <a:xfrm flipV="1">
            <a:off x="7837249" y="3147181"/>
            <a:ext cx="0" cy="288000"/>
          </a:xfrm>
          <a:prstGeom prst="straightConnector1">
            <a:avLst/>
          </a:prstGeom>
          <a:ln w="5461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16ACA611-7277-5544-A0B2-008B1DAE8769}"/>
              </a:ext>
            </a:extLst>
          </p:cNvPr>
          <p:cNvCxnSpPr>
            <a:cxnSpLocks/>
          </p:cNvCxnSpPr>
          <p:nvPr/>
        </p:nvCxnSpPr>
        <p:spPr>
          <a:xfrm flipV="1">
            <a:off x="8274709" y="3153380"/>
            <a:ext cx="0" cy="288000"/>
          </a:xfrm>
          <a:prstGeom prst="straightConnector1">
            <a:avLst/>
          </a:prstGeom>
          <a:ln w="5461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1DCADC8E-C0F3-2348-B31D-07DD2F6AD9D2}"/>
              </a:ext>
            </a:extLst>
          </p:cNvPr>
          <p:cNvCxnSpPr>
            <a:cxnSpLocks/>
          </p:cNvCxnSpPr>
          <p:nvPr/>
        </p:nvCxnSpPr>
        <p:spPr>
          <a:xfrm rot="-2580000" flipV="1">
            <a:off x="7725442" y="2882548"/>
            <a:ext cx="288000" cy="0"/>
          </a:xfrm>
          <a:prstGeom prst="straightConnector1">
            <a:avLst/>
          </a:prstGeom>
          <a:ln w="5461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4BD781EC-F20D-1E4C-B9C4-8F0A55F165C9}"/>
              </a:ext>
            </a:extLst>
          </p:cNvPr>
          <p:cNvCxnSpPr>
            <a:cxnSpLocks/>
          </p:cNvCxnSpPr>
          <p:nvPr/>
        </p:nvCxnSpPr>
        <p:spPr>
          <a:xfrm rot="2580000" flipH="1" flipV="1">
            <a:off x="8112917" y="2884761"/>
            <a:ext cx="288000" cy="0"/>
          </a:xfrm>
          <a:prstGeom prst="straightConnector1">
            <a:avLst/>
          </a:prstGeom>
          <a:ln w="5461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23D7C786-F749-3B45-BA44-3CB012F37C9E}"/>
              </a:ext>
            </a:extLst>
          </p:cNvPr>
          <p:cNvCxnSpPr>
            <a:cxnSpLocks/>
          </p:cNvCxnSpPr>
          <p:nvPr/>
        </p:nvCxnSpPr>
        <p:spPr>
          <a:xfrm rot="1260000">
            <a:off x="7805796" y="5844436"/>
            <a:ext cx="0" cy="288000"/>
          </a:xfrm>
          <a:prstGeom prst="straightConnector1">
            <a:avLst/>
          </a:prstGeom>
          <a:ln w="5461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937065B6-CFA0-4C48-AA39-53882F224BBB}"/>
              </a:ext>
            </a:extLst>
          </p:cNvPr>
          <p:cNvCxnSpPr>
            <a:cxnSpLocks/>
          </p:cNvCxnSpPr>
          <p:nvPr/>
        </p:nvCxnSpPr>
        <p:spPr>
          <a:xfrm rot="-1260000">
            <a:off x="8320864" y="5850635"/>
            <a:ext cx="0" cy="288000"/>
          </a:xfrm>
          <a:prstGeom prst="straightConnector1">
            <a:avLst/>
          </a:prstGeom>
          <a:ln w="5461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1E3BA9B8-14B8-3F44-AA68-CCA5828E86C6}"/>
              </a:ext>
            </a:extLst>
          </p:cNvPr>
          <p:cNvCxnSpPr>
            <a:cxnSpLocks/>
          </p:cNvCxnSpPr>
          <p:nvPr/>
        </p:nvCxnSpPr>
        <p:spPr>
          <a:xfrm rot="7800000" flipV="1">
            <a:off x="7680413" y="5708225"/>
            <a:ext cx="288000" cy="0"/>
          </a:xfrm>
          <a:prstGeom prst="straightConnector1">
            <a:avLst/>
          </a:prstGeom>
          <a:ln w="5461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57797BC3-6026-3F44-82C8-7FC4114F55B5}"/>
              </a:ext>
            </a:extLst>
          </p:cNvPr>
          <p:cNvCxnSpPr>
            <a:cxnSpLocks/>
          </p:cNvCxnSpPr>
          <p:nvPr/>
        </p:nvCxnSpPr>
        <p:spPr>
          <a:xfrm rot="13800000" flipH="1" flipV="1">
            <a:off x="8158146" y="5717413"/>
            <a:ext cx="288000" cy="0"/>
          </a:xfrm>
          <a:prstGeom prst="straightConnector1">
            <a:avLst/>
          </a:prstGeom>
          <a:ln w="54610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25C2113-CED3-A74C-B99B-54AB5DF681DB}"/>
              </a:ext>
            </a:extLst>
          </p:cNvPr>
          <p:cNvSpPr txBox="1"/>
          <p:nvPr/>
        </p:nvSpPr>
        <p:spPr>
          <a:xfrm>
            <a:off x="109499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39FCBAC5-A1E7-134A-84C0-1C4BBCDE9E74}"/>
              </a:ext>
            </a:extLst>
          </p:cNvPr>
          <p:cNvSpPr txBox="1"/>
          <p:nvPr/>
        </p:nvSpPr>
        <p:spPr>
          <a:xfrm>
            <a:off x="1054658" y="1575479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BF7F09C1-AFC3-F24E-A954-C835C0A8A0BF}"/>
              </a:ext>
            </a:extLst>
          </p:cNvPr>
          <p:cNvSpPr txBox="1"/>
          <p:nvPr/>
        </p:nvSpPr>
        <p:spPr>
          <a:xfrm>
            <a:off x="2441501" y="2053211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F9E818B4-21E0-1644-A9B0-17D0600E65A9}"/>
              </a:ext>
            </a:extLst>
          </p:cNvPr>
          <p:cNvSpPr txBox="1"/>
          <p:nvPr/>
        </p:nvSpPr>
        <p:spPr>
          <a:xfrm>
            <a:off x="3124134" y="2053210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EC942BC-744B-2C44-B74D-A9BACBC58D77}"/>
              </a:ext>
            </a:extLst>
          </p:cNvPr>
          <p:cNvSpPr txBox="1"/>
          <p:nvPr/>
        </p:nvSpPr>
        <p:spPr>
          <a:xfrm>
            <a:off x="1359402" y="2566641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もと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A38204CB-D19F-FD44-86D7-F087105365CF}"/>
              </a:ext>
            </a:extLst>
          </p:cNvPr>
          <p:cNvSpPr txBox="1"/>
          <p:nvPr/>
        </p:nvSpPr>
        <p:spPr>
          <a:xfrm>
            <a:off x="2895717" y="2560780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6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E37A2C97-182A-BE4B-8256-F7E094279435}"/>
              </a:ext>
            </a:extLst>
          </p:cNvPr>
          <p:cNvSpPr txBox="1"/>
          <p:nvPr/>
        </p:nvSpPr>
        <p:spPr>
          <a:xfrm>
            <a:off x="4795101" y="2554919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667F0D9D-49BC-9849-B4A6-2837E955111C}"/>
              </a:ext>
            </a:extLst>
          </p:cNvPr>
          <p:cNvSpPr txBox="1"/>
          <p:nvPr/>
        </p:nvSpPr>
        <p:spPr>
          <a:xfrm>
            <a:off x="5497702" y="2549058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22F35A1-E6D3-5245-9DB0-CEFE698D7812}"/>
              </a:ext>
            </a:extLst>
          </p:cNvPr>
          <p:cNvSpPr txBox="1"/>
          <p:nvPr/>
        </p:nvSpPr>
        <p:spPr>
          <a:xfrm>
            <a:off x="2438147" y="4291134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469B8B0-5E6A-A24E-8C4E-C7EA1C1E8048}"/>
              </a:ext>
            </a:extLst>
          </p:cNvPr>
          <p:cNvSpPr txBox="1"/>
          <p:nvPr/>
        </p:nvSpPr>
        <p:spPr>
          <a:xfrm>
            <a:off x="3120780" y="4291133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6FEB3B97-6999-B941-BDF0-48825C17B8A9}"/>
              </a:ext>
            </a:extLst>
          </p:cNvPr>
          <p:cNvSpPr txBox="1"/>
          <p:nvPr/>
        </p:nvSpPr>
        <p:spPr>
          <a:xfrm>
            <a:off x="4712887" y="4845804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FC3AF14-F698-E14F-85A0-B9503849F242}"/>
              </a:ext>
            </a:extLst>
          </p:cNvPr>
          <p:cNvSpPr txBox="1"/>
          <p:nvPr/>
        </p:nvSpPr>
        <p:spPr>
          <a:xfrm>
            <a:off x="5415488" y="4839943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ちから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700B87A-B0D3-6247-A898-8C844EB41EC0}"/>
              </a:ext>
            </a:extLst>
          </p:cNvPr>
          <p:cNvSpPr txBox="1"/>
          <p:nvPr/>
        </p:nvSpPr>
        <p:spPr>
          <a:xfrm>
            <a:off x="1359402" y="4839943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もと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E15B939-62A8-F246-8E9D-E3FA212987F8}"/>
              </a:ext>
            </a:extLst>
          </p:cNvPr>
          <p:cNvSpPr txBox="1"/>
          <p:nvPr/>
        </p:nvSpPr>
        <p:spPr>
          <a:xfrm>
            <a:off x="3863989" y="4296994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6865C52-C28F-4B4D-98FD-206491E0C6AD}"/>
              </a:ext>
            </a:extLst>
          </p:cNvPr>
          <p:cNvSpPr txBox="1"/>
          <p:nvPr/>
        </p:nvSpPr>
        <p:spPr>
          <a:xfrm>
            <a:off x="1054658" y="3688349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7DF67A53-9544-4941-A327-A5D5BDF230C8}"/>
              </a:ext>
            </a:extLst>
          </p:cNvPr>
          <p:cNvSpPr txBox="1"/>
          <p:nvPr/>
        </p:nvSpPr>
        <p:spPr>
          <a:xfrm>
            <a:off x="1985071" y="3682488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A450268-EABD-444E-84F9-4DC1E5862F77}"/>
              </a:ext>
            </a:extLst>
          </p:cNvPr>
          <p:cNvSpPr txBox="1"/>
          <p:nvPr/>
        </p:nvSpPr>
        <p:spPr>
          <a:xfrm>
            <a:off x="3226580" y="5386928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BE5B9EC7-9233-D541-8C2B-82CC37C2660F}"/>
              </a:ext>
            </a:extLst>
          </p:cNvPr>
          <p:cNvSpPr txBox="1"/>
          <p:nvPr/>
        </p:nvSpPr>
        <p:spPr>
          <a:xfrm>
            <a:off x="4196488" y="5389643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982BE201-E0D3-CF4A-ADB1-B16A8FE43067}"/>
              </a:ext>
            </a:extLst>
          </p:cNvPr>
          <p:cNvSpPr txBox="1"/>
          <p:nvPr/>
        </p:nvSpPr>
        <p:spPr>
          <a:xfrm>
            <a:off x="5018479" y="5392358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6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BE9BF28A-3CF7-2D41-9A09-394C0104B7D0}"/>
              </a:ext>
            </a:extLst>
          </p:cNvPr>
          <p:cNvSpPr txBox="1"/>
          <p:nvPr/>
        </p:nvSpPr>
        <p:spPr>
          <a:xfrm>
            <a:off x="3235158" y="3089813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 dirty="0">
                <a:solidFill>
                  <a:schemeClr val="accent1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ふうせん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9E576AB-7BA8-4741-B234-328EC98DB1E7}"/>
              </a:ext>
            </a:extLst>
          </p:cNvPr>
          <p:cNvSpPr txBox="1"/>
          <p:nvPr/>
        </p:nvSpPr>
        <p:spPr>
          <a:xfrm>
            <a:off x="4205066" y="3092528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1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BC79BE2-2D01-2149-B0F4-F75AB8C620ED}"/>
              </a:ext>
            </a:extLst>
          </p:cNvPr>
          <p:cNvSpPr txBox="1"/>
          <p:nvPr/>
        </p:nvSpPr>
        <p:spPr>
          <a:xfrm>
            <a:off x="5497702" y="3095243"/>
            <a:ext cx="13752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1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だ</a:t>
            </a: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7862D096-3887-D649-AAAB-D86A1BD440D8}"/>
              </a:ext>
            </a:extLst>
          </p:cNvPr>
          <p:cNvCxnSpPr>
            <a:cxnSpLocks/>
          </p:cNvCxnSpPr>
          <p:nvPr/>
        </p:nvCxnSpPr>
        <p:spPr>
          <a:xfrm rot="960000" flipV="1">
            <a:off x="8151602" y="1368000"/>
            <a:ext cx="0" cy="288000"/>
          </a:xfrm>
          <a:prstGeom prst="straightConnector1">
            <a:avLst/>
          </a:prstGeom>
          <a:ln w="5461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線矢印コネクタ 72">
            <a:extLst>
              <a:ext uri="{FF2B5EF4-FFF2-40B4-BE49-F238E27FC236}">
                <a16:creationId xmlns:a16="http://schemas.microsoft.com/office/drawing/2014/main" id="{1D01B135-DE5B-5C4D-98F6-BEEEEBA29C5F}"/>
              </a:ext>
            </a:extLst>
          </p:cNvPr>
          <p:cNvCxnSpPr>
            <a:cxnSpLocks/>
          </p:cNvCxnSpPr>
          <p:nvPr/>
        </p:nvCxnSpPr>
        <p:spPr>
          <a:xfrm rot="-960000" flipV="1">
            <a:off x="7974757" y="1368000"/>
            <a:ext cx="0" cy="288000"/>
          </a:xfrm>
          <a:prstGeom prst="straightConnector1">
            <a:avLst/>
          </a:prstGeom>
          <a:ln w="5461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62DCB116-0FB5-4547-AAE4-73BE7C57F9DE}"/>
              </a:ext>
            </a:extLst>
          </p:cNvPr>
          <p:cNvCxnSpPr>
            <a:cxnSpLocks/>
          </p:cNvCxnSpPr>
          <p:nvPr/>
        </p:nvCxnSpPr>
        <p:spPr>
          <a:xfrm rot="960000" flipV="1">
            <a:off x="8138325" y="3876605"/>
            <a:ext cx="0" cy="288000"/>
          </a:xfrm>
          <a:prstGeom prst="straightConnector1">
            <a:avLst/>
          </a:prstGeom>
          <a:ln w="54610">
            <a:solidFill>
              <a:schemeClr val="accent6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ECFC5907-0A74-CC4D-A721-B31C2CC75AD9}"/>
              </a:ext>
            </a:extLst>
          </p:cNvPr>
          <p:cNvCxnSpPr>
            <a:cxnSpLocks/>
          </p:cNvCxnSpPr>
          <p:nvPr/>
        </p:nvCxnSpPr>
        <p:spPr>
          <a:xfrm rot="-960000" flipV="1">
            <a:off x="7961480" y="3876605"/>
            <a:ext cx="0" cy="288000"/>
          </a:xfrm>
          <a:prstGeom prst="straightConnector1">
            <a:avLst/>
          </a:prstGeom>
          <a:ln w="54610">
            <a:solidFill>
              <a:schemeClr val="accent6">
                <a:lumMod val="60000"/>
                <a:lumOff val="40000"/>
              </a:schemeClr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58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339C535-E4F9-FB4A-AC6E-9ED3B9640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肺のしくみ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0B3A9D4-6A3C-CF41-A18E-57AFA398B6F1}"/>
              </a:ext>
            </a:extLst>
          </p:cNvPr>
          <p:cNvSpPr txBox="1"/>
          <p:nvPr/>
        </p:nvSpPr>
        <p:spPr>
          <a:xfrm>
            <a:off x="1094999" y="305176"/>
            <a:ext cx="13752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8" name="コンテンツ プレースホルダー 7">
            <a:extLst>
              <a:ext uri="{FF2B5EF4-FFF2-40B4-BE49-F238E27FC236}">
                <a16:creationId xmlns:a16="http://schemas.microsoft.com/office/drawing/2014/main" id="{48219F94-A587-8345-BFEB-9AB74FEFC3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solidFill>
                  <a:schemeClr val="bg2"/>
                </a:solidFill>
              </a:rPr>
              <a:t>同じことが、息をする時の体の中でも起こっているよ！</a:t>
            </a:r>
            <a:endParaRPr lang="en-US" altLang="ja-JP" sz="2400" dirty="0">
              <a:solidFill>
                <a:schemeClr val="bg2"/>
              </a:solidFill>
            </a:endParaRPr>
          </a:p>
          <a:p>
            <a:r>
              <a:rPr lang="ja-JP" altLang="en-US" sz="2400"/>
              <a:t>人の体には、ふくらんだりしぼんだりする</a:t>
            </a:r>
            <a:r>
              <a:rPr lang="ja-JP" altLang="en-US" sz="2400">
                <a:solidFill>
                  <a:schemeClr val="accent2">
                    <a:lumMod val="60000"/>
                    <a:lumOff val="40000"/>
                  </a:schemeClr>
                </a:solidFill>
              </a:rPr>
              <a:t>肺</a:t>
            </a:r>
            <a:r>
              <a:rPr lang="ja-JP" altLang="en-US" sz="2400"/>
              <a:t>と、</a:t>
            </a:r>
            <a:r>
              <a:rPr lang="ja-JP" altLang="en-US" sz="2400">
                <a:solidFill>
                  <a:schemeClr val="accent4">
                    <a:lumMod val="60000"/>
                    <a:lumOff val="40000"/>
                  </a:schemeClr>
                </a:solidFill>
              </a:rPr>
              <a:t>横かくまく</a:t>
            </a:r>
            <a:r>
              <a:rPr lang="ja-JP" altLang="en-US" sz="2400"/>
              <a:t>というまくがある。息をする時、このまくを</a:t>
            </a:r>
            <a:r>
              <a:rPr lang="ja-JP" altLang="en-US" sz="2400">
                <a:solidFill>
                  <a:schemeClr val="accent3"/>
                </a:solidFill>
              </a:rPr>
              <a:t>上げたり</a:t>
            </a:r>
            <a:r>
              <a:rPr lang="ja-JP" altLang="en-US" sz="2400">
                <a:solidFill>
                  <a:schemeClr val="accent4">
                    <a:lumMod val="60000"/>
                    <a:lumOff val="40000"/>
                  </a:schemeClr>
                </a:solidFill>
              </a:rPr>
              <a:t>下げたり</a:t>
            </a:r>
            <a:r>
              <a:rPr lang="ja-JP" altLang="en-US" sz="2400"/>
              <a:t>することで、</a:t>
            </a:r>
            <a:r>
              <a:rPr lang="ja-JP" altLang="en-US" sz="2400">
                <a:solidFill>
                  <a:schemeClr val="accent1"/>
                </a:solidFill>
              </a:rPr>
              <a:t>胸の中の空気</a:t>
            </a:r>
            <a:r>
              <a:rPr lang="ja-JP" altLang="en-US" sz="2400"/>
              <a:t>が</a:t>
            </a:r>
            <a:r>
              <a:rPr lang="ja-JP" altLang="en-US" sz="2400">
                <a:solidFill>
                  <a:schemeClr val="accent3"/>
                </a:solidFill>
              </a:rPr>
              <a:t>ちぢんだり</a:t>
            </a:r>
            <a:r>
              <a:rPr lang="ja-JP" altLang="en-US" sz="2400">
                <a:solidFill>
                  <a:schemeClr val="accent4">
                    <a:lumMod val="60000"/>
                    <a:lumOff val="40000"/>
                  </a:schemeClr>
                </a:solidFill>
              </a:rPr>
              <a:t>広がる</a:t>
            </a:r>
            <a:r>
              <a:rPr lang="ja-JP" altLang="en-US" sz="2400"/>
              <a:t>。すると</a:t>
            </a:r>
            <a:r>
              <a:rPr lang="ja-JP" altLang="en-US" sz="2400">
                <a:solidFill>
                  <a:schemeClr val="accent2">
                    <a:lumMod val="60000"/>
                    <a:lumOff val="40000"/>
                  </a:schemeClr>
                </a:solidFill>
              </a:rPr>
              <a:t>肺</a:t>
            </a:r>
            <a:r>
              <a:rPr lang="ja-JP" altLang="en-US" sz="2400"/>
              <a:t>が</a:t>
            </a:r>
            <a:r>
              <a:rPr lang="ja-JP" altLang="en-US" sz="2400">
                <a:solidFill>
                  <a:schemeClr val="accent3"/>
                </a:solidFill>
              </a:rPr>
              <a:t>しぼんだり</a:t>
            </a:r>
            <a:r>
              <a:rPr lang="ja-JP" altLang="en-US" sz="2400">
                <a:solidFill>
                  <a:schemeClr val="accent4">
                    <a:lumMod val="60000"/>
                    <a:lumOff val="40000"/>
                  </a:schemeClr>
                </a:solidFill>
              </a:rPr>
              <a:t>ふくらんだり</a:t>
            </a:r>
            <a:r>
              <a:rPr lang="ja-JP" altLang="en-US" sz="2400"/>
              <a:t>するから、</a:t>
            </a:r>
            <a:r>
              <a:rPr lang="ja-JP" altLang="en-US" sz="2400">
                <a:solidFill>
                  <a:schemeClr val="accent3"/>
                </a:solidFill>
              </a:rPr>
              <a:t>息をはいたり</a:t>
            </a:r>
            <a:r>
              <a:rPr lang="ja-JP" altLang="en-US" sz="2400">
                <a:solidFill>
                  <a:schemeClr val="accent4">
                    <a:lumMod val="60000"/>
                    <a:lumOff val="40000"/>
                  </a:schemeClr>
                </a:solidFill>
              </a:rPr>
              <a:t>すったり</a:t>
            </a:r>
            <a:r>
              <a:rPr lang="ja-JP" altLang="en-US" sz="2400"/>
              <a:t>できるんだ！</a:t>
            </a:r>
            <a:endParaRPr lang="en-US" altLang="ja-JP" sz="2400" dirty="0"/>
          </a:p>
          <a:p>
            <a:endParaRPr lang="en-US" altLang="ja-JP" sz="2400" dirty="0"/>
          </a:p>
          <a:p>
            <a:endParaRPr lang="ja-JP" altLang="en-US" sz="2400"/>
          </a:p>
        </p:txBody>
      </p:sp>
      <p:pic>
        <p:nvPicPr>
          <p:cNvPr id="10" name="コンテンツ プレースホルダー 5" descr="おもちゃ, 人形 が含まれている画像&#10;&#10;自動的に生成された説明">
            <a:extLst>
              <a:ext uri="{FF2B5EF4-FFF2-40B4-BE49-F238E27FC236}">
                <a16:creationId xmlns:a16="http://schemas.microsoft.com/office/drawing/2014/main" id="{352E72E4-A257-874F-BBF6-7B492CE31C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908" y="4355020"/>
            <a:ext cx="2258505" cy="2077824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F810F4DD-A518-DB45-BE5C-909EB1A50261}"/>
              </a:ext>
            </a:extLst>
          </p:cNvPr>
          <p:cNvGrpSpPr/>
          <p:nvPr/>
        </p:nvGrpSpPr>
        <p:grpSpPr>
          <a:xfrm>
            <a:off x="1425409" y="4473883"/>
            <a:ext cx="1233785" cy="1966318"/>
            <a:chOff x="1177212" y="3556657"/>
            <a:chExt cx="1804691" cy="287618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536C0AE0-C40A-844C-906C-2D6555854A51}"/>
                </a:ext>
              </a:extLst>
            </p:cNvPr>
            <p:cNvGrpSpPr/>
            <p:nvPr/>
          </p:nvGrpSpPr>
          <p:grpSpPr>
            <a:xfrm>
              <a:off x="1177212" y="4017926"/>
              <a:ext cx="1804691" cy="2414919"/>
              <a:chOff x="1177212" y="3870009"/>
              <a:chExt cx="1804691" cy="2414919"/>
            </a:xfrm>
          </p:grpSpPr>
          <p:pic>
            <p:nvPicPr>
              <p:cNvPr id="11" name="図 10" descr="白いバックグラウンドの前にあるボトル&#10;&#10;自動的に生成された説明">
                <a:extLst>
                  <a:ext uri="{FF2B5EF4-FFF2-40B4-BE49-F238E27FC236}">
                    <a16:creationId xmlns:a16="http://schemas.microsoft.com/office/drawing/2014/main" id="{00D93A6D-BFB3-6549-A1A1-2282E55C7AF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4161"/>
              <a:stretch/>
            </p:blipFill>
            <p:spPr>
              <a:xfrm>
                <a:off x="1177212" y="4122000"/>
                <a:ext cx="1804691" cy="1908410"/>
              </a:xfrm>
              <a:prstGeom prst="rect">
                <a:avLst/>
              </a:prstGeom>
            </p:spPr>
          </p:pic>
          <p:pic>
            <p:nvPicPr>
              <p:cNvPr id="19" name="図 18" descr="ぼやけた写真&#10;&#10;中程度の精度で自動的に生成された説明">
                <a:extLst>
                  <a:ext uri="{FF2B5EF4-FFF2-40B4-BE49-F238E27FC236}">
                    <a16:creationId xmlns:a16="http://schemas.microsoft.com/office/drawing/2014/main" id="{74413C44-3104-5F4F-873D-2C5A2AF4CD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5668"/>
              <a:stretch/>
            </p:blipFill>
            <p:spPr>
              <a:xfrm>
                <a:off x="1951326" y="3870009"/>
                <a:ext cx="241669" cy="1000635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F361A514-C83C-D649-8985-D5246478FF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alphaModFix amt="70000"/>
              </a:blip>
              <a:stretch>
                <a:fillRect/>
              </a:stretch>
            </p:blipFill>
            <p:spPr>
              <a:xfrm rot="13210068">
                <a:off x="1577614" y="4598478"/>
                <a:ext cx="998686" cy="924241"/>
              </a:xfrm>
              <a:prstGeom prst="rect">
                <a:avLst/>
              </a:prstGeom>
            </p:spPr>
          </p:pic>
          <p:sp>
            <p:nvSpPr>
              <p:cNvPr id="25" name="円弧 24">
                <a:extLst>
                  <a:ext uri="{FF2B5EF4-FFF2-40B4-BE49-F238E27FC236}">
                    <a16:creationId xmlns:a16="http://schemas.microsoft.com/office/drawing/2014/main" id="{E294B736-C1E5-D849-931B-8E5B17ED7A5A}"/>
                  </a:ext>
                </a:extLst>
              </p:cNvPr>
              <p:cNvSpPr/>
              <p:nvPr/>
            </p:nvSpPr>
            <p:spPr>
              <a:xfrm rot="10800000" flipV="1">
                <a:off x="1630499" y="5788014"/>
                <a:ext cx="868141" cy="496914"/>
              </a:xfrm>
              <a:prstGeom prst="arc">
                <a:avLst>
                  <a:gd name="adj1" fmla="val 10787232"/>
                  <a:gd name="adj2" fmla="val 47790"/>
                </a:avLst>
              </a:prstGeom>
              <a:solidFill>
                <a:schemeClr val="accent4">
                  <a:alpha val="80000"/>
                </a:schemeClr>
              </a:solidFill>
              <a:ln w="5461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3202544E-4EEA-8E4D-9ECA-68EAF99D91AB}"/>
                  </a:ext>
                </a:extLst>
              </p:cNvPr>
              <p:cNvSpPr/>
              <p:nvPr/>
            </p:nvSpPr>
            <p:spPr>
              <a:xfrm>
                <a:off x="1883062" y="4192496"/>
                <a:ext cx="375643" cy="26011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正方形/長方形 28">
                <a:extLst>
                  <a:ext uri="{FF2B5EF4-FFF2-40B4-BE49-F238E27FC236}">
                    <a16:creationId xmlns:a16="http://schemas.microsoft.com/office/drawing/2014/main" id="{A389CBBC-4BB8-0643-90E6-F9740860247E}"/>
                  </a:ext>
                </a:extLst>
              </p:cNvPr>
              <p:cNvSpPr/>
              <p:nvPr/>
            </p:nvSpPr>
            <p:spPr>
              <a:xfrm>
                <a:off x="1958314" y="4514400"/>
                <a:ext cx="233245" cy="177659"/>
              </a:xfrm>
              <a:prstGeom prst="rect">
                <a:avLst/>
              </a:prstGeom>
              <a:solidFill>
                <a:srgbClr val="0070C0">
                  <a:alpha val="88000"/>
                </a:srgbClr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34" name="コンテンツ プレースホルダー 5" descr="おもちゃ, 人形 が含まれている画像&#10;&#10;自動的に生成された説明">
              <a:extLst>
                <a:ext uri="{FF2B5EF4-FFF2-40B4-BE49-F238E27FC236}">
                  <a16:creationId xmlns:a16="http://schemas.microsoft.com/office/drawing/2014/main" id="{228D07EA-721B-BF44-AA21-F866CE5DB0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40254" r="83053" b="45057"/>
            <a:stretch/>
          </p:blipFill>
          <p:spPr>
            <a:xfrm rot="6614543">
              <a:off x="1782287" y="3605604"/>
              <a:ext cx="483127" cy="385233"/>
            </a:xfrm>
            <a:prstGeom prst="rect">
              <a:avLst/>
            </a:prstGeom>
          </p:spPr>
        </p:pic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D7CDFC79-1F25-6943-A3C3-7A08ED0ECBD8}"/>
              </a:ext>
            </a:extLst>
          </p:cNvPr>
          <p:cNvGrpSpPr/>
          <p:nvPr/>
        </p:nvGrpSpPr>
        <p:grpSpPr>
          <a:xfrm>
            <a:off x="2464069" y="4449665"/>
            <a:ext cx="1233785" cy="1895271"/>
            <a:chOff x="2877448" y="3586274"/>
            <a:chExt cx="1804691" cy="2772265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BF779EDD-07C4-784A-A594-18A9168D033F}"/>
                </a:ext>
              </a:extLst>
            </p:cNvPr>
            <p:cNvGrpSpPr/>
            <p:nvPr/>
          </p:nvGrpSpPr>
          <p:grpSpPr>
            <a:xfrm>
              <a:off x="2877448" y="4017926"/>
              <a:ext cx="1804691" cy="2340613"/>
              <a:chOff x="2326121" y="3870009"/>
              <a:chExt cx="1804691" cy="2340613"/>
            </a:xfrm>
          </p:grpSpPr>
          <p:pic>
            <p:nvPicPr>
              <p:cNvPr id="18" name="図 17" descr="白いバックグラウンドの前にあるボトル&#10;&#10;自動的に生成された説明">
                <a:extLst>
                  <a:ext uri="{FF2B5EF4-FFF2-40B4-BE49-F238E27FC236}">
                    <a16:creationId xmlns:a16="http://schemas.microsoft.com/office/drawing/2014/main" id="{AD308FAA-0455-4548-8E05-E126C0D20A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4161"/>
              <a:stretch/>
            </p:blipFill>
            <p:spPr>
              <a:xfrm>
                <a:off x="2326121" y="4122000"/>
                <a:ext cx="1804691" cy="1908410"/>
              </a:xfrm>
              <a:prstGeom prst="rect">
                <a:avLst/>
              </a:prstGeom>
            </p:spPr>
          </p:pic>
          <p:pic>
            <p:nvPicPr>
              <p:cNvPr id="17" name="図 16" descr="ぼやけた写真&#10;&#10;中程度の精度で自動的に生成された説明">
                <a:extLst>
                  <a:ext uri="{FF2B5EF4-FFF2-40B4-BE49-F238E27FC236}">
                    <a16:creationId xmlns:a16="http://schemas.microsoft.com/office/drawing/2014/main" id="{C04DB9E6-CEB6-B54F-9259-4667269B091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45668"/>
              <a:stretch/>
            </p:blipFill>
            <p:spPr>
              <a:xfrm>
                <a:off x="3095007" y="3870009"/>
                <a:ext cx="241669" cy="1000635"/>
              </a:xfrm>
              <a:prstGeom prst="rect">
                <a:avLst/>
              </a:prstGeom>
            </p:spPr>
          </p:pic>
          <p:pic>
            <p:nvPicPr>
              <p:cNvPr id="15" name="図 14" descr="帽子, 花, ライチ が含まれている画像&#10;&#10;自動的に生成された説明">
                <a:extLst>
                  <a:ext uri="{FF2B5EF4-FFF2-40B4-BE49-F238E27FC236}">
                    <a16:creationId xmlns:a16="http://schemas.microsoft.com/office/drawing/2014/main" id="{D12F433F-4475-784B-BB91-60878DD5C1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alphaModFix amt="70000"/>
              </a:blip>
              <a:stretch>
                <a:fillRect/>
              </a:stretch>
            </p:blipFill>
            <p:spPr>
              <a:xfrm rot="12653321">
                <a:off x="2731898" y="4533355"/>
                <a:ext cx="1058097" cy="1058097"/>
              </a:xfrm>
              <a:prstGeom prst="rect">
                <a:avLst/>
              </a:prstGeom>
            </p:spPr>
          </p:pic>
          <p:sp>
            <p:nvSpPr>
              <p:cNvPr id="24" name="円弧 23">
                <a:extLst>
                  <a:ext uri="{FF2B5EF4-FFF2-40B4-BE49-F238E27FC236}">
                    <a16:creationId xmlns:a16="http://schemas.microsoft.com/office/drawing/2014/main" id="{0F8274D5-DC56-8448-8689-B9FF480141D8}"/>
                  </a:ext>
                </a:extLst>
              </p:cNvPr>
              <p:cNvSpPr/>
              <p:nvPr/>
            </p:nvSpPr>
            <p:spPr>
              <a:xfrm flipV="1">
                <a:off x="2772921" y="5713708"/>
                <a:ext cx="868141" cy="496914"/>
              </a:xfrm>
              <a:prstGeom prst="arc">
                <a:avLst>
                  <a:gd name="adj1" fmla="val 10787232"/>
                  <a:gd name="adj2" fmla="val 47790"/>
                </a:avLst>
              </a:prstGeom>
              <a:solidFill>
                <a:schemeClr val="accent4">
                  <a:alpha val="80000"/>
                </a:schemeClr>
              </a:solidFill>
              <a:ln w="5461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正方形/長方形 25">
                <a:extLst>
                  <a:ext uri="{FF2B5EF4-FFF2-40B4-BE49-F238E27FC236}">
                    <a16:creationId xmlns:a16="http://schemas.microsoft.com/office/drawing/2014/main" id="{4B640C81-867A-1044-8CA3-E683A705C7AC}"/>
                  </a:ext>
                </a:extLst>
              </p:cNvPr>
              <p:cNvSpPr/>
              <p:nvPr/>
            </p:nvSpPr>
            <p:spPr>
              <a:xfrm>
                <a:off x="3032819" y="4189603"/>
                <a:ext cx="375643" cy="26011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" name="正方形/長方形 27">
                <a:extLst>
                  <a:ext uri="{FF2B5EF4-FFF2-40B4-BE49-F238E27FC236}">
                    <a16:creationId xmlns:a16="http://schemas.microsoft.com/office/drawing/2014/main" id="{25C31F07-1F4F-C443-8829-E968EDE0C8D3}"/>
                  </a:ext>
                </a:extLst>
              </p:cNvPr>
              <p:cNvSpPr/>
              <p:nvPr/>
            </p:nvSpPr>
            <p:spPr>
              <a:xfrm>
                <a:off x="3098397" y="4512967"/>
                <a:ext cx="233245" cy="177659"/>
              </a:xfrm>
              <a:prstGeom prst="rect">
                <a:avLst/>
              </a:prstGeom>
              <a:solidFill>
                <a:srgbClr val="0070C0">
                  <a:alpha val="88000"/>
                </a:srgbClr>
              </a:solidFill>
              <a:ln>
                <a:noFill/>
              </a:ln>
              <a:effectLst>
                <a:softEdge rad="3175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pic>
          <p:nvPicPr>
            <p:cNvPr id="35" name="コンテンツ プレースホルダー 5" descr="おもちゃ, 人形 が含まれている画像&#10;&#10;自動的に生成された説明">
              <a:extLst>
                <a:ext uri="{FF2B5EF4-FFF2-40B4-BE49-F238E27FC236}">
                  <a16:creationId xmlns:a16="http://schemas.microsoft.com/office/drawing/2014/main" id="{536E7F09-7D17-0444-9878-48D58E22CC0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46489" t="34880" r="38918" b="51278"/>
            <a:stretch/>
          </p:blipFill>
          <p:spPr>
            <a:xfrm rot="7047064">
              <a:off x="3550314" y="3612771"/>
              <a:ext cx="416008" cy="363014"/>
            </a:xfrm>
            <a:prstGeom prst="rect">
              <a:avLst/>
            </a:prstGeom>
          </p:spPr>
        </p:pic>
      </p:grp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65FCD7A-02C8-2B44-AA92-E808CEB524A8}"/>
              </a:ext>
            </a:extLst>
          </p:cNvPr>
          <p:cNvSpPr txBox="1"/>
          <p:nvPr/>
        </p:nvSpPr>
        <p:spPr>
          <a:xfrm>
            <a:off x="860210" y="164096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おな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232A6D1-83B4-C940-B9B7-259F374C1A39}"/>
              </a:ext>
            </a:extLst>
          </p:cNvPr>
          <p:cNvSpPr txBox="1"/>
          <p:nvPr/>
        </p:nvSpPr>
        <p:spPr>
          <a:xfrm>
            <a:off x="2245396" y="164096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D0383DA-F0BD-DE4E-B6CB-E5F218FBC0ED}"/>
              </a:ext>
            </a:extLst>
          </p:cNvPr>
          <p:cNvSpPr txBox="1"/>
          <p:nvPr/>
        </p:nvSpPr>
        <p:spPr>
          <a:xfrm>
            <a:off x="3307854" y="164096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9E870B0-45BA-974A-B53C-26A893966B39}"/>
              </a:ext>
            </a:extLst>
          </p:cNvPr>
          <p:cNvSpPr txBox="1"/>
          <p:nvPr/>
        </p:nvSpPr>
        <p:spPr>
          <a:xfrm>
            <a:off x="3778644" y="164096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からだ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6454EE0E-81E7-BD40-BB34-096AA9AB1C6E}"/>
              </a:ext>
            </a:extLst>
          </p:cNvPr>
          <p:cNvSpPr txBox="1"/>
          <p:nvPr/>
        </p:nvSpPr>
        <p:spPr>
          <a:xfrm>
            <a:off x="4383904" y="164096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C280884-C878-F94E-BC5E-259A5CBA2C0F}"/>
              </a:ext>
            </a:extLst>
          </p:cNvPr>
          <p:cNvSpPr txBox="1"/>
          <p:nvPr/>
        </p:nvSpPr>
        <p:spPr>
          <a:xfrm>
            <a:off x="5244657" y="164096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53E6C01-E346-6646-A6BC-242164E04D4A}"/>
              </a:ext>
            </a:extLst>
          </p:cNvPr>
          <p:cNvSpPr txBox="1"/>
          <p:nvPr/>
        </p:nvSpPr>
        <p:spPr>
          <a:xfrm>
            <a:off x="1396248" y="2301783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からだ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AF16A15-3A6B-0242-95EF-2C0795808D40}"/>
              </a:ext>
            </a:extLst>
          </p:cNvPr>
          <p:cNvSpPr txBox="1"/>
          <p:nvPr/>
        </p:nvSpPr>
        <p:spPr>
          <a:xfrm>
            <a:off x="874483" y="230571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DCE640EA-1999-9446-A712-8C93FF713AF0}"/>
              </a:ext>
            </a:extLst>
          </p:cNvPr>
          <p:cNvSpPr txBox="1"/>
          <p:nvPr/>
        </p:nvSpPr>
        <p:spPr>
          <a:xfrm>
            <a:off x="5364894" y="2301782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DD9307A-D194-9149-A06A-D78C85A322F6}"/>
              </a:ext>
            </a:extLst>
          </p:cNvPr>
          <p:cNvSpPr txBox="1"/>
          <p:nvPr/>
        </p:nvSpPr>
        <p:spPr>
          <a:xfrm>
            <a:off x="6103592" y="2297854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おう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773A4C6-0EC1-8849-8B51-5B8BA85B7CE8}"/>
              </a:ext>
            </a:extLst>
          </p:cNvPr>
          <p:cNvSpPr txBox="1"/>
          <p:nvPr/>
        </p:nvSpPr>
        <p:spPr>
          <a:xfrm>
            <a:off x="5092342" y="3413406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2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はい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D967C11F-38C6-764A-A0B2-82AF3D25F8EE}"/>
              </a:ext>
            </a:extLst>
          </p:cNvPr>
          <p:cNvSpPr txBox="1"/>
          <p:nvPr/>
        </p:nvSpPr>
        <p:spPr>
          <a:xfrm>
            <a:off x="7722625" y="2867011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むね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D631B78-123A-4F43-8B96-D4B13E743AE6}"/>
              </a:ext>
            </a:extLst>
          </p:cNvPr>
          <p:cNvSpPr txBox="1"/>
          <p:nvPr/>
        </p:nvSpPr>
        <p:spPr>
          <a:xfrm>
            <a:off x="856357" y="340908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なか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D8BA4F3-104A-5A46-B75F-2B753DEA7DAC}"/>
              </a:ext>
            </a:extLst>
          </p:cNvPr>
          <p:cNvSpPr txBox="1"/>
          <p:nvPr/>
        </p:nvSpPr>
        <p:spPr>
          <a:xfrm>
            <a:off x="1534773" y="3413494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C9D7A58-FA2E-7A4A-B280-20DBD1435F87}"/>
              </a:ext>
            </a:extLst>
          </p:cNvPr>
          <p:cNvSpPr txBox="1"/>
          <p:nvPr/>
        </p:nvSpPr>
        <p:spPr>
          <a:xfrm>
            <a:off x="4493264" y="286321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あ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ECE12331-1102-114C-905D-832E5690B83C}"/>
              </a:ext>
            </a:extLst>
          </p:cNvPr>
          <p:cNvSpPr txBox="1"/>
          <p:nvPr/>
        </p:nvSpPr>
        <p:spPr>
          <a:xfrm>
            <a:off x="5483249" y="2867011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さ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D3BF7578-040D-1741-A57A-A9D49CD4F41A}"/>
              </a:ext>
            </a:extLst>
          </p:cNvPr>
          <p:cNvSpPr txBox="1"/>
          <p:nvPr/>
        </p:nvSpPr>
        <p:spPr>
          <a:xfrm>
            <a:off x="3441789" y="3409081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ひろ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1244BFF-A7A7-5449-8343-3F00BC97AD9C}"/>
              </a:ext>
            </a:extLst>
          </p:cNvPr>
          <p:cNvSpPr txBox="1"/>
          <p:nvPr/>
        </p:nvSpPr>
        <p:spPr>
          <a:xfrm>
            <a:off x="2010539" y="3967850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accent3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5439E719-96D5-6F40-90B1-E0377D2C37C1}"/>
              </a:ext>
            </a:extLst>
          </p:cNvPr>
          <p:cNvGrpSpPr/>
          <p:nvPr/>
        </p:nvGrpSpPr>
        <p:grpSpPr>
          <a:xfrm>
            <a:off x="4336022" y="4944158"/>
            <a:ext cx="1024786" cy="545760"/>
            <a:chOff x="4315105" y="5191213"/>
            <a:chExt cx="1024786" cy="545760"/>
          </a:xfrm>
        </p:grpSpPr>
        <p:sp>
          <p:nvSpPr>
            <p:cNvPr id="57" name="線吹き出し 1 (枠付き) 56">
              <a:extLst>
                <a:ext uri="{FF2B5EF4-FFF2-40B4-BE49-F238E27FC236}">
                  <a16:creationId xmlns:a16="http://schemas.microsoft.com/office/drawing/2014/main" id="{784C1D4F-E6D8-5E4B-A8A9-75D7A297FBE5}"/>
                </a:ext>
              </a:extLst>
            </p:cNvPr>
            <p:cNvSpPr/>
            <p:nvPr/>
          </p:nvSpPr>
          <p:spPr>
            <a:xfrm>
              <a:off x="4315105" y="5229772"/>
              <a:ext cx="728513" cy="507201"/>
            </a:xfrm>
            <a:prstGeom prst="borderCallout1">
              <a:avLst>
                <a:gd name="adj1" fmla="val 41861"/>
                <a:gd name="adj2" fmla="val 104104"/>
                <a:gd name="adj3" fmla="val 133931"/>
                <a:gd name="adj4" fmla="val 24279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8575">
              <a:solidFill>
                <a:srgbClr val="EC6A7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ysClr val="windowText" lastClr="000000"/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902D954A-C15D-9347-87B7-88656557D410}"/>
                </a:ext>
              </a:extLst>
            </p:cNvPr>
            <p:cNvSpPr txBox="1"/>
            <p:nvPr/>
          </p:nvSpPr>
          <p:spPr>
            <a:xfrm>
              <a:off x="4458789" y="5336863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>
                  <a:solidFill>
                    <a:sysClr val="windowText" lastClr="000000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肺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AB33870E-6537-F540-855F-41B65A5C1B65}"/>
                </a:ext>
              </a:extLst>
            </p:cNvPr>
            <p:cNvSpPr txBox="1"/>
            <p:nvPr/>
          </p:nvSpPr>
          <p:spPr>
            <a:xfrm>
              <a:off x="4438463" y="5191213"/>
              <a:ext cx="9014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spc="300">
                  <a:latin typeface="Meiryo UI" panose="020B0604030504040204" pitchFamily="34" charset="-128"/>
                  <a:ea typeface="Meiryo UI" panose="020B0604030504040204" pitchFamily="34" charset="-128"/>
                </a:rPr>
                <a:t>はい</a:t>
              </a:r>
            </a:p>
          </p:txBody>
        </p: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73C6DA71-D0F9-C14A-BA4F-089A65CA16D7}"/>
              </a:ext>
            </a:extLst>
          </p:cNvPr>
          <p:cNvGrpSpPr/>
          <p:nvPr/>
        </p:nvGrpSpPr>
        <p:grpSpPr>
          <a:xfrm>
            <a:off x="4131319" y="5572673"/>
            <a:ext cx="1115821" cy="527852"/>
            <a:chOff x="4142210" y="5838770"/>
            <a:chExt cx="1115821" cy="527852"/>
          </a:xfrm>
        </p:grpSpPr>
        <p:sp>
          <p:nvSpPr>
            <p:cNvPr id="6" name="線吹き出し 1 (枠付き) 5">
              <a:extLst>
                <a:ext uri="{FF2B5EF4-FFF2-40B4-BE49-F238E27FC236}">
                  <a16:creationId xmlns:a16="http://schemas.microsoft.com/office/drawing/2014/main" id="{2C6AAF84-4ED8-304E-8D77-3FBA0451794A}"/>
                </a:ext>
              </a:extLst>
            </p:cNvPr>
            <p:cNvSpPr/>
            <p:nvPr/>
          </p:nvSpPr>
          <p:spPr>
            <a:xfrm>
              <a:off x="4148180" y="5845062"/>
              <a:ext cx="1109851" cy="507201"/>
            </a:xfrm>
            <a:prstGeom prst="borderCallout1">
              <a:avLst>
                <a:gd name="adj1" fmla="val 41861"/>
                <a:gd name="adj2" fmla="val 104104"/>
                <a:gd name="adj3" fmla="val 84807"/>
                <a:gd name="adj4" fmla="val 17588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28575">
              <a:solidFill>
                <a:srgbClr val="FF9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D1DD496F-6560-DD4F-B1CC-75E391C4E6C4}"/>
                </a:ext>
              </a:extLst>
            </p:cNvPr>
            <p:cNvSpPr txBox="1"/>
            <p:nvPr/>
          </p:nvSpPr>
          <p:spPr>
            <a:xfrm>
              <a:off x="4142210" y="5966512"/>
              <a:ext cx="110479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2000">
                  <a:solidFill>
                    <a:sysClr val="windowText" lastClr="000000"/>
                  </a:solidFill>
                  <a:latin typeface="Meiryo UI" panose="020B0604030504040204" pitchFamily="34" charset="-128"/>
                  <a:ea typeface="Meiryo UI" panose="020B0604030504040204" pitchFamily="34" charset="-128"/>
                </a:rPr>
                <a:t>横かくまく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A005286E-880B-4C48-8606-83441AA77FD9}"/>
                </a:ext>
              </a:extLst>
            </p:cNvPr>
            <p:cNvSpPr txBox="1"/>
            <p:nvPr/>
          </p:nvSpPr>
          <p:spPr>
            <a:xfrm>
              <a:off x="4150279" y="5838770"/>
              <a:ext cx="90142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200" spc="300">
                  <a:latin typeface="Meiryo UI" panose="020B0604030504040204" pitchFamily="34" charset="-128"/>
                  <a:ea typeface="Meiryo UI" panose="020B0604030504040204" pitchFamily="34" charset="-128"/>
                </a:rPr>
                <a:t>おう</a:t>
              </a:r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1560661E-FA90-2445-8E64-DA309EE0D37D}"/>
              </a:ext>
            </a:extLst>
          </p:cNvPr>
          <p:cNvCxnSpPr>
            <a:cxnSpLocks/>
          </p:cNvCxnSpPr>
          <p:nvPr/>
        </p:nvCxnSpPr>
        <p:spPr>
          <a:xfrm flipH="1">
            <a:off x="3285880" y="5204574"/>
            <a:ext cx="1010337" cy="372639"/>
          </a:xfrm>
          <a:prstGeom prst="line">
            <a:avLst/>
          </a:prstGeom>
          <a:ln w="28575">
            <a:solidFill>
              <a:srgbClr val="EC6A7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線コネクタ 59">
            <a:extLst>
              <a:ext uri="{FF2B5EF4-FFF2-40B4-BE49-F238E27FC236}">
                <a16:creationId xmlns:a16="http://schemas.microsoft.com/office/drawing/2014/main" id="{166D3484-933A-A241-A17F-0582D809C373}"/>
              </a:ext>
            </a:extLst>
          </p:cNvPr>
          <p:cNvCxnSpPr>
            <a:cxnSpLocks/>
          </p:cNvCxnSpPr>
          <p:nvPr/>
        </p:nvCxnSpPr>
        <p:spPr>
          <a:xfrm flipH="1">
            <a:off x="3305878" y="5831419"/>
            <a:ext cx="782005" cy="386325"/>
          </a:xfrm>
          <a:prstGeom prst="line">
            <a:avLst/>
          </a:prstGeom>
          <a:ln w="28575">
            <a:solidFill>
              <a:srgbClr val="FF93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79896EF-D943-784F-B8B3-D737CE3DCA33}"/>
              </a:ext>
            </a:extLst>
          </p:cNvPr>
          <p:cNvSpPr txBox="1"/>
          <p:nvPr/>
        </p:nvSpPr>
        <p:spPr>
          <a:xfrm>
            <a:off x="1794682" y="2863294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BB44810-6EC3-4C4E-90F9-D3431A0B0981}"/>
              </a:ext>
            </a:extLst>
          </p:cNvPr>
          <p:cNvSpPr txBox="1"/>
          <p:nvPr/>
        </p:nvSpPr>
        <p:spPr>
          <a:xfrm>
            <a:off x="2845667" y="2866455"/>
            <a:ext cx="9014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598815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まとめ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2469599"/>
            <a:ext cx="5605200" cy="3652641"/>
          </a:xfrm>
        </p:spPr>
        <p:txBody>
          <a:bodyPr anchor="ctr">
            <a:normAutofit/>
          </a:bodyPr>
          <a:lstStyle/>
          <a:p>
            <a:r>
              <a:rPr lang="ja-JP" altLang="en-US" dirty="0">
                <a:solidFill>
                  <a:schemeClr val="accent1"/>
                </a:solidFill>
              </a:rPr>
              <a:t>空気</a:t>
            </a:r>
            <a:r>
              <a:rPr lang="ja-JP" altLang="en-US" dirty="0"/>
              <a:t>には、</a:t>
            </a:r>
            <a:r>
              <a:rPr lang="ja-JP" altLang="en-US" dirty="0">
                <a:solidFill>
                  <a:schemeClr val="accent3"/>
                </a:solidFill>
              </a:rPr>
              <a:t>おしたらちぢんで</a:t>
            </a:r>
            <a:r>
              <a:rPr lang="ja-JP" altLang="en-US" dirty="0"/>
              <a:t>、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chemeClr val="accent4">
                    <a:lumMod val="60000"/>
                    <a:lumOff val="40000"/>
                  </a:schemeClr>
                </a:solidFill>
              </a:rPr>
              <a:t>　おし返そうとするせいしつ</a:t>
            </a:r>
            <a:r>
              <a:rPr lang="ja-JP" altLang="en-US" dirty="0"/>
              <a:t>があることが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分かったよ</a:t>
            </a:r>
            <a:endParaRPr lang="en-US" altLang="ja-JP" dirty="0"/>
          </a:p>
          <a:p>
            <a:r>
              <a:rPr lang="ja-JP" altLang="en-US" dirty="0">
                <a:solidFill>
                  <a:schemeClr val="accent2"/>
                </a:solidFill>
              </a:rPr>
              <a:t>人が息をすったりはいたりできるのも</a:t>
            </a:r>
            <a:r>
              <a:rPr lang="ja-JP" altLang="en-US" dirty="0"/>
              <a:t>、この</a:t>
            </a:r>
            <a:r>
              <a:rPr lang="ja-JP" altLang="en-US" dirty="0">
                <a:solidFill>
                  <a:schemeClr val="bg2"/>
                </a:solidFill>
              </a:rPr>
              <a:t>空気のせいしつのおかげ</a:t>
            </a:r>
            <a:r>
              <a:rPr lang="ja-JP" altLang="en-US" dirty="0"/>
              <a:t>だよ。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4A0C3B2-8297-E341-9661-26B28F6169F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33199" y="1612800"/>
            <a:ext cx="7290529" cy="849600"/>
          </a:xfrm>
        </p:spPr>
        <p:txBody>
          <a:bodyPr/>
          <a:lstStyle/>
          <a:p>
            <a:r>
              <a:rPr lang="ja-JP" altLang="en-US" dirty="0"/>
              <a:t>今日は空気のせいしつについて実験したよ！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F362CAD-9FFB-844F-B44C-FC2812BA0F67}"/>
              </a:ext>
            </a:extLst>
          </p:cNvPr>
          <p:cNvSpPr txBox="1"/>
          <p:nvPr/>
        </p:nvSpPr>
        <p:spPr>
          <a:xfrm>
            <a:off x="6019480" y="1619250"/>
            <a:ext cx="1052513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じっけん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891A0F7-11A7-F245-957B-301E12E6139A}"/>
              </a:ext>
            </a:extLst>
          </p:cNvPr>
          <p:cNvSpPr txBox="1"/>
          <p:nvPr/>
        </p:nvSpPr>
        <p:spPr>
          <a:xfrm>
            <a:off x="1220788" y="1619250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きょう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7FD0365-4878-984F-A9B7-CBC7D6B4F18C}"/>
              </a:ext>
            </a:extLst>
          </p:cNvPr>
          <p:cNvSpPr txBox="1"/>
          <p:nvPr/>
        </p:nvSpPr>
        <p:spPr>
          <a:xfrm>
            <a:off x="2386739" y="1617295"/>
            <a:ext cx="901700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kumimoji="1" lang="ja-JP" altLang="en-US" sz="1400" spc="6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B519784-56FF-B048-9D20-0E347F47B95C}"/>
              </a:ext>
            </a:extLst>
          </p:cNvPr>
          <p:cNvSpPr txBox="1"/>
          <p:nvPr/>
        </p:nvSpPr>
        <p:spPr>
          <a:xfrm>
            <a:off x="1059588" y="2460810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122AA60-25DE-944D-A23F-799D9C83BBBA}"/>
              </a:ext>
            </a:extLst>
          </p:cNvPr>
          <p:cNvSpPr txBox="1"/>
          <p:nvPr/>
        </p:nvSpPr>
        <p:spPr>
          <a:xfrm>
            <a:off x="1422993" y="3200361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4">
                    <a:lumMod val="60000"/>
                    <a:lumOff val="40000"/>
                  </a:schemeClr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かえ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2E21C00-6C59-6649-BB44-1B87AB8C1BAB}"/>
              </a:ext>
            </a:extLst>
          </p:cNvPr>
          <p:cNvSpPr txBox="1"/>
          <p:nvPr/>
        </p:nvSpPr>
        <p:spPr>
          <a:xfrm>
            <a:off x="989605" y="3940045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わ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99AA9CF-3270-1C4E-8980-1DC926BF628F}"/>
              </a:ext>
            </a:extLst>
          </p:cNvPr>
          <p:cNvSpPr txBox="1"/>
          <p:nvPr/>
        </p:nvSpPr>
        <p:spPr>
          <a:xfrm>
            <a:off x="920688" y="472316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 dirty="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ひと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1447AC16-57ED-5041-A86A-5239EA192254}"/>
              </a:ext>
            </a:extLst>
          </p:cNvPr>
          <p:cNvSpPr txBox="1"/>
          <p:nvPr/>
        </p:nvSpPr>
        <p:spPr>
          <a:xfrm>
            <a:off x="1566264" y="4723167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accent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いき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60C191A-DED4-734C-9951-320A157C32ED}"/>
              </a:ext>
            </a:extLst>
          </p:cNvPr>
          <p:cNvSpPr txBox="1"/>
          <p:nvPr/>
        </p:nvSpPr>
        <p:spPr>
          <a:xfrm>
            <a:off x="1550850" y="5399886"/>
            <a:ext cx="866775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1" lang="ja-JP" altLang="en-US" sz="1400" spc="300">
                <a:solidFill>
                  <a:schemeClr val="bg2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くうき</a:t>
            </a: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8EB9532E-EF06-9B47-B636-E5F7FB1A1EAA}"/>
              </a:ext>
            </a:extLst>
          </p:cNvPr>
          <p:cNvGrpSpPr/>
          <p:nvPr/>
        </p:nvGrpSpPr>
        <p:grpSpPr>
          <a:xfrm>
            <a:off x="1009885" y="1621227"/>
            <a:ext cx="7290529" cy="724410"/>
            <a:chOff x="1291277" y="4792294"/>
            <a:chExt cx="6340594" cy="1325160"/>
          </a:xfrm>
        </p:grpSpPr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2">
              <p14:nvContentPartPr>
                <p14:cNvPr id="23" name="インク 22">
                  <a:extLst>
                    <a:ext uri="{FF2B5EF4-FFF2-40B4-BE49-F238E27FC236}">
                      <a16:creationId xmlns:a16="http://schemas.microsoft.com/office/drawing/2014/main" id="{7EFFA4D8-1681-214A-B736-2543CE71D141}"/>
                    </a:ext>
                  </a:extLst>
                </p14:cNvPr>
                <p14:cNvContentPartPr/>
                <p14:nvPr/>
              </p14:nvContentPartPr>
              <p14:xfrm>
                <a:off x="1291277" y="4792294"/>
                <a:ext cx="6340594" cy="29160"/>
              </p14:xfrm>
            </p:contentPart>
          </mc:Choice>
          <mc:Fallback xmlns="">
            <p:pic>
              <p:nvPicPr>
                <p:cNvPr id="24" name="インク 23">
                  <a:extLst>
                    <a:ext uri="{FF2B5EF4-FFF2-40B4-BE49-F238E27FC236}">
                      <a16:creationId xmlns:a16="http://schemas.microsoft.com/office/drawing/2014/main" id="{6E1F5C20-132F-ED40-B1F6-A5AA4769B82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231324" y="4729654"/>
                  <a:ext cx="6460157" cy="1548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7">
              <p14:nvContentPartPr>
                <p14:cNvPr id="24" name="インク 23">
                  <a:extLst>
                    <a:ext uri="{FF2B5EF4-FFF2-40B4-BE49-F238E27FC236}">
                      <a16:creationId xmlns:a16="http://schemas.microsoft.com/office/drawing/2014/main" id="{2CEF8A06-2B9B-FA48-8585-7D35CD1F16CC}"/>
                    </a:ext>
                  </a:extLst>
                </p14:cNvPr>
                <p14:cNvContentPartPr/>
                <p14:nvPr/>
              </p14:nvContentPartPr>
              <p14:xfrm>
                <a:off x="1293098" y="4821094"/>
                <a:ext cx="15840" cy="1294200"/>
              </p14:xfrm>
            </p:contentPart>
          </mc:Choice>
          <mc:Fallback xmlns="">
            <p:pic>
              <p:nvPicPr>
                <p:cNvPr id="25" name="インク 24">
                  <a:extLst>
                    <a:ext uri="{FF2B5EF4-FFF2-40B4-BE49-F238E27FC236}">
                      <a16:creationId xmlns:a16="http://schemas.microsoft.com/office/drawing/2014/main" id="{37408C14-5D54-374B-8543-CCBF10E4EEE4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232837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9">
              <p14:nvContentPartPr>
                <p14:cNvPr id="25" name="インク 24">
                  <a:extLst>
                    <a:ext uri="{FF2B5EF4-FFF2-40B4-BE49-F238E27FC236}">
                      <a16:creationId xmlns:a16="http://schemas.microsoft.com/office/drawing/2014/main" id="{E2771A9D-3FC7-E54A-9274-E0B5728C24F5}"/>
                    </a:ext>
                  </a:extLst>
                </p14:cNvPr>
                <p14:cNvContentPartPr/>
                <p14:nvPr/>
              </p14:nvContentPartPr>
              <p14:xfrm>
                <a:off x="1315511" y="6093694"/>
                <a:ext cx="6260443" cy="23760"/>
              </p14:xfrm>
            </p:contentPart>
          </mc:Choice>
          <mc:Fallback xmlns="">
            <p:pic>
              <p:nvPicPr>
                <p:cNvPr id="34" name="インク 33">
                  <a:extLst>
                    <a:ext uri="{FF2B5EF4-FFF2-40B4-BE49-F238E27FC236}">
                      <a16:creationId xmlns:a16="http://schemas.microsoft.com/office/drawing/2014/main" id="{97210B58-127C-1642-A4DB-A157562E967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255901" y="5715694"/>
                  <a:ext cx="6380006" cy="779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 xmlns:aink="http://schemas.microsoft.com/office/drawing/2016/ink">
          <mc:Choice Requires="p14 aink">
            <p:contentPart p14:bwMode="auto" r:id="rId11">
              <p14:nvContentPartPr>
                <p14:cNvPr id="26" name="インク 25">
                  <a:extLst>
                    <a:ext uri="{FF2B5EF4-FFF2-40B4-BE49-F238E27FC236}">
                      <a16:creationId xmlns:a16="http://schemas.microsoft.com/office/drawing/2014/main" id="{FBC6BE3B-6110-D947-9D19-A1C22208D184}"/>
                    </a:ext>
                  </a:extLst>
                </p14:cNvPr>
                <p14:cNvContentPartPr/>
                <p14:nvPr/>
              </p14:nvContentPartPr>
              <p14:xfrm>
                <a:off x="7575954" y="4821094"/>
                <a:ext cx="15840" cy="1294200"/>
              </p14:xfrm>
            </p:contentPart>
          </mc:Choice>
          <mc:Fallback xmlns="">
            <p:pic>
              <p:nvPicPr>
                <p:cNvPr id="35" name="インク 34">
                  <a:extLst>
                    <a:ext uri="{FF2B5EF4-FFF2-40B4-BE49-F238E27FC236}">
                      <a16:creationId xmlns:a16="http://schemas.microsoft.com/office/drawing/2014/main" id="{440C5F2A-755B-344A-9CF4-4E821CC71BA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7515693" y="4443094"/>
                  <a:ext cx="136017" cy="204984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24245902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EC7AD251-F2EA-5A45-863A-2B0C7C13EA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実験・写真引用元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3D5C7681-E280-3F4D-BBE0-5E782D9CE5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0000" y="1591534"/>
            <a:ext cx="5605200" cy="1399948"/>
          </a:xfrm>
        </p:spPr>
        <p:txBody>
          <a:bodyPr anchor="ctr">
            <a:normAutofit fontScale="92500"/>
          </a:bodyPr>
          <a:lstStyle/>
          <a:p>
            <a:pPr marL="0" indent="0" algn="ctr">
              <a:buNone/>
            </a:pPr>
            <a:r>
              <a:rPr lang="ja-JP" altLang="en-US" dirty="0"/>
              <a:t>出典： 「びっくり！」から「なぜ？」を学ぶ　小学生の理科実験（</a:t>
            </a:r>
            <a:r>
              <a:rPr lang="en-US" altLang="ja-JP" dirty="0"/>
              <a:t>p.64~66</a:t>
            </a:r>
            <a:r>
              <a:rPr lang="ja-JP" altLang="en-US" dirty="0"/>
              <a:t>）</a:t>
            </a:r>
            <a:endParaRPr lang="en-US" altLang="ja-JP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83A48AC-B45B-49FB-BFB3-B2FCF6520338}"/>
              </a:ext>
            </a:extLst>
          </p:cNvPr>
          <p:cNvSpPr txBox="1"/>
          <p:nvPr/>
        </p:nvSpPr>
        <p:spPr>
          <a:xfrm>
            <a:off x="679103" y="1630739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しゅってん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66A1942-03DD-4762-BE6F-54110B0C1579}"/>
              </a:ext>
            </a:extLst>
          </p:cNvPr>
          <p:cNvSpPr txBox="1"/>
          <p:nvPr/>
        </p:nvSpPr>
        <p:spPr>
          <a:xfrm>
            <a:off x="1173721" y="305176"/>
            <a:ext cx="46215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spc="600" dirty="0">
                <a:latin typeface="Meiryo UI" panose="020B0604030504040204" pitchFamily="34" charset="-128"/>
                <a:ea typeface="Meiryo UI" panose="020B0604030504040204" pitchFamily="34" charset="-128"/>
              </a:rPr>
              <a:t>じっけん　　しゃしん　いんようもと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5E101CD-8234-4A91-AF90-A45BD3F9B65F}"/>
              </a:ext>
            </a:extLst>
          </p:cNvPr>
          <p:cNvSpPr txBox="1"/>
          <p:nvPr/>
        </p:nvSpPr>
        <p:spPr>
          <a:xfrm>
            <a:off x="5305604" y="1630739"/>
            <a:ext cx="12768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まな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E14E6D-95E0-4608-A8A0-FF674B95524A}"/>
              </a:ext>
            </a:extLst>
          </p:cNvPr>
          <p:cNvSpPr txBox="1"/>
          <p:nvPr/>
        </p:nvSpPr>
        <p:spPr>
          <a:xfrm>
            <a:off x="842605" y="2230952"/>
            <a:ext cx="16220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しょうがくせい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7AB87E5-DEF0-42CA-9806-F1A2CF6B7F5D}"/>
              </a:ext>
            </a:extLst>
          </p:cNvPr>
          <p:cNvSpPr txBox="1"/>
          <p:nvPr/>
        </p:nvSpPr>
        <p:spPr>
          <a:xfrm>
            <a:off x="2411013" y="2230952"/>
            <a:ext cx="16220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1" lang="ja-JP" altLang="en-US" sz="1400" spc="600" dirty="0">
                <a:solidFill>
                  <a:schemeClr val="bg1"/>
                </a:solidFill>
                <a:latin typeface="Meiryo UI" panose="020B0604030504040204" pitchFamily="34" charset="-128"/>
                <a:ea typeface="Meiryo UI" panose="020B0604030504040204" pitchFamily="34" charset="-128"/>
              </a:rPr>
              <a:t>りかじっけん</a:t>
            </a:r>
          </a:p>
        </p:txBody>
      </p:sp>
    </p:spTree>
    <p:extLst>
      <p:ext uri="{BB962C8B-B14F-4D97-AF65-F5344CB8AC3E}">
        <p14:creationId xmlns:p14="http://schemas.microsoft.com/office/powerpoint/2010/main" val="596730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理科実験教室">
      <a:dk1>
        <a:srgbClr val="000000"/>
      </a:dk1>
      <a:lt1>
        <a:srgbClr val="FFFFFF"/>
      </a:lt1>
      <a:dk2>
        <a:srgbClr val="44546A"/>
      </a:dk2>
      <a:lt2>
        <a:srgbClr val="FEFC78"/>
      </a:lt2>
      <a:accent1>
        <a:srgbClr val="92E4FF"/>
      </a:accent1>
      <a:accent2>
        <a:srgbClr val="FC9E96"/>
      </a:accent2>
      <a:accent3>
        <a:srgbClr val="D4FB78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プレゼンテーション1" id="{0A055087-3E2F-5142-9526-FBCCABE557A6}" vid="{1599203E-97F0-E64C-9C19-CBF2B96787E2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テーマ</Template>
  <TotalTime>1531</TotalTime>
  <Words>1682</Words>
  <Application>Microsoft Office PowerPoint</Application>
  <PresentationFormat>画面に合わせる (4:3)</PresentationFormat>
  <Paragraphs>454</Paragraphs>
  <Slides>26</Slides>
  <Notes>3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26</vt:i4>
      </vt:variant>
    </vt:vector>
  </HeadingPairs>
  <TitlesOfParts>
    <vt:vector size="32" baseType="lpstr">
      <vt:lpstr>Meiryo UI</vt:lpstr>
      <vt:lpstr>游ゴシック</vt:lpstr>
      <vt:lpstr>Arial</vt:lpstr>
      <vt:lpstr>Calibri</vt:lpstr>
      <vt:lpstr>Wingdings</vt:lpstr>
      <vt:lpstr>Office テーマ</vt:lpstr>
      <vt:lpstr>今回の実験について（指導担当の方へ）</vt:lpstr>
      <vt:lpstr>こども実験教室</vt:lpstr>
      <vt:lpstr>はじめに</vt:lpstr>
      <vt:lpstr>目には見えない空気</vt:lpstr>
      <vt:lpstr>ところで…</vt:lpstr>
      <vt:lpstr>プチプチシートのひみつ</vt:lpstr>
      <vt:lpstr>実験①〜空気のせいしつを調べよう！〜</vt:lpstr>
      <vt:lpstr>実験を始める前に</vt:lpstr>
      <vt:lpstr>実験①〜準備するもの〜</vt:lpstr>
      <vt:lpstr>実験①〜やり方〜</vt:lpstr>
      <vt:lpstr>実験①〜空気のせいしつを調べよう！〜</vt:lpstr>
      <vt:lpstr>空気のせいしつ</vt:lpstr>
      <vt:lpstr>空気のせいしつ</vt:lpstr>
      <vt:lpstr>実験②〜肺のモデルを作ろう！〜</vt:lpstr>
      <vt:lpstr>実験を始める前に</vt:lpstr>
      <vt:lpstr>実験②〜準備するもの〜</vt:lpstr>
      <vt:lpstr>実験②〜やり方〜</vt:lpstr>
      <vt:lpstr>実験②〜やり方〜</vt:lpstr>
      <vt:lpstr>実験②〜やり方〜</vt:lpstr>
      <vt:lpstr>実験②〜やり方〜</vt:lpstr>
      <vt:lpstr>実験②〜肺のモデルを作ろう！〜</vt:lpstr>
      <vt:lpstr>実験②〜肺のモデルを作ろう！〜</vt:lpstr>
      <vt:lpstr>肺のモデルのしくみ</vt:lpstr>
      <vt:lpstr>肺のしくみ</vt:lpstr>
      <vt:lpstr>まとめ</vt:lpstr>
      <vt:lpstr>実験・写真引用元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こども実験教室</dc:title>
  <dc:creator>亀井　俊綱</dc:creator>
  <cp:lastModifiedBy>中山 大資</cp:lastModifiedBy>
  <cp:revision>79</cp:revision>
  <dcterms:created xsi:type="dcterms:W3CDTF">2021-09-08T02:43:05Z</dcterms:created>
  <dcterms:modified xsi:type="dcterms:W3CDTF">2022-03-02T03:18:26Z</dcterms:modified>
</cp:coreProperties>
</file>