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6"/>
  </p:notesMasterIdLst>
  <p:sldIdLst>
    <p:sldId id="435" r:id="rId2"/>
    <p:sldId id="257" r:id="rId3"/>
    <p:sldId id="335" r:id="rId4"/>
    <p:sldId id="336" r:id="rId5"/>
    <p:sldId id="258" r:id="rId6"/>
    <p:sldId id="275" r:id="rId7"/>
    <p:sldId id="387" r:id="rId8"/>
    <p:sldId id="388" r:id="rId9"/>
    <p:sldId id="430" r:id="rId10"/>
    <p:sldId id="390" r:id="rId11"/>
    <p:sldId id="391" r:id="rId12"/>
    <p:sldId id="392" r:id="rId13"/>
    <p:sldId id="432" r:id="rId14"/>
    <p:sldId id="426" r:id="rId15"/>
    <p:sldId id="393" r:id="rId16"/>
    <p:sldId id="431" r:id="rId17"/>
    <p:sldId id="397" r:id="rId18"/>
    <p:sldId id="398" r:id="rId19"/>
    <p:sldId id="399" r:id="rId20"/>
    <p:sldId id="400" r:id="rId21"/>
    <p:sldId id="401" r:id="rId22"/>
    <p:sldId id="424" r:id="rId23"/>
    <p:sldId id="402" r:id="rId24"/>
    <p:sldId id="433" r:id="rId25"/>
    <p:sldId id="422" r:id="rId26"/>
    <p:sldId id="434" r:id="rId27"/>
    <p:sldId id="404" r:id="rId28"/>
    <p:sldId id="406" r:id="rId29"/>
    <p:sldId id="408" r:id="rId30"/>
    <p:sldId id="411" r:id="rId31"/>
    <p:sldId id="412" r:id="rId32"/>
    <p:sldId id="427" r:id="rId33"/>
    <p:sldId id="413" r:id="rId34"/>
    <p:sldId id="414" r:id="rId35"/>
    <p:sldId id="415" r:id="rId36"/>
    <p:sldId id="416" r:id="rId37"/>
    <p:sldId id="428" r:id="rId38"/>
    <p:sldId id="429" r:id="rId39"/>
    <p:sldId id="417" r:id="rId40"/>
    <p:sldId id="418" r:id="rId41"/>
    <p:sldId id="419" r:id="rId42"/>
    <p:sldId id="420" r:id="rId43"/>
    <p:sldId id="421" r:id="rId44"/>
    <p:sldId id="325" r:id="rId45"/>
  </p:sldIdLst>
  <p:sldSz cx="9144000" cy="5143500" type="screen16x9"/>
  <p:notesSz cx="6858000" cy="9144000"/>
  <p:embeddedFontLst>
    <p:embeddedFont>
      <p:font typeface="Lato" panose="020F0502020204030203" pitchFamily="34" charset="0"/>
      <p:regular r:id="rId47"/>
      <p:bold r:id="rId48"/>
      <p:italic r:id="rId49"/>
      <p:boldItalic r:id="rId50"/>
    </p:embeddedFont>
    <p:embeddedFont>
      <p:font typeface="Playfair Display" panose="00000500000000000000" pitchFamily="2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983" userDrawn="1">
          <p15:clr>
            <a:srgbClr val="A4A3A4"/>
          </p15:clr>
        </p15:guide>
        <p15:guide id="2" pos="44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E6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6"/>
    <p:restoredTop sz="94648"/>
  </p:normalViewPr>
  <p:slideViewPr>
    <p:cSldViewPr snapToGrid="0">
      <p:cViewPr varScale="1">
        <p:scale>
          <a:sx n="138" d="100"/>
          <a:sy n="138" d="100"/>
        </p:scale>
        <p:origin x="232" y="68"/>
      </p:cViewPr>
      <p:guideLst>
        <p:guide orient="horz" pos="1983"/>
        <p:guide pos="44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8420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68177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5721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2781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7665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71173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1766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4739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60072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8767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09595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5837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53339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52919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69491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28920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23737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26874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7232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18088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23917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62496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57762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97872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58408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91782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51714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07305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36785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29469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1497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3416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26952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31111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06479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489519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53576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" name="Google Shape;111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>
                <a:solidFill>
                  <a:schemeClr val="lt1"/>
                </a:solidFill>
                <a:ea typeface="Playfair Display"/>
                <a:sym typeface="Playfair Display"/>
              </a:rPr>
              <a:t>２</a:t>
            </a:r>
            <a:r>
              <a:rPr lang="ja" sz="2600" b="1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102550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60800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179850"/>
            <a:ext cx="22005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はじ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たところ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だよ。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たのしみだな！！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3199375" y="107150"/>
            <a:ext cx="28014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439343" y="12552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4515543" y="30840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18704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78;p14">
            <a:extLst>
              <a:ext uri="{FF2B5EF4-FFF2-40B4-BE49-F238E27FC236}">
                <a16:creationId xmlns:a16="http://schemas.microsoft.com/office/drawing/2014/main" id="{7FFC507B-AF14-4ECB-AFE1-266430001B5B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79;p14">
            <a:extLst>
              <a:ext uri="{FF2B5EF4-FFF2-40B4-BE49-F238E27FC236}">
                <a16:creationId xmlns:a16="http://schemas.microsoft.com/office/drawing/2014/main" id="{A202258D-363C-4E37-9F91-ECC40CE553E9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9" name="Google Shape;80;p14">
            <a:extLst>
              <a:ext uri="{FF2B5EF4-FFF2-40B4-BE49-F238E27FC236}">
                <a16:creationId xmlns:a16="http://schemas.microsoft.com/office/drawing/2014/main" id="{E2C0759E-A914-486C-BFEE-56E633E9EF61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20" name="Google Shape;81;p14">
            <a:extLst>
              <a:ext uri="{FF2B5EF4-FFF2-40B4-BE49-F238E27FC236}">
                <a16:creationId xmlns:a16="http://schemas.microsoft.com/office/drawing/2014/main" id="{C8640140-096C-4589-A944-A26203AA8387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22;p17">
            <a:extLst>
              <a:ext uri="{FF2B5EF4-FFF2-40B4-BE49-F238E27FC236}">
                <a16:creationId xmlns:a16="http://schemas.microsoft.com/office/drawing/2014/main" id="{757811ED-5392-4A7D-92BE-78374371FE0A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2988" y="1255327"/>
            <a:ext cx="6718032" cy="309330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50923"/>
              <a:gd name="adj2" fmla="val -72402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13093"/>
              <a:gd name="adj2" fmla="val -93055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12" y="2860505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チュートリアルは閉じてね。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この画面になったかな？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今日もたのしみだな！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ゲームを作る画面だよ</a:t>
            </a:r>
            <a:endParaRPr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>
              <a:latin typeface="Arial"/>
              <a:cs typeface="Arial"/>
            </a:endParaRPr>
          </a:p>
        </p:txBody>
      </p:sp>
      <p:sp>
        <p:nvSpPr>
          <p:cNvPr id="167" name="Google Shape;167;p28"/>
          <p:cNvSpPr txBox="1"/>
          <p:nvPr/>
        </p:nvSpPr>
        <p:spPr>
          <a:xfrm>
            <a:off x="4117850" y="198675"/>
            <a:ext cx="6276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5050975" y="184025"/>
            <a:ext cx="9492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がめん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3006011" y="3730702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1858594" y="4113086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70;p28">
            <a:extLst>
              <a:ext uri="{FF2B5EF4-FFF2-40B4-BE49-F238E27FC236}">
                <a16:creationId xmlns:a16="http://schemas.microsoft.com/office/drawing/2014/main" id="{BE54F2B7-AD2C-EF42-A653-68F3A4B6CB1A}"/>
              </a:ext>
            </a:extLst>
          </p:cNvPr>
          <p:cNvSpPr txBox="1"/>
          <p:nvPr/>
        </p:nvSpPr>
        <p:spPr>
          <a:xfrm>
            <a:off x="4560741" y="4201480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きょう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dirty="0" err="1">
                <a:latin typeface="Arial"/>
                <a:cs typeface="Arial"/>
              </a:rPr>
              <a:t>Scratchで物語を</a:t>
            </a:r>
            <a:br>
              <a:rPr lang="en-US" dirty="0">
                <a:latin typeface="Arial"/>
                <a:cs typeface="Arial"/>
              </a:rPr>
            </a:br>
            <a:r>
              <a:rPr lang="en-US" dirty="0" err="1">
                <a:latin typeface="Arial"/>
                <a:cs typeface="Arial"/>
              </a:rPr>
              <a:t>作ってみよう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Google Shape;128;p18">
            <a:extLst>
              <a:ext uri="{FF2B5EF4-FFF2-40B4-BE49-F238E27FC236}">
                <a16:creationId xmlns:a16="http://schemas.microsoft.com/office/drawing/2014/main" id="{29C87954-81A4-574A-A427-EFB5196BB366}"/>
              </a:ext>
            </a:extLst>
          </p:cNvPr>
          <p:cNvSpPr txBox="1"/>
          <p:nvPr/>
        </p:nvSpPr>
        <p:spPr>
          <a:xfrm>
            <a:off x="2897291" y="1428403"/>
            <a:ext cx="125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5" name="Google Shape;128;p18">
            <a:extLst>
              <a:ext uri="{FF2B5EF4-FFF2-40B4-BE49-F238E27FC236}">
                <a16:creationId xmlns:a16="http://schemas.microsoft.com/office/drawing/2014/main" id="{677EEEB9-08E4-3945-A1A4-B57A863E8DF7}"/>
              </a:ext>
            </a:extLst>
          </p:cNvPr>
          <p:cNvSpPr txBox="1"/>
          <p:nvPr/>
        </p:nvSpPr>
        <p:spPr>
          <a:xfrm>
            <a:off x="5074434" y="1378896"/>
            <a:ext cx="125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lt1"/>
                </a:solidFill>
                <a:ea typeface="Lato"/>
                <a:sym typeface="Lato"/>
              </a:rPr>
              <a:t>ものがたり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" name="Google Shape;128;p18">
            <a:extLst>
              <a:ext uri="{FF2B5EF4-FFF2-40B4-BE49-F238E27FC236}">
                <a16:creationId xmlns:a16="http://schemas.microsoft.com/office/drawing/2014/main" id="{00840727-2CCE-0A42-AD67-1A0B8CE0745C}"/>
              </a:ext>
            </a:extLst>
          </p:cNvPr>
          <p:cNvSpPr txBox="1"/>
          <p:nvPr/>
        </p:nvSpPr>
        <p:spPr>
          <a:xfrm>
            <a:off x="2761218" y="2122875"/>
            <a:ext cx="125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>
                <a:latin typeface="Arial"/>
                <a:cs typeface="Arial"/>
              </a:rPr>
              <a:t>物語を作ってみよう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62BAB0A3-1E8E-284C-8692-D598B15C544B}"/>
              </a:ext>
            </a:extLst>
          </p:cNvPr>
          <p:cNvSpPr/>
          <p:nvPr/>
        </p:nvSpPr>
        <p:spPr>
          <a:xfrm>
            <a:off x="2030421" y="1314460"/>
            <a:ext cx="2378293" cy="1314440"/>
          </a:xfrm>
          <a:prstGeom prst="wedgeRoundRectCallout">
            <a:avLst>
              <a:gd name="adj1" fmla="val -65290"/>
              <a:gd name="adj2" fmla="val -104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今日は</a:t>
            </a:r>
            <a:r>
              <a:rPr lang="en-US" altLang="ja-JP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を使ってかんたんな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物語を作ってみよう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323;p32">
            <a:extLst>
              <a:ext uri="{FF2B5EF4-FFF2-40B4-BE49-F238E27FC236}">
                <a16:creationId xmlns:a16="http://schemas.microsoft.com/office/drawing/2014/main" id="{3FDB4E4A-723D-3247-BE71-C6C99A172C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072" y="1766464"/>
            <a:ext cx="949200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3;p28">
            <a:extLst>
              <a:ext uri="{FF2B5EF4-FFF2-40B4-BE49-F238E27FC236}">
                <a16:creationId xmlns:a16="http://schemas.microsoft.com/office/drawing/2014/main" id="{30856F23-4560-964B-A90A-E5DC77C274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5702" y="2225534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5;p28">
            <a:extLst>
              <a:ext uri="{FF2B5EF4-FFF2-40B4-BE49-F238E27FC236}">
                <a16:creationId xmlns:a16="http://schemas.microsoft.com/office/drawing/2014/main" id="{707AA410-1837-F145-B0F8-8B1D512A9F31}"/>
              </a:ext>
            </a:extLst>
          </p:cNvPr>
          <p:cNvSpPr/>
          <p:nvPr/>
        </p:nvSpPr>
        <p:spPr>
          <a:xfrm>
            <a:off x="4996542" y="2255456"/>
            <a:ext cx="1958724" cy="920416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物語か</a:t>
            </a:r>
            <a:r>
              <a:rPr lang="en-US" altLang="ja-JP" sz="1500" b="1" dirty="0">
                <a:solidFill>
                  <a:srgbClr val="5E696C"/>
                </a:solidFill>
              </a:rPr>
              <a:t>〜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dirty="0" err="1">
                <a:solidFill>
                  <a:srgbClr val="5E696C"/>
                </a:solidFill>
              </a:rPr>
              <a:t>ワクワクする</a:t>
            </a:r>
            <a:r>
              <a:rPr lang="en-US" sz="1500" b="1" dirty="0">
                <a:solidFill>
                  <a:srgbClr val="5E696C"/>
                </a:solidFill>
              </a:rPr>
              <a:t>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7" name="Google Shape;322;p32">
            <a:extLst>
              <a:ext uri="{FF2B5EF4-FFF2-40B4-BE49-F238E27FC236}">
                <a16:creationId xmlns:a16="http://schemas.microsoft.com/office/drawing/2014/main" id="{A7AD19CF-65EC-C145-AE6D-E35A966BAC8E}"/>
              </a:ext>
            </a:extLst>
          </p:cNvPr>
          <p:cNvSpPr/>
          <p:nvPr/>
        </p:nvSpPr>
        <p:spPr>
          <a:xfrm>
            <a:off x="2030421" y="3175872"/>
            <a:ext cx="2378293" cy="1044690"/>
          </a:xfrm>
          <a:prstGeom prst="wedgeRoundRectCallout">
            <a:avLst>
              <a:gd name="adj1" fmla="val -62398"/>
              <a:gd name="adj2" fmla="val -4211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たくさんのスプライトを主人公の物語にしよう！</a:t>
            </a: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6B621DCB-05C4-854E-AD3B-5D6D941AF8C3}"/>
              </a:ext>
            </a:extLst>
          </p:cNvPr>
          <p:cNvSpPr/>
          <p:nvPr/>
        </p:nvSpPr>
        <p:spPr>
          <a:xfrm>
            <a:off x="2873345" y="1732409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</a:rPr>
              <a:t>ものがたり</a:t>
            </a:r>
            <a:endParaRPr sz="900" b="1" dirty="0">
              <a:solidFill>
                <a:schemeClr val="accent5"/>
              </a:solidFill>
            </a:endParaRPr>
          </a:p>
        </p:txBody>
      </p:sp>
      <p:sp>
        <p:nvSpPr>
          <p:cNvPr id="20" name="Google Shape;289;p29">
            <a:extLst>
              <a:ext uri="{FF2B5EF4-FFF2-40B4-BE49-F238E27FC236}">
                <a16:creationId xmlns:a16="http://schemas.microsoft.com/office/drawing/2014/main" id="{4E0BE41F-DEC7-2A48-A2BE-B657F3C39072}"/>
              </a:ext>
            </a:extLst>
          </p:cNvPr>
          <p:cNvSpPr/>
          <p:nvPr/>
        </p:nvSpPr>
        <p:spPr>
          <a:xfrm>
            <a:off x="3526700" y="1732409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</a:rPr>
              <a:t>つく</a:t>
            </a:r>
            <a:endParaRPr sz="900" b="1" dirty="0">
              <a:solidFill>
                <a:schemeClr val="accent5"/>
              </a:solidFill>
            </a:endParaRPr>
          </a:p>
        </p:txBody>
      </p:sp>
      <p:sp>
        <p:nvSpPr>
          <p:cNvPr id="21" name="Google Shape;289;p29">
            <a:extLst>
              <a:ext uri="{FF2B5EF4-FFF2-40B4-BE49-F238E27FC236}">
                <a16:creationId xmlns:a16="http://schemas.microsoft.com/office/drawing/2014/main" id="{136EC271-6EB9-4F42-B2AF-234E51991248}"/>
              </a:ext>
            </a:extLst>
          </p:cNvPr>
          <p:cNvSpPr/>
          <p:nvPr/>
        </p:nvSpPr>
        <p:spPr>
          <a:xfrm>
            <a:off x="4891949" y="2311437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ものがたり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22" name="Google Shape;289;p29">
            <a:extLst>
              <a:ext uri="{FF2B5EF4-FFF2-40B4-BE49-F238E27FC236}">
                <a16:creationId xmlns:a16="http://schemas.microsoft.com/office/drawing/2014/main" id="{F6F15D52-1B09-5C44-AE3E-40DFB591C0BD}"/>
              </a:ext>
            </a:extLst>
          </p:cNvPr>
          <p:cNvSpPr/>
          <p:nvPr/>
        </p:nvSpPr>
        <p:spPr>
          <a:xfrm>
            <a:off x="2672632" y="1387003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スクラッチ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23" name="Google Shape;289;p29">
            <a:extLst>
              <a:ext uri="{FF2B5EF4-FFF2-40B4-BE49-F238E27FC236}">
                <a16:creationId xmlns:a16="http://schemas.microsoft.com/office/drawing/2014/main" id="{6ABF8301-8343-FD4B-8ED2-4D766FC440DA}"/>
              </a:ext>
            </a:extLst>
          </p:cNvPr>
          <p:cNvSpPr/>
          <p:nvPr/>
        </p:nvSpPr>
        <p:spPr>
          <a:xfrm>
            <a:off x="2054913" y="1387003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bg2"/>
                </a:solidFill>
              </a:rPr>
              <a:t>きょう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24" name="Google Shape;289;p29">
            <a:extLst>
              <a:ext uri="{FF2B5EF4-FFF2-40B4-BE49-F238E27FC236}">
                <a16:creationId xmlns:a16="http://schemas.microsoft.com/office/drawing/2014/main" id="{47BDB271-B597-5C48-8895-9CDFD67EBECB}"/>
              </a:ext>
            </a:extLst>
          </p:cNvPr>
          <p:cNvSpPr/>
          <p:nvPr/>
        </p:nvSpPr>
        <p:spPr>
          <a:xfrm>
            <a:off x="3465664" y="1381237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bg2"/>
                </a:solidFill>
              </a:rPr>
              <a:t>つか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25" name="Google Shape;383;p36">
            <a:extLst>
              <a:ext uri="{FF2B5EF4-FFF2-40B4-BE49-F238E27FC236}">
                <a16:creationId xmlns:a16="http://schemas.microsoft.com/office/drawing/2014/main" id="{27F6C44C-4CEB-8B46-BE69-9A14EB688065}"/>
              </a:ext>
            </a:extLst>
          </p:cNvPr>
          <p:cNvSpPr txBox="1"/>
          <p:nvPr/>
        </p:nvSpPr>
        <p:spPr>
          <a:xfrm>
            <a:off x="2635037" y="253089"/>
            <a:ext cx="118017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ものがたり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6" name="Google Shape;383;p36">
            <a:extLst>
              <a:ext uri="{FF2B5EF4-FFF2-40B4-BE49-F238E27FC236}">
                <a16:creationId xmlns:a16="http://schemas.microsoft.com/office/drawing/2014/main" id="{A96BAEB9-5B89-5544-AD3C-247A0A26AA39}"/>
              </a:ext>
            </a:extLst>
          </p:cNvPr>
          <p:cNvSpPr txBox="1"/>
          <p:nvPr/>
        </p:nvSpPr>
        <p:spPr>
          <a:xfrm>
            <a:off x="3883937" y="250635"/>
            <a:ext cx="118017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0" name="Google Shape;289;p29">
            <a:extLst>
              <a:ext uri="{FF2B5EF4-FFF2-40B4-BE49-F238E27FC236}">
                <a16:creationId xmlns:a16="http://schemas.microsoft.com/office/drawing/2014/main" id="{12ED57A0-BEA6-4FE5-B272-0CA1B4FFB2CA}"/>
              </a:ext>
            </a:extLst>
          </p:cNvPr>
          <p:cNvSpPr/>
          <p:nvPr/>
        </p:nvSpPr>
        <p:spPr>
          <a:xfrm>
            <a:off x="2702651" y="3591117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ものがたり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31" name="Google Shape;289;p29">
            <a:extLst>
              <a:ext uri="{FF2B5EF4-FFF2-40B4-BE49-F238E27FC236}">
                <a16:creationId xmlns:a16="http://schemas.microsoft.com/office/drawing/2014/main" id="{18063925-D6F3-4C1F-9964-3C068E329CAA}"/>
              </a:ext>
            </a:extLst>
          </p:cNvPr>
          <p:cNvSpPr/>
          <p:nvPr/>
        </p:nvSpPr>
        <p:spPr>
          <a:xfrm>
            <a:off x="1944129" y="3591117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しゅじんこう</a:t>
            </a:r>
            <a:endParaRPr sz="9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たくさんのスプライトってどうゆうこと？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0" name="図 19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45A1E3D5-4C3B-C346-8E28-0F3D55851E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67"/>
          <a:stretch/>
        </p:blipFill>
        <p:spPr>
          <a:xfrm>
            <a:off x="1585726" y="1155131"/>
            <a:ext cx="5972548" cy="3735280"/>
          </a:xfrm>
          <a:prstGeom prst="rect">
            <a:avLst/>
          </a:prstGeom>
        </p:spPr>
      </p:pic>
      <p:pic>
        <p:nvPicPr>
          <p:cNvPr id="21" name="Google Shape;323;p32">
            <a:extLst>
              <a:ext uri="{FF2B5EF4-FFF2-40B4-BE49-F238E27FC236}">
                <a16:creationId xmlns:a16="http://schemas.microsoft.com/office/drawing/2014/main" id="{FE82FB27-4780-8E44-BDFA-C1553DD278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072" y="1291098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322;p32">
            <a:extLst>
              <a:ext uri="{FF2B5EF4-FFF2-40B4-BE49-F238E27FC236}">
                <a16:creationId xmlns:a16="http://schemas.microsoft.com/office/drawing/2014/main" id="{9D2F3989-9DE1-6746-80CB-C2BEB80FDB4E}"/>
              </a:ext>
            </a:extLst>
          </p:cNvPr>
          <p:cNvSpPr/>
          <p:nvPr/>
        </p:nvSpPr>
        <p:spPr>
          <a:xfrm>
            <a:off x="1930343" y="1179274"/>
            <a:ext cx="3073056" cy="1059892"/>
          </a:xfrm>
          <a:prstGeom prst="wedgeRoundRectCallout">
            <a:avLst>
              <a:gd name="adj1" fmla="val -63227"/>
              <a:gd name="adj2" fmla="val -1902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じつは「</a:t>
            </a:r>
            <a:r>
              <a:rPr lang="ja-JP" altLang="en-US" sz="1500" b="1" dirty="0">
                <a:solidFill>
                  <a:schemeClr val="dk2"/>
                </a:solidFill>
              </a:rPr>
              <a:t>スプライト」は、</a:t>
            </a:r>
            <a:r>
              <a:rPr lang="en-US" altLang="ja-JP" sz="1500" b="1" dirty="0">
                <a:solidFill>
                  <a:schemeClr val="dk2"/>
                </a:solidFill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</a:rPr>
              <a:t>のキャラクターたちの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みんなの「名前」だったんだ！</a:t>
            </a:r>
          </a:p>
        </p:txBody>
      </p:sp>
      <p:pic>
        <p:nvPicPr>
          <p:cNvPr id="24" name="Google Shape;163;p28">
            <a:extLst>
              <a:ext uri="{FF2B5EF4-FFF2-40B4-BE49-F238E27FC236}">
                <a16:creationId xmlns:a16="http://schemas.microsoft.com/office/drawing/2014/main" id="{3FAB56A9-CF5B-7E44-84C1-3EF8E67388F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0529" y="3176728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65;p28">
            <a:extLst>
              <a:ext uri="{FF2B5EF4-FFF2-40B4-BE49-F238E27FC236}">
                <a16:creationId xmlns:a16="http://schemas.microsoft.com/office/drawing/2014/main" id="{08400FDA-2151-204E-B768-396A15154A3E}"/>
              </a:ext>
            </a:extLst>
          </p:cNvPr>
          <p:cNvSpPr/>
          <p:nvPr/>
        </p:nvSpPr>
        <p:spPr>
          <a:xfrm>
            <a:off x="1955331" y="3176728"/>
            <a:ext cx="2572064" cy="920416"/>
          </a:xfrm>
          <a:prstGeom prst="wedgeRoundRectCallout">
            <a:avLst>
              <a:gd name="adj1" fmla="val -66497"/>
              <a:gd name="adj2" fmla="val -940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altLang="ja-JP" sz="1500" b="1" dirty="0">
                <a:solidFill>
                  <a:srgbClr val="5E696C"/>
                </a:solidFill>
              </a:rPr>
              <a:t>scratch</a:t>
            </a:r>
            <a:r>
              <a:rPr lang="ja-JP" altLang="en-US" sz="1500" b="1" dirty="0">
                <a:solidFill>
                  <a:srgbClr val="5E696C"/>
                </a:solidFill>
              </a:rPr>
              <a:t>には、たくさんのスプライトがいるんだね！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8" name="Google Shape;165;p28">
            <a:extLst>
              <a:ext uri="{FF2B5EF4-FFF2-40B4-BE49-F238E27FC236}">
                <a16:creationId xmlns:a16="http://schemas.microsoft.com/office/drawing/2014/main" id="{F3EAAED5-11C4-4540-8D30-AF84F531EA8E}"/>
              </a:ext>
            </a:extLst>
          </p:cNvPr>
          <p:cNvSpPr/>
          <p:nvPr/>
        </p:nvSpPr>
        <p:spPr>
          <a:xfrm>
            <a:off x="5323001" y="2869456"/>
            <a:ext cx="2875376" cy="626100"/>
          </a:xfrm>
          <a:prstGeom prst="wedgeRoundRectCallout">
            <a:avLst>
              <a:gd name="adj1" fmla="val 1137"/>
              <a:gd name="adj2" fmla="val -64171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僕はねこのスプライトなんだ！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1D11A62B-7DAE-4D44-8C2E-DD509DC14636}"/>
              </a:ext>
            </a:extLst>
          </p:cNvPr>
          <p:cNvSpPr/>
          <p:nvPr/>
        </p:nvSpPr>
        <p:spPr>
          <a:xfrm>
            <a:off x="2907992" y="1785983"/>
            <a:ext cx="666742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なまえ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27" name="Google Shape;289;p29">
            <a:extLst>
              <a:ext uri="{FF2B5EF4-FFF2-40B4-BE49-F238E27FC236}">
                <a16:creationId xmlns:a16="http://schemas.microsoft.com/office/drawing/2014/main" id="{47E02F96-BE34-4B37-AAD4-C702D435DC6E}"/>
              </a:ext>
            </a:extLst>
          </p:cNvPr>
          <p:cNvSpPr/>
          <p:nvPr/>
        </p:nvSpPr>
        <p:spPr>
          <a:xfrm>
            <a:off x="5323001" y="2915671"/>
            <a:ext cx="666742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ぼく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FB2E2111-2924-4830-92CA-45D8A172CD00}"/>
              </a:ext>
            </a:extLst>
          </p:cNvPr>
          <p:cNvSpPr/>
          <p:nvPr/>
        </p:nvSpPr>
        <p:spPr>
          <a:xfrm>
            <a:off x="1955331" y="1495020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スクラッチ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12" name="Google Shape;289;p29">
            <a:extLst>
              <a:ext uri="{FF2B5EF4-FFF2-40B4-BE49-F238E27FC236}">
                <a16:creationId xmlns:a16="http://schemas.microsoft.com/office/drawing/2014/main" id="{304E34C4-2ED4-490D-B271-0B2166985C2B}"/>
              </a:ext>
            </a:extLst>
          </p:cNvPr>
          <p:cNvSpPr/>
          <p:nvPr/>
        </p:nvSpPr>
        <p:spPr>
          <a:xfrm>
            <a:off x="2026087" y="3256953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スクラッチ</a:t>
            </a:r>
            <a:endParaRPr sz="9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4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0150830C-2E25-7B4E-B795-B1CE16DD4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27" y="1155711"/>
            <a:ext cx="5971146" cy="373196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たくさんのスプライトを見てみよう！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" name="Google Shape;323;p32">
            <a:extLst>
              <a:ext uri="{FF2B5EF4-FFF2-40B4-BE49-F238E27FC236}">
                <a16:creationId xmlns:a16="http://schemas.microsoft.com/office/drawing/2014/main" id="{C9AEDDD5-F063-AD4E-9D87-DA9D903BBD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227" y="1179275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8DC9AE3E-8E5C-D044-98C1-DB1321E2A891}"/>
              </a:ext>
            </a:extLst>
          </p:cNvPr>
          <p:cNvSpPr/>
          <p:nvPr/>
        </p:nvSpPr>
        <p:spPr>
          <a:xfrm>
            <a:off x="1989265" y="1179274"/>
            <a:ext cx="3472948" cy="1853858"/>
          </a:xfrm>
          <a:prstGeom prst="wedgeRoundRectCallout">
            <a:avLst>
              <a:gd name="adj1" fmla="val -59793"/>
              <a:gd name="adj2" fmla="val -2307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右下のこのマークをおすと、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たくさんのスプライトが見れるようになるよ！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BE2AEBA-CC71-4E4D-9959-DA7CBE595692}"/>
              </a:ext>
            </a:extLst>
          </p:cNvPr>
          <p:cNvGrpSpPr/>
          <p:nvPr/>
        </p:nvGrpSpPr>
        <p:grpSpPr>
          <a:xfrm>
            <a:off x="4571769" y="1211118"/>
            <a:ext cx="824689" cy="797296"/>
            <a:chOff x="3538329" y="1973937"/>
            <a:chExt cx="824689" cy="797296"/>
          </a:xfrm>
        </p:grpSpPr>
        <p:sp>
          <p:nvSpPr>
            <p:cNvPr id="15" name="Google Shape;382;p36">
              <a:extLst>
                <a:ext uri="{FF2B5EF4-FFF2-40B4-BE49-F238E27FC236}">
                  <a16:creationId xmlns:a16="http://schemas.microsoft.com/office/drawing/2014/main" id="{B82BBF2B-862D-A14F-B88F-FD6E2E7850A1}"/>
                </a:ext>
              </a:extLst>
            </p:cNvPr>
            <p:cNvSpPr/>
            <p:nvPr/>
          </p:nvSpPr>
          <p:spPr>
            <a:xfrm>
              <a:off x="3538329" y="1973937"/>
              <a:ext cx="824689" cy="797296"/>
            </a:xfrm>
            <a:prstGeom prst="wedgeRoundRectCallout">
              <a:avLst>
                <a:gd name="adj1" fmla="val -66633"/>
                <a:gd name="adj2" fmla="val 21129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図 9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77DF84E9-99ED-D549-BEA3-8CC725D77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6556" t="91430" r="8569" b="803"/>
            <a:stretch/>
          </p:blipFill>
          <p:spPr>
            <a:xfrm>
              <a:off x="3568939" y="1992522"/>
              <a:ext cx="763468" cy="760126"/>
            </a:xfrm>
            <a:prstGeom prst="ellipse">
              <a:avLst/>
            </a:prstGeom>
          </p:spPr>
        </p:pic>
      </p:grpSp>
      <p:pic>
        <p:nvPicPr>
          <p:cNvPr id="19" name="Google Shape;376;p36">
            <a:extLst>
              <a:ext uri="{FF2B5EF4-FFF2-40B4-BE49-F238E27FC236}">
                <a16:creationId xmlns:a16="http://schemas.microsoft.com/office/drawing/2014/main" id="{DCC92C78-DE68-8942-ACA6-A85E771117C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6272" y="4262405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77;p36">
            <a:extLst>
              <a:ext uri="{FF2B5EF4-FFF2-40B4-BE49-F238E27FC236}">
                <a16:creationId xmlns:a16="http://schemas.microsoft.com/office/drawing/2014/main" id="{0A180AF1-A6C9-8A43-B5AB-D07C5FCE21D2}"/>
              </a:ext>
            </a:extLst>
          </p:cNvPr>
          <p:cNvSpPr/>
          <p:nvPr/>
        </p:nvSpPr>
        <p:spPr>
          <a:xfrm>
            <a:off x="6734755" y="4556095"/>
            <a:ext cx="315616" cy="2941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82;p36">
            <a:extLst>
              <a:ext uri="{FF2B5EF4-FFF2-40B4-BE49-F238E27FC236}">
                <a16:creationId xmlns:a16="http://schemas.microsoft.com/office/drawing/2014/main" id="{61E3CFAC-D029-9D48-B55C-1300D13F12AF}"/>
              </a:ext>
            </a:extLst>
          </p:cNvPr>
          <p:cNvSpPr/>
          <p:nvPr/>
        </p:nvSpPr>
        <p:spPr>
          <a:xfrm>
            <a:off x="7267347" y="3727389"/>
            <a:ext cx="1386794" cy="520800"/>
          </a:xfrm>
          <a:prstGeom prst="wedgeRoundRectCallout">
            <a:avLst>
              <a:gd name="adj1" fmla="val -63418"/>
              <a:gd name="adj2" fmla="val 6262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5DA09A1B-AC8C-134A-9B6C-354C56C3FCAB}"/>
              </a:ext>
            </a:extLst>
          </p:cNvPr>
          <p:cNvSpPr txBox="1"/>
          <p:nvPr/>
        </p:nvSpPr>
        <p:spPr>
          <a:xfrm>
            <a:off x="7226527" y="3677183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27" name="Google Shape;163;p28">
            <a:extLst>
              <a:ext uri="{FF2B5EF4-FFF2-40B4-BE49-F238E27FC236}">
                <a16:creationId xmlns:a16="http://schemas.microsoft.com/office/drawing/2014/main" id="{F340F684-32D1-4344-95C1-F4E2DAA4607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0957" y="318394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5;p28">
            <a:extLst>
              <a:ext uri="{FF2B5EF4-FFF2-40B4-BE49-F238E27FC236}">
                <a16:creationId xmlns:a16="http://schemas.microsoft.com/office/drawing/2014/main" id="{F0E3279D-5EA3-B94F-8575-B1E207CB8718}"/>
              </a:ext>
            </a:extLst>
          </p:cNvPr>
          <p:cNvSpPr/>
          <p:nvPr/>
        </p:nvSpPr>
        <p:spPr>
          <a:xfrm>
            <a:off x="1989264" y="3365164"/>
            <a:ext cx="2346329" cy="729758"/>
          </a:xfrm>
          <a:prstGeom prst="wedgeRoundRectCallout">
            <a:avLst>
              <a:gd name="adj1" fmla="val -75057"/>
              <a:gd name="adj2" fmla="val -2079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わー、どんなスプライトがいるんだろう！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8" name="Google Shape;289;p29">
            <a:extLst>
              <a:ext uri="{FF2B5EF4-FFF2-40B4-BE49-F238E27FC236}">
                <a16:creationId xmlns:a16="http://schemas.microsoft.com/office/drawing/2014/main" id="{C29574F0-2BF7-4A27-B0B5-D8D46620E309}"/>
              </a:ext>
            </a:extLst>
          </p:cNvPr>
          <p:cNvSpPr/>
          <p:nvPr/>
        </p:nvSpPr>
        <p:spPr>
          <a:xfrm>
            <a:off x="1989265" y="1502666"/>
            <a:ext cx="666742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みぎした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29" name="Google Shape;289;p29">
            <a:extLst>
              <a:ext uri="{FF2B5EF4-FFF2-40B4-BE49-F238E27FC236}">
                <a16:creationId xmlns:a16="http://schemas.microsoft.com/office/drawing/2014/main" id="{AB0A8B8C-E692-467A-9D5D-C3C2D0E5C4B5}"/>
              </a:ext>
            </a:extLst>
          </p:cNvPr>
          <p:cNvSpPr/>
          <p:nvPr/>
        </p:nvSpPr>
        <p:spPr>
          <a:xfrm>
            <a:off x="4115672" y="1853130"/>
            <a:ext cx="666742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み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17" name="Google Shape;383;p36">
            <a:extLst>
              <a:ext uri="{FF2B5EF4-FFF2-40B4-BE49-F238E27FC236}">
                <a16:creationId xmlns:a16="http://schemas.microsoft.com/office/drawing/2014/main" id="{C6D1B344-E258-4AB3-98B2-B872DD3D22B4}"/>
              </a:ext>
            </a:extLst>
          </p:cNvPr>
          <p:cNvSpPr txBox="1"/>
          <p:nvPr/>
        </p:nvSpPr>
        <p:spPr>
          <a:xfrm>
            <a:off x="5605377" y="253089"/>
            <a:ext cx="118017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み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387880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0150830C-2E25-7B4E-B795-B1CE16DD4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27" y="1155711"/>
            <a:ext cx="5971146" cy="373196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あれ？マークが見当たらない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" name="Google Shape;323;p32">
            <a:extLst>
              <a:ext uri="{FF2B5EF4-FFF2-40B4-BE49-F238E27FC236}">
                <a16:creationId xmlns:a16="http://schemas.microsoft.com/office/drawing/2014/main" id="{C9AEDDD5-F063-AD4E-9D87-DA9D903BBD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227" y="1179275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8DC9AE3E-8E5C-D044-98C1-DB1321E2A891}"/>
              </a:ext>
            </a:extLst>
          </p:cNvPr>
          <p:cNvSpPr/>
          <p:nvPr/>
        </p:nvSpPr>
        <p:spPr>
          <a:xfrm>
            <a:off x="1989265" y="1179273"/>
            <a:ext cx="3838880" cy="2548115"/>
          </a:xfrm>
          <a:prstGeom prst="wedgeRoundRectCallout">
            <a:avLst>
              <a:gd name="adj1" fmla="val -59793"/>
              <a:gd name="adj2" fmla="val -2307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右下にこのマークがなかったら、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マウスをスクロールしてみてね！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スクロールはマウスの赤線のところを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うごかすことだよ！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BE2AEBA-CC71-4E4D-9959-DA7CBE595692}"/>
              </a:ext>
            </a:extLst>
          </p:cNvPr>
          <p:cNvGrpSpPr/>
          <p:nvPr/>
        </p:nvGrpSpPr>
        <p:grpSpPr>
          <a:xfrm>
            <a:off x="4940608" y="1211118"/>
            <a:ext cx="824689" cy="797296"/>
            <a:chOff x="3538329" y="1973937"/>
            <a:chExt cx="824689" cy="797296"/>
          </a:xfrm>
        </p:grpSpPr>
        <p:sp>
          <p:nvSpPr>
            <p:cNvPr id="15" name="Google Shape;382;p36">
              <a:extLst>
                <a:ext uri="{FF2B5EF4-FFF2-40B4-BE49-F238E27FC236}">
                  <a16:creationId xmlns:a16="http://schemas.microsoft.com/office/drawing/2014/main" id="{B82BBF2B-862D-A14F-B88F-FD6E2E7850A1}"/>
                </a:ext>
              </a:extLst>
            </p:cNvPr>
            <p:cNvSpPr/>
            <p:nvPr/>
          </p:nvSpPr>
          <p:spPr>
            <a:xfrm>
              <a:off x="3538329" y="1973937"/>
              <a:ext cx="824689" cy="797296"/>
            </a:xfrm>
            <a:prstGeom prst="wedgeRoundRectCallout">
              <a:avLst>
                <a:gd name="adj1" fmla="val -66633"/>
                <a:gd name="adj2" fmla="val 21129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図 9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77DF84E9-99ED-D549-BEA3-8CC725D77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6556" t="91430" r="8569" b="803"/>
            <a:stretch/>
          </p:blipFill>
          <p:spPr>
            <a:xfrm>
              <a:off x="3568939" y="1992522"/>
              <a:ext cx="763468" cy="760126"/>
            </a:xfrm>
            <a:prstGeom prst="ellipse">
              <a:avLst/>
            </a:prstGeom>
          </p:spPr>
        </p:pic>
      </p:grpSp>
      <p:sp>
        <p:nvSpPr>
          <p:cNvPr id="20" name="Google Shape;377;p36">
            <a:extLst>
              <a:ext uri="{FF2B5EF4-FFF2-40B4-BE49-F238E27FC236}">
                <a16:creationId xmlns:a16="http://schemas.microsoft.com/office/drawing/2014/main" id="{0A180AF1-A6C9-8A43-B5AB-D07C5FCE21D2}"/>
              </a:ext>
            </a:extLst>
          </p:cNvPr>
          <p:cNvSpPr/>
          <p:nvPr/>
        </p:nvSpPr>
        <p:spPr>
          <a:xfrm>
            <a:off x="6734755" y="4556095"/>
            <a:ext cx="315616" cy="2941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82;p36">
            <a:extLst>
              <a:ext uri="{FF2B5EF4-FFF2-40B4-BE49-F238E27FC236}">
                <a16:creationId xmlns:a16="http://schemas.microsoft.com/office/drawing/2014/main" id="{61E3CFAC-D029-9D48-B55C-1300D13F12AF}"/>
              </a:ext>
            </a:extLst>
          </p:cNvPr>
          <p:cNvSpPr/>
          <p:nvPr/>
        </p:nvSpPr>
        <p:spPr>
          <a:xfrm>
            <a:off x="7267347" y="3727389"/>
            <a:ext cx="1386794" cy="520800"/>
          </a:xfrm>
          <a:prstGeom prst="wedgeRoundRectCallout">
            <a:avLst>
              <a:gd name="adj1" fmla="val -63418"/>
              <a:gd name="adj2" fmla="val 6262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スクロール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89;p29">
            <a:extLst>
              <a:ext uri="{FF2B5EF4-FFF2-40B4-BE49-F238E27FC236}">
                <a16:creationId xmlns:a16="http://schemas.microsoft.com/office/drawing/2014/main" id="{C29574F0-2BF7-4A27-B0B5-D8D46620E309}"/>
              </a:ext>
            </a:extLst>
          </p:cNvPr>
          <p:cNvSpPr/>
          <p:nvPr/>
        </p:nvSpPr>
        <p:spPr>
          <a:xfrm>
            <a:off x="3842508" y="2366239"/>
            <a:ext cx="666742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あかせん</a:t>
            </a:r>
            <a:endParaRPr sz="900" b="1" dirty="0">
              <a:solidFill>
                <a:schemeClr val="bg2"/>
              </a:solidFill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9CFE363-A942-4A46-8488-338FFC1DF382}"/>
              </a:ext>
            </a:extLst>
          </p:cNvPr>
          <p:cNvGrpSpPr/>
          <p:nvPr/>
        </p:nvGrpSpPr>
        <p:grpSpPr>
          <a:xfrm>
            <a:off x="4359670" y="2899206"/>
            <a:ext cx="824689" cy="797296"/>
            <a:chOff x="4359670" y="2899206"/>
            <a:chExt cx="824689" cy="797296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A8F80688-E306-4E4D-B6F6-EAA17E61089E}"/>
                </a:ext>
              </a:extLst>
            </p:cNvPr>
            <p:cNvGrpSpPr/>
            <p:nvPr/>
          </p:nvGrpSpPr>
          <p:grpSpPr>
            <a:xfrm>
              <a:off x="4359670" y="2899206"/>
              <a:ext cx="824689" cy="797296"/>
              <a:chOff x="4359670" y="2899206"/>
              <a:chExt cx="824689" cy="797296"/>
            </a:xfrm>
          </p:grpSpPr>
          <p:sp>
            <p:nvSpPr>
              <p:cNvPr id="25" name="Google Shape;382;p36">
                <a:extLst>
                  <a:ext uri="{FF2B5EF4-FFF2-40B4-BE49-F238E27FC236}">
                    <a16:creationId xmlns:a16="http://schemas.microsoft.com/office/drawing/2014/main" id="{6E5A1398-9AB9-48AF-A89A-011179E76B83}"/>
                  </a:ext>
                </a:extLst>
              </p:cNvPr>
              <p:cNvSpPr/>
              <p:nvPr/>
            </p:nvSpPr>
            <p:spPr>
              <a:xfrm>
                <a:off x="4359670" y="2899206"/>
                <a:ext cx="824689" cy="797296"/>
              </a:xfrm>
              <a:prstGeom prst="wedgeRoundRectCallout">
                <a:avLst>
                  <a:gd name="adj1" fmla="val -35273"/>
                  <a:gd name="adj2" fmla="val -70389"/>
                  <a:gd name="adj3" fmla="val 0"/>
                </a:avLst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0" name="Picture 2" descr="上から見たワイヤレスマウスのイラスト">
                <a:extLst>
                  <a:ext uri="{FF2B5EF4-FFF2-40B4-BE49-F238E27FC236}">
                    <a16:creationId xmlns:a16="http://schemas.microsoft.com/office/drawing/2014/main" id="{A7A56EEA-DA9B-44CC-B26F-6EC65E1CD6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9250" y="2963798"/>
                <a:ext cx="525527" cy="7133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1" name="Google Shape;377;p36">
              <a:extLst>
                <a:ext uri="{FF2B5EF4-FFF2-40B4-BE49-F238E27FC236}">
                  <a16:creationId xmlns:a16="http://schemas.microsoft.com/office/drawing/2014/main" id="{5D8F5784-9810-475E-A76A-B62B1ED67F52}"/>
                </a:ext>
              </a:extLst>
            </p:cNvPr>
            <p:cNvSpPr/>
            <p:nvPr/>
          </p:nvSpPr>
          <p:spPr>
            <a:xfrm>
              <a:off x="4624992" y="3026292"/>
              <a:ext cx="315616" cy="294198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28" name="Picture 4" descr="マウスのクリックのイラスト（スクロール）">
            <a:extLst>
              <a:ext uri="{FF2B5EF4-FFF2-40B4-BE49-F238E27FC236}">
                <a16:creationId xmlns:a16="http://schemas.microsoft.com/office/drawing/2014/main" id="{01CF4700-20B8-4264-B714-54D571BCD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089" y="4243961"/>
            <a:ext cx="604495" cy="81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Google Shape;289;p29">
            <a:extLst>
              <a:ext uri="{FF2B5EF4-FFF2-40B4-BE49-F238E27FC236}">
                <a16:creationId xmlns:a16="http://schemas.microsoft.com/office/drawing/2014/main" id="{020886B7-7859-4C5D-90FA-372EFCE4021F}"/>
              </a:ext>
            </a:extLst>
          </p:cNvPr>
          <p:cNvSpPr/>
          <p:nvPr/>
        </p:nvSpPr>
        <p:spPr>
          <a:xfrm>
            <a:off x="2004789" y="1669437"/>
            <a:ext cx="666742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みぎした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22" name="Google Shape;383;p36">
            <a:extLst>
              <a:ext uri="{FF2B5EF4-FFF2-40B4-BE49-F238E27FC236}">
                <a16:creationId xmlns:a16="http://schemas.microsoft.com/office/drawing/2014/main" id="{53082539-E961-4361-BFEC-05553FB58191}"/>
              </a:ext>
            </a:extLst>
          </p:cNvPr>
          <p:cNvSpPr txBox="1"/>
          <p:nvPr/>
        </p:nvSpPr>
        <p:spPr>
          <a:xfrm>
            <a:off x="4624992" y="253089"/>
            <a:ext cx="847553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み　あ</a:t>
            </a:r>
            <a:endParaRPr lang="en-US" altLang="ja-JP" b="1" dirty="0">
              <a:solidFill>
                <a:schemeClr val="dk1"/>
              </a:solidFill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93942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271D9A55-DF5B-BB46-972D-8F8B04EA1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26" y="1155711"/>
            <a:ext cx="5971147" cy="373196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スプライトをついかしてみよう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" name="Google Shape;163;p28">
            <a:extLst>
              <a:ext uri="{FF2B5EF4-FFF2-40B4-BE49-F238E27FC236}">
                <a16:creationId xmlns:a16="http://schemas.microsoft.com/office/drawing/2014/main" id="{94D3A258-36B0-E74C-9847-831CA6EFBD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5795" y="3641573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5;p28">
            <a:extLst>
              <a:ext uri="{FF2B5EF4-FFF2-40B4-BE49-F238E27FC236}">
                <a16:creationId xmlns:a16="http://schemas.microsoft.com/office/drawing/2014/main" id="{9D169CFA-D5EA-EF45-9D09-1F0EED06B212}"/>
              </a:ext>
            </a:extLst>
          </p:cNvPr>
          <p:cNvSpPr/>
          <p:nvPr/>
        </p:nvSpPr>
        <p:spPr>
          <a:xfrm>
            <a:off x="5092581" y="3783205"/>
            <a:ext cx="2492928" cy="729758"/>
          </a:xfrm>
          <a:prstGeom prst="wedgeRoundRectCallout">
            <a:avLst>
              <a:gd name="adj1" fmla="val 58562"/>
              <a:gd name="adj2" fmla="val -2191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すごい！こんなにいろんなしゅるいがあったんだね！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7" name="Google Shape;323;p32">
            <a:extLst>
              <a:ext uri="{FF2B5EF4-FFF2-40B4-BE49-F238E27FC236}">
                <a16:creationId xmlns:a16="http://schemas.microsoft.com/office/drawing/2014/main" id="{B84D2149-A76F-6245-A9F2-F3F90DA33A8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290" y="2306736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22;p32">
            <a:extLst>
              <a:ext uri="{FF2B5EF4-FFF2-40B4-BE49-F238E27FC236}">
                <a16:creationId xmlns:a16="http://schemas.microsoft.com/office/drawing/2014/main" id="{43D70FE8-E611-7149-A5DA-C9A191E73916}"/>
              </a:ext>
            </a:extLst>
          </p:cNvPr>
          <p:cNvSpPr/>
          <p:nvPr/>
        </p:nvSpPr>
        <p:spPr>
          <a:xfrm>
            <a:off x="1148204" y="3291551"/>
            <a:ext cx="2672682" cy="1221412"/>
          </a:xfrm>
          <a:prstGeom prst="wedgeRoundRectCallout">
            <a:avLst>
              <a:gd name="adj1" fmla="val -35403"/>
              <a:gd name="adj2" fmla="val -711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マークをおすと、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で使えるスプライトのいちらん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が表示されるよ。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FC063E1E-3E2B-5346-BEA9-EE9ECBACC37A}"/>
              </a:ext>
            </a:extLst>
          </p:cNvPr>
          <p:cNvSpPr txBox="1"/>
          <p:nvPr/>
        </p:nvSpPr>
        <p:spPr>
          <a:xfrm>
            <a:off x="2754769" y="3298016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スクラッチ</a:t>
            </a:r>
            <a:endParaRPr lang="en-US" altLang="ja-JP" sz="900" b="1" dirty="0">
              <a:solidFill>
                <a:schemeClr val="accent5"/>
              </a:solidFill>
              <a:ea typeface="Lato"/>
              <a:sym typeface="Lato"/>
            </a:endParaRPr>
          </a:p>
          <a:p>
            <a:pPr defTabSz="914378"/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" name="Google Shape;339;p33">
            <a:extLst>
              <a:ext uri="{FF2B5EF4-FFF2-40B4-BE49-F238E27FC236}">
                <a16:creationId xmlns:a16="http://schemas.microsoft.com/office/drawing/2014/main" id="{279DBCA4-B19C-2142-95FC-BC11795ED762}"/>
              </a:ext>
            </a:extLst>
          </p:cNvPr>
          <p:cNvSpPr txBox="1"/>
          <p:nvPr/>
        </p:nvSpPr>
        <p:spPr>
          <a:xfrm>
            <a:off x="1128082" y="3619590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BE66A4ED-10A9-F645-A5DA-3AA293F0BF34}"/>
              </a:ext>
            </a:extLst>
          </p:cNvPr>
          <p:cNvSpPr txBox="1"/>
          <p:nvPr/>
        </p:nvSpPr>
        <p:spPr>
          <a:xfrm>
            <a:off x="1292518" y="3954916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ひょうじ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892631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06602E40-63A1-9C49-81B5-70ECD38A3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843" y="1155711"/>
            <a:ext cx="5971147" cy="373196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キツネのスプライトをえらんでみよう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" name="Google Shape;323;p32">
            <a:extLst>
              <a:ext uri="{FF2B5EF4-FFF2-40B4-BE49-F238E27FC236}">
                <a16:creationId xmlns:a16="http://schemas.microsoft.com/office/drawing/2014/main" id="{8E43E2A8-091A-0D4E-943B-BF0D527D5E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4169" y="1498541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32">
            <a:extLst>
              <a:ext uri="{FF2B5EF4-FFF2-40B4-BE49-F238E27FC236}">
                <a16:creationId xmlns:a16="http://schemas.microsoft.com/office/drawing/2014/main" id="{E432FF2A-D590-764A-8D03-2E1558C4EF92}"/>
              </a:ext>
            </a:extLst>
          </p:cNvPr>
          <p:cNvSpPr/>
          <p:nvPr/>
        </p:nvSpPr>
        <p:spPr>
          <a:xfrm>
            <a:off x="519487" y="2695761"/>
            <a:ext cx="2623767" cy="2191918"/>
          </a:xfrm>
          <a:prstGeom prst="wedgeRoundRectCallout">
            <a:avLst>
              <a:gd name="adj1" fmla="val -30942"/>
              <a:gd name="adj2" fmla="val -622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今日は「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動物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」のこうもくの中にある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キツネのスプライト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をついかしてみよう！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キツネは英語で「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Fox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」という</a:t>
            </a:r>
            <a:r>
              <a:rPr lang="ja-JP" altLang="en-US" sz="1500" b="1">
                <a:solidFill>
                  <a:schemeClr val="dk2"/>
                </a:solidFill>
              </a:rPr>
              <a:t>よ。キツネの絵を</a:t>
            </a:r>
            <a:r>
              <a:rPr lang="ja-JP" altLang="en-US" sz="1500" b="1">
                <a:solidFill>
                  <a:schemeClr val="accent5"/>
                </a:solidFill>
              </a:rPr>
              <a:t>左クリック</a:t>
            </a:r>
            <a:r>
              <a:rPr lang="ja-JP" altLang="en-US" sz="1500" b="1">
                <a:solidFill>
                  <a:schemeClr val="dk2"/>
                </a:solidFill>
              </a:rPr>
              <a:t>してね。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1" name="Google Shape;681;p56">
            <a:extLst>
              <a:ext uri="{FF2B5EF4-FFF2-40B4-BE49-F238E27FC236}">
                <a16:creationId xmlns:a16="http://schemas.microsoft.com/office/drawing/2014/main" id="{090657F9-6D5D-4546-8C45-EA2C1837C075}"/>
              </a:ext>
            </a:extLst>
          </p:cNvPr>
          <p:cNvSpPr/>
          <p:nvPr/>
        </p:nvSpPr>
        <p:spPr>
          <a:xfrm>
            <a:off x="3404503" y="1427701"/>
            <a:ext cx="440871" cy="335783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681;p56">
            <a:extLst>
              <a:ext uri="{FF2B5EF4-FFF2-40B4-BE49-F238E27FC236}">
                <a16:creationId xmlns:a16="http://schemas.microsoft.com/office/drawing/2014/main" id="{6246629B-4E44-444D-AFD3-40D674298A29}"/>
              </a:ext>
            </a:extLst>
          </p:cNvPr>
          <p:cNvSpPr/>
          <p:nvPr/>
        </p:nvSpPr>
        <p:spPr>
          <a:xfrm>
            <a:off x="3733587" y="2976195"/>
            <a:ext cx="888024" cy="883627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376;p36">
            <a:extLst>
              <a:ext uri="{FF2B5EF4-FFF2-40B4-BE49-F238E27FC236}">
                <a16:creationId xmlns:a16="http://schemas.microsoft.com/office/drawing/2014/main" id="{5F903370-8F89-9244-AD5C-6B4D81DFD8C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61656" y="3654720"/>
            <a:ext cx="627600" cy="95728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382;p36">
            <a:extLst>
              <a:ext uri="{FF2B5EF4-FFF2-40B4-BE49-F238E27FC236}">
                <a16:creationId xmlns:a16="http://schemas.microsoft.com/office/drawing/2014/main" id="{18EAE92E-0D74-B545-BA53-CB30BD11022A}"/>
              </a:ext>
            </a:extLst>
          </p:cNvPr>
          <p:cNvSpPr/>
          <p:nvPr/>
        </p:nvSpPr>
        <p:spPr>
          <a:xfrm>
            <a:off x="4841418" y="3132213"/>
            <a:ext cx="1386794" cy="520800"/>
          </a:xfrm>
          <a:prstGeom prst="wedgeRoundRectCallout">
            <a:avLst>
              <a:gd name="adj1" fmla="val -65184"/>
              <a:gd name="adj2" fmla="val 171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EFF0479F-F6A6-D945-984D-50E0BC99B2A0}"/>
              </a:ext>
            </a:extLst>
          </p:cNvPr>
          <p:cNvSpPr txBox="1"/>
          <p:nvPr/>
        </p:nvSpPr>
        <p:spPr>
          <a:xfrm>
            <a:off x="4792342" y="3084560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6" name="Google Shape;376;p36">
            <a:extLst>
              <a:ext uri="{FF2B5EF4-FFF2-40B4-BE49-F238E27FC236}">
                <a16:creationId xmlns:a16="http://schemas.microsoft.com/office/drawing/2014/main" id="{B4F6DDD4-2C98-8C43-BCE1-5889D6BAB26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4938" y="1687565"/>
            <a:ext cx="341928" cy="52154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382;p36">
            <a:extLst>
              <a:ext uri="{FF2B5EF4-FFF2-40B4-BE49-F238E27FC236}">
                <a16:creationId xmlns:a16="http://schemas.microsoft.com/office/drawing/2014/main" id="{79C7376F-F2D3-564B-B5D5-AA705A8AE4E1}"/>
              </a:ext>
            </a:extLst>
          </p:cNvPr>
          <p:cNvSpPr/>
          <p:nvPr/>
        </p:nvSpPr>
        <p:spPr>
          <a:xfrm>
            <a:off x="4352193" y="1787816"/>
            <a:ext cx="4526067" cy="758977"/>
          </a:xfrm>
          <a:prstGeom prst="wedgeRoundRectCallout">
            <a:avLst>
              <a:gd name="adj1" fmla="val -53851"/>
              <a:gd name="adj2" fmla="val -4846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スプライトは「動物」「人」などのカテゴリに分かれているよ。「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動物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してみてね。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6DE4E464-F9CB-BF46-AE54-12567DD3E9B6}"/>
              </a:ext>
            </a:extLst>
          </p:cNvPr>
          <p:cNvSpPr txBox="1"/>
          <p:nvPr/>
        </p:nvSpPr>
        <p:spPr>
          <a:xfrm>
            <a:off x="1243417" y="2639446"/>
            <a:ext cx="74867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どうぶつ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E25A8DB6-0DE7-6444-8BF5-CA38DC4B16F9}"/>
              </a:ext>
            </a:extLst>
          </p:cNvPr>
          <p:cNvSpPr txBox="1"/>
          <p:nvPr/>
        </p:nvSpPr>
        <p:spPr>
          <a:xfrm>
            <a:off x="5833897" y="2049046"/>
            <a:ext cx="74867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どうぶつ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E86DBA29-96A3-704D-923E-530E3C0B556F}"/>
              </a:ext>
            </a:extLst>
          </p:cNvPr>
          <p:cNvSpPr txBox="1"/>
          <p:nvPr/>
        </p:nvSpPr>
        <p:spPr>
          <a:xfrm>
            <a:off x="6559405" y="2049045"/>
            <a:ext cx="74867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CDC8D8BC-6A01-4943-A89F-6EA205DEF684}"/>
              </a:ext>
            </a:extLst>
          </p:cNvPr>
          <p:cNvSpPr txBox="1"/>
          <p:nvPr/>
        </p:nvSpPr>
        <p:spPr>
          <a:xfrm>
            <a:off x="5643220" y="1705259"/>
            <a:ext cx="74867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どうぶつ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89B1F4FB-ED37-7046-8981-93CAA7E99FF8}"/>
              </a:ext>
            </a:extLst>
          </p:cNvPr>
          <p:cNvSpPr txBox="1"/>
          <p:nvPr/>
        </p:nvSpPr>
        <p:spPr>
          <a:xfrm>
            <a:off x="6424549" y="1713698"/>
            <a:ext cx="74867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ひと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7E1454CC-242D-6442-BE0E-F5990728BB5B}"/>
              </a:ext>
            </a:extLst>
          </p:cNvPr>
          <p:cNvSpPr txBox="1"/>
          <p:nvPr/>
        </p:nvSpPr>
        <p:spPr>
          <a:xfrm>
            <a:off x="8381906" y="1704672"/>
            <a:ext cx="74867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BA8CB9BD-8738-BB47-B6D6-4F579112BE16}"/>
              </a:ext>
            </a:extLst>
          </p:cNvPr>
          <p:cNvSpPr txBox="1"/>
          <p:nvPr/>
        </p:nvSpPr>
        <p:spPr>
          <a:xfrm>
            <a:off x="535815" y="2639446"/>
            <a:ext cx="74867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きょう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395553A9-B7BA-4842-AC0B-67391A32734F}"/>
              </a:ext>
            </a:extLst>
          </p:cNvPr>
          <p:cNvSpPr txBox="1"/>
          <p:nvPr/>
        </p:nvSpPr>
        <p:spPr>
          <a:xfrm>
            <a:off x="688184" y="2989874"/>
            <a:ext cx="74867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なか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AB3B8A05-4474-F748-85AE-8F981890E14D}"/>
              </a:ext>
            </a:extLst>
          </p:cNvPr>
          <p:cNvSpPr txBox="1"/>
          <p:nvPr/>
        </p:nvSpPr>
        <p:spPr>
          <a:xfrm>
            <a:off x="1297594" y="3673162"/>
            <a:ext cx="74867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えいご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B48493F2-57A5-114D-B6F5-23E2DA588405}"/>
              </a:ext>
            </a:extLst>
          </p:cNvPr>
          <p:cNvSpPr txBox="1"/>
          <p:nvPr/>
        </p:nvSpPr>
        <p:spPr>
          <a:xfrm>
            <a:off x="1892363" y="4018614"/>
            <a:ext cx="74867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え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D82D2638-3A1E-2A47-9024-E5907AE17575}"/>
              </a:ext>
            </a:extLst>
          </p:cNvPr>
          <p:cNvSpPr txBox="1"/>
          <p:nvPr/>
        </p:nvSpPr>
        <p:spPr>
          <a:xfrm>
            <a:off x="2154826" y="4018613"/>
            <a:ext cx="74867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081194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キツネがついかされたよ！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50CB9429-A296-AB49-949E-F33CA084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25" y="1158443"/>
            <a:ext cx="5971149" cy="3731968"/>
          </a:xfrm>
          <a:prstGeom prst="rect">
            <a:avLst/>
          </a:prstGeom>
        </p:spPr>
      </p:pic>
      <p:pic>
        <p:nvPicPr>
          <p:cNvPr id="7" name="Google Shape;163;p28">
            <a:extLst>
              <a:ext uri="{FF2B5EF4-FFF2-40B4-BE49-F238E27FC236}">
                <a16:creationId xmlns:a16="http://schemas.microsoft.com/office/drawing/2014/main" id="{7F5842FE-853C-C64D-AA48-56A5EF37F89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4684" y="1412722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65;p28">
            <a:extLst>
              <a:ext uri="{FF2B5EF4-FFF2-40B4-BE49-F238E27FC236}">
                <a16:creationId xmlns:a16="http://schemas.microsoft.com/office/drawing/2014/main" id="{8D37A545-1115-B04F-A521-85B9FD882742}"/>
              </a:ext>
            </a:extLst>
          </p:cNvPr>
          <p:cNvSpPr/>
          <p:nvPr/>
        </p:nvSpPr>
        <p:spPr>
          <a:xfrm>
            <a:off x="1991884" y="1513533"/>
            <a:ext cx="2492928" cy="575293"/>
          </a:xfrm>
          <a:prstGeom prst="wedgeRoundRectCallout">
            <a:avLst>
              <a:gd name="adj1" fmla="val -62285"/>
              <a:gd name="adj2" fmla="val 939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やった！キツネがふえた！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9" name="Google Shape;323;p32">
            <a:extLst>
              <a:ext uri="{FF2B5EF4-FFF2-40B4-BE49-F238E27FC236}">
                <a16:creationId xmlns:a16="http://schemas.microsoft.com/office/drawing/2014/main" id="{B95EB083-EBC0-1843-BC2B-500E3ED37D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0955" y="2934056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32">
            <a:extLst>
              <a:ext uri="{FF2B5EF4-FFF2-40B4-BE49-F238E27FC236}">
                <a16:creationId xmlns:a16="http://schemas.microsoft.com/office/drawing/2014/main" id="{66C54E3C-5DC5-2045-9BA8-063F55F8FCEE}"/>
              </a:ext>
            </a:extLst>
          </p:cNvPr>
          <p:cNvSpPr/>
          <p:nvPr/>
        </p:nvSpPr>
        <p:spPr>
          <a:xfrm>
            <a:off x="1983720" y="2971800"/>
            <a:ext cx="2672682" cy="1403874"/>
          </a:xfrm>
          <a:prstGeom prst="wedgeRoundRectCallout">
            <a:avLst>
              <a:gd name="adj1" fmla="val -61980"/>
              <a:gd name="adj2" fmla="val -2007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やったね！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じゃあ今からいっしょに、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ネコとキツネが出てくる物語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を作っていこう！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83A9BE73-CAF6-C54C-B31F-70E1A9774E7C}"/>
              </a:ext>
            </a:extLst>
          </p:cNvPr>
          <p:cNvSpPr/>
          <p:nvPr/>
        </p:nvSpPr>
        <p:spPr>
          <a:xfrm>
            <a:off x="3812238" y="3610324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</a:rPr>
              <a:t>ものがたり</a:t>
            </a:r>
            <a:endParaRPr sz="900" b="1" dirty="0">
              <a:solidFill>
                <a:schemeClr val="accent5"/>
              </a:solidFill>
            </a:endParaRPr>
          </a:p>
        </p:txBody>
      </p:sp>
      <p:sp>
        <p:nvSpPr>
          <p:cNvPr id="12" name="Google Shape;289;p29">
            <a:extLst>
              <a:ext uri="{FF2B5EF4-FFF2-40B4-BE49-F238E27FC236}">
                <a16:creationId xmlns:a16="http://schemas.microsoft.com/office/drawing/2014/main" id="{619DAEB3-D394-2842-877D-18E04E3F4CA4}"/>
              </a:ext>
            </a:extLst>
          </p:cNvPr>
          <p:cNvSpPr/>
          <p:nvPr/>
        </p:nvSpPr>
        <p:spPr>
          <a:xfrm>
            <a:off x="3156079" y="3607715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</a:rPr>
              <a:t>で</a:t>
            </a:r>
            <a:endParaRPr sz="900" b="1" dirty="0">
              <a:solidFill>
                <a:schemeClr val="accent5"/>
              </a:solidFill>
            </a:endParaRPr>
          </a:p>
        </p:txBody>
      </p:sp>
      <p:sp>
        <p:nvSpPr>
          <p:cNvPr id="13" name="Google Shape;289;p29">
            <a:extLst>
              <a:ext uri="{FF2B5EF4-FFF2-40B4-BE49-F238E27FC236}">
                <a16:creationId xmlns:a16="http://schemas.microsoft.com/office/drawing/2014/main" id="{BD2DC15E-1141-1F48-A9DB-8AB0A5CD76EC}"/>
              </a:ext>
            </a:extLst>
          </p:cNvPr>
          <p:cNvSpPr/>
          <p:nvPr/>
        </p:nvSpPr>
        <p:spPr>
          <a:xfrm>
            <a:off x="1956690" y="3960249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bg2"/>
                </a:solidFill>
              </a:rPr>
              <a:t>つく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77064021-2AA3-C647-B378-02136EF0A1A9}"/>
              </a:ext>
            </a:extLst>
          </p:cNvPr>
          <p:cNvSpPr/>
          <p:nvPr/>
        </p:nvSpPr>
        <p:spPr>
          <a:xfrm>
            <a:off x="2527461" y="3277064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いま</a:t>
            </a:r>
            <a:endParaRPr sz="9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1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BC48D1D7-4D6D-4555-BD59-7460A2275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0280" y="1412722"/>
            <a:ext cx="1808690" cy="29629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B541266-59AA-4A23-805E-B6BF1FA4B1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985" t="12778" r="9695"/>
          <a:stretch/>
        </p:blipFill>
        <p:spPr>
          <a:xfrm>
            <a:off x="4811726" y="1378291"/>
            <a:ext cx="1486484" cy="3076063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スプライトのへらし方</a:t>
            </a:r>
            <a:endParaRPr dirty="0">
              <a:latin typeface="Arial"/>
              <a:cs typeface="Arial"/>
            </a:endParaRPr>
          </a:p>
        </p:txBody>
      </p:sp>
      <p:sp>
        <p:nvSpPr>
          <p:cNvPr id="22" name="Google Shape;383;p36">
            <a:extLst>
              <a:ext uri="{FF2B5EF4-FFF2-40B4-BE49-F238E27FC236}">
                <a16:creationId xmlns:a16="http://schemas.microsoft.com/office/drawing/2014/main" id="{B9A22CC2-D80B-4F39-9384-23FD0F17896C}"/>
              </a:ext>
            </a:extLst>
          </p:cNvPr>
          <p:cNvSpPr txBox="1"/>
          <p:nvPr/>
        </p:nvSpPr>
        <p:spPr>
          <a:xfrm>
            <a:off x="6142983" y="253089"/>
            <a:ext cx="591772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かた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26" name="Google Shape;163;p28">
            <a:extLst>
              <a:ext uri="{FF2B5EF4-FFF2-40B4-BE49-F238E27FC236}">
                <a16:creationId xmlns:a16="http://schemas.microsoft.com/office/drawing/2014/main" id="{7C25EFD0-2898-4492-9C87-E4BEAC2D182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684" y="3541896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65;p28">
            <a:extLst>
              <a:ext uri="{FF2B5EF4-FFF2-40B4-BE49-F238E27FC236}">
                <a16:creationId xmlns:a16="http://schemas.microsoft.com/office/drawing/2014/main" id="{1783FC09-D6C0-4D66-B3CC-C462BE396348}"/>
              </a:ext>
            </a:extLst>
          </p:cNvPr>
          <p:cNvSpPr/>
          <p:nvPr/>
        </p:nvSpPr>
        <p:spPr>
          <a:xfrm>
            <a:off x="1991883" y="3642707"/>
            <a:ext cx="2932495" cy="575293"/>
          </a:xfrm>
          <a:prstGeom prst="wedgeRoundRectCallout">
            <a:avLst>
              <a:gd name="adj1" fmla="val -62285"/>
              <a:gd name="adj2" fmla="val 939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ドラゴンのスプライトをついかして、へらしてみるね！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8" name="Google Shape;323;p32">
            <a:extLst>
              <a:ext uri="{FF2B5EF4-FFF2-40B4-BE49-F238E27FC236}">
                <a16:creationId xmlns:a16="http://schemas.microsoft.com/office/drawing/2014/main" id="{5BD8117C-8166-4A68-97B9-ECB3172F54C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0955" y="1888347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322;p32">
            <a:extLst>
              <a:ext uri="{FF2B5EF4-FFF2-40B4-BE49-F238E27FC236}">
                <a16:creationId xmlns:a16="http://schemas.microsoft.com/office/drawing/2014/main" id="{4BB64E57-3E31-4A77-A33B-CDB42758BE0D}"/>
              </a:ext>
            </a:extLst>
          </p:cNvPr>
          <p:cNvSpPr/>
          <p:nvPr/>
        </p:nvSpPr>
        <p:spPr>
          <a:xfrm>
            <a:off x="1983720" y="1926091"/>
            <a:ext cx="2672682" cy="1403874"/>
          </a:xfrm>
          <a:prstGeom prst="wedgeRoundRectCallout">
            <a:avLst>
              <a:gd name="adj1" fmla="val -61980"/>
              <a:gd name="adj2" fmla="val -2007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スプライトのへらし方は、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このマークを左クリックして、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スプライトをへらそう！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37" name="Google Shape;289;p29">
            <a:extLst>
              <a:ext uri="{FF2B5EF4-FFF2-40B4-BE49-F238E27FC236}">
                <a16:creationId xmlns:a16="http://schemas.microsoft.com/office/drawing/2014/main" id="{159A2B2A-9470-4D17-85ED-00B95A4AD517}"/>
              </a:ext>
            </a:extLst>
          </p:cNvPr>
          <p:cNvSpPr/>
          <p:nvPr/>
        </p:nvSpPr>
        <p:spPr>
          <a:xfrm>
            <a:off x="3067618" y="2362947"/>
            <a:ext cx="585521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ひだり</a:t>
            </a:r>
            <a:endParaRPr sz="900" b="1" dirty="0">
              <a:solidFill>
                <a:schemeClr val="bg2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9508EBC-B148-4400-8975-99C7A75931E0}"/>
              </a:ext>
            </a:extLst>
          </p:cNvPr>
          <p:cNvGrpSpPr/>
          <p:nvPr/>
        </p:nvGrpSpPr>
        <p:grpSpPr>
          <a:xfrm>
            <a:off x="4332275" y="1565651"/>
            <a:ext cx="824689" cy="797296"/>
            <a:chOff x="3700592" y="4101514"/>
            <a:chExt cx="824689" cy="797296"/>
          </a:xfrm>
        </p:grpSpPr>
        <p:sp>
          <p:nvSpPr>
            <p:cNvPr id="38" name="Google Shape;382;p36">
              <a:extLst>
                <a:ext uri="{FF2B5EF4-FFF2-40B4-BE49-F238E27FC236}">
                  <a16:creationId xmlns:a16="http://schemas.microsoft.com/office/drawing/2014/main" id="{54E69004-23B2-48F2-8894-3CFADF6D70F5}"/>
                </a:ext>
              </a:extLst>
            </p:cNvPr>
            <p:cNvSpPr/>
            <p:nvPr/>
          </p:nvSpPr>
          <p:spPr>
            <a:xfrm>
              <a:off x="3700592" y="4101514"/>
              <a:ext cx="824689" cy="797296"/>
            </a:xfrm>
            <a:prstGeom prst="wedgeRoundRectCallout">
              <a:avLst>
                <a:gd name="adj1" fmla="val -35263"/>
                <a:gd name="adj2" fmla="val 69801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86F38375-0075-4205-BBDD-B76B6181D6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0394" t="77559" r="22978" b="12288"/>
            <a:stretch/>
          </p:blipFill>
          <p:spPr>
            <a:xfrm>
              <a:off x="3736856" y="4173288"/>
              <a:ext cx="747956" cy="653748"/>
            </a:xfrm>
            <a:prstGeom prst="rect">
              <a:avLst/>
            </a:prstGeom>
          </p:spPr>
        </p:pic>
        <p:sp>
          <p:nvSpPr>
            <p:cNvPr id="40" name="Google Shape;681;p56">
              <a:extLst>
                <a:ext uri="{FF2B5EF4-FFF2-40B4-BE49-F238E27FC236}">
                  <a16:creationId xmlns:a16="http://schemas.microsoft.com/office/drawing/2014/main" id="{E2AA36B9-4B27-4FBF-BF1C-8C1DC178C240}"/>
                </a:ext>
              </a:extLst>
            </p:cNvPr>
            <p:cNvSpPr/>
            <p:nvPr/>
          </p:nvSpPr>
          <p:spPr>
            <a:xfrm>
              <a:off x="4208934" y="4162694"/>
              <a:ext cx="268825" cy="335783"/>
            </a:xfrm>
            <a:prstGeom prst="flowChartAlternateProcess">
              <a:avLst/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" name="Google Shape;681;p56">
            <a:extLst>
              <a:ext uri="{FF2B5EF4-FFF2-40B4-BE49-F238E27FC236}">
                <a16:creationId xmlns:a16="http://schemas.microsoft.com/office/drawing/2014/main" id="{AAECA33C-8045-4BE6-8A6B-029F7D5DF6FC}"/>
              </a:ext>
            </a:extLst>
          </p:cNvPr>
          <p:cNvSpPr/>
          <p:nvPr/>
        </p:nvSpPr>
        <p:spPr>
          <a:xfrm>
            <a:off x="5381752" y="3642707"/>
            <a:ext cx="182136" cy="221196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376;p36">
            <a:extLst>
              <a:ext uri="{FF2B5EF4-FFF2-40B4-BE49-F238E27FC236}">
                <a16:creationId xmlns:a16="http://schemas.microsoft.com/office/drawing/2014/main" id="{1CBD2C3C-8A86-423F-B676-ADB234C2777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23252" y="3897029"/>
            <a:ext cx="627600" cy="95728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382;p36">
            <a:extLst>
              <a:ext uri="{FF2B5EF4-FFF2-40B4-BE49-F238E27FC236}">
                <a16:creationId xmlns:a16="http://schemas.microsoft.com/office/drawing/2014/main" id="{25B731F1-A7FB-495E-B3FA-ACE49C4B3D01}"/>
              </a:ext>
            </a:extLst>
          </p:cNvPr>
          <p:cNvSpPr/>
          <p:nvPr/>
        </p:nvSpPr>
        <p:spPr>
          <a:xfrm>
            <a:off x="5903014" y="3374522"/>
            <a:ext cx="1386794" cy="520800"/>
          </a:xfrm>
          <a:prstGeom prst="wedgeRoundRectCallout">
            <a:avLst>
              <a:gd name="adj1" fmla="val -65184"/>
              <a:gd name="adj2" fmla="val 171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右矢印 1">
            <a:extLst>
              <a:ext uri="{FF2B5EF4-FFF2-40B4-BE49-F238E27FC236}">
                <a16:creationId xmlns:a16="http://schemas.microsoft.com/office/drawing/2014/main" id="{71C95770-638A-4D39-BFD2-E4BDB9F93E95}"/>
              </a:ext>
            </a:extLst>
          </p:cNvPr>
          <p:cNvSpPr/>
          <p:nvPr/>
        </p:nvSpPr>
        <p:spPr>
          <a:xfrm>
            <a:off x="6361340" y="1988672"/>
            <a:ext cx="761410" cy="448762"/>
          </a:xfrm>
          <a:prstGeom prst="rightArrow">
            <a:avLst>
              <a:gd name="adj1" fmla="val 39895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Google Shape;289;p29">
            <a:extLst>
              <a:ext uri="{FF2B5EF4-FFF2-40B4-BE49-F238E27FC236}">
                <a16:creationId xmlns:a16="http://schemas.microsoft.com/office/drawing/2014/main" id="{7FD6AD1D-6CAB-4F80-9967-5C9F41B498BC}"/>
              </a:ext>
            </a:extLst>
          </p:cNvPr>
          <p:cNvSpPr/>
          <p:nvPr/>
        </p:nvSpPr>
        <p:spPr>
          <a:xfrm>
            <a:off x="3670276" y="2006662"/>
            <a:ext cx="585521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かた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EF34A2AB-91BC-4D9B-9268-9AE31FDE7F85}"/>
              </a:ext>
            </a:extLst>
          </p:cNvPr>
          <p:cNvSpPr txBox="1"/>
          <p:nvPr/>
        </p:nvSpPr>
        <p:spPr>
          <a:xfrm>
            <a:off x="5829183" y="332996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76438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A1B4B39-6C24-034C-A78B-0F935820C97E}"/>
              </a:ext>
            </a:extLst>
          </p:cNvPr>
          <p:cNvGrpSpPr/>
          <p:nvPr/>
        </p:nvGrpSpPr>
        <p:grpSpPr>
          <a:xfrm>
            <a:off x="6129663" y="3134786"/>
            <a:ext cx="2269242" cy="1817907"/>
            <a:chOff x="5887611" y="1623255"/>
            <a:chExt cx="3110010" cy="2491452"/>
          </a:xfrm>
        </p:grpSpPr>
        <p:pic>
          <p:nvPicPr>
            <p:cNvPr id="12" name="図 11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F643A3E2-CA79-1D4E-AD2C-1388237698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951" r="11032"/>
            <a:stretch/>
          </p:blipFill>
          <p:spPr>
            <a:xfrm>
              <a:off x="5887611" y="1623255"/>
              <a:ext cx="3110010" cy="2491452"/>
            </a:xfrm>
            <a:prstGeom prst="rect">
              <a:avLst/>
            </a:prstGeom>
          </p:spPr>
        </p:pic>
        <p:pic>
          <p:nvPicPr>
            <p:cNvPr id="17" name="図 16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F8BD154B-2A4C-F547-BCC6-96368616E9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6992" t="55620" r="55646" b="35873"/>
            <a:stretch/>
          </p:blipFill>
          <p:spPr>
            <a:xfrm>
              <a:off x="6903661" y="3023802"/>
              <a:ext cx="293915" cy="212271"/>
            </a:xfrm>
            <a:prstGeom prst="rect">
              <a:avLst/>
            </a:prstGeom>
          </p:spPr>
        </p:pic>
      </p:grpSp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物語を作ろう！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3026932" y="253089"/>
            <a:ext cx="130014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ものがたり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" name="Google Shape;383;p36">
            <a:extLst>
              <a:ext uri="{FF2B5EF4-FFF2-40B4-BE49-F238E27FC236}">
                <a16:creationId xmlns:a16="http://schemas.microsoft.com/office/drawing/2014/main" id="{86FD7D4D-200C-4F45-84A8-2CB17A2680BC}"/>
              </a:ext>
            </a:extLst>
          </p:cNvPr>
          <p:cNvSpPr txBox="1"/>
          <p:nvPr/>
        </p:nvSpPr>
        <p:spPr>
          <a:xfrm>
            <a:off x="4340946" y="253089"/>
            <a:ext cx="130014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" name="Google Shape;416;p39">
            <a:extLst>
              <a:ext uri="{FF2B5EF4-FFF2-40B4-BE49-F238E27FC236}">
                <a16:creationId xmlns:a16="http://schemas.microsoft.com/office/drawing/2014/main" id="{61CE2970-D405-6540-BE44-68F9E05F051E}"/>
              </a:ext>
            </a:extLst>
          </p:cNvPr>
          <p:cNvSpPr txBox="1">
            <a:spLocks/>
          </p:cNvSpPr>
          <p:nvPr/>
        </p:nvSpPr>
        <p:spPr>
          <a:xfrm>
            <a:off x="311700" y="1152475"/>
            <a:ext cx="3287892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>
              <a:buFont typeface="Lato"/>
              <a:buNone/>
            </a:pPr>
            <a:r>
              <a:rPr lang="ja-JP" altLang="en-US" sz="1500" b="1">
                <a:latin typeface="Arial"/>
                <a:cs typeface="Arial"/>
              </a:rPr>
              <a:t>こんな物語のアニメーションを作るよ！</a:t>
            </a:r>
          </a:p>
          <a:p>
            <a:pPr marL="0" indent="0">
              <a:spcBef>
                <a:spcPts val="1600"/>
              </a:spcBef>
              <a:buFont typeface="Lato"/>
              <a:buNone/>
            </a:pPr>
            <a:r>
              <a:rPr lang="ja-JP" altLang="en-US" sz="1500" b="1">
                <a:latin typeface="Arial"/>
                <a:cs typeface="Arial"/>
              </a:rPr>
              <a:t>・</a:t>
            </a:r>
            <a:r>
              <a:rPr lang="ja-JP" altLang="en-US" sz="1500" b="1">
                <a:solidFill>
                  <a:schemeClr val="accent5"/>
                </a:solidFill>
                <a:latin typeface="Arial"/>
                <a:cs typeface="Arial"/>
              </a:rPr>
              <a:t>ネコ</a:t>
            </a:r>
            <a:r>
              <a:rPr lang="ja-JP" altLang="en-US" sz="1500" b="1">
                <a:solidFill>
                  <a:schemeClr val="bg2"/>
                </a:solidFill>
                <a:latin typeface="Arial"/>
                <a:cs typeface="Arial"/>
              </a:rPr>
              <a:t>が</a:t>
            </a:r>
            <a:r>
              <a:rPr lang="ja-JP" altLang="en-US" sz="1500" b="1">
                <a:solidFill>
                  <a:schemeClr val="accent5"/>
                </a:solidFill>
                <a:latin typeface="Arial"/>
                <a:cs typeface="Arial"/>
              </a:rPr>
              <a:t>道ばた</a:t>
            </a:r>
            <a:r>
              <a:rPr lang="ja-JP" altLang="en-US" sz="1500" b="1">
                <a:solidFill>
                  <a:schemeClr val="bg2"/>
                </a:solidFill>
                <a:latin typeface="Arial"/>
                <a:cs typeface="Arial"/>
              </a:rPr>
              <a:t>で</a:t>
            </a:r>
            <a:r>
              <a:rPr lang="ja-JP" altLang="en-US" sz="1500" b="1">
                <a:solidFill>
                  <a:schemeClr val="accent5"/>
                </a:solidFill>
                <a:latin typeface="Arial"/>
                <a:cs typeface="Arial"/>
              </a:rPr>
              <a:t>キツネ</a:t>
            </a:r>
            <a:r>
              <a:rPr lang="ja-JP" altLang="en-US" sz="1500" b="1">
                <a:solidFill>
                  <a:schemeClr val="bg2"/>
                </a:solidFill>
                <a:latin typeface="Arial"/>
                <a:cs typeface="Arial"/>
              </a:rPr>
              <a:t>を見かける。</a:t>
            </a:r>
            <a:endParaRPr lang="en-US" altLang="ja-JP" sz="1500" b="1" dirty="0">
              <a:solidFill>
                <a:schemeClr val="bg2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Font typeface="Lato"/>
              <a:buNone/>
            </a:pPr>
            <a:r>
              <a:rPr lang="ja-JP" altLang="en-US" sz="1500" b="1">
                <a:solidFill>
                  <a:schemeClr val="bg2"/>
                </a:solidFill>
                <a:latin typeface="Arial"/>
                <a:cs typeface="Arial"/>
              </a:rPr>
              <a:t>・</a:t>
            </a:r>
            <a:r>
              <a:rPr lang="ja-JP" altLang="en-US" sz="1500" b="1">
                <a:solidFill>
                  <a:schemeClr val="accent5"/>
                </a:solidFill>
                <a:latin typeface="Arial"/>
                <a:cs typeface="Arial"/>
              </a:rPr>
              <a:t>なかま</a:t>
            </a:r>
            <a:r>
              <a:rPr lang="ja-JP" altLang="en-US" sz="1500" b="1">
                <a:solidFill>
                  <a:schemeClr val="bg2"/>
                </a:solidFill>
                <a:latin typeface="Arial"/>
                <a:cs typeface="Arial"/>
              </a:rPr>
              <a:t>だと思って</a:t>
            </a:r>
            <a:r>
              <a:rPr lang="ja-JP" altLang="en-US" sz="1500" b="1">
                <a:solidFill>
                  <a:schemeClr val="accent5"/>
                </a:solidFill>
                <a:latin typeface="Arial"/>
                <a:cs typeface="Arial"/>
              </a:rPr>
              <a:t>キツネ</a:t>
            </a:r>
            <a:r>
              <a:rPr lang="ja-JP" altLang="en-US" sz="1500" b="1">
                <a:solidFill>
                  <a:schemeClr val="bg2"/>
                </a:solidFill>
                <a:latin typeface="Arial"/>
                <a:cs typeface="Arial"/>
              </a:rPr>
              <a:t>を追いかけると、</a:t>
            </a:r>
            <a:endParaRPr lang="en-US" altLang="ja-JP" sz="1500" b="1" dirty="0">
              <a:solidFill>
                <a:schemeClr val="bg2"/>
              </a:solidFill>
              <a:latin typeface="Arial"/>
              <a:cs typeface="Arial"/>
            </a:endParaRPr>
          </a:p>
          <a:p>
            <a:pPr marL="0" indent="0">
              <a:lnSpc>
                <a:spcPct val="150000"/>
              </a:lnSpc>
              <a:spcBef>
                <a:spcPts val="1600"/>
              </a:spcBef>
              <a:buFont typeface="Lato"/>
              <a:buNone/>
            </a:pPr>
            <a:r>
              <a:rPr lang="ja-JP" altLang="en-US" sz="1500" b="1">
                <a:latin typeface="Arial"/>
                <a:cs typeface="Arial"/>
              </a:rPr>
              <a:t>・キツネの住んでる</a:t>
            </a:r>
            <a:r>
              <a:rPr lang="ja-JP" altLang="en-US" sz="1500" b="1">
                <a:solidFill>
                  <a:schemeClr val="accent5"/>
                </a:solidFill>
                <a:latin typeface="Arial"/>
                <a:cs typeface="Arial"/>
              </a:rPr>
              <a:t>雪国</a:t>
            </a:r>
            <a:r>
              <a:rPr lang="ja-JP" altLang="en-US" sz="1500" b="1">
                <a:latin typeface="Arial"/>
                <a:cs typeface="Arial"/>
              </a:rPr>
              <a:t>にたどり着く。「</a:t>
            </a:r>
            <a:r>
              <a:rPr lang="ja-JP" altLang="en-US" sz="1500" b="1">
                <a:solidFill>
                  <a:schemeClr val="accent5"/>
                </a:solidFill>
                <a:latin typeface="Arial"/>
                <a:cs typeface="Arial"/>
              </a:rPr>
              <a:t>雪だ！</a:t>
            </a:r>
            <a:r>
              <a:rPr lang="ja-JP" altLang="en-US" sz="1500" b="1">
                <a:latin typeface="Arial"/>
                <a:cs typeface="Arial"/>
              </a:rPr>
              <a:t>」</a:t>
            </a:r>
            <a:endParaRPr lang="ja-JP" altLang="en-US" sz="1500" b="1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pic>
        <p:nvPicPr>
          <p:cNvPr id="7" name="図 6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2A3B99ED-CBCC-8A41-BC6C-9B17B3843C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51" r="11032"/>
          <a:stretch/>
        </p:blipFill>
        <p:spPr>
          <a:xfrm>
            <a:off x="3981825" y="1099760"/>
            <a:ext cx="2269241" cy="1817906"/>
          </a:xfrm>
          <a:prstGeom prst="rect">
            <a:avLst/>
          </a:prstGeom>
        </p:spPr>
      </p:pic>
      <p:pic>
        <p:nvPicPr>
          <p:cNvPr id="10" name="図 9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2CF655C0-5785-9044-AB96-A6FB43917B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951" r="11032"/>
          <a:stretch/>
        </p:blipFill>
        <p:spPr>
          <a:xfrm>
            <a:off x="5950867" y="1234570"/>
            <a:ext cx="2269241" cy="1817906"/>
          </a:xfrm>
          <a:prstGeom prst="rect">
            <a:avLst/>
          </a:prstGeom>
        </p:spPr>
      </p:pic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4B6C1050-A213-5D46-8985-719876E00CD1}"/>
              </a:ext>
            </a:extLst>
          </p:cNvPr>
          <p:cNvSpPr txBox="1"/>
          <p:nvPr/>
        </p:nvSpPr>
        <p:spPr>
          <a:xfrm>
            <a:off x="784159" y="1063515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ものがたり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8D3AA3F0-6737-034E-8C5C-F56823F80A8B}"/>
              </a:ext>
            </a:extLst>
          </p:cNvPr>
          <p:cNvSpPr txBox="1"/>
          <p:nvPr/>
        </p:nvSpPr>
        <p:spPr>
          <a:xfrm>
            <a:off x="2963473" y="1067421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B4DAFE57-FE1E-B94A-8696-66D0FA054BA0}"/>
              </a:ext>
            </a:extLst>
          </p:cNvPr>
          <p:cNvSpPr txBox="1"/>
          <p:nvPr/>
        </p:nvSpPr>
        <p:spPr>
          <a:xfrm>
            <a:off x="1061810" y="1787616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みち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A77D1DBE-B07A-F243-94B9-186738206396}"/>
              </a:ext>
            </a:extLst>
          </p:cNvPr>
          <p:cNvSpPr txBox="1"/>
          <p:nvPr/>
        </p:nvSpPr>
        <p:spPr>
          <a:xfrm>
            <a:off x="2634129" y="1790572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D2830517-EA48-B54F-B074-CD30724A237E}"/>
              </a:ext>
            </a:extLst>
          </p:cNvPr>
          <p:cNvSpPr txBox="1"/>
          <p:nvPr/>
        </p:nvSpPr>
        <p:spPr>
          <a:xfrm>
            <a:off x="1433149" y="2263604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おも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833908BC-3A33-5441-A4DB-464AA7DA5446}"/>
              </a:ext>
            </a:extLst>
          </p:cNvPr>
          <p:cNvSpPr txBox="1"/>
          <p:nvPr/>
        </p:nvSpPr>
        <p:spPr>
          <a:xfrm>
            <a:off x="2832852" y="2263603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お</a:t>
            </a:r>
            <a:endParaRPr lang="en-US" altLang="ja-JP"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B0AED160-3753-0747-91CE-130C1ACDBFB3}"/>
              </a:ext>
            </a:extLst>
          </p:cNvPr>
          <p:cNvSpPr txBox="1"/>
          <p:nvPr/>
        </p:nvSpPr>
        <p:spPr>
          <a:xfrm>
            <a:off x="1308085" y="3037867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す</a:t>
            </a:r>
            <a:endParaRPr lang="en-US" altLang="ja-JP"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04B8E19E-F168-3948-86F7-4C6EBCF4739E}"/>
              </a:ext>
            </a:extLst>
          </p:cNvPr>
          <p:cNvSpPr txBox="1"/>
          <p:nvPr/>
        </p:nvSpPr>
        <p:spPr>
          <a:xfrm>
            <a:off x="3207838" y="3037867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</a:t>
            </a:r>
            <a:endParaRPr lang="en-US" altLang="ja-JP"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48F26CBE-0BCA-354D-BFAA-1EDA7DE77303}"/>
              </a:ext>
            </a:extLst>
          </p:cNvPr>
          <p:cNvSpPr txBox="1"/>
          <p:nvPr/>
        </p:nvSpPr>
        <p:spPr>
          <a:xfrm>
            <a:off x="1986015" y="3039194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ゆきぐに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8ADDBF9F-E93E-8A44-A911-5D352FD182C8}"/>
              </a:ext>
            </a:extLst>
          </p:cNvPr>
          <p:cNvSpPr txBox="1"/>
          <p:nvPr/>
        </p:nvSpPr>
        <p:spPr>
          <a:xfrm>
            <a:off x="861690" y="3382966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965816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背景をかえてみよう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708514" y="253088"/>
            <a:ext cx="1170545" cy="552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4" name="図 3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C17601C8-DFF2-2E45-8B79-0D8251B84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25" y="1158443"/>
            <a:ext cx="5971150" cy="3731969"/>
          </a:xfrm>
          <a:prstGeom prst="rect">
            <a:avLst/>
          </a:prstGeom>
        </p:spPr>
      </p:pic>
      <p:pic>
        <p:nvPicPr>
          <p:cNvPr id="7" name="Google Shape;323;p32">
            <a:extLst>
              <a:ext uri="{FF2B5EF4-FFF2-40B4-BE49-F238E27FC236}">
                <a16:creationId xmlns:a16="http://schemas.microsoft.com/office/drawing/2014/main" id="{2E5742EE-9F02-974B-8E4D-3859892D3E5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064" y="1690727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22;p32">
            <a:extLst>
              <a:ext uri="{FF2B5EF4-FFF2-40B4-BE49-F238E27FC236}">
                <a16:creationId xmlns:a16="http://schemas.microsoft.com/office/drawing/2014/main" id="{AEC35A2C-0524-F14E-8D7E-97752447FF34}"/>
              </a:ext>
            </a:extLst>
          </p:cNvPr>
          <p:cNvSpPr/>
          <p:nvPr/>
        </p:nvSpPr>
        <p:spPr>
          <a:xfrm>
            <a:off x="1839167" y="1225533"/>
            <a:ext cx="3132883" cy="1280904"/>
          </a:xfrm>
          <a:prstGeom prst="wedgeRoundRectCallout">
            <a:avLst>
              <a:gd name="adj1" fmla="val -58536"/>
              <a:gd name="adj2" fmla="val 175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まずは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物語のぶたい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を作ろう！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accent5"/>
                </a:solidFill>
              </a:rPr>
              <a:t>画面の右下</a:t>
            </a:r>
            <a:r>
              <a:rPr lang="ja-JP" altLang="en-US" sz="1500" b="1">
                <a:solidFill>
                  <a:schemeClr val="dk2"/>
                </a:solidFill>
              </a:rPr>
              <a:t>にある、この</a:t>
            </a:r>
            <a:r>
              <a:rPr lang="ja-JP" altLang="en-US" sz="1500" b="1">
                <a:solidFill>
                  <a:schemeClr val="bg2"/>
                </a:solidFill>
              </a:rPr>
              <a:t>マーク</a:t>
            </a:r>
            <a:r>
              <a:rPr lang="ja-JP" altLang="en-US" sz="1500" b="1">
                <a:solidFill>
                  <a:schemeClr val="dk2"/>
                </a:solidFill>
              </a:rPr>
              <a:t>を</a:t>
            </a:r>
            <a:r>
              <a:rPr lang="ja-JP" altLang="en-US" sz="1500" b="1">
                <a:solidFill>
                  <a:schemeClr val="accent5"/>
                </a:solidFill>
              </a:rPr>
              <a:t>左クリック</a:t>
            </a:r>
            <a:r>
              <a:rPr lang="ja-JP" altLang="en-US" sz="1500" b="1">
                <a:solidFill>
                  <a:schemeClr val="dk2"/>
                </a:solidFill>
              </a:rPr>
              <a:t>してもらってもいい？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DABA77F-7E99-ED45-8A36-A8FBA01D5F98}"/>
              </a:ext>
            </a:extLst>
          </p:cNvPr>
          <p:cNvGrpSpPr/>
          <p:nvPr/>
        </p:nvGrpSpPr>
        <p:grpSpPr>
          <a:xfrm>
            <a:off x="4885766" y="1515355"/>
            <a:ext cx="776019" cy="750243"/>
            <a:chOff x="7810317" y="1630053"/>
            <a:chExt cx="776019" cy="750243"/>
          </a:xfrm>
        </p:grpSpPr>
        <p:sp>
          <p:nvSpPr>
            <p:cNvPr id="11" name="Google Shape;382;p36">
              <a:extLst>
                <a:ext uri="{FF2B5EF4-FFF2-40B4-BE49-F238E27FC236}">
                  <a16:creationId xmlns:a16="http://schemas.microsoft.com/office/drawing/2014/main" id="{B19C0DB3-A2E3-184A-A12A-674F9FFDCA52}"/>
                </a:ext>
              </a:extLst>
            </p:cNvPr>
            <p:cNvSpPr/>
            <p:nvPr/>
          </p:nvSpPr>
          <p:spPr>
            <a:xfrm>
              <a:off x="7810317" y="1630053"/>
              <a:ext cx="776019" cy="750243"/>
            </a:xfrm>
            <a:prstGeom prst="wedgeRoundRectCallout">
              <a:avLst>
                <a:gd name="adj1" fmla="val -66633"/>
                <a:gd name="adj2" fmla="val 14975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図 2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F41A127B-D9F9-B74C-958C-308CAADB09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3878" t="91601" r="1519" b="1033"/>
            <a:stretch/>
          </p:blipFill>
          <p:spPr>
            <a:xfrm>
              <a:off x="7853918" y="1660766"/>
              <a:ext cx="688815" cy="688815"/>
            </a:xfrm>
            <a:prstGeom prst="ellipse">
              <a:avLst/>
            </a:prstGeom>
          </p:spPr>
        </p:pic>
      </p:grpSp>
      <p:pic>
        <p:nvPicPr>
          <p:cNvPr id="14" name="Google Shape;376;p36">
            <a:extLst>
              <a:ext uri="{FF2B5EF4-FFF2-40B4-BE49-F238E27FC236}">
                <a16:creationId xmlns:a16="http://schemas.microsoft.com/office/drawing/2014/main" id="{D90CBED3-FE81-AB48-89D7-D36E3C604CF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48973" y="4262405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77;p36">
            <a:extLst>
              <a:ext uri="{FF2B5EF4-FFF2-40B4-BE49-F238E27FC236}">
                <a16:creationId xmlns:a16="http://schemas.microsoft.com/office/drawing/2014/main" id="{E04D1173-4E05-BF44-8B02-CF4B3968022F}"/>
              </a:ext>
            </a:extLst>
          </p:cNvPr>
          <p:cNvSpPr/>
          <p:nvPr/>
        </p:nvSpPr>
        <p:spPr>
          <a:xfrm>
            <a:off x="7167456" y="4556095"/>
            <a:ext cx="315616" cy="2941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82;p36">
            <a:extLst>
              <a:ext uri="{FF2B5EF4-FFF2-40B4-BE49-F238E27FC236}">
                <a16:creationId xmlns:a16="http://schemas.microsoft.com/office/drawing/2014/main" id="{6DCE6CF4-EAC8-BA49-BB21-9244CC385E86}"/>
              </a:ext>
            </a:extLst>
          </p:cNvPr>
          <p:cNvSpPr/>
          <p:nvPr/>
        </p:nvSpPr>
        <p:spPr>
          <a:xfrm>
            <a:off x="7659228" y="3727389"/>
            <a:ext cx="1386794" cy="520800"/>
          </a:xfrm>
          <a:prstGeom prst="wedgeRoundRectCallout">
            <a:avLst>
              <a:gd name="adj1" fmla="val -63418"/>
              <a:gd name="adj2" fmla="val 6262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A19CBA27-5910-C742-B409-DB3137BE4889}"/>
              </a:ext>
            </a:extLst>
          </p:cNvPr>
          <p:cNvSpPr txBox="1"/>
          <p:nvPr/>
        </p:nvSpPr>
        <p:spPr>
          <a:xfrm>
            <a:off x="7618408" y="3677183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8" name="Google Shape;163;p28">
            <a:extLst>
              <a:ext uri="{FF2B5EF4-FFF2-40B4-BE49-F238E27FC236}">
                <a16:creationId xmlns:a16="http://schemas.microsoft.com/office/drawing/2014/main" id="{8D5011D0-6B83-844C-86BF-E219DC9DF56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97278" y="1668769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65;p28">
            <a:extLst>
              <a:ext uri="{FF2B5EF4-FFF2-40B4-BE49-F238E27FC236}">
                <a16:creationId xmlns:a16="http://schemas.microsoft.com/office/drawing/2014/main" id="{E829723C-ED6C-3B4A-890F-6505BD7D2F6F}"/>
              </a:ext>
            </a:extLst>
          </p:cNvPr>
          <p:cNvSpPr/>
          <p:nvPr/>
        </p:nvSpPr>
        <p:spPr>
          <a:xfrm>
            <a:off x="6197907" y="1791922"/>
            <a:ext cx="1891912" cy="575293"/>
          </a:xfrm>
          <a:prstGeom prst="wedgeRoundRectCallout">
            <a:avLst>
              <a:gd name="adj1" fmla="val 59408"/>
              <a:gd name="adj2" fmla="val -1473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なにこのマーク？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0" name="Google Shape;322;p32">
            <a:extLst>
              <a:ext uri="{FF2B5EF4-FFF2-40B4-BE49-F238E27FC236}">
                <a16:creationId xmlns:a16="http://schemas.microsoft.com/office/drawing/2014/main" id="{F8B97466-7599-2D46-8C08-6B9D77150822}"/>
              </a:ext>
            </a:extLst>
          </p:cNvPr>
          <p:cNvSpPr/>
          <p:nvPr/>
        </p:nvSpPr>
        <p:spPr>
          <a:xfrm>
            <a:off x="1839166" y="3344605"/>
            <a:ext cx="2969598" cy="1153916"/>
          </a:xfrm>
          <a:prstGeom prst="wedgeRoundRectCallout">
            <a:avLst>
              <a:gd name="adj1" fmla="val -54962"/>
              <a:gd name="adj2" fmla="val -4165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このマークをおすと、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ステージの背景をついか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することができるんだ！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22" name="Google Shape;289;p29">
            <a:extLst>
              <a:ext uri="{FF2B5EF4-FFF2-40B4-BE49-F238E27FC236}">
                <a16:creationId xmlns:a16="http://schemas.microsoft.com/office/drawing/2014/main" id="{5ABAC44C-EE8D-874C-A5D9-D73B7FD6BF27}"/>
              </a:ext>
            </a:extLst>
          </p:cNvPr>
          <p:cNvSpPr/>
          <p:nvPr/>
        </p:nvSpPr>
        <p:spPr>
          <a:xfrm>
            <a:off x="1858151" y="1629686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</a:rPr>
              <a:t>がめん</a:t>
            </a:r>
            <a:endParaRPr sz="900" b="1" dirty="0">
              <a:solidFill>
                <a:schemeClr val="accent5"/>
              </a:solidFill>
            </a:endParaRPr>
          </a:p>
        </p:txBody>
      </p:sp>
      <p:sp>
        <p:nvSpPr>
          <p:cNvPr id="23" name="Google Shape;289;p29">
            <a:extLst>
              <a:ext uri="{FF2B5EF4-FFF2-40B4-BE49-F238E27FC236}">
                <a16:creationId xmlns:a16="http://schemas.microsoft.com/office/drawing/2014/main" id="{5E6A3F8C-0044-B042-8DB8-D635A1A0DFAF}"/>
              </a:ext>
            </a:extLst>
          </p:cNvPr>
          <p:cNvSpPr/>
          <p:nvPr/>
        </p:nvSpPr>
        <p:spPr>
          <a:xfrm>
            <a:off x="1762970" y="1971431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</a:rPr>
              <a:t>ひだり</a:t>
            </a:r>
            <a:endParaRPr sz="900" b="1" dirty="0">
              <a:solidFill>
                <a:schemeClr val="accent5"/>
              </a:solidFill>
            </a:endParaRPr>
          </a:p>
        </p:txBody>
      </p:sp>
      <p:sp>
        <p:nvSpPr>
          <p:cNvPr id="24" name="Google Shape;289;p29">
            <a:extLst>
              <a:ext uri="{FF2B5EF4-FFF2-40B4-BE49-F238E27FC236}">
                <a16:creationId xmlns:a16="http://schemas.microsoft.com/office/drawing/2014/main" id="{0E9D29D2-A466-964B-8B95-3B4E295DCCDF}"/>
              </a:ext>
            </a:extLst>
          </p:cNvPr>
          <p:cNvSpPr/>
          <p:nvPr/>
        </p:nvSpPr>
        <p:spPr>
          <a:xfrm>
            <a:off x="2375564" y="1628060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</a:rPr>
              <a:t>みぎした</a:t>
            </a:r>
            <a:endParaRPr sz="900" b="1" dirty="0">
              <a:solidFill>
                <a:schemeClr val="accent5"/>
              </a:solidFill>
            </a:endParaRPr>
          </a:p>
        </p:txBody>
      </p:sp>
      <p:sp>
        <p:nvSpPr>
          <p:cNvPr id="25" name="Google Shape;289;p29">
            <a:extLst>
              <a:ext uri="{FF2B5EF4-FFF2-40B4-BE49-F238E27FC236}">
                <a16:creationId xmlns:a16="http://schemas.microsoft.com/office/drawing/2014/main" id="{96F982DB-0786-FC40-9676-129D7B3DE1C6}"/>
              </a:ext>
            </a:extLst>
          </p:cNvPr>
          <p:cNvSpPr/>
          <p:nvPr/>
        </p:nvSpPr>
        <p:spPr>
          <a:xfrm>
            <a:off x="1988850" y="3685347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</a:rPr>
              <a:t>はいけい</a:t>
            </a:r>
            <a:endParaRPr sz="900" b="1" dirty="0">
              <a:solidFill>
                <a:schemeClr val="accent5"/>
              </a:solidFill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20E297BA-ED40-6D4A-8E73-0D8634AB89CB}"/>
              </a:ext>
            </a:extLst>
          </p:cNvPr>
          <p:cNvSpPr txBox="1"/>
          <p:nvPr/>
        </p:nvSpPr>
        <p:spPr>
          <a:xfrm>
            <a:off x="2306431" y="1235397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ものがたり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18096631-0326-C943-8C46-4E78E95BF0D6}"/>
              </a:ext>
            </a:extLst>
          </p:cNvPr>
          <p:cNvSpPr txBox="1"/>
          <p:nvPr/>
        </p:nvSpPr>
        <p:spPr>
          <a:xfrm>
            <a:off x="3722139" y="1235396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273523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E444F821-6792-43EF-9083-71C387081C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20"/>
          <a:stretch/>
        </p:blipFill>
        <p:spPr>
          <a:xfrm>
            <a:off x="1586425" y="1159731"/>
            <a:ext cx="5971150" cy="3413991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あれ？マークが見当たらない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" name="Google Shape;323;p32">
            <a:extLst>
              <a:ext uri="{FF2B5EF4-FFF2-40B4-BE49-F238E27FC236}">
                <a16:creationId xmlns:a16="http://schemas.microsoft.com/office/drawing/2014/main" id="{C9AEDDD5-F063-AD4E-9D87-DA9D903BBD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227" y="1179275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8DC9AE3E-8E5C-D044-98C1-DB1321E2A891}"/>
              </a:ext>
            </a:extLst>
          </p:cNvPr>
          <p:cNvSpPr/>
          <p:nvPr/>
        </p:nvSpPr>
        <p:spPr>
          <a:xfrm>
            <a:off x="1989265" y="1179273"/>
            <a:ext cx="3838880" cy="2548115"/>
          </a:xfrm>
          <a:prstGeom prst="wedgeRoundRectCallout">
            <a:avLst>
              <a:gd name="adj1" fmla="val -59793"/>
              <a:gd name="adj2" fmla="val -2307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右下にこのマークがなかったら、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マウスをスクロールしてみてね！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スクロールはマウスの赤線のところを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うごかすことだよ！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5" name="Google Shape;382;p36">
            <a:extLst>
              <a:ext uri="{FF2B5EF4-FFF2-40B4-BE49-F238E27FC236}">
                <a16:creationId xmlns:a16="http://schemas.microsoft.com/office/drawing/2014/main" id="{B82BBF2B-862D-A14F-B88F-FD6E2E7850A1}"/>
              </a:ext>
            </a:extLst>
          </p:cNvPr>
          <p:cNvSpPr/>
          <p:nvPr/>
        </p:nvSpPr>
        <p:spPr>
          <a:xfrm>
            <a:off x="4940608" y="1211118"/>
            <a:ext cx="824689" cy="797296"/>
          </a:xfrm>
          <a:prstGeom prst="wedgeRoundRectCallout">
            <a:avLst>
              <a:gd name="adj1" fmla="val -66633"/>
              <a:gd name="adj2" fmla="val 2112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77;p36">
            <a:extLst>
              <a:ext uri="{FF2B5EF4-FFF2-40B4-BE49-F238E27FC236}">
                <a16:creationId xmlns:a16="http://schemas.microsoft.com/office/drawing/2014/main" id="{0A180AF1-A6C9-8A43-B5AB-D07C5FCE21D2}"/>
              </a:ext>
            </a:extLst>
          </p:cNvPr>
          <p:cNvSpPr/>
          <p:nvPr/>
        </p:nvSpPr>
        <p:spPr>
          <a:xfrm>
            <a:off x="7167422" y="4238813"/>
            <a:ext cx="315616" cy="2941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82;p36">
            <a:extLst>
              <a:ext uri="{FF2B5EF4-FFF2-40B4-BE49-F238E27FC236}">
                <a16:creationId xmlns:a16="http://schemas.microsoft.com/office/drawing/2014/main" id="{61E3CFAC-D029-9D48-B55C-1300D13F12AF}"/>
              </a:ext>
            </a:extLst>
          </p:cNvPr>
          <p:cNvSpPr/>
          <p:nvPr/>
        </p:nvSpPr>
        <p:spPr>
          <a:xfrm>
            <a:off x="7483038" y="3575732"/>
            <a:ext cx="1386794" cy="520800"/>
          </a:xfrm>
          <a:prstGeom prst="wedgeRoundRectCallout">
            <a:avLst>
              <a:gd name="adj1" fmla="val -59880"/>
              <a:gd name="adj2" fmla="val 5234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スクロール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89;p29">
            <a:extLst>
              <a:ext uri="{FF2B5EF4-FFF2-40B4-BE49-F238E27FC236}">
                <a16:creationId xmlns:a16="http://schemas.microsoft.com/office/drawing/2014/main" id="{C29574F0-2BF7-4A27-B0B5-D8D46620E309}"/>
              </a:ext>
            </a:extLst>
          </p:cNvPr>
          <p:cNvSpPr/>
          <p:nvPr/>
        </p:nvSpPr>
        <p:spPr>
          <a:xfrm>
            <a:off x="3842508" y="2366239"/>
            <a:ext cx="666742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あかせん</a:t>
            </a:r>
            <a:endParaRPr sz="900" b="1" dirty="0">
              <a:solidFill>
                <a:schemeClr val="bg2"/>
              </a:solidFill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9CFE363-A942-4A46-8488-338FFC1DF382}"/>
              </a:ext>
            </a:extLst>
          </p:cNvPr>
          <p:cNvGrpSpPr/>
          <p:nvPr/>
        </p:nvGrpSpPr>
        <p:grpSpPr>
          <a:xfrm>
            <a:off x="4359670" y="2899206"/>
            <a:ext cx="824689" cy="797296"/>
            <a:chOff x="4359670" y="2899206"/>
            <a:chExt cx="824689" cy="797296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A8F80688-E306-4E4D-B6F6-EAA17E61089E}"/>
                </a:ext>
              </a:extLst>
            </p:cNvPr>
            <p:cNvGrpSpPr/>
            <p:nvPr/>
          </p:nvGrpSpPr>
          <p:grpSpPr>
            <a:xfrm>
              <a:off x="4359670" y="2899206"/>
              <a:ext cx="824689" cy="797296"/>
              <a:chOff x="4359670" y="2899206"/>
              <a:chExt cx="824689" cy="797296"/>
            </a:xfrm>
          </p:grpSpPr>
          <p:sp>
            <p:nvSpPr>
              <p:cNvPr id="25" name="Google Shape;382;p36">
                <a:extLst>
                  <a:ext uri="{FF2B5EF4-FFF2-40B4-BE49-F238E27FC236}">
                    <a16:creationId xmlns:a16="http://schemas.microsoft.com/office/drawing/2014/main" id="{6E5A1398-9AB9-48AF-A89A-011179E76B83}"/>
                  </a:ext>
                </a:extLst>
              </p:cNvPr>
              <p:cNvSpPr/>
              <p:nvPr/>
            </p:nvSpPr>
            <p:spPr>
              <a:xfrm>
                <a:off x="4359670" y="2899206"/>
                <a:ext cx="824689" cy="797296"/>
              </a:xfrm>
              <a:prstGeom prst="wedgeRoundRectCallout">
                <a:avLst>
                  <a:gd name="adj1" fmla="val -35273"/>
                  <a:gd name="adj2" fmla="val -70389"/>
                  <a:gd name="adj3" fmla="val 0"/>
                </a:avLst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0" name="Picture 2" descr="上から見たワイヤレスマウスのイラスト">
                <a:extLst>
                  <a:ext uri="{FF2B5EF4-FFF2-40B4-BE49-F238E27FC236}">
                    <a16:creationId xmlns:a16="http://schemas.microsoft.com/office/drawing/2014/main" id="{A7A56EEA-DA9B-44CC-B26F-6EC65E1CD6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9250" y="2963798"/>
                <a:ext cx="525527" cy="7133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1" name="Google Shape;377;p36">
              <a:extLst>
                <a:ext uri="{FF2B5EF4-FFF2-40B4-BE49-F238E27FC236}">
                  <a16:creationId xmlns:a16="http://schemas.microsoft.com/office/drawing/2014/main" id="{5D8F5784-9810-475E-A76A-B62B1ED67F52}"/>
                </a:ext>
              </a:extLst>
            </p:cNvPr>
            <p:cNvSpPr/>
            <p:nvPr/>
          </p:nvSpPr>
          <p:spPr>
            <a:xfrm>
              <a:off x="4624992" y="3026292"/>
              <a:ext cx="315616" cy="294198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28" name="Picture 4" descr="マウスのクリックのイラスト（スクロール）">
            <a:extLst>
              <a:ext uri="{FF2B5EF4-FFF2-40B4-BE49-F238E27FC236}">
                <a16:creationId xmlns:a16="http://schemas.microsoft.com/office/drawing/2014/main" id="{01CF4700-20B8-4264-B714-54D571BCD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575" y="4092305"/>
            <a:ext cx="604495" cy="81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FFC9E8B4-3398-4873-A935-B2CC39E1C6C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878" t="91601" r="1519" b="1033"/>
          <a:stretch/>
        </p:blipFill>
        <p:spPr>
          <a:xfrm>
            <a:off x="5034777" y="1265358"/>
            <a:ext cx="688815" cy="688815"/>
          </a:xfrm>
          <a:prstGeom prst="ellipse">
            <a:avLst/>
          </a:prstGeom>
        </p:spPr>
      </p:pic>
      <p:sp>
        <p:nvSpPr>
          <p:cNvPr id="26" name="Google Shape;289;p29">
            <a:extLst>
              <a:ext uri="{FF2B5EF4-FFF2-40B4-BE49-F238E27FC236}">
                <a16:creationId xmlns:a16="http://schemas.microsoft.com/office/drawing/2014/main" id="{37E86020-FC2D-4962-B85C-314D4C029841}"/>
              </a:ext>
            </a:extLst>
          </p:cNvPr>
          <p:cNvSpPr/>
          <p:nvPr/>
        </p:nvSpPr>
        <p:spPr>
          <a:xfrm>
            <a:off x="2004789" y="1669437"/>
            <a:ext cx="666742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みぎした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19" name="Google Shape;383;p36">
            <a:extLst>
              <a:ext uri="{FF2B5EF4-FFF2-40B4-BE49-F238E27FC236}">
                <a16:creationId xmlns:a16="http://schemas.microsoft.com/office/drawing/2014/main" id="{88B9EFE3-561B-4210-A550-06A0E7CDD46B}"/>
              </a:ext>
            </a:extLst>
          </p:cNvPr>
          <p:cNvSpPr txBox="1"/>
          <p:nvPr/>
        </p:nvSpPr>
        <p:spPr>
          <a:xfrm>
            <a:off x="4624992" y="253089"/>
            <a:ext cx="847553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み　あ</a:t>
            </a:r>
            <a:endParaRPr lang="en-US" altLang="ja-JP" b="1" dirty="0">
              <a:solidFill>
                <a:schemeClr val="dk1"/>
              </a:solidFill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565914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7C584D79-D3AC-E54A-8368-A88C3ACE6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24" y="1158442"/>
            <a:ext cx="5971151" cy="373196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背景をかえてみよう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708520" y="253089"/>
            <a:ext cx="1030727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5" name="Google Shape;163;p28">
            <a:extLst>
              <a:ext uri="{FF2B5EF4-FFF2-40B4-BE49-F238E27FC236}">
                <a16:creationId xmlns:a16="http://schemas.microsoft.com/office/drawing/2014/main" id="{91441554-7AD0-594D-AB42-0295F6699C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546" y="1851779"/>
            <a:ext cx="771241" cy="71997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5;p28">
            <a:extLst>
              <a:ext uri="{FF2B5EF4-FFF2-40B4-BE49-F238E27FC236}">
                <a16:creationId xmlns:a16="http://schemas.microsoft.com/office/drawing/2014/main" id="{B81B8546-F0AF-8649-9130-161B925E844B}"/>
              </a:ext>
            </a:extLst>
          </p:cNvPr>
          <p:cNvSpPr/>
          <p:nvPr/>
        </p:nvSpPr>
        <p:spPr>
          <a:xfrm>
            <a:off x="1529274" y="2003158"/>
            <a:ext cx="3114000" cy="478053"/>
          </a:xfrm>
          <a:prstGeom prst="wedgeRoundRectCallout">
            <a:avLst>
              <a:gd name="adj1" fmla="val -57634"/>
              <a:gd name="adj2" fmla="val 1600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すごい！いろんな背景がある！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8" name="Google Shape;323;p32">
            <a:extLst>
              <a:ext uri="{FF2B5EF4-FFF2-40B4-BE49-F238E27FC236}">
                <a16:creationId xmlns:a16="http://schemas.microsoft.com/office/drawing/2014/main" id="{2C2D701C-E991-8045-9421-137F48B39E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7394" y="3044446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32">
            <a:extLst>
              <a:ext uri="{FF2B5EF4-FFF2-40B4-BE49-F238E27FC236}">
                <a16:creationId xmlns:a16="http://schemas.microsoft.com/office/drawing/2014/main" id="{A6AD9C1B-3935-9342-A37F-571898B5BC2B}"/>
              </a:ext>
            </a:extLst>
          </p:cNvPr>
          <p:cNvSpPr/>
          <p:nvPr/>
        </p:nvSpPr>
        <p:spPr>
          <a:xfrm>
            <a:off x="1529274" y="2992318"/>
            <a:ext cx="3279490" cy="949201"/>
          </a:xfrm>
          <a:prstGeom prst="wedgeRoundRectCallout">
            <a:avLst>
              <a:gd name="adj1" fmla="val -58536"/>
              <a:gd name="adj2" fmla="val 175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物語のあらすじに合わせて、</a:t>
            </a:r>
            <a:r>
              <a:rPr lang="ja-JP" altLang="en-US" sz="1500" b="1">
                <a:solidFill>
                  <a:schemeClr val="accent5"/>
                </a:solidFill>
              </a:rPr>
              <a:t>す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きな背景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にかえられる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445D06E9-DFEE-E941-83F7-B830F186F44B}"/>
              </a:ext>
            </a:extLst>
          </p:cNvPr>
          <p:cNvSpPr txBox="1"/>
          <p:nvPr/>
        </p:nvSpPr>
        <p:spPr>
          <a:xfrm>
            <a:off x="1453935" y="3000482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ものがたり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18171B3B-BB24-1F44-9F19-B7ED2EA56A1F}"/>
              </a:ext>
            </a:extLst>
          </p:cNvPr>
          <p:cNvSpPr txBox="1"/>
          <p:nvPr/>
        </p:nvSpPr>
        <p:spPr>
          <a:xfrm>
            <a:off x="1486591" y="3348406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3422A1EB-915A-4C4C-9645-5EB78DFCC145}"/>
              </a:ext>
            </a:extLst>
          </p:cNvPr>
          <p:cNvSpPr txBox="1"/>
          <p:nvPr/>
        </p:nvSpPr>
        <p:spPr>
          <a:xfrm>
            <a:off x="3089040" y="3000482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あ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F6B71914-234A-2444-B167-3AC894819948}"/>
              </a:ext>
            </a:extLst>
          </p:cNvPr>
          <p:cNvSpPr txBox="1"/>
          <p:nvPr/>
        </p:nvSpPr>
        <p:spPr>
          <a:xfrm>
            <a:off x="3002427" y="1928795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222739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時計, 大きい, 市 が含まれている画像&#10;&#10;自動的に生成された説明">
            <a:extLst>
              <a:ext uri="{FF2B5EF4-FFF2-40B4-BE49-F238E27FC236}">
                <a16:creationId xmlns:a16="http://schemas.microsoft.com/office/drawing/2014/main" id="{F72837F7-402F-C748-8386-D2762F8B58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21" t="7234" r="11756" b="794"/>
          <a:stretch/>
        </p:blipFill>
        <p:spPr>
          <a:xfrm>
            <a:off x="3296755" y="3025981"/>
            <a:ext cx="2550490" cy="1913412"/>
          </a:xfrm>
          <a:prstGeom prst="rect">
            <a:avLst/>
          </a:prstGeom>
        </p:spPr>
      </p:pic>
      <p:pic>
        <p:nvPicPr>
          <p:cNvPr id="7" name="図 6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2060F42E-8EAA-7749-9126-B37616466A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21" t="7118" r="11756" b="910"/>
          <a:stretch/>
        </p:blipFill>
        <p:spPr>
          <a:xfrm>
            <a:off x="6041469" y="1000961"/>
            <a:ext cx="2550490" cy="1913412"/>
          </a:xfrm>
          <a:prstGeom prst="rect">
            <a:avLst/>
          </a:prstGeom>
        </p:spPr>
      </p:pic>
      <p:pic>
        <p:nvPicPr>
          <p:cNvPr id="11" name="図 10" descr="絵と文字の加工写真&#10;&#10;低い精度で自動的に生成された説明">
            <a:extLst>
              <a:ext uri="{FF2B5EF4-FFF2-40B4-BE49-F238E27FC236}">
                <a16:creationId xmlns:a16="http://schemas.microsoft.com/office/drawing/2014/main" id="{72DEFCF6-79D7-9B47-B197-22B6EFA471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21" t="7118" r="11756" b="910"/>
          <a:stretch/>
        </p:blipFill>
        <p:spPr>
          <a:xfrm>
            <a:off x="3296755" y="1000961"/>
            <a:ext cx="2550490" cy="1913412"/>
          </a:xfrm>
          <a:prstGeom prst="rect">
            <a:avLst/>
          </a:prstGeom>
        </p:spPr>
      </p:pic>
      <p:pic>
        <p:nvPicPr>
          <p:cNvPr id="15" name="図 14" descr="図形&#10;&#10;自動的に生成された説明">
            <a:extLst>
              <a:ext uri="{FF2B5EF4-FFF2-40B4-BE49-F238E27FC236}">
                <a16:creationId xmlns:a16="http://schemas.microsoft.com/office/drawing/2014/main" id="{3F72AFD6-9012-8849-967B-82309DBB26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622" t="7003" r="11756" b="1025"/>
          <a:stretch/>
        </p:blipFill>
        <p:spPr>
          <a:xfrm>
            <a:off x="552041" y="3025981"/>
            <a:ext cx="2550490" cy="1913412"/>
          </a:xfrm>
          <a:prstGeom prst="rect">
            <a:avLst/>
          </a:prstGeom>
        </p:spPr>
      </p:pic>
      <p:pic>
        <p:nvPicPr>
          <p:cNvPr id="17" name="図 16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75DA5F2C-F177-D741-9C2D-58E33872BF1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621" t="7119" r="11756" b="910"/>
          <a:stretch/>
        </p:blipFill>
        <p:spPr>
          <a:xfrm>
            <a:off x="552041" y="1000961"/>
            <a:ext cx="2550490" cy="1913412"/>
          </a:xfrm>
          <a:prstGeom prst="rect">
            <a:avLst/>
          </a:prstGeom>
        </p:spPr>
      </p:pic>
      <p:pic>
        <p:nvPicPr>
          <p:cNvPr id="19" name="図 18" descr="パソコンの画面&#10;&#10;低い精度で自動的に生成された説明">
            <a:extLst>
              <a:ext uri="{FF2B5EF4-FFF2-40B4-BE49-F238E27FC236}">
                <a16:creationId xmlns:a16="http://schemas.microsoft.com/office/drawing/2014/main" id="{5267879B-8A0C-1644-A194-21209741ED1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622" t="7235" r="11755" b="793"/>
          <a:stretch/>
        </p:blipFill>
        <p:spPr>
          <a:xfrm>
            <a:off x="6041469" y="3025981"/>
            <a:ext cx="2550490" cy="191341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いろんな背景があるよ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4137260" y="253089"/>
            <a:ext cx="998069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274673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背景をせんたくしよう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512578" y="253089"/>
            <a:ext cx="962404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3" name="図 2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DF06A662-D133-DD41-AF40-A2217987B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25" y="1155711"/>
            <a:ext cx="5971150" cy="3731969"/>
          </a:xfrm>
          <a:prstGeom prst="rect">
            <a:avLst/>
          </a:prstGeom>
        </p:spPr>
      </p:pic>
      <p:sp>
        <p:nvSpPr>
          <p:cNvPr id="7" name="Google Shape;681;p56">
            <a:extLst>
              <a:ext uri="{FF2B5EF4-FFF2-40B4-BE49-F238E27FC236}">
                <a16:creationId xmlns:a16="http://schemas.microsoft.com/office/drawing/2014/main" id="{BB731F98-6A81-0C41-9661-E9E0F25B481B}"/>
              </a:ext>
            </a:extLst>
          </p:cNvPr>
          <p:cNvSpPr/>
          <p:nvPr/>
        </p:nvSpPr>
        <p:spPr>
          <a:xfrm>
            <a:off x="6199201" y="2751364"/>
            <a:ext cx="888024" cy="879858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376;p36">
            <a:extLst>
              <a:ext uri="{FF2B5EF4-FFF2-40B4-BE49-F238E27FC236}">
                <a16:creationId xmlns:a16="http://schemas.microsoft.com/office/drawing/2014/main" id="{BF778C05-35BC-4B4A-9FD3-210C40B9649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27270" y="3426120"/>
            <a:ext cx="627600" cy="95728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82;p36">
            <a:extLst>
              <a:ext uri="{FF2B5EF4-FFF2-40B4-BE49-F238E27FC236}">
                <a16:creationId xmlns:a16="http://schemas.microsoft.com/office/drawing/2014/main" id="{0BCA63E4-3AED-EC44-B789-EA612B2FE871}"/>
              </a:ext>
            </a:extLst>
          </p:cNvPr>
          <p:cNvSpPr/>
          <p:nvPr/>
        </p:nvSpPr>
        <p:spPr>
          <a:xfrm>
            <a:off x="7307032" y="2903613"/>
            <a:ext cx="1386794" cy="520800"/>
          </a:xfrm>
          <a:prstGeom prst="wedgeRoundRectCallout">
            <a:avLst>
              <a:gd name="adj1" fmla="val -65184"/>
              <a:gd name="adj2" fmla="val 171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39;p33">
            <a:extLst>
              <a:ext uri="{FF2B5EF4-FFF2-40B4-BE49-F238E27FC236}">
                <a16:creationId xmlns:a16="http://schemas.microsoft.com/office/drawing/2014/main" id="{B7F70F8C-DA40-4648-807E-76CE75772E62}"/>
              </a:ext>
            </a:extLst>
          </p:cNvPr>
          <p:cNvSpPr txBox="1"/>
          <p:nvPr/>
        </p:nvSpPr>
        <p:spPr>
          <a:xfrm>
            <a:off x="7257956" y="2855960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1" name="Google Shape;323;p32">
            <a:extLst>
              <a:ext uri="{FF2B5EF4-FFF2-40B4-BE49-F238E27FC236}">
                <a16:creationId xmlns:a16="http://schemas.microsoft.com/office/drawing/2014/main" id="{E6A552CE-7D53-FC4C-B866-BFC751A22B0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1098" y="2060666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22;p32">
            <a:extLst>
              <a:ext uri="{FF2B5EF4-FFF2-40B4-BE49-F238E27FC236}">
                <a16:creationId xmlns:a16="http://schemas.microsoft.com/office/drawing/2014/main" id="{09D96224-DEDD-B74B-8059-9B7E0417914A}"/>
              </a:ext>
            </a:extLst>
          </p:cNvPr>
          <p:cNvSpPr/>
          <p:nvPr/>
        </p:nvSpPr>
        <p:spPr>
          <a:xfrm>
            <a:off x="1537349" y="1971432"/>
            <a:ext cx="3279490" cy="1433074"/>
          </a:xfrm>
          <a:prstGeom prst="wedgeRoundRectCallout">
            <a:avLst>
              <a:gd name="adj1" fmla="val -55548"/>
              <a:gd name="adj2" fmla="val -206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じゃあ、物語の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さいしょのぶたい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の背景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をついかしよう！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「</a:t>
            </a:r>
            <a:r>
              <a:rPr lang="en-US" altLang="ja-JP" sz="1500" b="1" dirty="0">
                <a:solidFill>
                  <a:schemeClr val="accent5"/>
                </a:solidFill>
              </a:rPr>
              <a:t>Blue Sky</a:t>
            </a:r>
            <a:r>
              <a:rPr lang="ja-JP" altLang="en-US" sz="1500" b="1">
                <a:solidFill>
                  <a:schemeClr val="dk2"/>
                </a:solidFill>
              </a:rPr>
              <a:t>」って名前の背景を</a:t>
            </a:r>
            <a:r>
              <a:rPr lang="ja-JP" altLang="en-US" sz="1500" b="1">
                <a:solidFill>
                  <a:schemeClr val="accent5"/>
                </a:solidFill>
              </a:rPr>
              <a:t>左クリック</a:t>
            </a:r>
            <a:r>
              <a:rPr lang="ja-JP" altLang="en-US" sz="1500" b="1">
                <a:solidFill>
                  <a:schemeClr val="dk2"/>
                </a:solidFill>
              </a:rPr>
              <a:t>してみて。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F622E9B2-BFFD-9345-8C49-F8AB1E8B481C}"/>
              </a:ext>
            </a:extLst>
          </p:cNvPr>
          <p:cNvSpPr/>
          <p:nvPr/>
        </p:nvSpPr>
        <p:spPr>
          <a:xfrm>
            <a:off x="1537349" y="3763202"/>
            <a:ext cx="3279490" cy="790542"/>
          </a:xfrm>
          <a:prstGeom prst="wedgeRoundRectCallout">
            <a:avLst>
              <a:gd name="adj1" fmla="val -54802"/>
              <a:gd name="adj2" fmla="val -3996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「</a:t>
            </a:r>
            <a:r>
              <a:rPr lang="en-US" altLang="ja-JP" sz="1500" b="1" dirty="0">
                <a:solidFill>
                  <a:schemeClr val="accent5"/>
                </a:solidFill>
              </a:rPr>
              <a:t>Blue Sky</a:t>
            </a:r>
            <a:r>
              <a:rPr lang="ja-JP" altLang="en-US" sz="1500" b="1">
                <a:solidFill>
                  <a:schemeClr val="dk2"/>
                </a:solidFill>
              </a:rPr>
              <a:t>」は「</a:t>
            </a:r>
            <a:r>
              <a:rPr lang="ja-JP" altLang="en-US" sz="1500" b="1">
                <a:solidFill>
                  <a:schemeClr val="accent5"/>
                </a:solidFill>
              </a:rPr>
              <a:t>青い空</a:t>
            </a:r>
            <a:r>
              <a:rPr lang="ja-JP" altLang="en-US" sz="1500" b="1">
                <a:solidFill>
                  <a:schemeClr val="dk2"/>
                </a:solidFill>
              </a:rPr>
              <a:t>」って意味だよ。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859E1C8D-2A55-C748-816A-DDB1B2E213E4}"/>
              </a:ext>
            </a:extLst>
          </p:cNvPr>
          <p:cNvSpPr txBox="1"/>
          <p:nvPr/>
        </p:nvSpPr>
        <p:spPr>
          <a:xfrm>
            <a:off x="2205049" y="1881293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ものがたり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7102EE80-28D4-6348-A80F-BA0F773EC38B}"/>
              </a:ext>
            </a:extLst>
          </p:cNvPr>
          <p:cNvSpPr txBox="1"/>
          <p:nvPr/>
        </p:nvSpPr>
        <p:spPr>
          <a:xfrm>
            <a:off x="1492735" y="2225185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7DDA399A-6D6B-A84B-BBE1-D52077845A0D}"/>
              </a:ext>
            </a:extLst>
          </p:cNvPr>
          <p:cNvSpPr txBox="1"/>
          <p:nvPr/>
        </p:nvSpPr>
        <p:spPr>
          <a:xfrm>
            <a:off x="3625141" y="2565341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38B89476-55CF-2540-9110-2FEDB5860EF7}"/>
              </a:ext>
            </a:extLst>
          </p:cNvPr>
          <p:cNvSpPr txBox="1"/>
          <p:nvPr/>
        </p:nvSpPr>
        <p:spPr>
          <a:xfrm>
            <a:off x="3126690" y="2565174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DD636AA6-9849-9346-B80C-9716F049402B}"/>
              </a:ext>
            </a:extLst>
          </p:cNvPr>
          <p:cNvSpPr txBox="1"/>
          <p:nvPr/>
        </p:nvSpPr>
        <p:spPr>
          <a:xfrm>
            <a:off x="4177106" y="2565174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B44B9EDA-9EA8-D84C-8031-4F506EECAB95}"/>
              </a:ext>
            </a:extLst>
          </p:cNvPr>
          <p:cNvSpPr txBox="1"/>
          <p:nvPr/>
        </p:nvSpPr>
        <p:spPr>
          <a:xfrm>
            <a:off x="3077706" y="3693549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10291A9D-C8EA-C942-AA59-14F2869E9F38}"/>
              </a:ext>
            </a:extLst>
          </p:cNvPr>
          <p:cNvSpPr txBox="1"/>
          <p:nvPr/>
        </p:nvSpPr>
        <p:spPr>
          <a:xfrm>
            <a:off x="3467125" y="3693549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そら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B59D7FBB-7D57-2844-A4A0-935DB91BD706}"/>
              </a:ext>
            </a:extLst>
          </p:cNvPr>
          <p:cNvSpPr txBox="1"/>
          <p:nvPr/>
        </p:nvSpPr>
        <p:spPr>
          <a:xfrm>
            <a:off x="4323734" y="3693549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いみ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E1F7B6E7-675F-1346-AFFF-EEFFDA235FAA}"/>
              </a:ext>
            </a:extLst>
          </p:cNvPr>
          <p:cNvSpPr txBox="1"/>
          <p:nvPr/>
        </p:nvSpPr>
        <p:spPr>
          <a:xfrm>
            <a:off x="1767430" y="3713299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ブルー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49F1A147-1F9D-2C4F-915D-6422C062339A}"/>
              </a:ext>
            </a:extLst>
          </p:cNvPr>
          <p:cNvSpPr txBox="1"/>
          <p:nvPr/>
        </p:nvSpPr>
        <p:spPr>
          <a:xfrm>
            <a:off x="2198179" y="3712512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スカイ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6E2F1D5B-83EE-144E-B51E-BD2C2B838C8D}"/>
              </a:ext>
            </a:extLst>
          </p:cNvPr>
          <p:cNvSpPr txBox="1"/>
          <p:nvPr/>
        </p:nvSpPr>
        <p:spPr>
          <a:xfrm>
            <a:off x="1767430" y="2578829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ブルー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C1BBE337-7A81-DD4B-8B58-FE529A969C60}"/>
              </a:ext>
            </a:extLst>
          </p:cNvPr>
          <p:cNvSpPr txBox="1"/>
          <p:nvPr/>
        </p:nvSpPr>
        <p:spPr>
          <a:xfrm>
            <a:off x="2198179" y="2578042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スカイ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C39CCBC-E07F-054E-BDAB-6F5D9D25D411}"/>
              </a:ext>
            </a:extLst>
          </p:cNvPr>
          <p:cNvGrpSpPr/>
          <p:nvPr/>
        </p:nvGrpSpPr>
        <p:grpSpPr>
          <a:xfrm>
            <a:off x="6641799" y="680646"/>
            <a:ext cx="2416652" cy="1953724"/>
            <a:chOff x="6643213" y="557933"/>
            <a:chExt cx="2482850" cy="2007241"/>
          </a:xfrm>
        </p:grpSpPr>
        <p:sp>
          <p:nvSpPr>
            <p:cNvPr id="2" name="角丸四角形吹き出し 1">
              <a:extLst>
                <a:ext uri="{FF2B5EF4-FFF2-40B4-BE49-F238E27FC236}">
                  <a16:creationId xmlns:a16="http://schemas.microsoft.com/office/drawing/2014/main" id="{34F9DA15-653A-7343-A4A5-0A8FFE2FCB9C}"/>
                </a:ext>
              </a:extLst>
            </p:cNvPr>
            <p:cNvSpPr/>
            <p:nvPr/>
          </p:nvSpPr>
          <p:spPr>
            <a:xfrm>
              <a:off x="6643213" y="557933"/>
              <a:ext cx="2482850" cy="2007241"/>
            </a:xfrm>
            <a:prstGeom prst="wedgeRoundRectCallout">
              <a:avLst>
                <a:gd name="adj1" fmla="val -111918"/>
                <a:gd name="adj2" fmla="val 25893"/>
                <a:gd name="adj3" fmla="val 16667"/>
              </a:avLst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3D315DB0-78EF-D149-86E1-4A3E5F23AD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0951" r="11032"/>
            <a:stretch/>
          </p:blipFill>
          <p:spPr>
            <a:xfrm>
              <a:off x="6750935" y="652868"/>
              <a:ext cx="2269241" cy="1817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0100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背景がかわったよ！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724847" y="253089"/>
            <a:ext cx="1047055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4" name="図 3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7ECA78BF-96D2-3F47-97BC-EB9B70716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23" y="1155711"/>
            <a:ext cx="5971153" cy="3731971"/>
          </a:xfrm>
          <a:prstGeom prst="rect">
            <a:avLst/>
          </a:prstGeom>
        </p:spPr>
      </p:pic>
      <p:pic>
        <p:nvPicPr>
          <p:cNvPr id="7" name="Google Shape;163;p28">
            <a:extLst>
              <a:ext uri="{FF2B5EF4-FFF2-40B4-BE49-F238E27FC236}">
                <a16:creationId xmlns:a16="http://schemas.microsoft.com/office/drawing/2014/main" id="{3D56EF50-3793-1F4C-B476-DCA8CC5CF1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8202" y="1701926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65;p28">
            <a:extLst>
              <a:ext uri="{FF2B5EF4-FFF2-40B4-BE49-F238E27FC236}">
                <a16:creationId xmlns:a16="http://schemas.microsoft.com/office/drawing/2014/main" id="{0F42C7FD-2095-1446-8C58-C7ABE2EB3993}"/>
              </a:ext>
            </a:extLst>
          </p:cNvPr>
          <p:cNvSpPr/>
          <p:nvPr/>
        </p:nvSpPr>
        <p:spPr>
          <a:xfrm>
            <a:off x="1991884" y="1876384"/>
            <a:ext cx="2229052" cy="575293"/>
          </a:xfrm>
          <a:prstGeom prst="wedgeRoundRectCallout">
            <a:avLst>
              <a:gd name="adj1" fmla="val -62285"/>
              <a:gd name="adj2" fmla="val 939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お！背景がかわった！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3BCFF784-D7D0-5F43-8CA8-410F0551AA17}"/>
              </a:ext>
            </a:extLst>
          </p:cNvPr>
          <p:cNvSpPr txBox="1"/>
          <p:nvPr/>
        </p:nvSpPr>
        <p:spPr>
          <a:xfrm>
            <a:off x="2332965" y="1847816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0" name="Google Shape;323;p32">
            <a:extLst>
              <a:ext uri="{FF2B5EF4-FFF2-40B4-BE49-F238E27FC236}">
                <a16:creationId xmlns:a16="http://schemas.microsoft.com/office/drawing/2014/main" id="{5579C621-D5FC-AC43-8F8F-6CF3D77523F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9183" y="3380013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22;p32">
            <a:extLst>
              <a:ext uri="{FF2B5EF4-FFF2-40B4-BE49-F238E27FC236}">
                <a16:creationId xmlns:a16="http://schemas.microsoft.com/office/drawing/2014/main" id="{CFB08F18-EB0B-7C42-8104-82341F414A94}"/>
              </a:ext>
            </a:extLst>
          </p:cNvPr>
          <p:cNvSpPr/>
          <p:nvPr/>
        </p:nvSpPr>
        <p:spPr>
          <a:xfrm>
            <a:off x="1991884" y="3518806"/>
            <a:ext cx="2931180" cy="1142990"/>
          </a:xfrm>
          <a:prstGeom prst="wedgeRoundRectCallout">
            <a:avLst>
              <a:gd name="adj1" fmla="val -55548"/>
              <a:gd name="adj2" fmla="val -206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いいね！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じゃあついでに、</a:t>
            </a:r>
            <a:r>
              <a:rPr lang="ja-JP" altLang="en-US" sz="1500" b="1">
                <a:solidFill>
                  <a:schemeClr val="accent5"/>
                </a:solidFill>
              </a:rPr>
              <a:t>背景の名前のかえ方</a:t>
            </a:r>
            <a:r>
              <a:rPr lang="ja-JP" altLang="en-US" sz="1500" b="1">
                <a:solidFill>
                  <a:schemeClr val="dk2"/>
                </a:solidFill>
              </a:rPr>
              <a:t>を教えるよ。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AC194F3E-290C-A14D-A946-7BA47EB1C9E0}"/>
              </a:ext>
            </a:extLst>
          </p:cNvPr>
          <p:cNvSpPr txBox="1"/>
          <p:nvPr/>
        </p:nvSpPr>
        <p:spPr>
          <a:xfrm>
            <a:off x="3473245" y="3799348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C4B59F8A-38B0-B348-884D-A526802FBF14}"/>
              </a:ext>
            </a:extLst>
          </p:cNvPr>
          <p:cNvSpPr txBox="1"/>
          <p:nvPr/>
        </p:nvSpPr>
        <p:spPr>
          <a:xfrm>
            <a:off x="4112509" y="3799347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AEF3EDBC-48DA-B546-AD2F-FC5523EF9D7D}"/>
              </a:ext>
            </a:extLst>
          </p:cNvPr>
          <p:cNvSpPr txBox="1"/>
          <p:nvPr/>
        </p:nvSpPr>
        <p:spPr>
          <a:xfrm>
            <a:off x="2361166" y="4146623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かた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88ACB306-E8B0-8F46-A0C7-98BFCF8B54EC}"/>
              </a:ext>
            </a:extLst>
          </p:cNvPr>
          <p:cNvSpPr txBox="1"/>
          <p:nvPr/>
        </p:nvSpPr>
        <p:spPr>
          <a:xfrm>
            <a:off x="2733789" y="4144231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おし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302475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背景の名前をかえてみよう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120695" y="253089"/>
            <a:ext cx="101439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9D3673F0-45D5-D741-9CC7-BDBA0A0C2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23" y="1155711"/>
            <a:ext cx="5971154" cy="3731971"/>
          </a:xfrm>
          <a:prstGeom prst="rect">
            <a:avLst/>
          </a:prstGeom>
        </p:spPr>
      </p:pic>
      <p:sp>
        <p:nvSpPr>
          <p:cNvPr id="7" name="Google Shape;681;p56">
            <a:extLst>
              <a:ext uri="{FF2B5EF4-FFF2-40B4-BE49-F238E27FC236}">
                <a16:creationId xmlns:a16="http://schemas.microsoft.com/office/drawing/2014/main" id="{3891E9CE-47BA-244D-B7A8-CB2C375D66BA}"/>
              </a:ext>
            </a:extLst>
          </p:cNvPr>
          <p:cNvSpPr/>
          <p:nvPr/>
        </p:nvSpPr>
        <p:spPr>
          <a:xfrm>
            <a:off x="2016579" y="1371599"/>
            <a:ext cx="595992" cy="3429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681;p56">
            <a:extLst>
              <a:ext uri="{FF2B5EF4-FFF2-40B4-BE49-F238E27FC236}">
                <a16:creationId xmlns:a16="http://schemas.microsoft.com/office/drawing/2014/main" id="{19A11DEE-6B30-0B43-8D67-279F0902208E}"/>
              </a:ext>
            </a:extLst>
          </p:cNvPr>
          <p:cNvSpPr/>
          <p:nvPr/>
        </p:nvSpPr>
        <p:spPr>
          <a:xfrm>
            <a:off x="7075714" y="3728355"/>
            <a:ext cx="498191" cy="6261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76;p36">
            <a:extLst>
              <a:ext uri="{FF2B5EF4-FFF2-40B4-BE49-F238E27FC236}">
                <a16:creationId xmlns:a16="http://schemas.microsoft.com/office/drawing/2014/main" id="{73173609-222B-FF47-83E5-85B7D26721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3505" y="3930393"/>
            <a:ext cx="627600" cy="957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76;p36">
            <a:extLst>
              <a:ext uri="{FF2B5EF4-FFF2-40B4-BE49-F238E27FC236}">
                <a16:creationId xmlns:a16="http://schemas.microsoft.com/office/drawing/2014/main" id="{7AF988FB-7158-5A4D-B1EE-75DC8AA381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87102" y="1614462"/>
            <a:ext cx="627600" cy="9572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0A025AC2-264F-7146-BA5D-5F3279AD1F20}"/>
              </a:ext>
            </a:extLst>
          </p:cNvPr>
          <p:cNvSpPr txBox="1"/>
          <p:nvPr/>
        </p:nvSpPr>
        <p:spPr>
          <a:xfrm>
            <a:off x="8201330" y="4506236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800" b="1">
                <a:solidFill>
                  <a:schemeClr val="bg2"/>
                </a:solidFill>
                <a:ea typeface="Lato"/>
                <a:sym typeface="Lato"/>
              </a:rPr>
              <a:t>①</a:t>
            </a:r>
            <a:endParaRPr sz="18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5A8DA6DF-1B4F-0B4D-98CB-9F12C60EC7FA}"/>
              </a:ext>
            </a:extLst>
          </p:cNvPr>
          <p:cNvSpPr txBox="1"/>
          <p:nvPr/>
        </p:nvSpPr>
        <p:spPr>
          <a:xfrm>
            <a:off x="2177575" y="1839107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800" b="1">
                <a:solidFill>
                  <a:schemeClr val="bg2"/>
                </a:solidFill>
                <a:ea typeface="Lato"/>
                <a:sym typeface="Lato"/>
              </a:rPr>
              <a:t>②</a:t>
            </a:r>
            <a:endParaRPr sz="18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3" name="Google Shape;383;p36">
            <a:extLst>
              <a:ext uri="{FF2B5EF4-FFF2-40B4-BE49-F238E27FC236}">
                <a16:creationId xmlns:a16="http://schemas.microsoft.com/office/drawing/2014/main" id="{7F1B44A3-BCBC-364E-8309-D81D1AE40748}"/>
              </a:ext>
            </a:extLst>
          </p:cNvPr>
          <p:cNvSpPr txBox="1"/>
          <p:nvPr/>
        </p:nvSpPr>
        <p:spPr>
          <a:xfrm>
            <a:off x="3412678" y="253089"/>
            <a:ext cx="101439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14" name="Google Shape;323;p32">
            <a:extLst>
              <a:ext uri="{FF2B5EF4-FFF2-40B4-BE49-F238E27FC236}">
                <a16:creationId xmlns:a16="http://schemas.microsoft.com/office/drawing/2014/main" id="{84EE5C4A-BAD0-3E49-84DA-BD23C9B44A6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4330" y="2832712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22;p32">
            <a:extLst>
              <a:ext uri="{FF2B5EF4-FFF2-40B4-BE49-F238E27FC236}">
                <a16:creationId xmlns:a16="http://schemas.microsoft.com/office/drawing/2014/main" id="{455F9708-AD02-A946-8D94-AC820A3B00C4}"/>
              </a:ext>
            </a:extLst>
          </p:cNvPr>
          <p:cNvSpPr/>
          <p:nvPr/>
        </p:nvSpPr>
        <p:spPr>
          <a:xfrm>
            <a:off x="1504779" y="2742669"/>
            <a:ext cx="3214178" cy="1894644"/>
          </a:xfrm>
          <a:prstGeom prst="wedgeRoundRectCallout">
            <a:avLst>
              <a:gd name="adj1" fmla="val -55548"/>
              <a:gd name="adj2" fmla="val -206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そんな時は、背景の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せってい画面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にいどうしよう。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en-US" altLang="ja-JP" sz="1500" b="1" dirty="0">
                <a:solidFill>
                  <a:schemeClr val="bg2"/>
                </a:solidFill>
              </a:rPr>
              <a:t>①</a:t>
            </a:r>
            <a:r>
              <a:rPr lang="ja-JP" altLang="en-US" sz="1500" b="1">
                <a:solidFill>
                  <a:schemeClr val="accent5"/>
                </a:solidFill>
              </a:rPr>
              <a:t>画面右下</a:t>
            </a:r>
            <a:r>
              <a:rPr lang="ja-JP" altLang="en-US" sz="1500" b="1">
                <a:solidFill>
                  <a:schemeClr val="dk2"/>
                </a:solidFill>
              </a:rPr>
              <a:t>の</a:t>
            </a:r>
            <a:r>
              <a:rPr lang="ja-JP" altLang="en-US" sz="1500" b="1">
                <a:solidFill>
                  <a:schemeClr val="accent5"/>
                </a:solidFill>
              </a:rPr>
              <a:t>背景のイラスト</a:t>
            </a:r>
            <a:r>
              <a:rPr lang="ja-JP" altLang="en-US" sz="1500" b="1">
                <a:solidFill>
                  <a:schemeClr val="dk2"/>
                </a:solidFill>
              </a:rPr>
              <a:t>をおして、</a:t>
            </a:r>
            <a:r>
              <a:rPr lang="en-US" altLang="ja-JP" sz="1500" b="1" dirty="0">
                <a:solidFill>
                  <a:schemeClr val="dk2"/>
                </a:solidFill>
              </a:rPr>
              <a:t> </a:t>
            </a:r>
            <a:r>
              <a:rPr lang="ja-JP" altLang="en-US" sz="1500" b="1">
                <a:solidFill>
                  <a:schemeClr val="dk2"/>
                </a:solidFill>
              </a:rPr>
              <a:t>次に</a:t>
            </a:r>
            <a:r>
              <a:rPr lang="en-US" altLang="ja-JP" sz="1500" b="1" dirty="0">
                <a:solidFill>
                  <a:schemeClr val="dk2"/>
                </a:solidFill>
              </a:rPr>
              <a:t>②</a:t>
            </a:r>
            <a:r>
              <a:rPr lang="ja-JP" altLang="en-US" sz="1500" b="1">
                <a:solidFill>
                  <a:schemeClr val="accent5"/>
                </a:solidFill>
              </a:rPr>
              <a:t>画面右上</a:t>
            </a:r>
            <a:r>
              <a:rPr lang="ja-JP" altLang="en-US" sz="1500" b="1">
                <a:solidFill>
                  <a:schemeClr val="dk2"/>
                </a:solidFill>
              </a:rPr>
              <a:t>の「</a:t>
            </a:r>
            <a:r>
              <a:rPr lang="ja-JP" altLang="en-US" sz="1500" b="1">
                <a:solidFill>
                  <a:schemeClr val="accent5"/>
                </a:solidFill>
              </a:rPr>
              <a:t>背景</a:t>
            </a:r>
            <a:r>
              <a:rPr lang="ja-JP" altLang="en-US" sz="1500" b="1">
                <a:solidFill>
                  <a:schemeClr val="dk2"/>
                </a:solidFill>
              </a:rPr>
              <a:t>」って文字をおしてね。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3;p28">
            <a:extLst>
              <a:ext uri="{FF2B5EF4-FFF2-40B4-BE49-F238E27FC236}">
                <a16:creationId xmlns:a16="http://schemas.microsoft.com/office/drawing/2014/main" id="{47E8511B-EAFF-7A4C-BAE5-82CA1B2B4D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82921" y="1048253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65;p28">
            <a:extLst>
              <a:ext uri="{FF2B5EF4-FFF2-40B4-BE49-F238E27FC236}">
                <a16:creationId xmlns:a16="http://schemas.microsoft.com/office/drawing/2014/main" id="{CF8781EE-E854-6A4C-A97F-FEAFF48D4C1B}"/>
              </a:ext>
            </a:extLst>
          </p:cNvPr>
          <p:cNvSpPr/>
          <p:nvPr/>
        </p:nvSpPr>
        <p:spPr>
          <a:xfrm>
            <a:off x="4718957" y="1052044"/>
            <a:ext cx="2838620" cy="1464749"/>
          </a:xfrm>
          <a:prstGeom prst="wedgeRoundRectCallout">
            <a:avLst>
              <a:gd name="adj1" fmla="val 61331"/>
              <a:gd name="adj2" fmla="val -1871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背景の名前のかえ方？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たしかにさっきは</a:t>
            </a:r>
            <a:r>
              <a:rPr lang="ja-JP" altLang="en-US" sz="1500" b="1">
                <a:solidFill>
                  <a:schemeClr val="accent5"/>
                </a:solidFill>
              </a:rPr>
              <a:t>英語の名前</a:t>
            </a:r>
            <a:r>
              <a:rPr lang="ja-JP" altLang="en-US" sz="1500" b="1">
                <a:solidFill>
                  <a:srgbClr val="5E696C"/>
                </a:solidFill>
              </a:rPr>
              <a:t>だったから、</a:t>
            </a:r>
            <a:r>
              <a:rPr lang="ja-JP" altLang="en-US" sz="1500" b="1">
                <a:solidFill>
                  <a:schemeClr val="accent5"/>
                </a:solidFill>
              </a:rPr>
              <a:t>日本語にできたら</a:t>
            </a:r>
            <a:r>
              <a:rPr lang="ja-JP" altLang="en-US" sz="1500" b="1">
                <a:solidFill>
                  <a:srgbClr val="5E696C"/>
                </a:solidFill>
              </a:rPr>
              <a:t>うれしいな！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D70A97D1-60D5-FD48-94DF-9527C6511B0B}"/>
              </a:ext>
            </a:extLst>
          </p:cNvPr>
          <p:cNvSpPr txBox="1"/>
          <p:nvPr/>
        </p:nvSpPr>
        <p:spPr>
          <a:xfrm>
            <a:off x="4669126" y="978548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9DCDF630-5296-734E-9BD2-C4CA90FF2C30}"/>
              </a:ext>
            </a:extLst>
          </p:cNvPr>
          <p:cNvSpPr txBox="1"/>
          <p:nvPr/>
        </p:nvSpPr>
        <p:spPr>
          <a:xfrm>
            <a:off x="5308390" y="978547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972FC8F1-9FA4-8048-86F4-56C06C9B4EEA}"/>
              </a:ext>
            </a:extLst>
          </p:cNvPr>
          <p:cNvSpPr txBox="1"/>
          <p:nvPr/>
        </p:nvSpPr>
        <p:spPr>
          <a:xfrm>
            <a:off x="6224200" y="978547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かた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B6612ECA-3EE4-694B-B449-C7B92CEE2CB3}"/>
              </a:ext>
            </a:extLst>
          </p:cNvPr>
          <p:cNvSpPr txBox="1"/>
          <p:nvPr/>
        </p:nvSpPr>
        <p:spPr>
          <a:xfrm>
            <a:off x="6839878" y="1322080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C144E227-3FDF-E545-8DCE-1E0526AEAE48}"/>
              </a:ext>
            </a:extLst>
          </p:cNvPr>
          <p:cNvSpPr txBox="1"/>
          <p:nvPr/>
        </p:nvSpPr>
        <p:spPr>
          <a:xfrm>
            <a:off x="6262470" y="1328223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えいご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75AFED5F-6829-024F-91CD-F58007850563}"/>
              </a:ext>
            </a:extLst>
          </p:cNvPr>
          <p:cNvSpPr txBox="1"/>
          <p:nvPr/>
        </p:nvSpPr>
        <p:spPr>
          <a:xfrm>
            <a:off x="5923409" y="1665685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にほんご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D0737C07-3043-714C-AF8B-BB8AA444ACA4}"/>
              </a:ext>
            </a:extLst>
          </p:cNvPr>
          <p:cNvSpPr txBox="1"/>
          <p:nvPr/>
        </p:nvSpPr>
        <p:spPr>
          <a:xfrm>
            <a:off x="2604407" y="2714946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CF267000-DD10-2C46-90D7-6F1018975B96}"/>
              </a:ext>
            </a:extLst>
          </p:cNvPr>
          <p:cNvSpPr txBox="1"/>
          <p:nvPr/>
        </p:nvSpPr>
        <p:spPr>
          <a:xfrm>
            <a:off x="4002308" y="2709917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ED182F1E-69AA-A84E-94AE-05328337F919}"/>
              </a:ext>
            </a:extLst>
          </p:cNvPr>
          <p:cNvSpPr txBox="1"/>
          <p:nvPr/>
        </p:nvSpPr>
        <p:spPr>
          <a:xfrm>
            <a:off x="2054204" y="2714946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とき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8ADE369F-071E-4840-9234-547D5721A189}"/>
              </a:ext>
            </a:extLst>
          </p:cNvPr>
          <p:cNvSpPr txBox="1"/>
          <p:nvPr/>
        </p:nvSpPr>
        <p:spPr>
          <a:xfrm>
            <a:off x="1743875" y="3405456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がめんみぎした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D15AD189-B70C-A749-85D1-63945C90BC34}"/>
              </a:ext>
            </a:extLst>
          </p:cNvPr>
          <p:cNvSpPr txBox="1"/>
          <p:nvPr/>
        </p:nvSpPr>
        <p:spPr>
          <a:xfrm>
            <a:off x="2741200" y="3750364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がめんみぎうえ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7C33808E-7E8D-EB48-B8B9-B430EDDF2AB3}"/>
              </a:ext>
            </a:extLst>
          </p:cNvPr>
          <p:cNvSpPr txBox="1"/>
          <p:nvPr/>
        </p:nvSpPr>
        <p:spPr>
          <a:xfrm>
            <a:off x="2644815" y="3405456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85E5FAC8-90E9-DF4B-9CB8-A0A9CC9EF365}"/>
              </a:ext>
            </a:extLst>
          </p:cNvPr>
          <p:cNvSpPr txBox="1"/>
          <p:nvPr/>
        </p:nvSpPr>
        <p:spPr>
          <a:xfrm>
            <a:off x="3837464" y="3747574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A979963A-CFF8-9141-BA27-4997FF24C78D}"/>
              </a:ext>
            </a:extLst>
          </p:cNvPr>
          <p:cNvSpPr txBox="1"/>
          <p:nvPr/>
        </p:nvSpPr>
        <p:spPr>
          <a:xfrm>
            <a:off x="2106157" y="3750364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つぎ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3" name="Google Shape;339;p33">
            <a:extLst>
              <a:ext uri="{FF2B5EF4-FFF2-40B4-BE49-F238E27FC236}">
                <a16:creationId xmlns:a16="http://schemas.microsoft.com/office/drawing/2014/main" id="{A288746B-CB3E-DC45-9950-4E6DFBD26F01}"/>
              </a:ext>
            </a:extLst>
          </p:cNvPr>
          <p:cNvSpPr txBox="1"/>
          <p:nvPr/>
        </p:nvSpPr>
        <p:spPr>
          <a:xfrm>
            <a:off x="1951335" y="4092538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もじ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594885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背景の名前をかえてみよう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2C033EB-C2B5-8940-BAF5-5E6B367A7B01}"/>
              </a:ext>
            </a:extLst>
          </p:cNvPr>
          <p:cNvGrpSpPr/>
          <p:nvPr/>
        </p:nvGrpSpPr>
        <p:grpSpPr>
          <a:xfrm>
            <a:off x="3719246" y="1423425"/>
            <a:ext cx="4920337" cy="3075210"/>
            <a:chOff x="1586422" y="1155711"/>
            <a:chExt cx="5971155" cy="3731972"/>
          </a:xfrm>
        </p:grpSpPr>
        <p:pic>
          <p:nvPicPr>
            <p:cNvPr id="4" name="図 3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5BAA0645-03EA-F04E-A8DA-3B5AEDB61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6422" y="1155711"/>
              <a:ext cx="5971155" cy="3731972"/>
            </a:xfrm>
            <a:prstGeom prst="rect">
              <a:avLst/>
            </a:prstGeom>
          </p:spPr>
        </p:pic>
        <p:pic>
          <p:nvPicPr>
            <p:cNvPr id="8" name="図 7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95C91D20-30DA-DB4D-8559-746062AA9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3088" t="83447"/>
            <a:stretch/>
          </p:blipFill>
          <p:spPr>
            <a:xfrm>
              <a:off x="6547757" y="4269921"/>
              <a:ext cx="1009820" cy="617761"/>
            </a:xfrm>
            <a:prstGeom prst="rect">
              <a:avLst/>
            </a:prstGeom>
          </p:spPr>
        </p:pic>
      </p:grpSp>
      <p:sp>
        <p:nvSpPr>
          <p:cNvPr id="24" name="Google Shape;383;p36">
            <a:extLst>
              <a:ext uri="{FF2B5EF4-FFF2-40B4-BE49-F238E27FC236}">
                <a16:creationId xmlns:a16="http://schemas.microsoft.com/office/drawing/2014/main" id="{112D8010-0911-A44B-9286-B87B876B8CA1}"/>
              </a:ext>
            </a:extLst>
          </p:cNvPr>
          <p:cNvSpPr txBox="1"/>
          <p:nvPr/>
        </p:nvSpPr>
        <p:spPr>
          <a:xfrm>
            <a:off x="2120695" y="253089"/>
            <a:ext cx="101439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5" name="Google Shape;383;p36">
            <a:extLst>
              <a:ext uri="{FF2B5EF4-FFF2-40B4-BE49-F238E27FC236}">
                <a16:creationId xmlns:a16="http://schemas.microsoft.com/office/drawing/2014/main" id="{C9A9A65F-7ED5-AE42-878D-478151219695}"/>
              </a:ext>
            </a:extLst>
          </p:cNvPr>
          <p:cNvSpPr txBox="1"/>
          <p:nvPr/>
        </p:nvSpPr>
        <p:spPr>
          <a:xfrm>
            <a:off x="3412678" y="253089"/>
            <a:ext cx="101439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28" name="Google Shape;323;p32">
            <a:extLst>
              <a:ext uri="{FF2B5EF4-FFF2-40B4-BE49-F238E27FC236}">
                <a16:creationId xmlns:a16="http://schemas.microsoft.com/office/drawing/2014/main" id="{269279D0-3963-CA46-BC5A-26AE08332F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483" y="1902780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322;p32">
            <a:extLst>
              <a:ext uri="{FF2B5EF4-FFF2-40B4-BE49-F238E27FC236}">
                <a16:creationId xmlns:a16="http://schemas.microsoft.com/office/drawing/2014/main" id="{E0810F5E-C246-5D48-95C4-FE978DE3435D}"/>
              </a:ext>
            </a:extLst>
          </p:cNvPr>
          <p:cNvSpPr/>
          <p:nvPr/>
        </p:nvSpPr>
        <p:spPr>
          <a:xfrm>
            <a:off x="1387439" y="1684110"/>
            <a:ext cx="2204847" cy="2651126"/>
          </a:xfrm>
          <a:prstGeom prst="wedgeRoundRectCallout">
            <a:avLst>
              <a:gd name="adj1" fmla="val -58123"/>
              <a:gd name="adj2" fmla="val -2466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これが背景の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せってい画面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だよ！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背景の名前だけじゃなくて、</a:t>
            </a:r>
            <a:r>
              <a:rPr lang="ja-JP" altLang="en-US" sz="1500" b="1">
                <a:solidFill>
                  <a:schemeClr val="accent5"/>
                </a:solidFill>
              </a:rPr>
              <a:t>色合いをかえ</a:t>
            </a:r>
            <a:r>
              <a:rPr lang="ja-JP" altLang="en-US" sz="1500" b="1">
                <a:solidFill>
                  <a:schemeClr val="bg2"/>
                </a:solidFill>
              </a:rPr>
              <a:t>たり、</a:t>
            </a:r>
            <a:r>
              <a:rPr lang="ja-JP" altLang="en-US" sz="1500" b="1">
                <a:solidFill>
                  <a:schemeClr val="accent5"/>
                </a:solidFill>
              </a:rPr>
              <a:t>図形を書き足し</a:t>
            </a:r>
            <a:r>
              <a:rPr lang="ja-JP" altLang="en-US" sz="1500" b="1">
                <a:solidFill>
                  <a:schemeClr val="bg2"/>
                </a:solidFill>
              </a:rPr>
              <a:t>たり、色んなことができるんだ。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A310337F-80E0-584A-85A9-FF4FC76E049A}"/>
              </a:ext>
            </a:extLst>
          </p:cNvPr>
          <p:cNvSpPr txBox="1"/>
          <p:nvPr/>
        </p:nvSpPr>
        <p:spPr>
          <a:xfrm>
            <a:off x="1914287" y="1689847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A557DA1E-DA45-2E40-980A-2DAF8608971F}"/>
              </a:ext>
            </a:extLst>
          </p:cNvPr>
          <p:cNvSpPr txBox="1"/>
          <p:nvPr/>
        </p:nvSpPr>
        <p:spPr>
          <a:xfrm>
            <a:off x="1401748" y="2048781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4FBAF677-F787-B24C-AF31-059BEC7544F3}"/>
              </a:ext>
            </a:extLst>
          </p:cNvPr>
          <p:cNvSpPr txBox="1"/>
          <p:nvPr/>
        </p:nvSpPr>
        <p:spPr>
          <a:xfrm>
            <a:off x="1352390" y="2377333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3" name="Google Shape;339;p33">
            <a:extLst>
              <a:ext uri="{FF2B5EF4-FFF2-40B4-BE49-F238E27FC236}">
                <a16:creationId xmlns:a16="http://schemas.microsoft.com/office/drawing/2014/main" id="{3F9AB258-D822-B047-8C19-0ACB36F38892}"/>
              </a:ext>
            </a:extLst>
          </p:cNvPr>
          <p:cNvSpPr txBox="1"/>
          <p:nvPr/>
        </p:nvSpPr>
        <p:spPr>
          <a:xfrm>
            <a:off x="1984553" y="2372210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CFFADB19-3408-E14C-9EA8-76E55FCE20D4}"/>
              </a:ext>
            </a:extLst>
          </p:cNvPr>
          <p:cNvSpPr txBox="1"/>
          <p:nvPr/>
        </p:nvSpPr>
        <p:spPr>
          <a:xfrm>
            <a:off x="1976389" y="2715441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いろあ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" name="Google Shape;339;p33">
            <a:extLst>
              <a:ext uri="{FF2B5EF4-FFF2-40B4-BE49-F238E27FC236}">
                <a16:creationId xmlns:a16="http://schemas.microsoft.com/office/drawing/2014/main" id="{3AF88E9C-37A5-3F40-9D1F-AA832ABDA00D}"/>
              </a:ext>
            </a:extLst>
          </p:cNvPr>
          <p:cNvSpPr txBox="1"/>
          <p:nvPr/>
        </p:nvSpPr>
        <p:spPr>
          <a:xfrm>
            <a:off x="1789479" y="3062392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ずけい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6" name="Google Shape;339;p33">
            <a:extLst>
              <a:ext uri="{FF2B5EF4-FFF2-40B4-BE49-F238E27FC236}">
                <a16:creationId xmlns:a16="http://schemas.microsoft.com/office/drawing/2014/main" id="{7098AF72-2DF4-6F4C-8744-48A18550EC23}"/>
              </a:ext>
            </a:extLst>
          </p:cNvPr>
          <p:cNvSpPr txBox="1"/>
          <p:nvPr/>
        </p:nvSpPr>
        <p:spPr>
          <a:xfrm>
            <a:off x="2379664" y="3059312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7" name="Google Shape;339;p33">
            <a:extLst>
              <a:ext uri="{FF2B5EF4-FFF2-40B4-BE49-F238E27FC236}">
                <a16:creationId xmlns:a16="http://schemas.microsoft.com/office/drawing/2014/main" id="{1343425F-6798-884A-B762-E0899E4B1109}"/>
              </a:ext>
            </a:extLst>
          </p:cNvPr>
          <p:cNvSpPr txBox="1"/>
          <p:nvPr/>
        </p:nvSpPr>
        <p:spPr>
          <a:xfrm>
            <a:off x="2757580" y="3056232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8" name="Google Shape;339;p33">
            <a:extLst>
              <a:ext uri="{FF2B5EF4-FFF2-40B4-BE49-F238E27FC236}">
                <a16:creationId xmlns:a16="http://schemas.microsoft.com/office/drawing/2014/main" id="{5DDAF59D-03BD-6444-A0B9-50A0D36D9182}"/>
              </a:ext>
            </a:extLst>
          </p:cNvPr>
          <p:cNvSpPr txBox="1"/>
          <p:nvPr/>
        </p:nvSpPr>
        <p:spPr>
          <a:xfrm>
            <a:off x="1749291" y="3408664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いろ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044763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背景の名前をかえてみよう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" name="図 3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5BAA0645-03EA-F04E-A8DA-3B5AEDB616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028"/>
          <a:stretch/>
        </p:blipFill>
        <p:spPr>
          <a:xfrm>
            <a:off x="4380358" y="1158439"/>
            <a:ext cx="4357286" cy="3731972"/>
          </a:xfrm>
          <a:prstGeom prst="rect">
            <a:avLst/>
          </a:prstGeom>
        </p:spPr>
      </p:pic>
      <p:pic>
        <p:nvPicPr>
          <p:cNvPr id="9" name="Google Shape;163;p28">
            <a:extLst>
              <a:ext uri="{FF2B5EF4-FFF2-40B4-BE49-F238E27FC236}">
                <a16:creationId xmlns:a16="http://schemas.microsoft.com/office/drawing/2014/main" id="{CAEE8DBB-4452-5B45-B380-0BF89F2A23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9579" y="1444130"/>
            <a:ext cx="838712" cy="782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21;p32">
            <a:extLst>
              <a:ext uri="{FF2B5EF4-FFF2-40B4-BE49-F238E27FC236}">
                <a16:creationId xmlns:a16="http://schemas.microsoft.com/office/drawing/2014/main" id="{E93A8C6B-59BE-8A4D-9EA1-7AE4FDF64A3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7237" y="1983681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20;p32">
            <a:extLst>
              <a:ext uri="{FF2B5EF4-FFF2-40B4-BE49-F238E27FC236}">
                <a16:creationId xmlns:a16="http://schemas.microsoft.com/office/drawing/2014/main" id="{7299145C-D34C-CF41-AD54-654FF4CA0203}"/>
              </a:ext>
            </a:extLst>
          </p:cNvPr>
          <p:cNvSpPr/>
          <p:nvPr/>
        </p:nvSpPr>
        <p:spPr>
          <a:xfrm>
            <a:off x="4793920" y="1694106"/>
            <a:ext cx="713876" cy="20603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DA15DEE-F308-9644-82E7-76CA44F78CEE}"/>
              </a:ext>
            </a:extLst>
          </p:cNvPr>
          <p:cNvGrpSpPr/>
          <p:nvPr/>
        </p:nvGrpSpPr>
        <p:grpSpPr>
          <a:xfrm>
            <a:off x="5622904" y="1166716"/>
            <a:ext cx="1449893" cy="605784"/>
            <a:chOff x="4342536" y="1892570"/>
            <a:chExt cx="1625558" cy="679179"/>
          </a:xfrm>
        </p:grpSpPr>
        <p:sp>
          <p:nvSpPr>
            <p:cNvPr id="15" name="Google Shape;382;p36">
              <a:extLst>
                <a:ext uri="{FF2B5EF4-FFF2-40B4-BE49-F238E27FC236}">
                  <a16:creationId xmlns:a16="http://schemas.microsoft.com/office/drawing/2014/main" id="{99F2F7E2-78F8-DC4C-9937-EE501CFE5BFB}"/>
                </a:ext>
              </a:extLst>
            </p:cNvPr>
            <p:cNvSpPr/>
            <p:nvPr/>
          </p:nvSpPr>
          <p:spPr>
            <a:xfrm>
              <a:off x="4342536" y="1892570"/>
              <a:ext cx="1625558" cy="679179"/>
            </a:xfrm>
            <a:prstGeom prst="wedgeRoundRectCallout">
              <a:avLst>
                <a:gd name="adj1" fmla="val -63613"/>
                <a:gd name="adj2" fmla="val 37009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図 9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6818EB89-8CB6-024B-A3A7-BF9C0DAAA0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067" t="14098" r="83621" b="80179"/>
            <a:stretch/>
          </p:blipFill>
          <p:spPr>
            <a:xfrm>
              <a:off x="4358863" y="1928770"/>
              <a:ext cx="1527587" cy="586800"/>
            </a:xfrm>
            <a:prstGeom prst="rect">
              <a:avLst/>
            </a:prstGeom>
          </p:spPr>
        </p:pic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16107C5D-62D2-7543-9529-397F92529235}"/>
                </a:ext>
              </a:extLst>
            </p:cNvPr>
            <p:cNvCxnSpPr>
              <a:cxnSpLocks/>
            </p:cNvCxnSpPr>
            <p:nvPr/>
          </p:nvCxnSpPr>
          <p:spPr>
            <a:xfrm>
              <a:off x="4872932" y="2109042"/>
              <a:ext cx="0" cy="266766"/>
            </a:xfrm>
            <a:prstGeom prst="line">
              <a:avLst/>
            </a:prstGeom>
            <a:ln>
              <a:solidFill>
                <a:srgbClr val="575E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748C4820-17A5-674E-AB8D-228659EE44D9}"/>
              </a:ext>
            </a:extLst>
          </p:cNvPr>
          <p:cNvSpPr/>
          <p:nvPr/>
        </p:nvSpPr>
        <p:spPr>
          <a:xfrm>
            <a:off x="5804343" y="2068017"/>
            <a:ext cx="2186051" cy="1052233"/>
          </a:xfrm>
          <a:prstGeom prst="rect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accent5"/>
                </a:solidFill>
              </a:rPr>
              <a:t>白いところ</a:t>
            </a:r>
            <a:r>
              <a:rPr lang="ja-JP" altLang="en-US" sz="1500" b="1">
                <a:solidFill>
                  <a:schemeClr val="dk2"/>
                </a:solidFill>
                <a:ea typeface="Arial"/>
                <a:cs typeface="Arial"/>
              </a:rPr>
              <a:t>を</a:t>
            </a:r>
            <a:r>
              <a:rPr lang="ja-JP" altLang="en-US" sz="1500" b="1">
                <a:solidFill>
                  <a:schemeClr val="accent5"/>
                </a:solidFill>
                <a:ea typeface="Arial"/>
                <a:cs typeface="Arial"/>
              </a:rPr>
              <a:t>左クリック</a:t>
            </a:r>
            <a:r>
              <a:rPr lang="ja-JP" altLang="en-US" sz="1500" b="1">
                <a:solidFill>
                  <a:schemeClr val="dk2"/>
                </a:solidFill>
                <a:ea typeface="Arial"/>
                <a:cs typeface="Arial"/>
              </a:rPr>
              <a:t>して、</a:t>
            </a:r>
            <a:r>
              <a:rPr lang="ja-JP" altLang="en-US" sz="1500" b="1">
                <a:solidFill>
                  <a:schemeClr val="accent5"/>
                </a:solidFill>
                <a:ea typeface="Arial"/>
                <a:cs typeface="Arial"/>
              </a:rPr>
              <a:t>背景の名前をかえてみよう</a:t>
            </a:r>
            <a:r>
              <a:rPr lang="ja-JP" altLang="en-US" sz="1500" b="1">
                <a:solidFill>
                  <a:schemeClr val="dk2"/>
                </a:solidFill>
                <a:ea typeface="Arial"/>
                <a:cs typeface="Arial"/>
              </a:rPr>
              <a:t>！</a:t>
            </a:r>
            <a:endParaRPr kumimoji="1" lang="ja-JP" altLang="en-US" sz="1500"/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758E6D40-BB36-C248-B9CF-ACA5A27B8D09}"/>
              </a:ext>
            </a:extLst>
          </p:cNvPr>
          <p:cNvSpPr txBox="1"/>
          <p:nvPr/>
        </p:nvSpPr>
        <p:spPr>
          <a:xfrm>
            <a:off x="5784394" y="1983681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しろ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06BA418D-C439-BD42-932A-F4A662FDE7EB}"/>
              </a:ext>
            </a:extLst>
          </p:cNvPr>
          <p:cNvSpPr txBox="1"/>
          <p:nvPr/>
        </p:nvSpPr>
        <p:spPr>
          <a:xfrm>
            <a:off x="6752061" y="1983681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728FBBAA-3545-1F45-820C-C184EB7D7582}"/>
              </a:ext>
            </a:extLst>
          </p:cNvPr>
          <p:cNvSpPr txBox="1"/>
          <p:nvPr/>
        </p:nvSpPr>
        <p:spPr>
          <a:xfrm>
            <a:off x="6334082" y="2322465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C1B891B2-AB3D-E746-A2CF-9B609412B5D6}"/>
              </a:ext>
            </a:extLst>
          </p:cNvPr>
          <p:cNvSpPr txBox="1"/>
          <p:nvPr/>
        </p:nvSpPr>
        <p:spPr>
          <a:xfrm>
            <a:off x="6969172" y="2317275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83;p36">
            <a:extLst>
              <a:ext uri="{FF2B5EF4-FFF2-40B4-BE49-F238E27FC236}">
                <a16:creationId xmlns:a16="http://schemas.microsoft.com/office/drawing/2014/main" id="{112D8010-0911-A44B-9286-B87B876B8CA1}"/>
              </a:ext>
            </a:extLst>
          </p:cNvPr>
          <p:cNvSpPr txBox="1"/>
          <p:nvPr/>
        </p:nvSpPr>
        <p:spPr>
          <a:xfrm>
            <a:off x="2120695" y="253089"/>
            <a:ext cx="101439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5" name="Google Shape;383;p36">
            <a:extLst>
              <a:ext uri="{FF2B5EF4-FFF2-40B4-BE49-F238E27FC236}">
                <a16:creationId xmlns:a16="http://schemas.microsoft.com/office/drawing/2014/main" id="{C9A9A65F-7ED5-AE42-878D-478151219695}"/>
              </a:ext>
            </a:extLst>
          </p:cNvPr>
          <p:cNvSpPr txBox="1"/>
          <p:nvPr/>
        </p:nvSpPr>
        <p:spPr>
          <a:xfrm>
            <a:off x="3412678" y="253089"/>
            <a:ext cx="101439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8" name="Google Shape;165;p28">
            <a:extLst>
              <a:ext uri="{FF2B5EF4-FFF2-40B4-BE49-F238E27FC236}">
                <a16:creationId xmlns:a16="http://schemas.microsoft.com/office/drawing/2014/main" id="{3C0A427B-EA31-7E4B-A139-18D81963D32C}"/>
              </a:ext>
            </a:extLst>
          </p:cNvPr>
          <p:cNvSpPr/>
          <p:nvPr/>
        </p:nvSpPr>
        <p:spPr>
          <a:xfrm>
            <a:off x="1588408" y="1508897"/>
            <a:ext cx="2369650" cy="1201646"/>
          </a:xfrm>
          <a:prstGeom prst="wedgeRoundRectCallout">
            <a:avLst>
              <a:gd name="adj1" fmla="val -58264"/>
              <a:gd name="adj2" fmla="val -1677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あ！</a:t>
            </a:r>
            <a:r>
              <a:rPr lang="ja-JP" altLang="en-US" sz="1500" b="1">
                <a:solidFill>
                  <a:schemeClr val="accent5"/>
                </a:solidFill>
              </a:rPr>
              <a:t>左上</a:t>
            </a:r>
            <a:r>
              <a:rPr lang="ja-JP" altLang="en-US" sz="1500" b="1">
                <a:solidFill>
                  <a:srgbClr val="5E696C"/>
                </a:solidFill>
              </a:rPr>
              <a:t>に「</a:t>
            </a:r>
            <a:r>
              <a:rPr lang="en-US" altLang="ja-JP" sz="1500" b="1" dirty="0">
                <a:solidFill>
                  <a:schemeClr val="accent5"/>
                </a:solidFill>
              </a:rPr>
              <a:t>Blue Sky</a:t>
            </a:r>
            <a:r>
              <a:rPr lang="ja-JP" altLang="en-US" sz="1500" b="1">
                <a:solidFill>
                  <a:srgbClr val="5E696C"/>
                </a:solidFill>
              </a:rPr>
              <a:t>」って</a:t>
            </a:r>
            <a:r>
              <a:rPr lang="ja-JP" altLang="en-US" sz="1500" b="1">
                <a:solidFill>
                  <a:schemeClr val="accent5"/>
                </a:solidFill>
              </a:rPr>
              <a:t>背景の名前</a:t>
            </a:r>
            <a:r>
              <a:rPr lang="ja-JP" altLang="en-US" sz="1500" b="1">
                <a:solidFill>
                  <a:srgbClr val="5E696C"/>
                </a:solidFill>
              </a:rPr>
              <a:t>が書いてあるね！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30" name="Google Shape;323;p32">
            <a:extLst>
              <a:ext uri="{FF2B5EF4-FFF2-40B4-BE49-F238E27FC236}">
                <a16:creationId xmlns:a16="http://schemas.microsoft.com/office/drawing/2014/main" id="{283C473F-8FAE-8145-B054-1641FD7D0B8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0560" y="3517230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22;p32">
            <a:extLst>
              <a:ext uri="{FF2B5EF4-FFF2-40B4-BE49-F238E27FC236}">
                <a16:creationId xmlns:a16="http://schemas.microsoft.com/office/drawing/2014/main" id="{B5D7E110-BD9B-3748-93C9-53059DE5EA45}"/>
              </a:ext>
            </a:extLst>
          </p:cNvPr>
          <p:cNvSpPr/>
          <p:nvPr/>
        </p:nvSpPr>
        <p:spPr>
          <a:xfrm>
            <a:off x="1589471" y="3255052"/>
            <a:ext cx="2982529" cy="1551042"/>
          </a:xfrm>
          <a:prstGeom prst="wedgeRoundRectCallout">
            <a:avLst>
              <a:gd name="adj1" fmla="val -59269"/>
              <a:gd name="adj2" fmla="val -1892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そこを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してみて！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新しい名前</a:t>
            </a:r>
            <a:r>
              <a:rPr lang="ja-JP" altLang="en-US" sz="1500" b="1">
                <a:solidFill>
                  <a:schemeClr val="bg2"/>
                </a:solidFill>
              </a:rPr>
              <a:t>に書きかえられるよ。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今回は名前</a:t>
            </a:r>
            <a:r>
              <a:rPr lang="ja-JP" altLang="en-US" sz="1500" b="1">
                <a:solidFill>
                  <a:schemeClr val="bg2"/>
                </a:solidFill>
              </a:rPr>
              <a:t>を「</a:t>
            </a:r>
            <a:r>
              <a:rPr lang="ja-JP" altLang="en-US" sz="1500" b="1">
                <a:solidFill>
                  <a:schemeClr val="accent5"/>
                </a:solidFill>
              </a:rPr>
              <a:t>道</a:t>
            </a:r>
            <a:r>
              <a:rPr lang="ja-JP" altLang="en-US" sz="1500" b="1">
                <a:solidFill>
                  <a:schemeClr val="bg2"/>
                </a:solidFill>
              </a:rPr>
              <a:t>」にかえてみよう！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2BE44B79-3501-B846-9356-B9B922386036}"/>
              </a:ext>
            </a:extLst>
          </p:cNvPr>
          <p:cNvSpPr txBox="1"/>
          <p:nvPr/>
        </p:nvSpPr>
        <p:spPr>
          <a:xfrm>
            <a:off x="1923141" y="1816924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3" name="Google Shape;339;p33">
            <a:extLst>
              <a:ext uri="{FF2B5EF4-FFF2-40B4-BE49-F238E27FC236}">
                <a16:creationId xmlns:a16="http://schemas.microsoft.com/office/drawing/2014/main" id="{7A3E3CD9-2EF1-464A-AA67-085A11F86772}"/>
              </a:ext>
            </a:extLst>
          </p:cNvPr>
          <p:cNvSpPr txBox="1"/>
          <p:nvPr/>
        </p:nvSpPr>
        <p:spPr>
          <a:xfrm>
            <a:off x="1868669" y="1470281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ひだりうえ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84F6A4ED-5C43-5A4D-A5DC-CEB2AD78DE9A}"/>
              </a:ext>
            </a:extLst>
          </p:cNvPr>
          <p:cNvSpPr txBox="1"/>
          <p:nvPr/>
        </p:nvSpPr>
        <p:spPr>
          <a:xfrm>
            <a:off x="2765700" y="1471068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ブルー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" name="Google Shape;339;p33">
            <a:extLst>
              <a:ext uri="{FF2B5EF4-FFF2-40B4-BE49-F238E27FC236}">
                <a16:creationId xmlns:a16="http://schemas.microsoft.com/office/drawing/2014/main" id="{3081A651-06CE-7840-8212-0A4995E4C8A2}"/>
              </a:ext>
            </a:extLst>
          </p:cNvPr>
          <p:cNvSpPr txBox="1"/>
          <p:nvPr/>
        </p:nvSpPr>
        <p:spPr>
          <a:xfrm>
            <a:off x="3196449" y="1470281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スカイ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6" name="Google Shape;339;p33">
            <a:extLst>
              <a:ext uri="{FF2B5EF4-FFF2-40B4-BE49-F238E27FC236}">
                <a16:creationId xmlns:a16="http://schemas.microsoft.com/office/drawing/2014/main" id="{EBD74DF9-7FBB-A54A-8402-B04DAA0F3C0F}"/>
              </a:ext>
            </a:extLst>
          </p:cNvPr>
          <p:cNvSpPr txBox="1"/>
          <p:nvPr/>
        </p:nvSpPr>
        <p:spPr>
          <a:xfrm>
            <a:off x="2566614" y="1813956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7" name="Google Shape;339;p33">
            <a:extLst>
              <a:ext uri="{FF2B5EF4-FFF2-40B4-BE49-F238E27FC236}">
                <a16:creationId xmlns:a16="http://schemas.microsoft.com/office/drawing/2014/main" id="{167A5A0E-D3C7-6048-825A-4F7EC711DAC3}"/>
              </a:ext>
            </a:extLst>
          </p:cNvPr>
          <p:cNvSpPr txBox="1"/>
          <p:nvPr/>
        </p:nvSpPr>
        <p:spPr>
          <a:xfrm>
            <a:off x="3149394" y="1805792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8" name="Google Shape;339;p33">
            <a:extLst>
              <a:ext uri="{FF2B5EF4-FFF2-40B4-BE49-F238E27FC236}">
                <a16:creationId xmlns:a16="http://schemas.microsoft.com/office/drawing/2014/main" id="{DFCD7211-DBCD-CB41-8615-245ACF179628}"/>
              </a:ext>
            </a:extLst>
          </p:cNvPr>
          <p:cNvSpPr txBox="1"/>
          <p:nvPr/>
        </p:nvSpPr>
        <p:spPr>
          <a:xfrm>
            <a:off x="2095165" y="3227797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9" name="Google Shape;339;p33">
            <a:extLst>
              <a:ext uri="{FF2B5EF4-FFF2-40B4-BE49-F238E27FC236}">
                <a16:creationId xmlns:a16="http://schemas.microsoft.com/office/drawing/2014/main" id="{A9484570-C4F5-9845-9FA3-27BFAEFA0428}"/>
              </a:ext>
            </a:extLst>
          </p:cNvPr>
          <p:cNvSpPr txBox="1"/>
          <p:nvPr/>
        </p:nvSpPr>
        <p:spPr>
          <a:xfrm>
            <a:off x="2177699" y="3568587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0" name="Google Shape;339;p33">
            <a:extLst>
              <a:ext uri="{FF2B5EF4-FFF2-40B4-BE49-F238E27FC236}">
                <a16:creationId xmlns:a16="http://schemas.microsoft.com/office/drawing/2014/main" id="{7A5548BF-1E74-F24E-843F-5D3EC5155DCA}"/>
              </a:ext>
            </a:extLst>
          </p:cNvPr>
          <p:cNvSpPr txBox="1"/>
          <p:nvPr/>
        </p:nvSpPr>
        <p:spPr>
          <a:xfrm>
            <a:off x="1513012" y="3568064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あたら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1" name="Google Shape;339;p33">
            <a:extLst>
              <a:ext uri="{FF2B5EF4-FFF2-40B4-BE49-F238E27FC236}">
                <a16:creationId xmlns:a16="http://schemas.microsoft.com/office/drawing/2014/main" id="{8DC484E1-F9CA-0E46-95AC-88A4A1C00DF0}"/>
              </a:ext>
            </a:extLst>
          </p:cNvPr>
          <p:cNvSpPr txBox="1"/>
          <p:nvPr/>
        </p:nvSpPr>
        <p:spPr>
          <a:xfrm>
            <a:off x="2773399" y="3555722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42" name="Google Shape;339;p33">
            <a:extLst>
              <a:ext uri="{FF2B5EF4-FFF2-40B4-BE49-F238E27FC236}">
                <a16:creationId xmlns:a16="http://schemas.microsoft.com/office/drawing/2014/main" id="{5B2A8155-84A0-BE40-A356-BDD1ED77A629}"/>
              </a:ext>
            </a:extLst>
          </p:cNvPr>
          <p:cNvSpPr txBox="1"/>
          <p:nvPr/>
        </p:nvSpPr>
        <p:spPr>
          <a:xfrm>
            <a:off x="1547546" y="3909762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こんかい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44" name="Google Shape;339;p33">
            <a:extLst>
              <a:ext uri="{FF2B5EF4-FFF2-40B4-BE49-F238E27FC236}">
                <a16:creationId xmlns:a16="http://schemas.microsoft.com/office/drawing/2014/main" id="{C79A92CB-396A-C047-831D-86CA627C991C}"/>
              </a:ext>
            </a:extLst>
          </p:cNvPr>
          <p:cNvSpPr txBox="1"/>
          <p:nvPr/>
        </p:nvSpPr>
        <p:spPr>
          <a:xfrm>
            <a:off x="2177263" y="3914081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45" name="Google Shape;339;p33">
            <a:extLst>
              <a:ext uri="{FF2B5EF4-FFF2-40B4-BE49-F238E27FC236}">
                <a16:creationId xmlns:a16="http://schemas.microsoft.com/office/drawing/2014/main" id="{92BF92D4-E1C2-7642-851B-B6C60FDD0894}"/>
              </a:ext>
            </a:extLst>
          </p:cNvPr>
          <p:cNvSpPr txBox="1"/>
          <p:nvPr/>
        </p:nvSpPr>
        <p:spPr>
          <a:xfrm>
            <a:off x="2914150" y="3909377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みち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955189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9D8C359-F1B5-4B5B-A9F0-9C821199F4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86" r="36518" b="5164"/>
          <a:stretch/>
        </p:blipFill>
        <p:spPr>
          <a:xfrm>
            <a:off x="5545855" y="1284992"/>
            <a:ext cx="3437567" cy="181058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背景のへらし方</a:t>
            </a:r>
            <a:endParaRPr dirty="0">
              <a:latin typeface="Arial"/>
              <a:cs typeface="Arial"/>
            </a:endParaRPr>
          </a:p>
        </p:txBody>
      </p:sp>
      <p:sp>
        <p:nvSpPr>
          <p:cNvPr id="22" name="Google Shape;383;p36">
            <a:extLst>
              <a:ext uri="{FF2B5EF4-FFF2-40B4-BE49-F238E27FC236}">
                <a16:creationId xmlns:a16="http://schemas.microsoft.com/office/drawing/2014/main" id="{B9A22CC2-D80B-4F39-9384-23FD0F17896C}"/>
              </a:ext>
            </a:extLst>
          </p:cNvPr>
          <p:cNvSpPr txBox="1"/>
          <p:nvPr/>
        </p:nvSpPr>
        <p:spPr>
          <a:xfrm>
            <a:off x="5554968" y="253089"/>
            <a:ext cx="591772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かた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2" name="Google Shape;681;p56">
            <a:extLst>
              <a:ext uri="{FF2B5EF4-FFF2-40B4-BE49-F238E27FC236}">
                <a16:creationId xmlns:a16="http://schemas.microsoft.com/office/drawing/2014/main" id="{AAECA33C-8045-4BE6-8A6B-029F7D5DF6FC}"/>
              </a:ext>
            </a:extLst>
          </p:cNvPr>
          <p:cNvSpPr/>
          <p:nvPr/>
        </p:nvSpPr>
        <p:spPr>
          <a:xfrm>
            <a:off x="5860450" y="1573436"/>
            <a:ext cx="182136" cy="221196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376;p36">
            <a:extLst>
              <a:ext uri="{FF2B5EF4-FFF2-40B4-BE49-F238E27FC236}">
                <a16:creationId xmlns:a16="http://schemas.microsoft.com/office/drawing/2014/main" id="{1CBD2C3C-8A86-423F-B676-ADB234C2777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4110" y="1827758"/>
            <a:ext cx="627600" cy="95728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382;p36">
            <a:extLst>
              <a:ext uri="{FF2B5EF4-FFF2-40B4-BE49-F238E27FC236}">
                <a16:creationId xmlns:a16="http://schemas.microsoft.com/office/drawing/2014/main" id="{25B731F1-A7FB-495E-B3FA-ACE49C4B3D01}"/>
              </a:ext>
            </a:extLst>
          </p:cNvPr>
          <p:cNvSpPr/>
          <p:nvPr/>
        </p:nvSpPr>
        <p:spPr>
          <a:xfrm>
            <a:off x="6363872" y="1305251"/>
            <a:ext cx="1386794" cy="520800"/>
          </a:xfrm>
          <a:prstGeom prst="wedgeRoundRectCallout">
            <a:avLst>
              <a:gd name="adj1" fmla="val -65184"/>
              <a:gd name="adj2" fmla="val 171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右矢印 1">
            <a:extLst>
              <a:ext uri="{FF2B5EF4-FFF2-40B4-BE49-F238E27FC236}">
                <a16:creationId xmlns:a16="http://schemas.microsoft.com/office/drawing/2014/main" id="{71C95770-638A-4D39-BFD2-E4BDB9F93E95}"/>
              </a:ext>
            </a:extLst>
          </p:cNvPr>
          <p:cNvSpPr/>
          <p:nvPr/>
        </p:nvSpPr>
        <p:spPr>
          <a:xfrm rot="5400000">
            <a:off x="6976991" y="3237235"/>
            <a:ext cx="575293" cy="448762"/>
          </a:xfrm>
          <a:prstGeom prst="rightArrow">
            <a:avLst>
              <a:gd name="adj1" fmla="val 39895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Google Shape;383;p36">
            <a:extLst>
              <a:ext uri="{FF2B5EF4-FFF2-40B4-BE49-F238E27FC236}">
                <a16:creationId xmlns:a16="http://schemas.microsoft.com/office/drawing/2014/main" id="{B5664767-812C-4167-9A0E-705EDB98979D}"/>
              </a:ext>
            </a:extLst>
          </p:cNvPr>
          <p:cNvSpPr txBox="1"/>
          <p:nvPr/>
        </p:nvSpPr>
        <p:spPr>
          <a:xfrm>
            <a:off x="3112396" y="253089"/>
            <a:ext cx="962404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23" name="Google Shape;163;p28">
            <a:extLst>
              <a:ext uri="{FF2B5EF4-FFF2-40B4-BE49-F238E27FC236}">
                <a16:creationId xmlns:a16="http://schemas.microsoft.com/office/drawing/2014/main" id="{B2A9DCC3-A508-4ACC-867D-B691D4BF76E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684" y="3541896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165;p28">
            <a:extLst>
              <a:ext uri="{FF2B5EF4-FFF2-40B4-BE49-F238E27FC236}">
                <a16:creationId xmlns:a16="http://schemas.microsoft.com/office/drawing/2014/main" id="{A53B2EB5-234B-4C33-9143-D79F4792DDBC}"/>
              </a:ext>
            </a:extLst>
          </p:cNvPr>
          <p:cNvSpPr/>
          <p:nvPr/>
        </p:nvSpPr>
        <p:spPr>
          <a:xfrm>
            <a:off x="1991883" y="3469979"/>
            <a:ext cx="3061850" cy="748022"/>
          </a:xfrm>
          <a:prstGeom prst="wedgeRoundRectCallout">
            <a:avLst>
              <a:gd name="adj1" fmla="val -62285"/>
              <a:gd name="adj2" fmla="val 939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バスケットボールの背景をついかして、へらしてみるね！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5" name="Google Shape;323;p32">
            <a:extLst>
              <a:ext uri="{FF2B5EF4-FFF2-40B4-BE49-F238E27FC236}">
                <a16:creationId xmlns:a16="http://schemas.microsoft.com/office/drawing/2014/main" id="{18051D26-00DE-46B3-8E52-6D904E69E94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0955" y="1888347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22;p32">
            <a:extLst>
              <a:ext uri="{FF2B5EF4-FFF2-40B4-BE49-F238E27FC236}">
                <a16:creationId xmlns:a16="http://schemas.microsoft.com/office/drawing/2014/main" id="{248CE755-BC87-4114-AFE0-7C3A44B99723}"/>
              </a:ext>
            </a:extLst>
          </p:cNvPr>
          <p:cNvSpPr/>
          <p:nvPr/>
        </p:nvSpPr>
        <p:spPr>
          <a:xfrm>
            <a:off x="1983720" y="1926091"/>
            <a:ext cx="2672682" cy="1403874"/>
          </a:xfrm>
          <a:prstGeom prst="wedgeRoundRectCallout">
            <a:avLst>
              <a:gd name="adj1" fmla="val -61980"/>
              <a:gd name="adj2" fmla="val -2007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背景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のへらし方は、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このマークを左クリックして、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スプライトをへらそう！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31" name="Google Shape;289;p29">
            <a:extLst>
              <a:ext uri="{FF2B5EF4-FFF2-40B4-BE49-F238E27FC236}">
                <a16:creationId xmlns:a16="http://schemas.microsoft.com/office/drawing/2014/main" id="{A5AB7A3A-9E2D-44F2-866A-A044E0338ADB}"/>
              </a:ext>
            </a:extLst>
          </p:cNvPr>
          <p:cNvSpPr/>
          <p:nvPr/>
        </p:nvSpPr>
        <p:spPr>
          <a:xfrm>
            <a:off x="3067618" y="2362947"/>
            <a:ext cx="585521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ひだり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33" name="Google Shape;382;p36">
            <a:extLst>
              <a:ext uri="{FF2B5EF4-FFF2-40B4-BE49-F238E27FC236}">
                <a16:creationId xmlns:a16="http://schemas.microsoft.com/office/drawing/2014/main" id="{46D6EA1B-B1D7-4B04-A9EA-A7D3A55CECD1}"/>
              </a:ext>
            </a:extLst>
          </p:cNvPr>
          <p:cNvSpPr/>
          <p:nvPr/>
        </p:nvSpPr>
        <p:spPr>
          <a:xfrm>
            <a:off x="4332275" y="1565651"/>
            <a:ext cx="824689" cy="797296"/>
          </a:xfrm>
          <a:prstGeom prst="wedgeRoundRectCallout">
            <a:avLst>
              <a:gd name="adj1" fmla="val -35263"/>
              <a:gd name="adj2" fmla="val 6980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289;p29">
            <a:extLst>
              <a:ext uri="{FF2B5EF4-FFF2-40B4-BE49-F238E27FC236}">
                <a16:creationId xmlns:a16="http://schemas.microsoft.com/office/drawing/2014/main" id="{3643B601-A319-4E75-B269-2AA30461E7F8}"/>
              </a:ext>
            </a:extLst>
          </p:cNvPr>
          <p:cNvSpPr/>
          <p:nvPr/>
        </p:nvSpPr>
        <p:spPr>
          <a:xfrm>
            <a:off x="3114426" y="2006662"/>
            <a:ext cx="585521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かた</a:t>
            </a:r>
            <a:endParaRPr sz="900" b="1" dirty="0">
              <a:solidFill>
                <a:schemeClr val="bg2"/>
              </a:solidFill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CC8939F3-2230-4DE8-9AC6-8E4601D89C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4" t="23547" r="91200" b="63241"/>
          <a:stretch/>
        </p:blipFill>
        <p:spPr>
          <a:xfrm>
            <a:off x="4382849" y="1660803"/>
            <a:ext cx="726593" cy="636407"/>
          </a:xfrm>
          <a:prstGeom prst="rect">
            <a:avLst/>
          </a:prstGeom>
        </p:spPr>
      </p:pic>
      <p:sp>
        <p:nvSpPr>
          <p:cNvPr id="46" name="Google Shape;681;p56">
            <a:extLst>
              <a:ext uri="{FF2B5EF4-FFF2-40B4-BE49-F238E27FC236}">
                <a16:creationId xmlns:a16="http://schemas.microsoft.com/office/drawing/2014/main" id="{51665C32-E9C7-4236-A5EC-CB2331C88FE6}"/>
              </a:ext>
            </a:extLst>
          </p:cNvPr>
          <p:cNvSpPr/>
          <p:nvPr/>
        </p:nvSpPr>
        <p:spPr>
          <a:xfrm>
            <a:off x="4840617" y="1626831"/>
            <a:ext cx="268825" cy="335783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914A4B5-DD06-48A8-85E1-8AC73D1A55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5854" y="3767626"/>
            <a:ext cx="3361739" cy="1210278"/>
          </a:xfrm>
          <a:prstGeom prst="rect">
            <a:avLst/>
          </a:prstGeom>
        </p:spPr>
      </p:pic>
      <p:sp>
        <p:nvSpPr>
          <p:cNvPr id="47" name="Google Shape;289;p29">
            <a:extLst>
              <a:ext uri="{FF2B5EF4-FFF2-40B4-BE49-F238E27FC236}">
                <a16:creationId xmlns:a16="http://schemas.microsoft.com/office/drawing/2014/main" id="{57C9F549-374A-4213-8909-C383F3D07000}"/>
              </a:ext>
            </a:extLst>
          </p:cNvPr>
          <p:cNvSpPr/>
          <p:nvPr/>
        </p:nvSpPr>
        <p:spPr>
          <a:xfrm>
            <a:off x="1998995" y="2006662"/>
            <a:ext cx="662391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はいけい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50" name="Google Shape;289;p29">
            <a:extLst>
              <a:ext uri="{FF2B5EF4-FFF2-40B4-BE49-F238E27FC236}">
                <a16:creationId xmlns:a16="http://schemas.microsoft.com/office/drawing/2014/main" id="{DE369E75-18EB-4F01-95C7-FEB9DC9E42C2}"/>
              </a:ext>
            </a:extLst>
          </p:cNvPr>
          <p:cNvSpPr/>
          <p:nvPr/>
        </p:nvSpPr>
        <p:spPr>
          <a:xfrm>
            <a:off x="3699947" y="3447679"/>
            <a:ext cx="662391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はいけい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3B022A85-FC1B-4139-BE51-1CEC06835980}"/>
              </a:ext>
            </a:extLst>
          </p:cNvPr>
          <p:cNvSpPr txBox="1"/>
          <p:nvPr/>
        </p:nvSpPr>
        <p:spPr>
          <a:xfrm>
            <a:off x="6329935" y="1238723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5298850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3EDAB2E1-A925-1D40-A0B2-D4B7EE39BD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6878"/>
          <a:stretch/>
        </p:blipFill>
        <p:spPr>
          <a:xfrm>
            <a:off x="5045528" y="1155711"/>
            <a:ext cx="3206115" cy="3731973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スプライトの場所を調整しよう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" name="図 6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8DB0FE70-7AB7-3B40-AC1E-A40D7222BD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109" t="7098" r="505" b="36680"/>
          <a:stretch/>
        </p:blipFill>
        <p:spPr>
          <a:xfrm>
            <a:off x="1526721" y="1017450"/>
            <a:ext cx="2131981" cy="1767481"/>
          </a:xfrm>
          <a:prstGeom prst="rect">
            <a:avLst/>
          </a:prstGeom>
        </p:spPr>
      </p:pic>
      <p:pic>
        <p:nvPicPr>
          <p:cNvPr id="9" name="Google Shape;323;p32">
            <a:extLst>
              <a:ext uri="{FF2B5EF4-FFF2-40B4-BE49-F238E27FC236}">
                <a16:creationId xmlns:a16="http://schemas.microsoft.com/office/drawing/2014/main" id="{7987E03A-B303-CA4A-BFD8-64AD705A68A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3464" y="4030935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32">
            <a:extLst>
              <a:ext uri="{FF2B5EF4-FFF2-40B4-BE49-F238E27FC236}">
                <a16:creationId xmlns:a16="http://schemas.microsoft.com/office/drawing/2014/main" id="{56172694-837D-7847-B2AE-03E62D09B88B}"/>
              </a:ext>
            </a:extLst>
          </p:cNvPr>
          <p:cNvSpPr/>
          <p:nvPr/>
        </p:nvSpPr>
        <p:spPr>
          <a:xfrm>
            <a:off x="1392018" y="4207640"/>
            <a:ext cx="4453611" cy="680044"/>
          </a:xfrm>
          <a:prstGeom prst="wedgeRoundRectCallout">
            <a:avLst>
              <a:gd name="adj1" fmla="val -57122"/>
              <a:gd name="adj2" fmla="val -2012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そうだね。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ステージ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を動かして、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背景の地面に合わせよう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63;p28">
            <a:extLst>
              <a:ext uri="{FF2B5EF4-FFF2-40B4-BE49-F238E27FC236}">
                <a16:creationId xmlns:a16="http://schemas.microsoft.com/office/drawing/2014/main" id="{7FE03881-942F-5245-B07B-42AE7707761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483" y="2851781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65;p28">
            <a:extLst>
              <a:ext uri="{FF2B5EF4-FFF2-40B4-BE49-F238E27FC236}">
                <a16:creationId xmlns:a16="http://schemas.microsoft.com/office/drawing/2014/main" id="{131DA76B-AEDF-D045-8600-B38002A9C46E}"/>
              </a:ext>
            </a:extLst>
          </p:cNvPr>
          <p:cNvSpPr/>
          <p:nvPr/>
        </p:nvSpPr>
        <p:spPr>
          <a:xfrm>
            <a:off x="1441003" y="2895462"/>
            <a:ext cx="3422876" cy="1201646"/>
          </a:xfrm>
          <a:prstGeom prst="wedgeRoundRectCallout">
            <a:avLst>
              <a:gd name="adj1" fmla="val -58264"/>
              <a:gd name="adj2" fmla="val -1677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そういえば、さっきから気になってたんだけど、</a:t>
            </a:r>
            <a:r>
              <a:rPr lang="ja-JP" altLang="en-US" sz="1500" b="1">
                <a:solidFill>
                  <a:schemeClr val="accent5"/>
                </a:solidFill>
              </a:rPr>
              <a:t>スプライトの場所と背景の絵がずれちゃってる</a:t>
            </a:r>
            <a:r>
              <a:rPr lang="ja-JP" altLang="en-US" sz="1500" b="1">
                <a:solidFill>
                  <a:schemeClr val="bg2"/>
                </a:solidFill>
              </a:rPr>
              <a:t>ね</a:t>
            </a:r>
            <a:r>
              <a:rPr lang="en-US" altLang="ja-JP" sz="1500" b="1" dirty="0">
                <a:solidFill>
                  <a:schemeClr val="bg2"/>
                </a:solidFill>
              </a:rPr>
              <a:t>…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E553DC66-0D50-EF4D-9C55-3BA26E6B3BD5}"/>
              </a:ext>
            </a:extLst>
          </p:cNvPr>
          <p:cNvSpPr txBox="1"/>
          <p:nvPr/>
        </p:nvSpPr>
        <p:spPr>
          <a:xfrm>
            <a:off x="3568488" y="2868109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き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79B77D7E-54FE-354B-A3D2-AD6B73380F2C}"/>
              </a:ext>
            </a:extLst>
          </p:cNvPr>
          <p:cNvSpPr txBox="1"/>
          <p:nvPr/>
        </p:nvSpPr>
        <p:spPr>
          <a:xfrm>
            <a:off x="3560324" y="3207078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ばしょ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0CA898F7-3E33-024E-8F99-2DB03B9D672F}"/>
              </a:ext>
            </a:extLst>
          </p:cNvPr>
          <p:cNvSpPr txBox="1"/>
          <p:nvPr/>
        </p:nvSpPr>
        <p:spPr>
          <a:xfrm>
            <a:off x="4072088" y="3207077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C0D0951C-63BE-FE49-B6F5-1479A12269C1}"/>
              </a:ext>
            </a:extLst>
          </p:cNvPr>
          <p:cNvSpPr txBox="1"/>
          <p:nvPr/>
        </p:nvSpPr>
        <p:spPr>
          <a:xfrm>
            <a:off x="1489318" y="3544599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9C2487C8-1C79-B14E-8D21-E7453CF8FE45}"/>
              </a:ext>
            </a:extLst>
          </p:cNvPr>
          <p:cNvSpPr txBox="1"/>
          <p:nvPr/>
        </p:nvSpPr>
        <p:spPr>
          <a:xfrm>
            <a:off x="2115634" y="4433031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F058EDAD-8DE2-2748-9448-10AFF2CF9A90}"/>
              </a:ext>
            </a:extLst>
          </p:cNvPr>
          <p:cNvSpPr txBox="1"/>
          <p:nvPr/>
        </p:nvSpPr>
        <p:spPr>
          <a:xfrm>
            <a:off x="3068677" y="4433031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8F9680C6-E39E-D741-BC87-640EB51A120A}"/>
              </a:ext>
            </a:extLst>
          </p:cNvPr>
          <p:cNvSpPr txBox="1"/>
          <p:nvPr/>
        </p:nvSpPr>
        <p:spPr>
          <a:xfrm>
            <a:off x="3686377" y="4429747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じめん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" name="右矢印 1">
            <a:extLst>
              <a:ext uri="{FF2B5EF4-FFF2-40B4-BE49-F238E27FC236}">
                <a16:creationId xmlns:a16="http://schemas.microsoft.com/office/drawing/2014/main" id="{E46B0E87-6D3D-2846-BB3E-77ABE6E8EA93}"/>
              </a:ext>
            </a:extLst>
          </p:cNvPr>
          <p:cNvSpPr/>
          <p:nvPr/>
        </p:nvSpPr>
        <p:spPr>
          <a:xfrm rot="265805">
            <a:off x="3946918" y="2018321"/>
            <a:ext cx="761410" cy="448762"/>
          </a:xfrm>
          <a:prstGeom prst="rightArrow">
            <a:avLst>
              <a:gd name="adj1" fmla="val 39895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7" name="Google Shape;321;p32">
            <a:extLst>
              <a:ext uri="{FF2B5EF4-FFF2-40B4-BE49-F238E27FC236}">
                <a16:creationId xmlns:a16="http://schemas.microsoft.com/office/drawing/2014/main" id="{0026E646-FF6C-9D49-906A-D26A722B2A7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18183" y="1966996"/>
            <a:ext cx="580066" cy="8847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3874DAC5-63A0-A64A-AED1-EBD9E4C97710}"/>
              </a:ext>
            </a:extLst>
          </p:cNvPr>
          <p:cNvCxnSpPr/>
          <p:nvPr/>
        </p:nvCxnSpPr>
        <p:spPr>
          <a:xfrm flipH="1">
            <a:off x="2130879" y="2212521"/>
            <a:ext cx="461832" cy="432708"/>
          </a:xfrm>
          <a:prstGeom prst="straightConnector1">
            <a:avLst/>
          </a:prstGeom>
          <a:ln w="38100">
            <a:solidFill>
              <a:schemeClr val="bg2"/>
            </a:solidFill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91964D91-B2E8-B54B-B625-05F2D68F5A9E}"/>
              </a:ext>
            </a:extLst>
          </p:cNvPr>
          <p:cNvCxnSpPr>
            <a:cxnSpLocks/>
          </p:cNvCxnSpPr>
          <p:nvPr/>
        </p:nvCxnSpPr>
        <p:spPr>
          <a:xfrm>
            <a:off x="2265335" y="2132971"/>
            <a:ext cx="805370" cy="508630"/>
          </a:xfrm>
          <a:prstGeom prst="straightConnector1">
            <a:avLst/>
          </a:prstGeom>
          <a:ln w="38100">
            <a:solidFill>
              <a:schemeClr val="bg2"/>
            </a:solidFill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Google Shape;382;p36">
            <a:extLst>
              <a:ext uri="{FF2B5EF4-FFF2-40B4-BE49-F238E27FC236}">
                <a16:creationId xmlns:a16="http://schemas.microsoft.com/office/drawing/2014/main" id="{D7136B24-3865-2542-ACCF-92A5694D78CB}"/>
              </a:ext>
            </a:extLst>
          </p:cNvPr>
          <p:cNvSpPr/>
          <p:nvPr/>
        </p:nvSpPr>
        <p:spPr>
          <a:xfrm>
            <a:off x="3320827" y="1310773"/>
            <a:ext cx="2220090" cy="462210"/>
          </a:xfrm>
          <a:prstGeom prst="wedgeRoundRectCallout">
            <a:avLst>
              <a:gd name="adj1" fmla="val -59677"/>
              <a:gd name="adj2" fmla="val 4703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165;p28">
            <a:extLst>
              <a:ext uri="{FF2B5EF4-FFF2-40B4-BE49-F238E27FC236}">
                <a16:creationId xmlns:a16="http://schemas.microsoft.com/office/drawing/2014/main" id="{A8CC5F59-4261-2046-BE99-471BB138054C}"/>
              </a:ext>
            </a:extLst>
          </p:cNvPr>
          <p:cNvSpPr/>
          <p:nvPr/>
        </p:nvSpPr>
        <p:spPr>
          <a:xfrm>
            <a:off x="6850900" y="3426844"/>
            <a:ext cx="1184364" cy="415787"/>
          </a:xfrm>
          <a:prstGeom prst="wedgeRoundRectCallout">
            <a:avLst>
              <a:gd name="adj1" fmla="val 69265"/>
              <a:gd name="adj2" fmla="val -3052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いい感じ！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40" name="Google Shape;163;p28">
            <a:extLst>
              <a:ext uri="{FF2B5EF4-FFF2-40B4-BE49-F238E27FC236}">
                <a16:creationId xmlns:a16="http://schemas.microsoft.com/office/drawing/2014/main" id="{2DFFBDEB-878E-4347-8559-BC9A5AFD020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16897" y="3243259"/>
            <a:ext cx="528677" cy="493532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339;p33">
            <a:extLst>
              <a:ext uri="{FF2B5EF4-FFF2-40B4-BE49-F238E27FC236}">
                <a16:creationId xmlns:a16="http://schemas.microsoft.com/office/drawing/2014/main" id="{AB2D1170-8752-E84D-806C-904D461916D9}"/>
              </a:ext>
            </a:extLst>
          </p:cNvPr>
          <p:cNvSpPr txBox="1"/>
          <p:nvPr/>
        </p:nvSpPr>
        <p:spPr>
          <a:xfrm>
            <a:off x="7216377" y="3350902"/>
            <a:ext cx="759135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かん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42" name="Google Shape;383;p36">
            <a:extLst>
              <a:ext uri="{FF2B5EF4-FFF2-40B4-BE49-F238E27FC236}">
                <a16:creationId xmlns:a16="http://schemas.microsoft.com/office/drawing/2014/main" id="{3F582A2E-E09C-1841-810D-9CFA4D89023F}"/>
              </a:ext>
            </a:extLst>
          </p:cNvPr>
          <p:cNvSpPr txBox="1"/>
          <p:nvPr/>
        </p:nvSpPr>
        <p:spPr>
          <a:xfrm>
            <a:off x="4243401" y="253089"/>
            <a:ext cx="1104757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ばしょ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3" name="Google Shape;383;p36">
            <a:extLst>
              <a:ext uri="{FF2B5EF4-FFF2-40B4-BE49-F238E27FC236}">
                <a16:creationId xmlns:a16="http://schemas.microsoft.com/office/drawing/2014/main" id="{69C47E06-B1EB-E64C-8575-A5912A773E20}"/>
              </a:ext>
            </a:extLst>
          </p:cNvPr>
          <p:cNvSpPr txBox="1"/>
          <p:nvPr/>
        </p:nvSpPr>
        <p:spPr>
          <a:xfrm>
            <a:off x="5261212" y="253089"/>
            <a:ext cx="1104757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ちょうせい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7248610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B3E02BB-C889-481F-B543-E90E30481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555" y="1499825"/>
            <a:ext cx="6316051" cy="335046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さらに背景をついかしよう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0" name="Google Shape;383;p36">
            <a:extLst>
              <a:ext uri="{FF2B5EF4-FFF2-40B4-BE49-F238E27FC236}">
                <a16:creationId xmlns:a16="http://schemas.microsoft.com/office/drawing/2014/main" id="{B5664767-812C-4167-9A0E-705EDB98979D}"/>
              </a:ext>
            </a:extLst>
          </p:cNvPr>
          <p:cNvSpPr txBox="1"/>
          <p:nvPr/>
        </p:nvSpPr>
        <p:spPr>
          <a:xfrm>
            <a:off x="3320061" y="253089"/>
            <a:ext cx="962404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25" name="Google Shape;323;p32">
            <a:extLst>
              <a:ext uri="{FF2B5EF4-FFF2-40B4-BE49-F238E27FC236}">
                <a16:creationId xmlns:a16="http://schemas.microsoft.com/office/drawing/2014/main" id="{18051D26-00DE-46B3-8E52-6D904E69E9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955" y="1888347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22;p32">
            <a:extLst>
              <a:ext uri="{FF2B5EF4-FFF2-40B4-BE49-F238E27FC236}">
                <a16:creationId xmlns:a16="http://schemas.microsoft.com/office/drawing/2014/main" id="{248CE755-BC87-4114-AFE0-7C3A44B99723}"/>
              </a:ext>
            </a:extLst>
          </p:cNvPr>
          <p:cNvSpPr/>
          <p:nvPr/>
        </p:nvSpPr>
        <p:spPr>
          <a:xfrm>
            <a:off x="1983720" y="1926091"/>
            <a:ext cx="2672682" cy="1403874"/>
          </a:xfrm>
          <a:prstGeom prst="wedgeRoundRectCallout">
            <a:avLst>
              <a:gd name="adj1" fmla="val -61980"/>
              <a:gd name="adj2" fmla="val -2007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物語の</a:t>
            </a:r>
            <a:r>
              <a:rPr lang="en-US" altLang="ja-JP" sz="1500" b="1" dirty="0">
                <a:solidFill>
                  <a:schemeClr val="dk2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つ目の場面の背景もふやそう！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またこのマークをおしてね！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31" name="Google Shape;289;p29">
            <a:extLst>
              <a:ext uri="{FF2B5EF4-FFF2-40B4-BE49-F238E27FC236}">
                <a16:creationId xmlns:a16="http://schemas.microsoft.com/office/drawing/2014/main" id="{A5AB7A3A-9E2D-44F2-866A-A044E0338ADB}"/>
              </a:ext>
            </a:extLst>
          </p:cNvPr>
          <p:cNvSpPr/>
          <p:nvPr/>
        </p:nvSpPr>
        <p:spPr>
          <a:xfrm>
            <a:off x="3283257" y="2028962"/>
            <a:ext cx="585521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ばめん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26" name="Google Shape;289;p29">
            <a:extLst>
              <a:ext uri="{FF2B5EF4-FFF2-40B4-BE49-F238E27FC236}">
                <a16:creationId xmlns:a16="http://schemas.microsoft.com/office/drawing/2014/main" id="{71CCAFB9-CBC7-4534-ACF1-87BEC1ED40FB}"/>
              </a:ext>
            </a:extLst>
          </p:cNvPr>
          <p:cNvSpPr/>
          <p:nvPr/>
        </p:nvSpPr>
        <p:spPr>
          <a:xfrm>
            <a:off x="3762794" y="2029514"/>
            <a:ext cx="662391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はいけい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29" name="Google Shape;289;p29">
            <a:extLst>
              <a:ext uri="{FF2B5EF4-FFF2-40B4-BE49-F238E27FC236}">
                <a16:creationId xmlns:a16="http://schemas.microsoft.com/office/drawing/2014/main" id="{BCAC686F-CA16-41B0-AB1B-C1340B131744}"/>
              </a:ext>
            </a:extLst>
          </p:cNvPr>
          <p:cNvSpPr/>
          <p:nvPr/>
        </p:nvSpPr>
        <p:spPr>
          <a:xfrm>
            <a:off x="2899199" y="2028962"/>
            <a:ext cx="585521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め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32" name="Google Shape;289;p29">
            <a:extLst>
              <a:ext uri="{FF2B5EF4-FFF2-40B4-BE49-F238E27FC236}">
                <a16:creationId xmlns:a16="http://schemas.microsoft.com/office/drawing/2014/main" id="{0F631153-AD86-4043-9E66-1E75869E8173}"/>
              </a:ext>
            </a:extLst>
          </p:cNvPr>
          <p:cNvSpPr/>
          <p:nvPr/>
        </p:nvSpPr>
        <p:spPr>
          <a:xfrm>
            <a:off x="1943243" y="2029514"/>
            <a:ext cx="783607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ものがたり</a:t>
            </a:r>
            <a:endParaRPr sz="900" b="1" dirty="0">
              <a:solidFill>
                <a:schemeClr val="bg2"/>
              </a:solidFill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ACF24863-F392-4938-9CF5-2D5077A4A032}"/>
              </a:ext>
            </a:extLst>
          </p:cNvPr>
          <p:cNvGrpSpPr/>
          <p:nvPr/>
        </p:nvGrpSpPr>
        <p:grpSpPr>
          <a:xfrm>
            <a:off x="4561957" y="2628028"/>
            <a:ext cx="776019" cy="750243"/>
            <a:chOff x="7810317" y="1630053"/>
            <a:chExt cx="776019" cy="750243"/>
          </a:xfrm>
        </p:grpSpPr>
        <p:sp>
          <p:nvSpPr>
            <p:cNvPr id="35" name="Google Shape;382;p36">
              <a:extLst>
                <a:ext uri="{FF2B5EF4-FFF2-40B4-BE49-F238E27FC236}">
                  <a16:creationId xmlns:a16="http://schemas.microsoft.com/office/drawing/2014/main" id="{FB6E3775-B0B4-458A-9515-E7DBA2CE5030}"/>
                </a:ext>
              </a:extLst>
            </p:cNvPr>
            <p:cNvSpPr/>
            <p:nvPr/>
          </p:nvSpPr>
          <p:spPr>
            <a:xfrm>
              <a:off x="7810317" y="1630053"/>
              <a:ext cx="776019" cy="750243"/>
            </a:xfrm>
            <a:prstGeom prst="wedgeRoundRectCallout">
              <a:avLst>
                <a:gd name="adj1" fmla="val -66633"/>
                <a:gd name="adj2" fmla="val 14975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7" name="図 36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7FCC7CDD-FAD7-4822-97A0-D9FE09EF4D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3878" t="91601" r="1519" b="1033"/>
            <a:stretch/>
          </p:blipFill>
          <p:spPr>
            <a:xfrm>
              <a:off x="7853918" y="1660766"/>
              <a:ext cx="688815" cy="688815"/>
            </a:xfrm>
            <a:prstGeom prst="ellipse">
              <a:avLst/>
            </a:prstGeom>
          </p:spPr>
        </p:pic>
      </p:grpSp>
      <p:sp>
        <p:nvSpPr>
          <p:cNvPr id="38" name="Google Shape;377;p36">
            <a:extLst>
              <a:ext uri="{FF2B5EF4-FFF2-40B4-BE49-F238E27FC236}">
                <a16:creationId xmlns:a16="http://schemas.microsoft.com/office/drawing/2014/main" id="{7AD4A6F4-D449-4DF0-ABB1-49F595E66654}"/>
              </a:ext>
            </a:extLst>
          </p:cNvPr>
          <p:cNvSpPr/>
          <p:nvPr/>
        </p:nvSpPr>
        <p:spPr>
          <a:xfrm>
            <a:off x="7167456" y="4556095"/>
            <a:ext cx="315616" cy="2941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82;p36">
            <a:extLst>
              <a:ext uri="{FF2B5EF4-FFF2-40B4-BE49-F238E27FC236}">
                <a16:creationId xmlns:a16="http://schemas.microsoft.com/office/drawing/2014/main" id="{95DD1408-92E8-438F-AE32-2671481EA664}"/>
              </a:ext>
            </a:extLst>
          </p:cNvPr>
          <p:cNvSpPr/>
          <p:nvPr/>
        </p:nvSpPr>
        <p:spPr>
          <a:xfrm>
            <a:off x="7659228" y="3727389"/>
            <a:ext cx="1386794" cy="520800"/>
          </a:xfrm>
          <a:prstGeom prst="wedgeRoundRectCallout">
            <a:avLst>
              <a:gd name="adj1" fmla="val -63418"/>
              <a:gd name="adj2" fmla="val 6262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376;p36">
            <a:extLst>
              <a:ext uri="{FF2B5EF4-FFF2-40B4-BE49-F238E27FC236}">
                <a16:creationId xmlns:a16="http://schemas.microsoft.com/office/drawing/2014/main" id="{C9F32CA6-853E-4451-9D79-CCF862642B5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42429" y="4248189"/>
            <a:ext cx="572032" cy="79662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67C26E7E-5E09-4AEB-BE0A-9C46E27B4FC8}"/>
              </a:ext>
            </a:extLst>
          </p:cNvPr>
          <p:cNvSpPr txBox="1"/>
          <p:nvPr/>
        </p:nvSpPr>
        <p:spPr>
          <a:xfrm>
            <a:off x="7618408" y="3677183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01172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さらに背景をついかしよう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719BD09A-DAF3-C049-A75A-9C5EB4C5A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814" y="1155711"/>
            <a:ext cx="5971156" cy="3731973"/>
          </a:xfrm>
          <a:prstGeom prst="rect">
            <a:avLst/>
          </a:prstGeom>
        </p:spPr>
      </p:pic>
      <p:sp>
        <p:nvSpPr>
          <p:cNvPr id="5" name="Google Shape;383;p36">
            <a:extLst>
              <a:ext uri="{FF2B5EF4-FFF2-40B4-BE49-F238E27FC236}">
                <a16:creationId xmlns:a16="http://schemas.microsoft.com/office/drawing/2014/main" id="{7500E986-EEA8-254C-A92B-5538B663239E}"/>
              </a:ext>
            </a:extLst>
          </p:cNvPr>
          <p:cNvSpPr txBox="1"/>
          <p:nvPr/>
        </p:nvSpPr>
        <p:spPr>
          <a:xfrm>
            <a:off x="3312672" y="253089"/>
            <a:ext cx="1104757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" name="Google Shape;681;p56">
            <a:extLst>
              <a:ext uri="{FF2B5EF4-FFF2-40B4-BE49-F238E27FC236}">
                <a16:creationId xmlns:a16="http://schemas.microsoft.com/office/drawing/2014/main" id="{61F91694-61BC-F34A-8AD3-C090BBAB81BC}"/>
              </a:ext>
            </a:extLst>
          </p:cNvPr>
          <p:cNvSpPr/>
          <p:nvPr/>
        </p:nvSpPr>
        <p:spPr>
          <a:xfrm>
            <a:off x="1455758" y="3036689"/>
            <a:ext cx="888024" cy="879858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376;p36">
            <a:extLst>
              <a:ext uri="{FF2B5EF4-FFF2-40B4-BE49-F238E27FC236}">
                <a16:creationId xmlns:a16="http://schemas.microsoft.com/office/drawing/2014/main" id="{254D58D4-03F1-964E-A164-AFD75E8D79C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3827" y="3711445"/>
            <a:ext cx="627600" cy="95728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82;p36">
            <a:extLst>
              <a:ext uri="{FF2B5EF4-FFF2-40B4-BE49-F238E27FC236}">
                <a16:creationId xmlns:a16="http://schemas.microsoft.com/office/drawing/2014/main" id="{E55AD83C-067E-D045-9B38-A5769BBC7812}"/>
              </a:ext>
            </a:extLst>
          </p:cNvPr>
          <p:cNvSpPr/>
          <p:nvPr/>
        </p:nvSpPr>
        <p:spPr>
          <a:xfrm>
            <a:off x="2563589" y="3188938"/>
            <a:ext cx="1386794" cy="520800"/>
          </a:xfrm>
          <a:prstGeom prst="wedgeRoundRectCallout">
            <a:avLst>
              <a:gd name="adj1" fmla="val -65184"/>
              <a:gd name="adj2" fmla="val 171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CA312387-2D62-084E-BD62-F533BF2005F6}"/>
              </a:ext>
            </a:extLst>
          </p:cNvPr>
          <p:cNvSpPr txBox="1"/>
          <p:nvPr/>
        </p:nvSpPr>
        <p:spPr>
          <a:xfrm>
            <a:off x="2514513" y="314128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0" name="Google Shape;323;p32">
            <a:extLst>
              <a:ext uri="{FF2B5EF4-FFF2-40B4-BE49-F238E27FC236}">
                <a16:creationId xmlns:a16="http://schemas.microsoft.com/office/drawing/2014/main" id="{E7006AF6-9A58-0E45-86E4-A58612E04C1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81163" y="2272803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22;p32">
            <a:extLst>
              <a:ext uri="{FF2B5EF4-FFF2-40B4-BE49-F238E27FC236}">
                <a16:creationId xmlns:a16="http://schemas.microsoft.com/office/drawing/2014/main" id="{59FC226D-B1BF-4247-84B2-EEA09A398D13}"/>
              </a:ext>
            </a:extLst>
          </p:cNvPr>
          <p:cNvSpPr/>
          <p:nvPr/>
        </p:nvSpPr>
        <p:spPr>
          <a:xfrm>
            <a:off x="4362144" y="2609016"/>
            <a:ext cx="3279490" cy="949201"/>
          </a:xfrm>
          <a:prstGeom prst="wedgeRoundRectCallout">
            <a:avLst>
              <a:gd name="adj1" fmla="val 57973"/>
              <a:gd name="adj2" fmla="val -1613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次は「</a:t>
            </a:r>
            <a:r>
              <a:rPr lang="en-US" altLang="ja-JP" sz="1500" b="1" dirty="0">
                <a:solidFill>
                  <a:schemeClr val="accent5"/>
                </a:solidFill>
              </a:rPr>
              <a:t>Winter</a:t>
            </a:r>
            <a:r>
              <a:rPr lang="ja-JP" altLang="en-US" sz="1500" b="1" dirty="0">
                <a:solidFill>
                  <a:schemeClr val="dk2"/>
                </a:solidFill>
              </a:rPr>
              <a:t>」って名前の背景を</a:t>
            </a:r>
            <a:r>
              <a:rPr lang="ja-JP" altLang="en-US" sz="1500" b="1" dirty="0">
                <a:solidFill>
                  <a:schemeClr val="accent5"/>
                </a:solidFill>
              </a:rPr>
              <a:t>左クリック</a:t>
            </a:r>
            <a:r>
              <a:rPr lang="ja-JP" altLang="en-US" sz="1500" b="1" dirty="0">
                <a:solidFill>
                  <a:schemeClr val="dk2"/>
                </a:solidFill>
              </a:rPr>
              <a:t>してね。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38D22970-F089-7E44-B9C6-FB59A171A064}"/>
              </a:ext>
            </a:extLst>
          </p:cNvPr>
          <p:cNvSpPr txBox="1"/>
          <p:nvPr/>
        </p:nvSpPr>
        <p:spPr>
          <a:xfrm>
            <a:off x="6669729" y="2605126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6D6616C9-21C7-AA45-894C-852541608082}"/>
              </a:ext>
            </a:extLst>
          </p:cNvPr>
          <p:cNvSpPr txBox="1"/>
          <p:nvPr/>
        </p:nvSpPr>
        <p:spPr>
          <a:xfrm>
            <a:off x="6171278" y="2604959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F77D2D47-8C63-4A46-A9ED-4FC2B292B8F8}"/>
              </a:ext>
            </a:extLst>
          </p:cNvPr>
          <p:cNvSpPr txBox="1"/>
          <p:nvPr/>
        </p:nvSpPr>
        <p:spPr>
          <a:xfrm>
            <a:off x="7213530" y="2604959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8B735026-4DA1-5146-A907-76C485BB8FB5}"/>
              </a:ext>
            </a:extLst>
          </p:cNvPr>
          <p:cNvSpPr txBox="1"/>
          <p:nvPr/>
        </p:nvSpPr>
        <p:spPr>
          <a:xfrm>
            <a:off x="4382649" y="2604959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つぎ</a:t>
            </a:r>
            <a:endParaRPr lang="en-US" altLang="ja-JP"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23B619AB-32D8-9748-9A2D-B740D9CA6025}"/>
              </a:ext>
            </a:extLst>
          </p:cNvPr>
          <p:cNvSpPr txBox="1"/>
          <p:nvPr/>
        </p:nvSpPr>
        <p:spPr>
          <a:xfrm>
            <a:off x="4998495" y="2604958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ウィンター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22;p32">
            <a:extLst>
              <a:ext uri="{FF2B5EF4-FFF2-40B4-BE49-F238E27FC236}">
                <a16:creationId xmlns:a16="http://schemas.microsoft.com/office/drawing/2014/main" id="{351BB571-9AAC-5C41-8834-5F462BF2E6D8}"/>
              </a:ext>
            </a:extLst>
          </p:cNvPr>
          <p:cNvSpPr/>
          <p:nvPr/>
        </p:nvSpPr>
        <p:spPr>
          <a:xfrm>
            <a:off x="4407282" y="3835956"/>
            <a:ext cx="3279490" cy="1113471"/>
          </a:xfrm>
          <a:prstGeom prst="wedgeRoundRectCallout">
            <a:avLst>
              <a:gd name="adj1" fmla="val 58221"/>
              <a:gd name="adj2" fmla="val -462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en-US" altLang="ja-JP" sz="1500" b="1" dirty="0">
                <a:solidFill>
                  <a:schemeClr val="accent5"/>
                </a:solidFill>
              </a:rPr>
              <a:t>Winter</a:t>
            </a:r>
            <a:r>
              <a:rPr lang="ja-JP" altLang="en-US" sz="1500" b="1" dirty="0">
                <a:solidFill>
                  <a:schemeClr val="dk2"/>
                </a:solidFill>
              </a:rPr>
              <a:t>」は「</a:t>
            </a:r>
            <a:r>
              <a:rPr lang="ja-JP" altLang="en-US" sz="1500" b="1" dirty="0">
                <a:solidFill>
                  <a:schemeClr val="accent5"/>
                </a:solidFill>
              </a:rPr>
              <a:t>冬</a:t>
            </a:r>
            <a:r>
              <a:rPr lang="ja-JP" altLang="en-US" sz="1500" b="1" dirty="0">
                <a:solidFill>
                  <a:schemeClr val="dk2"/>
                </a:solidFill>
              </a:rPr>
              <a:t>」って意味だよ。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背景を選ぶ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」画面の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一番下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の方にあるよ！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D366D27D-8299-8741-8E5A-ED2C0AD52CB1}"/>
              </a:ext>
            </a:extLst>
          </p:cNvPr>
          <p:cNvSpPr txBox="1"/>
          <p:nvPr/>
        </p:nvSpPr>
        <p:spPr>
          <a:xfrm>
            <a:off x="6596966" y="3762314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いみ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9B68A506-A94A-FA49-977F-1EDDD9C41C04}"/>
              </a:ext>
            </a:extLst>
          </p:cNvPr>
          <p:cNvSpPr txBox="1"/>
          <p:nvPr/>
        </p:nvSpPr>
        <p:spPr>
          <a:xfrm>
            <a:off x="4620683" y="3762993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ウィンター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789CE1EF-2011-B943-AD71-450DA677211A}"/>
              </a:ext>
            </a:extLst>
          </p:cNvPr>
          <p:cNvSpPr txBox="1"/>
          <p:nvPr/>
        </p:nvSpPr>
        <p:spPr>
          <a:xfrm>
            <a:off x="5737426" y="3762314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ふゆ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C9AC7A7C-AA67-6647-9C88-3DAD81CB6712}"/>
              </a:ext>
            </a:extLst>
          </p:cNvPr>
          <p:cNvSpPr txBox="1"/>
          <p:nvPr/>
        </p:nvSpPr>
        <p:spPr>
          <a:xfrm>
            <a:off x="4553166" y="4102899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138C1325-771C-8140-88A0-218A6107D24B}"/>
              </a:ext>
            </a:extLst>
          </p:cNvPr>
          <p:cNvSpPr txBox="1"/>
          <p:nvPr/>
        </p:nvSpPr>
        <p:spPr>
          <a:xfrm>
            <a:off x="5153959" y="4102220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えら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B4456871-C376-C84A-B0D4-5035D3E7B32D}"/>
              </a:ext>
            </a:extLst>
          </p:cNvPr>
          <p:cNvSpPr txBox="1"/>
          <p:nvPr/>
        </p:nvSpPr>
        <p:spPr>
          <a:xfrm>
            <a:off x="5761918" y="4101134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DCFA4C9E-6E64-C141-A730-74871DBBD845}"/>
              </a:ext>
            </a:extLst>
          </p:cNvPr>
          <p:cNvSpPr txBox="1"/>
          <p:nvPr/>
        </p:nvSpPr>
        <p:spPr>
          <a:xfrm>
            <a:off x="6247139" y="4102220"/>
            <a:ext cx="945339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いちばんした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41CB5EDA-7B5C-DE43-943B-E7008B0C13C0}"/>
              </a:ext>
            </a:extLst>
          </p:cNvPr>
          <p:cNvSpPr txBox="1"/>
          <p:nvPr/>
        </p:nvSpPr>
        <p:spPr>
          <a:xfrm>
            <a:off x="7060150" y="4101134"/>
            <a:ext cx="945339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ほう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214AAA4-C085-934E-9BA1-2F95DC700F83}"/>
              </a:ext>
            </a:extLst>
          </p:cNvPr>
          <p:cNvGrpSpPr/>
          <p:nvPr/>
        </p:nvGrpSpPr>
        <p:grpSpPr>
          <a:xfrm>
            <a:off x="1724551" y="1138345"/>
            <a:ext cx="2416652" cy="1953724"/>
            <a:chOff x="452872" y="946855"/>
            <a:chExt cx="2416652" cy="1953724"/>
          </a:xfrm>
        </p:grpSpPr>
        <p:sp>
          <p:nvSpPr>
            <p:cNvPr id="35" name="角丸四角形吹き出し 34">
              <a:extLst>
                <a:ext uri="{FF2B5EF4-FFF2-40B4-BE49-F238E27FC236}">
                  <a16:creationId xmlns:a16="http://schemas.microsoft.com/office/drawing/2014/main" id="{7DAE944A-B187-C44B-BE41-C95E0FDD22D7}"/>
                </a:ext>
              </a:extLst>
            </p:cNvPr>
            <p:cNvSpPr/>
            <p:nvPr/>
          </p:nvSpPr>
          <p:spPr>
            <a:xfrm>
              <a:off x="452872" y="946855"/>
              <a:ext cx="2416652" cy="1953724"/>
            </a:xfrm>
            <a:prstGeom prst="wedgeRoundRectCallout">
              <a:avLst>
                <a:gd name="adj1" fmla="val 62602"/>
                <a:gd name="adj2" fmla="val 39278"/>
                <a:gd name="adj3" fmla="val 16667"/>
              </a:avLst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D3B36192-B219-F74F-8FC4-17189ADFB0AF}"/>
                </a:ext>
              </a:extLst>
            </p:cNvPr>
            <p:cNvGrpSpPr/>
            <p:nvPr/>
          </p:nvGrpSpPr>
          <p:grpSpPr>
            <a:xfrm>
              <a:off x="580845" y="1065103"/>
              <a:ext cx="2179676" cy="1746155"/>
              <a:chOff x="5887611" y="1623255"/>
              <a:chExt cx="3110010" cy="2491452"/>
            </a:xfrm>
          </p:grpSpPr>
          <p:pic>
            <p:nvPicPr>
              <p:cNvPr id="38" name="図 37" descr="グラフィカル ユーザー インターフェイス, テキスト, アプリケーション&#10;&#10;自動的に生成された説明">
                <a:extLst>
                  <a:ext uri="{FF2B5EF4-FFF2-40B4-BE49-F238E27FC236}">
                    <a16:creationId xmlns:a16="http://schemas.microsoft.com/office/drawing/2014/main" id="{55233C66-7560-7041-BDEB-02FCCD84DA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10951" r="11032"/>
              <a:stretch/>
            </p:blipFill>
            <p:spPr>
              <a:xfrm>
                <a:off x="5887611" y="1623255"/>
                <a:ext cx="3110010" cy="2491452"/>
              </a:xfrm>
              <a:prstGeom prst="rect">
                <a:avLst/>
              </a:prstGeom>
            </p:spPr>
          </p:pic>
          <p:pic>
            <p:nvPicPr>
              <p:cNvPr id="39" name="図 38" descr="グラフィカル ユーザー インターフェイス, テキスト, アプリケーション&#10;&#10;自動的に生成された説明">
                <a:extLst>
                  <a:ext uri="{FF2B5EF4-FFF2-40B4-BE49-F238E27FC236}">
                    <a16:creationId xmlns:a16="http://schemas.microsoft.com/office/drawing/2014/main" id="{EE60C4D6-14FD-CC41-9BDA-C70E7309D7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6992" t="55620" r="55646" b="35873"/>
              <a:stretch/>
            </p:blipFill>
            <p:spPr>
              <a:xfrm>
                <a:off x="6903661" y="3023802"/>
                <a:ext cx="293915" cy="21227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01835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背景の名前をかえよう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1E317A58-A41C-A944-B6FD-F66566DB3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22" y="1158439"/>
            <a:ext cx="5971155" cy="3731972"/>
          </a:xfrm>
          <a:prstGeom prst="rect">
            <a:avLst/>
          </a:prstGeom>
        </p:spPr>
      </p:pic>
      <p:pic>
        <p:nvPicPr>
          <p:cNvPr id="5" name="Google Shape;321;p32">
            <a:extLst>
              <a:ext uri="{FF2B5EF4-FFF2-40B4-BE49-F238E27FC236}">
                <a16:creationId xmlns:a16="http://schemas.microsoft.com/office/drawing/2014/main" id="{5D88A5A3-C540-3547-BC0F-8B337544299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3215" y="1972676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20;p32">
            <a:extLst>
              <a:ext uri="{FF2B5EF4-FFF2-40B4-BE49-F238E27FC236}">
                <a16:creationId xmlns:a16="http://schemas.microsoft.com/office/drawing/2014/main" id="{7F353D6F-F04F-AD42-8F8C-D90F8C3FDFA9}"/>
              </a:ext>
            </a:extLst>
          </p:cNvPr>
          <p:cNvSpPr/>
          <p:nvPr/>
        </p:nvSpPr>
        <p:spPr>
          <a:xfrm>
            <a:off x="2009898" y="1683101"/>
            <a:ext cx="713876" cy="20603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82;p36">
            <a:extLst>
              <a:ext uri="{FF2B5EF4-FFF2-40B4-BE49-F238E27FC236}">
                <a16:creationId xmlns:a16="http://schemas.microsoft.com/office/drawing/2014/main" id="{D392F63F-4B13-1A4E-99B0-C81B71EF5CC0}"/>
              </a:ext>
            </a:extLst>
          </p:cNvPr>
          <p:cNvSpPr/>
          <p:nvPr/>
        </p:nvSpPr>
        <p:spPr>
          <a:xfrm>
            <a:off x="2838882" y="1155711"/>
            <a:ext cx="1449893" cy="605784"/>
          </a:xfrm>
          <a:prstGeom prst="wedgeRoundRectCallout">
            <a:avLst>
              <a:gd name="adj1" fmla="val -63613"/>
              <a:gd name="adj2" fmla="val 3700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323;p32">
            <a:extLst>
              <a:ext uri="{FF2B5EF4-FFF2-40B4-BE49-F238E27FC236}">
                <a16:creationId xmlns:a16="http://schemas.microsoft.com/office/drawing/2014/main" id="{A75ABC9C-AB74-544F-BACF-8E026F0A12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45673" y="2536381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22;p32">
            <a:extLst>
              <a:ext uri="{FF2B5EF4-FFF2-40B4-BE49-F238E27FC236}">
                <a16:creationId xmlns:a16="http://schemas.microsoft.com/office/drawing/2014/main" id="{3D2472E2-AB4C-1641-BC76-ED10FB7B55D0}"/>
              </a:ext>
            </a:extLst>
          </p:cNvPr>
          <p:cNvSpPr/>
          <p:nvPr/>
        </p:nvSpPr>
        <p:spPr>
          <a:xfrm>
            <a:off x="4694464" y="2536381"/>
            <a:ext cx="2863113" cy="1004627"/>
          </a:xfrm>
          <a:prstGeom prst="wedgeRoundRectCallout">
            <a:avLst>
              <a:gd name="adj1" fmla="val 58785"/>
              <a:gd name="adj2" fmla="val -2217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この背景の名前は「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Winter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」から「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雪国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」にかえておこう！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13" name="図 1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ECC87FA1-A396-4C42-AB96-9C25D83E96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4" t="14831" r="82514" b="80275"/>
          <a:stretch/>
        </p:blipFill>
        <p:spPr>
          <a:xfrm>
            <a:off x="2838881" y="1279851"/>
            <a:ext cx="1373890" cy="40325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155B7AC-9686-154C-8AF7-02EA19C76F55}"/>
              </a:ext>
            </a:extLst>
          </p:cNvPr>
          <p:cNvCxnSpPr>
            <a:cxnSpLocks/>
          </p:cNvCxnSpPr>
          <p:nvPr/>
        </p:nvCxnSpPr>
        <p:spPr>
          <a:xfrm>
            <a:off x="3360945" y="1348790"/>
            <a:ext cx="0" cy="237938"/>
          </a:xfrm>
          <a:prstGeom prst="line">
            <a:avLst/>
          </a:prstGeom>
          <a:ln>
            <a:solidFill>
              <a:srgbClr val="575E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6B351FBE-A007-004F-811A-D182A26B8F00}"/>
              </a:ext>
            </a:extLst>
          </p:cNvPr>
          <p:cNvSpPr txBox="1"/>
          <p:nvPr/>
        </p:nvSpPr>
        <p:spPr>
          <a:xfrm>
            <a:off x="5028716" y="2571917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B667B76F-823E-CD41-8E89-738D357EC3E6}"/>
              </a:ext>
            </a:extLst>
          </p:cNvPr>
          <p:cNvSpPr txBox="1"/>
          <p:nvPr/>
        </p:nvSpPr>
        <p:spPr>
          <a:xfrm>
            <a:off x="5669024" y="2571916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BFC9B579-22D0-9446-9AA6-A3D68B343E1A}"/>
              </a:ext>
            </a:extLst>
          </p:cNvPr>
          <p:cNvSpPr txBox="1"/>
          <p:nvPr/>
        </p:nvSpPr>
        <p:spPr>
          <a:xfrm>
            <a:off x="6420800" y="2571584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ウィンター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05D9E5EB-13AC-0F40-87F6-45667316D2A8}"/>
              </a:ext>
            </a:extLst>
          </p:cNvPr>
          <p:cNvSpPr txBox="1"/>
          <p:nvPr/>
        </p:nvSpPr>
        <p:spPr>
          <a:xfrm>
            <a:off x="5219054" y="2909794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ゆきぐに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83;p36">
            <a:extLst>
              <a:ext uri="{FF2B5EF4-FFF2-40B4-BE49-F238E27FC236}">
                <a16:creationId xmlns:a16="http://schemas.microsoft.com/office/drawing/2014/main" id="{E5E64DD5-7173-2243-A5FA-28AA0EB3A6E0}"/>
              </a:ext>
            </a:extLst>
          </p:cNvPr>
          <p:cNvSpPr txBox="1"/>
          <p:nvPr/>
        </p:nvSpPr>
        <p:spPr>
          <a:xfrm>
            <a:off x="2504415" y="253089"/>
            <a:ext cx="101439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4" name="Google Shape;383;p36">
            <a:extLst>
              <a:ext uri="{FF2B5EF4-FFF2-40B4-BE49-F238E27FC236}">
                <a16:creationId xmlns:a16="http://schemas.microsoft.com/office/drawing/2014/main" id="{10CA07C1-E756-0949-A423-B8CAE15988D7}"/>
              </a:ext>
            </a:extLst>
          </p:cNvPr>
          <p:cNvSpPr txBox="1"/>
          <p:nvPr/>
        </p:nvSpPr>
        <p:spPr>
          <a:xfrm>
            <a:off x="3812726" y="253089"/>
            <a:ext cx="101439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8074052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スプライトに動きをつけていこう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1B8ADC8A-A9D0-C345-A00E-762D27D0D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421" y="1155711"/>
            <a:ext cx="5971157" cy="3731973"/>
          </a:xfrm>
          <a:prstGeom prst="rect">
            <a:avLst/>
          </a:prstGeom>
        </p:spPr>
      </p:pic>
      <p:sp>
        <p:nvSpPr>
          <p:cNvPr id="5" name="Google Shape;681;p56">
            <a:extLst>
              <a:ext uri="{FF2B5EF4-FFF2-40B4-BE49-F238E27FC236}">
                <a16:creationId xmlns:a16="http://schemas.microsoft.com/office/drawing/2014/main" id="{68198D40-E0A0-834F-893E-23405B89D5F3}"/>
              </a:ext>
            </a:extLst>
          </p:cNvPr>
          <p:cNvSpPr/>
          <p:nvPr/>
        </p:nvSpPr>
        <p:spPr>
          <a:xfrm>
            <a:off x="1551215" y="1379763"/>
            <a:ext cx="595992" cy="304755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81;p56">
            <a:extLst>
              <a:ext uri="{FF2B5EF4-FFF2-40B4-BE49-F238E27FC236}">
                <a16:creationId xmlns:a16="http://schemas.microsoft.com/office/drawing/2014/main" id="{2AE9DC70-ED47-574C-B719-142F6D4D3234}"/>
              </a:ext>
            </a:extLst>
          </p:cNvPr>
          <p:cNvSpPr/>
          <p:nvPr/>
        </p:nvSpPr>
        <p:spPr>
          <a:xfrm>
            <a:off x="4993821" y="4225842"/>
            <a:ext cx="498191" cy="468621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376;p36">
            <a:extLst>
              <a:ext uri="{FF2B5EF4-FFF2-40B4-BE49-F238E27FC236}">
                <a16:creationId xmlns:a16="http://schemas.microsoft.com/office/drawing/2014/main" id="{938AE2B5-CACD-9A41-83B0-B01F03128C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7218" y="4298185"/>
            <a:ext cx="498191" cy="75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76;p36">
            <a:extLst>
              <a:ext uri="{FF2B5EF4-FFF2-40B4-BE49-F238E27FC236}">
                <a16:creationId xmlns:a16="http://schemas.microsoft.com/office/drawing/2014/main" id="{6ECE9C25-9079-2C40-8E6F-EB348573F6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9826" y="1625626"/>
            <a:ext cx="512292" cy="78140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C89A89B2-B917-5A44-8826-8BE1C085BFF3}"/>
              </a:ext>
            </a:extLst>
          </p:cNvPr>
          <p:cNvSpPr txBox="1"/>
          <p:nvPr/>
        </p:nvSpPr>
        <p:spPr>
          <a:xfrm>
            <a:off x="5988814" y="4547300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800" b="1">
                <a:solidFill>
                  <a:schemeClr val="bg2"/>
                </a:solidFill>
                <a:ea typeface="Lato"/>
                <a:sym typeface="Lato"/>
              </a:rPr>
              <a:t>①</a:t>
            </a:r>
            <a:endParaRPr sz="18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0" name="Google Shape;339;p33">
            <a:extLst>
              <a:ext uri="{FF2B5EF4-FFF2-40B4-BE49-F238E27FC236}">
                <a16:creationId xmlns:a16="http://schemas.microsoft.com/office/drawing/2014/main" id="{615D8C6D-CE98-584B-B480-89AF60BAA3C0}"/>
              </a:ext>
            </a:extLst>
          </p:cNvPr>
          <p:cNvSpPr txBox="1"/>
          <p:nvPr/>
        </p:nvSpPr>
        <p:spPr>
          <a:xfrm>
            <a:off x="2502415" y="1896047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800" b="1">
                <a:solidFill>
                  <a:schemeClr val="bg2"/>
                </a:solidFill>
                <a:ea typeface="Lato"/>
                <a:sym typeface="Lato"/>
              </a:rPr>
              <a:t>②</a:t>
            </a:r>
            <a:endParaRPr sz="18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1" name="Google Shape;323;p32">
            <a:extLst>
              <a:ext uri="{FF2B5EF4-FFF2-40B4-BE49-F238E27FC236}">
                <a16:creationId xmlns:a16="http://schemas.microsoft.com/office/drawing/2014/main" id="{AA2FB09B-958F-374C-88BD-BDD401C414B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34127" y="1547379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22;p32">
            <a:extLst>
              <a:ext uri="{FF2B5EF4-FFF2-40B4-BE49-F238E27FC236}">
                <a16:creationId xmlns:a16="http://schemas.microsoft.com/office/drawing/2014/main" id="{A16FC6E2-C20C-0F4B-BE32-DB5C89AE0D7F}"/>
              </a:ext>
            </a:extLst>
          </p:cNvPr>
          <p:cNvSpPr/>
          <p:nvPr/>
        </p:nvSpPr>
        <p:spPr>
          <a:xfrm>
            <a:off x="4460370" y="1458413"/>
            <a:ext cx="2863113" cy="1113338"/>
          </a:xfrm>
          <a:prstGeom prst="wedgeRoundRectCallout">
            <a:avLst>
              <a:gd name="adj1" fmla="val 59070"/>
              <a:gd name="adj2" fmla="val -1484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よし！これで準備はバッチリ！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ここからは</a:t>
            </a:r>
            <a:r>
              <a:rPr lang="ja-JP" altLang="en-US" sz="1500" b="1">
                <a:solidFill>
                  <a:schemeClr val="accent5"/>
                </a:solidFill>
              </a:rPr>
              <a:t>スプライトに動きをつけて</a:t>
            </a:r>
            <a:r>
              <a:rPr lang="ja-JP" altLang="en-US" sz="1500" b="1">
                <a:solidFill>
                  <a:schemeClr val="bg2"/>
                </a:solidFill>
              </a:rPr>
              <a:t>物語を作っていくよ。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348E2C42-BF9D-F748-AC63-8B76D8A91DB4}"/>
              </a:ext>
            </a:extLst>
          </p:cNvPr>
          <p:cNvSpPr/>
          <p:nvPr/>
        </p:nvSpPr>
        <p:spPr>
          <a:xfrm>
            <a:off x="4249847" y="2710012"/>
            <a:ext cx="3809632" cy="954235"/>
          </a:xfrm>
          <a:prstGeom prst="wedgeRoundRectCallout">
            <a:avLst>
              <a:gd name="adj1" fmla="val 56025"/>
              <a:gd name="adj2" fmla="val -3977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①</a:t>
            </a:r>
            <a:r>
              <a:rPr lang="ja-JP" altLang="en-US" sz="1500" b="1">
                <a:solidFill>
                  <a:schemeClr val="accent5"/>
                </a:solidFill>
              </a:rPr>
              <a:t>画面右下</a:t>
            </a:r>
            <a:r>
              <a:rPr lang="ja-JP" altLang="en-US" sz="1500" b="1">
                <a:solidFill>
                  <a:schemeClr val="bg2"/>
                </a:solidFill>
              </a:rPr>
              <a:t>の「</a:t>
            </a:r>
            <a:r>
              <a:rPr lang="ja-JP" altLang="en-US" sz="1500" b="1">
                <a:solidFill>
                  <a:schemeClr val="accent5"/>
                </a:solidFill>
              </a:rPr>
              <a:t>スプライト１</a:t>
            </a:r>
            <a:r>
              <a:rPr lang="ja-JP" altLang="en-US" sz="1500" b="1">
                <a:solidFill>
                  <a:schemeClr val="bg2"/>
                </a:solidFill>
              </a:rPr>
              <a:t>」をおして、</a:t>
            </a:r>
            <a:r>
              <a:rPr lang="en-US" altLang="ja-JP" sz="1500" b="1" dirty="0">
                <a:solidFill>
                  <a:schemeClr val="bg2"/>
                </a:solidFill>
              </a:rPr>
              <a:t>②</a:t>
            </a:r>
            <a:r>
              <a:rPr lang="ja-JP" altLang="en-US" sz="1500" b="1">
                <a:solidFill>
                  <a:schemeClr val="accent5"/>
                </a:solidFill>
              </a:rPr>
              <a:t>画面右上</a:t>
            </a:r>
            <a:r>
              <a:rPr lang="ja-JP" altLang="en-US" sz="1500" b="1">
                <a:solidFill>
                  <a:schemeClr val="bg2"/>
                </a:solidFill>
              </a:rPr>
              <a:t>の「</a:t>
            </a:r>
            <a:r>
              <a:rPr lang="ja-JP" altLang="en-US" sz="1500" b="1">
                <a:solidFill>
                  <a:schemeClr val="accent5"/>
                </a:solidFill>
              </a:rPr>
              <a:t>コード</a:t>
            </a:r>
            <a:r>
              <a:rPr lang="ja-JP" altLang="en-US" sz="1500" b="1">
                <a:solidFill>
                  <a:schemeClr val="bg2"/>
                </a:solidFill>
              </a:rPr>
              <a:t>」をおしてね。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6733B482-8BDC-EF46-BAD1-B99831A0FF88}"/>
              </a:ext>
            </a:extLst>
          </p:cNvPr>
          <p:cNvSpPr txBox="1"/>
          <p:nvPr/>
        </p:nvSpPr>
        <p:spPr>
          <a:xfrm>
            <a:off x="4460370" y="2718046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がめんみぎした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14BEDE65-D3CD-5C4E-BFD7-2A94A9C54E4E}"/>
              </a:ext>
            </a:extLst>
          </p:cNvPr>
          <p:cNvSpPr txBox="1"/>
          <p:nvPr/>
        </p:nvSpPr>
        <p:spPr>
          <a:xfrm>
            <a:off x="4460370" y="3053704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がめんみぎうえ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0DAE5AFC-7A18-684E-BBF8-E5CBC08CD013}"/>
              </a:ext>
            </a:extLst>
          </p:cNvPr>
          <p:cNvSpPr txBox="1"/>
          <p:nvPr/>
        </p:nvSpPr>
        <p:spPr>
          <a:xfrm>
            <a:off x="4931119" y="2070442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ものがたり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507160F8-4845-AE4A-86D9-4501D40F32B2}"/>
              </a:ext>
            </a:extLst>
          </p:cNvPr>
          <p:cNvSpPr txBox="1"/>
          <p:nvPr/>
        </p:nvSpPr>
        <p:spPr>
          <a:xfrm>
            <a:off x="5583715" y="2074348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96125FD7-17A2-8A4F-8DC7-03D8C49E5273}"/>
              </a:ext>
            </a:extLst>
          </p:cNvPr>
          <p:cNvSpPr txBox="1"/>
          <p:nvPr/>
        </p:nvSpPr>
        <p:spPr>
          <a:xfrm>
            <a:off x="5550649" y="1383911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じゅんび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9BDFC599-ADA7-784D-9D85-6FF7E9A846B5}"/>
              </a:ext>
            </a:extLst>
          </p:cNvPr>
          <p:cNvSpPr txBox="1"/>
          <p:nvPr/>
        </p:nvSpPr>
        <p:spPr>
          <a:xfrm>
            <a:off x="6528374" y="1730422"/>
            <a:ext cx="106130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" name="Google Shape;383;p36">
            <a:extLst>
              <a:ext uri="{FF2B5EF4-FFF2-40B4-BE49-F238E27FC236}">
                <a16:creationId xmlns:a16="http://schemas.microsoft.com/office/drawing/2014/main" id="{F0014347-0445-FD4B-A418-57CADAA21725}"/>
              </a:ext>
            </a:extLst>
          </p:cNvPr>
          <p:cNvSpPr txBox="1"/>
          <p:nvPr/>
        </p:nvSpPr>
        <p:spPr>
          <a:xfrm>
            <a:off x="3886202" y="253089"/>
            <a:ext cx="1014398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21" name="Google Shape;163;p28">
            <a:extLst>
              <a:ext uri="{FF2B5EF4-FFF2-40B4-BE49-F238E27FC236}">
                <a16:creationId xmlns:a16="http://schemas.microsoft.com/office/drawing/2014/main" id="{4D7175E2-29E3-AA44-9C80-4EB6CC15B6F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7709" y="400675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65;p28">
            <a:extLst>
              <a:ext uri="{FF2B5EF4-FFF2-40B4-BE49-F238E27FC236}">
                <a16:creationId xmlns:a16="http://schemas.microsoft.com/office/drawing/2014/main" id="{9511927D-AA3B-A643-B7FE-0F29BF2B68D3}"/>
              </a:ext>
            </a:extLst>
          </p:cNvPr>
          <p:cNvSpPr/>
          <p:nvPr/>
        </p:nvSpPr>
        <p:spPr>
          <a:xfrm>
            <a:off x="1824487" y="4200217"/>
            <a:ext cx="1535537" cy="589582"/>
          </a:xfrm>
          <a:prstGeom prst="wedgeRoundRectCallout">
            <a:avLst>
              <a:gd name="adj1" fmla="val -59814"/>
              <a:gd name="adj2" fmla="val 1899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がんばるぞ！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414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ECDAD5A3-2552-F94A-92A3-0A9E08A0F6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3" y="1155710"/>
            <a:ext cx="7850779" cy="311228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ブロックをならべていこう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5" name="Google Shape;319;p32">
            <a:extLst>
              <a:ext uri="{FF2B5EF4-FFF2-40B4-BE49-F238E27FC236}">
                <a16:creationId xmlns:a16="http://schemas.microsoft.com/office/drawing/2014/main" id="{1D450099-0D9F-EC4B-AFBA-A3EF0281732D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1882475" y="2207009"/>
            <a:ext cx="1190559" cy="19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" name="Google Shape;321;p32">
            <a:extLst>
              <a:ext uri="{FF2B5EF4-FFF2-40B4-BE49-F238E27FC236}">
                <a16:creationId xmlns:a16="http://schemas.microsoft.com/office/drawing/2014/main" id="{CCC38E15-6536-4448-936D-3BAE9E2DBD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40455" y="2184408"/>
            <a:ext cx="6858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0;p32">
            <a:extLst>
              <a:ext uri="{FF2B5EF4-FFF2-40B4-BE49-F238E27FC236}">
                <a16:creationId xmlns:a16="http://schemas.microsoft.com/office/drawing/2014/main" id="{12A4E0F7-D915-0948-A21E-87AE0B48E234}"/>
              </a:ext>
            </a:extLst>
          </p:cNvPr>
          <p:cNvSpPr/>
          <p:nvPr/>
        </p:nvSpPr>
        <p:spPr>
          <a:xfrm>
            <a:off x="1085477" y="2015609"/>
            <a:ext cx="796998" cy="38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37;p33">
            <a:extLst>
              <a:ext uri="{FF2B5EF4-FFF2-40B4-BE49-F238E27FC236}">
                <a16:creationId xmlns:a16="http://schemas.microsoft.com/office/drawing/2014/main" id="{2398474E-BA73-8646-B8C5-4DE0FD8F08BB}"/>
              </a:ext>
            </a:extLst>
          </p:cNvPr>
          <p:cNvSpPr/>
          <p:nvPr/>
        </p:nvSpPr>
        <p:spPr>
          <a:xfrm>
            <a:off x="1762858" y="3600450"/>
            <a:ext cx="3287754" cy="1369991"/>
          </a:xfrm>
          <a:prstGeom prst="wedgeRoundRectCallout">
            <a:avLst>
              <a:gd name="adj1" fmla="val -59827"/>
              <a:gd name="adj2" fmla="val 102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まずは</a:t>
            </a:r>
            <a:r>
              <a:rPr lang="ja-JP" altLang="en-US" sz="1500" b="1">
                <a:solidFill>
                  <a:schemeClr val="accent5"/>
                </a:solidFill>
              </a:rPr>
              <a:t>イベント</a:t>
            </a:r>
            <a:r>
              <a:rPr lang="ja-JP" altLang="en-US" sz="1500" b="1">
                <a:solidFill>
                  <a:srgbClr val="5E696C"/>
                </a:solidFill>
              </a:rPr>
              <a:t>のこうもくにある</a:t>
            </a:r>
            <a:r>
              <a:rPr lang="ja-JP" altLang="en-US" sz="1500" b="1">
                <a:solidFill>
                  <a:schemeClr val="dk2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  <a:highlight>
                  <a:schemeClr val="accent4"/>
                </a:highlight>
              </a:rPr>
              <a:t>緑のはたが押されたとき</a:t>
            </a:r>
            <a:r>
              <a:rPr lang="ja-JP" altLang="en-US" sz="1500" b="1">
                <a:solidFill>
                  <a:schemeClr val="dk2"/>
                </a:solidFill>
              </a:rPr>
              <a:t>」のブロックを</a:t>
            </a:r>
            <a:r>
              <a:rPr lang="ja-JP" altLang="en-US" sz="1500" b="1">
                <a:solidFill>
                  <a:schemeClr val="accent5"/>
                </a:solidFill>
              </a:rPr>
              <a:t>スクリプトエリア</a:t>
            </a:r>
            <a:r>
              <a:rPr lang="ja-JP" altLang="en-US" sz="1500" b="1">
                <a:solidFill>
                  <a:schemeClr val="dk2"/>
                </a:solidFill>
              </a:rPr>
              <a:t>に</a:t>
            </a:r>
            <a:r>
              <a:rPr lang="ja-JP" altLang="en-US" sz="1500" b="1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>
                <a:solidFill>
                  <a:schemeClr val="dk2"/>
                </a:solidFill>
              </a:rPr>
              <a:t>してね。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C8ACA560-2266-2841-884B-FF43158386A7}"/>
              </a:ext>
            </a:extLst>
          </p:cNvPr>
          <p:cNvSpPr txBox="1"/>
          <p:nvPr/>
        </p:nvSpPr>
        <p:spPr>
          <a:xfrm>
            <a:off x="1882475" y="3817548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7260A0FE-3CAA-414C-A7CB-6435E7A3EAFC}"/>
              </a:ext>
            </a:extLst>
          </p:cNvPr>
          <p:cNvSpPr txBox="1"/>
          <p:nvPr/>
        </p:nvSpPr>
        <p:spPr>
          <a:xfrm>
            <a:off x="2948656" y="3817548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13" name="Google Shape;163;p28">
            <a:extLst>
              <a:ext uri="{FF2B5EF4-FFF2-40B4-BE49-F238E27FC236}">
                <a16:creationId xmlns:a16="http://schemas.microsoft.com/office/drawing/2014/main" id="{10CBF3B6-6583-A34E-B7A6-A029C8BFA58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3635" y="4105610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65;p28">
            <a:extLst>
              <a:ext uri="{FF2B5EF4-FFF2-40B4-BE49-F238E27FC236}">
                <a16:creationId xmlns:a16="http://schemas.microsoft.com/office/drawing/2014/main" id="{EB1AE7DF-D838-E249-A544-8F09C04C82B4}"/>
              </a:ext>
            </a:extLst>
          </p:cNvPr>
          <p:cNvSpPr/>
          <p:nvPr/>
        </p:nvSpPr>
        <p:spPr>
          <a:xfrm>
            <a:off x="5519057" y="3690256"/>
            <a:ext cx="2186827" cy="1230967"/>
          </a:xfrm>
          <a:prstGeom prst="wedgeRoundRectCallout">
            <a:avLst>
              <a:gd name="adj1" fmla="val 63900"/>
              <a:gd name="adj2" fmla="val 274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これで、</a:t>
            </a:r>
            <a:r>
              <a:rPr lang="ja-JP" altLang="en-US" sz="1500" b="1">
                <a:solidFill>
                  <a:schemeClr val="accent5"/>
                </a:solidFill>
              </a:rPr>
              <a:t>緑のはたがおされたら</a:t>
            </a:r>
            <a:r>
              <a:rPr lang="ja-JP" altLang="en-US" sz="1500" b="1">
                <a:solidFill>
                  <a:srgbClr val="5E696C"/>
                </a:solidFill>
              </a:rPr>
              <a:t>物語が</a:t>
            </a:r>
            <a:r>
              <a:rPr lang="ja-JP" altLang="en-US" sz="1500" b="1">
                <a:solidFill>
                  <a:schemeClr val="accent5"/>
                </a:solidFill>
              </a:rPr>
              <a:t>始まる</a:t>
            </a:r>
            <a:r>
              <a:rPr lang="ja-JP" altLang="en-US" sz="1500" b="1">
                <a:solidFill>
                  <a:srgbClr val="5E696C"/>
                </a:solidFill>
              </a:rPr>
              <a:t>ようにできるんだね！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EA84BD2A-EB2D-1340-8390-2E853612EFEB}"/>
              </a:ext>
            </a:extLst>
          </p:cNvPr>
          <p:cNvSpPr txBox="1"/>
          <p:nvPr/>
        </p:nvSpPr>
        <p:spPr>
          <a:xfrm>
            <a:off x="6203003" y="366329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F7C0BE96-9784-2E4C-BB06-E81C039EB796}"/>
              </a:ext>
            </a:extLst>
          </p:cNvPr>
          <p:cNvSpPr txBox="1"/>
          <p:nvPr/>
        </p:nvSpPr>
        <p:spPr>
          <a:xfrm>
            <a:off x="6835350" y="4006167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はじ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7F33AC98-069D-C84C-9788-81B48FE291A4}"/>
              </a:ext>
            </a:extLst>
          </p:cNvPr>
          <p:cNvSpPr txBox="1"/>
          <p:nvPr/>
        </p:nvSpPr>
        <p:spPr>
          <a:xfrm>
            <a:off x="6179318" y="4009813"/>
            <a:ext cx="76849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ものがたり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8" name="Google Shape;323;p32">
            <a:extLst>
              <a:ext uri="{FF2B5EF4-FFF2-40B4-BE49-F238E27FC236}">
                <a16:creationId xmlns:a16="http://schemas.microsoft.com/office/drawing/2014/main" id="{4BC74F20-DC9E-E443-B609-6F93690B23B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6465" y="4064474"/>
            <a:ext cx="856749" cy="856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73834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EC123F46-81EB-3741-A0F9-08369EC1A6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2" y="1155709"/>
            <a:ext cx="7850779" cy="311228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ブロックをならべていこう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5" name="Google Shape;319;p32">
            <a:extLst>
              <a:ext uri="{FF2B5EF4-FFF2-40B4-BE49-F238E27FC236}">
                <a16:creationId xmlns:a16="http://schemas.microsoft.com/office/drawing/2014/main" id="{3F1681CE-B48C-DD42-AFEA-8423C7690EF7}"/>
              </a:ext>
            </a:extLst>
          </p:cNvPr>
          <p:cNvCxnSpPr>
            <a:cxnSpLocks/>
          </p:cNvCxnSpPr>
          <p:nvPr/>
        </p:nvCxnSpPr>
        <p:spPr>
          <a:xfrm flipV="1">
            <a:off x="2065564" y="2681926"/>
            <a:ext cx="1007574" cy="30620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7" name="Google Shape;321;p32">
            <a:extLst>
              <a:ext uri="{FF2B5EF4-FFF2-40B4-BE49-F238E27FC236}">
                <a16:creationId xmlns:a16="http://schemas.microsoft.com/office/drawing/2014/main" id="{A87C6F7D-B320-A445-84DA-F76F8819D6A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74955" y="2711852"/>
            <a:ext cx="6858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20;p32">
            <a:extLst>
              <a:ext uri="{FF2B5EF4-FFF2-40B4-BE49-F238E27FC236}">
                <a16:creationId xmlns:a16="http://schemas.microsoft.com/office/drawing/2014/main" id="{0B5DB88C-8853-9447-894F-F447F1361666}"/>
              </a:ext>
            </a:extLst>
          </p:cNvPr>
          <p:cNvSpPr/>
          <p:nvPr/>
        </p:nvSpPr>
        <p:spPr>
          <a:xfrm>
            <a:off x="1073861" y="2779705"/>
            <a:ext cx="1007574" cy="34528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5887C023-F34C-B341-8A26-DF4C6AB3CF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791" y="3914932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37;p33">
            <a:extLst>
              <a:ext uri="{FF2B5EF4-FFF2-40B4-BE49-F238E27FC236}">
                <a16:creationId xmlns:a16="http://schemas.microsoft.com/office/drawing/2014/main" id="{B62F7A56-7EA5-9A44-88DF-72EDB0977012}"/>
              </a:ext>
            </a:extLst>
          </p:cNvPr>
          <p:cNvSpPr/>
          <p:nvPr/>
        </p:nvSpPr>
        <p:spPr>
          <a:xfrm>
            <a:off x="1528575" y="3785778"/>
            <a:ext cx="4250183" cy="1175229"/>
          </a:xfrm>
          <a:prstGeom prst="wedgeRoundRectCallout">
            <a:avLst>
              <a:gd name="adj1" fmla="val -57714"/>
              <a:gd name="adj2" fmla="val 109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そんな時は「</a:t>
            </a:r>
            <a:r>
              <a:rPr lang="ja-JP" altLang="en-US" sz="1500" b="1">
                <a:solidFill>
                  <a:schemeClr val="accent5"/>
                </a:solidFill>
              </a:rPr>
              <a:t>見た目</a:t>
            </a:r>
            <a:r>
              <a:rPr lang="ja-JP" altLang="en-US" sz="1500" b="1">
                <a:solidFill>
                  <a:srgbClr val="5E696C"/>
                </a:solidFill>
              </a:rPr>
              <a:t>」のこうもくにある「</a:t>
            </a:r>
            <a:r>
              <a:rPr lang="ja-JP" altLang="en-US" sz="1500" b="1">
                <a:solidFill>
                  <a:schemeClr val="accent5"/>
                </a:solidFill>
              </a:rPr>
              <a:t>背景を雪国▼にする</a:t>
            </a:r>
            <a:r>
              <a:rPr lang="ja-JP" altLang="en-US" sz="1500" b="1">
                <a:solidFill>
                  <a:srgbClr val="5E696C"/>
                </a:solidFill>
              </a:rPr>
              <a:t>」ってブロックが使えるよ！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>
                <a:solidFill>
                  <a:srgbClr val="5E696C"/>
                </a:solidFill>
              </a:rPr>
              <a:t>しよう。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2" name="Google Shape;163;p28">
            <a:extLst>
              <a:ext uri="{FF2B5EF4-FFF2-40B4-BE49-F238E27FC236}">
                <a16:creationId xmlns:a16="http://schemas.microsoft.com/office/drawing/2014/main" id="{13B73AFC-C696-F54D-B348-96324E57B69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483" y="111522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65;p28">
            <a:extLst>
              <a:ext uri="{FF2B5EF4-FFF2-40B4-BE49-F238E27FC236}">
                <a16:creationId xmlns:a16="http://schemas.microsoft.com/office/drawing/2014/main" id="{B26E7C97-E988-DE45-A322-C119203302EB}"/>
              </a:ext>
            </a:extLst>
          </p:cNvPr>
          <p:cNvSpPr/>
          <p:nvPr/>
        </p:nvSpPr>
        <p:spPr>
          <a:xfrm>
            <a:off x="1528576" y="1177362"/>
            <a:ext cx="4250182" cy="782958"/>
          </a:xfrm>
          <a:prstGeom prst="wedgeRoundRectCallout">
            <a:avLst>
              <a:gd name="adj1" fmla="val -55322"/>
              <a:gd name="adj2" fmla="val 140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うーん、物語の</a:t>
            </a:r>
            <a:r>
              <a:rPr lang="ja-JP" altLang="en-US" sz="1500" b="1">
                <a:solidFill>
                  <a:schemeClr val="accent5"/>
                </a:solidFill>
              </a:rPr>
              <a:t>さいしょの場面の背景</a:t>
            </a:r>
            <a:r>
              <a:rPr lang="ja-JP" altLang="en-US" sz="1500" b="1">
                <a:solidFill>
                  <a:srgbClr val="5E696C"/>
                </a:solidFill>
              </a:rPr>
              <a:t>を「</a:t>
            </a:r>
            <a:r>
              <a:rPr lang="ja-JP" altLang="en-US" sz="1500" b="1">
                <a:solidFill>
                  <a:schemeClr val="accent5"/>
                </a:solidFill>
              </a:rPr>
              <a:t>道</a:t>
            </a:r>
            <a:r>
              <a:rPr lang="ja-JP" altLang="en-US" sz="1500" b="1">
                <a:solidFill>
                  <a:srgbClr val="5E696C"/>
                </a:solidFill>
              </a:rPr>
              <a:t>」にしたいけど、どうしたらいいんだろう？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80CEA285-F5FA-1C49-99C1-736CAD707C10}"/>
              </a:ext>
            </a:extLst>
          </p:cNvPr>
          <p:cNvSpPr txBox="1"/>
          <p:nvPr/>
        </p:nvSpPr>
        <p:spPr>
          <a:xfrm>
            <a:off x="3838045" y="1099220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ばめん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160F5312-E2E4-324D-B2C3-BA362FDB8E1F}"/>
              </a:ext>
            </a:extLst>
          </p:cNvPr>
          <p:cNvSpPr txBox="1"/>
          <p:nvPr/>
        </p:nvSpPr>
        <p:spPr>
          <a:xfrm>
            <a:off x="2192263" y="1099220"/>
            <a:ext cx="76849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ものがたり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71869E24-DC7B-8B41-A2B2-B148681F3D51}"/>
              </a:ext>
            </a:extLst>
          </p:cNvPr>
          <p:cNvSpPr txBox="1"/>
          <p:nvPr/>
        </p:nvSpPr>
        <p:spPr>
          <a:xfrm>
            <a:off x="4343259" y="1099220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8CC8E06F-1B9C-4041-85B6-49505C0C8B65}"/>
              </a:ext>
            </a:extLst>
          </p:cNvPr>
          <p:cNvSpPr txBox="1"/>
          <p:nvPr/>
        </p:nvSpPr>
        <p:spPr>
          <a:xfrm>
            <a:off x="5138198" y="1104472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みち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A299399F-068C-C645-A4D4-F51893735A19}"/>
              </a:ext>
            </a:extLst>
          </p:cNvPr>
          <p:cNvSpPr txBox="1"/>
          <p:nvPr/>
        </p:nvSpPr>
        <p:spPr>
          <a:xfrm>
            <a:off x="2075240" y="3738881"/>
            <a:ext cx="76849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とき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DECB07E4-2145-CF42-B941-F9021566CF8F}"/>
              </a:ext>
            </a:extLst>
          </p:cNvPr>
          <p:cNvSpPr txBox="1"/>
          <p:nvPr/>
        </p:nvSpPr>
        <p:spPr>
          <a:xfrm>
            <a:off x="2716323" y="3738881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ADB24D4B-082F-BF40-808B-2EA18B56CFA5}"/>
              </a:ext>
            </a:extLst>
          </p:cNvPr>
          <p:cNvSpPr txBox="1"/>
          <p:nvPr/>
        </p:nvSpPr>
        <p:spPr>
          <a:xfrm>
            <a:off x="3089466" y="3736638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め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4190F70D-BE2A-CC46-BC42-546678D7AEBB}"/>
              </a:ext>
            </a:extLst>
          </p:cNvPr>
          <p:cNvSpPr txBox="1"/>
          <p:nvPr/>
        </p:nvSpPr>
        <p:spPr>
          <a:xfrm>
            <a:off x="5100561" y="3736638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F68EFBDE-C61A-164F-9190-2B981FC340F9}"/>
              </a:ext>
            </a:extLst>
          </p:cNvPr>
          <p:cNvSpPr txBox="1"/>
          <p:nvPr/>
        </p:nvSpPr>
        <p:spPr>
          <a:xfrm>
            <a:off x="1682006" y="4076586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ゆきぐに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DBC77A02-6FCB-BA4D-8033-647914FBA93B}"/>
              </a:ext>
            </a:extLst>
          </p:cNvPr>
          <p:cNvSpPr txBox="1"/>
          <p:nvPr/>
        </p:nvSpPr>
        <p:spPr>
          <a:xfrm>
            <a:off x="4367152" y="4076586"/>
            <a:ext cx="76849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8957980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EC123F46-81EB-3741-A0F9-08369EC1A6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2" y="1155709"/>
            <a:ext cx="7850779" cy="311228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ブロックをならべていこう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" name="Google Shape;321;p32">
            <a:extLst>
              <a:ext uri="{FF2B5EF4-FFF2-40B4-BE49-F238E27FC236}">
                <a16:creationId xmlns:a16="http://schemas.microsoft.com/office/drawing/2014/main" id="{A87C6F7D-B320-A445-84DA-F76F8819D6A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3667" y="2711852"/>
            <a:ext cx="6858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20;p32">
            <a:extLst>
              <a:ext uri="{FF2B5EF4-FFF2-40B4-BE49-F238E27FC236}">
                <a16:creationId xmlns:a16="http://schemas.microsoft.com/office/drawing/2014/main" id="{0B5DB88C-8853-9447-894F-F447F1361666}"/>
              </a:ext>
            </a:extLst>
          </p:cNvPr>
          <p:cNvSpPr/>
          <p:nvPr/>
        </p:nvSpPr>
        <p:spPr>
          <a:xfrm>
            <a:off x="3308682" y="2523793"/>
            <a:ext cx="438511" cy="27506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5887C023-F34C-B341-8A26-DF4C6AB3CF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791" y="3914932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37;p33">
            <a:extLst>
              <a:ext uri="{FF2B5EF4-FFF2-40B4-BE49-F238E27FC236}">
                <a16:creationId xmlns:a16="http://schemas.microsoft.com/office/drawing/2014/main" id="{B62F7A56-7EA5-9A44-88DF-72EDB0977012}"/>
              </a:ext>
            </a:extLst>
          </p:cNvPr>
          <p:cNvSpPr/>
          <p:nvPr/>
        </p:nvSpPr>
        <p:spPr>
          <a:xfrm>
            <a:off x="1528575" y="3785778"/>
            <a:ext cx="4586475" cy="1175229"/>
          </a:xfrm>
          <a:prstGeom prst="wedgeRoundRectCallout">
            <a:avLst>
              <a:gd name="adj1" fmla="val -57714"/>
              <a:gd name="adj2" fmla="val 109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だいじょうぶだよ！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背景を雪国▼にする</a:t>
            </a:r>
            <a:r>
              <a:rPr lang="ja-JP" altLang="en-US" sz="1500" b="1">
                <a:solidFill>
                  <a:srgbClr val="5E696C"/>
                </a:solidFill>
              </a:rPr>
              <a:t>」ブロックの「</a:t>
            </a:r>
            <a:r>
              <a:rPr lang="ja-JP" altLang="en-US" sz="1500" b="1">
                <a:solidFill>
                  <a:schemeClr val="accent5"/>
                </a:solidFill>
              </a:rPr>
              <a:t>雪国▼</a:t>
            </a:r>
            <a:r>
              <a:rPr lang="ja-JP" altLang="en-US" sz="1500" b="1">
                <a:solidFill>
                  <a:srgbClr val="5E696C"/>
                </a:solidFill>
              </a:rPr>
              <a:t>」って文字のところを</a:t>
            </a:r>
            <a:r>
              <a:rPr lang="ja-JP" altLang="en-US" sz="1500" b="1">
                <a:solidFill>
                  <a:schemeClr val="accent5"/>
                </a:solidFill>
              </a:rPr>
              <a:t>左クリック</a:t>
            </a:r>
            <a:r>
              <a:rPr lang="ja-JP" altLang="en-US" sz="1500" b="1">
                <a:solidFill>
                  <a:srgbClr val="5E696C"/>
                </a:solidFill>
              </a:rPr>
              <a:t>してみて。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12" name="Google Shape;163;p28">
            <a:extLst>
              <a:ext uri="{FF2B5EF4-FFF2-40B4-BE49-F238E27FC236}">
                <a16:creationId xmlns:a16="http://schemas.microsoft.com/office/drawing/2014/main" id="{13B73AFC-C696-F54D-B348-96324E57B69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483" y="111522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65;p28">
            <a:extLst>
              <a:ext uri="{FF2B5EF4-FFF2-40B4-BE49-F238E27FC236}">
                <a16:creationId xmlns:a16="http://schemas.microsoft.com/office/drawing/2014/main" id="{B26E7C97-E988-DE45-A322-C119203302EB}"/>
              </a:ext>
            </a:extLst>
          </p:cNvPr>
          <p:cNvSpPr/>
          <p:nvPr/>
        </p:nvSpPr>
        <p:spPr>
          <a:xfrm>
            <a:off x="1528576" y="1177362"/>
            <a:ext cx="4250182" cy="782958"/>
          </a:xfrm>
          <a:prstGeom prst="wedgeRoundRectCallout">
            <a:avLst>
              <a:gd name="adj1" fmla="val -55322"/>
              <a:gd name="adj2" fmla="val 140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あれ？でもこれじゃ「</a:t>
            </a:r>
            <a:r>
              <a:rPr lang="ja-JP" altLang="en-US" sz="1500" b="1">
                <a:solidFill>
                  <a:schemeClr val="accent5"/>
                </a:solidFill>
              </a:rPr>
              <a:t>雪国</a:t>
            </a:r>
            <a:r>
              <a:rPr lang="ja-JP" altLang="en-US" sz="1500" b="1">
                <a:solidFill>
                  <a:srgbClr val="5E696C"/>
                </a:solidFill>
              </a:rPr>
              <a:t>」の背景になっちゃうんじゃない？どうしよう</a:t>
            </a:r>
            <a:r>
              <a:rPr lang="en-US" altLang="ja-JP" sz="1500" b="1" dirty="0">
                <a:solidFill>
                  <a:srgbClr val="5E696C"/>
                </a:solidFill>
              </a:rPr>
              <a:t>…</a:t>
            </a: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EAE1F2CD-8AF6-3642-AC9C-E376BD3F8A82}"/>
              </a:ext>
            </a:extLst>
          </p:cNvPr>
          <p:cNvSpPr txBox="1"/>
          <p:nvPr/>
        </p:nvSpPr>
        <p:spPr>
          <a:xfrm>
            <a:off x="4155372" y="1101763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2D317BAC-983A-4848-8C01-5C49DC0496D4}"/>
              </a:ext>
            </a:extLst>
          </p:cNvPr>
          <p:cNvSpPr txBox="1"/>
          <p:nvPr/>
        </p:nvSpPr>
        <p:spPr>
          <a:xfrm>
            <a:off x="3390554" y="1101763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ゆきぐに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6" name="Google Shape;382;p36">
            <a:extLst>
              <a:ext uri="{FF2B5EF4-FFF2-40B4-BE49-F238E27FC236}">
                <a16:creationId xmlns:a16="http://schemas.microsoft.com/office/drawing/2014/main" id="{11EA2AF3-4B3A-ED49-ABBC-98A0670CA5B3}"/>
              </a:ext>
            </a:extLst>
          </p:cNvPr>
          <p:cNvSpPr/>
          <p:nvPr/>
        </p:nvSpPr>
        <p:spPr>
          <a:xfrm>
            <a:off x="4112975" y="2140253"/>
            <a:ext cx="1386794" cy="520800"/>
          </a:xfrm>
          <a:prstGeom prst="wedgeRoundRectCallout">
            <a:avLst>
              <a:gd name="adj1" fmla="val -68128"/>
              <a:gd name="adj2" fmla="val 3283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62067F3E-824D-D146-97B3-5971451413FC}"/>
              </a:ext>
            </a:extLst>
          </p:cNvPr>
          <p:cNvSpPr txBox="1"/>
          <p:nvPr/>
        </p:nvSpPr>
        <p:spPr>
          <a:xfrm>
            <a:off x="4063899" y="2092600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95645085-EDD8-794D-95CD-24EFFD1DA6DB}"/>
              </a:ext>
            </a:extLst>
          </p:cNvPr>
          <p:cNvSpPr txBox="1"/>
          <p:nvPr/>
        </p:nvSpPr>
        <p:spPr>
          <a:xfrm>
            <a:off x="1676364" y="4076586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3BDA5B2A-094F-2F42-8D0E-E333DFB10B70}"/>
              </a:ext>
            </a:extLst>
          </p:cNvPr>
          <p:cNvSpPr txBox="1"/>
          <p:nvPr/>
        </p:nvSpPr>
        <p:spPr>
          <a:xfrm>
            <a:off x="2245344" y="4076586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ゆきぐに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7C8433A4-E84C-4248-A2BB-142B929B002D}"/>
              </a:ext>
            </a:extLst>
          </p:cNvPr>
          <p:cNvSpPr txBox="1"/>
          <p:nvPr/>
        </p:nvSpPr>
        <p:spPr>
          <a:xfrm>
            <a:off x="4724155" y="4071595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ゆきぐに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459D3A08-3A7F-1B4E-AFFB-2206B48D0687}"/>
              </a:ext>
            </a:extLst>
          </p:cNvPr>
          <p:cNvSpPr txBox="1"/>
          <p:nvPr/>
        </p:nvSpPr>
        <p:spPr>
          <a:xfrm>
            <a:off x="2781651" y="4433533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AEAE4BCB-45AF-8F45-A5EF-83AB28B61026}"/>
              </a:ext>
            </a:extLst>
          </p:cNvPr>
          <p:cNvSpPr txBox="1"/>
          <p:nvPr/>
        </p:nvSpPr>
        <p:spPr>
          <a:xfrm>
            <a:off x="1603854" y="4433533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もじ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368111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B044A9D7-3C9D-AC44-A0AD-24E51B0ECD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35901"/>
          <a:stretch/>
        </p:blipFill>
        <p:spPr>
          <a:xfrm>
            <a:off x="643123" y="1157401"/>
            <a:ext cx="7850779" cy="314517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背景をえらぼう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3116732" y="253089"/>
            <a:ext cx="944196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6" name="Google Shape;163;p28">
            <a:extLst>
              <a:ext uri="{FF2B5EF4-FFF2-40B4-BE49-F238E27FC236}">
                <a16:creationId xmlns:a16="http://schemas.microsoft.com/office/drawing/2014/main" id="{2493443A-2B6C-AD4D-AF05-69F28EEE62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483" y="111522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5;p28">
            <a:extLst>
              <a:ext uri="{FF2B5EF4-FFF2-40B4-BE49-F238E27FC236}">
                <a16:creationId xmlns:a16="http://schemas.microsoft.com/office/drawing/2014/main" id="{DC3EC00A-EBD7-A643-967A-E8A5B7092EB5}"/>
              </a:ext>
            </a:extLst>
          </p:cNvPr>
          <p:cNvSpPr/>
          <p:nvPr/>
        </p:nvSpPr>
        <p:spPr>
          <a:xfrm>
            <a:off x="1481835" y="1344719"/>
            <a:ext cx="3596351" cy="553467"/>
          </a:xfrm>
          <a:prstGeom prst="wedgeRoundRectCallout">
            <a:avLst>
              <a:gd name="adj1" fmla="val -55322"/>
              <a:gd name="adj2" fmla="val 140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あ！いろいろえらべるようになった！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8" name="Google Shape;338;p33">
            <a:extLst>
              <a:ext uri="{FF2B5EF4-FFF2-40B4-BE49-F238E27FC236}">
                <a16:creationId xmlns:a16="http://schemas.microsoft.com/office/drawing/2014/main" id="{427B4591-7E80-DD43-BA80-22608E4C7C9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438" y="3463061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37;p33">
            <a:extLst>
              <a:ext uri="{FF2B5EF4-FFF2-40B4-BE49-F238E27FC236}">
                <a16:creationId xmlns:a16="http://schemas.microsoft.com/office/drawing/2014/main" id="{AFC6AD5A-60FF-A048-A136-F408D2CD2343}"/>
              </a:ext>
            </a:extLst>
          </p:cNvPr>
          <p:cNvSpPr/>
          <p:nvPr/>
        </p:nvSpPr>
        <p:spPr>
          <a:xfrm>
            <a:off x="4715515" y="3709424"/>
            <a:ext cx="2967124" cy="1186307"/>
          </a:xfrm>
          <a:prstGeom prst="wedgeRoundRectCallout">
            <a:avLst>
              <a:gd name="adj1" fmla="val 59213"/>
              <a:gd name="adj2" fmla="val -317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この中の「</a:t>
            </a:r>
            <a:r>
              <a:rPr lang="ja-JP" altLang="en-US" sz="1500" b="1">
                <a:solidFill>
                  <a:schemeClr val="accent5"/>
                </a:solidFill>
              </a:rPr>
              <a:t>道</a:t>
            </a:r>
            <a:r>
              <a:rPr lang="ja-JP" altLang="en-US" sz="1500" b="1">
                <a:solidFill>
                  <a:srgbClr val="5E696C"/>
                </a:solidFill>
              </a:rPr>
              <a:t>」を</a:t>
            </a:r>
            <a:r>
              <a:rPr lang="ja-JP" altLang="en-US" sz="1500" b="1">
                <a:solidFill>
                  <a:schemeClr val="accent5"/>
                </a:solidFill>
              </a:rPr>
              <a:t>左クリック</a:t>
            </a:r>
            <a:r>
              <a:rPr lang="ja-JP" altLang="en-US" sz="1500" b="1">
                <a:solidFill>
                  <a:srgbClr val="5E696C"/>
                </a:solidFill>
              </a:rPr>
              <a:t>してえらんだら、「</a:t>
            </a:r>
            <a:r>
              <a:rPr lang="ja-JP" altLang="en-US" sz="1500" b="1">
                <a:solidFill>
                  <a:schemeClr val="accent5"/>
                </a:solidFill>
              </a:rPr>
              <a:t>道</a:t>
            </a:r>
            <a:r>
              <a:rPr lang="ja-JP" altLang="en-US" sz="1500" b="1">
                <a:solidFill>
                  <a:srgbClr val="5E696C"/>
                </a:solidFill>
              </a:rPr>
              <a:t>」の背景にかわるようになるよ。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11" name="Google Shape;320;p32">
            <a:extLst>
              <a:ext uri="{FF2B5EF4-FFF2-40B4-BE49-F238E27FC236}">
                <a16:creationId xmlns:a16="http://schemas.microsoft.com/office/drawing/2014/main" id="{7CB6E13E-0D9E-0347-BAB2-5F9F3BEFF97A}"/>
              </a:ext>
            </a:extLst>
          </p:cNvPr>
          <p:cNvSpPr/>
          <p:nvPr/>
        </p:nvSpPr>
        <p:spPr>
          <a:xfrm>
            <a:off x="2873827" y="3110593"/>
            <a:ext cx="1286023" cy="29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82;p36">
            <a:extLst>
              <a:ext uri="{FF2B5EF4-FFF2-40B4-BE49-F238E27FC236}">
                <a16:creationId xmlns:a16="http://schemas.microsoft.com/office/drawing/2014/main" id="{80E3A859-D4A9-A24C-BE71-56B85AF0A99D}"/>
              </a:ext>
            </a:extLst>
          </p:cNvPr>
          <p:cNvSpPr/>
          <p:nvPr/>
        </p:nvSpPr>
        <p:spPr>
          <a:xfrm>
            <a:off x="4529566" y="2589793"/>
            <a:ext cx="1386794" cy="520800"/>
          </a:xfrm>
          <a:prstGeom prst="wedgeRoundRectCallout">
            <a:avLst>
              <a:gd name="adj1" fmla="val -66362"/>
              <a:gd name="adj2" fmla="val 4538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D0A4FF53-C20E-A84E-AC1F-7273B6376924}"/>
              </a:ext>
            </a:extLst>
          </p:cNvPr>
          <p:cNvSpPr txBox="1"/>
          <p:nvPr/>
        </p:nvSpPr>
        <p:spPr>
          <a:xfrm>
            <a:off x="4480490" y="2542140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0" name="Google Shape;321;p32">
            <a:extLst>
              <a:ext uri="{FF2B5EF4-FFF2-40B4-BE49-F238E27FC236}">
                <a16:creationId xmlns:a16="http://schemas.microsoft.com/office/drawing/2014/main" id="{553E808A-29C7-DA49-AF1F-888D32F32D1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22174" y="3216532"/>
            <a:ext cx="6858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B51DB076-1F7C-2D4E-8DD8-0EF2D50EC91A}"/>
              </a:ext>
            </a:extLst>
          </p:cNvPr>
          <p:cNvSpPr txBox="1"/>
          <p:nvPr/>
        </p:nvSpPr>
        <p:spPr>
          <a:xfrm>
            <a:off x="6761560" y="4018754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56859F04-A267-0148-9F81-649DC4E9BE35}"/>
              </a:ext>
            </a:extLst>
          </p:cNvPr>
          <p:cNvSpPr txBox="1"/>
          <p:nvPr/>
        </p:nvSpPr>
        <p:spPr>
          <a:xfrm>
            <a:off x="5645587" y="3674980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みち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369CF1A5-4666-3F4E-A904-45663C1BADC0}"/>
              </a:ext>
            </a:extLst>
          </p:cNvPr>
          <p:cNvSpPr txBox="1"/>
          <p:nvPr/>
        </p:nvSpPr>
        <p:spPr>
          <a:xfrm>
            <a:off x="6228097" y="4018754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みち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DD5DCDAE-4E4D-6A48-9AFE-51360071EE08}"/>
              </a:ext>
            </a:extLst>
          </p:cNvPr>
          <p:cNvSpPr txBox="1"/>
          <p:nvPr/>
        </p:nvSpPr>
        <p:spPr>
          <a:xfrm>
            <a:off x="6153636" y="3674980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E7EC35CA-453E-4147-924F-6472ECE0B919}"/>
              </a:ext>
            </a:extLst>
          </p:cNvPr>
          <p:cNvSpPr txBox="1"/>
          <p:nvPr/>
        </p:nvSpPr>
        <p:spPr>
          <a:xfrm>
            <a:off x="5069321" y="3674980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なか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0335397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30AAEF63-7A65-9D41-9B54-2F85A72FBE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1" y="1155708"/>
            <a:ext cx="7850779" cy="311228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ブロックをクリックしてみよう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" name="Google Shape;338;p33">
            <a:extLst>
              <a:ext uri="{FF2B5EF4-FFF2-40B4-BE49-F238E27FC236}">
                <a16:creationId xmlns:a16="http://schemas.microsoft.com/office/drawing/2014/main" id="{8BC20DA1-BA3D-7D4B-B389-50942E5055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073" y="3709424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37;p33">
            <a:extLst>
              <a:ext uri="{FF2B5EF4-FFF2-40B4-BE49-F238E27FC236}">
                <a16:creationId xmlns:a16="http://schemas.microsoft.com/office/drawing/2014/main" id="{AB0B63E9-5A94-7349-A3DB-2F748AB4DCEB}"/>
              </a:ext>
            </a:extLst>
          </p:cNvPr>
          <p:cNvSpPr/>
          <p:nvPr/>
        </p:nvSpPr>
        <p:spPr>
          <a:xfrm>
            <a:off x="1465290" y="3704104"/>
            <a:ext cx="3103220" cy="1186307"/>
          </a:xfrm>
          <a:prstGeom prst="wedgeRoundRectCallout">
            <a:avLst>
              <a:gd name="adj1" fmla="val -59704"/>
              <a:gd name="adj2" fmla="val -227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道</a:t>
            </a:r>
            <a:r>
              <a:rPr lang="ja-JP" altLang="en-US" sz="1500" b="1">
                <a:solidFill>
                  <a:srgbClr val="5E696C"/>
                </a:solidFill>
              </a:rPr>
              <a:t>」を</a:t>
            </a:r>
            <a:r>
              <a:rPr lang="ja-JP" altLang="en-US" sz="1500" b="1">
                <a:solidFill>
                  <a:schemeClr val="bg2"/>
                </a:solidFill>
              </a:rPr>
              <a:t>せんたくしたら、「</a:t>
            </a:r>
            <a:r>
              <a:rPr lang="ja-JP" altLang="en-US" sz="1500" b="1">
                <a:solidFill>
                  <a:schemeClr val="accent5"/>
                </a:solidFill>
              </a:rPr>
              <a:t>背景を道▼にする</a:t>
            </a:r>
            <a:r>
              <a:rPr lang="ja-JP" altLang="en-US" sz="1500" b="1">
                <a:solidFill>
                  <a:schemeClr val="bg2"/>
                </a:solidFill>
              </a:rPr>
              <a:t>」のブロックを</a:t>
            </a:r>
            <a:r>
              <a:rPr lang="ja-JP" altLang="en-US" sz="1500" b="1">
                <a:solidFill>
                  <a:schemeClr val="accent5"/>
                </a:solidFill>
              </a:rPr>
              <a:t>左クリック</a:t>
            </a:r>
            <a:r>
              <a:rPr lang="ja-JP" altLang="en-US" sz="1500" b="1">
                <a:solidFill>
                  <a:schemeClr val="bg2"/>
                </a:solidFill>
              </a:rPr>
              <a:t>してみて！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sp>
        <p:nvSpPr>
          <p:cNvPr id="7" name="Google Shape;320;p32">
            <a:extLst>
              <a:ext uri="{FF2B5EF4-FFF2-40B4-BE49-F238E27FC236}">
                <a16:creationId xmlns:a16="http://schemas.microsoft.com/office/drawing/2014/main" id="{302A65A3-F531-0B42-ACB4-90B2607E867D}"/>
              </a:ext>
            </a:extLst>
          </p:cNvPr>
          <p:cNvSpPr/>
          <p:nvPr/>
        </p:nvSpPr>
        <p:spPr>
          <a:xfrm>
            <a:off x="3020786" y="2484908"/>
            <a:ext cx="938894" cy="34809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82;p36">
            <a:extLst>
              <a:ext uri="{FF2B5EF4-FFF2-40B4-BE49-F238E27FC236}">
                <a16:creationId xmlns:a16="http://schemas.microsoft.com/office/drawing/2014/main" id="{33381F85-384E-3D4A-9D6C-69C3B12C3E8E}"/>
              </a:ext>
            </a:extLst>
          </p:cNvPr>
          <p:cNvSpPr/>
          <p:nvPr/>
        </p:nvSpPr>
        <p:spPr>
          <a:xfrm>
            <a:off x="4363096" y="1940739"/>
            <a:ext cx="1386794" cy="520800"/>
          </a:xfrm>
          <a:prstGeom prst="wedgeRoundRectCallout">
            <a:avLst>
              <a:gd name="adj1" fmla="val -66362"/>
              <a:gd name="adj2" fmla="val 4538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43AF00B9-0DAB-3F4D-89E1-AD2C9F8BB0F4}"/>
              </a:ext>
            </a:extLst>
          </p:cNvPr>
          <p:cNvSpPr txBox="1"/>
          <p:nvPr/>
        </p:nvSpPr>
        <p:spPr>
          <a:xfrm>
            <a:off x="4314020" y="189308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0" name="Google Shape;321;p32">
            <a:extLst>
              <a:ext uri="{FF2B5EF4-FFF2-40B4-BE49-F238E27FC236}">
                <a16:creationId xmlns:a16="http://schemas.microsoft.com/office/drawing/2014/main" id="{656E4AE6-21E6-3748-B321-3A2119C5334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59802" y="2585821"/>
            <a:ext cx="6858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9B77A230-5023-8349-A8A8-527EBB871BB6}"/>
              </a:ext>
            </a:extLst>
          </p:cNvPr>
          <p:cNvSpPr txBox="1"/>
          <p:nvPr/>
        </p:nvSpPr>
        <p:spPr>
          <a:xfrm>
            <a:off x="3889698" y="3662241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7668648A-7C50-5641-89AD-64D4A30B5DE1}"/>
              </a:ext>
            </a:extLst>
          </p:cNvPr>
          <p:cNvSpPr txBox="1"/>
          <p:nvPr/>
        </p:nvSpPr>
        <p:spPr>
          <a:xfrm>
            <a:off x="1639686" y="3667503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みち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EB6E2A12-7700-5243-B599-C51CF7F46AF0}"/>
              </a:ext>
            </a:extLst>
          </p:cNvPr>
          <p:cNvSpPr txBox="1"/>
          <p:nvPr/>
        </p:nvSpPr>
        <p:spPr>
          <a:xfrm>
            <a:off x="3864125" y="4012891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920801A5-3652-BB41-9719-D1EDCED24D0B}"/>
              </a:ext>
            </a:extLst>
          </p:cNvPr>
          <p:cNvSpPr txBox="1"/>
          <p:nvPr/>
        </p:nvSpPr>
        <p:spPr>
          <a:xfrm>
            <a:off x="1639686" y="4012891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みち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0524610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713479D8-CB24-2E41-BD60-F5E13C3BB4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1" y="1155707"/>
            <a:ext cx="7850779" cy="311228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背景がかわったよ！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700356" y="253089"/>
            <a:ext cx="1120534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5" name="Google Shape;163;p28">
            <a:extLst>
              <a:ext uri="{FF2B5EF4-FFF2-40B4-BE49-F238E27FC236}">
                <a16:creationId xmlns:a16="http://schemas.microsoft.com/office/drawing/2014/main" id="{E715CE71-87C2-564C-8113-A90F0CC5720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3764" y="2783231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5;p28">
            <a:extLst>
              <a:ext uri="{FF2B5EF4-FFF2-40B4-BE49-F238E27FC236}">
                <a16:creationId xmlns:a16="http://schemas.microsoft.com/office/drawing/2014/main" id="{7494A608-41E8-E148-A244-CD9871F7BD73}"/>
              </a:ext>
            </a:extLst>
          </p:cNvPr>
          <p:cNvSpPr/>
          <p:nvPr/>
        </p:nvSpPr>
        <p:spPr>
          <a:xfrm>
            <a:off x="1236906" y="2957166"/>
            <a:ext cx="3335094" cy="553467"/>
          </a:xfrm>
          <a:prstGeom prst="wedgeRoundRectCallout">
            <a:avLst>
              <a:gd name="adj1" fmla="val -55322"/>
              <a:gd name="adj2" fmla="val 140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やった！「</a:t>
            </a:r>
            <a:r>
              <a:rPr lang="ja-JP" altLang="en-US" sz="1500" b="1">
                <a:solidFill>
                  <a:schemeClr val="accent5"/>
                </a:solidFill>
              </a:rPr>
              <a:t>道</a:t>
            </a:r>
            <a:r>
              <a:rPr lang="ja-JP" altLang="en-US" sz="1500" b="1">
                <a:solidFill>
                  <a:srgbClr val="5E696C"/>
                </a:solidFill>
              </a:rPr>
              <a:t>」の背景にかわった！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7" name="Google Shape;339;p33">
            <a:extLst>
              <a:ext uri="{FF2B5EF4-FFF2-40B4-BE49-F238E27FC236}">
                <a16:creationId xmlns:a16="http://schemas.microsoft.com/office/drawing/2014/main" id="{5054DF5B-2560-824D-92F5-71D2AA8177ED}"/>
              </a:ext>
            </a:extLst>
          </p:cNvPr>
          <p:cNvSpPr txBox="1"/>
          <p:nvPr/>
        </p:nvSpPr>
        <p:spPr>
          <a:xfrm>
            <a:off x="2174495" y="2945210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みち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" name="Google Shape;339;p33">
            <a:extLst>
              <a:ext uri="{FF2B5EF4-FFF2-40B4-BE49-F238E27FC236}">
                <a16:creationId xmlns:a16="http://schemas.microsoft.com/office/drawing/2014/main" id="{0E268D0A-D777-5A47-B8BE-FA2A42C217DF}"/>
              </a:ext>
            </a:extLst>
          </p:cNvPr>
          <p:cNvSpPr txBox="1"/>
          <p:nvPr/>
        </p:nvSpPr>
        <p:spPr>
          <a:xfrm>
            <a:off x="2711247" y="2945210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0" name="Google Shape;337;p33">
            <a:extLst>
              <a:ext uri="{FF2B5EF4-FFF2-40B4-BE49-F238E27FC236}">
                <a16:creationId xmlns:a16="http://schemas.microsoft.com/office/drawing/2014/main" id="{8320267E-3727-4D43-B1B1-BAFF71AD494B}"/>
              </a:ext>
            </a:extLst>
          </p:cNvPr>
          <p:cNvSpPr/>
          <p:nvPr/>
        </p:nvSpPr>
        <p:spPr>
          <a:xfrm>
            <a:off x="1236906" y="3903375"/>
            <a:ext cx="2923175" cy="831974"/>
          </a:xfrm>
          <a:prstGeom prst="wedgeRoundRectCallout">
            <a:avLst>
              <a:gd name="adj1" fmla="val -56352"/>
              <a:gd name="adj2" fmla="val -2059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これでこのブロックの使い方はバッチリだね！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11" name="Google Shape;323;p32">
            <a:extLst>
              <a:ext uri="{FF2B5EF4-FFF2-40B4-BE49-F238E27FC236}">
                <a16:creationId xmlns:a16="http://schemas.microsoft.com/office/drawing/2014/main" id="{009485E4-F7E8-644A-83DA-B5878777D0C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4745" y="3903375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9F3B6D5E-F713-1948-8ECD-A2A6C7241159}"/>
              </a:ext>
            </a:extLst>
          </p:cNvPr>
          <p:cNvSpPr txBox="1"/>
          <p:nvPr/>
        </p:nvSpPr>
        <p:spPr>
          <a:xfrm>
            <a:off x="3112922" y="3856715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44975DFA-EB77-424A-AC8B-46ECD0736D09}"/>
              </a:ext>
            </a:extLst>
          </p:cNvPr>
          <p:cNvSpPr txBox="1"/>
          <p:nvPr/>
        </p:nvSpPr>
        <p:spPr>
          <a:xfrm>
            <a:off x="3501811" y="3856715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かた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08670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54A34D8A-D639-8344-A229-18ED43B43E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1" y="1155707"/>
            <a:ext cx="7850779" cy="311228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スプライトにセリフをつけよう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5" name="Google Shape;319;p32">
            <a:extLst>
              <a:ext uri="{FF2B5EF4-FFF2-40B4-BE49-F238E27FC236}">
                <a16:creationId xmlns:a16="http://schemas.microsoft.com/office/drawing/2014/main" id="{273705B7-3A41-7E40-8E2D-6B98F5C9E090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481869" y="2152319"/>
            <a:ext cx="587829" cy="75424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" name="Google Shape;321;p32">
            <a:extLst>
              <a:ext uri="{FF2B5EF4-FFF2-40B4-BE49-F238E27FC236}">
                <a16:creationId xmlns:a16="http://schemas.microsoft.com/office/drawing/2014/main" id="{431295D7-259E-7344-AF17-C90F33889E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866503">
            <a:off x="2396896" y="2309148"/>
            <a:ext cx="578496" cy="92060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0;p32">
            <a:extLst>
              <a:ext uri="{FF2B5EF4-FFF2-40B4-BE49-F238E27FC236}">
                <a16:creationId xmlns:a16="http://schemas.microsoft.com/office/drawing/2014/main" id="{3712DA1E-6C2F-EC41-BE31-E059BE151F36}"/>
              </a:ext>
            </a:extLst>
          </p:cNvPr>
          <p:cNvSpPr/>
          <p:nvPr/>
        </p:nvSpPr>
        <p:spPr>
          <a:xfrm>
            <a:off x="1065623" y="1979679"/>
            <a:ext cx="1416246" cy="34528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37;p33">
            <a:extLst>
              <a:ext uri="{FF2B5EF4-FFF2-40B4-BE49-F238E27FC236}">
                <a16:creationId xmlns:a16="http://schemas.microsoft.com/office/drawing/2014/main" id="{53C27AFA-C0B4-994E-80CF-9A2CEE95934E}"/>
              </a:ext>
            </a:extLst>
          </p:cNvPr>
          <p:cNvSpPr/>
          <p:nvPr/>
        </p:nvSpPr>
        <p:spPr>
          <a:xfrm>
            <a:off x="4624997" y="2711850"/>
            <a:ext cx="2955562" cy="2165559"/>
          </a:xfrm>
          <a:prstGeom prst="wedgeRoundRectCallout">
            <a:avLst>
              <a:gd name="adj1" fmla="val 61600"/>
              <a:gd name="adj2" fmla="val 2641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じゃあ次は</a:t>
            </a:r>
            <a:r>
              <a:rPr lang="ja-JP" altLang="en-US" sz="1500" b="1">
                <a:solidFill>
                  <a:schemeClr val="accent5"/>
                </a:solidFill>
              </a:rPr>
              <a:t>スプライトにセリフをつけて</a:t>
            </a:r>
            <a:r>
              <a:rPr lang="ja-JP" altLang="en-US" sz="1500" b="1">
                <a:solidFill>
                  <a:schemeClr val="bg2"/>
                </a:solidFill>
              </a:rPr>
              <a:t>いこう</a:t>
            </a:r>
            <a:r>
              <a:rPr lang="ja-JP" altLang="en-US" sz="1500" b="1">
                <a:solidFill>
                  <a:srgbClr val="5E696C"/>
                </a:solidFill>
              </a:rPr>
              <a:t>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こんにちは！と２秒言う</a:t>
            </a:r>
            <a:r>
              <a:rPr lang="ja-JP" altLang="en-US" sz="1500" b="1">
                <a:solidFill>
                  <a:srgbClr val="5E696C"/>
                </a:solidFill>
              </a:rPr>
              <a:t>」のブロックを</a:t>
            </a:r>
            <a:r>
              <a:rPr lang="ja-JP" altLang="en-US" sz="1500" b="1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>
                <a:solidFill>
                  <a:srgbClr val="5E696C"/>
                </a:solidFill>
              </a:rPr>
              <a:t>して、</a:t>
            </a:r>
            <a:r>
              <a:rPr lang="ja-JP" altLang="en-US" sz="1500" b="1">
                <a:solidFill>
                  <a:schemeClr val="accent5"/>
                </a:solidFill>
              </a:rPr>
              <a:t>さっきのブロックの下</a:t>
            </a:r>
            <a:r>
              <a:rPr lang="ja-JP" altLang="en-US" sz="1500" b="1">
                <a:solidFill>
                  <a:srgbClr val="5E696C"/>
                </a:solidFill>
              </a:rPr>
              <a:t>につなげよう。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9" name="Google Shape;323;p32">
            <a:extLst>
              <a:ext uri="{FF2B5EF4-FFF2-40B4-BE49-F238E27FC236}">
                <a16:creationId xmlns:a16="http://schemas.microsoft.com/office/drawing/2014/main" id="{8E46CB69-F8E4-A244-BFE7-CE3331FA04D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00213" y="4025649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39;p33">
            <a:extLst>
              <a:ext uri="{FF2B5EF4-FFF2-40B4-BE49-F238E27FC236}">
                <a16:creationId xmlns:a16="http://schemas.microsoft.com/office/drawing/2014/main" id="{0EEC9785-8052-8E45-8618-61752444E65C}"/>
              </a:ext>
            </a:extLst>
          </p:cNvPr>
          <p:cNvSpPr txBox="1"/>
          <p:nvPr/>
        </p:nvSpPr>
        <p:spPr>
          <a:xfrm>
            <a:off x="5176861" y="2654702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つぎ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97F10984-C497-AA4E-B8A3-5EC9161DB8E2}"/>
              </a:ext>
            </a:extLst>
          </p:cNvPr>
          <p:cNvSpPr txBox="1"/>
          <p:nvPr/>
        </p:nvSpPr>
        <p:spPr>
          <a:xfrm>
            <a:off x="6249854" y="3330064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びょうい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B335299D-CB18-2347-BFC5-BB741461F7B8}"/>
              </a:ext>
            </a:extLst>
          </p:cNvPr>
          <p:cNvSpPr txBox="1"/>
          <p:nvPr/>
        </p:nvSpPr>
        <p:spPr>
          <a:xfrm>
            <a:off x="6884489" y="4025649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した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91980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54A34D8A-D639-8344-A229-18ED43B43E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1" y="1155707"/>
            <a:ext cx="7850779" cy="311228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スプライトにセリフをつけよう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8" name="Google Shape;337;p33">
            <a:extLst>
              <a:ext uri="{FF2B5EF4-FFF2-40B4-BE49-F238E27FC236}">
                <a16:creationId xmlns:a16="http://schemas.microsoft.com/office/drawing/2014/main" id="{53C27AFA-C0B4-994E-80CF-9A2CEE95934E}"/>
              </a:ext>
            </a:extLst>
          </p:cNvPr>
          <p:cNvSpPr/>
          <p:nvPr/>
        </p:nvSpPr>
        <p:spPr>
          <a:xfrm>
            <a:off x="1785705" y="3907123"/>
            <a:ext cx="6158145" cy="909279"/>
          </a:xfrm>
          <a:prstGeom prst="wedgeRoundRectCallout">
            <a:avLst>
              <a:gd name="adj1" fmla="val -54610"/>
              <a:gd name="adj2" fmla="val 1325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じつはこの</a:t>
            </a:r>
            <a:r>
              <a:rPr lang="ja-JP" altLang="en-US" sz="1500" b="1">
                <a:solidFill>
                  <a:schemeClr val="accent5"/>
                </a:solidFill>
              </a:rPr>
              <a:t>セリフ</a:t>
            </a:r>
            <a:r>
              <a:rPr lang="ja-JP" altLang="en-US" sz="1500" b="1">
                <a:solidFill>
                  <a:srgbClr val="5E696C"/>
                </a:solidFill>
              </a:rPr>
              <a:t>、自由に</a:t>
            </a:r>
            <a:r>
              <a:rPr lang="ja-JP" altLang="en-US" sz="1500" b="1">
                <a:solidFill>
                  <a:schemeClr val="accent5"/>
                </a:solidFill>
              </a:rPr>
              <a:t>べつの言葉にかえられるん</a:t>
            </a:r>
            <a:r>
              <a:rPr lang="ja-JP" altLang="en-US" sz="1500" b="1">
                <a:solidFill>
                  <a:srgbClr val="5E696C"/>
                </a:solidFill>
              </a:rPr>
              <a:t>だ！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こんにちは！</a:t>
            </a:r>
            <a:r>
              <a:rPr lang="ja-JP" altLang="en-US" sz="1500" b="1">
                <a:solidFill>
                  <a:srgbClr val="5E696C"/>
                </a:solidFill>
              </a:rPr>
              <a:t>」って書いてある</a:t>
            </a:r>
            <a:r>
              <a:rPr lang="ja-JP" altLang="en-US" sz="1500" b="1">
                <a:solidFill>
                  <a:schemeClr val="accent5"/>
                </a:solidFill>
              </a:rPr>
              <a:t>白いところ</a:t>
            </a:r>
            <a:r>
              <a:rPr lang="ja-JP" altLang="en-US" sz="1500" b="1">
                <a:solidFill>
                  <a:srgbClr val="5E696C"/>
                </a:solidFill>
              </a:rPr>
              <a:t>を</a:t>
            </a:r>
            <a:r>
              <a:rPr lang="ja-JP" altLang="en-US" sz="1500" b="1">
                <a:solidFill>
                  <a:schemeClr val="accent5"/>
                </a:solidFill>
              </a:rPr>
              <a:t>左クリック</a:t>
            </a:r>
            <a:r>
              <a:rPr lang="ja-JP" altLang="en-US" sz="1500" b="1">
                <a:solidFill>
                  <a:srgbClr val="5E696C"/>
                </a:solidFill>
              </a:rPr>
              <a:t>してみて。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9" name="Google Shape;323;p32">
            <a:extLst>
              <a:ext uri="{FF2B5EF4-FFF2-40B4-BE49-F238E27FC236}">
                <a16:creationId xmlns:a16="http://schemas.microsoft.com/office/drawing/2014/main" id="{8E46CB69-F8E4-A244-BFE7-CE3331FA04D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1081" y="4040485"/>
            <a:ext cx="856749" cy="85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3;p28">
            <a:extLst>
              <a:ext uri="{FF2B5EF4-FFF2-40B4-BE49-F238E27FC236}">
                <a16:creationId xmlns:a16="http://schemas.microsoft.com/office/drawing/2014/main" id="{6B956275-B870-9245-90AF-2C27EA0E763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0100" y="1330786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5;p28">
            <a:extLst>
              <a:ext uri="{FF2B5EF4-FFF2-40B4-BE49-F238E27FC236}">
                <a16:creationId xmlns:a16="http://schemas.microsoft.com/office/drawing/2014/main" id="{84955BEF-11D3-C344-B3B2-C6B370DF076E}"/>
              </a:ext>
            </a:extLst>
          </p:cNvPr>
          <p:cNvSpPr/>
          <p:nvPr/>
        </p:nvSpPr>
        <p:spPr>
          <a:xfrm>
            <a:off x="1785705" y="1292500"/>
            <a:ext cx="5096788" cy="859528"/>
          </a:xfrm>
          <a:prstGeom prst="wedgeRoundRectCallout">
            <a:avLst>
              <a:gd name="adj1" fmla="val -55322"/>
              <a:gd name="adj2" fmla="val 140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このブロックは前回も使ったね！でも「</a:t>
            </a:r>
            <a:r>
              <a:rPr lang="ja-JP" altLang="en-US" sz="1500" b="1">
                <a:solidFill>
                  <a:schemeClr val="accent5"/>
                </a:solidFill>
              </a:rPr>
              <a:t>こんにちは！</a:t>
            </a:r>
            <a:r>
              <a:rPr lang="ja-JP" altLang="en-US" sz="1500" b="1">
                <a:solidFill>
                  <a:srgbClr val="5E696C"/>
                </a:solidFill>
              </a:rPr>
              <a:t>」じゃなくて、</a:t>
            </a:r>
            <a:r>
              <a:rPr lang="ja-JP" altLang="en-US" sz="1500" b="1">
                <a:solidFill>
                  <a:schemeClr val="accent5"/>
                </a:solidFill>
              </a:rPr>
              <a:t>ちがうセリフ</a:t>
            </a:r>
            <a:r>
              <a:rPr lang="ja-JP" altLang="en-US" sz="1500" b="1">
                <a:solidFill>
                  <a:srgbClr val="5E696C"/>
                </a:solidFill>
              </a:rPr>
              <a:t>をしゃべってもらいたいな</a:t>
            </a:r>
            <a:r>
              <a:rPr lang="en-US" altLang="ja-JP" sz="1500" b="1" dirty="0">
                <a:solidFill>
                  <a:srgbClr val="5E696C"/>
                </a:solidFill>
              </a:rPr>
              <a:t>…</a:t>
            </a: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55A493B2-0C4C-4645-9073-892004037293}"/>
              </a:ext>
            </a:extLst>
          </p:cNvPr>
          <p:cNvSpPr txBox="1"/>
          <p:nvPr/>
        </p:nvSpPr>
        <p:spPr>
          <a:xfrm>
            <a:off x="3734881" y="4239360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2F030E04-83F1-8D44-90CE-7889FC0E8B12}"/>
              </a:ext>
            </a:extLst>
          </p:cNvPr>
          <p:cNvSpPr txBox="1"/>
          <p:nvPr/>
        </p:nvSpPr>
        <p:spPr>
          <a:xfrm>
            <a:off x="4618305" y="4244390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しろ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0F3EE45C-D3DB-8747-B0A1-F0E2E5A2153E}"/>
              </a:ext>
            </a:extLst>
          </p:cNvPr>
          <p:cNvSpPr txBox="1"/>
          <p:nvPr/>
        </p:nvSpPr>
        <p:spPr>
          <a:xfrm>
            <a:off x="5711904" y="4244390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30D6F0DA-CBED-0842-BF72-B29B5F7EF77E}"/>
              </a:ext>
            </a:extLst>
          </p:cNvPr>
          <p:cNvSpPr txBox="1"/>
          <p:nvPr/>
        </p:nvSpPr>
        <p:spPr>
          <a:xfrm>
            <a:off x="4659217" y="3898195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ことば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" name="Google Shape;320;p32">
            <a:extLst>
              <a:ext uri="{FF2B5EF4-FFF2-40B4-BE49-F238E27FC236}">
                <a16:creationId xmlns:a16="http://schemas.microsoft.com/office/drawing/2014/main" id="{11426053-E677-FE4E-80BE-26E0615D6596}"/>
              </a:ext>
            </a:extLst>
          </p:cNvPr>
          <p:cNvSpPr/>
          <p:nvPr/>
        </p:nvSpPr>
        <p:spPr>
          <a:xfrm>
            <a:off x="3240060" y="2771132"/>
            <a:ext cx="572661" cy="2161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82;p36">
            <a:extLst>
              <a:ext uri="{FF2B5EF4-FFF2-40B4-BE49-F238E27FC236}">
                <a16:creationId xmlns:a16="http://schemas.microsoft.com/office/drawing/2014/main" id="{D64D5DC4-1783-8148-A878-4917AE54D619}"/>
              </a:ext>
            </a:extLst>
          </p:cNvPr>
          <p:cNvSpPr/>
          <p:nvPr/>
        </p:nvSpPr>
        <p:spPr>
          <a:xfrm>
            <a:off x="4103479" y="2236810"/>
            <a:ext cx="1386794" cy="520800"/>
          </a:xfrm>
          <a:prstGeom prst="wedgeRoundRectCallout">
            <a:avLst>
              <a:gd name="adj1" fmla="val -66951"/>
              <a:gd name="adj2" fmla="val 4694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DAAADE62-5B43-0D47-9CAF-EF54E8B8205C}"/>
              </a:ext>
            </a:extLst>
          </p:cNvPr>
          <p:cNvSpPr txBox="1"/>
          <p:nvPr/>
        </p:nvSpPr>
        <p:spPr>
          <a:xfrm>
            <a:off x="4054403" y="2189157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CFC904E3-6FE3-844E-A082-0FC3AEDD6B9C}"/>
              </a:ext>
            </a:extLst>
          </p:cNvPr>
          <p:cNvSpPr txBox="1"/>
          <p:nvPr/>
        </p:nvSpPr>
        <p:spPr>
          <a:xfrm>
            <a:off x="3520192" y="3898195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じゆう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21" name="Google Shape;321;p32">
            <a:extLst>
              <a:ext uri="{FF2B5EF4-FFF2-40B4-BE49-F238E27FC236}">
                <a16:creationId xmlns:a16="http://schemas.microsoft.com/office/drawing/2014/main" id="{03E9DFDE-CC37-8347-B828-DA20019C959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12953" y="2938929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92B03993-6C77-FD40-8ADC-F5EED0BD8840}"/>
              </a:ext>
            </a:extLst>
          </p:cNvPr>
          <p:cNvSpPr txBox="1"/>
          <p:nvPr/>
        </p:nvSpPr>
        <p:spPr>
          <a:xfrm>
            <a:off x="3085353" y="1257835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ぜんかい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349F499F-CCE3-1F44-A362-80B1C4784289}"/>
              </a:ext>
            </a:extLst>
          </p:cNvPr>
          <p:cNvSpPr txBox="1"/>
          <p:nvPr/>
        </p:nvSpPr>
        <p:spPr>
          <a:xfrm>
            <a:off x="3669568" y="1256046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4315873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54A34D8A-D639-8344-A229-18ED43B43E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17394" b="36571"/>
          <a:stretch/>
        </p:blipFill>
        <p:spPr>
          <a:xfrm>
            <a:off x="1851434" y="1343486"/>
            <a:ext cx="6485258" cy="311228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スプライトにセリフをつけよう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ED57C07-B505-DF45-908F-190D68ECB71D}"/>
              </a:ext>
            </a:extLst>
          </p:cNvPr>
          <p:cNvSpPr/>
          <p:nvPr/>
        </p:nvSpPr>
        <p:spPr>
          <a:xfrm>
            <a:off x="5252768" y="3210862"/>
            <a:ext cx="2384375" cy="724247"/>
          </a:xfrm>
          <a:prstGeom prst="rect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accent5"/>
                </a:solidFill>
              </a:rPr>
              <a:t>キーボード</a:t>
            </a:r>
            <a:r>
              <a:rPr lang="ja-JP" altLang="en-US" sz="1500" b="1">
                <a:solidFill>
                  <a:schemeClr val="bg2"/>
                </a:solidFill>
              </a:rPr>
              <a:t>で</a:t>
            </a:r>
            <a:r>
              <a:rPr lang="ja-JP" altLang="en-US" sz="1500" b="1">
                <a:solidFill>
                  <a:schemeClr val="accent5"/>
                </a:solidFill>
              </a:rPr>
              <a:t>新しい</a:t>
            </a:r>
            <a:r>
              <a:rPr lang="ja-JP" altLang="en-US" sz="1500" b="1">
                <a:solidFill>
                  <a:schemeClr val="accent5"/>
                </a:solidFill>
                <a:ea typeface="Arial"/>
                <a:cs typeface="Arial"/>
              </a:rPr>
              <a:t>セリフ</a:t>
            </a:r>
            <a:r>
              <a:rPr lang="ja-JP" altLang="en-US" sz="1500" b="1">
                <a:solidFill>
                  <a:schemeClr val="bg2"/>
                </a:solidFill>
                <a:ea typeface="Arial"/>
                <a:cs typeface="Arial"/>
              </a:rPr>
              <a:t>を打ちこんでみよう！</a:t>
            </a:r>
            <a:endParaRPr kumimoji="1" lang="ja-JP" altLang="en-US" sz="1500">
              <a:solidFill>
                <a:schemeClr val="bg2"/>
              </a:solidFill>
            </a:endParaRPr>
          </a:p>
        </p:txBody>
      </p:sp>
      <p:sp>
        <p:nvSpPr>
          <p:cNvPr id="12" name="Google Shape;320;p32">
            <a:extLst>
              <a:ext uri="{FF2B5EF4-FFF2-40B4-BE49-F238E27FC236}">
                <a16:creationId xmlns:a16="http://schemas.microsoft.com/office/drawing/2014/main" id="{5BDB0701-94F2-F64B-A95F-D42B0BADFC85}"/>
              </a:ext>
            </a:extLst>
          </p:cNvPr>
          <p:cNvSpPr/>
          <p:nvPr/>
        </p:nvSpPr>
        <p:spPr>
          <a:xfrm>
            <a:off x="4448372" y="2958911"/>
            <a:ext cx="572661" cy="2161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9D3DC3FD-0B75-174E-A3B6-EEC1D4CE5EA0}"/>
              </a:ext>
            </a:extLst>
          </p:cNvPr>
          <p:cNvSpPr txBox="1"/>
          <p:nvPr/>
        </p:nvSpPr>
        <p:spPr>
          <a:xfrm>
            <a:off x="5481256" y="3477955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A567D8DA-5E6E-DC4B-B29A-BD41493AEFB5}"/>
              </a:ext>
            </a:extLst>
          </p:cNvPr>
          <p:cNvSpPr txBox="1"/>
          <p:nvPr/>
        </p:nvSpPr>
        <p:spPr>
          <a:xfrm>
            <a:off x="6216814" y="3126526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あたら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140AC94-5062-9849-8026-182E7089F52A}"/>
              </a:ext>
            </a:extLst>
          </p:cNvPr>
          <p:cNvGrpSpPr/>
          <p:nvPr/>
        </p:nvGrpSpPr>
        <p:grpSpPr>
          <a:xfrm>
            <a:off x="4674544" y="1946344"/>
            <a:ext cx="2902423" cy="724246"/>
            <a:chOff x="3479892" y="1782514"/>
            <a:chExt cx="2902423" cy="724246"/>
          </a:xfrm>
        </p:grpSpPr>
        <p:sp>
          <p:nvSpPr>
            <p:cNvPr id="14" name="Google Shape;382;p36">
              <a:extLst>
                <a:ext uri="{FF2B5EF4-FFF2-40B4-BE49-F238E27FC236}">
                  <a16:creationId xmlns:a16="http://schemas.microsoft.com/office/drawing/2014/main" id="{8E2F13AC-17F1-5646-A903-9739779CBABC}"/>
                </a:ext>
              </a:extLst>
            </p:cNvPr>
            <p:cNvSpPr/>
            <p:nvPr/>
          </p:nvSpPr>
          <p:spPr>
            <a:xfrm>
              <a:off x="3479892" y="1782514"/>
              <a:ext cx="2902423" cy="724246"/>
            </a:xfrm>
            <a:prstGeom prst="wedgeRoundRectCallout">
              <a:avLst>
                <a:gd name="adj1" fmla="val -38501"/>
                <a:gd name="adj2" fmla="val 80284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" name="図 20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795BB18F-4BB5-E440-863E-837FF8B07A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0707" t="32386" r="53249" b="61605"/>
            <a:stretch/>
          </p:blipFill>
          <p:spPr>
            <a:xfrm>
              <a:off x="3515295" y="1842817"/>
              <a:ext cx="2754056" cy="644716"/>
            </a:xfrm>
            <a:prstGeom prst="rect">
              <a:avLst/>
            </a:prstGeom>
          </p:spPr>
        </p:pic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DE738142-EBCC-144F-970D-94A8DB380A5F}"/>
                </a:ext>
              </a:extLst>
            </p:cNvPr>
            <p:cNvCxnSpPr>
              <a:cxnSpLocks/>
            </p:cNvCxnSpPr>
            <p:nvPr/>
          </p:nvCxnSpPr>
          <p:spPr>
            <a:xfrm>
              <a:off x="6045122" y="2058572"/>
              <a:ext cx="0" cy="171586"/>
            </a:xfrm>
            <a:prstGeom prst="line">
              <a:avLst/>
            </a:prstGeom>
            <a:ln>
              <a:solidFill>
                <a:srgbClr val="575E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Google Shape;163;p28">
            <a:extLst>
              <a:ext uri="{FF2B5EF4-FFF2-40B4-BE49-F238E27FC236}">
                <a16:creationId xmlns:a16="http://schemas.microsoft.com/office/drawing/2014/main" id="{D0055D31-7D33-E843-B9E1-D73CBC87F3C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058" y="289962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65;p28">
            <a:extLst>
              <a:ext uri="{FF2B5EF4-FFF2-40B4-BE49-F238E27FC236}">
                <a16:creationId xmlns:a16="http://schemas.microsoft.com/office/drawing/2014/main" id="{58FA4AC4-BF9B-C346-B993-31E275CE8B98}"/>
              </a:ext>
            </a:extLst>
          </p:cNvPr>
          <p:cNvSpPr/>
          <p:nvPr/>
        </p:nvSpPr>
        <p:spPr>
          <a:xfrm>
            <a:off x="1506624" y="3026799"/>
            <a:ext cx="1329496" cy="573704"/>
          </a:xfrm>
          <a:prstGeom prst="wedgeRoundRectCallout">
            <a:avLst>
              <a:gd name="adj1" fmla="val -66990"/>
              <a:gd name="adj2" fmla="val 1688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ほんとだ！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28" name="Google Shape;337;p33">
            <a:extLst>
              <a:ext uri="{FF2B5EF4-FFF2-40B4-BE49-F238E27FC236}">
                <a16:creationId xmlns:a16="http://schemas.microsoft.com/office/drawing/2014/main" id="{E0B3C59B-B9BB-2C4A-A0EA-482E66EA461E}"/>
              </a:ext>
            </a:extLst>
          </p:cNvPr>
          <p:cNvSpPr/>
          <p:nvPr/>
        </p:nvSpPr>
        <p:spPr>
          <a:xfrm>
            <a:off x="1503587" y="1179239"/>
            <a:ext cx="1784444" cy="1483130"/>
          </a:xfrm>
          <a:prstGeom prst="wedgeRoundRectCallout">
            <a:avLst>
              <a:gd name="adj1" fmla="val -66014"/>
              <a:gd name="adj2" fmla="val -911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古いセリフ</a:t>
            </a:r>
            <a:r>
              <a:rPr lang="ja-JP" altLang="en-US" sz="1500" b="1">
                <a:solidFill>
                  <a:schemeClr val="bg2"/>
                </a:solidFill>
              </a:rPr>
              <a:t>を消して、</a:t>
            </a:r>
            <a:r>
              <a:rPr lang="ja-JP" altLang="en-US" sz="1500" b="1">
                <a:solidFill>
                  <a:schemeClr val="accent5"/>
                </a:solidFill>
              </a:rPr>
              <a:t>新しいセリフ</a:t>
            </a:r>
            <a:r>
              <a:rPr lang="ja-JP" altLang="en-US" sz="1500" b="1">
                <a:solidFill>
                  <a:srgbClr val="5E696C"/>
                </a:solidFill>
              </a:rPr>
              <a:t>を打ちこめるようになるよ！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29" name="Google Shape;323;p32">
            <a:extLst>
              <a:ext uri="{FF2B5EF4-FFF2-40B4-BE49-F238E27FC236}">
                <a16:creationId xmlns:a16="http://schemas.microsoft.com/office/drawing/2014/main" id="{3A1C4021-F5CC-454D-8337-95425AB3F93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0761" y="1387122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60160D6E-42FC-4A4B-9CE2-A5247B72C9AD}"/>
              </a:ext>
            </a:extLst>
          </p:cNvPr>
          <p:cNvSpPr txBox="1"/>
          <p:nvPr/>
        </p:nvSpPr>
        <p:spPr>
          <a:xfrm>
            <a:off x="1801917" y="1447229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あたら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9CA7D310-7A60-D045-BEEB-9B98D70CFD1F}"/>
              </a:ext>
            </a:extLst>
          </p:cNvPr>
          <p:cNvSpPr txBox="1"/>
          <p:nvPr/>
        </p:nvSpPr>
        <p:spPr>
          <a:xfrm>
            <a:off x="1732441" y="1796828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3CD0BE5C-6CE5-D747-A951-CBE0C43498FD}"/>
              </a:ext>
            </a:extLst>
          </p:cNvPr>
          <p:cNvSpPr txBox="1"/>
          <p:nvPr/>
        </p:nvSpPr>
        <p:spPr>
          <a:xfrm>
            <a:off x="1482426" y="1115458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ふる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3" name="Google Shape;339;p33">
            <a:extLst>
              <a:ext uri="{FF2B5EF4-FFF2-40B4-BE49-F238E27FC236}">
                <a16:creationId xmlns:a16="http://schemas.microsoft.com/office/drawing/2014/main" id="{C054CEE6-7A56-2242-BB96-3C04F3705D5B}"/>
              </a:ext>
            </a:extLst>
          </p:cNvPr>
          <p:cNvSpPr txBox="1"/>
          <p:nvPr/>
        </p:nvSpPr>
        <p:spPr>
          <a:xfrm>
            <a:off x="2687916" y="1113334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け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4" name="Google Shape;337;p33">
            <a:extLst>
              <a:ext uri="{FF2B5EF4-FFF2-40B4-BE49-F238E27FC236}">
                <a16:creationId xmlns:a16="http://schemas.microsoft.com/office/drawing/2014/main" id="{0925E0AC-2BFA-0E48-85F7-E9BE5B04AEF6}"/>
              </a:ext>
            </a:extLst>
          </p:cNvPr>
          <p:cNvSpPr/>
          <p:nvPr/>
        </p:nvSpPr>
        <p:spPr>
          <a:xfrm>
            <a:off x="1503587" y="3964754"/>
            <a:ext cx="3615806" cy="761155"/>
          </a:xfrm>
          <a:prstGeom prst="wedgeRoundRectCallout">
            <a:avLst>
              <a:gd name="adj1" fmla="val -56548"/>
              <a:gd name="adj2" fmla="val -651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ここではセリフを「</a:t>
            </a:r>
            <a:r>
              <a:rPr lang="ja-JP" altLang="en-US" sz="1500" b="1">
                <a:solidFill>
                  <a:schemeClr val="accent5"/>
                </a:solidFill>
              </a:rPr>
              <a:t>あ！なかまかもしれない！</a:t>
            </a:r>
            <a:r>
              <a:rPr lang="ja-JP" altLang="en-US" sz="1500" b="1">
                <a:solidFill>
                  <a:schemeClr val="bg2"/>
                </a:solidFill>
              </a:rPr>
              <a:t>」にかえておこう。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35" name="Google Shape;323;p32">
            <a:extLst>
              <a:ext uri="{FF2B5EF4-FFF2-40B4-BE49-F238E27FC236}">
                <a16:creationId xmlns:a16="http://schemas.microsoft.com/office/drawing/2014/main" id="{B7CD644B-1C20-594B-9BE3-9C9C031D683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0761" y="3910350"/>
            <a:ext cx="856749" cy="856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42119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15661553-8531-CD45-9705-E8DA79F43D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634" b="36571"/>
          <a:stretch/>
        </p:blipFill>
        <p:spPr>
          <a:xfrm>
            <a:off x="3956242" y="1155711"/>
            <a:ext cx="4725233" cy="338333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セリフをついかしよう！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Google Shape;337;p33">
            <a:extLst>
              <a:ext uri="{FF2B5EF4-FFF2-40B4-BE49-F238E27FC236}">
                <a16:creationId xmlns:a16="http://schemas.microsoft.com/office/drawing/2014/main" id="{13EE1DDD-8CDF-1A4E-93A8-E48F00E4741E}"/>
              </a:ext>
            </a:extLst>
          </p:cNvPr>
          <p:cNvSpPr/>
          <p:nvPr/>
        </p:nvSpPr>
        <p:spPr>
          <a:xfrm>
            <a:off x="1086721" y="1157281"/>
            <a:ext cx="2662597" cy="2717643"/>
          </a:xfrm>
          <a:prstGeom prst="wedgeRoundRectCallout">
            <a:avLst>
              <a:gd name="adj1" fmla="val -35872"/>
              <a:gd name="adj2" fmla="val 6429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じゃあ、次はさらに</a:t>
            </a:r>
            <a:r>
              <a:rPr lang="ja-JP" altLang="en-US" sz="1500" b="1">
                <a:solidFill>
                  <a:schemeClr val="accent5"/>
                </a:solidFill>
              </a:rPr>
              <a:t>セリフをついか</a:t>
            </a:r>
            <a:r>
              <a:rPr lang="ja-JP" altLang="en-US" sz="1500" b="1">
                <a:solidFill>
                  <a:schemeClr val="bg2"/>
                </a:solidFill>
              </a:rPr>
              <a:t>してみよう！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さっきのセリフの後に、今度は「</a:t>
            </a:r>
            <a:r>
              <a:rPr lang="ja-JP" altLang="en-US" sz="1500" b="1">
                <a:solidFill>
                  <a:schemeClr val="accent5"/>
                </a:solidFill>
              </a:rPr>
              <a:t>ついていってみよう</a:t>
            </a:r>
            <a:r>
              <a:rPr lang="ja-JP" altLang="en-US" sz="1500" b="1">
                <a:solidFill>
                  <a:schemeClr val="bg2"/>
                </a:solidFill>
              </a:rPr>
              <a:t>」</a:t>
            </a:r>
            <a:r>
              <a:rPr lang="ja-JP" altLang="en-US" sz="1500" b="1">
                <a:solidFill>
                  <a:schemeClr val="accent5"/>
                </a:solidFill>
              </a:rPr>
              <a:t>ってスプライトがしゃべるように</a:t>
            </a:r>
            <a:r>
              <a:rPr lang="ja-JP" altLang="en-US" sz="1500" b="1">
                <a:solidFill>
                  <a:schemeClr val="bg2"/>
                </a:solidFill>
              </a:rPr>
              <a:t>ブロックをならべてみて。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20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できるかな？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6" name="Google Shape;323;p32">
            <a:extLst>
              <a:ext uri="{FF2B5EF4-FFF2-40B4-BE49-F238E27FC236}">
                <a16:creationId xmlns:a16="http://schemas.microsoft.com/office/drawing/2014/main" id="{141A2F90-89BD-ED4E-BEB5-349F1F351C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849" y="3899638"/>
            <a:ext cx="1070849" cy="1070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39;p33">
            <a:extLst>
              <a:ext uri="{FF2B5EF4-FFF2-40B4-BE49-F238E27FC236}">
                <a16:creationId xmlns:a16="http://schemas.microsoft.com/office/drawing/2014/main" id="{E0128F45-14EF-C241-9100-CE56D754E27B}"/>
              </a:ext>
            </a:extLst>
          </p:cNvPr>
          <p:cNvSpPr txBox="1"/>
          <p:nvPr/>
        </p:nvSpPr>
        <p:spPr>
          <a:xfrm>
            <a:off x="1828318" y="1140805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つぎ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8" name="Google Shape;339;p33">
            <a:extLst>
              <a:ext uri="{FF2B5EF4-FFF2-40B4-BE49-F238E27FC236}">
                <a16:creationId xmlns:a16="http://schemas.microsoft.com/office/drawing/2014/main" id="{63DD3C83-7247-5F40-BBF7-F8B85E8F92D4}"/>
              </a:ext>
            </a:extLst>
          </p:cNvPr>
          <p:cNvSpPr txBox="1"/>
          <p:nvPr/>
        </p:nvSpPr>
        <p:spPr>
          <a:xfrm>
            <a:off x="2585402" y="1818286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あと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F259C871-D0CA-554A-ACBD-A02AD4332BFD}"/>
              </a:ext>
            </a:extLst>
          </p:cNvPr>
          <p:cNvSpPr txBox="1"/>
          <p:nvPr/>
        </p:nvSpPr>
        <p:spPr>
          <a:xfrm>
            <a:off x="3198226" y="1818286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こんど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0" name="Google Shape;163;p28">
            <a:extLst>
              <a:ext uri="{FF2B5EF4-FFF2-40B4-BE49-F238E27FC236}">
                <a16:creationId xmlns:a16="http://schemas.microsoft.com/office/drawing/2014/main" id="{C5FB7991-A3EC-1A4D-BA65-53FE668F5C2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0204" y="398778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65;p28">
            <a:extLst>
              <a:ext uri="{FF2B5EF4-FFF2-40B4-BE49-F238E27FC236}">
                <a16:creationId xmlns:a16="http://schemas.microsoft.com/office/drawing/2014/main" id="{06A2E9D8-02E5-404F-8526-75BCB1CD81EA}"/>
              </a:ext>
            </a:extLst>
          </p:cNvPr>
          <p:cNvSpPr/>
          <p:nvPr/>
        </p:nvSpPr>
        <p:spPr>
          <a:xfrm>
            <a:off x="6318858" y="4261082"/>
            <a:ext cx="1329496" cy="509664"/>
          </a:xfrm>
          <a:prstGeom prst="wedgeRoundRectCallout">
            <a:avLst>
              <a:gd name="adj1" fmla="val 64990"/>
              <a:gd name="adj2" fmla="val 2208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がんばるぞ！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800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06836B06-41CC-E943-8F1D-7B84E25F13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18" y="1155705"/>
            <a:ext cx="7850779" cy="311228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できたかな？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2" name="Google Shape;163;p28">
            <a:extLst>
              <a:ext uri="{FF2B5EF4-FFF2-40B4-BE49-F238E27FC236}">
                <a16:creationId xmlns:a16="http://schemas.microsoft.com/office/drawing/2014/main" id="{B70D70DC-1198-1F4C-8955-2D75A606BBD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522" y="1271432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65;p28">
            <a:extLst>
              <a:ext uri="{FF2B5EF4-FFF2-40B4-BE49-F238E27FC236}">
                <a16:creationId xmlns:a16="http://schemas.microsoft.com/office/drawing/2014/main" id="{80F2CE41-B07A-5940-AD6F-40F4ADA0F853}"/>
              </a:ext>
            </a:extLst>
          </p:cNvPr>
          <p:cNvSpPr/>
          <p:nvPr/>
        </p:nvSpPr>
        <p:spPr>
          <a:xfrm>
            <a:off x="1555970" y="1408079"/>
            <a:ext cx="1805067" cy="509664"/>
          </a:xfrm>
          <a:prstGeom prst="wedgeRoundRectCallout">
            <a:avLst>
              <a:gd name="adj1" fmla="val -65980"/>
              <a:gd name="adj2" fmla="val 2370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これでどうかな？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14" name="Google Shape;337;p33">
            <a:extLst>
              <a:ext uri="{FF2B5EF4-FFF2-40B4-BE49-F238E27FC236}">
                <a16:creationId xmlns:a16="http://schemas.microsoft.com/office/drawing/2014/main" id="{FDE50FFA-55FF-174A-B1E5-A7CDE19CA176}"/>
              </a:ext>
            </a:extLst>
          </p:cNvPr>
          <p:cNvSpPr/>
          <p:nvPr/>
        </p:nvSpPr>
        <p:spPr>
          <a:xfrm>
            <a:off x="1555970" y="4096085"/>
            <a:ext cx="3010354" cy="509664"/>
          </a:xfrm>
          <a:prstGeom prst="wedgeRoundRectCallout">
            <a:avLst>
              <a:gd name="adj1" fmla="val -57916"/>
              <a:gd name="adj2" fmla="val -1621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せいかい！</a:t>
            </a:r>
            <a:r>
              <a:rPr lang="ja-JP" altLang="en-US" sz="1500" b="1">
                <a:solidFill>
                  <a:schemeClr val="bg2"/>
                </a:solidFill>
              </a:rPr>
              <a:t>さすがせいとくん！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15" name="Google Shape;323;p32">
            <a:extLst>
              <a:ext uri="{FF2B5EF4-FFF2-40B4-BE49-F238E27FC236}">
                <a16:creationId xmlns:a16="http://schemas.microsoft.com/office/drawing/2014/main" id="{CFF7DF32-7C55-7841-A847-DD90D954F4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5503" y="3922542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20;p32">
            <a:extLst>
              <a:ext uri="{FF2B5EF4-FFF2-40B4-BE49-F238E27FC236}">
                <a16:creationId xmlns:a16="http://schemas.microsoft.com/office/drawing/2014/main" id="{C647FF17-6BB2-544A-8464-9D11921D8144}"/>
              </a:ext>
            </a:extLst>
          </p:cNvPr>
          <p:cNvSpPr/>
          <p:nvPr/>
        </p:nvSpPr>
        <p:spPr>
          <a:xfrm>
            <a:off x="2998574" y="2826661"/>
            <a:ext cx="1894702" cy="50966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B89060D-272A-0E47-B3CF-21784D894CB4}"/>
              </a:ext>
            </a:extLst>
          </p:cNvPr>
          <p:cNvGrpSpPr/>
          <p:nvPr/>
        </p:nvGrpSpPr>
        <p:grpSpPr>
          <a:xfrm>
            <a:off x="5550471" y="2172166"/>
            <a:ext cx="3292216" cy="2579984"/>
            <a:chOff x="5695181" y="2265210"/>
            <a:chExt cx="3292216" cy="2579984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87130077-9AA3-7849-9061-E512109F9FBD}"/>
                </a:ext>
              </a:extLst>
            </p:cNvPr>
            <p:cNvSpPr/>
            <p:nvPr/>
          </p:nvSpPr>
          <p:spPr>
            <a:xfrm>
              <a:off x="5769323" y="2293834"/>
              <a:ext cx="3073760" cy="25513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defTabSz="914378">
                <a:lnSpc>
                  <a:spcPct val="150000"/>
                </a:lnSpc>
                <a:buSzPts val="1400"/>
              </a:pPr>
              <a:r>
                <a:rPr lang="ja-JP" altLang="en-US" sz="1500" b="1">
                  <a:solidFill>
                    <a:schemeClr val="bg2"/>
                  </a:solidFill>
                </a:rPr>
                <a:t>　</a:t>
              </a:r>
              <a:r>
                <a:rPr lang="en-US" altLang="ja-JP" sz="1500" b="1" dirty="0">
                  <a:solidFill>
                    <a:schemeClr val="bg2"/>
                  </a:solidFill>
                </a:rPr>
                <a:t>〜</a:t>
              </a:r>
              <a:r>
                <a:rPr lang="ja-JP" altLang="en-US" sz="1500" b="1">
                  <a:solidFill>
                    <a:schemeClr val="bg2"/>
                  </a:solidFill>
                </a:rPr>
                <a:t>やり方</a:t>
              </a:r>
              <a:r>
                <a:rPr lang="en-US" altLang="ja-JP" sz="1500" b="1" dirty="0">
                  <a:solidFill>
                    <a:schemeClr val="bg2"/>
                  </a:solidFill>
                </a:rPr>
                <a:t>〜</a:t>
              </a:r>
            </a:p>
            <a:p>
              <a:pPr defTabSz="914378">
                <a:lnSpc>
                  <a:spcPct val="150000"/>
                </a:lnSpc>
                <a:buSzPts val="1400"/>
              </a:pPr>
              <a:r>
                <a:rPr lang="en-US" altLang="ja-JP" sz="1500" b="1" dirty="0">
                  <a:solidFill>
                    <a:schemeClr val="bg2"/>
                  </a:solidFill>
                </a:rPr>
                <a:t>① </a:t>
              </a:r>
              <a:r>
                <a:rPr lang="ja-JP" altLang="en-US" sz="1500" b="1">
                  <a:solidFill>
                    <a:schemeClr val="bg2"/>
                  </a:solidFill>
                </a:rPr>
                <a:t>「</a:t>
              </a:r>
              <a:r>
                <a:rPr lang="ja-JP" altLang="en-US" sz="1500" b="1">
                  <a:solidFill>
                    <a:schemeClr val="accent5"/>
                  </a:solidFill>
                </a:rPr>
                <a:t>こんにちは！と２秒言う</a:t>
              </a:r>
              <a:r>
                <a:rPr lang="ja-JP" altLang="en-US" sz="1500" b="1">
                  <a:solidFill>
                    <a:schemeClr val="bg2"/>
                  </a:solidFill>
                </a:rPr>
                <a:t>」のブロックを</a:t>
              </a:r>
              <a:r>
                <a:rPr lang="ja-JP" altLang="en-US" sz="1500" b="1">
                  <a:solidFill>
                    <a:schemeClr val="accent5"/>
                  </a:solidFill>
                </a:rPr>
                <a:t>ドラッグ＆ドロップ</a:t>
              </a:r>
              <a:r>
                <a:rPr lang="ja-JP" altLang="en-US" sz="1500" b="1">
                  <a:solidFill>
                    <a:schemeClr val="bg2"/>
                  </a:solidFill>
                </a:rPr>
                <a:t>して、</a:t>
              </a:r>
              <a:endParaRPr lang="en-US" altLang="ja-JP" sz="1500" b="1" dirty="0">
                <a:solidFill>
                  <a:schemeClr val="bg2"/>
                </a:solidFill>
              </a:endParaRPr>
            </a:p>
            <a:p>
              <a:pPr defTabSz="914378">
                <a:lnSpc>
                  <a:spcPct val="150000"/>
                </a:lnSpc>
                <a:buSzPts val="1400"/>
              </a:pPr>
              <a:r>
                <a:rPr lang="en-US" altLang="ja-JP" sz="1500" b="1" dirty="0">
                  <a:solidFill>
                    <a:schemeClr val="bg2"/>
                  </a:solidFill>
                </a:rPr>
                <a:t>② </a:t>
              </a:r>
              <a:r>
                <a:rPr lang="ja-JP" altLang="en-US" sz="1500" b="1">
                  <a:solidFill>
                    <a:schemeClr val="bg2"/>
                  </a:solidFill>
                </a:rPr>
                <a:t>セリフが書いてある</a:t>
              </a:r>
              <a:r>
                <a:rPr lang="ja-JP" altLang="en-US" sz="1500" b="1">
                  <a:solidFill>
                    <a:schemeClr val="accent5"/>
                  </a:solidFill>
                </a:rPr>
                <a:t>白いところ</a:t>
              </a:r>
              <a:r>
                <a:rPr lang="ja-JP" altLang="en-US" sz="1500" b="1">
                  <a:solidFill>
                    <a:schemeClr val="bg2"/>
                  </a:solidFill>
                </a:rPr>
                <a:t>を</a:t>
              </a:r>
              <a:r>
                <a:rPr lang="ja-JP" altLang="en-US" sz="1500" b="1">
                  <a:solidFill>
                    <a:schemeClr val="accent5"/>
                  </a:solidFill>
                </a:rPr>
                <a:t>左クリック</a:t>
              </a:r>
              <a:r>
                <a:rPr lang="ja-JP" altLang="en-US" sz="1500" b="1">
                  <a:solidFill>
                    <a:schemeClr val="bg2"/>
                  </a:solidFill>
                </a:rPr>
                <a:t>した後、</a:t>
              </a:r>
              <a:endParaRPr lang="en-US" altLang="ja-JP" sz="1500" b="1" dirty="0">
                <a:solidFill>
                  <a:schemeClr val="bg2"/>
                </a:solidFill>
              </a:endParaRPr>
            </a:p>
            <a:p>
              <a:pPr defTabSz="914378">
                <a:lnSpc>
                  <a:spcPct val="150000"/>
                </a:lnSpc>
                <a:buSzPts val="1400"/>
              </a:pPr>
              <a:r>
                <a:rPr lang="en-US" altLang="ja-JP" sz="1500" b="1" dirty="0">
                  <a:solidFill>
                    <a:schemeClr val="bg2"/>
                  </a:solidFill>
                </a:rPr>
                <a:t>③ </a:t>
              </a:r>
              <a:r>
                <a:rPr lang="ja-JP" altLang="en-US" sz="1500" b="1">
                  <a:solidFill>
                    <a:schemeClr val="bg2"/>
                  </a:solidFill>
                </a:rPr>
                <a:t>キーボードで</a:t>
              </a:r>
              <a:r>
                <a:rPr lang="ja-JP" altLang="en-US" sz="1500" b="1">
                  <a:solidFill>
                    <a:schemeClr val="accent5"/>
                  </a:solidFill>
                </a:rPr>
                <a:t>新しいセリフ</a:t>
              </a:r>
              <a:r>
                <a:rPr lang="ja-JP" altLang="en-US" sz="1500" b="1">
                  <a:solidFill>
                    <a:schemeClr val="bg2"/>
                  </a:solidFill>
                </a:rPr>
                <a:t>を打ちこんだら</a:t>
              </a:r>
              <a:r>
                <a:rPr lang="ja-JP" altLang="en-US" sz="1500" b="1">
                  <a:solidFill>
                    <a:schemeClr val="accent5"/>
                  </a:solidFill>
                </a:rPr>
                <a:t>かんせい</a:t>
              </a:r>
              <a:r>
                <a:rPr lang="ja-JP" altLang="en-US" sz="1500" b="1">
                  <a:solidFill>
                    <a:schemeClr val="bg2"/>
                  </a:solidFill>
                </a:rPr>
                <a:t>だよ！</a:t>
              </a:r>
              <a:endParaRPr lang="en-US" altLang="ja-JP" sz="1500" b="1" dirty="0">
                <a:solidFill>
                  <a:schemeClr val="bg2"/>
                </a:solidFill>
              </a:endParaRPr>
            </a:p>
          </p:txBody>
        </p:sp>
        <p:sp>
          <p:nvSpPr>
            <p:cNvPr id="18" name="Google Shape;339;p33">
              <a:extLst>
                <a:ext uri="{FF2B5EF4-FFF2-40B4-BE49-F238E27FC236}">
                  <a16:creationId xmlns:a16="http://schemas.microsoft.com/office/drawing/2014/main" id="{C65732A1-A657-8B48-B72E-73B64C84E154}"/>
                </a:ext>
              </a:extLst>
            </p:cNvPr>
            <p:cNvSpPr txBox="1"/>
            <p:nvPr/>
          </p:nvSpPr>
          <p:spPr>
            <a:xfrm>
              <a:off x="6398276" y="2265210"/>
              <a:ext cx="746286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bg2"/>
                  </a:solidFill>
                  <a:ea typeface="Lato"/>
                  <a:sym typeface="Lato"/>
                </a:rPr>
                <a:t>かた</a:t>
              </a:r>
              <a:endParaRPr sz="900" b="1" dirty="0">
                <a:solidFill>
                  <a:schemeClr val="bg2"/>
                </a:solidFill>
                <a:ea typeface="Lato"/>
                <a:sym typeface="Lato"/>
              </a:endParaRPr>
            </a:p>
          </p:txBody>
        </p:sp>
        <p:sp>
          <p:nvSpPr>
            <p:cNvPr id="19" name="Google Shape;339;p33">
              <a:extLst>
                <a:ext uri="{FF2B5EF4-FFF2-40B4-BE49-F238E27FC236}">
                  <a16:creationId xmlns:a16="http://schemas.microsoft.com/office/drawing/2014/main" id="{D69A55C0-F601-7141-946B-ECBB80DA7C95}"/>
                </a:ext>
              </a:extLst>
            </p:cNvPr>
            <p:cNvSpPr txBox="1"/>
            <p:nvPr/>
          </p:nvSpPr>
          <p:spPr>
            <a:xfrm>
              <a:off x="7349745" y="2605399"/>
              <a:ext cx="746286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accent5"/>
                  </a:solidFill>
                  <a:ea typeface="Lato"/>
                  <a:sym typeface="Lato"/>
                </a:rPr>
                <a:t>びょうい</a:t>
              </a:r>
              <a:endParaRPr sz="900" b="1" dirty="0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20" name="Google Shape;339;p33">
              <a:extLst>
                <a:ext uri="{FF2B5EF4-FFF2-40B4-BE49-F238E27FC236}">
                  <a16:creationId xmlns:a16="http://schemas.microsoft.com/office/drawing/2014/main" id="{928BF20B-34B9-DE4F-9EC7-1D1E9404672E}"/>
                </a:ext>
              </a:extLst>
            </p:cNvPr>
            <p:cNvSpPr txBox="1"/>
            <p:nvPr/>
          </p:nvSpPr>
          <p:spPr>
            <a:xfrm>
              <a:off x="6717027" y="3298847"/>
              <a:ext cx="746286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bg2"/>
                  </a:solidFill>
                  <a:ea typeface="Lato"/>
                  <a:sym typeface="Lato"/>
                </a:rPr>
                <a:t>か</a:t>
              </a:r>
              <a:endParaRPr sz="900" b="1" dirty="0">
                <a:solidFill>
                  <a:schemeClr val="bg2"/>
                </a:solidFill>
                <a:ea typeface="Lato"/>
                <a:sym typeface="Lato"/>
              </a:endParaRPr>
            </a:p>
          </p:txBody>
        </p:sp>
        <p:sp>
          <p:nvSpPr>
            <p:cNvPr id="21" name="Google Shape;339;p33">
              <a:extLst>
                <a:ext uri="{FF2B5EF4-FFF2-40B4-BE49-F238E27FC236}">
                  <a16:creationId xmlns:a16="http://schemas.microsoft.com/office/drawing/2014/main" id="{E225401E-AEE0-AA4F-8157-99F07E0301AD}"/>
                </a:ext>
              </a:extLst>
            </p:cNvPr>
            <p:cNvSpPr txBox="1"/>
            <p:nvPr/>
          </p:nvSpPr>
          <p:spPr>
            <a:xfrm>
              <a:off x="7532585" y="3298847"/>
              <a:ext cx="746286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accent5"/>
                  </a:solidFill>
                  <a:ea typeface="Lato"/>
                  <a:sym typeface="Lato"/>
                </a:rPr>
                <a:t>しろ</a:t>
              </a:r>
              <a:endParaRPr sz="900" b="1" dirty="0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22" name="Google Shape;339;p33">
              <a:extLst>
                <a:ext uri="{FF2B5EF4-FFF2-40B4-BE49-F238E27FC236}">
                  <a16:creationId xmlns:a16="http://schemas.microsoft.com/office/drawing/2014/main" id="{832E3EB6-B60D-7843-A268-E69885E41617}"/>
                </a:ext>
              </a:extLst>
            </p:cNvPr>
            <p:cNvSpPr txBox="1"/>
            <p:nvPr/>
          </p:nvSpPr>
          <p:spPr>
            <a:xfrm>
              <a:off x="5695181" y="3650079"/>
              <a:ext cx="746286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accent5"/>
                  </a:solidFill>
                  <a:ea typeface="Lato"/>
                  <a:sym typeface="Lato"/>
                </a:rPr>
                <a:t>ひだり</a:t>
              </a:r>
              <a:endParaRPr sz="900" b="1" dirty="0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23" name="Google Shape;339;p33">
              <a:extLst>
                <a:ext uri="{FF2B5EF4-FFF2-40B4-BE49-F238E27FC236}">
                  <a16:creationId xmlns:a16="http://schemas.microsoft.com/office/drawing/2014/main" id="{FA564801-78E7-F245-BC55-F1123F47B6A1}"/>
                </a:ext>
              </a:extLst>
            </p:cNvPr>
            <p:cNvSpPr txBox="1"/>
            <p:nvPr/>
          </p:nvSpPr>
          <p:spPr>
            <a:xfrm>
              <a:off x="6856990" y="3650079"/>
              <a:ext cx="746286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bg2"/>
                  </a:solidFill>
                  <a:ea typeface="Lato"/>
                  <a:sym typeface="Lato"/>
                </a:rPr>
                <a:t>あと</a:t>
              </a:r>
              <a:endParaRPr sz="900" b="1" dirty="0">
                <a:solidFill>
                  <a:schemeClr val="bg2"/>
                </a:solidFill>
                <a:ea typeface="Lato"/>
                <a:sym typeface="Lato"/>
              </a:endParaRPr>
            </a:p>
          </p:txBody>
        </p:sp>
        <p:sp>
          <p:nvSpPr>
            <p:cNvPr id="24" name="Google Shape;339;p33">
              <a:extLst>
                <a:ext uri="{FF2B5EF4-FFF2-40B4-BE49-F238E27FC236}">
                  <a16:creationId xmlns:a16="http://schemas.microsoft.com/office/drawing/2014/main" id="{D13F1C2F-1EBF-3544-8D51-305E3EF0A795}"/>
                </a:ext>
              </a:extLst>
            </p:cNvPr>
            <p:cNvSpPr txBox="1"/>
            <p:nvPr/>
          </p:nvSpPr>
          <p:spPr>
            <a:xfrm>
              <a:off x="6968207" y="3987795"/>
              <a:ext cx="746286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accent5"/>
                  </a:solidFill>
                  <a:ea typeface="Lato"/>
                  <a:sym typeface="Lato"/>
                </a:rPr>
                <a:t>あたら</a:t>
              </a:r>
              <a:endParaRPr sz="900" b="1" dirty="0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25" name="Google Shape;339;p33">
              <a:extLst>
                <a:ext uri="{FF2B5EF4-FFF2-40B4-BE49-F238E27FC236}">
                  <a16:creationId xmlns:a16="http://schemas.microsoft.com/office/drawing/2014/main" id="{83A5B278-36DC-1449-9EB8-69CB2BC28D46}"/>
                </a:ext>
              </a:extLst>
            </p:cNvPr>
            <p:cNvSpPr txBox="1"/>
            <p:nvPr/>
          </p:nvSpPr>
          <p:spPr>
            <a:xfrm>
              <a:off x="8241111" y="3987795"/>
              <a:ext cx="746286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bg2"/>
                  </a:solidFill>
                  <a:ea typeface="Lato"/>
                  <a:sym typeface="Lato"/>
                </a:rPr>
                <a:t>う</a:t>
              </a:r>
              <a:endParaRPr sz="900" b="1" dirty="0">
                <a:solidFill>
                  <a:schemeClr val="bg2"/>
                </a:solidFill>
                <a:ea typeface="Lato"/>
                <a:sym typeface="Lat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64369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7CB35EF2-C769-B045-BAF3-AA13DD3E55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17" y="1155705"/>
            <a:ext cx="7850779" cy="311228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もう一度背景をかえよう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3222939" y="253089"/>
            <a:ext cx="1011309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いちど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cxnSp>
        <p:nvCxnSpPr>
          <p:cNvPr id="5" name="Google Shape;319;p32">
            <a:extLst>
              <a:ext uri="{FF2B5EF4-FFF2-40B4-BE49-F238E27FC236}">
                <a16:creationId xmlns:a16="http://schemas.microsoft.com/office/drawing/2014/main" id="{D0649071-5A89-5D49-BC34-B6F1F50F894C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2073729" y="3314700"/>
            <a:ext cx="999870" cy="23170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" name="Google Shape;321;p32">
            <a:extLst>
              <a:ext uri="{FF2B5EF4-FFF2-40B4-BE49-F238E27FC236}">
                <a16:creationId xmlns:a16="http://schemas.microsoft.com/office/drawing/2014/main" id="{4C705860-A9FD-8648-81BC-350C7CB48E8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96666" y="3295674"/>
            <a:ext cx="553625" cy="8427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0;p32">
            <a:extLst>
              <a:ext uri="{FF2B5EF4-FFF2-40B4-BE49-F238E27FC236}">
                <a16:creationId xmlns:a16="http://schemas.microsoft.com/office/drawing/2014/main" id="{F4B37D5D-578D-834C-889A-05ECFDB2E313}"/>
              </a:ext>
            </a:extLst>
          </p:cNvPr>
          <p:cNvSpPr/>
          <p:nvPr/>
        </p:nvSpPr>
        <p:spPr>
          <a:xfrm>
            <a:off x="1073859" y="3373768"/>
            <a:ext cx="999870" cy="34528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83;p36">
            <a:extLst>
              <a:ext uri="{FF2B5EF4-FFF2-40B4-BE49-F238E27FC236}">
                <a16:creationId xmlns:a16="http://schemas.microsoft.com/office/drawing/2014/main" id="{7537344F-162A-E84D-9489-F9275DBA2889}"/>
              </a:ext>
            </a:extLst>
          </p:cNvPr>
          <p:cNvSpPr txBox="1"/>
          <p:nvPr/>
        </p:nvSpPr>
        <p:spPr>
          <a:xfrm>
            <a:off x="3923159" y="258164"/>
            <a:ext cx="1011309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" name="Google Shape;337;p33">
            <a:extLst>
              <a:ext uri="{FF2B5EF4-FFF2-40B4-BE49-F238E27FC236}">
                <a16:creationId xmlns:a16="http://schemas.microsoft.com/office/drawing/2014/main" id="{673D248F-3E2B-194C-A0D9-1D539477C6F0}"/>
              </a:ext>
            </a:extLst>
          </p:cNvPr>
          <p:cNvSpPr/>
          <p:nvPr/>
        </p:nvSpPr>
        <p:spPr>
          <a:xfrm>
            <a:off x="1717761" y="4153148"/>
            <a:ext cx="4740703" cy="802043"/>
          </a:xfrm>
          <a:prstGeom prst="wedgeRoundRectCallout">
            <a:avLst>
              <a:gd name="adj1" fmla="val -57916"/>
              <a:gd name="adj2" fmla="val -1621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うん！「</a:t>
            </a:r>
            <a:r>
              <a:rPr lang="ja-JP" altLang="en-US" sz="1500" b="1">
                <a:solidFill>
                  <a:schemeClr val="accent5"/>
                </a:solidFill>
              </a:rPr>
              <a:t>背景を雪国▼にする</a:t>
            </a:r>
            <a:r>
              <a:rPr lang="ja-JP" altLang="en-US" sz="1500" b="1">
                <a:solidFill>
                  <a:schemeClr val="bg2"/>
                </a:solidFill>
              </a:rPr>
              <a:t>」ブロックを</a:t>
            </a:r>
            <a:r>
              <a:rPr lang="ja-JP" altLang="en-US" sz="1500" b="1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>
                <a:solidFill>
                  <a:schemeClr val="bg2"/>
                </a:solidFill>
              </a:rPr>
              <a:t>して、背景を切りかえよう！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10" name="Google Shape;323;p32">
            <a:extLst>
              <a:ext uri="{FF2B5EF4-FFF2-40B4-BE49-F238E27FC236}">
                <a16:creationId xmlns:a16="http://schemas.microsoft.com/office/drawing/2014/main" id="{32FC2DB7-A8D8-D646-9EDA-6A8EEE5D47A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7295" y="4114091"/>
            <a:ext cx="856749" cy="85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3;p28">
            <a:extLst>
              <a:ext uri="{FF2B5EF4-FFF2-40B4-BE49-F238E27FC236}">
                <a16:creationId xmlns:a16="http://schemas.microsoft.com/office/drawing/2014/main" id="{5E5C0BC4-ABED-834F-8061-AE1639C38B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7295" y="1332003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65;p28">
            <a:extLst>
              <a:ext uri="{FF2B5EF4-FFF2-40B4-BE49-F238E27FC236}">
                <a16:creationId xmlns:a16="http://schemas.microsoft.com/office/drawing/2014/main" id="{5215ABDE-1753-F44D-8DFF-B176E9F5F8AE}"/>
              </a:ext>
            </a:extLst>
          </p:cNvPr>
          <p:cNvSpPr/>
          <p:nvPr/>
        </p:nvSpPr>
        <p:spPr>
          <a:xfrm>
            <a:off x="1652987" y="1332004"/>
            <a:ext cx="3139903" cy="782957"/>
          </a:xfrm>
          <a:prstGeom prst="wedgeRoundRectCallout">
            <a:avLst>
              <a:gd name="adj1" fmla="val -60733"/>
              <a:gd name="adj2" fmla="val 2054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次はスプライトたちが</a:t>
            </a:r>
            <a:r>
              <a:rPr lang="ja-JP" altLang="en-US" sz="1500" b="1">
                <a:solidFill>
                  <a:schemeClr val="accent5"/>
                </a:solidFill>
              </a:rPr>
              <a:t>雪国に着く</a:t>
            </a:r>
            <a:r>
              <a:rPr lang="ja-JP" altLang="en-US" sz="1500" b="1">
                <a:solidFill>
                  <a:srgbClr val="5E696C"/>
                </a:solidFill>
              </a:rPr>
              <a:t>場面だよね？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A0C9789D-33CD-1844-AF36-A0396A58D6F6}"/>
              </a:ext>
            </a:extLst>
          </p:cNvPr>
          <p:cNvSpPr txBox="1"/>
          <p:nvPr/>
        </p:nvSpPr>
        <p:spPr>
          <a:xfrm>
            <a:off x="1632317" y="1263556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つぎ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B40332B0-00E9-6147-BB8F-444F8A91692F}"/>
              </a:ext>
            </a:extLst>
          </p:cNvPr>
          <p:cNvSpPr txBox="1"/>
          <p:nvPr/>
        </p:nvSpPr>
        <p:spPr>
          <a:xfrm>
            <a:off x="1673935" y="1607155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ばめん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8A79F8AD-3827-9D43-9C48-A681281160DD}"/>
              </a:ext>
            </a:extLst>
          </p:cNvPr>
          <p:cNvSpPr txBox="1"/>
          <p:nvPr/>
        </p:nvSpPr>
        <p:spPr>
          <a:xfrm>
            <a:off x="3511264" y="1263556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ゆきぐに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161CACF7-D24F-4F49-AADD-2F72B4E1301A}"/>
              </a:ext>
            </a:extLst>
          </p:cNvPr>
          <p:cNvSpPr txBox="1"/>
          <p:nvPr/>
        </p:nvSpPr>
        <p:spPr>
          <a:xfrm>
            <a:off x="4171006" y="1263556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つ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C7715B3F-3748-4D47-85DB-B6BEDDC8BCF1}"/>
              </a:ext>
            </a:extLst>
          </p:cNvPr>
          <p:cNvSpPr txBox="1"/>
          <p:nvPr/>
        </p:nvSpPr>
        <p:spPr>
          <a:xfrm>
            <a:off x="2431019" y="4089243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681CB829-B9D5-EC4F-ACD0-CE7FE0626496}"/>
              </a:ext>
            </a:extLst>
          </p:cNvPr>
          <p:cNvSpPr txBox="1"/>
          <p:nvPr/>
        </p:nvSpPr>
        <p:spPr>
          <a:xfrm>
            <a:off x="3194293" y="4439419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0F132EE5-78BC-6447-96C5-70D88B4E5BD2}"/>
              </a:ext>
            </a:extLst>
          </p:cNvPr>
          <p:cNvSpPr txBox="1"/>
          <p:nvPr/>
        </p:nvSpPr>
        <p:spPr>
          <a:xfrm>
            <a:off x="3004623" y="4087827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ゆきぐに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B4D190B0-5A29-9447-9BB8-15DC4AD649B8}"/>
              </a:ext>
            </a:extLst>
          </p:cNvPr>
          <p:cNvSpPr txBox="1"/>
          <p:nvPr/>
        </p:nvSpPr>
        <p:spPr>
          <a:xfrm>
            <a:off x="3855706" y="4439419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き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1420165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セリフをついかしよう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F45DA7F-6AB8-8144-A92D-60AB44F847B7}"/>
              </a:ext>
            </a:extLst>
          </p:cNvPr>
          <p:cNvGrpSpPr/>
          <p:nvPr/>
        </p:nvGrpSpPr>
        <p:grpSpPr>
          <a:xfrm>
            <a:off x="643116" y="1155704"/>
            <a:ext cx="7850779" cy="3112287"/>
            <a:chOff x="643116" y="1155704"/>
            <a:chExt cx="7850779" cy="3112287"/>
          </a:xfrm>
        </p:grpSpPr>
        <p:pic>
          <p:nvPicPr>
            <p:cNvPr id="3" name="図 2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2A7B5265-9F26-4946-8D4E-F9CAB0D1DB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6571"/>
            <a:stretch/>
          </p:blipFill>
          <p:spPr>
            <a:xfrm>
              <a:off x="643116" y="1155704"/>
              <a:ext cx="7850779" cy="3112287"/>
            </a:xfrm>
            <a:prstGeom prst="rect">
              <a:avLst/>
            </a:prstGeom>
          </p:spPr>
        </p:pic>
        <p:pic>
          <p:nvPicPr>
            <p:cNvPr id="9" name="図 8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E9D904AB-2263-7B44-B750-424DC25C0F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4718" t="56332" r="56219" b="39600"/>
            <a:stretch/>
          </p:blipFill>
          <p:spPr>
            <a:xfrm>
              <a:off x="3263564" y="3454400"/>
              <a:ext cx="711562" cy="199567"/>
            </a:xfrm>
            <a:prstGeom prst="rect">
              <a:avLst/>
            </a:prstGeom>
          </p:spPr>
        </p:pic>
      </p:grpSp>
      <p:cxnSp>
        <p:nvCxnSpPr>
          <p:cNvPr id="8" name="Google Shape;319;p32">
            <a:extLst>
              <a:ext uri="{FF2B5EF4-FFF2-40B4-BE49-F238E27FC236}">
                <a16:creationId xmlns:a16="http://schemas.microsoft.com/office/drawing/2014/main" id="{230FBAE3-05FF-3142-9E7E-5008008571D2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2481869" y="2152319"/>
            <a:ext cx="582607" cy="142290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0" name="Google Shape;321;p32">
            <a:extLst>
              <a:ext uri="{FF2B5EF4-FFF2-40B4-BE49-F238E27FC236}">
                <a16:creationId xmlns:a16="http://schemas.microsoft.com/office/drawing/2014/main" id="{C7BF12C4-3990-B842-B99B-BEA6D56FA0B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440521">
            <a:off x="2340194" y="2749388"/>
            <a:ext cx="578496" cy="9206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20;p32">
            <a:extLst>
              <a:ext uri="{FF2B5EF4-FFF2-40B4-BE49-F238E27FC236}">
                <a16:creationId xmlns:a16="http://schemas.microsoft.com/office/drawing/2014/main" id="{8ECD697C-A7B4-A640-B452-21530E8F3780}"/>
              </a:ext>
            </a:extLst>
          </p:cNvPr>
          <p:cNvSpPr/>
          <p:nvPr/>
        </p:nvSpPr>
        <p:spPr>
          <a:xfrm>
            <a:off x="1065623" y="1979679"/>
            <a:ext cx="1416246" cy="34528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37;p33">
            <a:extLst>
              <a:ext uri="{FF2B5EF4-FFF2-40B4-BE49-F238E27FC236}">
                <a16:creationId xmlns:a16="http://schemas.microsoft.com/office/drawing/2014/main" id="{2EEDCC0E-831D-4545-84ED-B1A18E300B98}"/>
              </a:ext>
            </a:extLst>
          </p:cNvPr>
          <p:cNvSpPr/>
          <p:nvPr/>
        </p:nvSpPr>
        <p:spPr>
          <a:xfrm>
            <a:off x="1499865" y="3796791"/>
            <a:ext cx="3756710" cy="1139436"/>
          </a:xfrm>
          <a:prstGeom prst="wedgeRoundRectCallout">
            <a:avLst>
              <a:gd name="adj1" fmla="val -54045"/>
              <a:gd name="adj2" fmla="val -1826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いよいよ</a:t>
            </a:r>
            <a:r>
              <a:rPr lang="ja-JP" altLang="en-US" sz="1500" b="1">
                <a:solidFill>
                  <a:schemeClr val="accent5"/>
                </a:solidFill>
              </a:rPr>
              <a:t>さいごのブロック</a:t>
            </a:r>
            <a:r>
              <a:rPr lang="ja-JP" altLang="en-US" sz="1500" b="1">
                <a:solidFill>
                  <a:schemeClr val="bg2"/>
                </a:solidFill>
              </a:rPr>
              <a:t>だよ！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「</a:t>
            </a:r>
            <a:r>
              <a:rPr lang="en-US" altLang="ja-JP" sz="1500" b="1" dirty="0">
                <a:solidFill>
                  <a:schemeClr val="accent5"/>
                </a:solidFill>
              </a:rPr>
              <a:t>〜</a:t>
            </a:r>
            <a:r>
              <a:rPr lang="ja-JP" altLang="en-US" sz="1500" b="1">
                <a:solidFill>
                  <a:schemeClr val="accent5"/>
                </a:solidFill>
              </a:rPr>
              <a:t>と</a:t>
            </a:r>
            <a:r>
              <a:rPr lang="en-US" altLang="ja-JP" sz="1500" b="1" dirty="0">
                <a:solidFill>
                  <a:schemeClr val="accent5"/>
                </a:solidFill>
              </a:rPr>
              <a:t>〜</a:t>
            </a:r>
            <a:r>
              <a:rPr lang="ja-JP" altLang="en-US" sz="1500" b="1">
                <a:solidFill>
                  <a:schemeClr val="accent5"/>
                </a:solidFill>
              </a:rPr>
              <a:t>秒言う</a:t>
            </a:r>
            <a:r>
              <a:rPr lang="ja-JP" altLang="en-US" sz="1500" b="1">
                <a:solidFill>
                  <a:schemeClr val="bg2"/>
                </a:solidFill>
              </a:rPr>
              <a:t>」ブロックを使って、「</a:t>
            </a:r>
            <a:r>
              <a:rPr lang="ja-JP" altLang="en-US" sz="1500" b="1">
                <a:solidFill>
                  <a:schemeClr val="accent5"/>
                </a:solidFill>
              </a:rPr>
              <a:t>雪だ！</a:t>
            </a:r>
            <a:r>
              <a:rPr lang="ja-JP" altLang="en-US" sz="1500" b="1">
                <a:solidFill>
                  <a:schemeClr val="bg2"/>
                </a:solidFill>
              </a:rPr>
              <a:t>」というセリフをついかしよう。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13" name="Google Shape;323;p32">
            <a:extLst>
              <a:ext uri="{FF2B5EF4-FFF2-40B4-BE49-F238E27FC236}">
                <a16:creationId xmlns:a16="http://schemas.microsoft.com/office/drawing/2014/main" id="{314FAA1C-4B33-0B49-8795-E84AE3CC471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7925" y="3757807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6D01A700-29A8-554B-8516-F31D37C3E2E6}"/>
              </a:ext>
            </a:extLst>
          </p:cNvPr>
          <p:cNvSpPr txBox="1"/>
          <p:nvPr/>
        </p:nvSpPr>
        <p:spPr>
          <a:xfrm>
            <a:off x="2173355" y="4071432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びょうい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ADD55A40-59D9-B24C-A627-15C11AAAF7EF}"/>
              </a:ext>
            </a:extLst>
          </p:cNvPr>
          <p:cNvSpPr txBox="1"/>
          <p:nvPr/>
        </p:nvSpPr>
        <p:spPr>
          <a:xfrm>
            <a:off x="1670149" y="4417005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31A2DDD6-7E50-D549-A3D7-BDA48FDC7EAC}"/>
              </a:ext>
            </a:extLst>
          </p:cNvPr>
          <p:cNvSpPr txBox="1"/>
          <p:nvPr/>
        </p:nvSpPr>
        <p:spPr>
          <a:xfrm>
            <a:off x="3956627" y="4071432"/>
            <a:ext cx="74628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0" name="Google Shape;320;p32">
            <a:extLst>
              <a:ext uri="{FF2B5EF4-FFF2-40B4-BE49-F238E27FC236}">
                <a16:creationId xmlns:a16="http://schemas.microsoft.com/office/drawing/2014/main" id="{D46F5400-0701-564B-B8BC-06B16E8F71D4}"/>
              </a:ext>
            </a:extLst>
          </p:cNvPr>
          <p:cNvSpPr/>
          <p:nvPr/>
        </p:nvSpPr>
        <p:spPr>
          <a:xfrm>
            <a:off x="3247088" y="3414896"/>
            <a:ext cx="395842" cy="25737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163;p28">
            <a:extLst>
              <a:ext uri="{FF2B5EF4-FFF2-40B4-BE49-F238E27FC236}">
                <a16:creationId xmlns:a16="http://schemas.microsoft.com/office/drawing/2014/main" id="{8EF4AB5C-A20B-FF46-9197-0554A4864AB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40709" y="4437065"/>
            <a:ext cx="610914" cy="57030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65;p28">
            <a:extLst>
              <a:ext uri="{FF2B5EF4-FFF2-40B4-BE49-F238E27FC236}">
                <a16:creationId xmlns:a16="http://schemas.microsoft.com/office/drawing/2014/main" id="{773201CB-7BFD-D341-BD2B-81E11E81C54A}"/>
              </a:ext>
            </a:extLst>
          </p:cNvPr>
          <p:cNvSpPr/>
          <p:nvPr/>
        </p:nvSpPr>
        <p:spPr>
          <a:xfrm>
            <a:off x="6506935" y="4467384"/>
            <a:ext cx="1441007" cy="509664"/>
          </a:xfrm>
          <a:prstGeom prst="wedgeRoundRectCallout">
            <a:avLst>
              <a:gd name="adj1" fmla="val 59829"/>
              <a:gd name="adj2" fmla="val 1890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やった！！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23" name="Google Shape;337;p33">
            <a:extLst>
              <a:ext uri="{FF2B5EF4-FFF2-40B4-BE49-F238E27FC236}">
                <a16:creationId xmlns:a16="http://schemas.microsoft.com/office/drawing/2014/main" id="{0732FA04-F660-AC44-9822-1E75B63443E7}"/>
              </a:ext>
            </a:extLst>
          </p:cNvPr>
          <p:cNvSpPr/>
          <p:nvPr/>
        </p:nvSpPr>
        <p:spPr>
          <a:xfrm>
            <a:off x="6139543" y="3877051"/>
            <a:ext cx="1950452" cy="509664"/>
          </a:xfrm>
          <a:prstGeom prst="wedgeRoundRectCallout">
            <a:avLst>
              <a:gd name="adj1" fmla="val 56030"/>
              <a:gd name="adj2" fmla="val -242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これで</a:t>
            </a:r>
            <a:r>
              <a:rPr lang="ja-JP" altLang="en-US" sz="1500" b="1">
                <a:solidFill>
                  <a:schemeClr val="accent5"/>
                </a:solidFill>
              </a:rPr>
              <a:t>かんせい</a:t>
            </a:r>
            <a:r>
              <a:rPr lang="ja-JP" altLang="en-US" sz="1500" b="1">
                <a:solidFill>
                  <a:schemeClr val="bg2"/>
                </a:solidFill>
              </a:rPr>
              <a:t>だ！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24" name="Google Shape;323;p32">
            <a:extLst>
              <a:ext uri="{FF2B5EF4-FFF2-40B4-BE49-F238E27FC236}">
                <a16:creationId xmlns:a16="http://schemas.microsoft.com/office/drawing/2014/main" id="{A4CCAA51-C0FF-4C44-88A9-D8C056294C2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27571" y="3792953"/>
            <a:ext cx="624052" cy="6240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7274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2A3B99ED-CBCC-8A41-BC6C-9B17B3843C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51" r="11032"/>
          <a:stretch/>
        </p:blipFill>
        <p:spPr>
          <a:xfrm>
            <a:off x="322483" y="1238751"/>
            <a:ext cx="3110010" cy="2491452"/>
          </a:xfrm>
          <a:prstGeom prst="rect">
            <a:avLst/>
          </a:prstGeom>
        </p:spPr>
      </p:pic>
      <p:pic>
        <p:nvPicPr>
          <p:cNvPr id="10" name="図 9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2CF655C0-5785-9044-AB96-A6FB43917B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51" r="11032"/>
          <a:stretch/>
        </p:blipFill>
        <p:spPr>
          <a:xfrm>
            <a:off x="2669870" y="2260045"/>
            <a:ext cx="3110010" cy="249145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緑のはたをおしてみよう！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1981897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みどり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A1B4B39-6C24-034C-A78B-0F935820C97E}"/>
              </a:ext>
            </a:extLst>
          </p:cNvPr>
          <p:cNvGrpSpPr/>
          <p:nvPr/>
        </p:nvGrpSpPr>
        <p:grpSpPr>
          <a:xfrm>
            <a:off x="5887611" y="1623255"/>
            <a:ext cx="3110010" cy="2491452"/>
            <a:chOff x="5887611" y="1623255"/>
            <a:chExt cx="3110010" cy="2491452"/>
          </a:xfrm>
        </p:grpSpPr>
        <p:pic>
          <p:nvPicPr>
            <p:cNvPr id="12" name="図 11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F643A3E2-CA79-1D4E-AD2C-1388237698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951" r="11032"/>
            <a:stretch/>
          </p:blipFill>
          <p:spPr>
            <a:xfrm>
              <a:off x="5887611" y="1623255"/>
              <a:ext cx="3110010" cy="2491452"/>
            </a:xfrm>
            <a:prstGeom prst="rect">
              <a:avLst/>
            </a:prstGeom>
          </p:spPr>
        </p:pic>
        <p:pic>
          <p:nvPicPr>
            <p:cNvPr id="17" name="図 16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F8BD154B-2A4C-F547-BCC6-96368616E9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6992" t="55620" r="55646" b="35873"/>
            <a:stretch/>
          </p:blipFill>
          <p:spPr>
            <a:xfrm>
              <a:off x="6903661" y="3023802"/>
              <a:ext cx="293915" cy="212271"/>
            </a:xfrm>
            <a:prstGeom prst="rect">
              <a:avLst/>
            </a:prstGeom>
          </p:spPr>
        </p:pic>
      </p:grpSp>
      <p:sp>
        <p:nvSpPr>
          <p:cNvPr id="11" name="Google Shape;416;p39">
            <a:extLst>
              <a:ext uri="{FF2B5EF4-FFF2-40B4-BE49-F238E27FC236}">
                <a16:creationId xmlns:a16="http://schemas.microsoft.com/office/drawing/2014/main" id="{443F58BA-1545-BB4D-99F9-2BDE6C1E9C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27058" y="1184864"/>
            <a:ext cx="2206687" cy="46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ja-JP" altLang="en-US" sz="1500" b="1">
                <a:latin typeface="Arial"/>
                <a:cs typeface="Arial"/>
              </a:rPr>
              <a:t>うまくできたかな？</a:t>
            </a:r>
            <a:endParaRPr lang="ja-JP" altLang="en-US" sz="1500" b="1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2ED32852-9BEA-0B4D-AFAC-DA178E399013}"/>
              </a:ext>
            </a:extLst>
          </p:cNvPr>
          <p:cNvSpPr txBox="1"/>
          <p:nvPr/>
        </p:nvSpPr>
        <p:spPr>
          <a:xfrm>
            <a:off x="355139" y="1417323"/>
            <a:ext cx="428631" cy="428192"/>
          </a:xfrm>
          <a:prstGeom prst="rect">
            <a:avLst/>
          </a:prstGeom>
          <a:solidFill>
            <a:srgbClr val="FFFFFF">
              <a:alpha val="87843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600" b="1">
                <a:solidFill>
                  <a:schemeClr val="bg2"/>
                </a:solidFill>
                <a:ea typeface="Lato"/>
                <a:sym typeface="Lato"/>
              </a:rPr>
              <a:t>①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161DD425-49F1-E04F-A32C-E4156BA4CD8E}"/>
              </a:ext>
            </a:extLst>
          </p:cNvPr>
          <p:cNvSpPr txBox="1"/>
          <p:nvPr/>
        </p:nvSpPr>
        <p:spPr>
          <a:xfrm>
            <a:off x="2697260" y="2435493"/>
            <a:ext cx="428631" cy="428192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sz="1600" b="1" dirty="0">
                <a:solidFill>
                  <a:schemeClr val="bg2"/>
                </a:solidFill>
                <a:ea typeface="Lato"/>
                <a:sym typeface="Lato"/>
              </a:rPr>
              <a:t>②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2B509A9D-3327-6E4B-B4CB-F4BDCF01D9DA}"/>
              </a:ext>
            </a:extLst>
          </p:cNvPr>
          <p:cNvSpPr txBox="1"/>
          <p:nvPr/>
        </p:nvSpPr>
        <p:spPr>
          <a:xfrm>
            <a:off x="5912103" y="1799197"/>
            <a:ext cx="428631" cy="428192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sz="1600" b="1" dirty="0">
                <a:solidFill>
                  <a:schemeClr val="bg2"/>
                </a:solidFill>
                <a:ea typeface="Lato"/>
                <a:sym typeface="Lato"/>
              </a:rPr>
              <a:t>③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451997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120" name="Google Shape;1120;p82"/>
          <p:cNvSpPr txBox="1"/>
          <p:nvPr/>
        </p:nvSpPr>
        <p:spPr>
          <a:xfrm>
            <a:off x="4760559" y="1339625"/>
            <a:ext cx="4167600" cy="3512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スプライトをついかする方法</a:t>
            </a:r>
            <a:endParaRPr lang="en-US" altLang="ja-JP"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>
                <a:solidFill>
                  <a:schemeClr val="dk2"/>
                </a:solidFill>
                <a:ea typeface="Lato"/>
                <a:sym typeface="Lato"/>
              </a:rPr>
              <a:t>背景をついかする方法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背景の名前のかえ方</a:t>
            </a:r>
            <a:endParaRPr lang="en-US" altLang="ja-JP"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背景を</a:t>
            </a:r>
            <a:r>
              <a:rPr lang="en-US" altLang="ja-JP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〜</a:t>
            </a:r>
            <a:r>
              <a:rPr lang="ja-JP" altLang="en-US" sz="18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にする</a:t>
            </a:r>
            <a:endParaRPr lang="en-US" altLang="ja-JP"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altLang="ja" sz="18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21" name="Google Shape;1121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2"/>
          <p:cNvSpPr/>
          <p:nvPr/>
        </p:nvSpPr>
        <p:spPr>
          <a:xfrm>
            <a:off x="1944750" y="1339625"/>
            <a:ext cx="2627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82"/>
          <p:cNvSpPr txBox="1"/>
          <p:nvPr/>
        </p:nvSpPr>
        <p:spPr>
          <a:xfrm>
            <a:off x="4572000" y="208000"/>
            <a:ext cx="12315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24" name="Google Shape;1124;p82"/>
          <p:cNvSpPr txBox="1"/>
          <p:nvPr/>
        </p:nvSpPr>
        <p:spPr>
          <a:xfrm>
            <a:off x="2932563" y="179817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127;p82">
            <a:extLst>
              <a:ext uri="{FF2B5EF4-FFF2-40B4-BE49-F238E27FC236}">
                <a16:creationId xmlns:a16="http://schemas.microsoft.com/office/drawing/2014/main" id="{84F6A697-4E3A-FD4F-82A8-3599670FC05C}"/>
              </a:ext>
            </a:extLst>
          </p:cNvPr>
          <p:cNvSpPr txBox="1"/>
          <p:nvPr/>
        </p:nvSpPr>
        <p:spPr>
          <a:xfrm>
            <a:off x="7182021" y="1247581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ほうほう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1127;p82">
            <a:extLst>
              <a:ext uri="{FF2B5EF4-FFF2-40B4-BE49-F238E27FC236}">
                <a16:creationId xmlns:a16="http://schemas.microsoft.com/office/drawing/2014/main" id="{B705F544-CF94-1944-B426-8E3BBD29DFBA}"/>
              </a:ext>
            </a:extLst>
          </p:cNvPr>
          <p:cNvSpPr txBox="1"/>
          <p:nvPr/>
        </p:nvSpPr>
        <p:spPr>
          <a:xfrm>
            <a:off x="6493500" y="1715022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ほうほう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7" name="Google Shape;1127;p82">
            <a:extLst>
              <a:ext uri="{FF2B5EF4-FFF2-40B4-BE49-F238E27FC236}">
                <a16:creationId xmlns:a16="http://schemas.microsoft.com/office/drawing/2014/main" id="{60DD88D5-5471-4D46-B415-DEAFCCD430A3}"/>
              </a:ext>
            </a:extLst>
          </p:cNvPr>
          <p:cNvSpPr txBox="1"/>
          <p:nvPr/>
        </p:nvSpPr>
        <p:spPr>
          <a:xfrm>
            <a:off x="4634561" y="1715022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8" name="Google Shape;1127;p82">
            <a:extLst>
              <a:ext uri="{FF2B5EF4-FFF2-40B4-BE49-F238E27FC236}">
                <a16:creationId xmlns:a16="http://schemas.microsoft.com/office/drawing/2014/main" id="{311345B7-418D-0745-8B66-BEC28680A7B9}"/>
              </a:ext>
            </a:extLst>
          </p:cNvPr>
          <p:cNvSpPr txBox="1"/>
          <p:nvPr/>
        </p:nvSpPr>
        <p:spPr>
          <a:xfrm>
            <a:off x="4634561" y="2200162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9" name="Google Shape;1127;p82">
            <a:extLst>
              <a:ext uri="{FF2B5EF4-FFF2-40B4-BE49-F238E27FC236}">
                <a16:creationId xmlns:a16="http://schemas.microsoft.com/office/drawing/2014/main" id="{744009D8-F9DE-694A-A2C3-CED02C8C67AA}"/>
              </a:ext>
            </a:extLst>
          </p:cNvPr>
          <p:cNvSpPr txBox="1"/>
          <p:nvPr/>
        </p:nvSpPr>
        <p:spPr>
          <a:xfrm>
            <a:off x="5342808" y="2202641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0" name="Google Shape;1127;p82">
            <a:extLst>
              <a:ext uri="{FF2B5EF4-FFF2-40B4-BE49-F238E27FC236}">
                <a16:creationId xmlns:a16="http://schemas.microsoft.com/office/drawing/2014/main" id="{1374BDD1-93D1-7E4B-A0EA-8997630A1664}"/>
              </a:ext>
            </a:extLst>
          </p:cNvPr>
          <p:cNvSpPr txBox="1"/>
          <p:nvPr/>
        </p:nvSpPr>
        <p:spPr>
          <a:xfrm>
            <a:off x="6365061" y="2200162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かた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1" name="Google Shape;1127;p82">
            <a:extLst>
              <a:ext uri="{FF2B5EF4-FFF2-40B4-BE49-F238E27FC236}">
                <a16:creationId xmlns:a16="http://schemas.microsoft.com/office/drawing/2014/main" id="{7B7D978D-0219-B84D-A5B5-5BD3A0C9B40B}"/>
              </a:ext>
            </a:extLst>
          </p:cNvPr>
          <p:cNvSpPr txBox="1"/>
          <p:nvPr/>
        </p:nvSpPr>
        <p:spPr>
          <a:xfrm>
            <a:off x="4634561" y="2674162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2111</TotalTime>
  <Words>2097</Words>
  <Application>Microsoft Office PowerPoint</Application>
  <PresentationFormat>画面に合わせる (16:9)</PresentationFormat>
  <Paragraphs>511</Paragraphs>
  <Slides>44</Slides>
  <Notes>44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44</vt:i4>
      </vt:variant>
    </vt:vector>
  </HeadingPairs>
  <TitlesOfParts>
    <vt:vector size="48" baseType="lpstr">
      <vt:lpstr>Lato</vt:lpstr>
      <vt:lpstr>Arial</vt:lpstr>
      <vt:lpstr>Playfair Display</vt:lpstr>
      <vt:lpstr>Coral</vt:lpstr>
      <vt:lpstr>Scratchで ゲームを 作ろう！</vt:lpstr>
      <vt:lpstr>登場人物紹介</vt:lpstr>
      <vt:lpstr>Scratchを開いてね</vt:lpstr>
      <vt:lpstr>ゲームを作る画面だよ </vt:lpstr>
      <vt:lpstr>Scratchで物語を 作ってみよう</vt:lpstr>
      <vt:lpstr>物語を作ってみよう</vt:lpstr>
      <vt:lpstr>たくさんのスプライトってどうゆうこと？</vt:lpstr>
      <vt:lpstr>たくさんのスプライトを見てみよう！</vt:lpstr>
      <vt:lpstr>あれ？マークが見当たらない…</vt:lpstr>
      <vt:lpstr>スプライトをついかしてみよう</vt:lpstr>
      <vt:lpstr>キツネのスプライトをえらんでみよう</vt:lpstr>
      <vt:lpstr>キツネがついかされたよ！</vt:lpstr>
      <vt:lpstr>スプライトのへらし方</vt:lpstr>
      <vt:lpstr>物語を作ろう！</vt:lpstr>
      <vt:lpstr>背景をかえてみよう</vt:lpstr>
      <vt:lpstr>あれ？マークが見当たらない…</vt:lpstr>
      <vt:lpstr>背景をかえてみよう</vt:lpstr>
      <vt:lpstr>いろんな背景があるよ</vt:lpstr>
      <vt:lpstr>背景をせんたくしよう</vt:lpstr>
      <vt:lpstr>背景がかわったよ！</vt:lpstr>
      <vt:lpstr>背景の名前をかえてみよう</vt:lpstr>
      <vt:lpstr>背景の名前をかえてみよう</vt:lpstr>
      <vt:lpstr>背景の名前をかえてみよう</vt:lpstr>
      <vt:lpstr>背景のへらし方</vt:lpstr>
      <vt:lpstr>スプライトの場所を調整しよう</vt:lpstr>
      <vt:lpstr>さらに背景をついかしよう</vt:lpstr>
      <vt:lpstr>さらに背景をついかしよう</vt:lpstr>
      <vt:lpstr>背景の名前をかえよう</vt:lpstr>
      <vt:lpstr>スプライトに動きをつけていこう</vt:lpstr>
      <vt:lpstr>ブロックをならべていこう</vt:lpstr>
      <vt:lpstr>ブロックをならべていこう</vt:lpstr>
      <vt:lpstr>ブロックをならべていこう</vt:lpstr>
      <vt:lpstr>背景をえらぼう</vt:lpstr>
      <vt:lpstr>ブロックをクリックしてみよう</vt:lpstr>
      <vt:lpstr>背景がかわったよ！</vt:lpstr>
      <vt:lpstr>スプライトにセリフをつけよう</vt:lpstr>
      <vt:lpstr>スプライトにセリフをつけよう</vt:lpstr>
      <vt:lpstr>スプライトにセリフをつけよう</vt:lpstr>
      <vt:lpstr>セリフをついかしよう！</vt:lpstr>
      <vt:lpstr>できたかな？</vt:lpstr>
      <vt:lpstr>もう一度背景をかえよう</vt:lpstr>
      <vt:lpstr>セリフをついかしよう</vt:lpstr>
      <vt:lpstr>緑のはたをおしてみよう！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156</cp:revision>
  <dcterms:modified xsi:type="dcterms:W3CDTF">2021-11-26T05:41:14Z</dcterms:modified>
</cp:coreProperties>
</file>