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5" r:id="rId9"/>
    <p:sldId id="265" r:id="rId10"/>
    <p:sldId id="272" r:id="rId11"/>
    <p:sldId id="276" r:id="rId12"/>
    <p:sldId id="278" r:id="rId13"/>
    <p:sldId id="271" r:id="rId14"/>
    <p:sldId id="264" r:id="rId15"/>
    <p:sldId id="270" r:id="rId16"/>
    <p:sldId id="266" r:id="rId17"/>
    <p:sldId id="267" r:id="rId18"/>
    <p:sldId id="268" r:id="rId19"/>
    <p:sldId id="273" r:id="rId20"/>
    <p:sldId id="263" r:id="rId21"/>
    <p:sldId id="280" r:id="rId22"/>
    <p:sldId id="291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E4FF"/>
    <a:srgbClr val="FFD579"/>
    <a:srgbClr val="FFFD78"/>
    <a:srgbClr val="D5FC79"/>
    <a:srgbClr val="FC9F97"/>
    <a:srgbClr val="A8E5FF"/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6"/>
    <p:restoredTop sz="96197"/>
  </p:normalViewPr>
  <p:slideViewPr>
    <p:cSldViewPr snapToGrid="0" snapToObjects="1">
      <p:cViewPr varScale="1">
        <p:scale>
          <a:sx n="110" d="100"/>
          <a:sy n="110" d="100"/>
        </p:scale>
        <p:origin x="81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02T08:51:33.002"/>
    </inkml:context>
    <inkml:brush xml:id="br0">
      <inkml:brushProperty name="width" value="0.35" units="cm"/>
      <inkml:brushProperty name="height" value="2.1" units="cm"/>
      <inkml:brushProperty name="color" value="#FF7E79"/>
      <inkml:brushProperty name="inkEffects" value="pencil"/>
    </inkml:brush>
  </inkml:definitions>
  <inkml:trace contextRef="#ctx0" brushRef="#br0">0 68 16383,'38'4'0,"-6"-3"0,-15 7 0,-4-7 0,4 7 0,0-7 0,-5 6 0,11-6 0,-10 6 0,4-6 0,0 3 0,-4-1 0,10-2 0,-11 3 0,11 0 0,-10-3 0,10 3 0,-11 0 0,5-3 0,0 6 0,2-6 0,-1 4 0,5-1 0,-10 0 0,10 1 0,-11 3 0,5-7 0,1 6 0,-6-6 0,5 7 0,-6-7 0,0 6 0,11-2 0,-8 0 0,8-1 0,-11 0 0,0-3 0,6 2 0,-4-3 0,4 4 0,-6-3 0,5 3 0,-4-4 0,4 0 0,6 0 0,-8 0 0,8 0 0,-5 0 0,-5 0 0,11 0 0,-4 0 0,5 0 0,-5 0 0,-2 0 0,0 0 0,-5 0 0,11-4 0,-10-1 0,10-4 0,-4-4 0,5 3 0,1-3 0,-1-1 0,1 4 0,-1-7 0,1 7 0,-1-4 0,1 5 0,-1 0 0,-5 0 0,4 4 0,-5-2 0,1 2 0,4 0 0,-5-3 0,1 7 0,4-3 0,-11 0 0,11 4 0,-10-4 0,4 0 0,-6 3 0,0-6 0,5 2 0,-4 1 0,4 0 0,-5 0 0,5 3 0,2-2 0,0 3 0,-1 0 0,-6 0 0,6 0 0,-4 0 0,4 0 0,0 0 0,-5 0 0,11 0 0,-10 0 0,10 0 0,-11 0 0,11 0 0,-4 0 0,5 0 0,1 0 0,-1 0 0,1 4 0,-7 1 0,5 0 0,-10 2 0,4-3 0,-6 1 0,0 2 0,5-2 0,-4 3 0,4-3 0,1 3 0,-4-7 0,4 6 0,-6-2 0,0 3 0,5 1 0,-4-5 0,4 3 0,1-2 0,-4 0 0,4 3 0,-6-4 0,0 1 0,5 2 0,-4-2 0,4 0 0,-5 2 0,0-2 0,5 3 0,-3 0 0,3 0 0,-5-3 0,0 6 0,0-9 0,0 9 0,5-7 0,-4 1 0,3 2 0,0-6 0,-3 2 0,4-3 0,-1 0 0,4 4 0,-2-3 0,0 3 0,0-4 0,-4 0 0,10 0 0,-11 0 0,5 0 0,0 0 0,-4 0 0,10 0 0,-11 0 0,5 0 0,0 0 0,-4 0 0,10 0 0,-11 0 0,5 0 0,1 0 0,-6 0 0,11 0 0,-10 0 0,10 0 0,-11 0 0,11 0 0,-10 0 0,10 0 0,-11 0 0,5 0 0,-1 0 0,-3 0 0,2 0 0,1-4 0,-4 0 0,4-4 0,1-1 0,-4-4 0,10 3 0,-4-7 0,-1 7 0,5-7 0,-10 7 0,4 1 0,-6 2 0,0 2 0,5-3 0,-4 4 0,3 0 0,-4 1 0,1-2 0,5-4 0,1 5 0,1-4 0,4 3 0,-5 0 0,1-2 0,-2 2 0,0 0 0,-5 2 0,5 3 0,-1 0 0,-3 0 0,3 0 0,-1 0 0,-3 0 0,4 0 0,0 0 0,-4 0 0,4 0 0,0 0 0,-4 0 0,10 0 0,-9 0 0,10 0 0,-11 0 0,5 0 0,-1 0 0,-3 3 0,3-2 0,-5 6 0,5-6 0,-4 6 0,4-2 0,-5 3 0,0-3 0,0 2 0,5-2 0,-4-1 0,4 4 0,-5-7 0,0 6 0,5-2 0,-3-1 0,3 0 0,-5-1 0,4 2 0,-3-1 0,4 0 0,-5 0 0,5 0 0,-4 1 0,4 2 0,-5-6 0,0 6 0,5-2 0,-4 0 0,4 2 0,-5-6 0,5 6 0,-3-6 0,3 3 0,-1-1 0,-2-2 0,2 2 0,-4 1 0,5 1 0,2-1 0,0 4 0,5-7 0,-10 2 0,4-3 0,-1 0 0,-4 4 0,4-3 0,0 3 0,-4-4 0,4 0 0,1 0 0,-4 0 0,10 0 0,-5 0 0,1 0 0,4 0 0,-5 0 0,7 0 0,-1 0 0,-5 0 0,4 0 0,-11 0 0,5 0 0,-1 0 0,-3 0 0,3 0 0,0 0 0,2 0 0,-1 0 0,0 0 0,-6 0 0,11-5 0,-8 4 0,14-7 0,-15 4 0,10-5 0,-11 4 0,11-3 0,-10 7 0,4-7 0,-6 7 0,0-3 0,5 1 0,-4 2 0,4-6 0,-5 2 0,-1-3 0,1 0 0,0 0 0,0 0 0,0-1 0,6 1 0,-4-1 0,4 1 0,0-1 0,-4 4 0,4-3 0,-6 4 0,0-1 0,5 2 0,-4 3 0,4 0 0,0 0 0,-4 0 0,4 0 0,0 0 0,-4-4 0,10 3 0,-9-3 0,10 4 0,-5 0 0,1 0 0,4 0 0,-10 0 0,4 0 0,-1 0 0,-4 0 0,4 0 0,0 0 0,-4 0 0,10 0 0,-9 0 0,4 0 0,0 0 0,-5 0 0,5 0 0,-1 0 0,-4 0 0,4 4 0,0 1 0,-3-1 0,3 0 0,-5 0 0,5-4 0,-4 8 0,4-4 0,1 1 0,-4 2 0,4-6 0,-6 7 0,0-7 0,5 6 0,-4-6 0,4 6 0,-5-2 0,0-1 0,5 4 0,-4-4 0,4 4 0,-5 1 0,0-5 0,0 3 0,0-2 0,4-1 0,-3 3 0,3-2 0,-4 3 0,6-3 0,-4 2 0,10-2 0,-5 4 0,1-4 0,-2 3 0,0-7 0,-5 6 0,5-6 0,-6 3 0,5-1 0,-3-2 0,3 3 0,0-4 0,-4 0 0,4 0 0,0 0 0,-4 0 0,4 0 0,6 0 0,-2 0 0,9 0 0,-4 0 0,-7 0 0,-1 0 0,0 0 0,-4 0 0,4 0 0,-1 0 0,-4 0 0,4-4 0,0 3 0,-4-6 0,4 2 0,-5 1 0,0-3 0,6 2 0,-4-4 0,4 4 0,0-3 0,-4 4 0,4-5 0,-6 4 0,0-2 0,5 3 0,-4-1 0,4-2 0,-5 6 0,0-7 0,5 4 0,-4-5 0,4 1 0,-5 4 0,1-4 0,-1 4 0,0-5 0,0 1 0,0 0 0,0 0 0,0-1 0,0 1 0,0 3 0,5-2 0,-4 6 0,4-3 0,0 4 0,-4 0 0,10 0 0,-4 0 0,7 0 0,-1 0 0,1-4 0,-1 3 0,1-3 0,-1 4 0,1 0 0,-1 0 0,-5 0 0,4 0 0,-11 0 0,11 0 0,-10 0 0,4 0 0,0 0 0,-5 0 0,11 0 0,-10 0 0,10 0 0,2 0 0,2 0 0,11 5 0,-12 0 0,13 5 0,-13-1 0,6 1 0,-14-5 0,5 3 0,-10-3 0,4 0 0,-6 2 0,0-6 0,-1 10 0,1-6 0,0 7 0,0-4 0,0 0 0,0 0 0,0 1 0,0-1 0,0 0 0,0 1 0,0-1 0,0 0 0,0 0 0,-4 0 0,7-3 0,-1-2 0,4-3 0,6 0 0,-4 0 0,5 0 0,-5 0 0,4 0 0,-11 0 0,5 0 0,-1 0 0,-4 0 0,4 0 0,1 0 0,-4 0 0,4 0 0,0 0 0,-4 0 0,4 0 0,-1 0 0,-4 0 0,4 0 0,-1 0 0,-3 0 0,4 0 0,0 0 0,2 0 0,5 0 0,2 0 0,-7 0 0,5 0 0,-4 0 0,5 0 0,-5-3 0,-2 2 0,0-7 0,-5 7 0,5-7 0,-6 7 0,1-2 0,4-1 0,-4 0 0,4-1 0,-5-2 0,0 2 0,11-4 0,-8 1 0,14-1 0,-10 0 0,1 0 0,4 0 0,-5 1 0,7-2 0,-1 1 0,0 0 0,1 0 0,-7 0 0,5 4 0,-10-2 0,4 6 0,-6-3 0,5 1 0,-4 2 0,3-2 0,1 3 0,2 0 0,5 0 0,9 0 0,-6 0 0,6 0 0,-8 0 0,-5 0 0,-2 0 0,0 0 0,-5 0 0,5 0 0,5 4 0,-2 1 0,9 4 0,-4 0 0,-1-4 0,1 3 0,-1-3 0,1 5 0,-1-1 0,-5-1 0,-2 1 0,0 0 0,-5-1 0,5 1 0,-6-5 0,0 4 0,5-8 0,-4 7 0,4-2 0,-5 0 0,0 2 0,0-2 0,5 3 0,-4-4 0,4 0 0,-1-4 0,-3 4 0,3-3 0,2 2 0,-4 1 0,10-3 0,-5 3 0,7-4 0,-7 3 0,5-2 0,-10 3 0,10-4 0,-10 0 0,4 0 0,-1 0 0,-4 0 0,4 0 0,-1 0 0,-3 0 0,4 0 0,1 0 0,-5 0 0,11 0 0,-4 0 0,5 0 0,1 0 0,-7 0 0,5 0 0,-10 0 0,10 0 0,-11 0 0,6 0 0,3-4 0,-7 3 0,8-7 0,-11 7 0,0-6 0,11 2 0,-8-3 0,8 3 0,-11-2 0,0 2 0,0-3 0,5 0 0,-3 0 0,3 3 0,-5-2 0,0 6 0,5-7 0,-4 7 0,4-6 0,-5 6 0,4-6 0,-3 3 0,4 0 0,-6-7 0,1 9 0,1-9 0,-1 6 0,0 1 0,4-3 0,-3 6 0,3-3 0,7 4 0,-2 0 0,9 0 0,-4 0 0,-1 0 0,-5 0 0,4 0 0,-5 0 0,1 0 0,4 0 0,-11 0 0,11 0 0,-10 0 0,10 0 0,-11 4 0,5 1 0,0 3 0,2-3 0,-1 3 0,5-3 0,-10 3 0,4 1 0,0-4 0,-4 2 0,4-6 0,-6 6 0,0-6 0,5 6 0,-4-6 0,4 10 0,-5-9 0,-5 9 0,9-6 0,-8 3 0,9-3 0,-5 2 0,0-2 0,0 3 0,0 0 0,-5 0 0,9-3 0,-8 2 0,9-6 0,-1 6 0,-2-6 0,2 6 0,1-3 0,-4 1 0,4-1 0,0-1 0,-4-2 0,4 3 0,0-4 0,3 0 0,-2 0 0,6 0 0,-10 0 0,10 0 0,-5 0 0,7 0 0,-1 0 0,1 0 0,-1 0 0,1 0 0,-1 0 0,-5-4 0,4 3 0,-11-6 0,5 6 0,-6-6 0,0 6 0,5-7 0,-3 4 0,3-1 0,-5 1 0,0 1 0,5-2 0,-4-3 0,4 3 0,-5-2 0,0 6 0,5-6 0,-4 2 0,3-3 0,-5 0 0,1 4 0,0-3 0,0 2 0,0-3 0,5 0 0,-4 0 0,4 3 0,-5-2 0,0 6 0,5-7 0,-4 7 0,4-6 0,-5 3 0,0-1 0,4 2 0,-3 3 0,4 0 0,0 0 0,2 0 0,0 0 0,5 0 0,-11 0 0,5 0 0,1 0 0,-6 0 0,5 0 0,-1 0 0,-4 0 0,10 0 0,-9 0 0,4 0 0,-1 0 0,-4 0 0,10 0 0,-9 0 0,4 0 0,-1 0 0,-4 0 0,4 0 0,0 3 0,-4-2 0,4 7 0,-6-4 0,1 1 0,5 5 0,-4-8 0,4 9 0,-4-6 0,-1 3 0,6 1 0,-5-4 0,5 2 0,-6-6 0,0 7 0,4-4 0,-2 0 0,2 4 0,-4-7 0,0 6 0,5-3 0,2 5 0,0-4 0,-1 3 0,-6-7 0,0 2 0,5 1 0,-4-3 0,4 2 0,-1-3 0,-3 4 0,3-3 0,0 2 0,-2-3 0,8 0 0,-8 0 0,4 0 0,0 0 0,-4 0 0,4-4 0,-6 4 0,0-8 0,5 4 0,-4-5 0,4 5 0,-5-4 0,0 7 0,5-9 0,-4 8 0,-1-9 0,3 3 0,-6-1 0,7-3 0,-4 4 0,0 0 0,0 0 0,-1 3 0,1-2 0,-1 3 0,6-4 0,-5 0 0,5 3 0,-5 2 0,0-1 0,5-1 0,-4 1 0,4 0 0,-1 4 0,2 0 0,6 0 0,-4 0 0,4 0 0,-11 0 0,11 0 0,-10 0 0,4 0 0,-1 0 0,-4 0 0,4 0 0,0 4 0,-3-3 0,3 2 0,0 1 0,-4-3 0,4 3 0,0-4 0,-4 3 0,4-2 0,0 3 0,-4-4 0,4 4 0,0-4 0,-3 4 0,3 0 0,-5-3 0,11 6 0,-9-6 0,15 8 0,-15-8 0,10 7 0,-11-7 0,5 6 0,-6-6 0,0 7 0,5-4 0,-3 1 0,9-1 0,-10-1 0,5-2 0,-6 3 0,5 0 0,-3-3 0,3 2 0,-5 1 0,5-3 0,-4 6 0,4-6 0,-5 6 0,0-2 0,5-1 0,-4 4 0,4-4 0,-5 1 0,-1 2 0,5-6 0,-3 2 0,3 1 0,1-3 0,-4 3 0,4-1 0,-5-2 0,5 3 0,-4-4 0,4 0 0,-1 0 0,-3 0 0,3 0 0,1 0 0,-4 0 0,4 0 0,-1-4 0,-4 0 0,4 0 0,-4-3 0,4 3 0,-2-4 0,2-1 0,-4 1 0,0 4 0,0-7 0,-5 5 0,9-6 0,-13 4 0,13 3 0,-14-9 0,4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03T09:53:12.771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 16383,'29'19'0,"-4"-4"0,-17-8 0,1-4 0,4 5 0,1-4 0,1 5 0,-3-4 0,1 1 0,-3-3 0,7 3 0,-6-3 0,5 3 0,-2 0 0,1-3 0,-3 3 0,1-3 0,-2 3 0,5 0 0,-5-1 0,2-1 0,0 2 0,-2-3 0,5 2 0,-5 2 0,1-4 0,1 2 0,-3-2 0,7 3 0,-3 1 0,1-4 0,2 2 0,-7-4 0,4 4 0,3-1 0,-5-1 0,5 0 0,-4 0 0,1 0 0,5 0 0,-5 0 0,1-3 0,2 0 0,-6 0 0,7 0 0,-6 0 0,3 0 0,4 0 0,-7 0 0,6 0 0,-4 0 0,0 0 0,4 0 0,-5 0 0,1 0 0,3 0 0,-2 0 0,-3-3 0,6-2 0,-9-2 0,4 1 0,1 1 0,1-2 0,5-1 0,-1 2 0,8 0 0,-6 2 0,6-3 0,-13 1 0,5 0 0,-9 2 0,4-2 0,-1 3 0,-2-3 0,5 3 0,-7-2 0,14-2 0,-8 1 0,9 0 0,-3 0 0,0 3 0,-2-5 0,1 2 0,-5 2 0,-1-1 0,-1 3 0,1-3 0,3 5 0,-2-3 0,5 0 0,-4 3 0,9-3 0,-5 3 0,0-3 0,-1 2 0,2-1 0,-5-2 0,3 3 0,-10-1 0,9 2 0,-4 0 0,0 0 0,2 0 0,3 0 0,-3 0 0,6 3 0,-12 1 0,9-1 0,-8 2 0,7-1 0,-9-1 0,9 2 0,-4-1 0,-1 1 0,-1 1 0,3 4 0,-4-4 0,1 3 0,-2-3 0,-1 1 0,4 1 0,-3-4 0,2 4 0,11-4 0,-11 1 0,9 1 0,-12-2 0,1 2 0,7-3 0,-7 0 0,7 2 0,-4-2 0,-3 2 0,12 5 0,-11-4 0,11 4 0,-11-4 0,8 0 0,-9 0 0,4 1 0,0-1 0,-4 0 0,4-1 0,-1 2 0,-3-4 0,7 5 0,-7-7 0,2 7 0,3-4 0,-6 1 0,7-2 0,-5 2 0,5-4 0,-2 2 0,-1-3 0,4 0 0,-4 0 0,6 0 0,0 0 0,2 0 0,-1 0 0,0 0 0,-5-3 0,4 2 0,-9-1 0,7-1 0,-2 3 0,-1-5 0,3-2 0,-7 4 0,7-5 0,-2 5 0,12-4 0,-7-3 0,12 2 0,-10-2 0,4 1 0,-1 1 0,-7-2 0,5 4 0,-13 0 0,4 3 0,-1-3 0,-2 3 0,5-3 0,3 0 0,-5 3 0,10-4 0,-10 7 0,7-6 0,0 5 0,-7-4 0,0 5 0,1-3 0,-1 3 0,0-4 0,2 4 0,3-3 0,2 3 0,3 0 0,1-3 0,-4 2 0,10-2 0,-8 3 0,2 0 0,-9 0 0,3 0 0,-10 0 0,9-2 0,-4 1 0,0-1 0,7 2 0,-5 0 0,9 0 0,1 0 0,-6 0 0,7 0 0,-8 0 0,-3 0 0,-1 0 0,-3 0 0,1 2 0,1 1 0,9 5 0,-8 0 0,9 1 0,-3 1 0,-2-3 0,2 2 0,-7-3 0,5 1 0,-8-1 0,2 0 0,-4 1 0,4-2 0,1-2 0,1 3 0,2-3 0,-7 0 0,7 5 0,-7-4 0,2 2 0,1-1 0,1-4 0,4 2 0,-4-3 0,2 0 0,3 0 0,2 0 0,2 0 0,-2 0 0,-2 0 0,-3 0 0,3 0 0,-9 0 0,7 0 0,-3 0 0,1 0 0,5 0 0,-4 0 0,9 0 0,1 0 0,-5 0 0,10 0 0,-8 0 0,8 0 0,-10 0 0,4-4 0,-4 4 0,-5-3 0,1 3 0,-6-3 0,7 3 0,-4-5 0,0 1 0,-1-1 0,5-5 0,-3 4 0,9-7 0,-3 6 0,0-2 0,-2 2 0,-3 1 0,-4 2 0,3-1 0,-3 2 0,3-1 0,2-7 0,-8 7 0,11-9 0,-6 4 0,6 2 0,1-6 0,-7 7 0,5-4 0,-7 4 0,0 2 0,3-1 0,2 5 0,4-3 0,2 3 0,3 0 0,1 0 0,0 0 0,5 0 0,-10 0 0,3 0 0,-4 0 0,-7 0 0,5 0 0,-9 0 0,9 0 0,-5 3 0,-1 0 0,4 0 0,-6 2 0,2-2 0,0 4 0,1-1 0,0-3 0,5 3 0,-7-3 0,2 4 0,-1-1 0,-4-1 0,4 1 0,1 1 0,-4-2 0,2 1 0,1 2 0,-2 0 0,2 0 0,-5-3 0,1 2 0,4-1 0,-2-1 0,2 1 0,1-2 0,-4 1 0,13-1 0,-11-1 0,5 2 0,0-5 0,-5 3 0,11-3 0,-13 0 0,4 0 0,8 0 0,-9 0 0,16 0 0,-20 0 0,10 0 0,-4 0 0,-1 0 0,3 0 0,-2 0 0,-3 0 0,6 0 0,-4 0 0,5 0 0,2 0 0,-2 0 0,1 0 0,1 0 0,-2 0 0,-3 0 0,3 0 0,-5 0 0,7 0 0,-7 0 0,5-3 0,-3 2 0,-1-4 0,4 4 0,-4-4 0,0 4 0,4-5 0,-8 3 0,8-4 0,-10 2 0,11 1 0,-11-2 0,5 3 0,1-3 0,-6 3 0,10-3 0,-9 2 0,7 1 0,-2-2 0,-3 4 0,6-6 0,-4 3 0,5-8 0,2 5 0,-2-4 0,-3 5 0,3 0 0,-10 0 0,5-1 0,-1 2 0,-2 2 0,5 0 0,-2 3 0,-1 0 0,6 0 0,-9 0 0,7 0 0,-3 0 0,1 0 0,2 0 0,-2 0 0,-1 0 0,2 0 0,-2 0 0,0 3 0,4 0 0,-9 2 0,6 2 0,-3-1 0,-2-3 0,7 5 0,-7-7 0,2 7 0,1-2 0,-2 0 0,2 3 0,-5-3 0,1 0 0,1 2 0,0 0 0,-1 1 0,1-4 0,2 5 0,-2-4 0,2 0 0,1 0 0,-3-3 0,7 3 0,-3-3 0,1-1 0,4 1 0,-8-2 0,6 5 0,-7-3 0,7 0 0,-4 2 0,1-4 0,4 2 0,1-3 0,2 0 0,-2 0 0,-2 0 0,-6 0 0,8 0 0,0 0 0,-3 0 0,6 0 0,-6 0 0,0 0 0,2 0 0,-3 0 0,1 0 0,2 0 0,-7 0 0,8 0 0,-5 0 0,1 0 0,2 0 0,-6 0 0,7 0 0,-4 0 0,0 0 0,4 0 0,1 0 0,0 0 0,0 0 0,0 0 0,-3 0 0,3 0 0,1 0 0,1 0 0,-2 0 0,2 0 0,-1-3 0,-1 2 0,2-2 0,-7 1 0,5 1 0,-7-4 0,7 3 0,-5-3 0,0 5 0,4-3 0,-6-2 0,3 4 0,-3-6 0,3 2 0,-6 2 0,9-5 0,-7 4 0,1-5 0,1 3 0,-7 1 0,10-3 0,-6 1 0,-1-1 0,7 0 0,-9 1 0,5-2 0,-4 1 0,-1 1 0,1-4 0,-4 2 0,4 3 0,0-4 0,2 3 0,2-1 0,1 3 0,5 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03T09:55:12.54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 16383,'24'16'0,"-2"-3"0,-16-8 0,3-2 0,1 4 0,2-3 0,0 3 0,-1-3 0,0 2 0,-3-4 0,7 3 0,-6-3 0,5 4 0,-2-1 0,0-2 0,-1 1 0,-1-1 0,0 2 0,3 0 0,-3 0 0,0-3 0,1 4 0,-1-4 0,3 3 0,-4 0 0,2-2 0,0 1 0,-3-1 0,7 2 0,-3 0 0,0-2 0,3 1 0,-7-3 0,4 4 0,3-2 0,-6 0 0,6-1 0,-4 0 0,1 1 0,4 0 0,-4-1 0,0-2 0,3 0 0,-6 0 0,6 0 0,-4 0 0,1 0 0,4 0 0,-5 0 0,4 0 0,-3 0 0,0 0 0,3 0 0,-5 0 0,3 0 0,1 0 0,-2 0 0,-1-2 0,4-3 0,-7 0 0,3 0 0,1 0 0,0-1 0,5 0 0,0 0 0,5 1 0,-4 2 0,5-3 0,-11 1 0,4 0 0,-8 1 0,4 0 0,-1 1 0,-2-2 0,5 2 0,-6-1 0,11-2 0,-6 1 0,7 0 0,-2 0 0,-1 2 0,-1-3 0,2 0 0,-6 3 0,0-2 0,-1 5 0,1-5 0,3 5 0,-3-3 0,5 1 0,-3 2 0,7-3 0,-5 3 0,2-3 0,-2 3 0,1-2 0,-3-1 0,2 2 0,-8 0 0,7 1 0,-3 0 0,0 0 0,2 0 0,2 0 0,-3 0 0,6 2 0,-11 1 0,8-1 0,-6 3 0,4-2 0,-6 0 0,7 2 0,-3-3 0,-1 3 0,0 0 0,1 3 0,-3-3 0,2 3 0,-3-3 0,0 1 0,3 1 0,-3-4 0,3 4 0,8-4 0,-9 2 0,8 0 0,-10-2 0,0 2 0,7-3 0,-7 1 0,7 1 0,-5-1 0,-2 2 0,11 3 0,-9-3 0,9 3 0,-10-3 0,7 0 0,-8 1 0,4-1 0,0 0 0,-4 1 0,5-2 0,-3 1 0,-2-2 0,7 4 0,-7-6 0,3 6 0,1-4 0,-4 1 0,6-1 0,-5 1 0,4-3 0,0 2 0,-3-3 0,5 0 0,-4 0 0,5 0 0,0 0 0,2 0 0,-1 0 0,-1 0 0,-2-3 0,2 2 0,-8-1 0,7 0 0,-3 2 0,0-5 0,3 0 0,-7 2 0,6-4 0,-1 5 0,9-5 0,-4 0 0,9-1 0,-8 0 0,2 1 0,1-1 0,-8 0 0,7 3 0,-13 0 0,4 2 0,-1-1 0,-2 1 0,4-2 0,4 0 0,-5 2 0,8-2 0,-8 5 0,5-6 0,1 5 0,-6-3 0,0 4 0,0-3 0,0 3 0,0-2 0,2 2 0,2-3 0,1 3 0,4 0 0,0-3 0,-3 2 0,8-1 0,-7 2 0,3 0 0,-9 0 0,3 0 0,-8 0 0,7-2 0,-3 1 0,0-1 0,6 2 0,-5 0 0,9 0 0,-1 0 0,-3 0 0,5 0 0,-7 0 0,-3 0 0,-1 0 0,-1 0 0,0 2 0,1 1 0,7 4 0,-6-1 0,7 2 0,-2 0 0,-2-2 0,2 2 0,-6-3 0,4 1 0,-7-1 0,2 0 0,-3 1 0,3-2 0,1-1 0,0 2 0,3-2 0,-7-1 0,7 5 0,-7-4 0,2 2 0,1 0 0,1-4 0,3 0 0,-3-1 0,2 0 0,2 0 0,1 0 0,3 0 0,-2 0 0,-2 0 0,-3 0 0,4 0 0,-9 0 0,6 0 0,-1 0 0,-1 0 0,5 0 0,-3 0 0,7 0 0,1 0 0,-5 0 0,10 0 0,-8 0 0,8 0 0,-10 0 0,5-2 0,-5 2 0,-3-3 0,0 3 0,-4-2 0,5 2 0,-3-5 0,0 2 0,-1-2 0,3-3 0,0 3 0,6-6 0,-3 5 0,1-2 0,-2 3 0,-2-1 0,-4 3 0,2-1 0,-1 1 0,1 0 0,3-6 0,-7 5 0,8-7 0,-4 3 0,6 2 0,-1-4 0,-5 4 0,4-2 0,-6 3 0,1 1 0,1 0 0,3 4 0,2-3 0,3 3 0,2 0 0,1 0 0,-1 0 0,5 0 0,-8 0 0,3 0 0,-5 0 0,-5 0 0,4 0 0,-8 0 0,9 0 0,-5 3 0,-2 0 0,5-1 0,-5 3 0,0-3 0,1 4 0,1-1 0,0-2 0,4 2 0,-6-2 0,2 2 0,-1 0 0,-3 0 0,3 0 0,1 0 0,-4 0 0,2 0 0,1 2 0,-1-1 0,0 1 0,-3-2 0,1 0 0,3 0 0,-2 0 0,2 0 0,1-2 0,-4 1 0,12 0 0,-10-2 0,5 3 0,-1-5 0,-4 2 0,10-2 0,-12 0 0,4 0 0,7 0 0,-8 0 0,13 0 0,-16 0 0,8 0 0,-4 0 0,0 0 0,3 0 0,-3 0 0,-1 0 0,4 0 0,-3 0 0,4 0 0,2 0 0,-2 0 0,1 0 0,1 0 0,-2 0 0,-3 0 0,3 0 0,-4 0 0,6 0 0,-6 0 0,4-2 0,-2 1 0,-2-3 0,4 3 0,-3-4 0,-1 4 0,5-3 0,-8 1 0,7-3 0,-8 2 0,8 0 0,-8 0 0,4 1 0,1-2 0,-5 2 0,8-2 0,-8 2 0,7 0 0,-3-1 0,-2 3 0,5-5 0,-3 2 0,4-5 0,2 3 0,-2-3 0,-2 3 0,2 1 0,-8 0 0,4-1 0,-1 2 0,-2 1 0,4 1 0,0 2 0,-3 0 0,6 0 0,-8 0 0,7 0 0,-3 0 0,0 0 0,3 0 0,-3 0 0,0 0 0,2 0 0,-2 0 0,0 2 0,3 1 0,-7 1 0,4 2 0,-1-1 0,-3-2 0,7 4 0,-7-6 0,3 5 0,-1-1 0,0 0 0,0 3 0,-3-3 0,1 0 0,0 2 0,0-1 0,0 2 0,1-3 0,1 3 0,-2-3 0,3 0 0,0 0 0,-3-3 0,7 4 0,-3-4 0,0 0 0,4 1 0,-7-2 0,6 3 0,-7-1 0,7-1 0,-4 3 0,1-4 0,3 1 0,1-2 0,1 0 0,-1 0 0,-1 0 0,-5 0 0,6 0 0,0 0 0,-3 0 0,6 0 0,-5 0 0,-1 0 0,2 0 0,-2 0 0,1 0 0,1 0 0,-6 0 0,7 0 0,-4 0 0,0 0 0,3 0 0,-5 0 0,4 0 0,-2 0 0,1 0 0,1 0 0,2 0 0,1 0 0,-1 0 0,0 0 0,-3 0 0,3 0 0,2 0 0,-1 0 0,0 0 0,0 0 0,0-2 0,0 1 0,0-2 0,-5 1 0,4 2 0,-6-5 0,6 4 0,-4-3 0,0 4 0,3-3 0,-4-1 0,1 3 0,-2-5 0,3 2 0,-5 1 0,6-4 0,-4 4 0,1-4 0,-1 1 0,-4 2 0,7-3 0,-5 2 0,0-2 0,6 0 0,-9 1 0,6-2 0,-4 1 0,-2 2 0,2-5 0,-3 3 0,2 2 0,1-4 0,1 4 0,3-2 0,0 2 0,4 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03T09:55:23.76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 16383,'16'11'0,"-1"-2"0,-11-6 0,2-1 0,1 3 0,1-3 0,0 3 0,-1-2 0,0 0 0,-1-1 0,4 1 0,-4-1 0,3 1 0,-1 1 0,0-2 0,0 1 0,-1-2 0,-1 3 0,3 0 0,-3-1 0,2-2 0,-1 3 0,-1-2 0,3 1 0,-3 0 0,2-1 0,-1 1 0,-2-1 0,5 1 0,-2 1 0,0-2 0,2 1 0,-4-3 0,2 3 0,2-1 0,-4 0 0,4-1 0,-3 1 0,1 0 0,3 0 0,-3 0 0,0-2 0,2 0 0,-3 0 0,3 0 0,-3 0 0,1 0 0,3 0 0,-4 0 0,3 0 0,-2 0 0,0 0 0,2 0 0,-3 0 0,1 0 0,2 0 0,-2 0 0,0-2 0,1-1 0,-3-1 0,1 1 0,1 0 0,0-1 0,4-1 0,-1 2 0,4-1 0,-3 2 0,3-2 0,-7 1 0,3-1 0,-5 2 0,2-1 0,-1 1 0,-1-1 0,3 1 0,-3-1 0,6-1 0,-3 1 0,5-1 0,-2 1 0,-1 1 0,0-2 0,1 0 0,-4 2 0,0-1 0,-1 2 0,1-2 0,2 3 0,-2-2 0,4 1 0,-3 1 0,6-2 0,-5 2 0,2-2 0,-1 2 0,1-2 0,-3 1 0,1 0 0,-4 0 0,4 1 0,-2 0 0,0 0 0,1 0 0,2 0 0,-2 0 0,4 2 0,-8-1 0,6 1 0,-5 1 0,4-1 0,-5 0 0,5 1 0,-2-1 0,0 1 0,-1 1 0,1 1 0,-2-2 0,1 3 0,-1-3 0,-1 1 0,3 1 0,-3-3 0,2 2 0,6-1 0,-6-1 0,5 2 0,-7-2 0,1 1 0,3-1 0,-3 0 0,4 1 0,-3-1 0,-2 1 0,8 2 0,-7-1 0,7 1 0,-7-2 0,5 1 0,-6 0 0,4-1 0,-1 1 0,-3-1 0,3 0 0,-1 1 0,-1-2 0,4 2 0,-5-3 0,2 4 0,2-4 0,-4 2 0,4-1 0,-3 1 0,3-2 0,-1 0 0,0-1 0,2 0 0,-3 0 0,4 0 0,-1 0 0,2 0 0,0 0 0,-1 0 0,-2-1 0,1 0 0,-4 0 0,4-1 0,-2 2 0,0-3 0,2 0 0,-5 1 0,5-3 0,-2 3 0,8-2 0,-5-1 0,7 0 0,-5 0 0,2-1 0,-1 2 0,-4-2 0,3 3 0,-7-1 0,2 2 0,-1-1 0,-1 2 0,3-3 0,2 1 0,-3 1 0,6-2 0,-6 4 0,4-3 0,-1 2 0,-2-2 0,-1 3 0,0-2 0,0 2 0,0-1 0,1 1 0,2-2 0,1 2 0,1 0 0,2-2 0,-4 1 0,7 0 0,-5 1 0,1 0 0,-5 0 0,2 0 0,-5 0 0,4-2 0,-2 2 0,0-1 0,3 1 0,-1 0 0,4 0 0,0 0 0,-2 0 0,3 0 0,-4 0 0,-2 0 0,-1 0 0,0 0 0,-1 1 0,1 1 0,5 2 0,-4 1 0,4 0 0,-1 0 0,-1-1 0,0 2 0,-3-3 0,3 1 0,-4-1 0,0 1 0,-2-1 0,2 0 0,2-1 0,-1 2 0,2-2 0,-5-1 0,5 3 0,-5-1 0,3 0 0,-1 0 0,1-2 0,2 0 0,-2-1 0,1 0 0,2 0 0,0 0 0,3 0 0,-2 0 0,-2 0 0,0 0 0,0 0 0,-4 0 0,4 0 0,-2 0 0,0 0 0,4 0 0,-3 0 0,5 0 0,0 0 0,-2 0 0,6 0 0,-5 0 0,5 0 0,-6 0 0,2-2 0,-2 2 0,-3-1 0,1 1 0,-4-2 0,4 2 0,-2-3 0,0 0 0,-1 1 0,3-4 0,-1 3 0,5-5 0,-2 4 0,-1-1 0,0 1 0,-2 1 0,-2 1 0,1-1 0,0 1 0,0 0 0,2-5 0,-5 5 0,6-5 0,-3 2 0,4 0 0,-1-2 0,-2 4 0,1-3 0,-3 3 0,0 1 0,1-1 0,2 3 0,2-2 0,1 2 0,2 0 0,0 0 0,0 0 0,3 0 0,-5 0 0,1 0 0,-2 0 0,-4 0 0,3 0 0,-6 0 0,6 0 0,-3 2 0,0-1 0,1 1 0,-2 1 0,0-1 0,0 1 0,1 1 0,0-2 0,3 1 0,-4-1 0,1 2 0,-1-1 0,-2 0 0,3 1 0,0-1 0,-3 0 0,2 1 0,1 1 0,-2-1 0,1 0 0,-2-1 0,0 1 0,2 0 0,-1-1 0,2 0 0,0-1 0,-3 1 0,9-1 0,-8 0 0,4 1 0,0-3 0,-4 2 0,8-2 0,-9 0 0,3 0 0,5 0 0,-6 0 0,9 0 0,-10 0 0,5 0 0,-3 0 0,0 0 0,2 0 0,-2 0 0,-1 0 0,3 0 0,-2 0 0,3 0 0,1 0 0,-2 0 0,2 0 0,0 0 0,-1 0 0,-2 0 0,2 0 0,-3 0 0,3 0 0,-3 0 0,3-2 0,-2 1 0,-1-2 0,3 3 0,-2-3 0,-1 2 0,3-2 0,-5 1 0,5-2 0,-5 1 0,5 1 0,-6-1 0,3 1 0,0-1 0,-2 1 0,4-2 0,-4 3 0,4-1 0,-2-1 0,-1 2 0,3-3 0,-2 2 0,3-5 0,1 3 0,-2-2 0,-1 3 0,2-1 0,-5 0 0,2 1 0,-1 0 0,-1 1 0,3 0 0,-1 2 0,0 0 0,3 0 0,-6 0 0,5 0 0,-2 0 0,0 0 0,2 0 0,-2 0 0,0 0 0,1 0 0,-1 0 0,0 2 0,2 0 0,-4 1 0,2 0 0,-1 1 0,-1-2 0,3 3 0,-3-5 0,1 4 0,0 0 0,0-1 0,0 2 0,-3-1 0,2-1 0,-1 2 0,1-1 0,-1 1 0,0-2 0,3 3 0,-3-3 0,2 1 0,0-1 0,-1-1 0,4 1 0,-2-1 0,0-1 0,3 1 0,-5-1 0,4 2 0,-5-2 0,5 1 0,-2 1 0,0-2 0,2 0 0,0-1 0,2 0 0,-1 0 0,-1 0 0,-4 0 0,5 0 0,0 0 0,-2 0 0,3 0 0,-3 0 0,0 0 0,1 0 0,-1 0 0,0 0 0,1 0 0,-3 0 0,3 0 0,-1 0 0,-1 0 0,2 0 0,-4 0 0,4 0 0,-2 0 0,0 0 0,2 0 0,1 0 0,0 0 0,-1 0 0,1 0 0,-2 0 0,2 0 0,1 0 0,0 0 0,-2 0 0,2 0 0,0-1 0,-1 0 0,0-1 0,-2 1 0,1 0 0,-3-1 0,3 1 0,-1-2 0,-1 3 0,2-2 0,-3-1 0,1 3 0,-1-5 0,1 3 0,-2 0 0,4-2 0,-4 1 0,1-2 0,0 2 0,-3 0 0,5-2 0,-4 2 0,1-2 0,3 0 0,-6 2 0,5-3 0,-4 1 0,0 2 0,0-4 0,-1 3 0,1 0 0,1-2 0,0 3 0,3-2 0,-1 2 0,3 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05T03:51:23.65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 16383,'16'10'0,"-3"-1"0,-8-6 0,0-1 0,2 2 0,0-2 0,1 3 0,-1-2 0,0 0 0,-1-1 0,3 1 0,-3-1 0,2 1 0,0 0 0,0-1 0,-1 1 0,0-1 0,-1 1 0,3 0 0,-3 0 0,1-1 0,0 2 0,-1-3 0,2 2 0,-2 1 0,1-3 0,0 2 0,-2-1 0,5 1 0,-3 1 0,1-3 0,2 2 0,-5-2 0,3 1 0,1 1 0,-2-2 0,2 1 0,-2 0 0,0-1 0,4 1 0,-4-1 0,2-1 0,0 0 0,-3 0 0,4 0 0,-4 0 0,2 0 0,3 0 0,-5 0 0,4 0 0,-2 0 0,-1 0 0,3 0 0,-3 0 0,1 0 0,1 0 0,-1 0 0,-1-1 0,2-2 0,-4-1 0,2 1 0,1 0 0,0-1 0,3 0 0,-1 1 0,5 0 0,-3 0 0,2 0 0,-6-1 0,2 1 0,-4 1 0,1-1 0,0 1 0,-1-1 0,3 1 0,-4-1 0,7 0 0,-3-1 0,4 1 0,-2 0 0,1 1 0,-2-2 0,1 1 0,-3 0 0,0 1 0,-1 1 0,0-2 0,3 3 0,-2-2 0,3 1 0,-3 1 0,6-2 0,-3 2 0,0-2 0,-1 2 0,1-1 0,-2-1 0,1 1 0,-5 0 0,5 1 0,-2 0 0,-1 0 0,2 0 0,1 0 0,-1 0 0,3 2 0,-6 0 0,4-1 0,-4 2 0,4-1 0,-5 0 0,4 1 0,-1-1 0,-1 0 0,0 2 0,1 1 0,-2-2 0,0 2 0,0-1 0,-1-1 0,2 2 0,-2-3 0,2 2 0,5-2 0,-5 1 0,4 0 0,-6 0 0,0 0 0,5-1 0,-5-1 0,4 2 0,-2-1 0,-1 0 0,6 4 0,-6-3 0,6 2 0,-6-1 0,4-1 0,-4 0 0,1 1 0,1-1 0,-3 1 0,3-2 0,-1 2 0,-2-2 0,5 2 0,-5-3 0,2 3 0,1-2 0,-3 1 0,3-2 0,-2 2 0,3-2 0,-1 0 0,-1-1 0,2 0 0,-2 0 0,3 0 0,1 0 0,0 0 0,0 0 0,0 0 0,-3-1 0,3 0 0,-6 0 0,4-1 0,-1 2 0,0-2 0,1-2 0,-3 2 0,3-2 0,-1 2 0,7-1 0,-4-3 0,6 2 0,-5-2 0,2 1 0,0 1 0,-4-1 0,2 1 0,-6 1 0,1 1 0,0-1 0,-1 2 0,3-3 0,1 1 0,-2 1 0,5-1 0,-5 3 0,3-4 0,0 4 0,-3-3 0,0 3 0,0-2 0,-1 2 0,1-2 0,1 2 0,1-1 0,2 1 0,1 0 0,0-2 0,-1 1 0,5 0 0,-5 1 0,2 0 0,-6 0 0,3 0 0,-6 0 0,4-1 0,-1 0 0,0 0 0,3 1 0,-2 0 0,4 0 0,2 0 0,-5 0 0,5 0 0,-5 0 0,-1 0 0,-1 0 0,-1 0 0,0 1 0,1 1 0,4 2 0,-4 0 0,5 1 0,-1 1 0,-2-2 0,1 1 0,-3-2 0,2 1 0,-4-1 0,1 0 0,-2 1 0,2-1 0,1-2 0,0 3 0,1-3 0,-3 1 0,3 2 0,-3-2 0,0 2 0,1-2 0,1-1 0,2 1 0,-3-2 0,2 0 0,1 0 0,2 0 0,0 0 0,0 0 0,-2 0 0,-1 0 0,1 0 0,-4 0 0,3 0 0,-2 0 0,2 0 0,1 0 0,-1 0 0,5 0 0,0 0 0,-3 0 0,6 0 0,-4 0 0,4 0 0,-6 0 0,3-3 0,-3 3 0,-2-1 0,0 1 0,-3-2 0,4 2 0,-3-3 0,1 1 0,-1-1 0,3-2 0,-2 2 0,5-4 0,-1 3 0,-1-1 0,-1 1 0,-1 1 0,-2 1 0,1-1 0,-2 1 0,2 0 0,2-4 0,-5 4 0,5-5 0,-2 2 0,3 1 0,0-3 0,-3 4 0,2-3 0,-3 3 0,-1 1 0,3-1 0,0 3 0,2-1 0,2 1 0,1 0 0,1 0 0,-1 0 0,4 0 0,-6 0 0,1 0 0,-1 0 0,-5 0 0,4 0 0,-6 0 0,5 0 0,-2 1 0,-1 1 0,2 0 0,-3 0 0,1 0 0,1 2 0,-1-1 0,1-1 0,2 1 0,-3-1 0,0 1 0,0 1 0,-2-2 0,2 2 0,1-1 0,-3 0 0,2 0 0,0 2 0,-1-1 0,1 0 0,-3-1 0,1 1 0,2-1 0,-1 0 0,1 0 0,1-1 0,-3 1 0,8-1 0,-6 0 0,2 1 0,0-3 0,-2 1 0,5-1 0,-7 0 0,3 0 0,4 0 0,-5 0 0,9 0 0,-11 0 0,5 0 0,-2 0 0,0 0 0,1 0 0,-1 0 0,-1 0 0,3 0 0,-3 0 0,4 0 0,0 0 0,-1 0 0,1 0 0,1 0 0,-2 0 0,-1 0 0,1 0 0,-2 0 0,3 0 0,-3 0 0,2-1 0,-1 0 0,-1-2 0,2 3 0,-1-3 0,-1 3 0,2-4 0,-4 3 0,4-3 0,-5 1 0,6 1 0,-6-1 0,3 1 0,0-1 0,-3 1 0,5-1 0,-5 1 0,5 0 0,-2-1 0,-2 3 0,4-4 0,-2 2 0,2-5 0,2 3 0,-2-1 0,-1 1 0,1 1 0,-5 0 0,3-1 0,-1 1 0,-1 2 0,2-1 0,0 2 0,-1 0 0,3 0 0,-4 0 0,3 0 0,-1 0 0,0 0 0,1 0 0,-1 0 0,0 0 0,1 0 0,-2 0 0,1 2 0,2-1 0,-6 2 0,5 1 0,-3-1 0,0-1 0,3 2 0,-4-3 0,2 3 0,0-1 0,-1 0 0,1 2 0,-3-1 0,1-1 0,1 1 0,-1 1 0,0-1 0,0-1 0,2 3 0,-2-3 0,2 0 0,0 0 0,-2-1 0,5 1 0,-3-1 0,1-1 0,3 1 0,-5-2 0,3 3 0,-4-1 0,5 0 0,-3 0 0,0-1 0,3 1 0,1-2 0,0 0 0,-1 0 0,0 0 0,-4 0 0,4 0 0,0 0 0,-1 0 0,3 0 0,-3 0 0,-1 0 0,2 0 0,-2 0 0,1 0 0,1 0 0,-4 0 0,4 0 0,-2 0 0,0 0 0,1 0 0,-3 0 0,4 0 0,-2 0 0,-1 0 0,3 0 0,0 0 0,1 0 0,-1 0 0,0 0 0,-1 0 0,1 0 0,1 0 0,1 0 0,-2 0 0,1 0 0,0-2 0,0 1 0,0 0 0,-3 0 0,2 0 0,-3-2 0,3 2 0,-2-1 0,-1 2 0,3-2 0,-3-1 0,1 3 0,-2-4 0,2 1 0,-3 2 0,5-4 0,-4 3 0,1-3 0,0 2 0,-4 0 0,6-1 0,-4 0 0,0 0 0,4-1 0,-6 1 0,4 0 0,-3-1 0,0 1 0,1-2 0,-3 2 0,2 0 0,0-1 0,2 1 0,0 0 0,1 1 0,3 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05T04:08:10.965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1 16383,'0'32'0,"0"0"0,0-22 0,0 8 0,0-4 0,0 6 0,0 3 0,0-2 0,0 4 0,0-11 0,0 4 0,0 0 0,0 2 0,4 11 0,-4-10 0,9 17 0,-8-20 0,3 20 0,-4-26 0,4 34 0,-3-31 0,8 40 0,-8-36 0,8 34 0,-8-30 0,3 26 0,-4-32 0,4 21 0,-3-27 0,3 18 0,-4-18 0,0 4 0,0-6 0,0-2 0,4 18 0,-3-7 0,3 12 0,-4-3 0,0-5 0,0 11 0,0 9 0,0-6 0,0 34 0,0-32 0,0 43 0,0-42 0,0 48 0,0-50 0,0 57 0,0-54 0,0 32 0,0-41 0,0 11 0,5 24 0,-4-20 0,9 36 0,-9-46 0,8 23 0,-8-30 0,3 25 0,-4-32 0,0 32 0,0-30 0,5 38 0,-4-36 0,3 46 0,-4-34 0,0 58 0,0-49 0,0 6 0,0 0 0,0-13 0,0 42 0,0-52 0,0 24 0,4-32 0,-3 17 0,4-23 0,-5 13 0,0-18 0,0 16 0,0-15 0,0 22 0,0-22 0,0 15 0,0-16 0,0 17 0,0-16 0,0 20 0,0-16 0,0 18 0,0-12 0,0 16 0,0-20 0,0 29 0,0-33 0,0 33 0,0-29 0,4 20 0,-3-21 0,3 11 0,-4-17 0,0 5 0,0-8 0,0 0 0,0 3 0,0-2 0,0 8 0,0-7 0,0 4 0,0-6 0,0 1 0,0 3 0,0-3 0,0 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05T04:08:33.201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0 250 16383,'35'0'0,"-10"0"0,-2 0 0,8 4 0,-7-3 0,39 7 0,-13-3 0,14 0 0,-3-1 0,-12-4 0,-5 0 0,7 0 0,3 0 0,6 0 0,14 0 0,23 0 0,-5 0 0,-22 0 0,1 0 0,33 0 0,-38-2 0,0 0 0,23-4 0,-29 2 0,-1-1 0,33-1 0,-21 4 0,0 0 0,28 2 0,-36-2 0,-3 0 0,13 1 0,14-2 0,-23 3 0,39 0 0,-12 0 0,-25 0 0,1 0 0,32 0 0,2 0 0,-32 0 0,16 0 0,-6 0 0,-22 0 0,2 0 0,26 0 0,-29 0 0,-2 0 0,20 0 0,30 0 0,-20 0 0,19-4 0,-22 3 0,0-3 0,-20 0 0,8-1 0,-12 0 0,22-2 0,-36 6 0,26-8 0,-16 8 0,20-3 0,21 4 0,-2-4 0,0-1 0,-39-1 0,2 1 0,6 3 0,1-1 0,0-2 0,2 1 0,17 0 0,-1 2 0,-16-1 0,-1 0 0,5 0 0,0 2 0,1 1 0,0 0 0,-2 0 0,0 0 0,5 0 0,1 0 0,-7 0 0,0 0 0,-2 0 0,-1 0 0,33 0 0,4 0 0,-33 0 0,13 0 0,-18 0 0,-9 1 0,3 2 0,44 2 0,-17-2 0,4 0 0,-22-1 0,1 0 0,25-1 0,-1-2 0,-29 1 0,0 0 0,22 0 0,0 0 0,-20 0 0,1 0 0,19 0 0,3 0 0,-5 0 0,1 0 0,15 0 0,-1 0 0,-19 0 0,-3 0 0,-5 0 0,-6 0 0,15 0 0,-10 0 0,-9 0 0,7 0 0,16 0 0,8 0 0,-10 0 0,5 0 0,-2 0 0,-10 0 0,-2 0 0,0 0 0,2 0 0,0 0 0,-6 0 0,-3 0 0,-2 0 0,12 0 0,0 0 0,-17 0 0,1 0 0,26 0 0,0 0 0,-21 0 0,0 0 0,11 0 0,-2 0 0,31 0 0,-38 0 0,1 0 0,39 0 0,-35 0 0,-1 0 0,27 0 0,-39 0 0,0 0 0,33 0 0,-35 0 0,3 0 0,7 0 0,0 0 0,-8 0 0,1 0 0,16 0 0,0 0 0,-16 0 0,-2 0 0,-2 0 0,1 0 0,4 0 0,-1 0 0,31 0 0,-32 0 0,-2 0 0,28 0 0,7 0 0,-19 0 0,30 0 0,-5 0 0,-24 0 0,3 0 0,-11 0 0,0 0 0,18 0 0,-3 0 0,-22 0 0,-4 0 0,48 0 0,-57 0 0,0 0 0,-7 0 0,43 0 0,-20 0 0,7 0 0,27 0 0,0 0 0,-29 0 0,2 0 0,7 0 0,6 0 0,-8 0 0,-18 0 0,-3 0 0,16 0 0,-1 0 0,32 0 0,-76 0 0,21 0 0,-1 0 0,-12 0 0,49 0 0,-49 0 0,32 0 0,-26 0 0,16 0 0,8 0 0,-6 1 0,3-2 0,22-1 0,-1 0 0,19 1 0,3-7 0,-71 7 0,45-10 0,-36 5 0,15-1 0,6 0 0,30-3 0,-22 5 0,2 0 0,-14 0 0,-2 1 0,50-1 0,-15 1 0,-18 4 0,-11 0 0,25 0 0,-26 0 0,6 0 0,32-5 0,5-1 0,-1 1 0,-1-1 0,-5-4 0,-7-1 0,-27 2 0,-10-1 0,-2 0 0,-20 2 0,-4 8 0,0 0 0,2 0 0,-10 3 0,-16 9 0,-1-2 0,-6 6 0,6-6 0,-3-1 0,4 3 0,0-4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05T04:09:21.55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0 104 16383,'28'0'0,"-4"0"0,-11 0 0,-3 0 0,8 0 0,-3-4 0,10 3 0,-4-4 0,4 5 0,-6 0 0,6 0 0,24-4 0,-12 3 0,41-7 0,-46 6 0,44-7 0,-50 4 0,39-1 0,-46-2 0,24 7 0,-26-2 0,5 3 0,4-4 0,-9 3 0,13-3 0,-15 4 0,10 0 0,-15 0 0,15-4 0,-15 3 0,15-3 0,-10 4 0,10 0 0,-9 0 0,8 0 0,-13 0 0,18 0 0,-17 0 0,17 0 0,-19 0 0,15 0 0,-15 0 0,18 0 0,-12 0 0,5 0 0,-9 0 0,-4 0 0,4 0 0,-3 0 0,4 0 0,-5 0 0,1 0 0,8 0 0,-6 0 0,24 0 0,-17 0 0,26 0 0,-22 0 0,23 0 0,-23 0 0,18 0 0,-23 0 0,15 0 0,-16 0 0,4 0 0,-8 0 0,-4 0 0,5 0 0,4 0 0,2 0 0,21 0 0,-17 4 0,37-3 0,-35 4 0,39-5 0,-33 0 0,35 4 0,-35-3 0,37 3 0,-16-4 0,0 0 0,11 0 0,-44 0 0,39 0 0,-37 0 0,49 0 0,-38 0 0,57 0 0,-42 0 0,17 0 0,2 0 0,1 0 0,19 0 0,2 0 0,-1 0 0,8 0 0,1 0 0,-2 0 0,3-1 0,-2-2 0,-9-4 0,6 1 0,-2-1 0,-14 0 0,9 2 0,3 0 0,16 4 0,1-5 0,-30 6 0,-58 0 0,12 0 0,-19 0 0,6 0 0,-7 0 0,-1 0 0,6 0 0,0 0 0,1 0 0,9 0 0,-8 0 0,9 0 0,-1 0 0,23 0 0,-10 0 0,16 0 0,1 0 0,-2 0 0,22 0 0,2 0 0,-9 0 0,12 0 0,1 0 0,-5 0 0,8 0 0,0 0 0,-7 0 0,11 0 0,0 0 0,-10 0 0,3 0 0,-1 0 0,-14 0 0,1 0 0,-3 0 0,-14 0 0,52 0 0,-68 0 0,43 0 0,-45 0 0,34 0 0,-24 0 0,-2 0 0,-6 0 0,-22 0 0,5 0 0,-7 0 0,-1 0 0,9 0 0,-2 0 0,4 0 0,-6 0 0,0 0 0,2 0 0,0 0 0,11 0 0,23 0 0,-8 0 0,39 0 0,-48 0 0,50 5 0,-49-4 0,56 4 0,-50-5 0,49 5 0,-49-4 0,44 8 0,-51-8 0,32 7 0,-40-7 0,25 8 0,-31-8 0,25 6 0,-25-6 0,26 7 0,-21-7 0,34 3 0,-31-4 0,42 4 0,-43-2 0,51 2 0,-43-4 0,55 0 0,-42 0 0,44 0 0,-45 0 0,44 0 0,-50 0 0,49 0 0,-49 0 0,50 0 0,-51 0 0,57 0 0,-54 0 0,60 0 0,-54 0 0,7 0 0,1 0 0,-6 0 0,15 0 0,0 0 0,-19 0 0,14 0 0,-1 0 0,-19 0 0,45 0 0,-52 0 0,33 0 0,-46 0 0,28 0 0,-34 0 0,21 0 0,-23 0 0,13 0 0,-13 0 0,13 0 0,-13 0 0,13 0 0,-13 0 0,13 0 0,-9 0 0,25 0 0,-16 0 0,49 0 0,-39 0 0,52 0 0,-54 0 0,44 0 0,-49 0 0,49 0 0,-50 0 0,44 0 0,-45 0 0,35 0 0,-37 0 0,37 0 0,-35 0 0,40 0 0,-35 0 0,36 0 0,-29 0 0,29 0 0,-36 0 0,35 0 0,-40 0 0,43 0 0,-21 0 0,4 0 0,6 0 0,-33 0 0,30 0 0,-31 0 0,37 0 0,-35 0 0,34 0 0,-35 0 0,25 0 0,-27 0 0,22 0 0,-21 0 0,21 0 0,-26 0 0,25 0 0,-25 0 0,22 0 0,-19 0 0,18 0 0,-1 0 0,-3 0 0,14 0 0,-27 0 0,33 0 0,-30 0 0,40 0 0,-35 0 0,36 0 0,-35 0 0,28 0 0,-35 0 0,30 0 0,-30 0 0,20 0 0,-23 0 0,9 0 0,-10 0 0,6 0 0,-11 0 0,13 0 0,-16 0 0,8 0 0,-12 0 0,0 0 0,5 0 0,1 0 0,6 0 0,-1 0 0,1 0 0,4 0 0,3 0 0,5 0 0,-1 0 0,8 0 0,0 0 0,63 11 0,-34-8 0,21 5 0,9 0 0,-22-7 0,-2-1 0,0 3 0,0 0 0,13-3 0,-10 0 0,-21 0 0,3 0 0,-2 0 0,-16 0 0,42 0 0,-63 0 0,24 0 0,-34 0 0,7 0 0,-9 0 0,5 0 0,2 0 0,10 0 0,-4 0 0,4 0 0,-6 0 0,14 0 0,-10 0 0,34 0 0,-27 0 0,36 0 0,-29 0 0,29 0 0,-36 0 0,35 0 0,-40 0 0,35 0 0,-41 0 0,24 0 0,-31 0 0,9 0 0,-13 0 0,1 0 0,11 0 0,-8 0 0,35 0 0,-32 0 0,37 0 0,-34 0 0,26 0 0,-22 0 0,23 0 0,-23 0 0,33 0 0,-30 0 0,39 0 0,-39 0 0,30 0 0,-33 0 0,18 0 0,-19 0 0,9 0 0,-14 0 0,4 0 0,-10 0 0,10 0 0,-10 0 0,19 0 0,-18-4 0,17 3 0,-17-3 0,18 4 0,-17 0 0,17-4 0,-18 3 0,13-3 0,-6 4 0,1 0 0,1 0 0,-7 0 0,0 0 0,7 0 0,-9 0 0,13-4 0,-13 3 0,13-2 0,-13 3 0,17 0 0,-5 0 0,0 0 0,10 0 0,-16 0 0,22 0 0,-21 0 0,25 0 0,-30 0 0,21 0 0,-23 0 0,13 0 0,-13 0 0,13 0 0,-13 0 0,13 0 0,-13 0 0,13 0 0,-13 0 0,13 0 0,-14 0 0,7 0 0,-9 0 0,9 0 0,-7 0 0,14 0 0,-14 0 0,15 0 0,-15 0 0,15 0 0,-15 0 0,19 0 0,-12 0 0,27-5 0,-20 4 0,30-7 0,-25 7 0,26-8 0,-26 8 0,20-3 0,-31 4 0,16 0 0,-24 0 0,7 0 0,-9 0 0,1 0 0,4 0 0,2 0 0,4 0 0,13 0 0,-14 0 0,25 0 0,-30 0 0,21 0 0,-19 0 0,11 0 0,-11 0 0,5 0 0,-10 0 0,2 0 0,-4 0 0,4 0 0,-3 0 0,4 4 0,-4 0 0,-1 1 0,1-1 0,0 0 0,-1 0 0,4 1 0,-3-2 0,3-3 0,-3 0 0,-1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05T04:09:27.181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 16383,'0'86'0,"5"-10"0,-4-32 0,7 5 0,-7-22 0,7 50 0,-2-27 0,-1 44 0,-1-39 0,0 15 0,-3-16 0,3-17 0,-4 10 0,0-26 0,0 57 0,0-29 0,0 4 0,0 1 0,0 15 0,4 3 0,1-17 0,-1-6 0,4 3 0,-7 15 0,3-2 0,-4-5 0,0 4 0,0-10 0,0 4 0,0-16 0,0-14 0,0 5 0,0 53 0,0-14 0,0-15 0,0-1 0,-4-6 0,-1 11 0,-3-15 0,3 21 0,-4-5 0,8 27 0,-3-12 0,4 3 0,0-27 0,0-18 0,0-15 0,0 21 0,0 0 0,0 8 0,0 3 0,0-4 0,0 9 0,0-11 0,0-18 0,0-7 0,0 51 0,0-31 0,0 54 0,4-65 0,-3 22 0,2 1 0,-3-18 0,0 4 0,0-28 0,0-3 0,0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05T05:31:17.24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0 16383,'26'4'0,"-4"-3"0,-14 2 0,0 1 0,4 0 0,-3 1 0,3 2 0,-4-6 0,0 2 0,0 1 0,0-3 0,4 3 0,-3-1 0,6-2 0,-6 3 0,6-4 0,-3 0 0,4 0 0,0 0 0,-4 0 0,3 0 0,-2 0 0,-1 0 0,0 0 0,-4 0 0,3 0 0,-2 0 0,7 0 0,0 0 0,-3 0 0,10 0 0,-2-4 0,-3 3 0,5-3 0,-13 4 0,9 0 0,-9 0 0,9-3 0,-10 2 0,10-3 0,-9 4 0,10-4 0,-11 3 0,6-2 0,-6-1 0,6 3 0,-5-3 0,5 4 0,-6 0 0,10 0 0,-9 0 0,13 0 0,-9 0 0,2 0 0,-1 0 0,-6 0 0,7 0 0,-4 0 0,1 0 0,-2 0 0,1 0 0,-4 0 0,4 0 0,-4 0 0,0 0 0,7-3 0,-5 2 0,12-3 0,-8 4 0,2 0 0,-1 0 0,-3 0 0,1 0 0,2 0 0,1 0 0,5 0 0,4 0 0,-8 0 0,6 0 0,-13 0 0,13 0 0,-13 0 0,13 0 0,-13 0 0,13 0 0,-13 0 0,13 0 0,-9 0 0,2 0 0,-5 0 0,1 0 0,-3 0 0,2 0 0,-3 0 0,0 0 0,7 0 0,-2 0 0,3 0 0,-4 0 0,-1 0 0,5 0 0,-2 0 0,5 0 0,-10 0 0,7 0 0,-8 0 0,4 0 0,-4 0 0,3 0 0,-2 0 0,3 0 0,-4 0 0,4 0 0,-3 0 0,10 0 0,-9 0 0,9 0 0,-10 0 0,6 0 0,-5 0 0,5 0 0,-2 0 0,-1 0 0,7 0 0,-2 0 0,8 0 0,-8 0 0,6 0 0,-6 0 0,0 0 0,2 0 0,-9 0 0,1 4 0,-3-3 0,4 2 0,-3-3 0,10 0 0,-1 0 0,-1 0 0,6 0 0,-13 0 0,9 0 0,1 0 0,2 0 0,-1 0 0,-2 0 0,-10 0 0,10 0 0,-9 0 0,13 0 0,-12 0 0,12 0 0,-13 0 0,13 4 0,-13-3 0,9 3 0,-10-4 0,11 0 0,-10 0 0,9 0 0,-10 3 0,10-2 0,-9 3 0,13-4 0,-6 0 0,4 0 0,-5 0 0,0 0 0,-7 0 0,6 0 0,-6 0 0,6 0 0,-6 0 0,7 3 0,-7-2 0,6 2 0,-6-3 0,7 0 0,-4 0 0,1 0 0,-2 0 0,-3 0 0,4 0 0,0 0 0,1 0 0,2 0 0,-6 0 0,6 0 0,-2 0 0,-1 0 0,3 0 0,-6 0 0,11 0 0,-7 0 0,4 0 0,-2 0 0,-6 0 0,6 0 0,-6 0 0,3 0 0,0 0 0,-4 0 0,7 0 0,-6 0 0,6 0 0,-6 0 0,3 0 0,-4 0 0,4 0 0,-3 0 0,6 0 0,-6 0 0,3 0 0,-4 0 0,0 0 0,7 0 0,-6 0 0,6 0 0,-7 0 0,-1 0 0,5 0 0,-4 0 0,4 0 0,-4 0 0,1-3 0,3 2 0,-3-6 0,3 6 0,-5-3 0,1 4 0,0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8-03T07:50:30.326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1 81 16383,'34'0'0,"-5"0"0,-18 0 0,0 0 0,3 0 0,-2 0 0,4 0 0,-5 0 0,0 0 0,5 0 0,-4 4 0,10-3 0,-4 2 0,-1 1 0,6-4 0,-10 4 0,9 0 0,-10-3 0,10 3 0,-4-4 0,0 3 0,4-2 0,-4 3 0,0-4 0,4 0 0,-4 0 0,0 0 0,5 0 0,-11 0 0,4 0 0,-5 0 0,-1 0 0,8 0 0,-7 0 0,6 0 0,-8 3 0,10-2 0,-9 2 0,13-3 0,-10 0 0,3 0 0,0 0 0,-4 0 0,5 0 0,-6 0 0,5 0 0,-4 0 0,5 0 0,-6 0 0,5 0 0,-4 0 0,5 0 0,-1 0 0,-3 0 0,2 0 0,-4 0 0,0 0 0,4 0 0,-3 0 0,5 0 0,-7 0 0,0 0 0,12 0 0,-8 0 0,6 0 0,-4 4 0,-4-3 0,6 3 0,-8-4 0,1 0 0,6 0 0,-5 0 0,4 0 0,2 0 0,-6 0 0,10 0 0,-10 0 0,4 0 0,0 0 0,-3 0 0,2 0 0,2 0 0,-5 0 0,5 0 0,-6 0 0,5 0 0,-4 0 0,5 0 0,-1 0 0,-4 0 0,6 0 0,-2 0 0,-3 0 0,9 0 0,-10 0 0,10 0 0,-10 0 0,4 0 0,0 0 0,-3 0 0,10 0 0,-11 0 0,10 0 0,-10 0 0,9 0 0,-1 0 0,3 0 0,-5 0 0,5 0 0,-12 0 0,12 0 0,-11 0 0,10 0 0,-4 0 0,0 0 0,4 0 0,-10 0 0,10 0 0,-9 0 0,3 0 0,1 0 0,-5 0 0,4 0 0,-5 0 0,-1 0 0,7 0 0,-5 0 0,4 0 0,-5 0 0,6 0 0,1 0 0,0 0 0,4 0 0,-4 0 0,1 0 0,2 0 0,-7 0 0,6 0 0,-7 0 0,10 0 0,-12 0 0,6 0 0,-7 0 0,8 0 0,-7 0 0,12 0 0,-11 0 0,4 0 0,1 0 0,-5 0 0,10 0 0,-10 0 0,5 0 0,0 0 0,-6 0 0,12 0 0,-10 0 0,3 0 0,1 0 0,-5 0 0,4 0 0,0 0 0,-3 0 0,2 0 0,-4 0 0,6 0 0,-5 0 0,4 0 0,-5 0 0,0 0 0,5 0 0,-4 0 0,4 0 0,-7 0 0,2 0 0,6 0 0,-6 0 0,5 0 0,-5 0 0,-1 0 0,5 0 0,-4 0 0,6 0 0,-8 0 0,2 0 0,5 0 0,-5 0 0,5 0 0,-5 0 0,0 0 0,4 0 0,-4 0 0,6 0 0,-6 0 0,-1 0 0,10 0 0,-5 0 0,12 0 0,-9 0 0,5 0 0,1 0 0,-1 0 0,-5 0 0,5 0 0,-5 0 0,5 0 0,-5 0 0,4 0 0,-4 0 0,7 0 0,-2 0 0,1 0 0,0 0 0,-1 0 0,1 0 0,-1 0 0,3 0 0,-9 0 0,4 0 0,-3 0 0,0 0 0,5 0 0,-10 0 0,3 0 0,-1 0 0,-1 0 0,1 0 0,2 0 0,-5 0 0,4 0 0,1 0 0,-5 0 0,4 0 0,-5 0 0,0 0 0,6 0 0,-6 0 0,4 0 0,-4 0 0,-1 0 0,7 0 0,-5 0 0,3 0 0,-5 0 0,1 0 0,4 0 0,-2 0 0,2 0 0,-4 0 0,-1 0 0,5 0 0,3 0 0,-2 0 0,1-3 0,1 2 0,-6-3 0,4 4 0,1 0 0,-5 0 0,10 0 0,-10 0 0,4 0 0,-5 0 0,5 0 0,-4 0 0,4 0 0,-5 0 0,0 0 0,5 0 0,1 0 0,1-3 0,-1 2 0,-6-3 0,0 4 0,3 0 0,3 0 0,0 0 0,-1 0 0,-5 0 0,0 0 0,10 0 0,-6-3 0,4 2 0,-8-2 0,6 3 0,-5 0 0,11 0 0,-11 0 0,10 0 0,-10 0 0,10 0 0,-9-4 0,3 3 0,1-2 0,-5 3 0,4 0 0,-5 0 0,6 0 0,-5 0 0,11 0 0,-6 0 0,1 0 0,5 0 0,-5 0 0,5 0 0,-5 0 0,5 0 0,-11 0 0,10 0 0,-5 0 0,9 0 0,-9 0 0,4 0 0,-3 0 0,7 0 0,-2 0 0,0 0 0,-4 0 0,3 0 0,-10 0 0,10 0 0,-4 0 0,6 0 0,-6 0 0,4 0 0,-4 0 0,5 0 0,3-4 0,-9 3 0,5-3 0,-4 4 0,6 0 0,-6 0 0,4 0 0,-5 0 0,8-4 0,-8 3 0,5-3 0,-3 4 0,4 0 0,-5 0 0,5 0 0,-6 0 0,8 0 0,-8 0 0,6 0 0,-11 0 0,10 0 0,-10 0 0,9 0 0,-7 0 0,9 0 0,-6 0 0,1 0 0,4 0 0,-3 0 0,-2 0 0,5 0 0,-10 0 0,10 0 0,-10-3 0,12 2 0,-7-3 0,6 4 0,-4 0 0,3 0 0,-4 0 0,6 0 0,-1 0 0,0 0 0,-3 0 0,2 0 0,-10 0 0,10 0 0,-10 0 0,11 0 0,-11 0 0,10 0 0,-4 0 0,-1 0 0,0 0 0,-7 0 0,1 0 0,5-3 0,-5 2 0,6-2 0,-6 3 0,-1 0 0,5 0 0,-2 0 0,2 0 0,-4 0 0,-1 0 0,4 0 0,-2 0 0,3 0 0,-4 0 0,0 0 0,4 0 0,-2 0 0,2 0 0,-5 0 0,1-4 0,6 3 0,-6-2 0,5 3 0,-6 0 0,1 0 0,5-4 0,-5 3 0,5-2 0,-5 3 0,-2 0 0,7 0 0,2 0 0,-1 0 0,-1 0 0,-5-4 0,6 3 0,-5-2 0,4 3 0,-6 0 0,7 0 0,-5 0 0,11 0 0,-10 0 0,8 0 0,-3 0 0,0 0 0,5 0 0,-11 0 0,9 0 0,-7 0 0,6 0 0,-6 0 0,9 0 0,-6 0 0,1 0 0,4 0 0,-10 0 0,11 0 0,-5 0 0,-1 0 0,0 0 0,-1 0 0,-3 0 0,2 0 0,-4 0 0,0 0 0,5 0 0,-3 0 0,3 0 0,-5 0 0,0 0 0,3 0 0,0 0 0,1 0 0,-5 0 0,1 0 0,5 0 0,-3 0 0,3 0 0,2 0 0,-6 0 0,4 0 0,1 0 0,-5 0 0,10 0 0,-5 0 0,1 0 0,5 0 0,-5-4 0,5 3 0,-4-3 0,3 4 0,-10 0 0,10 0 0,-10 0 0,4 0 0,1 0 0,-5 0 0,11 0 0,-11 0 0,10 0 0,-10 0 0,10 0 0,-4 0 0,1 0 0,3 0 0,-10 0 0,4 0 0,1-4 0,-5 3 0,4-3 0,-5 4 0,0 0 0,4 0 0,2 0 0,1 0 0,-2 0 0,1 0 0,-5 0 0,10 0 0,-10 0 0,5-3 0,-1 2 0,-4-2 0,6 3 0,-8 0 0,7 0 0,-6 0 0,7 0 0,-9 0 0,2 0 0,11 0 0,-9 0 0,8 0 0,-10 0 0,5 0 0,-4 0 0,5 0 0,-6 0 0,4 0 0,-1 0 0,9 0 0,-11 0 0,10 0 0,-10 0 0,3 0 0,2 0 0,-5 0 0,12 0 0,-14 0 0,8-4 0,-2 3 0,-4-2 0,5 3 0,-6 0 0,5 0 0,-4 0 0,5 0 0,-6 0 0,0-4 0,3 3 0,-1-2 0,2 3 0,-4 0 0,0 0 0,4 0 0,3 0 0,-1 0 0,4 0 0,-8 0 0,8 0 0,-7 0 0,1 0 0,-4 0 0,6 0 0,-5 0 0,11 0 0,-11 0 0,4 0 0,-5 0 0,-1 0 0,8 0 0,-7 0 0,6 0 0,-7 0 0,0 0 0,7 0 0,-5 0 0,4 0 0,-5 0 0,6 0 0,-5 0 0,6 0 0,-8 0 0,7 0 0,-6 0 0,7 0 0,-8 0 0,0 0 0,6 0 0,-5 0 0,11 0 0,-10 0 0,5 0 0,-6 0 0,0 0 0,11 0 0,-10 0 0,9 0 0,-5 0 0,-4 0 0,5 0 0,-1 0 0,-4 0 0,12 0 0,-13 0 0,12 0 0,-11 0 0,4 0 0,1 0 0,-5 0 0,4 0 0,-5 0 0,0 0 0,6 0 0,-5 0 0,4 0 0,-5 0 0,5 0 0,-3 0 0,3 0 0,-5 0 0,5 0 0,-4 0 0,5 0 0,-1 0 0,-4 0 0,5 0 0,-6 0 0,5 0 0,-4 0 0,5 0 0,-7 0 0,1 3 0,11-2 0,-8 3 0,6-4 0,-9 0 0,5 0 0,-3 0 0,9 4 0,-10-3 0,11 2 0,-11-3 0,10 4 0,-10-3 0,4 3 0,1-4 0,-5 0 0,11 0 0,-5 4 0,-1-3 0,5 3 0,-3-4 0,4 4 0,0-3 0,2 3 0,-2-4 0,9 0 0,-8 3 0,8-2 0,-9 3 0,1 0 0,6-3 0,-4 3 0,4-4 0,-6 0 0,-1 4 0,1-3 0,-1 3 0,1-4 0,1 0 0,5 0 0,-5 0 0,6 4 0,-7-3 0,6 2 0,-4-3 0,4 0 0,-13 0 0,13 0 0,-11 0 0,13 0 0,-9 4 0,-6-3 0,7 3 0,-7-4 0,6 0 0,1 0 0,0 4 0,-6-3 0,5 3 0,-5-4 0,5 0 0,-4 0 0,3 0 0,-5 0 0,1 0 0,5 0 0,-5 0 0,5 0 0,1 4 0,-6-3 0,4 3 0,-5-4 0,9 0 0,3 0 0,-3 0 0,3 0 0,-3 0 0,-3 0 0,1 0 0,-6 0 0,4 0 0,-5 0 0,7 0 0,-6 0 0,4 0 0,-3 0 0,-1 0 0,3 0 0,-3 0 0,7 0 0,-7 0 0,4 0 0,-3 0 0,4 0 0,-6 0 0,6 0 0,-5 0 0,5 0 0,-5 0 0,5 0 0,-6 0 0,1 0 0,5 0 0,-5 0 0,0 0 0,3 0 0,-9 0 0,12 0 0,-6 0 0,5 0 0,2 4 0,-2-4 0,1 4 0,-1-4 0,0 0 0,1 0 0,-1 0 0,3 0 0,-9 0 0,5 0 0,-4 4 0,1-3 0,3 3 0,-5-4 0,1 0 0,5 0 0,-5 0 0,5 0 0,1 0 0,-1 0 0,9 0 0,-8 0 0,8 4 0,-9-3 0,1 3 0,-1-4 0,-5 0 0,5 0 0,-5 0 0,-1 0 0,5 0 0,-3 4 0,-1-3 0,4 3 0,-10-4 0,10 3 0,-3-2 0,4 3 0,0-4 0,-3 0 0,2 0 0,-5 0 0,1 0 0,5 0 0,-11 0 0,10 0 0,-4 0 0,-1 0 0,6 0 0,-11 0 0,10 0 0,-9 0 0,3 0 0,1 0 0,-5 0 0,4 0 0,-6 0 0,7 0 0,-5 0 0,4 0 0,2 0 0,-6 0 0,4 0 0,-5 0 0,6 0 0,-5 0 0,5 0 0,-1 0 0,-4 0 0,5-3 0,-1 2 0,-4-3 0,10 0 0,-10 3 0,12-2 0,-12 3 0,4 0 0,-5-4 0,6 3 0,-5-2 0,3 3 0,-4 0 0,0 0 0,5 0 0,-4 0 0,9 0 0,-9 0 0,4 0 0,0 0 0,-3 0 0,2 0 0,3 0 0,-5-4 0,2 3 0,2-2 0,-5 3 0,5 0 0,-1 0 0,-4 0 0,5 0 0,-6-4 0,0 4 0,5-4 0,-4 4 0,5 0 0,-6 0 0,4 0 0,-2 0 0,3 0 0,0 0 0,-4-3 0,10 2 0,-9-3 0,4 4 0,0-4 0,-5 3 0,10-3 0,-10 4 0,10-3 0,-10 2 0,4-3 0,1 4 0,-5 0 0,11 0 0,-11-4 0,5 3 0,-1-2 0,-4 3 0,10 0 0,-9 0 0,10 0 0,-12 0 0,12 0 0,-6 0 0,1 0 0,5 0 0,-11 0 0,5 0 0,-6 0 0,5 0 0,-4 0 0,5 0 0,-6 0 0,-2 0 0,7 0 0,-4 0 0,4 0 0,-5 0 0,0 0 0,5 0 0,-4 0 0,4 0 0,-5 0 0,0 0 0,5 0 0,-4 0 0,5 0 0,-6 0 0,0 0 0,4 0 0,-3 0 0,3 0 0,-4 0 0,0 0 0,4 0 0,-3 0 0,2 0 0,-3 0 0,0 0 0,5 0 0,-4 0 0,4 0 0,-7 0 0,2 0 0,6 0 0,0 0 0,0 0 0,5 0 0,-10 0 0,11 0 0,-11 0 0,10 0 0,-10 0 0,5 0 0,-1 0 0,-4 0 0,5 0 0,-6 0 0,0-4 0,3 3 0,-2-2 0,5 3 0,-7 0 0,1 0 0,3 0 0,-2 0 0,4-4 0,-5 4 0,0-4 0,5 4 0,-4 0 0,10 0 0,-10 0 0,5 0 0,-7-3 0,1 2 0,4-3 0,-3 4 0,4 0 0,-5 0 0,-1-3 0,6 2 0,-5-3 0,6 4 0,-6 0 0,-2-3 0,7 2 0,-3-3 0,1 1 0,-3 2 0,0-2 0,5-1 0,-4 0 0,2-1 0,-3 2 0,6 3 0,-5-4 0,4 3 0,-5-2 0,6 3 0,-5 0 0,4 0 0,-5 0 0,5 0 0,-3 0 0,10 0 0,-11 0 0,10 0 0,-10 0 0,10 0 0,-9 0 0,2 0 0,-4 0 0,0 0 0,5 0 0,-3 0 0,3 0 0,-5 0 0,0 0 0,11 0 0,-10 0 0,10 0 0,-12 0 0,1 0 0,6 0 0,-5 0 0,4 0 0,-5 0 0,0 0 0,5 0 0,-4 0 0,2 0 0,-3 0 0,6 0 0,-5 0 0,11 0 0,-6 0 0,6 0 0,3 0 0,-3 0 0,0 0 0,1 0 0,6 0 0,-4 0 0,4 0 0,-6 0 0,-1 0 0,2 0 0,-2 4 0,2-3 0,-7 3 0,4 0 0,-5-3 0,1 2 0,-1-3 0,-8 4 0,2-3 0,6 2 0,-6 1 0,11-3 0,-10 2 0,4-3 0,-5 0 0,0 4 0,4-3 0,-3 2 0,3-3 0,-4 0 0,0 0 0,3 0 0,0 0 0,1 4 0,2-4 0,-5 4 0,4-4 0,-5 0 0,0 0 0,5 0 0,-4 0 0,2 0 0,-3 3 0,0-2 0,6 3 0,-5-4 0,4 0 0,-5 0 0,6 0 0,-5 0 0,4 0 0,1 0 0,-5 0 0,3 0 0,-4 0 0,0 0 0,6 0 0,-5 0 0,4 0 0,-5 3 0,6-2 0,-5 3 0,5-4 0,-6 0 0,0 0 0,3 3 0,-2-2 0,3 3 0,3-4 0,-7 0 0,7 0 0,-2 0 0,2 0 0,-1 0 0,5 0 0,-10 0 0,12 0 0,-12 0 0,4 0 0,-5 0 0,-2 0 0,13 0 0,-8 0 0,7 0 0,-11 0 0,1 0 0,6 0 0,-6 0 0,5 0 0,-6 0 0,1 0 0,4 0 0,-2 0 0,2 0 0,-4 0 0,0 0 0,3 0 0,-2 0 0,4 0 0,-5 0 0,0 0 0,3 0 0,-2 0 0,4 0 0,-5 0 0,0 0 0,3 0 0,-1 0 0,1 0 0,-3 0 0,0 0 0,5 0 0,-4 0 0,4 0 0,-7 0 0,2 0 0,5 0 0,-4 0 0,2-4 0,-3 3 0,0-2 0,4 3 0,-2 0 0,2 0 0,-6 0 0,7 0 0,-5 0 0,6 0 0,-6 0 0,5 0 0,-4 0 0,9 0 0,-2 0 0,5 0 0,-1-4 0,-5 3 0,5-3 0,-5 4 0,5 0 0,-6 0 0,6 0 0,-5 0 0,5 0 0,-3 0 0,1 0 0,-3 0 0,7 0 0,-2 0 0,0 0 0,1 0 0,-6 0 0,4 0 0,-3-4 0,4 3 0,2-2 0,-2 3 0,-5 0 0,3 0 0,-8 0 0,10 0 0,-11-4 0,5 3 0,-8-2 0,2 3 0,5 0 0,-5 0 0,3 0 0,0 0 0,-1 0 0,2 0 0,-5 0 0,1 0 0,4 0 0,3 0 0,5-4 0,-5 3 0,10-3 0,-7 4 0,9 0 0,1 0 0,-6 0 0,6 0 0,-8 0 0,-6 0 0,7 0 0,-12 0 0,4 0 0,-5 0 0,0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7:57.693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16383,'30'0'0,"2"0"0,-21 0 0,8 0 0,-2 0 0,3 0 0,-4 0 0,5 0 0,-5 0 0,5 0 0,0 0 0,-5 0 0,4 0 0,-10 0 0,6 0 0,-2 0 0,-3 0 0,3 0 0,-4 0 0,0 0 0,4 0 0,-4 0 0,3 0 0,-3 0 0,0 0 0,4 0 0,2 0 0,-2 0 0,2 0 0,-7 0 0,5 0 0,-2 0 0,3 0 0,-1 0 0,-3 0 0,4 0 0,-6 0 0,1 0 0,3 0 0,-2 0 0,4 0 0,-7 0 0,2 0 0,3 0 0,-1 0 0,2 0 0,-5 0 0,5 0 0,-5 0 0,5 0 0,-5 0 0,6 0 0,-4 0 0,2 0 0,-3 0 0,3 0 0,-2 0 0,2 0 0,-3 0 0,3 0 0,-2 0 0,2 0 0,0 0 0,-4 0 0,5 0 0,-5 0 0,11 0 0,-3 0 0,9 0 0,-10 0 0,3 0 0,-2 0 0,4 0 0,-6 0 0,5 0 0,-3 0 0,-1 0 0,3 0 0,-8 0 0,9 0 0,-9 0 0,4 0 0,-6 0 0,6 0 0,-4 0 0,3 0 0,-4 0 0,0 0 0,3 0 0,-2 0 0,3 0 0,-5 0 0,5 0 0,-4 0 0,3 0 0,-3 0 0,5 0 0,-4 0 0,2 0 0,-3 0 0,-2 0 0,6 0 0,-3 0 0,3 0 0,-5 0 0,1 0 0,5 0 0,-5 0 0,6 0 0,-7 0 0,0 0 0,6 0 0,-4 0 0,3 0 0,-4 0 0,0 0 0,4 0 0,1 0 0,0 0 0,0 0 0,-1 0 0,-3 0 0,5 0 0,-6 0 0,3 0 0,-1 0 0,3 0 0,-1 0 0,-3 0 0,4 0 0,-1 0 0,-3 0 0,4 0 0,-1 0 0,-2 0 0,6 0 0,-6 0 0,8 0 0,-9 0 0,9 0 0,-4 0 0,0 0 0,3 0 0,-3 0 0,7 0 0,-9 0 0,7 0 0,-5 0 0,-1 0 0,6 0 0,-10 0 0,8 0 0,-8 0 0,8 0 0,-7 0 0,3 0 0,0 0 0,-5 0 0,5 0 0,-7 0 0,8 0 0,-5 0 0,4 0 0,-1 2 0,-2-2 0,1 2 0,-3-2 0,6 0 0,-6 0 0,4 0 0,-3 0 0,3 0 0,-4 0 0,6 0 0,-6 0 0,4 0 0,-3 0 0,10 0 0,-7 0 0,3 0 0,2 0 0,-3 0 0,1 0 0,2 0 0,-3 0 0,0 0 0,0 0 0,-2 0 0,2 0 0,0 0 0,-2 0 0,2 0 0,-5 0 0,8 0 0,-8 0 0,8 0 0,-8 0 0,9 0 0,-8 0 0,7 0 0,-8 0 0,10 0 0,-6 0 0,1 0 0,-2 0 0,1 0 0,-4 0 0,9 0 0,-9 0 0,9 0 0,-9 0 0,8 0 0,-7 0 0,1 0 0,3 0 0,-5 0 0,8 0 0,-8 0 0,9 0 0,-8 0 0,2 0 0,1 0 0,-4 0 0,3 0 0,-4 0 0,4 0 0,-3 0 0,4 0 0,-1 0 0,-2 0 0,2 0 0,1 0 0,-4 0 0,4 0 0,-7 0 0,8 0 0,-5 0 0,3 0 0,1 0 0,-4 0 0,3 0 0,-4 0 0,0 0 0,5 0 0,-5 0 0,6 0 0,-2 0 0,-4 0 0,6 0 0,-7 0 0,6 0 0,-4 0 0,3 0 0,-4 0 0,5 0 0,-4 0 0,4 0 0,-6 0 0,0 0 0,5 0 0,-3 0 0,3 0 0,1 0 0,-4 0 0,3 0 0,1 0 0,-5 0 0,5 0 0,-1 0 0,-3 0 0,5 0 0,-3 0 0,0 0 0,6 0 0,-3 0 0,-1 0 0,6 0 0,-5 0 0,5 0 0,-5 0 0,5 0 0,-6 0 0,6 0 0,1 0 0,-6 0 0,3 0 0,-2 0 0,3 0 0,-4 0 0,3 0 0,-2 0 0,-1 0 0,0 0 0,-8 0 0,7 0 0,-4 0 0,3 0 0,-4 0 0,0 0 0,3 0 0,-3 0 0,3 0 0,0 0 0,3 0 0,5 0 0,-1 0 0,8 0 0,-5 0 0,11 0 0,-12 0 0,11 0 0,-11 0 0,6 0 0,0 0 0,-6 0 0,6 0 0,-2 0 0,-3 0 0,4 0 0,1 0 0,-5 0 0,3 0 0,2 0 0,-5 0 0,10 0 0,-10 0 0,11 0 0,-7 0 0,2 0 0,-2 0 0,1 0 0,-5 0 0,5 0 0,-2 0 0,-4 0 0,6 0 0,-1 0 0,-4 0 0,4 0 0,0 0 0,-4 0 0,5 0 0,-2 0 0,-3 0 0,10 0 0,-10 0 0,5 0 0,-1 0 0,-4 0 0,4 0 0,-6 0 0,-1 0 0,2 0 0,5 0 0,-4 0 0,4 0 0,-6 0 0,6 0 0,-4 0 0,5 0 0,-2 0 0,-3 0 0,11 0 0,-6 0 0,2 0 0,3 0 0,-4 0 0,-1 0 0,6 0 0,-5 0 0,6 0 0,-7 0 0,6 0 0,-7 0 0,8 0 0,1 0 0,-7 0 0,4 0 0,-5 0 0,7 3 0,-6-2 0,-2 1 0,1-2 0,-5 0 0,4 0 0,-6 0 0,0 0 0,1 0 0,-2 0 0,1 0 0,1 0 0,-7 0 0,5 0 0,-3 0 0,3 0 0,2 0 0,-6 0 0,3 0 0,-2 0 0,4 0 0,-1 0 0,2 0 0,0 0 0,-2 0 0,1 0 0,1 0 0,-1 0 0,-5 0 0,5 0 0,-12 0 0,12 0 0,-11 0 0,10 0 0,-9 0 0,4 0 0,-6 0 0,1 0 0,9 0 0,-7 0 0,8 0 0,-11 0 0,0 0 0,10 0 0,-7 0 0,7 0 0,-5 0 0,-2 0 0,7 0 0,-8 0 0,9 0 0,-3 0 0,-2 0 0,6 0 0,-6 0 0,6 0 0,1 0 0,-6 0 0,3 0 0,-3 0 0,6 0 0,-2 0 0,2 0 0,6 0 0,-6 0 0,4 0 0,-4 0 0,0 0 0,-2 0 0,7 0 0,-4 0 0,5 0 0,-8 0 0,-3 0 0,9 0 0,-8 0 0,4 0 0,-3 0 0,-2 0 0,4 0 0,-1 0 0,2 0 0,-6 0 0,4 0 0,-4 0 0,0 0 0,4 0 0,-4 0 0,11 0 0,-4 0 0,3 0 0,-4 0 0,0 0 0,4 0 0,-3 0 0,4 0 0,-5 0 0,-2 0 0,2 0 0,-1 0 0,0 0 0,0 0 0,1 0 0,-2 0 0,2 0 0,-1 0 0,0 2 0,1-1 0,-1 1 0,-1-2 0,2 0 0,0 0 0,-1 0 0,-1 0 0,1 0 0,2 0 0,-3 0 0,1 0 0,-1 0 0,-3 0 0,3 0 0,-3 0 0,3 0 0,1 0 0,1 0 0,-1 0 0,0 0 0,-1 0 0,-3 0 0,3 0 0,-3 0 0,-2 0 0,5 0 0,-4 0 0,0 0 0,4 0 0,-4 0 0,5 0 0,0 1 0,-1 0 0,3 1 0,-2-2 0,0 0 0,6 0 0,2 0 0,5 0 0,-5 0 0,5 0 0,-6 3 0,14-3 0,-5 3 0,5-3 0,-8 0 0,1 0 0,0 0 0,-1 0 0,2 0 0,-8 0 0,6 0 0,-11 0 0,10 2 0,-10-2 0,3 3 0,-4-3 0,-1 0 0,0 0 0,0 0 0,0 0 0,0 0 0,-4 0 0,3 0 0,-5 0 0,1 0 0,5 0 0,-10 0 0,8 0 0,-3 0 0,1 0 0,2 0 0,-2 0 0,-3 0 0,7 0 0,-10 0 0,8 0 0,-8 0 0,10 0 0,-10 0 0,8 0 0,-8 0 0,3 0 0,1 0 0,2 0 0,-1 0 0,-2 0 0,1 0 0,-4 2 0,9-2 0,-9 2 0,8-2 0,-8 0 0,4 0 0,0 0 0,-5 0 0,6 0 0,-6 0 0,3 0 0,-1 0 0,7 0 0,-8 0 0,4 0 0,-1 0 0,3 0 0,-2 0 0,5 0 0,-9 0 0,10 0 0,-6 0 0,1 0 0,4 0 0,-10 0 0,11 0 0,-10 0 0,9 0 0,-10 0 0,11 0 0,-12 0 0,12 0 0,-10 0 0,3 0 0,1 0 0,-4 0 0,9 0 0,-4 0 0,0 0 0,3 0 0,-7 0 0,8 0 0,-5 0 0,6 2 0,-4-1 0,2 1 0,-2-2 0,4 0 0,-1 0 0,2 0 0,0 0 0,-2 0 0,1 0 0,1 0 0,0 0 0,-2 0 0,1 0 0,7 0 0,-5 0 0,3 0 0,-4 0 0,-1 0 0,0 0 0,0 0 0,1 0 0,-2 0 0,-3 0 0,3 0 0,-5 0 0,7 0 0,-6 0 0,3 0 0,-7 0 0,8 0 0,-10 0 0,10 0 0,-9 0 0,8 0 0,-7 0 0,8 0 0,-10 0 0,11 0 0,-11 0 0,10 0 0,-10 0 0,11 0 0,-6 0 0,2 0 0,3 2 0,-4-1 0,5 1 0,0-2 0,0 0 0,1 0 0,-1 0 0,7 0 0,-7 0 0,7 0 0,-1 0 0,-4 0 0,9 0 0,-9 0 0,11 0 0,-5 0 0,0 0 0,4 0 0,-10 0 0,11 0 0,-12 0 0,4 0 0,-4 0 0,0 0 0,-2 0 0,1 0 0,1 0 0,-6 0 0,4 0 0,-4 0 0,4 0 0,2 0 0,-1 0 0,1 0 0,-2 0 0,2 0 0,-2 0 0,2 0 0,-1 0 0,1 0 0,5 0 0,-5 0 0,12 0 0,-5 0 0,5 0 0,1 0 0,-1 0 0,8 0 0,-4 0 0,3 0 0,-6 0 0,0 0 0,0 0 0,-1 0 0,1 0 0,0 0 0,0 0 0,1 0 0,-9 0 0,7 0 0,-5 0 0,-1 0 0,6 0 0,-11 0 0,10 0 0,-4 0 0,6 0 0,-1 0 0,1 0 0,0 0 0,0-2 0,6 1 0,-3-2 0,4 3 0,-8 0 0,8 0 0,-6-2 0,6 2 0,-7-3 0,0 3 0,7 0 0,-12-2 0,10 2 0,-11-3 0,-1 3 0,6 0 0,-5-2 0,6 2 0,0-3 0,-1 3 0,1 0 0,0 0 0,0-2 0,7 1 0,-6-1 0,6 2 0,-1 0 0,-4 0 0,5 0 0,-7 0 0,-1 0 0,2 0 0,-8 0 0,6 0 0,-6-2 0,1 1 0,-1-1 0,-1 2 0,-5 0 0,5 0 0,1 0 0,-5 0 0,3 0 0,-5 0 0,2 0 0,-3 0 0,1 0 0,1 0 0,0 0 0,-2 0 0,-4 0 0,4 0 0,-5 0 0,8 0 0,-9 0 0,7 0 0,-5 0 0,0 0 0,4 0 0,-4 0 0,6 0 0,-7 0 0,6 0 0,-7 0 0,8 0 0,0 0 0,-6 0 0,3 0 0,-3 0 0,0 0 0,4 0 0,-4 0 0,6 0 0,-1 0 0,0 0 0,0 0 0,0 0 0,0 0 0,-5 0 0,4 0 0,-4 0 0,6 0 0,-2 0 0,2 0 0,-1 0 0,-4 0 0,2 0 0,-3 0 0,-1 0 0,6 0 0,-10 0 0,8 0 0,-8 0 0,10 0 0,-7 0 0,3 0 0,2 0 0,-2 0 0,4 0 0,0 0 0,-5 0 0,4 2 0,-3-2 0,3 2 0,1-2 0,1 0 0,-1 0 0,0 0 0,0 0 0,6 0 0,-4 0 0,5 0 0,-1 0 0,-4 0 0,4 0 0,-6 3 0,7-3 0,-6 2 0,5-2 0,0 0 0,-5 0 0,12 3 0,-5-3 0,0 2 0,4-2 0,-10 0 0,11 0 0,-5 3 0,-1-2 0,5 1 0,-10-2 0,4 0 0,-5 0 0,-2 0 0,1 0 0,1 0 0,-1 0 0,0 0 0,0 0 0,0 0 0,1 0 0,-6 0 0,3 0 0,-3 0 0,6 0 0,-6 0 0,3 0 0,-2 0 0,-1 0 0,4 0 0,-10 0 0,4 0 0,-4 0 0,0 0 0,4 0 0,-4 0 0,4 0 0,-4 0 0,0 0 0,3 0 0,-2 0 0,2 0 0,-4 0 0,4 0 0,-2 0 0,1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7:57.694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16383,'0'35'0,"0"9"0,0-2 0,0 10 0,0-17 0,0 5 0,0-8 0,0 6 0,4-8 0,-3 10 0,7-12 0,-6 18 0,1-7 0,-3 6 0,4-6 0,-3-6 0,3-1 0,-4-3 0,0 1 0,0 2 0,2-8 0,-1 7 0,3-8 0,-4 7 0,0 3 0,4 5 0,-3-2 0,2 5 0,-3-3 0,0-7 0,0 4 0,0-13 0,0 12 0,0-5 0,0 6 0,0-5 0,0 9 0,0 3 0,0 6 0,0 1 0,0 5 0,0-3 0,0 0 0,0-9 0,0-5 0,0-3 0,0 1 0,0-8 0,0-3 0,0-7 0,0-6 0,0 3 0,0-3 0,0 4 0,0-4 0,0-1 0,0 7 0,0 3 0,0 6 0,0-7 0,0-11 0,0-7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7:57.695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1 9 16383,'76'0'0,"13"0"0,-8 0 0,14 0 0,-14 0 0,-3 0 0,-7 2 0,5 1 0,-15-1 0,10 2 0,-34-3 0,18 1 0,-22 0 0,27-2 0,-6 2 0,22-2 0,12 0 0,-7 0 0,3 0 0,-19 0 0,-19 0 0,5 0 0,-20 0 0,10 0 0,-11 0 0,7 0 0,-3 0 0,3 0 0,2 0 0,5 0 0,0 0 0,16 0 0,-12 0 0,24 0 0,-18 0 0,16 0 0,-20 0 0,2 0 0,-10 0 0,3 0 0,-8 0 0,-8 0 0,-10 2 0,-7-1 0,20 0 0,11-1 0,25 0 0,4 0 0,6 0 0,-18 0 0,16 0 0,-26 0 0,16 0 0,-9 0 0,-2 0 0,0 0 0,5 0 0,1 0 0,5 0 0,-14 0 0,12 0 0,-19 0 0,22 0 0,-25 0 0,18 0 0,-10 0 0,25 2 0,-3-1 0,6 1 0,-21-2 0,-19 0 0,3 0 0,-13 0 0,24 0 0,-2 0 0,4 0 0,3 0 0,7 0 0,-12 0 0,27 0 0,-24 0 0,22 0 0,-24 0 0,10 0 0,-16 0 0,5 0 0,-7 0 0,-1 0 0,4 0 0,-3 0 0,0 0 0,8 0 0,-17 0 0,15 0 0,-16 0 0,9 0 0,-2 0 0,3 0 0,4 0 0,-4 0 0,4 0 0,0 0 0,2 0 0,7 0 0,12 0 0,-6 0 0,15 0 0,-3 0 0,-7 0 0,1 0 0,-15 0 0,-4 0 0,-2 0 0,-4-2 0,-3 1 0,-2-1 0,-2 1 0,4 0 0,-2-1 0,1 2 0,4-2 0,0 2 0,8-3 0,5 3 0,-2 0 0,8 0 0,-16 0 0,14 0 0,-20 0 0,6 0 0,-5 0 0,7 0 0,7 0 0,4-2 0,6 2 0,1-2 0,16 2 0,1 0 0,-9 0 0,4 0 0,-21 0 0,-4 0 0,-2 0 0,-13 0 0,8 0 0,-8 0 0,-9 0 0,10 0 0,0 0 0,23 0 0,22 0 0,5 0 0,-7 0 0,-9 0 0,-15 0 0,-3 0 0,-2 0 0,20 0 0,-19 0 0,43 0 0,-35 0 0,26 0 0,-33 0 0,2 0 0,-16 0 0,2 0 0,-12 0 0,-4 0 0,-11 0 0,-5 0 0,4 0 0,8 0 0,8 0 0,15 0 0,1 0 0,20 0 0,-13 0 0,10 0 0,-24 0 0,10 0 0,-11 0 0,11 0 0,-7 0 0,13 0 0,-17 0 0,10 0 0,-5 0 0,9 0 0,9 0 0,-12 0 0,-1 0 0,-7 0 0,-4 0 0,8 0 0,2 0 0,-1 0 0,-12 0 0,15 0 0,-5 0 0,12 0 0,26 0 0,-25 0 0,11 0 0,-21 0 0,-7 0 0,-5 0 0,5 0 0,-8 0 0,11 0 0,-11 0 0,23 0 0,0 0 0,13-2 0,-3 1 0,2-1 0,15 0 0,-12 2 0,20-2 0,-31 2 0,-3 0 0,-2 0 0,-6 0 0,10 0 0,0 0 0,-4-2 0,-3 2 0,5-3 0,-8 3 0,22-1 0,-26 0 0,26-1 0,-21 2 0,19 0 0,-8 0 0,3 0 0,-5 0 0,19 0 0,-9 0 0,31 0 0,-26 0 0,20 0 0,-25 0 0,15 0 0,-22 0 0,3 0 0,-13 0 0,4 0 0,0 0 0,20 0 0,-13 0 0,15 0 0,-33 0 0,14 2 0,-25-1 0,12 1 0,-9-2 0,-1 0 0,5 0 0,12 2 0,-7-1 0,14 0 0,-25-1 0,24 0 0,-19 0 0,23 0 0,-14 2 0,10-2 0,-6 3 0,7-1 0,0-2 0,3 3 0,-12-3 0,15 0 0,-24 0 0,23 0 0,-13 0 0,6 0 0,-1 0 0,-7 0 0,8 0 0,-3 0 0,0 0 0,7 0 0,-16 0 0,9 0 0,-21 0 0,-7 0 0,1 0 0,-4 0 0,16 0 0,3 0 0,6 0 0,3 0 0,7 0 0,-3 0 0,8 0 0,1 0 0,-4 0 0,-18 0 0,7 0 0,-14 0 0,23 0 0,-7 0 0,-5 0 0,-6 0 0,0 0 0,-3-3 0,15 3 0,6-2 0,0 2 0,2 0 0,-18 0 0,-5 0 0,-12 0 0,-10 0 0,-8 0 0,-7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7:57.696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16383,'0'35'0,"0"9"0,0-2 0,0 10 0,0-17 0,0 5 0,0-8 0,0 6 0,4-8 0,-3 10 0,7-12 0,-6 18 0,1-7 0,-3 6 0,4-6 0,-3-6 0,3-1 0,-4-3 0,0 1 0,0 2 0,2-8 0,-1 7 0,3-8 0,-4 7 0,0 3 0,4 5 0,-3-2 0,2 5 0,-3-3 0,0-7 0,0 4 0,0-13 0,0 12 0,0-5 0,0 6 0,0-5 0,0 9 0,0 3 0,0 6 0,0 1 0,0 5 0,0-3 0,0 0 0,0-9 0,0-5 0,0-3 0,0 1 0,0-8 0,0-3 0,0-7 0,0-6 0,0 3 0,0-3 0,0 4 0,0-4 0,0-1 0,0 7 0,0 3 0,0 6 0,0-7 0,0-11 0,0-7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8AD3F-DBB7-D54B-8FC5-B31C14755F52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47FBA-CDA7-8740-9832-CBA7890243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154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94BD04B-F922-274E-B1BC-069F7F36EBF1}"/>
              </a:ext>
            </a:extLst>
          </p:cNvPr>
          <p:cNvGrpSpPr/>
          <p:nvPr userDrawn="1"/>
        </p:nvGrpSpPr>
        <p:grpSpPr>
          <a:xfrm>
            <a:off x="-423503" y="0"/>
            <a:ext cx="9991004" cy="6858000"/>
            <a:chOff x="-423503" y="0"/>
            <a:chExt cx="9991004" cy="6858000"/>
          </a:xfrm>
        </p:grpSpPr>
        <p:pic>
          <p:nvPicPr>
            <p:cNvPr id="16" name="図 15" descr="テーブル, 記号, 座る, 大きい が含まれている画像&#10;&#10;自動的に生成された説明">
              <a:extLst>
                <a:ext uri="{FF2B5EF4-FFF2-40B4-BE49-F238E27FC236}">
                  <a16:creationId xmlns:a16="http://schemas.microsoft.com/office/drawing/2014/main" id="{69DA2504-AC5A-8D4F-B1DF-76CE0BFE7C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2221"/>
            <a:stretch/>
          </p:blipFill>
          <p:spPr>
            <a:xfrm>
              <a:off x="-423503" y="740248"/>
              <a:ext cx="9991004" cy="2123159"/>
            </a:xfrm>
            <a:prstGeom prst="rect">
              <a:avLst/>
            </a:prstGeom>
          </p:spPr>
        </p:pic>
        <p:pic>
          <p:nvPicPr>
            <p:cNvPr id="17" name="図 16" descr="テーブル, 部屋, ベッド が含まれている画像&#10;&#10;自動的に生成された説明">
              <a:extLst>
                <a:ext uri="{FF2B5EF4-FFF2-40B4-BE49-F238E27FC236}">
                  <a16:creationId xmlns:a16="http://schemas.microsoft.com/office/drawing/2014/main" id="{098286EB-02AB-7144-AC26-4F8E9C884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23503" y="1238060"/>
              <a:ext cx="9991004" cy="5619940"/>
            </a:xfrm>
            <a:prstGeom prst="rect">
              <a:avLst/>
            </a:prstGeom>
          </p:spPr>
        </p:pic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FB6C6F35-BD25-9B4B-871E-49A372A0FF41}"/>
                </a:ext>
              </a:extLst>
            </p:cNvPr>
            <p:cNvSpPr/>
            <p:nvPr/>
          </p:nvSpPr>
          <p:spPr>
            <a:xfrm>
              <a:off x="0" y="0"/>
              <a:ext cx="9144000" cy="740248"/>
            </a:xfrm>
            <a:prstGeom prst="rect">
              <a:avLst/>
            </a:prstGeom>
            <a:solidFill>
              <a:srgbClr val="EEE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9" name="図 18" descr="円&#10;&#10;低い精度で自動的に生成された説明">
              <a:extLst>
                <a:ext uri="{FF2B5EF4-FFF2-40B4-BE49-F238E27FC236}">
                  <a16:creationId xmlns:a16="http://schemas.microsoft.com/office/drawing/2014/main" id="{70DF38D9-B3A7-2B43-A48F-E0B7C00DA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0247" y="74056"/>
              <a:ext cx="803503" cy="803503"/>
            </a:xfrm>
            <a:prstGeom prst="rect">
              <a:avLst/>
            </a:prstGeom>
          </p:spPr>
        </p:pic>
      </p:grpSp>
      <p:pic>
        <p:nvPicPr>
          <p:cNvPr id="20" name="図 19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97405925-61D4-8447-B4FA-C5421BABAFD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684112">
            <a:off x="641918" y="4430079"/>
            <a:ext cx="1385570" cy="2340490"/>
          </a:xfrm>
          <a:prstGeom prst="rect">
            <a:avLst/>
          </a:prstGeom>
        </p:spPr>
      </p:pic>
      <p:pic>
        <p:nvPicPr>
          <p:cNvPr id="21" name="図 20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70011C10-2F80-5949-ABF2-0F45173744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b="13659"/>
          <a:stretch/>
        </p:blipFill>
        <p:spPr>
          <a:xfrm>
            <a:off x="6704965" y="2342244"/>
            <a:ext cx="2466447" cy="304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4800"/>
            <a:ext cx="77724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42800" y="4726799"/>
            <a:ext cx="4863600" cy="1493027"/>
          </a:xfrm>
          <a:solidFill>
            <a:schemeClr val="tx1">
              <a:alpha val="57000"/>
            </a:schemeClr>
          </a:solidFill>
        </p:spPr>
        <p:txBody>
          <a:bodyPr anchor="t">
            <a:normAutofit/>
          </a:bodyPr>
          <a:lstStyle>
            <a:lvl1pPr marL="0" indent="0" algn="ctr">
              <a:lnSpc>
                <a:spcPct val="150000"/>
              </a:lnSpc>
              <a:buNone/>
              <a:defRPr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331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18C4CAB4-F197-7F49-9372-54A5F2CE47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521600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8" name="図 7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0A27503D-8862-6042-A915-BE4B737C96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772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974A8D2E-4678-A14D-8D2F-43C7517316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A8AAB615-5DBF-1E40-9CE9-29E6D21745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6132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はじめ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8799BEAE-F175-EE45-A82F-E0B33FA11D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9" name="図 8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9DCA3FE1-5312-F44A-B116-6FC40E6475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99B6F0F-CFFB-C641-B32B-5D6401C6C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0EA7F55-681C-154C-A1FA-6056248CF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F3A592A-C88E-3F4A-8D52-4955F394D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4">
            <a:extLst>
              <a:ext uri="{FF2B5EF4-FFF2-40B4-BE49-F238E27FC236}">
                <a16:creationId xmlns:a16="http://schemas.microsoft.com/office/drawing/2014/main" id="{2919394D-90EF-A044-AEA3-1B9F6271A2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423988"/>
            <a:ext cx="2354262" cy="329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A0947059-5299-D744-A42B-C36A7C1F07E0}"/>
              </a:ext>
            </a:extLst>
          </p:cNvPr>
          <p:cNvSpPr/>
          <p:nvPr userDrawn="1"/>
        </p:nvSpPr>
        <p:spPr>
          <a:xfrm>
            <a:off x="2671763" y="1863725"/>
            <a:ext cx="3386137" cy="1016000"/>
          </a:xfrm>
          <a:prstGeom prst="wedgeRoundRectCallout">
            <a:avLst>
              <a:gd name="adj1" fmla="val -66933"/>
              <a:gd name="adj2" fmla="val 5599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kumimoji="1" lang="ja-JP" altLang="en-US" sz="4000" b="1">
                <a:solidFill>
                  <a:srgbClr val="4472C4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なんでだろう？</a:t>
            </a:r>
            <a:endParaRPr kumimoji="1" lang="en-US" altLang="ja-JP" sz="4000" b="1" dirty="0">
              <a:solidFill>
                <a:srgbClr val="4472C4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93F7100-1A93-AC4B-9934-E358C24DB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コンテンツ プレースホルダー 11">
            <a:extLst>
              <a:ext uri="{FF2B5EF4-FFF2-40B4-BE49-F238E27FC236}">
                <a16:creationId xmlns:a16="http://schemas.microsoft.com/office/drawing/2014/main" id="{2D0DEEAC-FA9A-F040-8FFE-9D80CC67C2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79200" y="3027600"/>
            <a:ext cx="5738400" cy="1548000"/>
          </a:xfrm>
        </p:spPr>
        <p:txBody>
          <a:bodyPr/>
          <a:lstStyle>
            <a:lvl1pPr marL="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4" name="コンテンツ プレースホルダー 13">
            <a:extLst>
              <a:ext uri="{FF2B5EF4-FFF2-40B4-BE49-F238E27FC236}">
                <a16:creationId xmlns:a16="http://schemas.microsoft.com/office/drawing/2014/main" id="{80D79723-75AA-264F-B774-9115F2E8723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411200" y="4680000"/>
            <a:ext cx="7102800" cy="1540800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buFontTx/>
              <a:buNone/>
              <a:defRPr sz="40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ts val="6000"/>
              </a:lnSpc>
              <a:buFontTx/>
              <a:buNone/>
              <a:defRPr sz="3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ts val="6000"/>
              </a:lnSpc>
              <a:buFontTx/>
              <a:buNone/>
              <a:defRPr sz="32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ts val="6000"/>
              </a:lnSpc>
              <a:buFontTx/>
              <a:buNone/>
              <a:defRPr sz="28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ts val="6000"/>
              </a:lnSpc>
              <a:buFontTx/>
              <a:buNone/>
              <a:defRPr sz="28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 dirty="0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 dirty="0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 dirty="0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 dirty="0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658296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実験を始める前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704558B-4B63-2F43-BA10-30BDA0ADB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13C95B1-6C43-BD49-8F8D-04E2C0870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446D583-091F-F64D-B492-094891EE6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17C82858-E559-0442-A4AE-03605A889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B6F0FFB4-830C-0842-9541-34E80D40D1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9714ABF-8533-0B49-AEDA-4B38083ED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789A07-C609-5148-A339-E17EC609C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521600"/>
          </a:xfrm>
        </p:spPr>
        <p:txBody>
          <a:bodyPr/>
          <a:lstStyle>
            <a:lvl1pPr marL="2286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 u="none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1430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6002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0574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313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まと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819B145-498E-1C43-9447-43E8E940A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43F0D03-CF9F-C641-9870-61BB8151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999658D-042A-914A-BE11-59C190B2E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89BF777-2673-CD4B-B010-D4282C2833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05DFE1F5-0401-8A4D-A351-C3B5E0F29A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pic>
        <p:nvPicPr>
          <p:cNvPr id="8" name="図 11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D2D97112-DAB8-B747-8E82-1B5FDD334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60"/>
          <a:stretch>
            <a:fillRect/>
          </a:stretch>
        </p:blipFill>
        <p:spPr bwMode="auto">
          <a:xfrm>
            <a:off x="6045200" y="2209800"/>
            <a:ext cx="272415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2421EB0-E44E-D745-9D87-A9A4B00A7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5E7AA948-A01C-D748-8C9C-EC205B3D548B}"/>
              </a:ext>
            </a:extLst>
          </p:cNvPr>
          <p:cNvSpPr txBox="1">
            <a:spLocks/>
          </p:cNvSpPr>
          <p:nvPr userDrawn="1"/>
        </p:nvSpPr>
        <p:spPr>
          <a:xfrm>
            <a:off x="628649" y="2470151"/>
            <a:ext cx="5605463" cy="350181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50000"/>
              </a:lnSpc>
              <a:buFont typeface="Wingdings" pitchFamily="2" charset="2"/>
              <a:buChar char="l"/>
              <a:defRPr/>
            </a:pP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6" name="コンテンツ プレースホルダー 15">
            <a:extLst>
              <a:ext uri="{FF2B5EF4-FFF2-40B4-BE49-F238E27FC236}">
                <a16:creationId xmlns:a16="http://schemas.microsoft.com/office/drawing/2014/main" id="{43F2536F-7D23-9C44-8014-D0398B6762D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000" y="2469600"/>
            <a:ext cx="5605200" cy="3506400"/>
          </a:xfrm>
        </p:spPr>
        <p:txBody>
          <a:bodyPr/>
          <a:lstStyle>
            <a:lvl1pPr marL="2286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6858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1430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6002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0574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8" name="コンテンツ プレースホルダー 17">
            <a:extLst>
              <a:ext uri="{FF2B5EF4-FFF2-40B4-BE49-F238E27FC236}">
                <a16:creationId xmlns:a16="http://schemas.microsoft.com/office/drawing/2014/main" id="{B8C90AB7-BC7C-2546-955D-C0EFC7770F0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33200" y="1612800"/>
            <a:ext cx="6303600" cy="8496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FontTx/>
              <a:buNone/>
              <a:defRPr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 sz="28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ct val="150000"/>
              </a:lnSpc>
              <a:buFontTx/>
              <a:buNone/>
              <a:defRPr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ct val="150000"/>
              </a:lnSpc>
              <a:buFontTx/>
              <a:buNone/>
              <a:defRPr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15922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809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78" r:id="rId4"/>
    <p:sldLayoutId id="2147483679" r:id="rId5"/>
    <p:sldLayoutId id="214748368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14.png"/><Relationship Id="rId7" Type="http://schemas.openxmlformats.org/officeDocument/2006/relationships/image" Target="../media/image23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25.png"/><Relationship Id="rId5" Type="http://schemas.openxmlformats.org/officeDocument/2006/relationships/image" Target="../media/image16.png"/><Relationship Id="rId10" Type="http://schemas.openxmlformats.org/officeDocument/2006/relationships/customXml" Target="../ink/ink4.xml"/><Relationship Id="rId4" Type="http://schemas.openxmlformats.org/officeDocument/2006/relationships/image" Target="../media/image15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customXml" Target="../ink/ink10.xml"/><Relationship Id="rId3" Type="http://schemas.openxmlformats.org/officeDocument/2006/relationships/customXml" Target="../ink/ink5.xml"/><Relationship Id="rId7" Type="http://schemas.openxmlformats.org/officeDocument/2006/relationships/customXml" Target="../ink/ink7.xml"/><Relationship Id="rId12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customXml" Target="../ink/ink9.xml"/><Relationship Id="rId5" Type="http://schemas.openxmlformats.org/officeDocument/2006/relationships/customXml" Target="../ink/ink6.xml"/><Relationship Id="rId10" Type="http://schemas.openxmlformats.org/officeDocument/2006/relationships/image" Target="../media/image30.png"/><Relationship Id="rId4" Type="http://schemas.openxmlformats.org/officeDocument/2006/relationships/image" Target="../media/image27.png"/><Relationship Id="rId9" Type="http://schemas.openxmlformats.org/officeDocument/2006/relationships/customXml" Target="../ink/ink8.xml"/><Relationship Id="rId1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2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customXml" Target="../ink/ink12.xml"/><Relationship Id="rId7" Type="http://schemas.openxmlformats.org/officeDocument/2006/relationships/customXml" Target="../ink/ink13.xml"/><Relationship Id="rId12" Type="http://schemas.openxmlformats.org/officeDocument/2006/relationships/image" Target="../media/image1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11" Type="http://schemas.openxmlformats.org/officeDocument/2006/relationships/customXml" Target="../ink/ink15.xml"/><Relationship Id="rId10" Type="http://schemas.openxmlformats.org/officeDocument/2006/relationships/image" Target="../media/image114.png"/><Relationship Id="rId9" Type="http://schemas.openxmlformats.org/officeDocument/2006/relationships/customXml" Target="../ink/ink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WBR3DcuE_k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C8E3AD-B88C-3149-BA2D-28C4512C7B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/>
              <a:t>こども実験教室</a:t>
            </a:r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96792A1-C882-8048-BFD2-FDFD2202D7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 fontAlgn="base">
              <a:spcAft>
                <a:spcPct val="0"/>
              </a:spcAft>
            </a:pPr>
            <a:r>
              <a:rPr lang="ja-JP" altLang="en-US">
                <a:solidFill>
                  <a:prstClr val="white"/>
                </a:solidFill>
              </a:rPr>
              <a:t>第二回</a:t>
            </a:r>
            <a:endParaRPr lang="en-US" altLang="ja-JP" dirty="0">
              <a:solidFill>
                <a:prstClr val="white"/>
              </a:solidFill>
            </a:endParaRPr>
          </a:p>
          <a:p>
            <a:pPr lvl="0" fontAlgn="base">
              <a:lnSpc>
                <a:spcPct val="110000"/>
              </a:lnSpc>
              <a:spcAft>
                <a:spcPct val="0"/>
              </a:spcAft>
            </a:pPr>
            <a:r>
              <a:rPr lang="en-US" altLang="ja-JP" dirty="0">
                <a:solidFill>
                  <a:prstClr val="white"/>
                </a:solidFill>
              </a:rPr>
              <a:t>〜</a:t>
            </a:r>
            <a:r>
              <a:rPr lang="ja-JP" altLang="en-US">
                <a:solidFill>
                  <a:prstClr val="white"/>
                </a:solidFill>
              </a:rPr>
              <a:t>表面張力って何？</a:t>
            </a:r>
            <a:r>
              <a:rPr lang="en-US" altLang="ja-JP" dirty="0">
                <a:solidFill>
                  <a:prstClr val="white"/>
                </a:solidFill>
              </a:rPr>
              <a:t>〜</a:t>
            </a:r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5993E8-AF8C-244C-A4DA-862384F93FC5}"/>
              </a:ext>
            </a:extLst>
          </p:cNvPr>
          <p:cNvSpPr txBox="1"/>
          <p:nvPr/>
        </p:nvSpPr>
        <p:spPr>
          <a:xfrm>
            <a:off x="4086225" y="4706938"/>
            <a:ext cx="15271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だいにかい</a:t>
            </a:r>
            <a:endParaRPr kumimoji="1" lang="en-US" altLang="ja-JP" sz="1400" spc="6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D4382BF-546F-5C40-B775-4C481DB61C6E}"/>
              </a:ext>
            </a:extLst>
          </p:cNvPr>
          <p:cNvSpPr txBox="1"/>
          <p:nvPr/>
        </p:nvSpPr>
        <p:spPr>
          <a:xfrm>
            <a:off x="3060700" y="5443538"/>
            <a:ext cx="2497138" cy="306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ひょうめんちょうりょく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EF77E45-152E-EB44-98D3-EA8CE1CDF985}"/>
              </a:ext>
            </a:extLst>
          </p:cNvPr>
          <p:cNvSpPr txBox="1"/>
          <p:nvPr/>
        </p:nvSpPr>
        <p:spPr>
          <a:xfrm>
            <a:off x="3992563" y="1798638"/>
            <a:ext cx="147955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49F4A27-68D6-3F4D-9D3F-330A1292DAD1}"/>
              </a:ext>
            </a:extLst>
          </p:cNvPr>
          <p:cNvSpPr txBox="1"/>
          <p:nvPr/>
        </p:nvSpPr>
        <p:spPr>
          <a:xfrm>
            <a:off x="5416550" y="1798638"/>
            <a:ext cx="170497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きょうしつ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D62EDB0-60B0-184D-83D1-AD39E19B6988}"/>
              </a:ext>
            </a:extLst>
          </p:cNvPr>
          <p:cNvSpPr txBox="1"/>
          <p:nvPr/>
        </p:nvSpPr>
        <p:spPr>
          <a:xfrm>
            <a:off x="5327650" y="5443538"/>
            <a:ext cx="1527175" cy="3063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なに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1263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8611F2-4CFB-6641-8120-E30E336D8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はじめに</a:t>
            </a:r>
            <a:endParaRPr kumimoji="1" lang="ja-JP" altLang="en-US"/>
          </a:p>
        </p:txBody>
      </p:sp>
      <p:pic>
        <p:nvPicPr>
          <p:cNvPr id="4" name="図 4">
            <a:extLst>
              <a:ext uri="{FF2B5EF4-FFF2-40B4-BE49-F238E27FC236}">
                <a16:creationId xmlns:a16="http://schemas.microsoft.com/office/drawing/2014/main" id="{531900A1-A0CB-7A41-92F6-F8EA80CDC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423988"/>
            <a:ext cx="2354262" cy="329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角丸四角形吹き出し 4">
            <a:extLst>
              <a:ext uri="{FF2B5EF4-FFF2-40B4-BE49-F238E27FC236}">
                <a16:creationId xmlns:a16="http://schemas.microsoft.com/office/drawing/2014/main" id="{3950E83C-F415-604B-BDAE-EF88929F147B}"/>
              </a:ext>
            </a:extLst>
          </p:cNvPr>
          <p:cNvSpPr/>
          <p:nvPr/>
        </p:nvSpPr>
        <p:spPr>
          <a:xfrm>
            <a:off x="2671763" y="1863725"/>
            <a:ext cx="3386137" cy="1016000"/>
          </a:xfrm>
          <a:prstGeom prst="wedgeRoundRectCallout">
            <a:avLst>
              <a:gd name="adj1" fmla="val -66933"/>
              <a:gd name="adj2" fmla="val 5599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kumimoji="1" lang="ja-JP" altLang="en-US" sz="4000" b="1">
                <a:solidFill>
                  <a:srgbClr val="4472C4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なんでだろう？</a:t>
            </a:r>
            <a:endParaRPr kumimoji="1" lang="en-US" altLang="ja-JP" sz="4000" b="1" dirty="0">
              <a:solidFill>
                <a:srgbClr val="4472C4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EC2C25FD-4727-4545-B739-367EEF2E259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778125" y="3028950"/>
            <a:ext cx="5737225" cy="1801813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ja-JP" altLang="en-US"/>
              <a:t>身のまわりには「ふしぎ」がたくさん！</a:t>
            </a:r>
            <a:endParaRPr lang="en-US" altLang="ja-JP" dirty="0"/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ja-JP" altLang="en-US"/>
              <a:t>実験によって、そのひみつが分かるよ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6DBEDFD-DE68-7B48-8AB0-2C906FAC5573}"/>
              </a:ext>
            </a:extLst>
          </p:cNvPr>
          <p:cNvSpPr txBox="1"/>
          <p:nvPr/>
        </p:nvSpPr>
        <p:spPr>
          <a:xfrm>
            <a:off x="2878138" y="3000375"/>
            <a:ext cx="4222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DE90F3D-2BBA-B44B-B579-6A9D72CFBDEC}"/>
              </a:ext>
            </a:extLst>
          </p:cNvPr>
          <p:cNvSpPr txBox="1"/>
          <p:nvPr/>
        </p:nvSpPr>
        <p:spPr>
          <a:xfrm>
            <a:off x="2838450" y="3749675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4D9D2ED-6AE5-864F-8765-6229762AA816}"/>
              </a:ext>
            </a:extLst>
          </p:cNvPr>
          <p:cNvSpPr txBox="1"/>
          <p:nvPr/>
        </p:nvSpPr>
        <p:spPr>
          <a:xfrm>
            <a:off x="6610350" y="3749675"/>
            <a:ext cx="5334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79084FA-F510-2F4D-B971-F18855AD4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1288" y="4681538"/>
            <a:ext cx="7337425" cy="154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6000"/>
              </a:lnSpc>
              <a:spcBef>
                <a:spcPct val="0"/>
              </a:spcBef>
              <a:buFontTx/>
              <a:buNone/>
            </a:pPr>
            <a:r>
              <a:rPr lang="ja-JP" altLang="en-US" sz="40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今日</a:t>
            </a:r>
            <a:r>
              <a:rPr lang="ja-JP" altLang="en-US" sz="40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は「表面張力」</a:t>
            </a:r>
            <a:r>
              <a:rPr lang="ja-JP" altLang="en-US" sz="40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について、</a:t>
            </a:r>
            <a:endParaRPr lang="en-US" altLang="ja-JP" sz="4000">
              <a:solidFill>
                <a:srgbClr val="D5FC79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eaLnBrk="1" hangingPunct="1">
              <a:lnSpc>
                <a:spcPts val="6000"/>
              </a:lnSpc>
              <a:spcBef>
                <a:spcPct val="0"/>
              </a:spcBef>
              <a:buFontTx/>
              <a:buNone/>
            </a:pPr>
            <a:r>
              <a:rPr lang="ja-JP" altLang="en-US" sz="40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いっしょに実験しよう！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9486859-9D1E-884F-BA92-56812B79C30E}"/>
              </a:ext>
            </a:extLst>
          </p:cNvPr>
          <p:cNvSpPr txBox="1"/>
          <p:nvPr/>
        </p:nvSpPr>
        <p:spPr>
          <a:xfrm>
            <a:off x="1660525" y="4576763"/>
            <a:ext cx="923925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65E6B0B-5A28-9E45-B20E-3CD915FA04B5}"/>
              </a:ext>
            </a:extLst>
          </p:cNvPr>
          <p:cNvSpPr txBox="1"/>
          <p:nvPr/>
        </p:nvSpPr>
        <p:spPr>
          <a:xfrm>
            <a:off x="3192463" y="4576763"/>
            <a:ext cx="2895600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3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ひょうめんちょうりょく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EA5F863-8CEA-5941-BEF4-0EA011B92AEF}"/>
              </a:ext>
            </a:extLst>
          </p:cNvPr>
          <p:cNvSpPr txBox="1"/>
          <p:nvPr/>
        </p:nvSpPr>
        <p:spPr>
          <a:xfrm>
            <a:off x="4006850" y="5326063"/>
            <a:ext cx="118745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</p:spTree>
    <p:extLst>
      <p:ext uri="{BB962C8B-B14F-4D97-AF65-F5344CB8AC3E}">
        <p14:creationId xmlns:p14="http://schemas.microsoft.com/office/powerpoint/2010/main" val="2080904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C04FE5-5A16-E245-A365-B76BA2A7B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雨のかたちって見たことある？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FEB6529-B31D-564F-A2AE-B14679D8E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>
              <a:spcAft>
                <a:spcPct val="0"/>
              </a:spcAft>
              <a:defRPr/>
            </a:pPr>
            <a:r>
              <a:rPr lang="ja-JP" altLang="en-US">
                <a:solidFill>
                  <a:prstClr val="white"/>
                </a:solidFill>
              </a:rPr>
              <a:t>水が</a:t>
            </a:r>
            <a:r>
              <a:rPr lang="ja-JP" altLang="en-US">
                <a:solidFill>
                  <a:srgbClr val="93E4FF"/>
                </a:solidFill>
              </a:rPr>
              <a:t>つぶ</a:t>
            </a:r>
            <a:r>
              <a:rPr lang="ja-JP" altLang="en-US">
                <a:solidFill>
                  <a:prstClr val="white"/>
                </a:solidFill>
              </a:rPr>
              <a:t>になって空からふってくることを雨って言うよ。</a:t>
            </a:r>
            <a:endParaRPr lang="en-US" altLang="ja-JP" dirty="0">
              <a:solidFill>
                <a:prstClr val="white"/>
              </a:solidFill>
            </a:endParaRPr>
          </a:p>
          <a:p>
            <a:pPr lvl="0" fontAlgn="base">
              <a:spcAft>
                <a:spcPct val="0"/>
              </a:spcAft>
              <a:defRPr/>
            </a:pPr>
            <a:r>
              <a:rPr lang="ja-JP" altLang="en-US">
                <a:solidFill>
                  <a:prstClr val="white"/>
                </a:solidFill>
              </a:rPr>
              <a:t>みんなは</a:t>
            </a:r>
            <a:r>
              <a:rPr lang="ja-JP" altLang="en-US">
                <a:solidFill>
                  <a:srgbClr val="93E4FF"/>
                </a:solidFill>
              </a:rPr>
              <a:t>雨のかたち</a:t>
            </a:r>
            <a:r>
              <a:rPr lang="ja-JP" altLang="en-US">
                <a:solidFill>
                  <a:prstClr val="white"/>
                </a:solidFill>
              </a:rPr>
              <a:t>って見たことある？</a:t>
            </a:r>
            <a:endParaRPr lang="en-US" altLang="ja-JP" dirty="0">
              <a:solidFill>
                <a:prstClr val="white"/>
              </a:solidFill>
            </a:endParaRPr>
          </a:p>
          <a:p>
            <a:pPr marL="0" lvl="0" indent="0" fontAlgn="base">
              <a:spcAft>
                <a:spcPct val="0"/>
              </a:spcAft>
              <a:buNone/>
              <a:defRPr/>
            </a:pPr>
            <a:r>
              <a:rPr lang="ja-JP" altLang="en-US">
                <a:solidFill>
                  <a:prstClr val="white"/>
                </a:solidFill>
              </a:rPr>
              <a:t>　</a:t>
            </a:r>
            <a:r>
              <a:rPr lang="ja-JP" altLang="en-US">
                <a:solidFill>
                  <a:srgbClr val="D5FC78"/>
                </a:solidFill>
              </a:rPr>
              <a:t>クイズ！</a:t>
            </a:r>
            <a:endParaRPr lang="en-US" altLang="ja-JP" dirty="0">
              <a:solidFill>
                <a:srgbClr val="D5FC78"/>
              </a:solidFill>
            </a:endParaRPr>
          </a:p>
          <a:p>
            <a:pPr marL="0" lvl="0" indent="0" fontAlgn="base">
              <a:lnSpc>
                <a:spcPct val="100000"/>
              </a:lnSpc>
              <a:spcAft>
                <a:spcPct val="0"/>
              </a:spcAft>
              <a:buNone/>
              <a:defRPr/>
            </a:pPr>
            <a:r>
              <a:rPr lang="ja-JP" altLang="en-US" sz="2400">
                <a:solidFill>
                  <a:srgbClr val="D5FC78"/>
                </a:solidFill>
              </a:rPr>
              <a:t>　「雨つぶはどんな形をしているでしょうか」</a:t>
            </a:r>
            <a:endParaRPr lang="en-US" altLang="ja-JP" sz="2400" dirty="0">
              <a:solidFill>
                <a:srgbClr val="D5FC78"/>
              </a:solidFill>
            </a:endParaRPr>
          </a:p>
          <a:p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E5E5349-B641-634B-B10A-853561CE8E55}"/>
              </a:ext>
            </a:extLst>
          </p:cNvPr>
          <p:cNvSpPr txBox="1"/>
          <p:nvPr/>
        </p:nvSpPr>
        <p:spPr>
          <a:xfrm>
            <a:off x="1117600" y="319088"/>
            <a:ext cx="70485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あめ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1C6C812-87A5-FC4A-A7C8-CEFC659E2D9D}"/>
              </a:ext>
            </a:extLst>
          </p:cNvPr>
          <p:cNvSpPr txBox="1"/>
          <p:nvPr/>
        </p:nvSpPr>
        <p:spPr>
          <a:xfrm>
            <a:off x="4335463" y="319088"/>
            <a:ext cx="7064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pic>
        <p:nvPicPr>
          <p:cNvPr id="6" name="図 2" descr="アイコン&#10;&#10;自動的に生成された説明">
            <a:extLst>
              <a:ext uri="{FF2B5EF4-FFF2-40B4-BE49-F238E27FC236}">
                <a16:creationId xmlns:a16="http://schemas.microsoft.com/office/drawing/2014/main" id="{24D41D27-BDE6-E84C-B3C4-2C2C01A4D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538" y="2484438"/>
            <a:ext cx="2690812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787C36F-579C-8943-B26A-4335BD0E7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0" y="4562475"/>
            <a:ext cx="1042988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D67883D4-1376-AF48-BFAA-852FE41E11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970" t="47074" r="25885" b="6056"/>
          <a:stretch/>
        </p:blipFill>
        <p:spPr>
          <a:xfrm>
            <a:off x="3249770" y="4976188"/>
            <a:ext cx="624683" cy="624682"/>
          </a:xfrm>
          <a:prstGeom prst="ellipse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BE281C1-7315-0F48-8493-70443ABF858C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22938" t="41416" r="25918" b="-6252"/>
          <a:stretch/>
        </p:blipFill>
        <p:spPr>
          <a:xfrm>
            <a:off x="4949252" y="5006663"/>
            <a:ext cx="796186" cy="691713"/>
          </a:xfrm>
          <a:prstGeom prst="ellipse">
            <a:avLst/>
          </a:prstGeom>
          <a:scene3d>
            <a:camera prst="orthographicFront">
              <a:rot lat="0" lon="0" rev="0"/>
            </a:camera>
            <a:lightRig rig="threePt" dir="t"/>
          </a:scene3d>
          <a:sp3d z="57150"/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853E55B-A2A6-CA48-BE38-D4D0822B3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3800" y="5761038"/>
            <a:ext cx="1755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20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①しずく形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0E29D87-84D1-D64E-84F3-645F08FC9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7363" y="5761038"/>
            <a:ext cx="10683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20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②球形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7AE77BE-75AF-8C48-B81B-E071680085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3425" y="5754688"/>
            <a:ext cx="1654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20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③まんじゅう形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1FF54DC-CA7C-1143-9F31-699FA0CEC3AD}"/>
              </a:ext>
            </a:extLst>
          </p:cNvPr>
          <p:cNvSpPr txBox="1"/>
          <p:nvPr/>
        </p:nvSpPr>
        <p:spPr>
          <a:xfrm>
            <a:off x="850900" y="1635125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0D71A80-6660-E949-95DB-67198CD686A3}"/>
              </a:ext>
            </a:extLst>
          </p:cNvPr>
          <p:cNvSpPr txBox="1"/>
          <p:nvPr/>
        </p:nvSpPr>
        <p:spPr>
          <a:xfrm>
            <a:off x="3190875" y="1635125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06B1CFC-29B4-FF4F-854F-9538A29C5E48}"/>
              </a:ext>
            </a:extLst>
          </p:cNvPr>
          <p:cNvSpPr txBox="1"/>
          <p:nvPr/>
        </p:nvSpPr>
        <p:spPr>
          <a:xfrm>
            <a:off x="6054725" y="1635125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621454F-139F-C645-B4BB-DFC220B68B7A}"/>
              </a:ext>
            </a:extLst>
          </p:cNvPr>
          <p:cNvSpPr txBox="1"/>
          <p:nvPr/>
        </p:nvSpPr>
        <p:spPr>
          <a:xfrm>
            <a:off x="6996113" y="1635125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875764C-6023-6A40-8367-88B510CF381A}"/>
              </a:ext>
            </a:extLst>
          </p:cNvPr>
          <p:cNvSpPr txBox="1"/>
          <p:nvPr/>
        </p:nvSpPr>
        <p:spPr>
          <a:xfrm>
            <a:off x="2092325" y="2395538"/>
            <a:ext cx="90011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rgbClr val="93E4F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あめ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1E41622-4B10-2947-A93E-3D58AB2B22D2}"/>
              </a:ext>
            </a:extLst>
          </p:cNvPr>
          <p:cNvSpPr txBox="1"/>
          <p:nvPr/>
        </p:nvSpPr>
        <p:spPr>
          <a:xfrm>
            <a:off x="4171950" y="2395538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2135D62-DA68-F440-A93F-E4BFEF470D5A}"/>
              </a:ext>
            </a:extLst>
          </p:cNvPr>
          <p:cNvSpPr txBox="1"/>
          <p:nvPr/>
        </p:nvSpPr>
        <p:spPr>
          <a:xfrm>
            <a:off x="977900" y="3803650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あま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1B870DB-4154-D94C-A0E3-5C95E980EBAE}"/>
              </a:ext>
            </a:extLst>
          </p:cNvPr>
          <p:cNvSpPr txBox="1"/>
          <p:nvPr/>
        </p:nvSpPr>
        <p:spPr>
          <a:xfrm>
            <a:off x="2649538" y="3803650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かたち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29BAD1F-5BDC-9844-A43F-13791589A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3263" y="5584825"/>
            <a:ext cx="90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がた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87FA1EC-9B66-BA46-9F3B-0EA705000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8813" y="5581650"/>
            <a:ext cx="10906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きゅうけい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061B3D6-B6AA-1E4F-9845-27F813478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1188" y="5589588"/>
            <a:ext cx="90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がた</a:t>
            </a:r>
          </a:p>
        </p:txBody>
      </p:sp>
    </p:spTree>
    <p:extLst>
      <p:ext uri="{BB962C8B-B14F-4D97-AF65-F5344CB8AC3E}">
        <p14:creationId xmlns:p14="http://schemas.microsoft.com/office/powerpoint/2010/main" val="166983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B9FDBA-6D9B-5449-B967-D9E0DDB8C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雨のかたち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69E7329-E7C5-7F4D-923A-98008F4CF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>
              <a:spcAft>
                <a:spcPct val="0"/>
              </a:spcAft>
              <a:defRPr/>
            </a:pPr>
            <a:r>
              <a:rPr lang="ja-JP" altLang="en-US">
                <a:solidFill>
                  <a:prstClr val="white"/>
                </a:solidFill>
              </a:rPr>
              <a:t>「雨つぶはどんな形をしているでしょうか」</a:t>
            </a:r>
            <a:endParaRPr lang="en-US" altLang="ja-JP" dirty="0">
              <a:solidFill>
                <a:prstClr val="white"/>
              </a:solidFill>
            </a:endParaRPr>
          </a:p>
          <a:p>
            <a:pPr lvl="0" fontAlgn="base">
              <a:spcAft>
                <a:spcPct val="0"/>
              </a:spcAft>
              <a:defRPr/>
            </a:pPr>
            <a:r>
              <a:rPr lang="ja-JP" altLang="en-US">
                <a:solidFill>
                  <a:prstClr val="white"/>
                </a:solidFill>
              </a:rPr>
              <a:t>せいかいは、、、</a:t>
            </a:r>
            <a:endParaRPr lang="en-US" altLang="ja-JP" dirty="0">
              <a:solidFill>
                <a:srgbClr val="D5FC78"/>
              </a:solidFill>
            </a:endParaRPr>
          </a:p>
          <a:p>
            <a:pPr lvl="0" fontAlgn="base">
              <a:spcAft>
                <a:spcPct val="0"/>
              </a:spcAft>
              <a:buFont typeface="Wingdings" pitchFamily="2" charset="2"/>
              <a:buChar char="Ø"/>
              <a:defRPr/>
            </a:pPr>
            <a:r>
              <a:rPr lang="ja-JP" altLang="en-US" sz="2300">
                <a:solidFill>
                  <a:srgbClr val="5B9BD5">
                    <a:lumMod val="60000"/>
                    <a:lumOff val="40000"/>
                  </a:srgbClr>
                </a:solidFill>
              </a:rPr>
              <a:t>水のつぶはふつう、</a:t>
            </a:r>
            <a:r>
              <a:rPr lang="ja-JP" altLang="en-US" sz="2300">
                <a:solidFill>
                  <a:srgbClr val="FFD579"/>
                </a:solidFill>
              </a:rPr>
              <a:t>ボールみたいに丸くなる</a:t>
            </a:r>
            <a:r>
              <a:rPr lang="ja-JP" altLang="en-US" sz="2300">
                <a:solidFill>
                  <a:srgbClr val="5B9BD5">
                    <a:lumMod val="60000"/>
                    <a:lumOff val="40000"/>
                  </a:srgbClr>
                </a:solidFill>
              </a:rPr>
              <a:t>よ。でも空からふってくる時には、</a:t>
            </a:r>
            <a:r>
              <a:rPr lang="ja-JP" altLang="en-US" sz="2300">
                <a:solidFill>
                  <a:srgbClr val="D5FC79"/>
                </a:solidFill>
              </a:rPr>
              <a:t>空気の力を受けて、下の方が</a:t>
            </a:r>
            <a:r>
              <a:rPr lang="en-US" altLang="ja-JP" sz="2300" dirty="0">
                <a:solidFill>
                  <a:srgbClr val="D5FC79"/>
                </a:solidFill>
              </a:rPr>
              <a:t>③</a:t>
            </a:r>
            <a:r>
              <a:rPr lang="ja-JP" altLang="en-US" sz="2300">
                <a:solidFill>
                  <a:srgbClr val="D5FC79"/>
                </a:solidFill>
              </a:rPr>
              <a:t>みたいにつぶれちゃう</a:t>
            </a:r>
            <a:r>
              <a:rPr lang="ja-JP" altLang="en-US" sz="2300">
                <a:solidFill>
                  <a:srgbClr val="5B9BD5">
                    <a:lumMod val="60000"/>
                    <a:lumOff val="40000"/>
                  </a:srgbClr>
                </a:solidFill>
              </a:rPr>
              <a:t>んだ。</a:t>
            </a:r>
            <a:endParaRPr lang="en-US" altLang="ja-JP" sz="2300" dirty="0">
              <a:solidFill>
                <a:srgbClr val="5B9BD5">
                  <a:lumMod val="60000"/>
                  <a:lumOff val="40000"/>
                </a:srgbClr>
              </a:solidFill>
            </a:endParaRPr>
          </a:p>
          <a:p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8643C7A-C03E-2A48-9D51-38F60190470E}"/>
              </a:ext>
            </a:extLst>
          </p:cNvPr>
          <p:cNvSpPr txBox="1"/>
          <p:nvPr/>
        </p:nvSpPr>
        <p:spPr>
          <a:xfrm>
            <a:off x="1117600" y="319088"/>
            <a:ext cx="70485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あめ</a:t>
            </a:r>
          </a:p>
        </p:txBody>
      </p:sp>
      <p:sp>
        <p:nvSpPr>
          <p:cNvPr id="5" name="乗算記号 4">
            <a:extLst>
              <a:ext uri="{FF2B5EF4-FFF2-40B4-BE49-F238E27FC236}">
                <a16:creationId xmlns:a16="http://schemas.microsoft.com/office/drawing/2014/main" id="{38E02B69-8A0B-294A-A3F9-B369FD80A2B0}"/>
              </a:ext>
            </a:extLst>
          </p:cNvPr>
          <p:cNvSpPr/>
          <p:nvPr/>
        </p:nvSpPr>
        <p:spPr>
          <a:xfrm>
            <a:off x="819150" y="4522788"/>
            <a:ext cx="823913" cy="749300"/>
          </a:xfrm>
          <a:prstGeom prst="mathMultiply">
            <a:avLst>
              <a:gd name="adj1" fmla="val 1867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/>
          </a:p>
        </p:txBody>
      </p:sp>
      <p:sp>
        <p:nvSpPr>
          <p:cNvPr id="6" name="ドーナツ 5">
            <a:extLst>
              <a:ext uri="{FF2B5EF4-FFF2-40B4-BE49-F238E27FC236}">
                <a16:creationId xmlns:a16="http://schemas.microsoft.com/office/drawing/2014/main" id="{FE671027-CD8B-0348-9795-BECFA6EA18B9}"/>
              </a:ext>
            </a:extLst>
          </p:cNvPr>
          <p:cNvSpPr/>
          <p:nvPr/>
        </p:nvSpPr>
        <p:spPr>
          <a:xfrm>
            <a:off x="4560888" y="4586288"/>
            <a:ext cx="541337" cy="539750"/>
          </a:xfrm>
          <a:prstGeom prst="donut">
            <a:avLst>
              <a:gd name="adj" fmla="val 2259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三角形 6">
            <a:extLst>
              <a:ext uri="{FF2B5EF4-FFF2-40B4-BE49-F238E27FC236}">
                <a16:creationId xmlns:a16="http://schemas.microsoft.com/office/drawing/2014/main" id="{062D6221-CD2E-D844-884D-CD9EA1D8371D}"/>
              </a:ext>
            </a:extLst>
          </p:cNvPr>
          <p:cNvSpPr/>
          <p:nvPr/>
        </p:nvSpPr>
        <p:spPr>
          <a:xfrm>
            <a:off x="2689225" y="4651375"/>
            <a:ext cx="476250" cy="406400"/>
          </a:xfrm>
          <a:prstGeom prst="triangle">
            <a:avLst/>
          </a:prstGeom>
          <a:noFill/>
          <a:ln w="889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CDAA10F-9E08-234D-AC15-CE23628C0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7600" y="4368800"/>
            <a:ext cx="2316163" cy="1279525"/>
          </a:xfrm>
          <a:prstGeom prst="rect">
            <a:avLst/>
          </a:prstGeom>
          <a:solidFill>
            <a:schemeClr val="bg1">
              <a:alpha val="1215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kumimoji="1"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つぶが小さい時は、</a:t>
            </a:r>
            <a:endParaRPr kumimoji="1"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②</a:t>
            </a:r>
            <a:r>
              <a:rPr kumimoji="1"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みたいに球形のままの場合があるよ！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4A27EC0-EBB5-A24D-88EE-E08A5D73B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4825" y="2290763"/>
            <a:ext cx="27336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50000"/>
              </a:lnSpc>
              <a:spcBef>
                <a:spcPts val="1000"/>
              </a:spcBef>
            </a:pPr>
            <a:r>
              <a:rPr kumimoji="1" lang="en-US" altLang="ja-JP" sz="34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③</a:t>
            </a:r>
            <a:r>
              <a:rPr kumimoji="1" lang="ja-JP" altLang="en-US" sz="34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もしくは</a:t>
            </a:r>
            <a:r>
              <a:rPr kumimoji="1" lang="en-US" altLang="ja-JP" sz="34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②</a:t>
            </a:r>
            <a:r>
              <a:rPr kumimoji="1" lang="ja-JP" altLang="en-US" sz="34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！</a:t>
            </a:r>
            <a:endParaRPr kumimoji="1" lang="en-US" altLang="ja-JP" sz="3400">
              <a:solidFill>
                <a:srgbClr val="D5FC78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AD345C1-5E28-5249-A11D-E4C908C9C239}"/>
              </a:ext>
            </a:extLst>
          </p:cNvPr>
          <p:cNvSpPr txBox="1"/>
          <p:nvPr/>
        </p:nvSpPr>
        <p:spPr>
          <a:xfrm>
            <a:off x="1057275" y="1635125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あま</a:t>
            </a:r>
          </a:p>
        </p:txBody>
      </p:sp>
      <p:sp>
        <p:nvSpPr>
          <p:cNvPr id="11" name="テキスト ボックス 25">
            <a:extLst>
              <a:ext uri="{FF2B5EF4-FFF2-40B4-BE49-F238E27FC236}">
                <a16:creationId xmlns:a16="http://schemas.microsoft.com/office/drawing/2014/main" id="{BA6C7875-9F32-8342-B1FC-3978C179B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2763" y="1635125"/>
            <a:ext cx="90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かたち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EBE19ED-F800-B049-B1B1-B8578E1895AD}"/>
              </a:ext>
            </a:extLst>
          </p:cNvPr>
          <p:cNvSpPr txBox="1"/>
          <p:nvPr/>
        </p:nvSpPr>
        <p:spPr>
          <a:xfrm>
            <a:off x="846138" y="3141663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8AE823E-A129-0B4F-B515-4E408D433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7563" y="3141663"/>
            <a:ext cx="90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9DF4622-C965-114E-9DE5-01ECBD5548CF}"/>
              </a:ext>
            </a:extLst>
          </p:cNvPr>
          <p:cNvSpPr txBox="1"/>
          <p:nvPr/>
        </p:nvSpPr>
        <p:spPr>
          <a:xfrm>
            <a:off x="6426200" y="3141663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560882D-240D-4147-8AEB-C55542D136E8}"/>
              </a:ext>
            </a:extLst>
          </p:cNvPr>
          <p:cNvSpPr txBox="1"/>
          <p:nvPr/>
        </p:nvSpPr>
        <p:spPr>
          <a:xfrm>
            <a:off x="882650" y="3662363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666A10A-6E43-A446-834C-968266C41206}"/>
              </a:ext>
            </a:extLst>
          </p:cNvPr>
          <p:cNvSpPr txBox="1"/>
          <p:nvPr/>
        </p:nvSpPr>
        <p:spPr>
          <a:xfrm>
            <a:off x="1922463" y="3662363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B13AE46-A93B-374B-849E-380D0C086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0" y="3662363"/>
            <a:ext cx="90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CBB51D3-3138-CE43-9C06-015DE2D73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2738" y="3662363"/>
            <a:ext cx="90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16746A8-4E12-F848-BF63-52C657738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662363"/>
            <a:ext cx="90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2A9859B-B8CF-5A45-8BF0-32D23BF10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4813" y="4308475"/>
            <a:ext cx="9017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1BAE95C-B516-F442-9826-4E667FD58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8063" y="4308475"/>
            <a:ext cx="9017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D2875DD-AC2D-9B4F-AE27-79F3500BE4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4284" y="4718050"/>
            <a:ext cx="9017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きゅうけい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15CA062-8A28-0749-BEDA-A19E3A45E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1886" y="5126038"/>
            <a:ext cx="9017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ばあい</a:t>
            </a:r>
          </a:p>
        </p:txBody>
      </p:sp>
      <p:pic>
        <p:nvPicPr>
          <p:cNvPr id="24" name="図 47">
            <a:extLst>
              <a:ext uri="{FF2B5EF4-FFF2-40B4-BE49-F238E27FC236}">
                <a16:creationId xmlns:a16="http://schemas.microsoft.com/office/drawing/2014/main" id="{37086335-39F4-DC4D-8155-9D277BDEE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0" y="4562475"/>
            <a:ext cx="1042988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36998617-804E-214F-9687-0154495866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70" t="47074" r="25885" b="6056"/>
          <a:stretch/>
        </p:blipFill>
        <p:spPr>
          <a:xfrm>
            <a:off x="3249770" y="4976188"/>
            <a:ext cx="624683" cy="624682"/>
          </a:xfrm>
          <a:prstGeom prst="ellipse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F1595610-E73B-9947-A4BD-AEEC7612F8D9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22938" t="41416" r="25918" b="-6252"/>
          <a:stretch/>
        </p:blipFill>
        <p:spPr>
          <a:xfrm>
            <a:off x="4949252" y="5006663"/>
            <a:ext cx="796186" cy="691713"/>
          </a:xfrm>
          <a:prstGeom prst="ellipse">
            <a:avLst/>
          </a:prstGeom>
          <a:scene3d>
            <a:camera prst="orthographicFront">
              <a:rot lat="0" lon="0" rev="0"/>
            </a:camera>
            <a:lightRig rig="threePt" dir="t"/>
          </a:scene3d>
          <a:sp3d z="57150"/>
        </p:spPr>
      </p:pic>
      <p:sp>
        <p:nvSpPr>
          <p:cNvPr id="27" name="テキスト ボックス 50">
            <a:extLst>
              <a:ext uri="{FF2B5EF4-FFF2-40B4-BE49-F238E27FC236}">
                <a16:creationId xmlns:a16="http://schemas.microsoft.com/office/drawing/2014/main" id="{25057E34-B0FB-054C-9042-3FBAE0A47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3800" y="5761038"/>
            <a:ext cx="1755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①しずく形</a:t>
            </a:r>
          </a:p>
        </p:txBody>
      </p:sp>
      <p:sp>
        <p:nvSpPr>
          <p:cNvPr id="28" name="テキスト ボックス 51">
            <a:extLst>
              <a:ext uri="{FF2B5EF4-FFF2-40B4-BE49-F238E27FC236}">
                <a16:creationId xmlns:a16="http://schemas.microsoft.com/office/drawing/2014/main" id="{5E9732FE-ECDD-B84E-ADF1-13984AB93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7363" y="5761038"/>
            <a:ext cx="10683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②球形</a:t>
            </a:r>
          </a:p>
        </p:txBody>
      </p:sp>
      <p:sp>
        <p:nvSpPr>
          <p:cNvPr id="29" name="テキスト ボックス 52">
            <a:extLst>
              <a:ext uri="{FF2B5EF4-FFF2-40B4-BE49-F238E27FC236}">
                <a16:creationId xmlns:a16="http://schemas.microsoft.com/office/drawing/2014/main" id="{2110623F-1791-4F4E-8AA9-E4F99E2F3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3425" y="5754688"/>
            <a:ext cx="1654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③まんじゅう形</a:t>
            </a:r>
          </a:p>
        </p:txBody>
      </p:sp>
      <p:sp>
        <p:nvSpPr>
          <p:cNvPr id="30" name="テキスト ボックス 53">
            <a:extLst>
              <a:ext uri="{FF2B5EF4-FFF2-40B4-BE49-F238E27FC236}">
                <a16:creationId xmlns:a16="http://schemas.microsoft.com/office/drawing/2014/main" id="{00A0486A-B169-7846-A79D-8218347E8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3263" y="5584825"/>
            <a:ext cx="90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がた</a:t>
            </a:r>
          </a:p>
        </p:txBody>
      </p:sp>
      <p:sp>
        <p:nvSpPr>
          <p:cNvPr id="31" name="テキスト ボックス 54">
            <a:extLst>
              <a:ext uri="{FF2B5EF4-FFF2-40B4-BE49-F238E27FC236}">
                <a16:creationId xmlns:a16="http://schemas.microsoft.com/office/drawing/2014/main" id="{46AE8CA6-998B-C54A-8F1A-AEBEA6DD88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8813" y="5581650"/>
            <a:ext cx="10906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きゅうけい</a:t>
            </a:r>
          </a:p>
        </p:txBody>
      </p:sp>
      <p:sp>
        <p:nvSpPr>
          <p:cNvPr id="32" name="テキスト ボックス 55">
            <a:extLst>
              <a:ext uri="{FF2B5EF4-FFF2-40B4-BE49-F238E27FC236}">
                <a16:creationId xmlns:a16="http://schemas.microsoft.com/office/drawing/2014/main" id="{2FAC1426-7900-214C-8686-CFF18C5A14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1188" y="5589588"/>
            <a:ext cx="90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がた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F8E0773-BB5F-7D4E-BA2A-CF5F15004F2B}"/>
              </a:ext>
            </a:extLst>
          </p:cNvPr>
          <p:cNvSpPr txBox="1"/>
          <p:nvPr/>
        </p:nvSpPr>
        <p:spPr>
          <a:xfrm>
            <a:off x="2580917" y="3662362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</p:spTree>
    <p:extLst>
      <p:ext uri="{BB962C8B-B14F-4D97-AF65-F5344CB8AC3E}">
        <p14:creationId xmlns:p14="http://schemas.microsoft.com/office/powerpoint/2010/main" val="937495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84D579-5975-6140-94C3-645A29CCE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なんで水のつぶは丸くなるの？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D8E08C-E8D5-AE40-9C1E-2784CC595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>
              <a:spcAft>
                <a:spcPct val="0"/>
              </a:spcAft>
              <a:defRPr/>
            </a:pPr>
            <a:r>
              <a:rPr lang="ja-JP" altLang="en-US" dirty="0">
                <a:solidFill>
                  <a:prstClr val="white"/>
                </a:solidFill>
              </a:rPr>
              <a:t>ところで、</a:t>
            </a:r>
            <a:r>
              <a:rPr lang="ja-JP" altLang="en-US" dirty="0">
                <a:solidFill>
                  <a:srgbClr val="FFD579"/>
                </a:solidFill>
              </a:rPr>
              <a:t>なんで水のつぶは丸くなるんだろう？</a:t>
            </a:r>
            <a:endParaRPr lang="en-US" altLang="ja-JP" dirty="0">
              <a:solidFill>
                <a:srgbClr val="FFD579"/>
              </a:solidFill>
            </a:endParaRPr>
          </a:p>
          <a:p>
            <a:pPr marL="0" lvl="0" indent="0" fontAlgn="base">
              <a:spcAft>
                <a:spcPct val="0"/>
              </a:spcAft>
              <a:buNone/>
              <a:defRPr/>
            </a:pPr>
            <a:r>
              <a:rPr lang="ja-JP" altLang="en-US" dirty="0">
                <a:solidFill>
                  <a:prstClr val="white"/>
                </a:solidFill>
              </a:rPr>
              <a:t>　→水には、</a:t>
            </a:r>
            <a:r>
              <a:rPr lang="ja-JP" altLang="en-US" dirty="0">
                <a:solidFill>
                  <a:srgbClr val="D5FC79"/>
                </a:solidFill>
              </a:rPr>
              <a:t>できるだけ表面積を小さくしようとする力</a:t>
            </a:r>
            <a:r>
              <a:rPr lang="ja-JP" altLang="en-US" dirty="0">
                <a:solidFill>
                  <a:prstClr val="white"/>
                </a:solidFill>
              </a:rPr>
              <a:t>が</a:t>
            </a:r>
            <a:endParaRPr lang="en-US" altLang="ja-JP" dirty="0">
              <a:solidFill>
                <a:prstClr val="white"/>
              </a:solidFill>
            </a:endParaRPr>
          </a:p>
          <a:p>
            <a:pPr marL="0" lvl="0" indent="0" fontAlgn="base">
              <a:spcAft>
                <a:spcPct val="0"/>
              </a:spcAft>
              <a:buNone/>
              <a:defRPr/>
            </a:pPr>
            <a:r>
              <a:rPr lang="ja-JP" altLang="en-US" dirty="0">
                <a:solidFill>
                  <a:prstClr val="white"/>
                </a:solidFill>
              </a:rPr>
              <a:t>　　 はたらくから！</a:t>
            </a:r>
            <a:endParaRPr lang="en-US" altLang="ja-JP" dirty="0">
              <a:solidFill>
                <a:prstClr val="white"/>
              </a:solidFill>
            </a:endParaRPr>
          </a:p>
          <a:p>
            <a:pPr marL="0" lvl="0" indent="0" fontAlgn="base">
              <a:spcAft>
                <a:spcPct val="0"/>
              </a:spcAft>
              <a:buNone/>
              <a:defRPr/>
            </a:pPr>
            <a:endParaRPr lang="en-US" altLang="ja-JP" dirty="0">
              <a:solidFill>
                <a:prstClr val="white"/>
              </a:solidFill>
            </a:endParaRPr>
          </a:p>
          <a:p>
            <a:pPr marL="0" lvl="0" indent="0" fontAlgn="base">
              <a:spcAft>
                <a:spcPct val="0"/>
              </a:spcAft>
              <a:buNone/>
              <a:defRPr/>
            </a:pPr>
            <a:endParaRPr lang="en-US" altLang="ja-JP" sz="3600" dirty="0">
              <a:solidFill>
                <a:prstClr val="white"/>
              </a:solidFill>
            </a:endParaRPr>
          </a:p>
          <a:p>
            <a:pPr marL="0" lvl="0" indent="0" fontAlgn="base">
              <a:spcAft>
                <a:spcPct val="0"/>
              </a:spcAft>
              <a:buNone/>
              <a:defRPr/>
            </a:pPr>
            <a:r>
              <a:rPr lang="en-US" altLang="ja-JP" sz="2000" dirty="0">
                <a:solidFill>
                  <a:prstClr val="white"/>
                </a:solidFill>
              </a:rPr>
              <a:t>	※</a:t>
            </a:r>
            <a:r>
              <a:rPr lang="ja-JP" altLang="en-US" sz="2000" dirty="0">
                <a:solidFill>
                  <a:prstClr val="white"/>
                </a:solidFill>
              </a:rPr>
              <a:t>表面積</a:t>
            </a:r>
            <a:r>
              <a:rPr lang="en-US" altLang="ja-JP" sz="2000" dirty="0">
                <a:solidFill>
                  <a:prstClr val="white"/>
                </a:solidFill>
              </a:rPr>
              <a:t>…</a:t>
            </a:r>
            <a:r>
              <a:rPr lang="ja-JP" altLang="en-US" sz="2000" dirty="0">
                <a:solidFill>
                  <a:prstClr val="white"/>
                </a:solidFill>
              </a:rPr>
              <a:t>立体（球や箱など）の表面の面積</a:t>
            </a:r>
            <a:endParaRPr lang="en-US" altLang="ja-JP" sz="2000" dirty="0">
              <a:solidFill>
                <a:prstClr val="white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3BF9A24-C8B0-AA45-AF0D-58B58AE58182}"/>
              </a:ext>
            </a:extLst>
          </p:cNvPr>
          <p:cNvSpPr txBox="1"/>
          <p:nvPr/>
        </p:nvSpPr>
        <p:spPr>
          <a:xfrm>
            <a:off x="2493963" y="319088"/>
            <a:ext cx="7064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5" name="テキスト ボックス 24">
            <a:extLst>
              <a:ext uri="{FF2B5EF4-FFF2-40B4-BE49-F238E27FC236}">
                <a16:creationId xmlns:a16="http://schemas.microsoft.com/office/drawing/2014/main" id="{90CAC968-48C9-5A4D-BE2C-321032260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0063" y="1635125"/>
            <a:ext cx="90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6" name="テキスト ボックス 25">
            <a:extLst>
              <a:ext uri="{FF2B5EF4-FFF2-40B4-BE49-F238E27FC236}">
                <a16:creationId xmlns:a16="http://schemas.microsoft.com/office/drawing/2014/main" id="{23D9D61B-D760-684A-8382-FF4B8FC24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3113" y="1635125"/>
            <a:ext cx="90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BDE46EC-0179-8E41-B850-7C0B9655EE23}"/>
              </a:ext>
            </a:extLst>
          </p:cNvPr>
          <p:cNvSpPr txBox="1"/>
          <p:nvPr/>
        </p:nvSpPr>
        <p:spPr>
          <a:xfrm>
            <a:off x="4916488" y="319088"/>
            <a:ext cx="706437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まる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E6D8CEE-66B5-6149-A6C5-4FC8FE2BA3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70" t="47074" r="25885" b="6056"/>
          <a:stretch/>
        </p:blipFill>
        <p:spPr>
          <a:xfrm>
            <a:off x="7395129" y="1608265"/>
            <a:ext cx="668517" cy="668516"/>
          </a:xfrm>
          <a:prstGeom prst="ellipse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03EB42D-407F-2F4C-BAC1-919928C68ED2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22938" t="41416" r="25918" b="-6252"/>
          <a:stretch/>
        </p:blipFill>
        <p:spPr>
          <a:xfrm>
            <a:off x="8063646" y="2036150"/>
            <a:ext cx="852054" cy="740250"/>
          </a:xfrm>
          <a:prstGeom prst="ellipse">
            <a:avLst/>
          </a:prstGeom>
          <a:scene3d>
            <a:camera prst="orthographicFront">
              <a:rot lat="0" lon="0" rev="0"/>
            </a:camera>
            <a:lightRig rig="threePt" dir="t"/>
          </a:scene3d>
          <a:sp3d z="57150"/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583C076-E3B3-6D4F-8878-945887EA1602}"/>
              </a:ext>
            </a:extLst>
          </p:cNvPr>
          <p:cNvSpPr/>
          <p:nvPr/>
        </p:nvSpPr>
        <p:spPr>
          <a:xfrm>
            <a:off x="2605088" y="3868995"/>
            <a:ext cx="3956050" cy="1539875"/>
          </a:xfrm>
          <a:prstGeom prst="rect">
            <a:avLst/>
          </a:prstGeom>
          <a:solidFill>
            <a:srgbClr val="76D6FF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1" lang="ja-JP" altLang="en-US" sz="4800">
                <a:latin typeface="Meiryo UI" panose="020B0604030504040204" pitchFamily="34" charset="-128"/>
                <a:ea typeface="Meiryo UI" panose="020B0604030504040204" pitchFamily="34" charset="-128"/>
              </a:rPr>
              <a:t>表面張力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079F0A6-8F1E-B94D-874B-ACCFBD8306CD}"/>
              </a:ext>
            </a:extLst>
          </p:cNvPr>
          <p:cNvSpPr txBox="1"/>
          <p:nvPr/>
        </p:nvSpPr>
        <p:spPr>
          <a:xfrm>
            <a:off x="3357563" y="4061083"/>
            <a:ext cx="271462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6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ひょうめんちょうりょく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2" name="インク 11">
                <a:extLst>
                  <a:ext uri="{FF2B5EF4-FFF2-40B4-BE49-F238E27FC236}">
                    <a16:creationId xmlns:a16="http://schemas.microsoft.com/office/drawing/2014/main" id="{302905C0-AD1F-8844-B84D-9353973840C4}"/>
                  </a:ext>
                </a:extLst>
              </p14:cNvPr>
              <p14:cNvContentPartPr/>
              <p14:nvPr/>
            </p14:nvContentPartPr>
            <p14:xfrm>
              <a:off x="2533585" y="3036013"/>
              <a:ext cx="5364000" cy="108000"/>
            </p14:xfrm>
          </p:contentPart>
        </mc:Choice>
        <mc:Fallback xmlns="">
          <p:pic>
            <p:nvPicPr>
              <p:cNvPr id="12" name="インク 11">
                <a:extLst>
                  <a:ext uri="{FF2B5EF4-FFF2-40B4-BE49-F238E27FC236}">
                    <a16:creationId xmlns:a16="http://schemas.microsoft.com/office/drawing/2014/main" id="{302905C0-AD1F-8844-B84D-9353973840C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70555" y="2658013"/>
                <a:ext cx="5489699" cy="86364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テキスト ボックス 24">
            <a:extLst>
              <a:ext uri="{FF2B5EF4-FFF2-40B4-BE49-F238E27FC236}">
                <a16:creationId xmlns:a16="http://schemas.microsoft.com/office/drawing/2014/main" id="{09DF4844-5C57-C345-8F67-D473560C9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647" y="2385727"/>
            <a:ext cx="901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4" name="テキスト ボックス 24">
            <a:extLst>
              <a:ext uri="{FF2B5EF4-FFF2-40B4-BE49-F238E27FC236}">
                <a16:creationId xmlns:a16="http://schemas.microsoft.com/office/drawing/2014/main" id="{AA4DD2A4-9AB7-8F41-8C83-C7676F0A7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4545" y="2385727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ひょうめんせき</a:t>
            </a:r>
          </a:p>
        </p:txBody>
      </p:sp>
      <p:sp>
        <p:nvSpPr>
          <p:cNvPr id="15" name="テキスト ボックス 24">
            <a:extLst>
              <a:ext uri="{FF2B5EF4-FFF2-40B4-BE49-F238E27FC236}">
                <a16:creationId xmlns:a16="http://schemas.microsoft.com/office/drawing/2014/main" id="{FE454CAC-2D55-2345-A62B-35A8248D8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1106" y="2394517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ちい</a:t>
            </a:r>
          </a:p>
        </p:txBody>
      </p:sp>
      <p:sp>
        <p:nvSpPr>
          <p:cNvPr id="16" name="テキスト ボックス 24">
            <a:extLst>
              <a:ext uri="{FF2B5EF4-FFF2-40B4-BE49-F238E27FC236}">
                <a16:creationId xmlns:a16="http://schemas.microsoft.com/office/drawing/2014/main" id="{27D13143-6BCC-4041-944D-B763DF0DA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3983" y="2403307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17" name="テキスト ボックス 24">
            <a:extLst>
              <a:ext uri="{FF2B5EF4-FFF2-40B4-BE49-F238E27FC236}">
                <a16:creationId xmlns:a16="http://schemas.microsoft.com/office/drawing/2014/main" id="{C0645316-B0E2-574B-BFB3-1AF8A9117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2424" y="5591434"/>
            <a:ext cx="1131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ひょうめんせき</a:t>
            </a:r>
          </a:p>
        </p:txBody>
      </p:sp>
      <p:sp>
        <p:nvSpPr>
          <p:cNvPr id="18" name="テキスト ボックス 24">
            <a:extLst>
              <a:ext uri="{FF2B5EF4-FFF2-40B4-BE49-F238E27FC236}">
                <a16:creationId xmlns:a16="http://schemas.microsoft.com/office/drawing/2014/main" id="{77E3B5D6-3122-8744-A4CF-84E5DD5A3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8061" y="5589020"/>
            <a:ext cx="1131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りったい</a:t>
            </a:r>
          </a:p>
        </p:txBody>
      </p:sp>
      <p:sp>
        <p:nvSpPr>
          <p:cNvPr id="19" name="テキスト ボックス 24">
            <a:extLst>
              <a:ext uri="{FF2B5EF4-FFF2-40B4-BE49-F238E27FC236}">
                <a16:creationId xmlns:a16="http://schemas.microsoft.com/office/drawing/2014/main" id="{66600E55-43E0-A643-B4CE-FF0C3E3B8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4377" y="5586606"/>
            <a:ext cx="1131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きゅう</a:t>
            </a:r>
          </a:p>
        </p:txBody>
      </p:sp>
      <p:sp>
        <p:nvSpPr>
          <p:cNvPr id="20" name="テキスト ボックス 24">
            <a:extLst>
              <a:ext uri="{FF2B5EF4-FFF2-40B4-BE49-F238E27FC236}">
                <a16:creationId xmlns:a16="http://schemas.microsoft.com/office/drawing/2014/main" id="{C10E1287-AEFB-294F-A680-CDF953525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5213" y="5584192"/>
            <a:ext cx="1131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はこ</a:t>
            </a:r>
          </a:p>
        </p:txBody>
      </p:sp>
      <p:sp>
        <p:nvSpPr>
          <p:cNvPr id="21" name="テキスト ボックス 24">
            <a:extLst>
              <a:ext uri="{FF2B5EF4-FFF2-40B4-BE49-F238E27FC236}">
                <a16:creationId xmlns:a16="http://schemas.microsoft.com/office/drawing/2014/main" id="{376F9DC0-1200-4D47-A6AD-ED86E0B5F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0853" y="5581778"/>
            <a:ext cx="1131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</a:t>
            </a:r>
          </a:p>
        </p:txBody>
      </p:sp>
      <p:sp>
        <p:nvSpPr>
          <p:cNvPr id="22" name="テキスト ボックス 24">
            <a:extLst>
              <a:ext uri="{FF2B5EF4-FFF2-40B4-BE49-F238E27FC236}">
                <a16:creationId xmlns:a16="http://schemas.microsoft.com/office/drawing/2014/main" id="{DF197930-48F4-5941-B920-1FD7806FB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8269" y="5579364"/>
            <a:ext cx="1131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めんせき</a:t>
            </a:r>
          </a:p>
        </p:txBody>
      </p:sp>
    </p:spTree>
    <p:extLst>
      <p:ext uri="{BB962C8B-B14F-4D97-AF65-F5344CB8AC3E}">
        <p14:creationId xmlns:p14="http://schemas.microsoft.com/office/powerpoint/2010/main" val="16850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1818B3-DF3B-B34E-9B19-8BBC9B85B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表面張力って？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A0824D0-3AE7-8D4E-A1C1-958DCEFEF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水などのえき体ではたらく、</a:t>
            </a:r>
            <a:r>
              <a:rPr kumimoji="1" lang="ja-JP" altLang="en-US" dirty="0">
                <a:solidFill>
                  <a:srgbClr val="93E4FF"/>
                </a:solidFill>
              </a:rPr>
              <a:t>えき体の表面積を</a:t>
            </a:r>
            <a:endParaRPr kumimoji="1" lang="en-US" altLang="ja-JP" dirty="0">
              <a:solidFill>
                <a:srgbClr val="93E4FF"/>
              </a:solidFill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rgbClr val="93E4FF"/>
                </a:solidFill>
              </a:rPr>
              <a:t>　</a:t>
            </a:r>
            <a:r>
              <a:rPr kumimoji="1" lang="ja-JP" altLang="en-US" dirty="0">
                <a:solidFill>
                  <a:srgbClr val="93E4FF"/>
                </a:solidFill>
              </a:rPr>
              <a:t>できるだけ小さくしようとする力</a:t>
            </a:r>
            <a:r>
              <a:rPr kumimoji="1" lang="ja-JP" altLang="en-US" dirty="0"/>
              <a:t>のこと。</a:t>
            </a:r>
            <a:endParaRPr kumimoji="1" lang="en-US" altLang="ja-JP" dirty="0"/>
          </a:p>
          <a:p>
            <a:r>
              <a:rPr lang="ja-JP" altLang="en-US" dirty="0">
                <a:solidFill>
                  <a:srgbClr val="FFD579"/>
                </a:solidFill>
              </a:rPr>
              <a:t>水どうしが引っぱり合って、近づこうとする</a:t>
            </a:r>
            <a:r>
              <a:rPr lang="ja-JP" altLang="en-US" dirty="0"/>
              <a:t>ことで生じる。</a:t>
            </a:r>
            <a:endParaRPr lang="en-US" altLang="ja-JP" dirty="0"/>
          </a:p>
          <a:p>
            <a:r>
              <a:rPr lang="ja-JP" altLang="en-US" dirty="0"/>
              <a:t>表面張力によって、</a:t>
            </a:r>
            <a:r>
              <a:rPr lang="ja-JP" altLang="en-US" dirty="0">
                <a:solidFill>
                  <a:srgbClr val="D5FC79"/>
                </a:solidFill>
              </a:rPr>
              <a:t>水てき</a:t>
            </a:r>
            <a:r>
              <a:rPr kumimoji="1" lang="ja-JP" altLang="en-US" dirty="0"/>
              <a:t>は</a:t>
            </a:r>
            <a:r>
              <a:rPr kumimoji="1" lang="ja-JP" altLang="en-US" dirty="0">
                <a:solidFill>
                  <a:srgbClr val="D5FC79"/>
                </a:solidFill>
              </a:rPr>
              <a:t>一番表面積が小さい「球」の形</a:t>
            </a:r>
            <a:r>
              <a:rPr kumimoji="1" lang="ja-JP" altLang="en-US" dirty="0"/>
              <a:t>になるよ。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2E75CD0-31D4-0E4D-ACD0-16EEF744E86F}"/>
              </a:ext>
            </a:extLst>
          </p:cNvPr>
          <p:cNvSpPr txBox="1"/>
          <p:nvPr/>
        </p:nvSpPr>
        <p:spPr>
          <a:xfrm>
            <a:off x="1209675" y="319088"/>
            <a:ext cx="226377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ひょうめんちょうりょく</a:t>
            </a: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ACF0CCF8-F381-7E4D-A552-F3958E8AEC2F}"/>
              </a:ext>
            </a:extLst>
          </p:cNvPr>
          <p:cNvGrpSpPr/>
          <p:nvPr/>
        </p:nvGrpSpPr>
        <p:grpSpPr>
          <a:xfrm>
            <a:off x="4017022" y="4836920"/>
            <a:ext cx="1007564" cy="1007562"/>
            <a:chOff x="3739096" y="4867742"/>
            <a:chExt cx="1007564" cy="1007562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DCBFFFD1-3C94-1B41-9779-CBE3562B2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900"/>
                      </a14:imgEffect>
                    </a14:imgLayer>
                  </a14:imgProps>
                </a:ext>
              </a:extLst>
            </a:blip>
            <a:srcRect l="22970" t="47074" r="25885" b="6056"/>
            <a:stretch/>
          </p:blipFill>
          <p:spPr>
            <a:xfrm>
              <a:off x="3739096" y="4867742"/>
              <a:ext cx="1007564" cy="1007562"/>
            </a:xfrm>
            <a:prstGeom prst="ellipse">
              <a:avLst/>
            </a:prstGeom>
          </p:spPr>
        </p:pic>
        <p:cxnSp>
          <p:nvCxnSpPr>
            <p:cNvPr id="6" name="直線矢印コネクタ 5">
              <a:extLst>
                <a:ext uri="{FF2B5EF4-FFF2-40B4-BE49-F238E27FC236}">
                  <a16:creationId xmlns:a16="http://schemas.microsoft.com/office/drawing/2014/main" id="{EFC23171-AF21-414B-AE09-6502FCDD3E78}"/>
                </a:ext>
              </a:extLst>
            </p:cNvPr>
            <p:cNvCxnSpPr>
              <a:cxnSpLocks/>
            </p:cNvCxnSpPr>
            <p:nvPr/>
          </p:nvCxnSpPr>
          <p:spPr>
            <a:xfrm>
              <a:off x="3907198" y="5035844"/>
              <a:ext cx="161368" cy="186704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矢印コネクタ 10">
              <a:extLst>
                <a:ext uri="{FF2B5EF4-FFF2-40B4-BE49-F238E27FC236}">
                  <a16:creationId xmlns:a16="http://schemas.microsoft.com/office/drawing/2014/main" id="{FE783DB6-2274-7A44-AE20-2152ECB7EF7B}"/>
                </a:ext>
              </a:extLst>
            </p:cNvPr>
            <p:cNvCxnSpPr>
              <a:cxnSpLocks/>
            </p:cNvCxnSpPr>
            <p:nvPr/>
          </p:nvCxnSpPr>
          <p:spPr>
            <a:xfrm>
              <a:off x="4242878" y="4888290"/>
              <a:ext cx="0" cy="240906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矢印コネクタ 12">
              <a:extLst>
                <a:ext uri="{FF2B5EF4-FFF2-40B4-BE49-F238E27FC236}">
                  <a16:creationId xmlns:a16="http://schemas.microsoft.com/office/drawing/2014/main" id="{9A3231DD-8005-F446-AD29-D0BAFB2A21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17191" y="5035844"/>
              <a:ext cx="161367" cy="186704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矢印コネクタ 16">
              <a:extLst>
                <a:ext uri="{FF2B5EF4-FFF2-40B4-BE49-F238E27FC236}">
                  <a16:creationId xmlns:a16="http://schemas.microsoft.com/office/drawing/2014/main" id="{3464EF96-E617-B445-99A9-3415C05901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97874" y="5371523"/>
              <a:ext cx="228238" cy="0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矢印コネクタ 19">
              <a:extLst>
                <a:ext uri="{FF2B5EF4-FFF2-40B4-BE49-F238E27FC236}">
                  <a16:creationId xmlns:a16="http://schemas.microsoft.com/office/drawing/2014/main" id="{5649A0AC-C151-4243-A918-FA592535BFE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17191" y="5532718"/>
              <a:ext cx="161367" cy="174484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矢印コネクタ 23">
              <a:extLst>
                <a:ext uri="{FF2B5EF4-FFF2-40B4-BE49-F238E27FC236}">
                  <a16:creationId xmlns:a16="http://schemas.microsoft.com/office/drawing/2014/main" id="{81FE88FB-207E-3E47-8CE1-C36080CFCB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42878" y="5619960"/>
              <a:ext cx="0" cy="234796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矢印コネクタ 26">
              <a:extLst>
                <a:ext uri="{FF2B5EF4-FFF2-40B4-BE49-F238E27FC236}">
                  <a16:creationId xmlns:a16="http://schemas.microsoft.com/office/drawing/2014/main" id="{D5DD68DA-8339-104B-AE3A-6635561AC0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07198" y="5532718"/>
              <a:ext cx="159126" cy="174484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矢印コネクタ 29">
              <a:extLst>
                <a:ext uri="{FF2B5EF4-FFF2-40B4-BE49-F238E27FC236}">
                  <a16:creationId xmlns:a16="http://schemas.microsoft.com/office/drawing/2014/main" id="{59D74B53-75A3-B94F-87E0-B0E82FA42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59644" y="5371523"/>
              <a:ext cx="227117" cy="0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テキスト ボックス 24">
            <a:extLst>
              <a:ext uri="{FF2B5EF4-FFF2-40B4-BE49-F238E27FC236}">
                <a16:creationId xmlns:a16="http://schemas.microsoft.com/office/drawing/2014/main" id="{463F635D-3402-DE4E-9F06-890E09E6E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9507" y="3888087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ひょうめんせき</a:t>
            </a:r>
          </a:p>
        </p:txBody>
      </p:sp>
      <p:sp>
        <p:nvSpPr>
          <p:cNvPr id="37" name="テキスト ボックス 24">
            <a:extLst>
              <a:ext uri="{FF2B5EF4-FFF2-40B4-BE49-F238E27FC236}">
                <a16:creationId xmlns:a16="http://schemas.microsoft.com/office/drawing/2014/main" id="{DDC9D68F-B33C-DD4D-8CCC-C11329760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8298" y="3888085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いちばん</a:t>
            </a:r>
          </a:p>
        </p:txBody>
      </p:sp>
      <p:sp>
        <p:nvSpPr>
          <p:cNvPr id="38" name="テキスト ボックス 24">
            <a:extLst>
              <a:ext uri="{FF2B5EF4-FFF2-40B4-BE49-F238E27FC236}">
                <a16:creationId xmlns:a16="http://schemas.microsoft.com/office/drawing/2014/main" id="{BB41C810-181F-AA47-BFEF-08C74EA0B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5873" y="3888085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すい</a:t>
            </a:r>
          </a:p>
        </p:txBody>
      </p:sp>
      <p:sp>
        <p:nvSpPr>
          <p:cNvPr id="39" name="テキスト ボックス 24">
            <a:extLst>
              <a:ext uri="{FF2B5EF4-FFF2-40B4-BE49-F238E27FC236}">
                <a16:creationId xmlns:a16="http://schemas.microsoft.com/office/drawing/2014/main" id="{EEFC8A2E-4585-654C-ABD5-5812E30F2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7423" y="3888085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ちい</a:t>
            </a:r>
          </a:p>
        </p:txBody>
      </p:sp>
      <p:sp>
        <p:nvSpPr>
          <p:cNvPr id="40" name="テキスト ボックス 24">
            <a:extLst>
              <a:ext uri="{FF2B5EF4-FFF2-40B4-BE49-F238E27FC236}">
                <a16:creationId xmlns:a16="http://schemas.microsoft.com/office/drawing/2014/main" id="{B7B91D20-5099-2743-9114-D588F9761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2251" y="4530970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きゅう</a:t>
            </a:r>
          </a:p>
        </p:txBody>
      </p:sp>
      <p:sp>
        <p:nvSpPr>
          <p:cNvPr id="41" name="テキスト ボックス 24">
            <a:extLst>
              <a:ext uri="{FF2B5EF4-FFF2-40B4-BE49-F238E27FC236}">
                <a16:creationId xmlns:a16="http://schemas.microsoft.com/office/drawing/2014/main" id="{6409C842-0222-3549-93B0-F71A659C43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1240" y="4530970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かたち</a:t>
            </a:r>
          </a:p>
        </p:txBody>
      </p:sp>
      <p:sp>
        <p:nvSpPr>
          <p:cNvPr id="42" name="テキスト ボックス 24">
            <a:extLst>
              <a:ext uri="{FF2B5EF4-FFF2-40B4-BE49-F238E27FC236}">
                <a16:creationId xmlns:a16="http://schemas.microsoft.com/office/drawing/2014/main" id="{C3DB21A4-8DDF-9D47-B721-4C256FFCC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817" y="3888084"/>
            <a:ext cx="164161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ひょうめんちょうりょく</a:t>
            </a:r>
          </a:p>
        </p:txBody>
      </p:sp>
      <p:sp>
        <p:nvSpPr>
          <p:cNvPr id="43" name="テキスト ボックス 24">
            <a:extLst>
              <a:ext uri="{FF2B5EF4-FFF2-40B4-BE49-F238E27FC236}">
                <a16:creationId xmlns:a16="http://schemas.microsoft.com/office/drawing/2014/main" id="{5150E31D-D0C2-8F48-837C-DB26C7104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152" y="3118311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44" name="テキスト ボックス 24">
            <a:extLst>
              <a:ext uri="{FF2B5EF4-FFF2-40B4-BE49-F238E27FC236}">
                <a16:creationId xmlns:a16="http://schemas.microsoft.com/office/drawing/2014/main" id="{314CFE3C-A979-784C-8D30-E7AD8EA9A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4754" y="3119039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</a:t>
            </a:r>
          </a:p>
        </p:txBody>
      </p:sp>
      <p:sp>
        <p:nvSpPr>
          <p:cNvPr id="45" name="テキスト ボックス 24">
            <a:extLst>
              <a:ext uri="{FF2B5EF4-FFF2-40B4-BE49-F238E27FC236}">
                <a16:creationId xmlns:a16="http://schemas.microsoft.com/office/drawing/2014/main" id="{00D74B98-2972-024D-AB0D-CB026BF7B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216" y="3119767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46" name="テキスト ボックス 24">
            <a:extLst>
              <a:ext uri="{FF2B5EF4-FFF2-40B4-BE49-F238E27FC236}">
                <a16:creationId xmlns:a16="http://schemas.microsoft.com/office/drawing/2014/main" id="{F7BEFDB6-4A89-7F44-846A-D6226511D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4856" y="3120495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</a:t>
            </a:r>
          </a:p>
        </p:txBody>
      </p:sp>
      <p:sp>
        <p:nvSpPr>
          <p:cNvPr id="47" name="テキスト ボックス 24">
            <a:extLst>
              <a:ext uri="{FF2B5EF4-FFF2-40B4-BE49-F238E27FC236}">
                <a16:creationId xmlns:a16="http://schemas.microsoft.com/office/drawing/2014/main" id="{17029439-399E-994B-805D-A34793DB7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6710" y="3121223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しょう</a:t>
            </a:r>
          </a:p>
        </p:txBody>
      </p:sp>
      <p:sp>
        <p:nvSpPr>
          <p:cNvPr id="48" name="テキスト ボックス 24">
            <a:extLst>
              <a:ext uri="{FF2B5EF4-FFF2-40B4-BE49-F238E27FC236}">
                <a16:creationId xmlns:a16="http://schemas.microsoft.com/office/drawing/2014/main" id="{6300B164-1E45-3A42-BBDB-465D48004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152" y="1634777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49" name="テキスト ボックス 24">
            <a:extLst>
              <a:ext uri="{FF2B5EF4-FFF2-40B4-BE49-F238E27FC236}">
                <a16:creationId xmlns:a16="http://schemas.microsoft.com/office/drawing/2014/main" id="{C10285EF-CBE6-BD43-A714-60357139DB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0328" y="1634776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たい</a:t>
            </a:r>
          </a:p>
        </p:txBody>
      </p:sp>
      <p:sp>
        <p:nvSpPr>
          <p:cNvPr id="50" name="テキスト ボックス 24">
            <a:extLst>
              <a:ext uri="{FF2B5EF4-FFF2-40B4-BE49-F238E27FC236}">
                <a16:creationId xmlns:a16="http://schemas.microsoft.com/office/drawing/2014/main" id="{4108EBBF-2CD4-7041-982C-9D416ABA3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5418" y="1634775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93E4F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たい</a:t>
            </a:r>
          </a:p>
        </p:txBody>
      </p:sp>
      <p:sp>
        <p:nvSpPr>
          <p:cNvPr id="51" name="テキスト ボックス 24">
            <a:extLst>
              <a:ext uri="{FF2B5EF4-FFF2-40B4-BE49-F238E27FC236}">
                <a16:creationId xmlns:a16="http://schemas.microsoft.com/office/drawing/2014/main" id="{E73FB0BC-E047-4644-985B-DECBC0533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3910" y="1634774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93E4F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ひょうめんせき</a:t>
            </a:r>
          </a:p>
        </p:txBody>
      </p:sp>
      <p:sp>
        <p:nvSpPr>
          <p:cNvPr id="52" name="テキスト ボックス 24">
            <a:extLst>
              <a:ext uri="{FF2B5EF4-FFF2-40B4-BE49-F238E27FC236}">
                <a16:creationId xmlns:a16="http://schemas.microsoft.com/office/drawing/2014/main" id="{C9681092-17A2-BE42-9366-61D1DE052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0029" y="2359912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93E4F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53" name="テキスト ボックス 24">
            <a:extLst>
              <a:ext uri="{FF2B5EF4-FFF2-40B4-BE49-F238E27FC236}">
                <a16:creationId xmlns:a16="http://schemas.microsoft.com/office/drawing/2014/main" id="{7B8C975A-F0D1-134A-A391-38CC85398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4708" y="2364517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93E4F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ちい</a:t>
            </a:r>
          </a:p>
        </p:txBody>
      </p:sp>
    </p:spTree>
    <p:extLst>
      <p:ext uri="{BB962C8B-B14F-4D97-AF65-F5344CB8AC3E}">
        <p14:creationId xmlns:p14="http://schemas.microsoft.com/office/powerpoint/2010/main" val="2151954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水のイラスト（多い）">
            <a:extLst>
              <a:ext uri="{FF2B5EF4-FFF2-40B4-BE49-F238E27FC236}">
                <a16:creationId xmlns:a16="http://schemas.microsoft.com/office/drawing/2014/main" id="{BF723ADB-99F7-4C86-A46F-F093BBC24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700" y="4242178"/>
            <a:ext cx="1357074" cy="198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F9AF381-B54F-504B-A5A4-118835908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b="1">
                <a:solidFill>
                  <a:schemeClr val="accent6"/>
                </a:solidFill>
              </a:rPr>
              <a:t>実験</a:t>
            </a:r>
            <a:r>
              <a:rPr lang="en-US" altLang="ja-JP" b="1" dirty="0">
                <a:solidFill>
                  <a:schemeClr val="accent6"/>
                </a:solidFill>
              </a:rPr>
              <a:t>①</a:t>
            </a:r>
            <a:r>
              <a:rPr lang="en-US" altLang="ja-JP" sz="2900" b="1" dirty="0">
                <a:solidFill>
                  <a:schemeClr val="accent6"/>
                </a:solidFill>
              </a:rPr>
              <a:t>〜</a:t>
            </a:r>
            <a:r>
              <a:rPr lang="ja-JP" altLang="en-US" sz="2900" b="1">
                <a:solidFill>
                  <a:schemeClr val="accent6"/>
                </a:solidFill>
              </a:rPr>
              <a:t>水が入ったコップにビー玉を足すと</a:t>
            </a:r>
            <a:r>
              <a:rPr lang="en-US" altLang="ja-JP" sz="2900" b="1" dirty="0">
                <a:solidFill>
                  <a:schemeClr val="accent6"/>
                </a:solidFill>
              </a:rPr>
              <a:t>?〜</a:t>
            </a:r>
            <a:endParaRPr kumimoji="1" lang="ja-JP" altLang="en-US" sz="29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57BB03-6709-E747-BEF4-4E26EF0DA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>
                <a:solidFill>
                  <a:srgbClr val="93E4FF"/>
                </a:solidFill>
              </a:rPr>
              <a:t>水を使った実験</a:t>
            </a:r>
            <a:r>
              <a:rPr kumimoji="1" lang="ja-JP" altLang="en-US"/>
              <a:t>で</a:t>
            </a:r>
            <a:r>
              <a:rPr kumimoji="1" lang="ja-JP" altLang="en-US" sz="3200">
                <a:solidFill>
                  <a:srgbClr val="D5FC79"/>
                </a:solidFill>
              </a:rPr>
              <a:t>表面張力を体験してみよう！</a:t>
            </a:r>
            <a:endParaRPr kumimoji="1" lang="en-US" altLang="ja-JP" sz="3200" dirty="0">
              <a:solidFill>
                <a:srgbClr val="D5FC79"/>
              </a:solidFill>
            </a:endParaRPr>
          </a:p>
          <a:p>
            <a:pPr marL="0" indent="0">
              <a:buNone/>
            </a:pPr>
            <a:r>
              <a:rPr kumimoji="1" lang="ja-JP" altLang="en-US">
                <a:solidFill>
                  <a:srgbClr val="FFD579"/>
                </a:solidFill>
              </a:rPr>
              <a:t>水でいっぱいのコップ</a:t>
            </a:r>
            <a:r>
              <a:rPr kumimoji="1" lang="ja-JP" altLang="en-US"/>
              <a:t>にビー玉を入れると、どうなるかな？</a:t>
            </a:r>
            <a:endParaRPr kumimoji="1" lang="en-US" altLang="ja-JP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8C32657-67BB-8E49-8CC1-7F7DF3081325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836E834-79EB-D648-BAC3-88EEE55CAB2B}"/>
              </a:ext>
            </a:extLst>
          </p:cNvPr>
          <p:cNvSpPr txBox="1"/>
          <p:nvPr/>
        </p:nvSpPr>
        <p:spPr>
          <a:xfrm>
            <a:off x="3076930" y="484727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5447979-1896-2043-9AD5-419EC254889C}"/>
              </a:ext>
            </a:extLst>
          </p:cNvPr>
          <p:cNvSpPr txBox="1"/>
          <p:nvPr/>
        </p:nvSpPr>
        <p:spPr>
          <a:xfrm>
            <a:off x="3782383" y="484727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21D3577-CE48-4245-895E-42DAB2B3CC22}"/>
              </a:ext>
            </a:extLst>
          </p:cNvPr>
          <p:cNvSpPr txBox="1"/>
          <p:nvPr/>
        </p:nvSpPr>
        <p:spPr>
          <a:xfrm>
            <a:off x="6470741" y="484727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だま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90F4A7F-CCFB-7841-963D-E5AF42FF4F2F}"/>
              </a:ext>
            </a:extLst>
          </p:cNvPr>
          <p:cNvSpPr txBox="1"/>
          <p:nvPr/>
        </p:nvSpPr>
        <p:spPr>
          <a:xfrm>
            <a:off x="7217292" y="484727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</a:t>
            </a:r>
          </a:p>
        </p:txBody>
      </p:sp>
      <p:sp>
        <p:nvSpPr>
          <p:cNvPr id="19" name="テキスト ボックス 24">
            <a:extLst>
              <a:ext uri="{FF2B5EF4-FFF2-40B4-BE49-F238E27FC236}">
                <a16:creationId xmlns:a16="http://schemas.microsoft.com/office/drawing/2014/main" id="{F19FD8CD-A9FF-6A43-8B8E-E61CB1CD8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124" y="1696421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A8E5F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0" name="テキスト ボックス 24">
            <a:extLst>
              <a:ext uri="{FF2B5EF4-FFF2-40B4-BE49-F238E27FC236}">
                <a16:creationId xmlns:a16="http://schemas.microsoft.com/office/drawing/2014/main" id="{F5542F04-9AA7-364F-8DA2-DFBBFB34B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2086" y="1696420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A8E5F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21" name="テキスト ボックス 24">
            <a:extLst>
              <a:ext uri="{FF2B5EF4-FFF2-40B4-BE49-F238E27FC236}">
                <a16:creationId xmlns:a16="http://schemas.microsoft.com/office/drawing/2014/main" id="{A3D55723-79D9-3D4F-A799-F1A716FAE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1802" y="1696419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 spc="300">
                <a:solidFill>
                  <a:srgbClr val="A8E5F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2" name="テキスト ボックス 24">
            <a:extLst>
              <a:ext uri="{FF2B5EF4-FFF2-40B4-BE49-F238E27FC236}">
                <a16:creationId xmlns:a16="http://schemas.microsoft.com/office/drawing/2014/main" id="{86E0E984-C8CA-CD4B-ABF2-987D18C4E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8368" y="1665596"/>
            <a:ext cx="15196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ひょうめんちょうりょく</a:t>
            </a:r>
          </a:p>
        </p:txBody>
      </p:sp>
      <p:sp>
        <p:nvSpPr>
          <p:cNvPr id="23" name="テキスト ボックス 24">
            <a:extLst>
              <a:ext uri="{FF2B5EF4-FFF2-40B4-BE49-F238E27FC236}">
                <a16:creationId xmlns:a16="http://schemas.microsoft.com/office/drawing/2014/main" id="{2F6ED9D0-9732-D34A-906C-93DAB3EE5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3943" y="1665595"/>
            <a:ext cx="15196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 spc="3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たいけん</a:t>
            </a:r>
          </a:p>
        </p:txBody>
      </p:sp>
      <p:sp>
        <p:nvSpPr>
          <p:cNvPr id="24" name="テキスト ボックス 24">
            <a:extLst>
              <a:ext uri="{FF2B5EF4-FFF2-40B4-BE49-F238E27FC236}">
                <a16:creationId xmlns:a16="http://schemas.microsoft.com/office/drawing/2014/main" id="{25F336C9-262E-7548-AF62-11966CC1F3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124" y="2484297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C142F61-89DF-3349-8988-C7F392DAB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3240" y="2484296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だま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9F1B054-488C-EF47-80D1-655D30736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1054" y="2484295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B780F3F8-4E8C-FB49-9D13-D6C198279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484271">
            <a:off x="3117555" y="3464626"/>
            <a:ext cx="402225" cy="402225"/>
          </a:xfrm>
          <a:prstGeom prst="rect">
            <a:avLst/>
          </a:prstGeom>
        </p:spPr>
      </p:pic>
      <p:pic>
        <p:nvPicPr>
          <p:cNvPr id="32" name="図 31" descr="ロゴ&#10;&#10;自動的に生成された説明">
            <a:extLst>
              <a:ext uri="{FF2B5EF4-FFF2-40B4-BE49-F238E27FC236}">
                <a16:creationId xmlns:a16="http://schemas.microsoft.com/office/drawing/2014/main" id="{6B5DD47D-47F3-F24C-AA96-30F204FE9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517014">
            <a:off x="3702713" y="3408230"/>
            <a:ext cx="402225" cy="402225"/>
          </a:xfrm>
          <a:prstGeom prst="rect">
            <a:avLst/>
          </a:prstGeom>
        </p:spPr>
      </p:pic>
      <p:sp>
        <p:nvSpPr>
          <p:cNvPr id="34" name="曲折矢印 33">
            <a:extLst>
              <a:ext uri="{FF2B5EF4-FFF2-40B4-BE49-F238E27FC236}">
                <a16:creationId xmlns:a16="http://schemas.microsoft.com/office/drawing/2014/main" id="{5CD83706-ADD4-8F4D-8068-315C5A7FDBEB}"/>
              </a:ext>
            </a:extLst>
          </p:cNvPr>
          <p:cNvSpPr/>
          <p:nvPr/>
        </p:nvSpPr>
        <p:spPr>
          <a:xfrm rot="4783140">
            <a:off x="4244737" y="3691940"/>
            <a:ext cx="526028" cy="494615"/>
          </a:xfrm>
          <a:prstGeom prst="bentArrow">
            <a:avLst>
              <a:gd name="adj1" fmla="val 25000"/>
              <a:gd name="adj2" fmla="val 32748"/>
              <a:gd name="adj3" fmla="val 35127"/>
              <a:gd name="adj4" fmla="val 71224"/>
            </a:avLst>
          </a:prstGeom>
          <a:solidFill>
            <a:srgbClr val="A8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71C9A2F-607A-7A41-AEC6-94DCCBAFC61A}"/>
              </a:ext>
            </a:extLst>
          </p:cNvPr>
          <p:cNvSpPr txBox="1"/>
          <p:nvPr/>
        </p:nvSpPr>
        <p:spPr>
          <a:xfrm>
            <a:off x="4265071" y="506087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b="1">
                <a:solidFill>
                  <a:srgbClr val="FF0000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？</a:t>
            </a: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D1FA7721-39A4-E841-9ADF-E4CB9313E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3238" y="3858962"/>
            <a:ext cx="402226" cy="40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810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9AF381-B54F-504B-A5A4-118835908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>
                <a:solidFill>
                  <a:srgbClr val="FFC000">
                    <a:lumMod val="75000"/>
                  </a:srgbClr>
                </a:solidFill>
              </a:rPr>
              <a:t>実験を始める前に</a:t>
            </a:r>
            <a:endParaRPr kumimoji="1" lang="ja-JP" altLang="en-US" sz="40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57BB03-6709-E747-BEF4-4E26EF0DA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実験は広いところでやろう！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457200" lvl="1" indent="0">
              <a:buNone/>
            </a:pPr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せまいと、友だちとぶつかってあぶないよ。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やり方をしっかり理解してから始めよう！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457200" lvl="1" indent="0">
              <a:buNone/>
            </a:pPr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やり方をまちがえると、うまく結果が出ないことがあるよ。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今回の実験では水を使うよ。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0" lvl="0" indent="0">
              <a:buNone/>
            </a:pPr>
            <a:r>
              <a:rPr lang="ja-JP" altLang="en-US" dirty="0">
                <a:solidFill>
                  <a:prstClr val="white"/>
                </a:solidFill>
              </a:rPr>
              <a:t>　</a:t>
            </a:r>
            <a:r>
              <a:rPr lang="ja-JP" altLang="en-US" u="sng" dirty="0">
                <a:solidFill>
                  <a:prstClr val="white"/>
                </a:solidFill>
              </a:rPr>
              <a:t>ぬれてもだいじょうぶなところで実験しよう！</a:t>
            </a:r>
            <a:endParaRPr lang="en-US" altLang="ja-JP" u="sng" dirty="0">
              <a:solidFill>
                <a:prstClr val="white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81E7E3B-0768-BB4C-8CF7-C95BD2857CD2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4ACD06F-34D6-0549-BFC1-D942A72BB943}"/>
              </a:ext>
            </a:extLst>
          </p:cNvPr>
          <p:cNvSpPr txBox="1"/>
          <p:nvPr/>
        </p:nvSpPr>
        <p:spPr>
          <a:xfrm>
            <a:off x="2673885" y="305176"/>
            <a:ext cx="6582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C696907-858D-E44E-AA70-1D6043EC85CD}"/>
              </a:ext>
            </a:extLst>
          </p:cNvPr>
          <p:cNvSpPr txBox="1"/>
          <p:nvPr/>
        </p:nvSpPr>
        <p:spPr>
          <a:xfrm>
            <a:off x="4111322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まえ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5D68BCE-2FAA-1F4B-B3FF-BA1A20B15457}"/>
              </a:ext>
            </a:extLst>
          </p:cNvPr>
          <p:cNvSpPr txBox="1"/>
          <p:nvPr/>
        </p:nvSpPr>
        <p:spPr>
          <a:xfrm>
            <a:off x="955954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895F95-63E2-A042-83D6-44BEE2050F5C}"/>
              </a:ext>
            </a:extLst>
          </p:cNvPr>
          <p:cNvSpPr txBox="1"/>
          <p:nvPr/>
        </p:nvSpPr>
        <p:spPr>
          <a:xfrm>
            <a:off x="1939806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E85F190-3350-D541-AB54-D837CFC1E426}"/>
              </a:ext>
            </a:extLst>
          </p:cNvPr>
          <p:cNvSpPr txBox="1"/>
          <p:nvPr/>
        </p:nvSpPr>
        <p:spPr>
          <a:xfrm>
            <a:off x="3167030" y="29957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288FEFE-060F-8040-841F-4300DB0E100F}"/>
              </a:ext>
            </a:extLst>
          </p:cNvPr>
          <p:cNvSpPr txBox="1"/>
          <p:nvPr/>
        </p:nvSpPr>
        <p:spPr>
          <a:xfrm>
            <a:off x="1449532" y="29957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CBE69B4-B3E8-BE43-AE83-C9E6212DDA17}"/>
              </a:ext>
            </a:extLst>
          </p:cNvPr>
          <p:cNvSpPr txBox="1"/>
          <p:nvPr/>
        </p:nvSpPr>
        <p:spPr>
          <a:xfrm>
            <a:off x="4835005" y="29957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175554A-BC29-4D49-9836-82E4118E8A63}"/>
              </a:ext>
            </a:extLst>
          </p:cNvPr>
          <p:cNvSpPr txBox="1"/>
          <p:nvPr/>
        </p:nvSpPr>
        <p:spPr>
          <a:xfrm>
            <a:off x="3854835" y="43862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3CB343A-6F57-3844-8FAA-4FB7EB046281}"/>
              </a:ext>
            </a:extLst>
          </p:cNvPr>
          <p:cNvSpPr txBox="1"/>
          <p:nvPr/>
        </p:nvSpPr>
        <p:spPr>
          <a:xfrm>
            <a:off x="1952030" y="4386248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6EF7896-9492-7A4D-9A9B-55C7662EECA3}"/>
              </a:ext>
            </a:extLst>
          </p:cNvPr>
          <p:cNvSpPr txBox="1"/>
          <p:nvPr/>
        </p:nvSpPr>
        <p:spPr>
          <a:xfrm>
            <a:off x="1553100" y="3715339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86FF490-0A8C-1D48-B14E-E68C194A7115}"/>
              </a:ext>
            </a:extLst>
          </p:cNvPr>
          <p:cNvSpPr txBox="1"/>
          <p:nvPr/>
        </p:nvSpPr>
        <p:spPr>
          <a:xfrm>
            <a:off x="4292888" y="3718212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6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けっか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FBDC0E3-EC45-E047-8CDC-46CA3153F661}"/>
              </a:ext>
            </a:extLst>
          </p:cNvPr>
          <p:cNvSpPr txBox="1"/>
          <p:nvPr/>
        </p:nvSpPr>
        <p:spPr>
          <a:xfrm>
            <a:off x="5163900" y="3715338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F02D646-8FCA-504E-98F8-BEE3EA037A45}"/>
              </a:ext>
            </a:extLst>
          </p:cNvPr>
          <p:cNvSpPr txBox="1"/>
          <p:nvPr/>
        </p:nvSpPr>
        <p:spPr>
          <a:xfrm>
            <a:off x="2260884" y="2332863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とも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32BF4DE-1424-AC4B-8320-64A872033EC0}"/>
              </a:ext>
            </a:extLst>
          </p:cNvPr>
          <p:cNvSpPr txBox="1"/>
          <p:nvPr/>
        </p:nvSpPr>
        <p:spPr>
          <a:xfrm>
            <a:off x="3220168" y="438624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CC5DCC8-2FB1-174F-BDE2-5064D1ECBD93}"/>
              </a:ext>
            </a:extLst>
          </p:cNvPr>
          <p:cNvSpPr txBox="1"/>
          <p:nvPr/>
        </p:nvSpPr>
        <p:spPr>
          <a:xfrm>
            <a:off x="4933210" y="5147797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303D568-BB34-6D48-9229-5DFE6C9465E6}"/>
              </a:ext>
            </a:extLst>
          </p:cNvPr>
          <p:cNvSpPr txBox="1"/>
          <p:nvPr/>
        </p:nvSpPr>
        <p:spPr>
          <a:xfrm>
            <a:off x="914858" y="4394064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こんかい</a:t>
            </a:r>
          </a:p>
        </p:txBody>
      </p:sp>
    </p:spTree>
    <p:extLst>
      <p:ext uri="{BB962C8B-B14F-4D97-AF65-F5344CB8AC3E}">
        <p14:creationId xmlns:p14="http://schemas.microsoft.com/office/powerpoint/2010/main" val="3680951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1EABAE-2F5B-2944-A50E-BEA2A5695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/>
              <a:t>準備するもの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F6FCE6E-390F-FF41-B14F-1FE886858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r>
              <a:rPr kumimoji="1" lang="ja-JP" altLang="en-US" sz="3600"/>
              <a:t>コップ　</a:t>
            </a:r>
            <a:r>
              <a:rPr kumimoji="1" lang="en-US" altLang="ja-JP" sz="3600" dirty="0"/>
              <a:t>1</a:t>
            </a:r>
            <a:r>
              <a:rPr lang="ja-JP" altLang="en-US" sz="3600"/>
              <a:t>こ</a:t>
            </a:r>
            <a:endParaRPr kumimoji="1" lang="en-US" altLang="ja-JP" sz="3600" dirty="0"/>
          </a:p>
          <a:p>
            <a:r>
              <a:rPr lang="ja-JP" altLang="en-US" sz="3600"/>
              <a:t>水</a:t>
            </a:r>
            <a:endParaRPr lang="en-US" altLang="ja-JP" sz="3600" dirty="0"/>
          </a:p>
          <a:p>
            <a:r>
              <a:rPr kumimoji="1" lang="ja-JP" altLang="en-US" sz="3600"/>
              <a:t>ビー玉　</a:t>
            </a:r>
            <a:r>
              <a:rPr kumimoji="1" lang="en-US" altLang="ja-JP" sz="3600" dirty="0"/>
              <a:t>5,6</a:t>
            </a:r>
            <a:r>
              <a:rPr lang="ja-JP" altLang="en-US" sz="3600"/>
              <a:t>こ</a:t>
            </a:r>
            <a:endParaRPr kumimoji="1" lang="ja-JP" altLang="en-US" sz="360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AA37D24-2536-DF4F-B24F-78360079B060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07C8455-2530-2C4E-BCC0-E01A9FB2EB2E}"/>
              </a:ext>
            </a:extLst>
          </p:cNvPr>
          <p:cNvSpPr txBox="1"/>
          <p:nvPr/>
        </p:nvSpPr>
        <p:spPr>
          <a:xfrm>
            <a:off x="3441094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latin typeface="Meiryo UI" panose="020B0604030504040204" pitchFamily="34" charset="-128"/>
                <a:ea typeface="Meiryo UI" panose="020B0604030504040204" pitchFamily="34" charset="-128"/>
              </a:rPr>
              <a:t>じゅんび</a:t>
            </a:r>
          </a:p>
        </p:txBody>
      </p:sp>
      <p:pic>
        <p:nvPicPr>
          <p:cNvPr id="7" name="図 6" descr="屋外, 背景, 座る, 顔 が含まれている画像&#10;&#10;自動的に生成された説明">
            <a:extLst>
              <a:ext uri="{FF2B5EF4-FFF2-40B4-BE49-F238E27FC236}">
                <a16:creationId xmlns:a16="http://schemas.microsoft.com/office/drawing/2014/main" id="{D23DDED5-DC88-5740-80B7-F2FCE52DE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4598" y="4549808"/>
            <a:ext cx="519946" cy="519946"/>
          </a:xfrm>
          <a:prstGeom prst="rect">
            <a:avLst/>
          </a:prstGeom>
        </p:spPr>
      </p:pic>
      <p:pic>
        <p:nvPicPr>
          <p:cNvPr id="9" name="図 8" descr="ロゴ&#10;&#10;自動的に生成された説明">
            <a:extLst>
              <a:ext uri="{FF2B5EF4-FFF2-40B4-BE49-F238E27FC236}">
                <a16:creationId xmlns:a16="http://schemas.microsoft.com/office/drawing/2014/main" id="{121A946A-69B4-B84F-A930-EA34F5B8F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650007">
            <a:off x="5643589" y="5202000"/>
            <a:ext cx="519946" cy="51994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8FA45D2-BACF-5643-BB68-4E600323AA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609834">
            <a:off x="6571700" y="5063163"/>
            <a:ext cx="519946" cy="519946"/>
          </a:xfrm>
          <a:prstGeom prst="rect">
            <a:avLst/>
          </a:prstGeom>
        </p:spPr>
      </p:pic>
      <p:pic>
        <p:nvPicPr>
          <p:cNvPr id="13" name="図 12" descr="ロゴ&#10;&#10;自動的に生成された説明">
            <a:extLst>
              <a:ext uri="{FF2B5EF4-FFF2-40B4-BE49-F238E27FC236}">
                <a16:creationId xmlns:a16="http://schemas.microsoft.com/office/drawing/2014/main" id="{7F06D07D-EF72-8B43-A053-0427579F98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144974" y="4540833"/>
            <a:ext cx="519946" cy="51994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94F9AA7-F17F-BD42-AFF7-27B2CAABDC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965545">
            <a:off x="6462102" y="4076079"/>
            <a:ext cx="519946" cy="519946"/>
          </a:xfrm>
          <a:prstGeom prst="rect">
            <a:avLst/>
          </a:prstGeom>
        </p:spPr>
      </p:pic>
      <p:pic>
        <p:nvPicPr>
          <p:cNvPr id="17" name="図 16" descr="ガラスのコップ&#10;&#10;自動的に生成された説明">
            <a:extLst>
              <a:ext uri="{FF2B5EF4-FFF2-40B4-BE49-F238E27FC236}">
                <a16:creationId xmlns:a16="http://schemas.microsoft.com/office/drawing/2014/main" id="{7E06ADA8-08B5-EF42-AC76-4FBCE9C1FB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6949" y="1869954"/>
            <a:ext cx="1399041" cy="2046846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2EB7AE63-950F-654F-ACE2-DD1B2F671E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31673" y="1456571"/>
            <a:ext cx="1772606" cy="2019229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4213A95-DB65-5F48-8045-BC20EA6F4936}"/>
              </a:ext>
            </a:extLst>
          </p:cNvPr>
          <p:cNvSpPr txBox="1"/>
          <p:nvPr/>
        </p:nvSpPr>
        <p:spPr>
          <a:xfrm>
            <a:off x="1602807" y="3534405"/>
            <a:ext cx="1106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だま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2C51617-018C-A548-8B6A-7EBFF58E7A37}"/>
              </a:ext>
            </a:extLst>
          </p:cNvPr>
          <p:cNvSpPr txBox="1"/>
          <p:nvPr/>
        </p:nvSpPr>
        <p:spPr>
          <a:xfrm>
            <a:off x="889504" y="2577435"/>
            <a:ext cx="1106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</p:spTree>
    <p:extLst>
      <p:ext uri="{BB962C8B-B14F-4D97-AF65-F5344CB8AC3E}">
        <p14:creationId xmlns:p14="http://schemas.microsoft.com/office/powerpoint/2010/main" val="3059979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7D6F1B1-96B2-0048-8C89-DB21F37B8F48}"/>
              </a:ext>
            </a:extLst>
          </p:cNvPr>
          <p:cNvSpPr/>
          <p:nvPr/>
        </p:nvSpPr>
        <p:spPr>
          <a:xfrm>
            <a:off x="1032674" y="4876688"/>
            <a:ext cx="5244836" cy="718879"/>
          </a:xfrm>
          <a:prstGeom prst="rect">
            <a:avLst/>
          </a:prstGeom>
          <a:solidFill>
            <a:srgbClr val="54AC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41EABAE-2F5B-2944-A50E-BEA2A5695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実験①</a:t>
            </a:r>
            <a:r>
              <a:rPr kumimoji="1" lang="en-US" altLang="ja-JP" dirty="0"/>
              <a:t>〜</a:t>
            </a:r>
            <a:r>
              <a:rPr kumimoji="1" lang="ja-JP" altLang="en-US"/>
              <a:t>やり方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F6FCE6E-390F-FF41-B14F-1FE886858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ea"/>
              <a:buAutoNum type="circleNumDbPlain"/>
            </a:pPr>
            <a:r>
              <a:rPr kumimoji="1" lang="ja-JP" altLang="en-US"/>
              <a:t>コップに水をいっぱいになるまで入れよう！</a:t>
            </a:r>
            <a:endParaRPr lang="en-US" altLang="ja-JP" dirty="0"/>
          </a:p>
          <a:p>
            <a:pPr marL="571500" indent="-571500">
              <a:buFont typeface="+mj-ea"/>
              <a:buAutoNum type="circleNumDbPlain"/>
            </a:pPr>
            <a:endParaRPr kumimoji="1" lang="en-US" altLang="ja-JP" dirty="0"/>
          </a:p>
          <a:p>
            <a:pPr marL="571500" indent="-571500">
              <a:buFont typeface="+mj-ea"/>
              <a:buAutoNum type="circleNumDbPlain"/>
            </a:pPr>
            <a:endParaRPr kumimoji="1" lang="en-US" altLang="ja-JP" dirty="0"/>
          </a:p>
          <a:p>
            <a:pPr marL="571500" indent="-571500">
              <a:buFont typeface="+mj-ea"/>
              <a:buAutoNum type="circleNumDbPlain"/>
            </a:pPr>
            <a:r>
              <a:rPr kumimoji="1" lang="ja-JP" altLang="en-US"/>
              <a:t>ビー玉を一個ずつ、そーっとコップに入れてみよう。</a:t>
            </a:r>
            <a:endParaRPr lang="en-US" altLang="ja-JP" dirty="0"/>
          </a:p>
          <a:p>
            <a:pPr marL="0" indent="0">
              <a:lnSpc>
                <a:spcPct val="200000"/>
              </a:lnSpc>
              <a:buNone/>
            </a:pPr>
            <a:r>
              <a:rPr lang="ja-JP" altLang="en-US"/>
              <a:t>　　→</a:t>
            </a:r>
            <a:r>
              <a:rPr lang="en-US" altLang="ja-JP" dirty="0"/>
              <a:t>  </a:t>
            </a:r>
            <a:r>
              <a:rPr lang="ja-JP" altLang="en-US"/>
              <a:t>コップの中の水はどうなるかな？</a:t>
            </a:r>
            <a:endParaRPr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AA37D24-2536-DF4F-B24F-78360079B060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67A9913-9ECD-344E-AD60-5703A23FB4EA}"/>
              </a:ext>
            </a:extLst>
          </p:cNvPr>
          <p:cNvSpPr txBox="1"/>
          <p:nvPr/>
        </p:nvSpPr>
        <p:spPr>
          <a:xfrm>
            <a:off x="4193096" y="303955"/>
            <a:ext cx="706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  <a:endParaRPr kumimoji="1" lang="en-US" altLang="ja-JP" sz="1600" spc="3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8" name="図 7" descr="カップに入った飲み物&#10;&#10;低い精度で自動的に生成された説明">
            <a:extLst>
              <a:ext uri="{FF2B5EF4-FFF2-40B4-BE49-F238E27FC236}">
                <a16:creationId xmlns:a16="http://schemas.microsoft.com/office/drawing/2014/main" id="{44D7D630-DBEC-B34D-BC5C-A0B2F64AE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3510" y="3036711"/>
            <a:ext cx="728028" cy="106513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0005CDA-5A0B-0D42-93ED-B0482F62D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524" y="2225617"/>
            <a:ext cx="728028" cy="755675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DC4A2CA-E880-9448-A47D-A178EE31C576}"/>
              </a:ext>
            </a:extLst>
          </p:cNvPr>
          <p:cNvSpPr txBox="1"/>
          <p:nvPr/>
        </p:nvSpPr>
        <p:spPr>
          <a:xfrm>
            <a:off x="2212778" y="162735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8D9E87B-DE91-8243-84D1-73192EB108DC}"/>
              </a:ext>
            </a:extLst>
          </p:cNvPr>
          <p:cNvSpPr txBox="1"/>
          <p:nvPr/>
        </p:nvSpPr>
        <p:spPr>
          <a:xfrm>
            <a:off x="5446256" y="162735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2393C0C-ABB7-A448-9E11-AF35893D07F3}"/>
              </a:ext>
            </a:extLst>
          </p:cNvPr>
          <p:cNvSpPr txBox="1"/>
          <p:nvPr/>
        </p:nvSpPr>
        <p:spPr>
          <a:xfrm>
            <a:off x="3369014" y="486213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B4527C9-D0FC-4E44-8C67-E61926BAF106}"/>
              </a:ext>
            </a:extLst>
          </p:cNvPr>
          <p:cNvSpPr txBox="1"/>
          <p:nvPr/>
        </p:nvSpPr>
        <p:spPr>
          <a:xfrm>
            <a:off x="2733229" y="486213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85F8C2D-78C0-5641-932D-F75F27489D70}"/>
              </a:ext>
            </a:extLst>
          </p:cNvPr>
          <p:cNvSpPr txBox="1"/>
          <p:nvPr/>
        </p:nvSpPr>
        <p:spPr>
          <a:xfrm>
            <a:off x="1770157" y="393605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だま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3155F10-988B-E34F-8A5B-5BBD47C02264}"/>
              </a:ext>
            </a:extLst>
          </p:cNvPr>
          <p:cNvSpPr txBox="1"/>
          <p:nvPr/>
        </p:nvSpPr>
        <p:spPr>
          <a:xfrm>
            <a:off x="2530366" y="393605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いっこ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4EFFF74-7EB2-0246-BD84-7AA6005FAE5A}"/>
              </a:ext>
            </a:extLst>
          </p:cNvPr>
          <p:cNvSpPr txBox="1"/>
          <p:nvPr/>
        </p:nvSpPr>
        <p:spPr>
          <a:xfrm>
            <a:off x="6009984" y="393605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</p:spTree>
    <p:extLst>
      <p:ext uri="{BB962C8B-B14F-4D97-AF65-F5344CB8AC3E}">
        <p14:creationId xmlns:p14="http://schemas.microsoft.com/office/powerpoint/2010/main" val="1061868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4FDA6073-B686-3845-B168-B79FA146792D}"/>
              </a:ext>
            </a:extLst>
          </p:cNvPr>
          <p:cNvSpPr/>
          <p:nvPr/>
        </p:nvSpPr>
        <p:spPr>
          <a:xfrm>
            <a:off x="1022400" y="4108194"/>
            <a:ext cx="4942833" cy="1329897"/>
          </a:xfrm>
          <a:prstGeom prst="rect">
            <a:avLst/>
          </a:prstGeom>
          <a:solidFill>
            <a:srgbClr val="D5FC79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E2764AD-4446-FA43-B545-BADFBD8F9DDA}"/>
              </a:ext>
            </a:extLst>
          </p:cNvPr>
          <p:cNvSpPr/>
          <p:nvPr/>
        </p:nvSpPr>
        <p:spPr>
          <a:xfrm>
            <a:off x="6577168" y="5102514"/>
            <a:ext cx="1826422" cy="479474"/>
          </a:xfrm>
          <a:prstGeom prst="rect">
            <a:avLst/>
          </a:pr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2F9AF381-B54F-504B-A5A4-118835908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b="1">
                <a:solidFill>
                  <a:schemeClr val="accent6"/>
                </a:solidFill>
              </a:rPr>
              <a:t>実験</a:t>
            </a:r>
            <a:r>
              <a:rPr lang="en-US" altLang="ja-JP" b="1" dirty="0">
                <a:solidFill>
                  <a:schemeClr val="accent6"/>
                </a:solidFill>
              </a:rPr>
              <a:t>①</a:t>
            </a:r>
            <a:r>
              <a:rPr lang="en-US" altLang="ja-JP" sz="2900" b="1" dirty="0">
                <a:solidFill>
                  <a:schemeClr val="accent6"/>
                </a:solidFill>
              </a:rPr>
              <a:t>〜</a:t>
            </a:r>
            <a:r>
              <a:rPr lang="ja-JP" altLang="en-US" sz="2900" b="1">
                <a:solidFill>
                  <a:schemeClr val="accent6"/>
                </a:solidFill>
              </a:rPr>
              <a:t>水が入ったコップにビー玉を足すと</a:t>
            </a:r>
            <a:r>
              <a:rPr lang="en-US" altLang="ja-JP" sz="2900" b="1" dirty="0">
                <a:solidFill>
                  <a:schemeClr val="accent6"/>
                </a:solidFill>
              </a:rPr>
              <a:t>?〜</a:t>
            </a:r>
            <a:endParaRPr kumimoji="1" lang="ja-JP" altLang="en-US" sz="29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57BB03-6709-E747-BEF4-4E26EF0DA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/>
              <a:t>ビー玉</a:t>
            </a:r>
            <a:r>
              <a:rPr kumimoji="1" lang="ja-JP" altLang="en-US"/>
              <a:t>を入れると、、</a:t>
            </a:r>
            <a:r>
              <a:rPr lang="ja-JP" altLang="en-US" sz="3600">
                <a:solidFill>
                  <a:srgbClr val="D5FC79"/>
                </a:solidFill>
              </a:rPr>
              <a:t>　</a:t>
            </a:r>
            <a:endParaRPr lang="en-US" altLang="ja-JP" sz="3600" dirty="0">
              <a:solidFill>
                <a:srgbClr val="D5FC79"/>
              </a:solidFill>
            </a:endParaRPr>
          </a:p>
          <a:p>
            <a:pPr marL="0" indent="0">
              <a:buNone/>
            </a:pPr>
            <a:r>
              <a:rPr kumimoji="1" lang="ja-JP" altLang="en-US">
                <a:solidFill>
                  <a:srgbClr val="FFD579"/>
                </a:solidFill>
              </a:rPr>
              <a:t>表面がもりあがるけど、こぼれないね。</a:t>
            </a:r>
            <a:endParaRPr kumimoji="1" lang="en-US" altLang="ja-JP" dirty="0">
              <a:solidFill>
                <a:srgbClr val="FFD579"/>
              </a:solidFill>
            </a:endParaRPr>
          </a:p>
          <a:p>
            <a:pPr marL="0" indent="0">
              <a:buNone/>
            </a:pPr>
            <a:endParaRPr lang="en-US" altLang="ja-JP" dirty="0">
              <a:solidFill>
                <a:srgbClr val="FFD579"/>
              </a:solidFill>
            </a:endParaRPr>
          </a:p>
          <a:p>
            <a:pPr marL="0" indent="0">
              <a:buNone/>
            </a:pPr>
            <a:r>
              <a:rPr kumimoji="1" lang="ja-JP" altLang="en-US"/>
              <a:t>　　表面張力があふれそうな水を</a:t>
            </a:r>
            <a:endParaRPr kumimoji="1" lang="en-US" altLang="ja-JP" dirty="0"/>
          </a:p>
          <a:p>
            <a:pPr marL="0" indent="0">
              <a:lnSpc>
                <a:spcPct val="100000"/>
              </a:lnSpc>
              <a:buNone/>
            </a:pPr>
            <a:r>
              <a:rPr kumimoji="1" lang="ja-JP" altLang="en-US"/>
              <a:t>　　　　　引きつけて、こぼれないんだ！</a:t>
            </a:r>
            <a:endParaRPr kumimoji="1" lang="en-US" altLang="ja-JP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8C32657-67BB-8E49-8CC1-7F7DF3081325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836E834-79EB-D648-BAC3-88EEE55CAB2B}"/>
              </a:ext>
            </a:extLst>
          </p:cNvPr>
          <p:cNvSpPr txBox="1"/>
          <p:nvPr/>
        </p:nvSpPr>
        <p:spPr>
          <a:xfrm>
            <a:off x="3076930" y="484727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5447979-1896-2043-9AD5-419EC254889C}"/>
              </a:ext>
            </a:extLst>
          </p:cNvPr>
          <p:cNvSpPr txBox="1"/>
          <p:nvPr/>
        </p:nvSpPr>
        <p:spPr>
          <a:xfrm>
            <a:off x="3782383" y="484727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21D3577-CE48-4245-895E-42DAB2B3CC22}"/>
              </a:ext>
            </a:extLst>
          </p:cNvPr>
          <p:cNvSpPr txBox="1"/>
          <p:nvPr/>
        </p:nvSpPr>
        <p:spPr>
          <a:xfrm>
            <a:off x="6470741" y="484727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だま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90F4A7F-CCFB-7841-963D-E5AF42FF4F2F}"/>
              </a:ext>
            </a:extLst>
          </p:cNvPr>
          <p:cNvSpPr txBox="1"/>
          <p:nvPr/>
        </p:nvSpPr>
        <p:spPr>
          <a:xfrm>
            <a:off x="7217292" y="484727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</a:t>
            </a:r>
          </a:p>
        </p:txBody>
      </p:sp>
      <p:sp>
        <p:nvSpPr>
          <p:cNvPr id="19" name="テキスト ボックス 24">
            <a:extLst>
              <a:ext uri="{FF2B5EF4-FFF2-40B4-BE49-F238E27FC236}">
                <a16:creationId xmlns:a16="http://schemas.microsoft.com/office/drawing/2014/main" id="{F19FD8CD-A9FF-6A43-8B8E-E61CB1CD8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764" y="1756811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だま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7B7402F-CCC2-3245-A2EC-7C249AA05AF1}"/>
              </a:ext>
            </a:extLst>
          </p:cNvPr>
          <p:cNvSpPr txBox="1"/>
          <p:nvPr/>
        </p:nvSpPr>
        <p:spPr>
          <a:xfrm>
            <a:off x="3429978" y="1655632"/>
            <a:ext cx="3377848" cy="8071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>
              <a:lnSpc>
                <a:spcPct val="150000"/>
              </a:lnSpc>
              <a:spcBef>
                <a:spcPts val="1000"/>
              </a:spcBef>
            </a:pPr>
            <a:r>
              <a:rPr kumimoji="1" lang="ja-JP" altLang="en-US" sz="36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水がこぼれない！</a:t>
            </a:r>
            <a:endParaRPr kumimoji="1" lang="en-US" altLang="ja-JP" sz="3600" dirty="0">
              <a:solidFill>
                <a:srgbClr val="D5FC79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A372C2C-A0A1-9045-B2AF-1C30A18892DA}"/>
              </a:ext>
            </a:extLst>
          </p:cNvPr>
          <p:cNvGrpSpPr/>
          <p:nvPr/>
        </p:nvGrpSpPr>
        <p:grpSpPr>
          <a:xfrm>
            <a:off x="6470741" y="2331800"/>
            <a:ext cx="2082800" cy="2870200"/>
            <a:chOff x="6306660" y="1970001"/>
            <a:chExt cx="2082800" cy="2870200"/>
          </a:xfrm>
        </p:grpSpPr>
        <p:pic>
          <p:nvPicPr>
            <p:cNvPr id="6" name="図 5" descr="文字の書かれた紙&#10;&#10;中程度の精度で自動的に生成された説明">
              <a:extLst>
                <a:ext uri="{FF2B5EF4-FFF2-40B4-BE49-F238E27FC236}">
                  <a16:creationId xmlns:a16="http://schemas.microsoft.com/office/drawing/2014/main" id="{CA25C93F-C4F6-934B-A6D6-6E588489A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06660" y="1970001"/>
              <a:ext cx="2082800" cy="2870200"/>
            </a:xfrm>
            <a:prstGeom prst="rect">
              <a:avLst/>
            </a:prstGeom>
          </p:spPr>
        </p:pic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B780F3F8-4E8C-FB49-9D13-D6C198279D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70000"/>
            </a:blip>
            <a:stretch>
              <a:fillRect/>
            </a:stretch>
          </p:blipFill>
          <p:spPr>
            <a:xfrm rot="17484271">
              <a:off x="6801598" y="4033854"/>
              <a:ext cx="494280" cy="494280"/>
            </a:xfrm>
            <a:prstGeom prst="rect">
              <a:avLst/>
            </a:prstGeom>
          </p:spPr>
        </p:pic>
        <p:pic>
          <p:nvPicPr>
            <p:cNvPr id="32" name="図 31" descr="ロゴ&#10;&#10;自動的に生成された説明">
              <a:extLst>
                <a:ext uri="{FF2B5EF4-FFF2-40B4-BE49-F238E27FC236}">
                  <a16:creationId xmlns:a16="http://schemas.microsoft.com/office/drawing/2014/main" id="{6B5DD47D-47F3-F24C-AA96-30F204FE9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70000"/>
            </a:blip>
            <a:stretch>
              <a:fillRect/>
            </a:stretch>
          </p:blipFill>
          <p:spPr>
            <a:xfrm rot="6517014">
              <a:off x="7384216" y="4036573"/>
              <a:ext cx="494280" cy="494280"/>
            </a:xfrm>
            <a:prstGeom prst="rect">
              <a:avLst/>
            </a:prstGeom>
          </p:spPr>
        </p:pic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D1FA7721-39A4-E841-9ADF-E4CB9313E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70000"/>
            </a:blip>
            <a:stretch>
              <a:fillRect/>
            </a:stretch>
          </p:blipFill>
          <p:spPr>
            <a:xfrm>
              <a:off x="7084235" y="4033853"/>
              <a:ext cx="494281" cy="494281"/>
            </a:xfrm>
            <a:prstGeom prst="rect">
              <a:avLst/>
            </a:prstGeom>
          </p:spPr>
        </p:pic>
      </p:grpSp>
      <p:sp>
        <p:nvSpPr>
          <p:cNvPr id="27" name="テキスト ボックス 24">
            <a:extLst>
              <a:ext uri="{FF2B5EF4-FFF2-40B4-BE49-F238E27FC236}">
                <a16:creationId xmlns:a16="http://schemas.microsoft.com/office/drawing/2014/main" id="{176121E8-843D-A54E-9DD1-E832D43B9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701" y="1683163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8" name="テキスト ボックス 24">
            <a:extLst>
              <a:ext uri="{FF2B5EF4-FFF2-40B4-BE49-F238E27FC236}">
                <a16:creationId xmlns:a16="http://schemas.microsoft.com/office/drawing/2014/main" id="{0512E738-DEC7-4B40-9663-30E158D98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1045" y="1756810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29" name="テキスト ボックス 24">
            <a:extLst>
              <a:ext uri="{FF2B5EF4-FFF2-40B4-BE49-F238E27FC236}">
                <a16:creationId xmlns:a16="http://schemas.microsoft.com/office/drawing/2014/main" id="{3B615567-F72E-BE4C-B8BA-C70690D89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734" y="2576827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E984E1E-33F0-0447-8D66-A0E1F135887A}"/>
              </a:ext>
            </a:extLst>
          </p:cNvPr>
          <p:cNvSpPr txBox="1"/>
          <p:nvPr/>
        </p:nvSpPr>
        <p:spPr>
          <a:xfrm>
            <a:off x="6617808" y="5211902"/>
            <a:ext cx="18646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いくつ入るかな？</a:t>
            </a:r>
          </a:p>
        </p:txBody>
      </p:sp>
      <p:sp>
        <p:nvSpPr>
          <p:cNvPr id="31" name="テキスト ボックス 24">
            <a:extLst>
              <a:ext uri="{FF2B5EF4-FFF2-40B4-BE49-F238E27FC236}">
                <a16:creationId xmlns:a16="http://schemas.microsoft.com/office/drawing/2014/main" id="{1913709A-D8B8-A845-B49A-1C9CB6345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9079" y="5072490"/>
            <a:ext cx="12314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33" name="テキスト ボックス 24">
            <a:extLst>
              <a:ext uri="{FF2B5EF4-FFF2-40B4-BE49-F238E27FC236}">
                <a16:creationId xmlns:a16="http://schemas.microsoft.com/office/drawing/2014/main" id="{1A951617-A897-E347-979F-8DD51AE47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734" y="4108195"/>
            <a:ext cx="16780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ひょうめんちょうりょく</a:t>
            </a:r>
          </a:p>
        </p:txBody>
      </p:sp>
      <p:sp>
        <p:nvSpPr>
          <p:cNvPr id="38" name="テキスト ボックス 24">
            <a:extLst>
              <a:ext uri="{FF2B5EF4-FFF2-40B4-BE49-F238E27FC236}">
                <a16:creationId xmlns:a16="http://schemas.microsoft.com/office/drawing/2014/main" id="{2CC831E9-41C5-8242-B938-FE666AB4E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3963" y="4108195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9" name="テキスト ボックス 24">
            <a:extLst>
              <a:ext uri="{FF2B5EF4-FFF2-40B4-BE49-F238E27FC236}">
                <a16:creationId xmlns:a16="http://schemas.microsoft.com/office/drawing/2014/main" id="{EDC80A93-6216-4E43-9E70-FDB5BD297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4402" y="4756364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88FE592B-95EA-C540-891A-DDE7E54B0323}"/>
              </a:ext>
            </a:extLst>
          </p:cNvPr>
          <p:cNvGrpSpPr/>
          <p:nvPr/>
        </p:nvGrpSpPr>
        <p:grpSpPr>
          <a:xfrm>
            <a:off x="6930033" y="2445303"/>
            <a:ext cx="1120692" cy="275777"/>
            <a:chOff x="6970171" y="2444823"/>
            <a:chExt cx="1120692" cy="275777"/>
          </a:xfrm>
        </p:grpSpPr>
        <p:cxnSp>
          <p:nvCxnSpPr>
            <p:cNvPr id="41" name="直線矢印コネクタ 40">
              <a:extLst>
                <a:ext uri="{FF2B5EF4-FFF2-40B4-BE49-F238E27FC236}">
                  <a16:creationId xmlns:a16="http://schemas.microsoft.com/office/drawing/2014/main" id="{C208BB00-58DF-4141-92BC-0A7048A45F44}"/>
                </a:ext>
              </a:extLst>
            </p:cNvPr>
            <p:cNvCxnSpPr>
              <a:cxnSpLocks/>
            </p:cNvCxnSpPr>
            <p:nvPr/>
          </p:nvCxnSpPr>
          <p:spPr>
            <a:xfrm>
              <a:off x="7533107" y="2444823"/>
              <a:ext cx="0" cy="2409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線矢印コネクタ 41">
              <a:extLst>
                <a:ext uri="{FF2B5EF4-FFF2-40B4-BE49-F238E27FC236}">
                  <a16:creationId xmlns:a16="http://schemas.microsoft.com/office/drawing/2014/main" id="{02A8A51B-34D1-D347-8186-8AE85C702616}"/>
                </a:ext>
              </a:extLst>
            </p:cNvPr>
            <p:cNvCxnSpPr>
              <a:cxnSpLocks/>
            </p:cNvCxnSpPr>
            <p:nvPr/>
          </p:nvCxnSpPr>
          <p:spPr>
            <a:xfrm>
              <a:off x="6970171" y="2508707"/>
              <a:ext cx="119002" cy="21189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矢印コネクタ 42">
              <a:extLst>
                <a:ext uri="{FF2B5EF4-FFF2-40B4-BE49-F238E27FC236}">
                  <a16:creationId xmlns:a16="http://schemas.microsoft.com/office/drawing/2014/main" id="{2A0F8A54-FEC6-924C-936A-EFD2370873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71861" y="2508707"/>
              <a:ext cx="119002" cy="211893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44" name="インク 43">
                <a:extLst>
                  <a:ext uri="{FF2B5EF4-FFF2-40B4-BE49-F238E27FC236}">
                    <a16:creationId xmlns:a16="http://schemas.microsoft.com/office/drawing/2014/main" id="{93AE4751-8A90-8D4F-9326-C0A2718523F9}"/>
                  </a:ext>
                </a:extLst>
              </p14:cNvPr>
              <p14:cNvContentPartPr/>
              <p14:nvPr/>
            </p14:nvContentPartPr>
            <p14:xfrm>
              <a:off x="3525197" y="2394946"/>
              <a:ext cx="2943071" cy="105267"/>
            </p14:xfrm>
          </p:contentPart>
        </mc:Choice>
        <mc:Fallback xmlns="">
          <p:pic>
            <p:nvPicPr>
              <p:cNvPr id="44" name="インク 43">
                <a:extLst>
                  <a:ext uri="{FF2B5EF4-FFF2-40B4-BE49-F238E27FC236}">
                    <a16:creationId xmlns:a16="http://schemas.microsoft.com/office/drawing/2014/main" id="{93AE4751-8A90-8D4F-9326-C0A2718523F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62195" y="2016417"/>
                <a:ext cx="3068714" cy="8619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45" name="インク 44">
                <a:extLst>
                  <a:ext uri="{FF2B5EF4-FFF2-40B4-BE49-F238E27FC236}">
                    <a16:creationId xmlns:a16="http://schemas.microsoft.com/office/drawing/2014/main" id="{6E01F089-CF32-BE4D-BABC-2B56AA497247}"/>
                  </a:ext>
                </a:extLst>
              </p14:cNvPr>
              <p14:cNvContentPartPr/>
              <p14:nvPr/>
            </p14:nvContentPartPr>
            <p14:xfrm>
              <a:off x="2791096" y="4741155"/>
              <a:ext cx="2492244" cy="89142"/>
            </p14:xfrm>
          </p:contentPart>
        </mc:Choice>
        <mc:Fallback xmlns="">
          <p:pic>
            <p:nvPicPr>
              <p:cNvPr id="45" name="インク 44">
                <a:extLst>
                  <a:ext uri="{FF2B5EF4-FFF2-40B4-BE49-F238E27FC236}">
                    <a16:creationId xmlns:a16="http://schemas.microsoft.com/office/drawing/2014/main" id="{6E01F089-CF32-BE4D-BABC-2B56AA49724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728097" y="4363739"/>
                <a:ext cx="2617882" cy="8436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46" name="インク 45">
                <a:extLst>
                  <a:ext uri="{FF2B5EF4-FFF2-40B4-BE49-F238E27FC236}">
                    <a16:creationId xmlns:a16="http://schemas.microsoft.com/office/drawing/2014/main" id="{598807FD-8538-0543-8834-FA1AC40BFE83}"/>
                  </a:ext>
                </a:extLst>
              </p14:cNvPr>
              <p14:cNvContentPartPr/>
              <p14:nvPr/>
            </p14:nvContentPartPr>
            <p14:xfrm>
              <a:off x="1822482" y="5344753"/>
              <a:ext cx="1671337" cy="59780"/>
            </p14:xfrm>
          </p:contentPart>
        </mc:Choice>
        <mc:Fallback xmlns="">
          <p:pic>
            <p:nvPicPr>
              <p:cNvPr id="46" name="インク 45">
                <a:extLst>
                  <a:ext uri="{FF2B5EF4-FFF2-40B4-BE49-F238E27FC236}">
                    <a16:creationId xmlns:a16="http://schemas.microsoft.com/office/drawing/2014/main" id="{598807FD-8538-0543-8834-FA1AC40BFE8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59487" y="4966626"/>
                <a:ext cx="1796966" cy="81567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9718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A26C947-E63A-FF44-A664-BAA7A3C97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/>
              <a:t>表面張力を弱くするアイテム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BE8D2FF-0EDF-C541-8A9D-B137DE050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656000"/>
            <a:ext cx="6676276" cy="4521600"/>
          </a:xfrm>
        </p:spPr>
        <p:txBody>
          <a:bodyPr>
            <a:normAutofit/>
          </a:bodyPr>
          <a:lstStyle/>
          <a:p>
            <a:r>
              <a:rPr lang="ja-JP" altLang="en-US" sz="2400" dirty="0">
                <a:solidFill>
                  <a:srgbClr val="FFD579"/>
                </a:solidFill>
              </a:rPr>
              <a:t>えき</a:t>
            </a:r>
            <a:r>
              <a:rPr kumimoji="1" lang="ja-JP" altLang="en-US" sz="2400" dirty="0">
                <a:solidFill>
                  <a:srgbClr val="FFD579"/>
                </a:solidFill>
              </a:rPr>
              <a:t>体によって表面張力の強さはちがう</a:t>
            </a:r>
            <a:r>
              <a:rPr kumimoji="1" lang="ja-JP" altLang="en-US" sz="2400" dirty="0"/>
              <a:t>。中でも</a:t>
            </a:r>
            <a:r>
              <a:rPr kumimoji="1" lang="ja-JP" altLang="en-US" sz="2400" dirty="0">
                <a:solidFill>
                  <a:srgbClr val="93E4FF"/>
                </a:solidFill>
              </a:rPr>
              <a:t>水</a:t>
            </a:r>
            <a:r>
              <a:rPr kumimoji="1" lang="ja-JP" altLang="en-US" sz="2400" dirty="0"/>
              <a:t>は、とくに</a:t>
            </a:r>
            <a:r>
              <a:rPr kumimoji="1" lang="ja-JP" altLang="en-US" sz="2400" dirty="0">
                <a:solidFill>
                  <a:srgbClr val="93E4FF"/>
                </a:solidFill>
              </a:rPr>
              <a:t>表面張力が強いえき体</a:t>
            </a:r>
            <a:r>
              <a:rPr kumimoji="1" lang="ja-JP" altLang="en-US" sz="2400" dirty="0"/>
              <a:t>と言われているよ！</a:t>
            </a:r>
            <a:endParaRPr kumimoji="1" lang="en-US" altLang="ja-JP" sz="2400" dirty="0"/>
          </a:p>
          <a:p>
            <a:r>
              <a:rPr kumimoji="1" lang="ja-JP" altLang="en-US" sz="2400" dirty="0"/>
              <a:t>ちなみに、</a:t>
            </a:r>
            <a:r>
              <a:rPr kumimoji="1" lang="ja-JP" altLang="en-US" sz="2400" dirty="0">
                <a:solidFill>
                  <a:srgbClr val="D5FC79"/>
                </a:solidFill>
              </a:rPr>
              <a:t>表面張力を弱くする</a:t>
            </a:r>
            <a:r>
              <a:rPr kumimoji="1" lang="ja-JP" altLang="en-US" sz="2400" dirty="0"/>
              <a:t>せいしつを持った</a:t>
            </a: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アイテム</a:t>
            </a:r>
            <a:r>
              <a:rPr kumimoji="1" lang="ja-JP" altLang="en-US" sz="2400" dirty="0"/>
              <a:t>が</a:t>
            </a:r>
            <a:r>
              <a:rPr kumimoji="1" lang="ja-JP" altLang="en-US" sz="2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身近なところ</a:t>
            </a:r>
            <a:r>
              <a:rPr kumimoji="1" lang="ja-JP" altLang="en-US" sz="2400" dirty="0"/>
              <a:t>にあるんだ。何かわかるかな？</a:t>
            </a:r>
            <a:endParaRPr kumimoji="1" lang="en-US" altLang="ja-JP" sz="2400" dirty="0"/>
          </a:p>
          <a:p>
            <a:pPr marL="216000" indent="0">
              <a:spcBef>
                <a:spcPts val="2100"/>
              </a:spcBef>
              <a:buNone/>
            </a:pPr>
            <a:r>
              <a:rPr lang="ja-JP" altLang="en-US" dirty="0"/>
              <a:t>実は、ふだん使っている</a:t>
            </a:r>
            <a:r>
              <a:rPr lang="ja-JP" altLang="en-US" dirty="0">
                <a:solidFill>
                  <a:srgbClr val="FFFD78"/>
                </a:solidFill>
              </a:rPr>
              <a:t>せんざい</a:t>
            </a:r>
            <a:r>
              <a:rPr lang="ja-JP" altLang="en-US" dirty="0"/>
              <a:t>には、</a:t>
            </a:r>
            <a:r>
              <a:rPr lang="ja-JP" altLang="en-US" dirty="0">
                <a:solidFill>
                  <a:srgbClr val="D5FC79"/>
                </a:solidFill>
              </a:rPr>
              <a:t>えき体の表面張力を弱めるせいしつがある</a:t>
            </a:r>
            <a:r>
              <a:rPr lang="ja-JP" altLang="en-US" dirty="0"/>
              <a:t>んだ！</a:t>
            </a:r>
            <a:endParaRPr kumimoji="1" lang="ja-JP" altLang="en-US" dirty="0"/>
          </a:p>
        </p:txBody>
      </p:sp>
      <p:pic>
        <p:nvPicPr>
          <p:cNvPr id="4" name="図 3" descr="食品 が含まれている画像&#10;&#10;自動的に生成された説明">
            <a:extLst>
              <a:ext uri="{FF2B5EF4-FFF2-40B4-BE49-F238E27FC236}">
                <a16:creationId xmlns:a16="http://schemas.microsoft.com/office/drawing/2014/main" id="{770B85AC-D807-CF40-B6E9-AF30D9F35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986" y="3606365"/>
            <a:ext cx="1847483" cy="231659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5" name="インク 4">
                <a:extLst>
                  <a:ext uri="{FF2B5EF4-FFF2-40B4-BE49-F238E27FC236}">
                    <a16:creationId xmlns:a16="http://schemas.microsoft.com/office/drawing/2014/main" id="{FA0006D8-17CF-5B48-8CC4-81450A597EC8}"/>
                  </a:ext>
                </a:extLst>
              </p14:cNvPr>
              <p14:cNvContentPartPr/>
              <p14:nvPr/>
            </p14:nvContentPartPr>
            <p14:xfrm>
              <a:off x="2103366" y="4057264"/>
              <a:ext cx="1601607" cy="57286"/>
            </p14:xfrm>
          </p:contentPart>
        </mc:Choice>
        <mc:Fallback xmlns="">
          <p:pic>
            <p:nvPicPr>
              <p:cNvPr id="5" name="インク 4">
                <a:extLst>
                  <a:ext uri="{FF2B5EF4-FFF2-40B4-BE49-F238E27FC236}">
                    <a16:creationId xmlns:a16="http://schemas.microsoft.com/office/drawing/2014/main" id="{FA0006D8-17CF-5B48-8CC4-81450A597EC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40367" y="3678960"/>
                <a:ext cx="1727244" cy="813533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9E5956C4-B5FF-2144-96DE-E0D2D10E3C32}"/>
              </a:ext>
            </a:extLst>
          </p:cNvPr>
          <p:cNvGrpSpPr/>
          <p:nvPr/>
        </p:nvGrpSpPr>
        <p:grpSpPr>
          <a:xfrm>
            <a:off x="797164" y="4269851"/>
            <a:ext cx="6309692" cy="1413319"/>
            <a:chOff x="774014" y="4304534"/>
            <a:chExt cx="5990040" cy="13636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25" name="インク 24">
                  <a:extLst>
                    <a:ext uri="{FF2B5EF4-FFF2-40B4-BE49-F238E27FC236}">
                      <a16:creationId xmlns:a16="http://schemas.microsoft.com/office/drawing/2014/main" id="{2EE1B470-FC2D-7845-B0FC-DE89A075D287}"/>
                    </a:ext>
                  </a:extLst>
                </p14:cNvPr>
                <p14:cNvContentPartPr/>
                <p14:nvPr/>
              </p14:nvContentPartPr>
              <p14:xfrm>
                <a:off x="774014" y="4377614"/>
                <a:ext cx="43200" cy="125496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2EE1B470-FC2D-7845-B0FC-DE89A075D28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14357" y="4016942"/>
                  <a:ext cx="162857" cy="197664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28" name="インク 27">
                  <a:extLst>
                    <a:ext uri="{FF2B5EF4-FFF2-40B4-BE49-F238E27FC236}">
                      <a16:creationId xmlns:a16="http://schemas.microsoft.com/office/drawing/2014/main" id="{D7802648-F487-BF4B-8F8B-1D328BD9C232}"/>
                    </a:ext>
                  </a:extLst>
                </p14:cNvPr>
                <p14:cNvContentPartPr/>
                <p14:nvPr/>
              </p14:nvContentPartPr>
              <p14:xfrm>
                <a:off x="850334" y="5572094"/>
                <a:ext cx="5905800" cy="96120"/>
              </p14:xfrm>
            </p:contentPart>
          </mc:Choice>
          <mc:Fallback xmlns="">
            <p:pic>
              <p:nvPicPr>
                <p:cNvPr id="28" name="インク 27">
                  <a:extLst>
                    <a:ext uri="{FF2B5EF4-FFF2-40B4-BE49-F238E27FC236}">
                      <a16:creationId xmlns:a16="http://schemas.microsoft.com/office/drawing/2014/main" id="{D7802648-F487-BF4B-8F8B-1D328BD9C23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90524" y="5211644"/>
                  <a:ext cx="6025078" cy="81667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31" name="インク 30">
                  <a:extLst>
                    <a:ext uri="{FF2B5EF4-FFF2-40B4-BE49-F238E27FC236}">
                      <a16:creationId xmlns:a16="http://schemas.microsoft.com/office/drawing/2014/main" id="{CAA1DCAF-EBAC-1F47-A5DB-7655062EB3DA}"/>
                    </a:ext>
                  </a:extLst>
                </p14:cNvPr>
                <p14:cNvContentPartPr/>
                <p14:nvPr/>
              </p14:nvContentPartPr>
              <p14:xfrm>
                <a:off x="808574" y="4304534"/>
                <a:ext cx="5930640" cy="39600"/>
              </p14:xfrm>
            </p:contentPart>
          </mc:Choice>
          <mc:Fallback xmlns="">
            <p:pic>
              <p:nvPicPr>
                <p:cNvPr id="31" name="インク 30">
                  <a:extLst>
                    <a:ext uri="{FF2B5EF4-FFF2-40B4-BE49-F238E27FC236}">
                      <a16:creationId xmlns:a16="http://schemas.microsoft.com/office/drawing/2014/main" id="{CAA1DCAF-EBAC-1F47-A5DB-7655062EB3D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48765" y="3946086"/>
                  <a:ext cx="6049916" cy="75615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2" name="インク 31">
                  <a:extLst>
                    <a:ext uri="{FF2B5EF4-FFF2-40B4-BE49-F238E27FC236}">
                      <a16:creationId xmlns:a16="http://schemas.microsoft.com/office/drawing/2014/main" id="{8E24F7F1-0832-EC47-B8AC-D398797E017F}"/>
                    </a:ext>
                  </a:extLst>
                </p14:cNvPr>
                <p14:cNvContentPartPr/>
                <p14:nvPr/>
              </p14:nvContentPartPr>
              <p14:xfrm>
                <a:off x="6738854" y="4339094"/>
                <a:ext cx="25200" cy="1225800"/>
              </p14:xfrm>
            </p:contentPart>
          </mc:Choice>
          <mc:Fallback xmlns="">
            <p:pic>
              <p:nvPicPr>
                <p:cNvPr id="32" name="インク 31">
                  <a:extLst>
                    <a:ext uri="{FF2B5EF4-FFF2-40B4-BE49-F238E27FC236}">
                      <a16:creationId xmlns:a16="http://schemas.microsoft.com/office/drawing/2014/main" id="{8E24F7F1-0832-EC47-B8AC-D398797E017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679259" y="3978403"/>
                  <a:ext cx="144049" cy="1947526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4" name="テキスト ボックス 24">
            <a:extLst>
              <a:ext uri="{FF2B5EF4-FFF2-40B4-BE49-F238E27FC236}">
                <a16:creationId xmlns:a16="http://schemas.microsoft.com/office/drawing/2014/main" id="{1B71ADBF-56AD-B042-97A2-BDDF86EDF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7239" y="1641061"/>
            <a:ext cx="12314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たい</a:t>
            </a:r>
          </a:p>
        </p:txBody>
      </p:sp>
      <p:sp>
        <p:nvSpPr>
          <p:cNvPr id="35" name="テキスト ボックス 24">
            <a:extLst>
              <a:ext uri="{FF2B5EF4-FFF2-40B4-BE49-F238E27FC236}">
                <a16:creationId xmlns:a16="http://schemas.microsoft.com/office/drawing/2014/main" id="{0887F60A-1EC0-A548-935A-76761A2F1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7100" y="1641060"/>
            <a:ext cx="16016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ひょうめんちょうりょく</a:t>
            </a:r>
          </a:p>
        </p:txBody>
      </p:sp>
      <p:sp>
        <p:nvSpPr>
          <p:cNvPr id="36" name="テキスト ボックス 24">
            <a:extLst>
              <a:ext uri="{FF2B5EF4-FFF2-40B4-BE49-F238E27FC236}">
                <a16:creationId xmlns:a16="http://schemas.microsoft.com/office/drawing/2014/main" id="{CEB71638-4525-0C44-BCFB-883DF7A1F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8452" y="1641059"/>
            <a:ext cx="16016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つよ</a:t>
            </a:r>
          </a:p>
        </p:txBody>
      </p:sp>
      <p:sp>
        <p:nvSpPr>
          <p:cNvPr id="37" name="テキスト ボックス 24">
            <a:extLst>
              <a:ext uri="{FF2B5EF4-FFF2-40B4-BE49-F238E27FC236}">
                <a16:creationId xmlns:a16="http://schemas.microsoft.com/office/drawing/2014/main" id="{B0C9AD66-A485-9C4B-AB53-6DEC0CAC4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2077" y="1637647"/>
            <a:ext cx="16016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38" name="テキスト ボックス 24">
            <a:extLst>
              <a:ext uri="{FF2B5EF4-FFF2-40B4-BE49-F238E27FC236}">
                <a16:creationId xmlns:a16="http://schemas.microsoft.com/office/drawing/2014/main" id="{7FCF3F3A-E8B9-F34E-986B-B99334CB55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029" y="1645810"/>
            <a:ext cx="16016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rgbClr val="93E4F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  <a:endParaRPr kumimoji="1" lang="en-US" altLang="ja-JP" sz="1200" dirty="0">
              <a:solidFill>
                <a:srgbClr val="93E4FF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39" name="テキスト ボックス 24">
            <a:extLst>
              <a:ext uri="{FF2B5EF4-FFF2-40B4-BE49-F238E27FC236}">
                <a16:creationId xmlns:a16="http://schemas.microsoft.com/office/drawing/2014/main" id="{1A2B43FE-15F5-C74C-8371-B133616BB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1297" y="2186799"/>
            <a:ext cx="16016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rgbClr val="93E4F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ひょうめんちょうりょく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670F406-A23B-384D-AF95-56B318965A2C}"/>
              </a:ext>
            </a:extLst>
          </p:cNvPr>
          <p:cNvSpPr txBox="1"/>
          <p:nvPr/>
        </p:nvSpPr>
        <p:spPr>
          <a:xfrm>
            <a:off x="1218406" y="303955"/>
            <a:ext cx="23853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ひょうめんちょうりょく</a:t>
            </a:r>
            <a:endParaRPr kumimoji="1" lang="en-US" altLang="ja-JP" sz="1600" spc="3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0847DC0-5674-254E-8BD7-5E56E3CCE86A}"/>
              </a:ext>
            </a:extLst>
          </p:cNvPr>
          <p:cNvSpPr txBox="1"/>
          <p:nvPr/>
        </p:nvSpPr>
        <p:spPr>
          <a:xfrm>
            <a:off x="3769895" y="303955"/>
            <a:ext cx="23853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よわ</a:t>
            </a:r>
            <a:endParaRPr kumimoji="1" lang="en-US" altLang="ja-JP" sz="1600" spc="3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42" name="テキスト ボックス 24">
            <a:extLst>
              <a:ext uri="{FF2B5EF4-FFF2-40B4-BE49-F238E27FC236}">
                <a16:creationId xmlns:a16="http://schemas.microsoft.com/office/drawing/2014/main" id="{5B7B9AF9-3013-D04D-88AF-600CA842F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8894" y="2190193"/>
            <a:ext cx="107798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rgbClr val="93E4F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つよ</a:t>
            </a:r>
          </a:p>
        </p:txBody>
      </p:sp>
      <p:sp>
        <p:nvSpPr>
          <p:cNvPr id="43" name="テキスト ボックス 24">
            <a:extLst>
              <a:ext uri="{FF2B5EF4-FFF2-40B4-BE49-F238E27FC236}">
                <a16:creationId xmlns:a16="http://schemas.microsoft.com/office/drawing/2014/main" id="{B737BE0E-09A8-2E48-94BE-231FF5B7F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229" y="2193587"/>
            <a:ext cx="107798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rgbClr val="93E4F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たい</a:t>
            </a:r>
          </a:p>
        </p:txBody>
      </p:sp>
      <p:sp>
        <p:nvSpPr>
          <p:cNvPr id="44" name="テキスト ボックス 24">
            <a:extLst>
              <a:ext uri="{FF2B5EF4-FFF2-40B4-BE49-F238E27FC236}">
                <a16:creationId xmlns:a16="http://schemas.microsoft.com/office/drawing/2014/main" id="{C3466CB2-D395-8D43-9019-F84809F84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4570" y="2196981"/>
            <a:ext cx="107798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45" name="テキスト ボックス 24">
            <a:extLst>
              <a:ext uri="{FF2B5EF4-FFF2-40B4-BE49-F238E27FC236}">
                <a16:creationId xmlns:a16="http://schemas.microsoft.com/office/drawing/2014/main" id="{657C31A5-2E22-D943-A0E8-F552679AB0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3366" y="2860023"/>
            <a:ext cx="160160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ひょうめんちょうりょく</a:t>
            </a:r>
          </a:p>
        </p:txBody>
      </p:sp>
      <p:sp>
        <p:nvSpPr>
          <p:cNvPr id="46" name="テキスト ボックス 24">
            <a:extLst>
              <a:ext uri="{FF2B5EF4-FFF2-40B4-BE49-F238E27FC236}">
                <a16:creationId xmlns:a16="http://schemas.microsoft.com/office/drawing/2014/main" id="{9239AC31-87E6-D645-9B0B-5AE7FF111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8395" y="2856418"/>
            <a:ext cx="13113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よわ</a:t>
            </a:r>
          </a:p>
        </p:txBody>
      </p:sp>
      <p:sp>
        <p:nvSpPr>
          <p:cNvPr id="47" name="テキスト ボックス 24">
            <a:extLst>
              <a:ext uri="{FF2B5EF4-FFF2-40B4-BE49-F238E27FC236}">
                <a16:creationId xmlns:a16="http://schemas.microsoft.com/office/drawing/2014/main" id="{805C1A08-9461-D146-B51B-9C9E551C0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4873" y="2860022"/>
            <a:ext cx="13113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</a:t>
            </a:r>
          </a:p>
        </p:txBody>
      </p:sp>
      <p:sp>
        <p:nvSpPr>
          <p:cNvPr id="48" name="テキスト ボックス 24">
            <a:extLst>
              <a:ext uri="{FF2B5EF4-FFF2-40B4-BE49-F238E27FC236}">
                <a16:creationId xmlns:a16="http://schemas.microsoft.com/office/drawing/2014/main" id="{574A020A-C244-A940-9E7A-9CDB21FD2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3366" y="3499800"/>
            <a:ext cx="13113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みぢか</a:t>
            </a:r>
          </a:p>
        </p:txBody>
      </p:sp>
      <p:sp>
        <p:nvSpPr>
          <p:cNvPr id="49" name="テキスト ボックス 24">
            <a:extLst>
              <a:ext uri="{FF2B5EF4-FFF2-40B4-BE49-F238E27FC236}">
                <a16:creationId xmlns:a16="http://schemas.microsoft.com/office/drawing/2014/main" id="{9935E21C-3968-4348-9010-73FB016FF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5470" y="3499800"/>
            <a:ext cx="13113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なに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99F2568-7244-F147-8013-3B71B2C06787}"/>
              </a:ext>
            </a:extLst>
          </p:cNvPr>
          <p:cNvSpPr txBox="1"/>
          <p:nvPr/>
        </p:nvSpPr>
        <p:spPr>
          <a:xfrm>
            <a:off x="877856" y="433772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じつ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B59C5C7-EAFD-A648-A84E-3E85FC68B893}"/>
              </a:ext>
            </a:extLst>
          </p:cNvPr>
          <p:cNvSpPr txBox="1"/>
          <p:nvPr/>
        </p:nvSpPr>
        <p:spPr>
          <a:xfrm>
            <a:off x="2634975" y="433772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24FE856D-455C-AB4B-B94A-2F231F58B751}"/>
              </a:ext>
            </a:extLst>
          </p:cNvPr>
          <p:cNvSpPr txBox="1"/>
          <p:nvPr/>
        </p:nvSpPr>
        <p:spPr>
          <a:xfrm>
            <a:off x="6568138" y="433772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たい</a:t>
            </a:r>
            <a:endParaRPr kumimoji="1" lang="en-US" altLang="ja-JP" sz="1400" spc="300" dirty="0">
              <a:solidFill>
                <a:srgbClr val="D5FC79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AF014C3-B7A3-9F45-8A1E-5B95A19C34A5}"/>
              </a:ext>
            </a:extLst>
          </p:cNvPr>
          <p:cNvSpPr txBox="1"/>
          <p:nvPr/>
        </p:nvSpPr>
        <p:spPr>
          <a:xfrm>
            <a:off x="1188845" y="4969106"/>
            <a:ext cx="1556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ひょうめんちょうりょく</a:t>
            </a:r>
            <a:endParaRPr kumimoji="1" lang="en-US" altLang="ja-JP" sz="1400" dirty="0">
              <a:solidFill>
                <a:srgbClr val="D5FC79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D5092C5-2A31-ED4F-8B00-38194450E779}"/>
              </a:ext>
            </a:extLst>
          </p:cNvPr>
          <p:cNvSpPr txBox="1"/>
          <p:nvPr/>
        </p:nvSpPr>
        <p:spPr>
          <a:xfrm>
            <a:off x="2837420" y="4969105"/>
            <a:ext cx="1556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よわ</a:t>
            </a:r>
            <a:endParaRPr kumimoji="1" lang="en-US" altLang="ja-JP" sz="1400" spc="300" dirty="0">
              <a:solidFill>
                <a:srgbClr val="D5FC79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">
            <p14:nvContentPartPr>
              <p14:cNvPr id="56" name="インク 55">
                <a:extLst>
                  <a:ext uri="{FF2B5EF4-FFF2-40B4-BE49-F238E27FC236}">
                    <a16:creationId xmlns:a16="http://schemas.microsoft.com/office/drawing/2014/main" id="{A0EC97EF-6950-5841-8A1E-C19679A1931A}"/>
                  </a:ext>
                </a:extLst>
              </p14:cNvPr>
              <p14:cNvContentPartPr/>
              <p14:nvPr/>
            </p14:nvContentPartPr>
            <p14:xfrm>
              <a:off x="4143254" y="4944272"/>
              <a:ext cx="1125360" cy="17640"/>
            </p14:xfrm>
          </p:contentPart>
        </mc:Choice>
        <mc:Fallback xmlns="">
          <p:pic>
            <p:nvPicPr>
              <p:cNvPr id="56" name="インク 55">
                <a:extLst>
                  <a:ext uri="{FF2B5EF4-FFF2-40B4-BE49-F238E27FC236}">
                    <a16:creationId xmlns:a16="http://schemas.microsoft.com/office/drawing/2014/main" id="{A0EC97EF-6950-5841-8A1E-C19679A1931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080254" y="4573832"/>
                <a:ext cx="1251000" cy="75816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8785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C1B7E2-B884-E646-8E41-320CAAB28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b="1">
                <a:solidFill>
                  <a:srgbClr val="5B9BD5"/>
                </a:solidFill>
              </a:rPr>
              <a:t>実験②</a:t>
            </a:r>
            <a:r>
              <a:rPr lang="en-US" altLang="ja-JP" sz="3200" b="1" dirty="0">
                <a:solidFill>
                  <a:srgbClr val="5B9BD5"/>
                </a:solidFill>
              </a:rPr>
              <a:t>〜</a:t>
            </a:r>
            <a:r>
              <a:rPr lang="ja-JP" altLang="en-US" sz="3200" b="1">
                <a:solidFill>
                  <a:srgbClr val="5B9BD5"/>
                </a:solidFill>
              </a:rPr>
              <a:t>せんざいでボートを走らせよう！</a:t>
            </a:r>
            <a:r>
              <a:rPr lang="en-US" altLang="ja-JP" sz="3200" b="1" dirty="0">
                <a:solidFill>
                  <a:srgbClr val="5B9BD5"/>
                </a:solidFill>
              </a:rPr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F3C9676-6CB2-F646-A1A3-B17577C3F8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dirty="0">
                <a:solidFill>
                  <a:srgbClr val="D5FC79"/>
                </a:solidFill>
              </a:rPr>
              <a:t>せんざいの表面張力を弱めるせいしつ</a:t>
            </a:r>
            <a:r>
              <a:rPr kumimoji="1" lang="ja-JP" altLang="en-US" dirty="0"/>
              <a:t>を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/>
              <a:t>実験でたしかめてみよう！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rgbClr val="93E4FF"/>
                </a:solidFill>
              </a:rPr>
              <a:t>水にうかせたボートを走らせられるかな？</a:t>
            </a:r>
            <a:endParaRPr kumimoji="1" lang="ja-JP" altLang="en-US" dirty="0">
              <a:solidFill>
                <a:srgbClr val="93E4FF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738C266-A991-8E47-98F8-9EC0F4A717F8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8814924-31BE-C541-A875-BFF33DF7B3B5}"/>
              </a:ext>
            </a:extLst>
          </p:cNvPr>
          <p:cNvSpPr txBox="1"/>
          <p:nvPr/>
        </p:nvSpPr>
        <p:spPr>
          <a:xfrm>
            <a:off x="6200274" y="457331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はし</a:t>
            </a:r>
          </a:p>
        </p:txBody>
      </p:sp>
      <p:sp>
        <p:nvSpPr>
          <p:cNvPr id="9" name="テキスト ボックス 24">
            <a:extLst>
              <a:ext uri="{FF2B5EF4-FFF2-40B4-BE49-F238E27FC236}">
                <a16:creationId xmlns:a16="http://schemas.microsoft.com/office/drawing/2014/main" id="{AEF17069-FC32-0047-955E-008FE3463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066" y="3121109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93E4F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0" name="テキスト ボックス 24">
            <a:extLst>
              <a:ext uri="{FF2B5EF4-FFF2-40B4-BE49-F238E27FC236}">
                <a16:creationId xmlns:a16="http://schemas.microsoft.com/office/drawing/2014/main" id="{AEB94778-673C-7748-BD43-C03ECEDA4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2295" y="3121109"/>
            <a:ext cx="1231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93E4F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はし</a:t>
            </a:r>
          </a:p>
        </p:txBody>
      </p:sp>
      <p:sp>
        <p:nvSpPr>
          <p:cNvPr id="13" name="テキスト ボックス 24">
            <a:extLst>
              <a:ext uri="{FF2B5EF4-FFF2-40B4-BE49-F238E27FC236}">
                <a16:creationId xmlns:a16="http://schemas.microsoft.com/office/drawing/2014/main" id="{0F1C2B5F-BAB8-BE44-8F6A-9248AA241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1676" y="1618039"/>
            <a:ext cx="15559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ひょうめんちょうりょく</a:t>
            </a:r>
          </a:p>
        </p:txBody>
      </p:sp>
      <p:sp>
        <p:nvSpPr>
          <p:cNvPr id="14" name="テキスト ボックス 24">
            <a:extLst>
              <a:ext uri="{FF2B5EF4-FFF2-40B4-BE49-F238E27FC236}">
                <a16:creationId xmlns:a16="http://schemas.microsoft.com/office/drawing/2014/main" id="{ACD01154-2465-F444-BE01-6A1475C13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13" y="2341082"/>
            <a:ext cx="15559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5" name="テキスト ボックス 24">
            <a:extLst>
              <a:ext uri="{FF2B5EF4-FFF2-40B4-BE49-F238E27FC236}">
                <a16:creationId xmlns:a16="http://schemas.microsoft.com/office/drawing/2014/main" id="{6E68ABD4-EFCD-4442-AE18-839C23556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6241" y="1618039"/>
            <a:ext cx="15559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ja-JP" altLang="en-US" sz="14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よわ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37B81AA-19AA-40C4-932F-5F9761EF2B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826" t="26344" r="20140" b="32796"/>
          <a:stretch/>
        </p:blipFill>
        <p:spPr>
          <a:xfrm rot="16200000">
            <a:off x="3185708" y="3511321"/>
            <a:ext cx="2270039" cy="29561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43506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9AF381-B54F-504B-A5A4-118835908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>
                <a:solidFill>
                  <a:schemeClr val="accent4">
                    <a:lumMod val="75000"/>
                  </a:schemeClr>
                </a:solidFill>
              </a:rPr>
              <a:t>もう一度かくにん！</a:t>
            </a:r>
            <a:endParaRPr kumimoji="1" lang="ja-JP" altLang="en-US" sz="40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257BB03-6709-E747-BEF4-4E26EF0DA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実験は広いところでやろう！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457200" lvl="1" indent="0">
              <a:buNone/>
            </a:pPr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せまいと、友だちとぶつかってあぶないよ。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やり方をしっかり理解してから始めよう！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457200" lvl="1" indent="0">
              <a:buNone/>
            </a:pPr>
            <a:r>
              <a:rPr lang="ja-JP" altLang="en-US" dirty="0">
                <a:solidFill>
                  <a:srgbClr val="5B9BD5">
                    <a:lumMod val="40000"/>
                    <a:lumOff val="60000"/>
                  </a:srgbClr>
                </a:solidFill>
              </a:rPr>
              <a:t>やり方をまちがえると、うまく結果が出ないことがあるよ。</a:t>
            </a:r>
            <a:endParaRPr lang="en-US" altLang="ja-JP" dirty="0">
              <a:solidFill>
                <a:srgbClr val="5B9BD5">
                  <a:lumMod val="40000"/>
                  <a:lumOff val="60000"/>
                </a:srgbClr>
              </a:solidFill>
            </a:endParaRPr>
          </a:p>
          <a:p>
            <a:pPr lvl="0">
              <a:buFont typeface="Wingdings" pitchFamily="2" charset="2"/>
              <a:buChar char="l"/>
            </a:pPr>
            <a:r>
              <a:rPr lang="ja-JP" altLang="en-US" u="sng" dirty="0">
                <a:solidFill>
                  <a:prstClr val="white"/>
                </a:solidFill>
              </a:rPr>
              <a:t>今回の実験では水を使うよ。</a:t>
            </a:r>
            <a:endParaRPr lang="en-US" altLang="ja-JP" u="sng" dirty="0">
              <a:solidFill>
                <a:prstClr val="white"/>
              </a:solidFill>
            </a:endParaRPr>
          </a:p>
          <a:p>
            <a:pPr marL="0" lvl="0" indent="0">
              <a:buNone/>
            </a:pPr>
            <a:r>
              <a:rPr lang="ja-JP" altLang="en-US" dirty="0">
                <a:solidFill>
                  <a:prstClr val="white"/>
                </a:solidFill>
              </a:rPr>
              <a:t>　</a:t>
            </a:r>
            <a:r>
              <a:rPr lang="ja-JP" altLang="en-US" u="sng" dirty="0">
                <a:solidFill>
                  <a:prstClr val="white"/>
                </a:solidFill>
              </a:rPr>
              <a:t>ぬれてもだいじょうぶなところで実験しよう！</a:t>
            </a:r>
            <a:endParaRPr lang="en-US" altLang="ja-JP" u="sng" dirty="0">
              <a:solidFill>
                <a:prstClr val="white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5D68BCE-2FAA-1F4B-B3FF-BA1A20B15457}"/>
              </a:ext>
            </a:extLst>
          </p:cNvPr>
          <p:cNvSpPr txBox="1"/>
          <p:nvPr/>
        </p:nvSpPr>
        <p:spPr>
          <a:xfrm>
            <a:off x="955954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895F95-63E2-A042-83D6-44BEE2050F5C}"/>
              </a:ext>
            </a:extLst>
          </p:cNvPr>
          <p:cNvSpPr txBox="1"/>
          <p:nvPr/>
        </p:nvSpPr>
        <p:spPr>
          <a:xfrm>
            <a:off x="1939806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E85F190-3350-D541-AB54-D837CFC1E426}"/>
              </a:ext>
            </a:extLst>
          </p:cNvPr>
          <p:cNvSpPr txBox="1"/>
          <p:nvPr/>
        </p:nvSpPr>
        <p:spPr>
          <a:xfrm>
            <a:off x="3167030" y="29957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288FEFE-060F-8040-841F-4300DB0E100F}"/>
              </a:ext>
            </a:extLst>
          </p:cNvPr>
          <p:cNvSpPr txBox="1"/>
          <p:nvPr/>
        </p:nvSpPr>
        <p:spPr>
          <a:xfrm>
            <a:off x="1449532" y="29957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CBE69B4-B3E8-BE43-AE83-C9E6212DDA17}"/>
              </a:ext>
            </a:extLst>
          </p:cNvPr>
          <p:cNvSpPr txBox="1"/>
          <p:nvPr/>
        </p:nvSpPr>
        <p:spPr>
          <a:xfrm>
            <a:off x="4835005" y="29957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6EF7896-9492-7A4D-9A9B-55C7662EECA3}"/>
              </a:ext>
            </a:extLst>
          </p:cNvPr>
          <p:cNvSpPr txBox="1"/>
          <p:nvPr/>
        </p:nvSpPr>
        <p:spPr>
          <a:xfrm>
            <a:off x="1553100" y="3715339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86FF490-0A8C-1D48-B14E-E68C194A7115}"/>
              </a:ext>
            </a:extLst>
          </p:cNvPr>
          <p:cNvSpPr txBox="1"/>
          <p:nvPr/>
        </p:nvSpPr>
        <p:spPr>
          <a:xfrm>
            <a:off x="4292888" y="3718212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6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けっか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FBDC0E3-EC45-E047-8CDC-46CA3153F661}"/>
              </a:ext>
            </a:extLst>
          </p:cNvPr>
          <p:cNvSpPr txBox="1"/>
          <p:nvPr/>
        </p:nvSpPr>
        <p:spPr>
          <a:xfrm>
            <a:off x="5163900" y="3715338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F02D646-8FCA-504E-98F8-BEE3EA037A45}"/>
              </a:ext>
            </a:extLst>
          </p:cNvPr>
          <p:cNvSpPr txBox="1"/>
          <p:nvPr/>
        </p:nvSpPr>
        <p:spPr>
          <a:xfrm>
            <a:off x="2260884" y="2332863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とも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ECAD0B7-D60C-B94D-AD3F-03D6F43EB580}"/>
              </a:ext>
            </a:extLst>
          </p:cNvPr>
          <p:cNvSpPr txBox="1"/>
          <p:nvPr/>
        </p:nvSpPr>
        <p:spPr>
          <a:xfrm>
            <a:off x="2033037" y="311877"/>
            <a:ext cx="1006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いちど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D76B70C-CC9C-E245-8DFC-1F32EB83B56A}"/>
              </a:ext>
            </a:extLst>
          </p:cNvPr>
          <p:cNvSpPr txBox="1"/>
          <p:nvPr/>
        </p:nvSpPr>
        <p:spPr>
          <a:xfrm>
            <a:off x="3854835" y="43862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70AC023-D60D-E44D-A86A-1EE0D88401C1}"/>
              </a:ext>
            </a:extLst>
          </p:cNvPr>
          <p:cNvSpPr txBox="1"/>
          <p:nvPr/>
        </p:nvSpPr>
        <p:spPr>
          <a:xfrm>
            <a:off x="1952030" y="4386248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C0E436B-FA39-954C-9475-BA375CD00B5A}"/>
              </a:ext>
            </a:extLst>
          </p:cNvPr>
          <p:cNvSpPr txBox="1"/>
          <p:nvPr/>
        </p:nvSpPr>
        <p:spPr>
          <a:xfrm>
            <a:off x="3220168" y="438624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ED09418-EDD3-AA46-9392-D635BDF80E31}"/>
              </a:ext>
            </a:extLst>
          </p:cNvPr>
          <p:cNvSpPr txBox="1"/>
          <p:nvPr/>
        </p:nvSpPr>
        <p:spPr>
          <a:xfrm>
            <a:off x="914858" y="4394064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こんかい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1E035EA-1BD1-44D8-8BBE-0267ACF4F1C8}"/>
              </a:ext>
            </a:extLst>
          </p:cNvPr>
          <p:cNvSpPr txBox="1"/>
          <p:nvPr/>
        </p:nvSpPr>
        <p:spPr>
          <a:xfrm>
            <a:off x="4946025" y="5089913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</p:spTree>
    <p:extLst>
      <p:ext uri="{BB962C8B-B14F-4D97-AF65-F5344CB8AC3E}">
        <p14:creationId xmlns:p14="http://schemas.microsoft.com/office/powerpoint/2010/main" val="3680945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1EABAE-2F5B-2944-A50E-BEA2A5695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5"/>
                </a:solidFill>
              </a:rPr>
              <a:t>実験</a:t>
            </a:r>
            <a:r>
              <a:rPr lang="en-US" altLang="ja-JP" b="1" dirty="0">
                <a:solidFill>
                  <a:schemeClr val="accent5"/>
                </a:solidFill>
              </a:rPr>
              <a:t>②</a:t>
            </a:r>
            <a:r>
              <a:rPr kumimoji="1" lang="en-US" altLang="ja-JP" dirty="0"/>
              <a:t>〜</a:t>
            </a:r>
            <a:r>
              <a:rPr kumimoji="1" lang="ja-JP" altLang="en-US"/>
              <a:t>準備するもの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F6FCE6E-390F-FF41-B14F-1FE886858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/>
              <a:t>はっぽうスチロールのトレイ　</a:t>
            </a:r>
            <a:r>
              <a:rPr kumimoji="1" lang="en-US" altLang="ja-JP" dirty="0"/>
              <a:t>1</a:t>
            </a:r>
            <a:r>
              <a:rPr lang="ja-JP" altLang="en-US"/>
              <a:t>こ</a:t>
            </a:r>
            <a:endParaRPr kumimoji="1" lang="en-US" altLang="ja-JP" dirty="0"/>
          </a:p>
          <a:p>
            <a:r>
              <a:rPr kumimoji="1" lang="ja-JP" altLang="en-US"/>
              <a:t>めんぼう　</a:t>
            </a:r>
            <a:r>
              <a:rPr kumimoji="1" lang="en-US" altLang="ja-JP" dirty="0"/>
              <a:t>1</a:t>
            </a:r>
            <a:r>
              <a:rPr kumimoji="1" lang="ja-JP" altLang="en-US"/>
              <a:t>本</a:t>
            </a:r>
            <a:endParaRPr kumimoji="1" lang="en-US" altLang="ja-JP" dirty="0"/>
          </a:p>
          <a:p>
            <a:r>
              <a:rPr lang="ja-JP" altLang="en-US"/>
              <a:t>せんざい　少し</a:t>
            </a:r>
            <a:endParaRPr lang="en-US" altLang="ja-JP" dirty="0"/>
          </a:p>
          <a:p>
            <a:r>
              <a:rPr kumimoji="1" lang="ja-JP" altLang="en-US"/>
              <a:t>せんめんき　</a:t>
            </a:r>
            <a:r>
              <a:rPr kumimoji="1" lang="en-US" altLang="ja-JP" dirty="0"/>
              <a:t>1</a:t>
            </a:r>
            <a:r>
              <a:rPr lang="ja-JP" altLang="en-US"/>
              <a:t>こ</a:t>
            </a:r>
            <a:endParaRPr kumimoji="1" lang="en-US" altLang="ja-JP" dirty="0"/>
          </a:p>
          <a:p>
            <a:r>
              <a:rPr lang="ja-JP" altLang="en-US"/>
              <a:t>はさみ</a:t>
            </a:r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AA37D24-2536-DF4F-B24F-78360079B060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07C8455-2530-2C4E-BCC0-E01A9FB2EB2E}"/>
              </a:ext>
            </a:extLst>
          </p:cNvPr>
          <p:cNvSpPr txBox="1"/>
          <p:nvPr/>
        </p:nvSpPr>
        <p:spPr>
          <a:xfrm>
            <a:off x="3429664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latin typeface="Meiryo UI" panose="020B0604030504040204" pitchFamily="34" charset="-128"/>
                <a:ea typeface="Meiryo UI" panose="020B0604030504040204" pitchFamily="34" charset="-128"/>
              </a:rPr>
              <a:t>じゅんび</a:t>
            </a:r>
          </a:p>
        </p:txBody>
      </p:sp>
      <p:pic>
        <p:nvPicPr>
          <p:cNvPr id="7" name="図 6" descr="フライパン が含まれている画像&#10;&#10;自動的に生成された説明">
            <a:extLst>
              <a:ext uri="{FF2B5EF4-FFF2-40B4-BE49-F238E27FC236}">
                <a16:creationId xmlns:a16="http://schemas.microsoft.com/office/drawing/2014/main" id="{43F60119-9B6D-884F-9ADB-92EF603A1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1181" y="2848195"/>
            <a:ext cx="1418725" cy="1161610"/>
          </a:xfrm>
          <a:prstGeom prst="rect">
            <a:avLst/>
          </a:prstGeom>
        </p:spPr>
      </p:pic>
      <p:pic>
        <p:nvPicPr>
          <p:cNvPr id="9" name="図 8" descr="テーブル, スポーツゲーム が含まれている画像&#10;&#10;自動的に生成された説明">
            <a:extLst>
              <a:ext uri="{FF2B5EF4-FFF2-40B4-BE49-F238E27FC236}">
                <a16:creationId xmlns:a16="http://schemas.microsoft.com/office/drawing/2014/main" id="{F44EEE52-B3DE-6347-9C17-8F686B519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8246" y="1873071"/>
            <a:ext cx="1533508" cy="1836537"/>
          </a:xfrm>
          <a:prstGeom prst="rect">
            <a:avLst/>
          </a:prstGeom>
        </p:spPr>
      </p:pic>
      <p:pic>
        <p:nvPicPr>
          <p:cNvPr id="11" name="図 10" descr="座る, ボウル, テーブル, カップ が含まれている画像&#10;&#10;自動的に生成された説明">
            <a:extLst>
              <a:ext uri="{FF2B5EF4-FFF2-40B4-BE49-F238E27FC236}">
                <a16:creationId xmlns:a16="http://schemas.microsoft.com/office/drawing/2014/main" id="{F2FE2B54-583E-1B4F-9EE9-545045747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4780" y="4009805"/>
            <a:ext cx="1735528" cy="1519735"/>
          </a:xfrm>
          <a:prstGeom prst="rect">
            <a:avLst/>
          </a:prstGeom>
        </p:spPr>
      </p:pic>
      <p:pic>
        <p:nvPicPr>
          <p:cNvPr id="13" name="図 12" descr="食品 が含まれている画像&#10;&#10;自動的に生成された説明">
            <a:extLst>
              <a:ext uri="{FF2B5EF4-FFF2-40B4-BE49-F238E27FC236}">
                <a16:creationId xmlns:a16="http://schemas.microsoft.com/office/drawing/2014/main" id="{F629FD81-5D9B-9742-AE4D-5E531FD21A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5610" y="4175434"/>
            <a:ext cx="1464639" cy="1836537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9CEF211-413A-4545-BAF3-3C6C95719C2E}"/>
              </a:ext>
            </a:extLst>
          </p:cNvPr>
          <p:cNvSpPr txBox="1"/>
          <p:nvPr/>
        </p:nvSpPr>
        <p:spPr>
          <a:xfrm>
            <a:off x="2441032" y="238773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ぽん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BB9586A-CE07-6040-9E99-8886F038CF90}"/>
              </a:ext>
            </a:extLst>
          </p:cNvPr>
          <p:cNvSpPr txBox="1"/>
          <p:nvPr/>
        </p:nvSpPr>
        <p:spPr>
          <a:xfrm>
            <a:off x="2264762" y="317153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すこ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73C1717-83E5-D846-BAA7-AE3A925FD2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5436" y="4174455"/>
            <a:ext cx="1565910" cy="183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01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97F8D2-8761-9649-8B2A-2B27E14D8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 dirty="0">
                <a:solidFill>
                  <a:schemeClr val="accent5"/>
                </a:solidFill>
              </a:rPr>
              <a:t>実験②</a:t>
            </a:r>
            <a:r>
              <a:rPr kumimoji="1" lang="en-US" altLang="ja-JP" dirty="0"/>
              <a:t>〜</a:t>
            </a:r>
            <a:r>
              <a:rPr kumimoji="1" lang="ja-JP" altLang="en-US" dirty="0"/>
              <a:t>やり方</a:t>
            </a:r>
            <a:r>
              <a:rPr kumimoji="1" lang="en-US" altLang="ja-JP" dirty="0"/>
              <a:t>〜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9B57A8A-561F-FA44-8793-16C065DB8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ea"/>
              <a:buAutoNum type="circleNumDbPlain"/>
            </a:pPr>
            <a:r>
              <a:rPr kumimoji="1" lang="ja-JP" altLang="en-US" dirty="0"/>
              <a:t>はっぽうスチロールのトレイを切って、小さなボートを作る。</a:t>
            </a:r>
            <a:endParaRPr kumimoji="1" lang="en-US" altLang="ja-JP" dirty="0"/>
          </a:p>
          <a:p>
            <a:pPr marL="514350" indent="-514350">
              <a:buFont typeface="+mj-ea"/>
              <a:buAutoNum type="circleNumDbPlain"/>
            </a:pPr>
            <a:endParaRPr lang="en-US" altLang="ja-JP" dirty="0"/>
          </a:p>
          <a:p>
            <a:pPr marL="514350" indent="-514350">
              <a:buFont typeface="+mj-ea"/>
              <a:buAutoNum type="circleNumDbPlain"/>
            </a:pPr>
            <a:r>
              <a:rPr lang="ja-JP" altLang="en-US" dirty="0"/>
              <a:t>めんぼうの先にせんざいをつけて、ボートの</a:t>
            </a:r>
            <a:r>
              <a:rPr lang="ja-JP" altLang="en-US" dirty="0">
                <a:solidFill>
                  <a:srgbClr val="FFD579"/>
                </a:solidFill>
              </a:rPr>
              <a:t>後ろがわ</a:t>
            </a:r>
            <a:r>
              <a:rPr lang="ja-JP" altLang="en-US" dirty="0"/>
              <a:t>をさわり、せんざいをつける。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75A4CF7-F68C-1C42-9EDB-DFA562DB53F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5E62143-75D9-634D-B9E4-09635F4E1CC3}"/>
              </a:ext>
            </a:extLst>
          </p:cNvPr>
          <p:cNvSpPr txBox="1"/>
          <p:nvPr/>
        </p:nvSpPr>
        <p:spPr>
          <a:xfrm>
            <a:off x="4193096" y="303955"/>
            <a:ext cx="706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  <a:endParaRPr kumimoji="1" lang="en-US" altLang="ja-JP" sz="1600" spc="3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3D5AC36-CB43-E646-ACDF-74D46A894D8F}"/>
              </a:ext>
            </a:extLst>
          </p:cNvPr>
          <p:cNvSpPr txBox="1"/>
          <p:nvPr/>
        </p:nvSpPr>
        <p:spPr>
          <a:xfrm>
            <a:off x="5048403" y="162735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7412DFC-5434-6649-A972-025E7D4E2661}"/>
              </a:ext>
            </a:extLst>
          </p:cNvPr>
          <p:cNvSpPr txBox="1"/>
          <p:nvPr/>
        </p:nvSpPr>
        <p:spPr>
          <a:xfrm>
            <a:off x="6065209" y="16212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EF86806-7FE7-C748-8290-45A5CF2FF2E1}"/>
              </a:ext>
            </a:extLst>
          </p:cNvPr>
          <p:cNvSpPr txBox="1"/>
          <p:nvPr/>
        </p:nvSpPr>
        <p:spPr>
          <a:xfrm>
            <a:off x="1197315" y="226932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0445C40-C9C7-924C-946E-9EAF5D80CBF8}"/>
              </a:ext>
            </a:extLst>
          </p:cNvPr>
          <p:cNvSpPr txBox="1"/>
          <p:nvPr/>
        </p:nvSpPr>
        <p:spPr>
          <a:xfrm>
            <a:off x="2605427" y="379373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さき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1E598D7-C959-D24F-859A-EEC342766583}"/>
              </a:ext>
            </a:extLst>
          </p:cNvPr>
          <p:cNvSpPr txBox="1"/>
          <p:nvPr/>
        </p:nvSpPr>
        <p:spPr>
          <a:xfrm>
            <a:off x="6890935" y="379373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うし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A199331-81AA-4CB8-96D8-91EE4F4473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33" t="22829" r="14116"/>
          <a:stretch/>
        </p:blipFill>
        <p:spPr>
          <a:xfrm rot="16200000">
            <a:off x="4525076" y="1992189"/>
            <a:ext cx="1563941" cy="2275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F6E08E87-322A-46E1-9106-B0E0B7977D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21" t="39617" b="37578"/>
          <a:stretch/>
        </p:blipFill>
        <p:spPr>
          <a:xfrm>
            <a:off x="4929388" y="4670190"/>
            <a:ext cx="3173070" cy="12959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96021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97F8D2-8761-9649-8B2A-2B27E14D8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5"/>
                </a:solidFill>
              </a:rPr>
              <a:t>実験②</a:t>
            </a:r>
            <a:r>
              <a:rPr kumimoji="1" lang="en-US" altLang="ja-JP" dirty="0"/>
              <a:t>〜</a:t>
            </a:r>
            <a:r>
              <a:rPr kumimoji="1" lang="ja-JP" altLang="en-US"/>
              <a:t>やり方</a:t>
            </a:r>
            <a:r>
              <a:rPr kumimoji="1"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9B57A8A-561F-FA44-8793-16C065DB8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ea"/>
              <a:buAutoNum type="circleNumDbPlain" startAt="3"/>
            </a:pPr>
            <a:r>
              <a:rPr kumimoji="1" lang="ja-JP" altLang="en-US"/>
              <a:t>せんめんきに水をため、ボートをそっとうかべる</a:t>
            </a:r>
            <a:r>
              <a:rPr lang="ja-JP" altLang="en-US"/>
              <a:t>。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75A4CF7-F68C-1C42-9EDB-DFA562DB53F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5E62143-75D9-634D-B9E4-09635F4E1CC3}"/>
              </a:ext>
            </a:extLst>
          </p:cNvPr>
          <p:cNvSpPr txBox="1"/>
          <p:nvPr/>
        </p:nvSpPr>
        <p:spPr>
          <a:xfrm>
            <a:off x="4193096" y="303955"/>
            <a:ext cx="706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  <a:endParaRPr kumimoji="1" lang="en-US" altLang="ja-JP" sz="1600" spc="3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B87BB9B-9E7D-9D49-9372-A61AB543067E}"/>
              </a:ext>
            </a:extLst>
          </p:cNvPr>
          <p:cNvSpPr txBox="1"/>
          <p:nvPr/>
        </p:nvSpPr>
        <p:spPr>
          <a:xfrm>
            <a:off x="2870314" y="162735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195499BF-8161-4666-A06C-D283448600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826" t="26344" r="20140" b="32796"/>
          <a:stretch/>
        </p:blipFill>
        <p:spPr>
          <a:xfrm rot="16200000">
            <a:off x="2630770" y="1992351"/>
            <a:ext cx="3524771" cy="45900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80331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6D9B8A9A-F29B-234A-B845-7AD9C391CF6C}"/>
              </a:ext>
            </a:extLst>
          </p:cNvPr>
          <p:cNvSpPr/>
          <p:nvPr/>
        </p:nvSpPr>
        <p:spPr>
          <a:xfrm>
            <a:off x="1943613" y="3458422"/>
            <a:ext cx="5133485" cy="656788"/>
          </a:xfrm>
          <a:prstGeom prst="rect">
            <a:avLst/>
          </a:prstGeom>
          <a:solidFill>
            <a:srgbClr val="A8E5FF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651E524-C468-1848-8421-54399D2CECC0}"/>
              </a:ext>
            </a:extLst>
          </p:cNvPr>
          <p:cNvSpPr/>
          <p:nvPr/>
        </p:nvSpPr>
        <p:spPr>
          <a:xfrm>
            <a:off x="1686938" y="4265796"/>
            <a:ext cx="5646834" cy="656788"/>
          </a:xfrm>
          <a:prstGeom prst="rect">
            <a:avLst/>
          </a:prstGeom>
          <a:solidFill>
            <a:srgbClr val="D5FC79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F4A4153-D805-F14A-A35C-AD043A113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b="1">
                <a:solidFill>
                  <a:schemeClr val="accent5"/>
                </a:solidFill>
              </a:rPr>
              <a:t>実験②</a:t>
            </a:r>
            <a:r>
              <a:rPr lang="en-US" altLang="ja-JP" sz="3200" b="1" dirty="0">
                <a:solidFill>
                  <a:schemeClr val="accent5"/>
                </a:solidFill>
              </a:rPr>
              <a:t>〜</a:t>
            </a:r>
            <a:r>
              <a:rPr lang="ja-JP" altLang="en-US" sz="3200" b="1">
                <a:solidFill>
                  <a:schemeClr val="accent5"/>
                </a:solidFill>
              </a:rPr>
              <a:t>せんざいでボートを走らせよう！</a:t>
            </a:r>
            <a:r>
              <a:rPr lang="en-US" altLang="ja-JP" sz="3200" b="1" dirty="0">
                <a:solidFill>
                  <a:schemeClr val="accent5"/>
                </a:solidFill>
              </a:rPr>
              <a:t>〜</a:t>
            </a:r>
            <a:endParaRPr kumimoji="1" lang="ja-JP" altLang="en-US">
              <a:solidFill>
                <a:schemeClr val="accent5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68F1B13-8D57-5D4D-923D-176CCD3BA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 fontScale="92500"/>
          </a:bodyPr>
          <a:lstStyle/>
          <a:p>
            <a:pPr marL="0" lvl="0" indent="0" algn="ctr">
              <a:buNone/>
            </a:pPr>
            <a:r>
              <a:rPr lang="ja-JP" altLang="en-US" sz="5400">
                <a:solidFill>
                  <a:prstClr val="white"/>
                </a:solidFill>
              </a:rPr>
              <a:t>さっそく作ってうかべてみよう！</a:t>
            </a:r>
            <a:endParaRPr lang="en-US" altLang="ja-JP" sz="1500" dirty="0">
              <a:solidFill>
                <a:prstClr val="white"/>
              </a:solidFill>
            </a:endParaRPr>
          </a:p>
          <a:p>
            <a:pPr marL="0" lvl="0" indent="0" algn="ctr">
              <a:buNone/>
            </a:pPr>
            <a:r>
              <a:rPr lang="ja-JP" altLang="en-US" sz="3200"/>
              <a:t>ボートはどんなふうに動くかな？</a:t>
            </a:r>
            <a:endParaRPr lang="en-US" altLang="ja-JP" sz="3200" dirty="0"/>
          </a:p>
          <a:p>
            <a:pPr marL="0" lvl="0" indent="0" algn="ctr">
              <a:buNone/>
            </a:pPr>
            <a:r>
              <a:rPr lang="ja-JP" altLang="en-US" sz="3200"/>
              <a:t>どうしてそんな動きをするんだろう？</a:t>
            </a:r>
            <a:endParaRPr lang="en-US" altLang="ja-JP" sz="3200" dirty="0"/>
          </a:p>
          <a:p>
            <a:pPr marL="0" indent="0" algn="ctr">
              <a:buNone/>
            </a:pPr>
            <a:r>
              <a:rPr lang="ja-JP" altLang="en-US">
                <a:solidFill>
                  <a:prstClr val="white"/>
                </a:solidFill>
              </a:rPr>
              <a:t>みんなで話し合ってみよう！</a:t>
            </a:r>
            <a:endParaRPr lang="en-US" altLang="ja-JP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165FBB7-5E12-974B-8335-B9C19D69207A}"/>
              </a:ext>
            </a:extLst>
          </p:cNvPr>
          <p:cNvSpPr txBox="1"/>
          <p:nvPr/>
        </p:nvSpPr>
        <p:spPr>
          <a:xfrm>
            <a:off x="2649234" y="2231915"/>
            <a:ext cx="901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1FD6589-19EA-844C-A847-EE87824E92D5}"/>
              </a:ext>
            </a:extLst>
          </p:cNvPr>
          <p:cNvSpPr txBox="1"/>
          <p:nvPr/>
        </p:nvSpPr>
        <p:spPr>
          <a:xfrm>
            <a:off x="5205654" y="3423997"/>
            <a:ext cx="819480" cy="279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うご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2C78655-F491-8349-9A8A-E188BD0E4B58}"/>
              </a:ext>
            </a:extLst>
          </p:cNvPr>
          <p:cNvSpPr txBox="1"/>
          <p:nvPr/>
        </p:nvSpPr>
        <p:spPr>
          <a:xfrm>
            <a:off x="3980539" y="423723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うご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3F9A009-ED52-9E46-972C-FAE84DBAEDFB}"/>
              </a:ext>
            </a:extLst>
          </p:cNvPr>
          <p:cNvSpPr txBox="1"/>
          <p:nvPr/>
        </p:nvSpPr>
        <p:spPr>
          <a:xfrm>
            <a:off x="3800011" y="50283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はな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5FD2C88-0A55-1646-A2BA-BDEC85B016E1}"/>
              </a:ext>
            </a:extLst>
          </p:cNvPr>
          <p:cNvSpPr txBox="1"/>
          <p:nvPr/>
        </p:nvSpPr>
        <p:spPr>
          <a:xfrm>
            <a:off x="4470939" y="502838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160283-BCE0-C64D-B0C1-55FBFEA7967F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8C9ABCC-1D2F-754F-91BF-38ADED52ABD5}"/>
              </a:ext>
            </a:extLst>
          </p:cNvPr>
          <p:cNvSpPr txBox="1"/>
          <p:nvPr/>
        </p:nvSpPr>
        <p:spPr>
          <a:xfrm>
            <a:off x="6200274" y="457331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はし</a:t>
            </a:r>
          </a:p>
        </p:txBody>
      </p:sp>
    </p:spTree>
    <p:extLst>
      <p:ext uri="{BB962C8B-B14F-4D97-AF65-F5344CB8AC3E}">
        <p14:creationId xmlns:p14="http://schemas.microsoft.com/office/powerpoint/2010/main" val="4281658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354F20-9E48-9744-AB8E-E3EF65574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なんでボートが進んだの？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934F4E2-64C9-DC48-85AA-B36DA4CEC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kumimoji="1" lang="ja-JP" altLang="en-US" sz="2400" dirty="0"/>
              <a:t>ボートが進んだ理由：</a:t>
            </a:r>
            <a:r>
              <a:rPr kumimoji="1" lang="en-US" altLang="ja-JP" sz="3200" dirty="0"/>
              <a:t> </a:t>
            </a:r>
          </a:p>
          <a:p>
            <a:pPr marL="0" indent="0">
              <a:buNone/>
            </a:pPr>
            <a:r>
              <a:rPr lang="ja-JP" altLang="en-US" sz="3200" dirty="0">
                <a:solidFill>
                  <a:srgbClr val="FC9F97"/>
                </a:solidFill>
              </a:rPr>
              <a:t>　</a:t>
            </a:r>
            <a:r>
              <a:rPr lang="ja-JP" altLang="en-US" sz="3200" dirty="0"/>
              <a:t>ボートの</a:t>
            </a:r>
            <a:r>
              <a:rPr lang="ja-JP" altLang="en-US" sz="3200" dirty="0">
                <a:solidFill>
                  <a:srgbClr val="FC9F97"/>
                </a:solidFill>
              </a:rPr>
              <a:t>前と後ろで表面張力がちがう</a:t>
            </a:r>
            <a:r>
              <a:rPr lang="ja-JP" altLang="en-US" sz="3200" dirty="0"/>
              <a:t>から！</a:t>
            </a:r>
            <a:endParaRPr kumimoji="1" lang="en-US" altLang="ja-JP" sz="3200" dirty="0"/>
          </a:p>
          <a:p>
            <a:endParaRPr lang="en-US" altLang="ja-JP" sz="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ja-JP" alt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後ろに</a:t>
            </a:r>
            <a:r>
              <a:rPr lang="ja-JP" alt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せんざい</a:t>
            </a:r>
            <a:r>
              <a:rPr lang="ja-JP" alt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をつけたため、</a:t>
            </a:r>
            <a:r>
              <a:rPr lang="ja-JP" alt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後ろがわの表面張力が弱くなった</a:t>
            </a:r>
            <a:r>
              <a:rPr lang="ja-JP" alt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。</a:t>
            </a:r>
            <a:endParaRPr lang="en-US" altLang="ja-JP" sz="2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ja-JP" alt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だから</a:t>
            </a:r>
            <a:r>
              <a:rPr lang="ja-JP" altLang="en-US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前に引っぱる表面張力の方が強くなって</a:t>
            </a:r>
            <a:r>
              <a:rPr lang="ja-JP" alt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、</a:t>
            </a:r>
            <a:endParaRPr lang="en-US" altLang="ja-JP" sz="2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　ボートは前に進んだんだよ</a:t>
            </a:r>
            <a:r>
              <a:rPr lang="ja-JP" alt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！</a:t>
            </a:r>
            <a:endParaRPr lang="en-US" altLang="ja-JP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E81DE288-5CA4-0947-BCD9-C736E4458163}"/>
              </a:ext>
            </a:extLst>
          </p:cNvPr>
          <p:cNvGrpSpPr/>
          <p:nvPr/>
        </p:nvGrpSpPr>
        <p:grpSpPr>
          <a:xfrm>
            <a:off x="4437709" y="4846605"/>
            <a:ext cx="2963886" cy="1143684"/>
            <a:chOff x="3322428" y="4971737"/>
            <a:chExt cx="2963886" cy="1143684"/>
          </a:xfrm>
        </p:grpSpPr>
        <p:sp>
          <p:nvSpPr>
            <p:cNvPr id="4" name="ホームベース 3">
              <a:extLst>
                <a:ext uri="{FF2B5EF4-FFF2-40B4-BE49-F238E27FC236}">
                  <a16:creationId xmlns:a16="http://schemas.microsoft.com/office/drawing/2014/main" id="{4267408B-3421-2F4A-B5C3-475967BA77AE}"/>
                </a:ext>
              </a:extLst>
            </p:cNvPr>
            <p:cNvSpPr/>
            <p:nvPr/>
          </p:nvSpPr>
          <p:spPr>
            <a:xfrm rot="11918377">
              <a:off x="3813342" y="4971737"/>
              <a:ext cx="1212350" cy="636998"/>
            </a:xfrm>
            <a:prstGeom prst="homePlate">
              <a:avLst/>
            </a:prstGeom>
            <a:solidFill>
              <a:schemeClr val="l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右矢印 4">
              <a:extLst>
                <a:ext uri="{FF2B5EF4-FFF2-40B4-BE49-F238E27FC236}">
                  <a16:creationId xmlns:a16="http://schemas.microsoft.com/office/drawing/2014/main" id="{B0266DF3-710A-C349-975E-3A04923F1806}"/>
                </a:ext>
              </a:extLst>
            </p:cNvPr>
            <p:cNvSpPr/>
            <p:nvPr/>
          </p:nvSpPr>
          <p:spPr>
            <a:xfrm rot="11918377">
              <a:off x="3322428" y="5169959"/>
              <a:ext cx="528898" cy="623447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右矢印 5">
              <a:extLst>
                <a:ext uri="{FF2B5EF4-FFF2-40B4-BE49-F238E27FC236}">
                  <a16:creationId xmlns:a16="http://schemas.microsoft.com/office/drawing/2014/main" id="{60E82085-6F02-354E-BB7C-D7D03838E298}"/>
                </a:ext>
              </a:extLst>
            </p:cNvPr>
            <p:cNvSpPr/>
            <p:nvPr/>
          </p:nvSpPr>
          <p:spPr>
            <a:xfrm rot="1118377">
              <a:off x="4821656" y="5883218"/>
              <a:ext cx="272946" cy="232203"/>
            </a:xfrm>
            <a:prstGeom prst="rightArrow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円/楕円 8">
              <a:extLst>
                <a:ext uri="{FF2B5EF4-FFF2-40B4-BE49-F238E27FC236}">
                  <a16:creationId xmlns:a16="http://schemas.microsoft.com/office/drawing/2014/main" id="{2D89ECE5-63EF-B74F-A098-02EF496AF756}"/>
                </a:ext>
              </a:extLst>
            </p:cNvPr>
            <p:cNvSpPr/>
            <p:nvPr/>
          </p:nvSpPr>
          <p:spPr>
            <a:xfrm rot="17068205">
              <a:off x="4810774" y="5379427"/>
              <a:ext cx="192730" cy="169603"/>
            </a:xfrm>
            <a:custGeom>
              <a:avLst/>
              <a:gdLst>
                <a:gd name="connsiteX0" fmla="*/ 0 w 192730"/>
                <a:gd name="connsiteY0" fmla="*/ 84802 h 169603"/>
                <a:gd name="connsiteX1" fmla="*/ 96365 w 192730"/>
                <a:gd name="connsiteY1" fmla="*/ 0 h 169603"/>
                <a:gd name="connsiteX2" fmla="*/ 192730 w 192730"/>
                <a:gd name="connsiteY2" fmla="*/ 84802 h 169603"/>
                <a:gd name="connsiteX3" fmla="*/ 96365 w 192730"/>
                <a:gd name="connsiteY3" fmla="*/ 169604 h 169603"/>
                <a:gd name="connsiteX4" fmla="*/ 0 w 192730"/>
                <a:gd name="connsiteY4" fmla="*/ 84802 h 169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730" h="169603" fill="none" extrusionOk="0">
                  <a:moveTo>
                    <a:pt x="0" y="84802"/>
                  </a:moveTo>
                  <a:cubicBezTo>
                    <a:pt x="1853" y="38187"/>
                    <a:pt x="48081" y="-10161"/>
                    <a:pt x="96365" y="0"/>
                  </a:cubicBezTo>
                  <a:cubicBezTo>
                    <a:pt x="141769" y="-1197"/>
                    <a:pt x="186298" y="44022"/>
                    <a:pt x="192730" y="84802"/>
                  </a:cubicBezTo>
                  <a:cubicBezTo>
                    <a:pt x="191528" y="120177"/>
                    <a:pt x="146003" y="174583"/>
                    <a:pt x="96365" y="169604"/>
                  </a:cubicBezTo>
                  <a:cubicBezTo>
                    <a:pt x="46577" y="171526"/>
                    <a:pt x="3130" y="132389"/>
                    <a:pt x="0" y="84802"/>
                  </a:cubicBezTo>
                  <a:close/>
                </a:path>
                <a:path w="192730" h="169603" stroke="0" extrusionOk="0">
                  <a:moveTo>
                    <a:pt x="0" y="84802"/>
                  </a:moveTo>
                  <a:cubicBezTo>
                    <a:pt x="-8686" y="32610"/>
                    <a:pt x="31757" y="4274"/>
                    <a:pt x="96365" y="0"/>
                  </a:cubicBezTo>
                  <a:cubicBezTo>
                    <a:pt x="157452" y="1656"/>
                    <a:pt x="181744" y="38316"/>
                    <a:pt x="192730" y="84802"/>
                  </a:cubicBezTo>
                  <a:cubicBezTo>
                    <a:pt x="184750" y="139430"/>
                    <a:pt x="147347" y="181981"/>
                    <a:pt x="96365" y="169604"/>
                  </a:cubicBezTo>
                  <a:cubicBezTo>
                    <a:pt x="36392" y="165910"/>
                    <a:pt x="4206" y="133647"/>
                    <a:pt x="0" y="84802"/>
                  </a:cubicBezTo>
                  <a:close/>
                </a:path>
              </a:pathLst>
            </a:custGeom>
            <a:solidFill>
              <a:srgbClr val="93E4FF">
                <a:alpha val="56892"/>
              </a:srgbClr>
            </a:solidFill>
            <a:ln>
              <a:solidFill>
                <a:schemeClr val="accent1">
                  <a:shade val="50000"/>
                  <a:alpha val="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ellips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8" name="図 7" descr="黒い背景に白い文字のロゴ&#10;&#10;中程度の精度で自動的に生成された説明">
              <a:extLst>
                <a:ext uri="{FF2B5EF4-FFF2-40B4-BE49-F238E27FC236}">
                  <a16:creationId xmlns:a16="http://schemas.microsoft.com/office/drawing/2014/main" id="{CC4E1D1B-3E6F-D646-A366-E04BE1F28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68409" y="5007477"/>
              <a:ext cx="1417905" cy="684506"/>
            </a:xfrm>
            <a:prstGeom prst="rect">
              <a:avLst/>
            </a:prstGeom>
          </p:spPr>
        </p:pic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B99B015-0CA6-974B-9CCD-21FF95942FA4}"/>
              </a:ext>
            </a:extLst>
          </p:cNvPr>
          <p:cNvSpPr txBox="1"/>
          <p:nvPr/>
        </p:nvSpPr>
        <p:spPr>
          <a:xfrm>
            <a:off x="4265014" y="303955"/>
            <a:ext cx="706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すす</a:t>
            </a:r>
            <a:endParaRPr kumimoji="1" lang="en-US" altLang="ja-JP" sz="1600" spc="3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24239B3-81A7-FD42-9B4D-5E3C4592B1D6}"/>
              </a:ext>
            </a:extLst>
          </p:cNvPr>
          <p:cNvSpPr txBox="1"/>
          <p:nvPr/>
        </p:nvSpPr>
        <p:spPr>
          <a:xfrm>
            <a:off x="1593851" y="160783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すす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37C34DA-0FBC-D74A-9309-CF47119F6DF7}"/>
              </a:ext>
            </a:extLst>
          </p:cNvPr>
          <p:cNvSpPr txBox="1"/>
          <p:nvPr/>
        </p:nvSpPr>
        <p:spPr>
          <a:xfrm>
            <a:off x="2232912" y="227037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FC9F97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まえ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57FBA8D-C17E-6D4F-90E3-53ADF7978E7D}"/>
              </a:ext>
            </a:extLst>
          </p:cNvPr>
          <p:cNvSpPr txBox="1"/>
          <p:nvPr/>
        </p:nvSpPr>
        <p:spPr>
          <a:xfrm>
            <a:off x="2931340" y="226650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rgbClr val="FC9F97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うし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BA0CBC2-455A-CC4B-82EE-6996AD7E8EFC}"/>
              </a:ext>
            </a:extLst>
          </p:cNvPr>
          <p:cNvSpPr txBox="1"/>
          <p:nvPr/>
        </p:nvSpPr>
        <p:spPr>
          <a:xfrm>
            <a:off x="4051005" y="2262633"/>
            <a:ext cx="1764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C9F97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ひょうめんちょうりょく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3C3810C-4D67-C543-8E65-572C097EEFD5}"/>
              </a:ext>
            </a:extLst>
          </p:cNvPr>
          <p:cNvSpPr txBox="1"/>
          <p:nvPr/>
        </p:nvSpPr>
        <p:spPr>
          <a:xfrm>
            <a:off x="911473" y="3361105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うし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C17F968-BEA8-6440-ABEB-C3E7B1870B11}"/>
              </a:ext>
            </a:extLst>
          </p:cNvPr>
          <p:cNvSpPr txBox="1"/>
          <p:nvPr/>
        </p:nvSpPr>
        <p:spPr>
          <a:xfrm>
            <a:off x="4316874" y="3361104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うし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7391F52-C1A6-7F46-BBEC-F421A45AC54E}"/>
              </a:ext>
            </a:extLst>
          </p:cNvPr>
          <p:cNvSpPr txBox="1"/>
          <p:nvPr/>
        </p:nvSpPr>
        <p:spPr>
          <a:xfrm>
            <a:off x="5616075" y="3361103"/>
            <a:ext cx="1606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ひょうめんちょうりょく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AB8C974-2F63-7D41-9799-33DF41951282}"/>
              </a:ext>
            </a:extLst>
          </p:cNvPr>
          <p:cNvSpPr txBox="1"/>
          <p:nvPr/>
        </p:nvSpPr>
        <p:spPr>
          <a:xfrm>
            <a:off x="7069388" y="3361102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よわ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0826E07-58F1-F144-9EAC-AE7398B1B9D6}"/>
              </a:ext>
            </a:extLst>
          </p:cNvPr>
          <p:cNvSpPr txBox="1"/>
          <p:nvPr/>
        </p:nvSpPr>
        <p:spPr>
          <a:xfrm>
            <a:off x="1582235" y="4035843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まえ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448F6F2-52FD-1D45-8DB2-B4F75B6FA71E}"/>
              </a:ext>
            </a:extLst>
          </p:cNvPr>
          <p:cNvSpPr txBox="1"/>
          <p:nvPr/>
        </p:nvSpPr>
        <p:spPr>
          <a:xfrm>
            <a:off x="2210049" y="4035842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3F452D9-1BC3-1B4C-9EBA-681D9D90BC6C}"/>
              </a:ext>
            </a:extLst>
          </p:cNvPr>
          <p:cNvSpPr txBox="1"/>
          <p:nvPr/>
        </p:nvSpPr>
        <p:spPr>
          <a:xfrm>
            <a:off x="3135812" y="4035841"/>
            <a:ext cx="13402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ひょうめんちょうりょく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696276B-3758-2C44-9C93-E2A2BE54A321}"/>
              </a:ext>
            </a:extLst>
          </p:cNvPr>
          <p:cNvSpPr txBox="1"/>
          <p:nvPr/>
        </p:nvSpPr>
        <p:spPr>
          <a:xfrm>
            <a:off x="4575281" y="4035840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8333F39-11E0-F243-867D-1412BFCF065D}"/>
              </a:ext>
            </a:extLst>
          </p:cNvPr>
          <p:cNvSpPr txBox="1"/>
          <p:nvPr/>
        </p:nvSpPr>
        <p:spPr>
          <a:xfrm>
            <a:off x="5141448" y="4035839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つよ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29D8548-F75D-FA4B-8049-A1A3C1F3F12A}"/>
              </a:ext>
            </a:extLst>
          </p:cNvPr>
          <p:cNvSpPr txBox="1"/>
          <p:nvPr/>
        </p:nvSpPr>
        <p:spPr>
          <a:xfrm>
            <a:off x="1826762" y="4743846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まえ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4388FFD-54C7-D14A-91EB-C28B7A473ACE}"/>
              </a:ext>
            </a:extLst>
          </p:cNvPr>
          <p:cNvSpPr txBox="1"/>
          <p:nvPr/>
        </p:nvSpPr>
        <p:spPr>
          <a:xfrm>
            <a:off x="2366753" y="4743845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すす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7366B32-456C-A443-9174-EBABB3B9BAF0}"/>
              </a:ext>
            </a:extLst>
          </p:cNvPr>
          <p:cNvSpPr txBox="1"/>
          <p:nvPr/>
        </p:nvSpPr>
        <p:spPr>
          <a:xfrm>
            <a:off x="2485005" y="160783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りゆう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44" name="インク 43">
                <a:extLst>
                  <a:ext uri="{FF2B5EF4-FFF2-40B4-BE49-F238E27FC236}">
                    <a16:creationId xmlns:a16="http://schemas.microsoft.com/office/drawing/2014/main" id="{F9930155-8142-EF4C-B930-D02C5E301A23}"/>
                  </a:ext>
                </a:extLst>
              </p14:cNvPr>
              <p14:cNvContentPartPr/>
              <p14:nvPr/>
            </p14:nvContentPartPr>
            <p14:xfrm>
              <a:off x="904603" y="2971967"/>
              <a:ext cx="7066213" cy="53495"/>
            </p14:xfrm>
          </p:contentPart>
        </mc:Choice>
        <mc:Fallback xmlns="">
          <p:pic>
            <p:nvPicPr>
              <p:cNvPr id="44" name="インク 43">
                <a:extLst>
                  <a:ext uri="{FF2B5EF4-FFF2-40B4-BE49-F238E27FC236}">
                    <a16:creationId xmlns:a16="http://schemas.microsoft.com/office/drawing/2014/main" id="{F9930155-8142-EF4C-B930-D02C5E301A2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8289" y="2895339"/>
                <a:ext cx="7218480" cy="20602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69523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40B169-9170-0D4B-B037-891E2A493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まとめ</a:t>
            </a:r>
            <a:endParaRPr kumimoji="1" lang="ja-JP" altLang="en-US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37CBDE4A-7CEC-CD48-9676-484BD23A5B7D}"/>
              </a:ext>
            </a:extLst>
          </p:cNvPr>
          <p:cNvSpPr txBox="1">
            <a:spLocks/>
          </p:cNvSpPr>
          <p:nvPr/>
        </p:nvSpPr>
        <p:spPr>
          <a:xfrm>
            <a:off x="628650" y="1619249"/>
            <a:ext cx="5605463" cy="459635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ja-JP" altLang="en-US" sz="3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</a:t>
            </a:r>
            <a:r>
              <a:rPr lang="en-US" altLang="ja-JP" sz="3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 </a:t>
            </a:r>
            <a:r>
              <a:rPr lang="ja-JP" altLang="en-US" sz="3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今日は</a:t>
            </a:r>
          </a:p>
          <a:p>
            <a:pPr defTabSz="914400">
              <a:lnSpc>
                <a:spcPct val="150000"/>
              </a:lnSpc>
              <a:buFont typeface="Wingdings" pitchFamily="2" charset="2"/>
              <a:buChar char="l"/>
              <a:defRPr/>
            </a:pPr>
            <a:r>
              <a:rPr lang="ja-JP" alt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水などのえき体</a:t>
            </a:r>
            <a:r>
              <a:rPr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が持つ、</a:t>
            </a:r>
            <a:r>
              <a:rPr lang="ja-JP" altLang="en-US" dirty="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表面積を</a:t>
            </a:r>
            <a:endParaRPr lang="en-US" altLang="ja-JP" dirty="0">
              <a:solidFill>
                <a:srgbClr val="FFD579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 defTabSz="914400">
              <a:lnSpc>
                <a:spcPct val="150000"/>
              </a:lnSpc>
              <a:buNone/>
              <a:defRPr/>
            </a:pPr>
            <a:r>
              <a:rPr lang="ja-JP" altLang="en-US" dirty="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できるだけ小さくしようと</a:t>
            </a:r>
            <a:endParaRPr lang="en-US" altLang="ja-JP" dirty="0">
              <a:solidFill>
                <a:srgbClr val="FFD579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 defTabSz="914400">
              <a:lnSpc>
                <a:spcPct val="150000"/>
              </a:lnSpc>
              <a:buNone/>
              <a:defRPr/>
            </a:pPr>
            <a:r>
              <a:rPr lang="ja-JP" altLang="en-US" dirty="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引っぱり合う力</a:t>
            </a:r>
            <a:r>
              <a:rPr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を</a:t>
            </a:r>
            <a:r>
              <a:rPr lang="ja-JP" altLang="en-US" dirty="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表面張力</a:t>
            </a:r>
            <a:r>
              <a:rPr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というよ。</a:t>
            </a: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defTabSz="914400">
              <a:lnSpc>
                <a:spcPct val="150000"/>
              </a:lnSpc>
              <a:buFont typeface="Wingdings" pitchFamily="2" charset="2"/>
              <a:buChar char="l"/>
              <a:defRPr/>
            </a:pPr>
            <a:r>
              <a:rPr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せんざいには</a:t>
            </a:r>
            <a:r>
              <a:rPr lang="ja-JP" alt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表面張力を弱くする</a:t>
            </a:r>
            <a:endParaRPr lang="en-US" altLang="ja-JP" dirty="0">
              <a:solidFill>
                <a:schemeClr val="accent6">
                  <a:lumMod val="60000"/>
                  <a:lumOff val="40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 marL="0" indent="0" defTabSz="914400">
              <a:lnSpc>
                <a:spcPct val="150000"/>
              </a:lnSpc>
              <a:buNone/>
              <a:defRPr/>
            </a:pPr>
            <a:r>
              <a:rPr lang="ja-JP" alt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せいしつ</a:t>
            </a:r>
            <a:r>
              <a:rPr lang="ja-JP" altLang="en-US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があるよ。</a:t>
            </a: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0" name="図 11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06545CC5-DEB9-604E-A0DC-A12C22A43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60"/>
          <a:stretch>
            <a:fillRect/>
          </a:stretch>
        </p:blipFill>
        <p:spPr bwMode="auto">
          <a:xfrm>
            <a:off x="6045200" y="2209800"/>
            <a:ext cx="272415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テキスト ボックス 25">
            <a:extLst>
              <a:ext uri="{FF2B5EF4-FFF2-40B4-BE49-F238E27FC236}">
                <a16:creationId xmlns:a16="http://schemas.microsoft.com/office/drawing/2014/main" id="{06C82647-AC0D-BF4E-A92C-42AD9811F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975" y="1624013"/>
            <a:ext cx="589915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150000"/>
              </a:lnSpc>
            </a:pPr>
            <a:r>
              <a:rPr lang="ja-JP" altLang="en-US" sz="3200">
                <a:solidFill>
                  <a:srgbClr val="FFFFF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表面張力について実験したよ！</a:t>
            </a:r>
            <a:endParaRPr lang="en-US" altLang="ja-JP" sz="3200">
              <a:solidFill>
                <a:srgbClr val="FFFFFF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6F7C915-CD6E-D143-B6AF-971B0DC85053}"/>
              </a:ext>
            </a:extLst>
          </p:cNvPr>
          <p:cNvSpPr txBox="1"/>
          <p:nvPr/>
        </p:nvSpPr>
        <p:spPr>
          <a:xfrm>
            <a:off x="5232400" y="1619250"/>
            <a:ext cx="105251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601C6B7-BC98-E345-804E-34C858A53C2C}"/>
              </a:ext>
            </a:extLst>
          </p:cNvPr>
          <p:cNvSpPr txBox="1"/>
          <p:nvPr/>
        </p:nvSpPr>
        <p:spPr>
          <a:xfrm>
            <a:off x="1220788" y="1619250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AD03AAC-B44A-E044-B14F-C5DA3C89FB17}"/>
              </a:ext>
            </a:extLst>
          </p:cNvPr>
          <p:cNvSpPr txBox="1"/>
          <p:nvPr/>
        </p:nvSpPr>
        <p:spPr>
          <a:xfrm>
            <a:off x="2197100" y="1617663"/>
            <a:ext cx="2306638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ひょうめんちょうりょく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3C497BA-8766-7D48-B426-A8EBF36D7611}"/>
              </a:ext>
            </a:extLst>
          </p:cNvPr>
          <p:cNvSpPr txBox="1"/>
          <p:nvPr/>
        </p:nvSpPr>
        <p:spPr>
          <a:xfrm>
            <a:off x="921272" y="244718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7A2DCB5-D04C-594D-A1FF-A293A3026859}"/>
              </a:ext>
            </a:extLst>
          </p:cNvPr>
          <p:cNvSpPr txBox="1"/>
          <p:nvPr/>
        </p:nvSpPr>
        <p:spPr>
          <a:xfrm>
            <a:off x="2634747" y="244718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5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たい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CB02159-D45D-F745-8193-B56D31F3A1B5}"/>
              </a:ext>
            </a:extLst>
          </p:cNvPr>
          <p:cNvSpPr txBox="1"/>
          <p:nvPr/>
        </p:nvSpPr>
        <p:spPr>
          <a:xfrm>
            <a:off x="3375949" y="244718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0F074E5-C419-7C4D-90C3-D27AAE74F1FA}"/>
              </a:ext>
            </a:extLst>
          </p:cNvPr>
          <p:cNvSpPr txBox="1"/>
          <p:nvPr/>
        </p:nvSpPr>
        <p:spPr>
          <a:xfrm>
            <a:off x="4209751" y="2447182"/>
            <a:ext cx="14906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ひょうめんせき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C618132-D461-B94D-BBC5-48FBBDFC97E6}"/>
              </a:ext>
            </a:extLst>
          </p:cNvPr>
          <p:cNvSpPr txBox="1"/>
          <p:nvPr/>
        </p:nvSpPr>
        <p:spPr>
          <a:xfrm>
            <a:off x="2309015" y="3163614"/>
            <a:ext cx="617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8BF1186-096F-E144-B9EA-923DCD2C5EF5}"/>
              </a:ext>
            </a:extLst>
          </p:cNvPr>
          <p:cNvSpPr txBox="1"/>
          <p:nvPr/>
        </p:nvSpPr>
        <p:spPr>
          <a:xfrm>
            <a:off x="975818" y="3949154"/>
            <a:ext cx="617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FF65F04-53E5-A442-98EB-FA373A686F54}"/>
              </a:ext>
            </a:extLst>
          </p:cNvPr>
          <p:cNvSpPr txBox="1"/>
          <p:nvPr/>
        </p:nvSpPr>
        <p:spPr>
          <a:xfrm>
            <a:off x="2079829" y="3949153"/>
            <a:ext cx="617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8F2DEE8-C590-7F44-932A-A19B1555D0EC}"/>
              </a:ext>
            </a:extLst>
          </p:cNvPr>
          <p:cNvSpPr txBox="1"/>
          <p:nvPr/>
        </p:nvSpPr>
        <p:spPr>
          <a:xfrm>
            <a:off x="2536572" y="3949153"/>
            <a:ext cx="617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1E29F8A-592A-BA40-8C99-189EA900086E}"/>
              </a:ext>
            </a:extLst>
          </p:cNvPr>
          <p:cNvSpPr txBox="1"/>
          <p:nvPr/>
        </p:nvSpPr>
        <p:spPr>
          <a:xfrm>
            <a:off x="3222023" y="3914600"/>
            <a:ext cx="1596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ひょうめんちょうりょく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60C06FA-B99C-E241-A688-E08915EC9634}"/>
              </a:ext>
            </a:extLst>
          </p:cNvPr>
          <p:cNvSpPr txBox="1"/>
          <p:nvPr/>
        </p:nvSpPr>
        <p:spPr>
          <a:xfrm>
            <a:off x="2679511" y="4688619"/>
            <a:ext cx="1596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ひょうめんちょうりょく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C042606-EBC7-F24C-A604-DE65FF4B7BB4}"/>
              </a:ext>
            </a:extLst>
          </p:cNvPr>
          <p:cNvSpPr txBox="1"/>
          <p:nvPr/>
        </p:nvSpPr>
        <p:spPr>
          <a:xfrm>
            <a:off x="4355573" y="4688619"/>
            <a:ext cx="1596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よわ</a:t>
            </a: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4556F3ED-791C-014A-8A81-B561FE8D6A0D}"/>
              </a:ext>
            </a:extLst>
          </p:cNvPr>
          <p:cNvGrpSpPr/>
          <p:nvPr/>
        </p:nvGrpSpPr>
        <p:grpSpPr>
          <a:xfrm>
            <a:off x="1051497" y="1621227"/>
            <a:ext cx="6343728" cy="724410"/>
            <a:chOff x="1291277" y="4792294"/>
            <a:chExt cx="6340594" cy="1325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">
              <p14:nvContentPartPr>
                <p14:cNvPr id="28" name="インク 27">
                  <a:extLst>
                    <a:ext uri="{FF2B5EF4-FFF2-40B4-BE49-F238E27FC236}">
                      <a16:creationId xmlns:a16="http://schemas.microsoft.com/office/drawing/2014/main" id="{9F6D34B6-48A6-B94A-8C66-3C8BFF5C7ABA}"/>
                    </a:ext>
                  </a:extLst>
                </p14:cNvPr>
                <p14:cNvContentPartPr/>
                <p14:nvPr/>
              </p14:nvContentPartPr>
              <p14:xfrm>
                <a:off x="1291277" y="4792294"/>
                <a:ext cx="6340594" cy="2916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31324" y="4729654"/>
                  <a:ext cx="6460157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29" name="インク 28">
                  <a:extLst>
                    <a:ext uri="{FF2B5EF4-FFF2-40B4-BE49-F238E27FC236}">
                      <a16:creationId xmlns:a16="http://schemas.microsoft.com/office/drawing/2014/main" id="{D4303D23-9B9D-504D-AFB2-E66B4DE7DB2D}"/>
                    </a:ext>
                  </a:extLst>
                </p14:cNvPr>
                <p14:cNvContentPartPr/>
                <p14:nvPr/>
              </p14:nvContentPartPr>
              <p14:xfrm>
                <a:off x="1293098" y="4821094"/>
                <a:ext cx="15840" cy="1294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32837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30" name="インク 29">
                  <a:extLst>
                    <a:ext uri="{FF2B5EF4-FFF2-40B4-BE49-F238E27FC236}">
                      <a16:creationId xmlns:a16="http://schemas.microsoft.com/office/drawing/2014/main" id="{6AC33F33-F4AC-F042-A7DA-3737B3248991}"/>
                    </a:ext>
                  </a:extLst>
                </p14:cNvPr>
                <p14:cNvContentPartPr/>
                <p14:nvPr/>
              </p14:nvContentPartPr>
              <p14:xfrm>
                <a:off x="1315511" y="6093694"/>
                <a:ext cx="6260443" cy="23760"/>
              </p14:xfrm>
            </p:contentPart>
          </mc:Choice>
          <mc:Fallback xmlns="">
            <p:pic>
              <p:nvPicPr>
                <p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55901" y="5715694"/>
                  <a:ext cx="6380006" cy="7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31" name="インク 30">
                  <a:extLst>
                    <a:ext uri="{FF2B5EF4-FFF2-40B4-BE49-F238E27FC236}">
                      <a16:creationId xmlns:a16="http://schemas.microsoft.com/office/drawing/2014/main" id="{68D806F2-92A1-8D48-AE3A-6A8579517371}"/>
                    </a:ext>
                  </a:extLst>
                </p14:cNvPr>
                <p14:cNvContentPartPr/>
                <p14:nvPr/>
              </p14:nvContentPartPr>
              <p14:xfrm>
                <a:off x="7575954" y="4821094"/>
                <a:ext cx="15840" cy="1294200"/>
              </p14:xfrm>
            </p:contentPart>
          </mc:Choice>
          <mc:Fallback xmlns="">
            <p:pic>
              <p:nvPicPr>
                <p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15693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937408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F33C4E-2DDE-1C4D-9915-07CB8977B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界面活せいざい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D978FBE-A76A-CD41-A61C-13C297CDA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6000"/>
            <a:ext cx="4811451" cy="4521600"/>
          </a:xfrm>
        </p:spPr>
        <p:txBody>
          <a:bodyPr>
            <a:normAutofit/>
          </a:bodyPr>
          <a:lstStyle/>
          <a:p>
            <a:r>
              <a:rPr kumimoji="1" lang="ja-JP" altLang="en-US" sz="2400">
                <a:solidFill>
                  <a:srgbClr val="93E4FF"/>
                </a:solidFill>
              </a:rPr>
              <a:t>せんざい</a:t>
            </a:r>
            <a:r>
              <a:rPr kumimoji="1" lang="ja-JP" altLang="en-US" sz="2400"/>
              <a:t>には</a:t>
            </a:r>
            <a:r>
              <a:rPr kumimoji="1" lang="ja-JP" altLang="en-US" sz="2400">
                <a:solidFill>
                  <a:srgbClr val="D5FC79"/>
                </a:solidFill>
              </a:rPr>
              <a:t>界面活せいざい</a:t>
            </a:r>
            <a:r>
              <a:rPr kumimoji="1" lang="ja-JP" altLang="en-US" sz="2400"/>
              <a:t>というものがふくまれている。</a:t>
            </a:r>
            <a:endParaRPr kumimoji="1" lang="en-US" altLang="ja-JP" sz="2400" dirty="0"/>
          </a:p>
          <a:p>
            <a:r>
              <a:rPr lang="ja-JP" altLang="en-US" sz="2400"/>
              <a:t>この</a:t>
            </a:r>
            <a:r>
              <a:rPr lang="ja-JP" altLang="en-US" sz="2400">
                <a:solidFill>
                  <a:srgbClr val="D5FC79"/>
                </a:solidFill>
              </a:rPr>
              <a:t>界面活せいざい</a:t>
            </a:r>
            <a:r>
              <a:rPr lang="ja-JP" altLang="en-US" sz="2400"/>
              <a:t>の働きによって、</a:t>
            </a:r>
            <a:r>
              <a:rPr lang="ja-JP" altLang="en-US" sz="2400">
                <a:solidFill>
                  <a:srgbClr val="FFD579"/>
                </a:solidFill>
              </a:rPr>
              <a:t>表面張力が弱くなる</a:t>
            </a:r>
            <a:r>
              <a:rPr lang="ja-JP" altLang="en-US" sz="2400"/>
              <a:t>よ。</a:t>
            </a:r>
            <a:endParaRPr lang="en-US" altLang="ja-JP" sz="2400" dirty="0"/>
          </a:p>
          <a:p>
            <a:r>
              <a:rPr kumimoji="1" lang="ja-JP" altLang="en-US" sz="2400"/>
              <a:t>食器の油よごれをせんざいで落とせるのは、</a:t>
            </a:r>
            <a:r>
              <a:rPr lang="ja-JP" altLang="en-US" sz="2400">
                <a:solidFill>
                  <a:srgbClr val="D5FC79"/>
                </a:solidFill>
              </a:rPr>
              <a:t>界面活せいざい</a:t>
            </a:r>
            <a:r>
              <a:rPr lang="ja-JP" altLang="en-US" sz="2400"/>
              <a:t>が</a:t>
            </a:r>
            <a:r>
              <a:rPr lang="ja-JP" altLang="en-US" sz="2400">
                <a:solidFill>
                  <a:srgbClr val="FFD579"/>
                </a:solidFill>
              </a:rPr>
              <a:t>油の表面張力を弱めてくれる</a:t>
            </a:r>
            <a:r>
              <a:rPr lang="ja-JP" altLang="en-US" sz="2400"/>
              <a:t>から！</a:t>
            </a:r>
            <a:endParaRPr kumimoji="1" lang="ja-JP" altLang="en-US" sz="240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13F7152-1B04-BD4D-AA95-F2CCDF111862}"/>
              </a:ext>
            </a:extLst>
          </p:cNvPr>
          <p:cNvSpPr txBox="1"/>
          <p:nvPr/>
        </p:nvSpPr>
        <p:spPr>
          <a:xfrm>
            <a:off x="1160532" y="303955"/>
            <a:ext cx="10965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かいめん</a:t>
            </a:r>
            <a:endParaRPr kumimoji="1" lang="en-US" altLang="ja-JP" sz="1600" spc="3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5AB75B3-3220-754D-93FF-3A72AE2E6E0E}"/>
              </a:ext>
            </a:extLst>
          </p:cNvPr>
          <p:cNvSpPr txBox="1"/>
          <p:nvPr/>
        </p:nvSpPr>
        <p:spPr>
          <a:xfrm>
            <a:off x="2253596" y="303955"/>
            <a:ext cx="10965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かっ</a:t>
            </a:r>
            <a:endParaRPr kumimoji="1" lang="en-US" altLang="ja-JP" sz="1600" spc="3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9A5AE22-DA6C-A842-884B-ED6731202AA5}"/>
              </a:ext>
            </a:extLst>
          </p:cNvPr>
          <p:cNvSpPr txBox="1"/>
          <p:nvPr/>
        </p:nvSpPr>
        <p:spPr>
          <a:xfrm>
            <a:off x="4433104" y="48845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10" name="図 9" descr="レゴのキャラクター&#10;&#10;中程度の精度で自動的に生成された説明">
            <a:extLst>
              <a:ext uri="{FF2B5EF4-FFF2-40B4-BE49-F238E27FC236}">
                <a16:creationId xmlns:a16="http://schemas.microsoft.com/office/drawing/2014/main" id="{D45C6412-FCA6-7D47-BF2A-65715F5CA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0503" y="2438114"/>
            <a:ext cx="3482403" cy="3850323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CAC68FF-CC9C-9542-AC91-D02B917C3EB2}"/>
              </a:ext>
            </a:extLst>
          </p:cNvPr>
          <p:cNvSpPr txBox="1"/>
          <p:nvPr/>
        </p:nvSpPr>
        <p:spPr>
          <a:xfrm>
            <a:off x="2380547" y="1617943"/>
            <a:ext cx="1902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かいめんかっ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33795A3-596F-354E-906C-F2098413B42A}"/>
              </a:ext>
            </a:extLst>
          </p:cNvPr>
          <p:cNvSpPr txBox="1"/>
          <p:nvPr/>
        </p:nvSpPr>
        <p:spPr>
          <a:xfrm>
            <a:off x="1348479" y="2835214"/>
            <a:ext cx="1902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かいめんかっ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E42F58B-4A7A-024F-8C98-FECC83F4529F}"/>
              </a:ext>
            </a:extLst>
          </p:cNvPr>
          <p:cNvSpPr txBox="1"/>
          <p:nvPr/>
        </p:nvSpPr>
        <p:spPr>
          <a:xfrm>
            <a:off x="1610305" y="4599889"/>
            <a:ext cx="1902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D5FC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かいめんかっ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6193EA9-3443-C84E-91A1-973D0954F162}"/>
              </a:ext>
            </a:extLst>
          </p:cNvPr>
          <p:cNvSpPr txBox="1"/>
          <p:nvPr/>
        </p:nvSpPr>
        <p:spPr>
          <a:xfrm>
            <a:off x="815631" y="3382618"/>
            <a:ext cx="1902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ひょうめんちょうりょく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1B0CF9D-F99B-8042-8936-6FB4389524A3}"/>
              </a:ext>
            </a:extLst>
          </p:cNvPr>
          <p:cNvSpPr txBox="1"/>
          <p:nvPr/>
        </p:nvSpPr>
        <p:spPr>
          <a:xfrm>
            <a:off x="4231585" y="4599888"/>
            <a:ext cx="1212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ひょうめんちょう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6E96DD8-4D72-DE41-8D06-2B1D83AC1147}"/>
              </a:ext>
            </a:extLst>
          </p:cNvPr>
          <p:cNvSpPr txBox="1"/>
          <p:nvPr/>
        </p:nvSpPr>
        <p:spPr>
          <a:xfrm>
            <a:off x="937122" y="4052485"/>
            <a:ext cx="1212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しょっき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21230FA-4FE7-5544-9B93-52A34DD441F8}"/>
              </a:ext>
            </a:extLst>
          </p:cNvPr>
          <p:cNvSpPr txBox="1"/>
          <p:nvPr/>
        </p:nvSpPr>
        <p:spPr>
          <a:xfrm>
            <a:off x="3416541" y="2835213"/>
            <a:ext cx="1212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はたら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DBCB3F6-F90E-9043-A781-0E7315415657}"/>
              </a:ext>
            </a:extLst>
          </p:cNvPr>
          <p:cNvSpPr txBox="1"/>
          <p:nvPr/>
        </p:nvSpPr>
        <p:spPr>
          <a:xfrm>
            <a:off x="1663832" y="4052484"/>
            <a:ext cx="1212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CC592A7-2B40-ED41-94C7-7BD3532174A7}"/>
              </a:ext>
            </a:extLst>
          </p:cNvPr>
          <p:cNvSpPr txBox="1"/>
          <p:nvPr/>
        </p:nvSpPr>
        <p:spPr>
          <a:xfrm>
            <a:off x="3676197" y="4599887"/>
            <a:ext cx="1212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あぶら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0D14078-1DCE-E649-A309-4ADEF17E329C}"/>
              </a:ext>
            </a:extLst>
          </p:cNvPr>
          <p:cNvSpPr txBox="1"/>
          <p:nvPr/>
        </p:nvSpPr>
        <p:spPr>
          <a:xfrm>
            <a:off x="4317160" y="4052484"/>
            <a:ext cx="1212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C28844D-1901-E945-8772-A6A524430102}"/>
              </a:ext>
            </a:extLst>
          </p:cNvPr>
          <p:cNvSpPr txBox="1"/>
          <p:nvPr/>
        </p:nvSpPr>
        <p:spPr>
          <a:xfrm>
            <a:off x="2339717" y="3382617"/>
            <a:ext cx="1212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よわ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5A460E8-DD48-B84F-A1B4-841AB721BEE0}"/>
              </a:ext>
            </a:extLst>
          </p:cNvPr>
          <p:cNvSpPr txBox="1"/>
          <p:nvPr/>
        </p:nvSpPr>
        <p:spPr>
          <a:xfrm>
            <a:off x="1401618" y="5165093"/>
            <a:ext cx="1212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よわ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3A5BCFF-E20E-C845-B7E8-05CD2F10C7E2}"/>
              </a:ext>
            </a:extLst>
          </p:cNvPr>
          <p:cNvSpPr txBox="1"/>
          <p:nvPr/>
        </p:nvSpPr>
        <p:spPr>
          <a:xfrm>
            <a:off x="851723" y="5165093"/>
            <a:ext cx="1212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rgbClr val="FFD579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りょく</a:t>
            </a:r>
          </a:p>
        </p:txBody>
      </p:sp>
    </p:spTree>
    <p:extLst>
      <p:ext uri="{BB962C8B-B14F-4D97-AF65-F5344CB8AC3E}">
        <p14:creationId xmlns:p14="http://schemas.microsoft.com/office/powerpoint/2010/main" val="28217884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C7AD251-F2EA-5A45-863A-2B0C7C13E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実験・写真引用元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3D5C7681-E280-3F4D-BBE0-5E782D9CE5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9999" y="1591533"/>
            <a:ext cx="5897969" cy="285935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ja-JP" altLang="en-US" dirty="0"/>
              <a:t>出典： </a:t>
            </a:r>
            <a:r>
              <a:rPr lang="en-US" altLang="ja-JP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https://www.youtube.com/watch?v=qWBR3DcuE_k</a:t>
            </a:r>
            <a:endParaRPr lang="en-US" altLang="ja-JP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83A48AC-B45B-49FB-BFB3-B2FCF6520338}"/>
              </a:ext>
            </a:extLst>
          </p:cNvPr>
          <p:cNvSpPr txBox="1"/>
          <p:nvPr/>
        </p:nvSpPr>
        <p:spPr>
          <a:xfrm>
            <a:off x="535288" y="1983740"/>
            <a:ext cx="12768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しゅってん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6A1942-03DD-4762-BE6F-54110B0C1579}"/>
              </a:ext>
            </a:extLst>
          </p:cNvPr>
          <p:cNvSpPr txBox="1"/>
          <p:nvPr/>
        </p:nvSpPr>
        <p:spPr>
          <a:xfrm>
            <a:off x="1173721" y="305176"/>
            <a:ext cx="4621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latin typeface="Meiryo UI" panose="020B0604030504040204" pitchFamily="34" charset="-128"/>
                <a:ea typeface="Meiryo UI" panose="020B0604030504040204" pitchFamily="34" charset="-128"/>
              </a:rPr>
              <a:t>じっけん　　しゃしん　いんようもと</a:t>
            </a:r>
          </a:p>
        </p:txBody>
      </p:sp>
    </p:spTree>
    <p:extLst>
      <p:ext uri="{BB962C8B-B14F-4D97-AF65-F5344CB8AC3E}">
        <p14:creationId xmlns:p14="http://schemas.microsoft.com/office/powerpoint/2010/main" val="59673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90DFCA64-5639-6B44-B907-DF4ED4B8E306}" vid="{C1A23CEC-835C-7247-A6A2-ED864A4ADC0B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テーマ</Template>
  <TotalTime>1347</TotalTime>
  <Words>1319</Words>
  <Application>Microsoft Office PowerPoint</Application>
  <PresentationFormat>画面に合わせる (4:3)</PresentationFormat>
  <Paragraphs>368</Paragraphs>
  <Slides>22</Slides>
  <Notes>0</Notes>
  <HiddenSlides>1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28" baseType="lpstr">
      <vt:lpstr>Meiryo UI</vt:lpstr>
      <vt:lpstr>游ゴシック</vt:lpstr>
      <vt:lpstr>Arial</vt:lpstr>
      <vt:lpstr>Calibri</vt:lpstr>
      <vt:lpstr>Wingdings</vt:lpstr>
      <vt:lpstr>Office テーマ</vt:lpstr>
      <vt:lpstr>こども実験教室</vt:lpstr>
      <vt:lpstr>はじめに</vt:lpstr>
      <vt:lpstr>雨のかたちって見たことある？</vt:lpstr>
      <vt:lpstr>雨のかたち</vt:lpstr>
      <vt:lpstr>なんで水のつぶは丸くなるの？</vt:lpstr>
      <vt:lpstr>表面張力って？</vt:lpstr>
      <vt:lpstr>実験①〜水が入ったコップにビー玉を足すと?〜</vt:lpstr>
      <vt:lpstr>実験を始める前に</vt:lpstr>
      <vt:lpstr>実験①〜準備するもの〜</vt:lpstr>
      <vt:lpstr>実験①〜やり方〜</vt:lpstr>
      <vt:lpstr>実験①〜水が入ったコップにビー玉を足すと?〜</vt:lpstr>
      <vt:lpstr>表面張力を弱くするアイテム</vt:lpstr>
      <vt:lpstr>実験②〜せんざいでボートを走らせよう！〜</vt:lpstr>
      <vt:lpstr>もう一度かくにん！</vt:lpstr>
      <vt:lpstr>実験②〜準備するもの〜</vt:lpstr>
      <vt:lpstr>実験②〜やり方〜</vt:lpstr>
      <vt:lpstr>実験②〜やり方〜</vt:lpstr>
      <vt:lpstr>実験②〜せんざいでボートを走らせよう！〜</vt:lpstr>
      <vt:lpstr>なんでボートが進んだの？</vt:lpstr>
      <vt:lpstr>まとめ</vt:lpstr>
      <vt:lpstr>界面活せいざい</vt:lpstr>
      <vt:lpstr>実験・写真引用元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亀井　俊綱</dc:creator>
  <cp:lastModifiedBy>中山 大資</cp:lastModifiedBy>
  <cp:revision>95</cp:revision>
  <dcterms:created xsi:type="dcterms:W3CDTF">2021-08-02T08:48:03Z</dcterms:created>
  <dcterms:modified xsi:type="dcterms:W3CDTF">2022-03-02T02:22:29Z</dcterms:modified>
</cp:coreProperties>
</file>