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4.xml" ContentType="application/vnd.openxmlformats-officedocument.presentationml.notesSlide+xml"/>
  <Override PartName="/ppt/ink/ink6.xml" ContentType="application/inkml+xml"/>
  <Override PartName="/ppt/notesSlides/notesSlide5.xml" ContentType="application/vnd.openxmlformats-officedocument.presentationml.notesSlide+xml"/>
  <Override PartName="/ppt/ink/ink7.xml" ContentType="application/inkml+xml"/>
  <Override PartName="/ppt/notesSlides/notesSlide6.xml" ContentType="application/vnd.openxmlformats-officedocument.presentationml.notesSlide+xml"/>
  <Override PartName="/ppt/ink/ink8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notesSlides/notesSlide9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89" r:id="rId2"/>
    <p:sldId id="308" r:id="rId3"/>
    <p:sldId id="309" r:id="rId4"/>
    <p:sldId id="256" r:id="rId5"/>
    <p:sldId id="257" r:id="rId6"/>
    <p:sldId id="258" r:id="rId7"/>
    <p:sldId id="262" r:id="rId8"/>
    <p:sldId id="260" r:id="rId9"/>
    <p:sldId id="261" r:id="rId10"/>
    <p:sldId id="291" r:id="rId11"/>
    <p:sldId id="264" r:id="rId12"/>
    <p:sldId id="303" r:id="rId13"/>
    <p:sldId id="304" r:id="rId14"/>
    <p:sldId id="305" r:id="rId15"/>
    <p:sldId id="306" r:id="rId16"/>
    <p:sldId id="265" r:id="rId17"/>
    <p:sldId id="266" r:id="rId18"/>
    <p:sldId id="297" r:id="rId19"/>
    <p:sldId id="268" r:id="rId20"/>
    <p:sldId id="307" r:id="rId21"/>
    <p:sldId id="271" r:id="rId22"/>
    <p:sldId id="29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979"/>
    <a:srgbClr val="FFDC00"/>
    <a:srgbClr val="FFF26B"/>
    <a:srgbClr val="FFFA9A"/>
    <a:srgbClr val="FFD600"/>
    <a:srgbClr val="FCBC00"/>
    <a:srgbClr val="FF7900"/>
    <a:srgbClr val="FF2600"/>
    <a:srgbClr val="FFD57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99"/>
    <p:restoredTop sz="96197"/>
  </p:normalViewPr>
  <p:slideViewPr>
    <p:cSldViewPr snapToGrid="0" snapToObjects="1">
      <p:cViewPr varScale="1">
        <p:scale>
          <a:sx n="106" d="100"/>
          <a:sy n="106" d="100"/>
        </p:scale>
        <p:origin x="692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0 120 16383,'45'9'0,"0"1"0,-23-4 0,-2 0 0,-2 1 0,-6 0 0,7-1 0,-6 0 0,6 0 0,-1 1 0,-3-2 0,3 3 0,-7-5 0,8 4 0,-6-5 0,5 6 0,1-5 0,-4 2 0,3-2 0,-7 5 0,2-7 0,-1 6 0,0-5 0,-1 2 0,2 2 0,-1-4 0,0 5 0,0 0 0,6-2 0,-4 3 0,4-5 0,-7 2 0,2-1 0,-1-1 0,1 3 0,3-6 0,-2 5 0,4-3 0,-7 0 0,6 1 0,-5-3 0,7 3 0,-7-3 0,5 0 0,-4 0 0,12 0 0,-13 0 0,15 0 0,-14 0 0,6 0 0,-9 0 0,9 0 0,-4 0 0,3 0 0,-7 0 0,2 0 0,4 0 0,-3 0 0,3-3 0,2 3 0,-6-5 0,6-1 0,-8 2 0,3-2 0,-4-1 0,4 2 0,-2-2 0,-2 3 0,2-1 0,0 2 0,0-1 0,0 0 0,1-1 0,6 0 0,-6-3 0,6 4 0,-1-4 0,-6 2 0,7-1 0,1 1 0,-7-2 0,6 4 0,-7 0 0,6 0 0,-6-1 0,10-4 0,-5 1 0,-3-3 0,5 4 0,-7 2 0,0 0 0,1-2 0,-2 1 0,2-1 0,-1 2 0,-1-2 0,1 0 0,0 2 0,1-2 0,-2 1 0,2 0 0,-1 1 0,0-3 0,-2 3 0,4-1 0,-2 4 0,0-2 0,-1 0 0,1-1 0,6 2 0,-5-1 0,6 0 0,-9 1 0,3 1 0,11-2 0,-10 0 0,18 2 0,-19-2 0,12 3 0,-12-2 0,5 1 0,2-1 0,-8 3 0,14-4 0,-14 4 0,8 0 0,-8 0 0,-1 0 0,7 0 0,-5 0 0,5 0 0,-6 0 0,6 0 0,-7 0 0,9 0 0,-4 0 0,-3 0 0,4 3 0,-3 1 0,3 2 0,-4 1 0,7-2 0,-1 2 0,-7 0 0,6-1 0,-5 1 0,-2-3 0,2 1 0,-1-2 0,0 2 0,-1 3 0,2-3 0,-6 1 0,7-1 0,-6 3 0,4-3 0,-1 1 0,-4 2 0,5-3 0,-6 0 0,10 3 0,-14-4 0,16 3 0,-14-1 0,9-3 0,-1 4 0,0-5 0,0 5 0,-1 0 0,1-5 0,0 4 0,0-4 0,1 2 0,-2 4 0,2-8 0,-2 10 0,6-6 0,-4 2 0,6-3 0,-13 2 0,10-1 0,-8-1 0,10 2 0,-8-5 0,3 7 0,3-3 0,0-2 0,0 4 0,-5-4 0,2-2 0,4 4 0,-3-4 0,3 7 0,-5-7 0,-1 3 0,7-1 0,-5 0 0,5 0 0,-6 1 0,0-3 0,5 4 0,-5-4 0,5 0 0,0 0 0,-5 0 0,4 0 0,10 0 0,-11 0 0,8 0 0,-11 0 0,-1 0 0,6 0 0,-3 0 0,1 0 0,4 0 0,-7 0 0,12 0 0,-5-4 0,9 0 0,-1-3 0,0 5 0,-2-6 0,3 6 0,-2-6 0,-7 4 0,-1-2 0,-4 6 0,-4-3 0,8-2 0,-5 1 0,4-4 0,-5-3 0,7 3 0,1-4 0,6 6 0,1-8 0,-7 6 0,6-5 0,-14 6 0,13-2 0,-10 3 0,4 0 0,-7 0 0,0-1 0,0 0 0,-1 2 0,1 1 0,0 0 0,0-1 0,-1-1 0,2 1 0,-7-2 0,9 5 0,-1-1 0,4 3 0,9 0 0,-15 0 0,14-3 0,-12 2 0,4-2 0,-7 1 0,2 2 0,5-4 0,-5 4 0,4-3 0,-5 2 0,5-2 0,-5 3 0,7 0 0,-2 0 0,-4 0 0,3 0 0,-2 0 0,2 0 0,-1 0 0,1 0 0,3 0 0,-4 0 0,3 0 0,1 0 0,-7 0 0,6 0 0,-6 0 0,7 0 0,-4 3 0,3-2 0,1 6 0,-6-7 0,4 2 0,-3 1 0,-2-2 0,10 5 0,-6-4 0,9 5 0,-14-3 0,1 1 0,5-2 0,-4 5 0,6-3 0,-8-2 0,1 2 0,0 1 0,0-2 0,-1 0 0,1 1 0,2-1 0,-4 2 0,4 0 0,-4 0 0,4-3 0,-4 4 0,3-2 0,-1 2 0,0 1 0,0 0 0,0-3 0,0 2 0,1-1 0,-2 0 0,1 0 0,0 1 0,0-2 0,0-2 0,-1 2 0,1-1 0,1-1 0,-3 3 0,8-3 0,-5 0 0,4-1 0,-6 2 0,6-4 0,-4 4 0,3-4 0,2 0 0,-4 0 0,4 0 0,1 0 0,-4 0 0,14 0 0,-9 0 0,-1 0 0,7 0 0,-12 0 0,4 0 0,-7 0 0,2 0 0,3 0 0,-3 0 0,3 0 0,-2-8 0,4 7 0,3-7 0,6 3 0,-2-2 0,-3 2 0,1-3 0,-8 1 0,4 5 0,-9-4 0,4 2 0,-3 0 0,1-1 0,-1 2 0,2-3 0,-1 0 0,2 0 0,-4 2 0,2-2 0,0 4 0,1-5 0,-2 0 0,2 2 0,-1-2 0,0 1 0,-6 1 0,5-6 0,-4 4 0,6-1 0,-2 3 0,-3 1 0,7-3 0,-13 1 0,14 0 0,-9-3 0,6 8 0,-1-7 0,0 4 0,-1-2 0,1 0 0,1 1 0,-2 2 0,2-4 0,3 3 0,-3 2 0,6-1 0,-1 0 0,2 2 0,0-2 0,5 3 0,-5 0 0,7 0 0,-2 0 0,3 0 0,-8 0 0,5 0 0,-12 0 0,13 0 0,-13 0 0,6 0 0,-1 0 0,-3 0 0,9 0 0,-3 0 0,-1 0 0,4 3 0,-3-2 0,-1 5 0,5-2 0,-12-2 0,6 5 0,-2-3 0,-2-1 0,2 2 0,-5-4 0,1 6 0,-2-5 0,2 1 0,-1 2 0,4-3 0,-6 3 0,9-2 0,-11 3 0,10 0 0,-5-1 0,-2 3 0,7 0 0,-5-1 0,6 3 0,0-3 0,-6-1 0,7 1 0,-10-2 0,4 1 0,-9 2 0,6-2 0,-10 1 0,10 2 0,-5-3 0,6 0 0,-1 0 0,2 0 0,-1 1 0,5 2 0,5-1 0,-2 0 0,5 3 0,-12-5 0,14 4 0,-15-2 0,13-3 0,-12 3 0,7-4 0,-9 1 0,1 1 0,6-4 0,-4 1 0,1-1 0,3-2 0,-5 0 0,2 0 0,3 0 0,2 0 0,1 0 0,3 0 0,-9 0 0,4 0 0,-9 0 0,3 0 0,5 0 0,-6 0 0,5 0 0,0 0 0,-5 0 0,5-2 0,-5 2 0,6-3 0,3 1 0,-1-2 0,-2 1 0,2-4 0,-8 6 0,7-2 0,-7 1 0,0 2 0,5-6 0,-5 2 0,5-2 0,-5 0 0,0 1 0,0-2 0,7-2 0,-6 2 0,6-2 0,-6 3 0,-2-1 0,2 4 0,-3-3 0,2 3 0,-4-5 0,3 1 0,-6-2 0,9 0 0,-2 2 0,1-2 0,-3 2 0,4 0 0,-2 4 0,-2-4 0,2 6 0,12-11 0,-3 10 0,10-7 0,-3 5 0,-2-3 0,-7 3 0,8-1 0,-15 1 0,6 1 0,-5-1 0,-2 4 0,6-2 0,-5-1 0,7-1 0,-8 1 0,7 3 0,-5-1 0,6 0 0,1-3 0,-7 1 0,6 3 0,-9-3 0,8 3 0,-6 0 0,6 0 0,-2 0 0,-3 0 0,5 0 0,-6 0 0,5 0 0,-5 0 0,7 0 0,-9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16383,'37'0'0,"1"0"0,-25 0 0,11 0 0,-5 0 0,6 0 0,-5 0 0,5 0 0,-6 0 0,5 0 0,1 0 0,-5 0 0,5 0 0,-13 0 0,6 0 0,0 0 0,-5 0 0,5 0 0,-7 0 0,1 0 0,5 0 0,-4 0 0,2 0 0,-3 0 0,0 0 0,6 0 0,1 0 0,-3 0 0,3 0 0,-8 0 0,7 0 0,-4 0 0,3 0 0,0 0 0,-4 0 0,5 0 0,-6 0 0,-1 0 0,6 0 0,-4 0 0,4 0 0,-6 0 0,1 0 0,4 0 0,-2 0 0,2 0 0,-4 0 0,3 0 0,-1 0 0,0 0 0,-2 0 0,6 0 0,-5 0 0,2 0 0,-3 0 0,5 0 0,-4 0 0,2 0 0,-2 0 0,2 0 0,-2 0 0,3 0 0,-2 0 0,0 0 0,3 0 0,-7 0 0,13 0 0,-1 0 0,8 0 0,-11 0 0,6 0 0,-5 0 0,5 0 0,-6 0 0,4 0 0,-4 0 0,1 0 0,5 0 0,-13 0 0,11 0 0,-9 0 0,3 0 0,-5 0 0,7 0 0,-7 0 0,5 0 0,-4 0 0,-1 0 0,3 0 0,-2 0 0,4 0 0,-5 0 0,4 0 0,-3 0 0,2 0 0,-4 0 0,7 0 0,-6 0 0,5 0 0,-5 0 0,-1 0 0,6 0 0,-4 0 0,4 0 0,-6 0 0,0 0 0,8 0 0,-7 0 0,6 0 0,-6 0 0,0 0 0,4 0 0,-2 0 0,3 0 0,-5 0 0,-1 0 0,7 0 0,0 0 0,0 0 0,0 0 0,0 0 0,-5 0 0,5 0 0,-7 0 0,6 0 0,-3 0 0,4 0 0,1 0 0,-6 0 0,2 0 0,3 0 0,-4 0 0,5 0 0,-2 0 0,-3 0 0,9 0 0,-10 0 0,11 0 0,-10 0 0,10 0 0,-5 0 0,0 0 0,4 0 0,-4 0 0,9 0 0,-11 0 0,8 0 0,-6 0 0,1 0 0,4 0 0,-11 0 0,10 0 0,-10 0 0,11 0 0,-10 0 0,3 0 0,3 0 0,-10 0 0,8 0 0,-6 0 0,6 0 0,-5 0 0,5 0 0,0 4 0,-5-4 0,5 5 0,-6-5 0,5 0 0,-4 0 0,4 0 0,-4 0 0,4 0 0,-5 0 0,7 0 0,-8 0 0,7 0 0,-4 0 0,9 0 0,-3 0 0,-1 0 0,5 0 0,-5 0 0,0 0 0,5 0 0,-5 0 0,0 0 0,0 0 0,-2 0 0,2 0 0,0 0 0,-1 0 0,0 0 0,-4 0 0,10 0 0,-11 0 0,10 0 0,-10 0 0,11 0 0,-9 0 0,7 0 0,-8 0 0,10 0 0,-5 0 0,0 0 0,-1 0 0,-1 0 0,-2 0 0,9 0 0,-11 0 0,10 0 0,-11 0 0,13 0 0,-12 0 0,4 0 0,1 0 0,-5 0 0,11 0 0,-10 0 0,10 0 0,-11 0 0,5 0 0,0 0 0,-6 0 0,5 0 0,-5 0 0,7 0 0,-7 0 0,7 0 0,-3 0 0,-1 0 0,1 0 0,2 0 0,-4 0 0,4 0 0,-7 0 0,7 0 0,-5 0 0,5 0 0,0 0 0,-6 0 0,6 0 0,-6 0 0,0 0 0,6 0 0,-6 0 0,6 0 0,-1 0 0,-4 0 0,5 0 0,-7 0 0,7 0 0,-3 0 0,1 0 0,-4 0 0,5 0 0,-3 0 0,4 0 0,-6 0 0,-2 0 0,7 0 0,-3 0 0,2 0 0,1 0 0,-4 0 0,5 0 0,1 0 0,-6 0 0,4 0 0,1 0 0,-6 0 0,6 0 0,0 0 0,-4 0 0,9 0 0,-4 0 0,1 0 0,5 0 0,-6 0 0,6 0 0,-5 0 0,2 0 0,-1 0 0,4 0 0,0 0 0,-5 0 0,4 0 0,-5 0 0,7 0 0,-6 0 0,3 0 0,-4 0 0,0 0 0,0 0 0,-7 0 0,4 0 0,-3 0 0,5 0 0,-6 0 0,-1 0 0,5 0 0,-4 0 0,5 0 0,-3 0 0,8 0 0,1 0 0,2 0 0,9 0 0,-8 0 0,15 0 0,-13 0 0,11 0 0,-12 0 0,6 0 0,1 0 0,-9 0 0,9 0 0,0 0 0,-7 0 0,6 0 0,1 0 0,-8 0 0,7 0 0,0 0 0,-5 0 0,12 0 0,-13 0 0,14 0 0,-7 0 0,0 0 0,-2 0 0,2 0 0,-7 0 0,7 0 0,-1 0 0,-7 0 0,8 0 0,-2 0 0,-5 0 0,6 0 0,0 0 0,-6 0 0,7 0 0,-1 0 0,-7 0 0,14 0 0,-11 0 0,3 0 0,1 0 0,-7 0 0,8 0 0,-8 0 0,0 0 0,-2 0 0,9 0 0,-5 0 0,4 0 0,-6 0 0,6 0 0,-3 0 0,4 0 0,-1 0 0,-4 0 0,11 0 0,-5 0 0,2 0 0,4 0 0,-5 0 0,0 0 0,4 0 0,-4 0 0,7 0 0,-7 0 0,5 0 0,-5 0 0,7 0 0,-1 0 0,-5 0 0,4 0 0,-5 0 0,5 5 0,-3-4 0,-5 4 0,2-5 0,-8 0 0,7 0 0,-7 0 0,1 0 0,-3 0 0,1 0 0,1 0 0,0 0 0,-8 0 0,6 0 0,-5 0 0,7 0 0,1 0 0,-9 0 0,6 0 0,-5 0 0,7 0 0,-1 0 0,1 0 0,0 0 0,-1 0 0,0 0 0,2 0 0,-2 0 0,-6 0 0,5 0 0,-11 0 0,10 0 0,-10 0 0,11 0 0,-9 0 0,2 0 0,-5 0 0,-1 0 0,11 0 0,-6 0 0,6 0 0,-10 0 0,0 0 0,11 0 0,-9 0 0,9 0 0,-6 0 0,-4 0 0,12 0 0,-13 0 0,12 0 0,-3 0 0,-2 0 0,5 0 0,-6 0 0,8 0 0,0 0 0,-7 0 0,5 0 0,-6 0 0,9 0 0,-1 0 0,-2 0 0,10 0 0,-6 0 0,4 0 0,-8 0 0,4 0 0,-4 0 0,10 0 0,-8 0 0,8 0 0,-9 0 0,-6 0 0,13 0 0,-11 0 0,5 0 0,-1 0 0,-6 0 0,6 0 0,1 0 0,-1 0 0,-5 0 0,3 0 0,-2 0 0,-2 0 0,5 0 0,-6 0 0,16 0 0,-8 0 0,7 0 0,-6 0 0,-3 0 0,10 0 0,-8 0 0,8 0 0,-10 0 0,1 0 0,3 0 0,-4 0 0,3 0 0,-2 0 0,0 0 0,2 0 0,-2 0 0,-1 0 0,4 4 0,-4-3 0,1 4 0,1-5 0,0 0 0,-1 0 0,1 0 0,-2 0 0,2 0 0,1 0 0,-3 0 0,2 0 0,0 0 0,-7 0 0,6 0 0,-6 0 0,5 0 0,2 0 0,1 0 0,-2 0 0,0 0 0,1 0 0,-7 0 0,6 0 0,-6 0 0,1 0 0,2 0 0,-2 0 0,-1 0 0,5 0 0,-5 0 0,7 0 0,0 3 0,-2-2 0,4 4 0,-4-5 0,1 0 0,9 0 0,1 0 0,6 0 0,-5 0 0,3 0 0,-4 5 0,15-4 0,-6 3 0,5-4 0,-5 0 0,-2 0 0,0 0 0,-1 0 0,1 0 0,-7 0 0,4 0 0,-10 0 0,11 5 0,-13-4 0,5 4 0,-4-5 0,-3 0 0,-1 0 0,2 0 0,0 0 0,-1 0 0,-6 0 0,4 0 0,-2 0 0,-1 0 0,3 0 0,-11 0 0,13 0 0,-6 0 0,1 0 0,4 0 0,-5 0 0,0 0 0,4 0 0,-8 0 0,7 0 0,-7 0 0,8 0 0,-10 0 0,11 0 0,-11 0 0,5 0 0,0 0 0,2 0 0,-1 0 0,-2 0 0,2 0 0,-7 4 0,12-4 0,-11 4 0,11-4 0,-11 0 0,4 0 0,1 0 0,-4 0 0,5 0 0,-10 0 0,10 0 0,-5 0 0,8 0 0,-8 0 0,4 0 0,0 0 0,1 0 0,-1 0 0,7 0 0,-11 0 0,10 0 0,-6 0 0,1 0 0,5 0 0,-10 0 0,10 0 0,-11 0 0,11 0 0,-11 0 0,11 0 0,-12 0 0,12 0 0,-9 0 0,2 0 0,1 0 0,-4 0 0,9 0 0,-4 0 0,0 0 0,6 0 0,-12 0 0,10 0 0,-4 0 0,6 5 0,-6-5 0,7 5 0,-7-5 0,6 0 0,0 0 0,2 0 0,-2 0 0,-1 0 0,3 0 0,-1 0 0,-1 0 0,1 0 0,-1 0 0,9 0 0,-8 0 0,7 0 0,-6 0 0,-3 0 0,2 0 0,0 0 0,-1 0 0,1 0 0,-7 0 0,6 0 0,-8 0 0,11 0 0,-10 0 0,6 0 0,-11 0 0,11 0 0,-11 0 0,11 0 0,-10 0 0,8 0 0,-7 0 0,9 0 0,-11 0 0,10 0 0,-10 0 0,11 0 0,-11 0 0,12 0 0,-6 0 0,0 0 0,5 3 0,-5-1 0,8 3 0,-3-5 0,1 0 0,3 0 0,-4 0 0,10 0 0,-8 0 0,8 0 0,-1 0 0,-7 0 0,13 0 0,-10 0 0,11 0 0,-4 0 0,-2 0 0,5 0 0,-11 0 0,13 0 0,-16 0 0,9 0 0,-8 0 0,0 0 0,-1 0 0,1 0 0,-2 0 0,-3 0 0,2 0 0,-3 0 0,6 0 0,-1 0 0,0 0 0,2 0 0,-2 0 0,-1 0 0,2 0 0,1 0 0,-3 0 0,2 0 0,7 0 0,-6 0 0,14 0 0,-7 0 0,8 0 0,0 0 0,-1 0 0,10 0 0,-7 0 0,7 0 0,-9 0 0,1 0 0,-1 0 0,-1 0 0,1 0 0,-1 0 0,2 0 0,0 0 0,-9 0 0,6 0 0,-5 0 0,-1 0 0,7 0 0,-14 0 0,13 0 0,-5 0 0,7 0 0,-1 0 0,2 0 0,-1 0 0,-1-5 0,11 3 0,-8-3 0,7 5 0,-10 0 0,11 0 0,-10-3 0,9 1 0,-8-3 0,-1 5 0,8 0 0,-12-3 0,8 1 0,-11-3 0,0 5 0,5 0 0,-5-3 0,7 1 0,0-3 0,-1 5 0,3 0 0,-3 0 0,1-5 0,9 4 0,-8-3 0,8 4 0,-1 0 0,-5 0 0,4 0 0,-6 0 0,-2 0 0,2 0 0,-9 0 0,6 0 0,-5-5 0,0 4 0,-3-4 0,2 5 0,-6 0 0,3 0 0,3 0 0,-5 0 0,2 0 0,-6 0 0,2 0 0,-2 0 0,0 0 0,0 0 0,2 0 0,-2 0 0,-6 0 0,5 0 0,-4 0 0,5 0 0,-7 0 0,7 0 0,-6 0 0,2 0 0,2 0 0,-3 0 0,4 0 0,-4 0 0,5 0 0,-7 0 0,8 0 0,0 0 0,-7 0 0,6 0 0,-7 0 0,1 0 0,5 0 0,-4 0 0,5 0 0,1 0 0,0 0 0,-1 0 0,0 0 0,0 0 0,-5 0 0,4 0 0,-5 0 0,8 0 0,-3 0 0,2 0 0,1 0 0,-8 0 0,5 0 0,-6 0 0,1 0 0,5 0 0,-9 0 0,7 0 0,-8 0 0,10 0 0,-6 0 0,2 0 0,3 0 0,-1 0 0,2 0 0,1 0 0,-6 0 0,5 5 0,-4-5 0,6 5 0,-2-5 0,4 0 0,-3 0 0,-1 0 0,3 0 0,5 0 0,-4 0 0,5 0 0,-1 0 0,-3 0 0,3 0 0,-7 4 0,9-3 0,-7 4 0,6-5 0,0 0 0,-7 0 0,14 4 0,-4-3 0,-1 4 0,5-5 0,-13 0 0,13 0 0,-5 5 0,0-4 0,4 3 0,-11-4 0,5 0 0,-7 0 0,-1 0 0,-1 0 0,4 0 0,-4 0 0,1 0 0,2 0 0,-2 0 0,0 0 0,-5 0 0,4 0 0,-5 0 0,6 0 0,-6 0 0,5 0 0,-4 0 0,-1 0 0,6 0 0,-13 0 0,5 0 0,-5 0 0,-1 0 0,7 0 0,-6 0 0,6 0 0,-6 0 0,-1 0 0,5 0 0,-3 0 0,4 0 0,-7 0 0,6 0 0,-3 0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16383,'0'70'0,"0"18"0,0-4 0,0 19 0,0-33 0,0 10 0,0-14 0,0 8 0,5-14 0,-5 20 0,12-24 0,-12 36 0,5-15 0,-5 14 0,4-14 0,-4-9 0,6-4 0,-6-8 0,0 4 0,0 4 0,4-15 0,-3 12 0,3-14 0,-4 12 0,0 8 0,5 8 0,-3-3 0,2 10 0,-4-6 0,0-13 0,0 6 0,0-24 0,0 21 0,0-8 0,0 12 0,0-9 0,0 17 0,0 6 0,0 12 0,0 2 0,0 11 0,0-9 0,0 1 0,0-17 0,0-9 0,0-7 0,0 2 0,0-17 0,0-5 0,0-14 0,0-11 0,0 4 0,0-5 0,0 9 0,0-9 0,0-2 0,0 14 0,0 5 0,0 14 0,0-16 0,0-21 0,0-13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18 16383,'93'0'0,"14"0"0,-10 0 0,19 0 0,-19 0 0,-4 0 0,-8 3 0,8 3 0,-21-2 0,15 5 0,-43-8 0,22 4 0,-27-2 0,34-2 0,-7 4 0,26-5 0,14 0 0,-9 0 0,4 0 0,-21 0 0,-25 0 0,6 0 0,-23 0 0,12 0 0,-16 0 0,11 0 0,-4 0 0,4 0 0,3 0 0,4 0 0,1 0 0,19 0 0,-14 0 0,29 0 0,-22 0 0,20 0 0,-24 0 0,0 0 0,-9 0 0,1 0 0,-7 0 0,-11 0 0,-14 3 0,-6-2 0,24 3 0,13-4 0,30 0 0,6 0 0,6 0 0,-23 0 0,21 0 0,-33 0 0,24 0 0,-17 0 0,2 0 0,-2 0 0,5 0 0,3 0 0,6 0 0,-18 0 0,17 0 0,-28 0 0,34 0 0,-37 0 0,25 0 0,-14 0 0,32 3 0,-3-1 0,6 1 0,-27-3 0,-18 0 0,-1 0 0,-15 0 0,31 0 0,-5 0 0,7 0 0,4 0 0,6 0 0,-12 0 0,29 0 0,-26 0 0,26 0 0,-30 0 0,14 0 0,-20 0 0,5 0 0,-8 0 0,-1 0 0,6 0 0,-5 0 0,0 0 0,10 0 0,-21 0 0,19 0 0,-20 0 0,11 0 0,-3 0 0,5 0 0,3 0 0,-3 0 0,4 0 0,0 0 0,3 0 0,8 0 0,14 0 0,-7 0 0,19 0 0,-4 0 0,-9 0 0,2 0 0,-20 0 0,-4 0 0,-2 0 0,-4-3 0,-4 1 0,-4-1 0,0-1 0,4 3 0,-3-3 0,2 4 0,3-4 0,0 3 0,13-3 0,4 4 0,-2 0 0,7 0 0,-16 0 0,16 0 0,-25 0 0,8 0 0,-5 0 0,7 0 0,6 0 0,10-5 0,5 4 0,1-2 0,19 3 0,2 0 0,-10 0 0,2 0 0,-24 0 0,-4 0 0,-3 0 0,-16 0 0,11 0 0,-13 0 0,-9 0 0,13 0 0,1 0 0,26 0 0,25 0 0,8 0 0,-8 0 0,-12 0 0,-18 0 0,-4 0 0,0 0 0,24 0 0,-27 0 0,55 0 0,-43 0 0,30 0 0,-37 0 0,1 0 0,-17 0 0,-2 0 0,-10 0 0,-8 0 0,-12 0 0,-7 0 0,5 0 0,10 0 0,11 0 0,15 0 0,5 0 0,22 0 0,-17 0 0,15 0 0,-31 0 0,13 0 0,-14 0 0,14 0 0,-9 0 0,16 0 0,-21 0 0,14 0 0,-8 0 0,11 0 0,12 0 0,-15 0 0,-2 0 0,-8 0 0,-5 0 0,10 0 0,1 0 0,2 0 0,-17 0 0,18 0 0,-5 0 0,15 0 0,29 0 0,-28 0 0,14 0 0,-27 0 0,-8 0 0,-6 0 0,5 0 0,-9 0 0,14 0 0,-14 0 0,29 0 0,-1 0 0,14-5 0,-1 4 0,1-3 0,18 1 0,-15 1 0,26-1 0,-38 3 0,-2 0 0,-7 0 0,-3 0 0,10 0 0,0 0 0,-3-4 0,-6 3 0,8-3 0,-10 4 0,25-4 0,-29 3 0,29-3 0,-25 4 0,24 0 0,-10 0 0,5 0 0,-9 0 0,25 0 0,-11 0 0,36 0 0,-31 0 0,25 0 0,-28 0 0,14 0 0,-23 0 0,-1 0 0,-13 0 0,8 0 0,-5 0 0,27 0 0,-18 0 0,21 0 0,-42 0 0,18 4 0,-31-3 0,15 4 0,-11-5 0,0 0 0,4 0 0,14 4 0,-7-3 0,17 3 0,-31-4 0,29 0 0,-20 0 0,24 0 0,-14 4 0,9-4 0,-3 4 0,5 0 0,0-2 0,5 2 0,-15-4 0,18 0 0,-31 0 0,32 0 0,-19 0 0,8 0 0,2 0 0,-13 0 0,11 0 0,-4 0 0,0 0 0,9 0 0,-18 0 0,11 0 0,-27 0 0,-9 0 0,3 0 0,-7 0 0,22 0 0,2 0 0,8 0 0,4 0 0,7 0 0,-4 0 0,11 0 0,1 0 0,-5 0 0,-21 0 0,6 0 0,-15 0 0,27 0 0,-5 0 0,-10 0 0,-8 0 0,3 0 0,-6-4 0,20 2 0,7 0 0,-1 2 0,4 0 0,-23 0 0,-7 0 0,-12 0 0,-13 0 0,-10 0 0,-9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16383,'0'70'0,"0"18"0,0-4 0,0 19 0,0-33 0,0 10 0,0-14 0,0 8 0,5-14 0,-5 20 0,12-24 0,-12 36 0,5-15 0,-5 14 0,4-14 0,-4-9 0,6-4 0,-6-8 0,0 4 0,0 4 0,4-15 0,-3 12 0,3-14 0,-4 12 0,0 8 0,5 8 0,-3-3 0,2 10 0,-4-6 0,0-13 0,0 6 0,0-24 0,0 21 0,0-8 0,0 12 0,0-9 0,0 17 0,0 6 0,0 12 0,0 2 0,0 11 0,0-9 0,0 1 0,0-17 0,0-9 0,0-7 0,0 2 0,0-17 0,0-5 0,0-14 0,0-11 0,0 4 0,0-5 0,0 9 0,0-9 0,0-2 0,0 14 0,0 5 0,0 14 0,0-16 0,0-21 0,0-13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7:39:40.2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0 236 16383,'125'0'0,"-11"0"0,7 0 0,32 0 0,-17 0 0,52 0 0,-26 0 0,16 0 0,-81 0 0,-3 0 0,72 0 0,19 0 0,-23 0 0,-8 0 0,0-11 0,-35 0 0,31 2 0,-20-10 0,27 6 0,-45 0 0,-36 4 0,-34 9 0,16 0 0,66 0 0,-31 0 0,6 0 0,27 0 0,-3 0 0,29 0 0,18 0 0,-98 0 0,48 0 0,3 0 0,16-9 0,-45 7 0,3 2 0,24-5 0,2 3 0,-7 2 0,0 0 0,1-5 0,-9-1 0,53 4 0,6-7 0,1 9 0,-53-5 0,8 0 0,9 3 0,6 2 0,-5-11 0,3 0 0,5 7 0,-2-5 0,-36 0 0,-2-1 0,84-5 0,-61-1 0,-53 12 0,-1-3 0,66 7 0,-46 0 0,42 0 0,-98 0 0,6 0 0,78 0 0,-41 0 0,14 0 0,12 0 0,76 0 0,-65 0 0,5 0 0,2 0 0,-2 0 0,42 0 0,9 0 0,-9 0 0,-42 0 0,9 0 0,21 0 0,4 0 0,10 0 0,-1 0 0,-24 0 0,-4 0 0,-2 0 0,-4 0 0,40 0 0,11 0 0,7 0 0,-9 0 0,-67 5 0,1 1 0,-8-6 0,-2 2 0,16-1 0,-5 5 0,-5 1 0,-8-3 0,68-2 0,13 10 0,-4-12 0,-30 0 0,-5 0 0,27 0 0,-41 0 0,-23 0 0,-82 0 0,34 0 0,-61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7:39:40.2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0 355 16383,'189'0'0,"-17"0"0,11 0 0,48 0 0,-25 0 0,78 0 0,-40 0 0,25 0 0,-122 0 0,-5 0 0,109 0 0,28 0 0,-34 0 0,-12 0 0,0-17 0,-54 1 0,48 2 0,-31-14 0,42 8 0,-69 0 0,-54 7 0,-52 13 0,25 0 0,99 0 0,-46 0 0,8 0 0,42 0 0,-6 0 0,45 0 0,27 0 0,-148 0 0,72 0 0,5 0 0,24-14 0,-68 11 0,5 3 0,35-8 0,4 5 0,-10 3 0,-1 0 0,2-7 0,-14-2 0,80 6 0,9-11 0,2 14 0,-80-7 0,12-1 0,13 5 0,10 3 0,-8-17 0,4 1 0,8 10 0,-3-8 0,-54 1 0,-3-3 0,126-6 0,-92-2 0,-79 18 0,-2-5 0,99 11 0,-69 0 0,63 0 0,-147 0 0,8 0 0,119 0 0,-63 0 0,21 0 0,19 0 0,114 0 0,-97 0 0,7 0 0,2 0 0,-2 0 0,63 0 0,14 0 0,-13 0 0,-65 0 0,15 0 0,31 0 0,6 0 0,15 0 0,-1 0 0,-36 0 0,-7 0 0,-2 0 0,-7 0 0,61 0 0,16 0 0,11 0 0,-13 0 0,-102 8 0,2 1 0,-13-9 0,-2 3 0,24-2 0,-8 8 0,-7 2 0,-13-5 0,104-3 0,19 15 0,-7-18 0,-44 0 0,-8 0 0,41 0 0,-62 0 0,-35 0 0,-124 0 0,52 0 0,-93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7:39:40.2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0 361 16383,'192'0'0,"-17"0"0,11 0 0,50 0 0,-27 0 0,80 0 0,-40 0 0,24 0 0,-124 0 0,-4 0 0,110 0 0,29 0 0,-35 0 0,-12 0 0,0-17 0,-54 0 0,47 4 0,-30-17 0,42 10 0,-70 0 0,-55 7 0,-53 13 0,25 0 0,102 0 0,-48 0 0,9 0 0,42 0 0,-5 0 0,44 0 0,29 0 0,-152 0 0,75 0 0,4 0 0,25-14 0,-70 11 0,5 3 0,37-8 0,3 5 0,-10 3 0,-1 0 0,2-8 0,-14-1 0,81 6 0,10-11 0,1 14 0,-81-8 0,12 1 0,14 4 0,9 3 0,-7-17 0,4 0 0,7 11 0,-2-8 0,-56 0 0,-2-1 0,128-8 0,-93-2 0,-82 19 0,-2-5 0,103 11 0,-72 0 0,65 0 0,-151 0 0,10 0 0,119 0 0,-63 0 0,22 0 0,18 0 0,118 0 0,-101 0 0,8 0 0,3 0 0,-3 0 0,64 0 0,15 0 0,-15 0 0,-64 0 0,14 0 0,32 0 0,6 0 0,16 0 0,-2 0 0,-37 0 0,-6 0 0,-3 0 0,-7 0 0,63 0 0,16 0 0,11 0 0,-14 0 0,-103 8 0,1 1 0,-11-9 0,-4 3 0,25-1 0,-8 7 0,-7 2 0,-13-5 0,104-3 0,21 15 0,-6-18 0,-47 0 0,-7 0 0,41 0 0,-63 0 0,-35 0 0,-126 0 0,52 0 0,-94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0 120 16383,'45'9'0,"0"1"0,-23-4 0,-2 0 0,-2 1 0,-6 0 0,7-1 0,-6 0 0,6 0 0,-1 1 0,-3-2 0,3 3 0,-7-5 0,8 4 0,-6-5 0,5 6 0,1-5 0,-4 2 0,3-2 0,-7 5 0,2-7 0,-1 6 0,0-5 0,-1 2 0,2 2 0,-1-4 0,0 5 0,0 0 0,6-2 0,-4 3 0,4-5 0,-7 2 0,2-1 0,-1-1 0,1 3 0,3-6 0,-2 5 0,4-3 0,-7 0 0,6 1 0,-5-3 0,7 3 0,-7-3 0,5 0 0,-4 0 0,12 0 0,-13 0 0,15 0 0,-14 0 0,6 0 0,-9 0 0,9 0 0,-4 0 0,3 0 0,-7 0 0,2 0 0,4 0 0,-3 0 0,3-3 0,2 3 0,-6-5 0,6-1 0,-8 2 0,3-2 0,-4-1 0,4 2 0,-2-2 0,-2 3 0,2-1 0,0 2 0,0-1 0,0 0 0,1-1 0,6 0 0,-6-3 0,6 4 0,-1-4 0,-6 2 0,7-1 0,1 1 0,-7-2 0,6 4 0,-7 0 0,6 0 0,-6-1 0,10-4 0,-5 1 0,-3-3 0,5 4 0,-7 2 0,0 0 0,1-2 0,-2 1 0,2-1 0,-1 2 0,-1-2 0,1 0 0,0 2 0,1-2 0,-2 1 0,2 0 0,-1 1 0,0-3 0,-2 3 0,4-1 0,-2 4 0,0-2 0,-1 0 0,1-1 0,6 2 0,-5-1 0,6 0 0,-9 1 0,3 1 0,11-2 0,-10 0 0,18 2 0,-19-2 0,12 3 0,-12-2 0,5 1 0,2-1 0,-8 3 0,14-4 0,-14 4 0,8 0 0,-8 0 0,-1 0 0,7 0 0,-5 0 0,5 0 0,-6 0 0,6 0 0,-7 0 0,9 0 0,-4 0 0,-3 0 0,4 3 0,-3 1 0,3 2 0,-4 1 0,7-2 0,-1 2 0,-7 0 0,6-1 0,-5 1 0,-2-3 0,2 1 0,-1-2 0,0 2 0,-1 3 0,2-3 0,-6 1 0,7-1 0,-6 3 0,4-3 0,-1 1 0,-4 2 0,5-3 0,-6 0 0,10 3 0,-14-4 0,16 3 0,-14-1 0,9-3 0,-1 4 0,0-5 0,0 5 0,-1 0 0,1-5 0,0 4 0,0-4 0,1 2 0,-2 4 0,2-8 0,-2 10 0,6-6 0,-4 2 0,6-3 0,-13 2 0,10-1 0,-8-1 0,10 2 0,-8-5 0,3 7 0,3-3 0,0-2 0,0 4 0,-5-4 0,2-2 0,4 4 0,-3-4 0,3 7 0,-5-7 0,-1 3 0,7-1 0,-5 0 0,5 0 0,-6 1 0,0-3 0,5 4 0,-5-4 0,5 0 0,0 0 0,-5 0 0,4 0 0,10 0 0,-11 0 0,8 0 0,-11 0 0,-1 0 0,6 0 0,-3 0 0,1 0 0,4 0 0,-7 0 0,12 0 0,-5-4 0,9 0 0,-1-3 0,0 5 0,-2-6 0,3 6 0,-2-6 0,-7 4 0,-1-2 0,-4 6 0,-4-3 0,8-2 0,-5 1 0,4-4 0,-5-3 0,7 3 0,1-4 0,6 6 0,1-8 0,-7 6 0,6-5 0,-14 6 0,13-2 0,-10 3 0,4 0 0,-7 0 0,0-1 0,0 0 0,-1 2 0,1 1 0,0 0 0,0-1 0,-1-1 0,2 1 0,-7-2 0,9 5 0,-1-1 0,4 3 0,9 0 0,-15 0 0,14-3 0,-12 2 0,4-2 0,-7 1 0,2 2 0,5-4 0,-5 4 0,4-3 0,-5 2 0,5-2 0,-5 3 0,7 0 0,-2 0 0,-4 0 0,3 0 0,-2 0 0,2 0 0,-1 0 0,1 0 0,3 0 0,-4 0 0,3 0 0,1 0 0,-7 0 0,6 0 0,-6 0 0,7 0 0,-4 3 0,3-2 0,1 6 0,-6-7 0,4 2 0,-3 1 0,-2-2 0,10 5 0,-6-4 0,9 5 0,-14-3 0,1 1 0,5-2 0,-4 5 0,6-3 0,-8-2 0,1 2 0,0 1 0,0-2 0,-1 0 0,1 1 0,2-1 0,-4 2 0,4 0 0,-4 0 0,4-3 0,-4 4 0,3-2 0,-1 2 0,0 1 0,0 0 0,0-3 0,0 2 0,1-1 0,-2 0 0,1 0 0,0 1 0,0-2 0,0-2 0,-1 2 0,1-1 0,1-1 0,-3 3 0,8-3 0,-5 0 0,4-1 0,-6 2 0,6-4 0,-4 4 0,3-4 0,2 0 0,-4 0 0,4 0 0,1 0 0,-4 0 0,14 0 0,-9 0 0,-1 0 0,7 0 0,-12 0 0,4 0 0,-7 0 0,2 0 0,3 0 0,-3 0 0,3 0 0,-2-8 0,4 7 0,3-7 0,6 3 0,-2-2 0,-3 2 0,1-3 0,-8 1 0,4 5 0,-9-4 0,4 2 0,-3 0 0,1-1 0,-1 2 0,2-3 0,-1 0 0,2 0 0,-4 2 0,2-2 0,0 4 0,1-5 0,-2 0 0,2 2 0,-1-2 0,0 1 0,-6 1 0,5-6 0,-4 4 0,6-1 0,-2 3 0,-3 1 0,7-3 0,-13 1 0,14 0 0,-9-3 0,6 8 0,-1-7 0,0 4 0,-1-2 0,1 0 0,1 1 0,-2 2 0,2-4 0,3 3 0,-3 2 0,6-1 0,-1 0 0,2 2 0,0-2 0,5 3 0,-5 0 0,7 0 0,-2 0 0,3 0 0,-8 0 0,5 0 0,-12 0 0,13 0 0,-13 0 0,6 0 0,-1 0 0,-3 0 0,9 0 0,-3 0 0,-1 0 0,4 3 0,-3-2 0,-1 5 0,5-2 0,-12-2 0,6 5 0,-2-3 0,-2-1 0,2 2 0,-5-4 0,1 6 0,-2-5 0,2 1 0,-1 2 0,4-3 0,-6 3 0,9-2 0,-11 3 0,10 0 0,-5-1 0,-2 3 0,7 0 0,-5-1 0,6 3 0,0-3 0,-6-1 0,7 1 0,-10-2 0,4 1 0,-9 2 0,6-2 0,-10 1 0,10 2 0,-5-3 0,6 0 0,-1 0 0,2 0 0,-1 1 0,5 2 0,5-1 0,-2 0 0,5 3 0,-12-5 0,14 4 0,-15-2 0,13-3 0,-12 3 0,7-4 0,-9 1 0,1 1 0,6-4 0,-4 1 0,1-1 0,3-2 0,-5 0 0,2 0 0,3 0 0,2 0 0,1 0 0,3 0 0,-9 0 0,4 0 0,-9 0 0,3 0 0,5 0 0,-6 0 0,5 0 0,0 0 0,-5 0 0,5-2 0,-5 2 0,6-3 0,3 1 0,-1-2 0,-2 1 0,2-4 0,-8 6 0,7-2 0,-7 1 0,0 2 0,5-6 0,-5 2 0,5-2 0,-5 0 0,0 1 0,0-2 0,7-2 0,-6 2 0,6-2 0,-6 3 0,-2-1 0,2 4 0,-3-3 0,2 3 0,-4-5 0,3 1 0,-6-2 0,9 0 0,-2 2 0,1-2 0,-3 2 0,4 0 0,-2 4 0,-2-4 0,2 6 0,12-11 0,-3 10 0,10-7 0,-3 5 0,-2-3 0,-7 3 0,8-1 0,-15 1 0,6 1 0,-5-1 0,-2 4 0,6-2 0,-5-1 0,7-1 0,-8 1 0,7 3 0,-5-1 0,6 0 0,1-3 0,-7 1 0,6 3 0,-9-3 0,8 3 0,-6 0 0,6 0 0,-2 0 0,-3 0 0,5 0 0,-6 0 0,5 0 0,-5 0 0,7 0 0,-9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4T06:19:27.92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0 154 16383,'58'12'0,"-1"0"0,-28-4 0,-4 0 0,-2 1 0,-7 0 0,8-2 0,-7 1 0,7 0 0,-1 1 0,-3-3 0,3 4 0,-9-6 0,10 5 0,-7-6 0,6 7 0,1-6 0,-4 2 0,3-2 0,-9 7 0,3-10 0,-2 8 0,0-7 0,-1 3 0,3 3 0,-1-5 0,-1 6 0,0 0 0,8-3 0,-5 4 0,5-6 0,-8 3 0,1-2 0,0-1 0,0 3 0,5-7 0,-3 7 0,5-5 0,-9 1 0,8 1 0,-7-4 0,10 4 0,-10-4 0,7 0 0,-5 0 0,15 0 0,-17 0 0,20 0 0,-19 0 0,9 0 0,-12 0 0,11 0 0,-5 0 0,4 0 0,-9 0 0,3 0 0,5 0 0,-4 0 0,4-4 0,2 4 0,-7-7 0,7 0 0,-10 1 0,4-1 0,-5-2 0,5 2 0,-3-2 0,-2 4 0,3-1 0,-1 2 0,0-1 0,1 0 0,0-2 0,9 1 0,-9-4 0,9 5 0,-2-6 0,-8 4 0,10-2 0,0 1 0,-8-2 0,7 4 0,-8 1 0,7 0 0,-8-1 0,14-6 0,-8 2 0,-3-4 0,7 5 0,-10 2 0,1 1 0,0-3 0,-2 1 0,3-1 0,-2 3 0,-1-3 0,2 0 0,-1 3 0,2-3 0,-3 1 0,3 0 0,-2 2 0,1-4 0,-4 3 0,6-1 0,-2 6 0,-1-3 0,-1 0 0,2-2 0,7 3 0,-7-1 0,9 0 0,-12 1 0,3 2 0,15-3 0,-13-1 0,23 4 0,-24-3 0,15 3 0,-15-1 0,6 0 0,2-1 0,-9 4 0,17-5 0,-18 5 0,11 0 0,-10 0 0,-2 0 0,9 0 0,-7 0 0,8 0 0,-9 0 0,8 0 0,-9 0 0,12 0 0,-6 0 0,-3 0 0,5 4 0,-4 1 0,4 3 0,-6 1 0,10-3 0,-2 3 0,-8 0 0,7-1 0,-7 1 0,-1-4 0,1 1 0,0-2 0,-1 3 0,-1 3 0,3-4 0,-8 2 0,9-2 0,-8 5 0,5-5 0,0 2 0,-6 2 0,6-4 0,-7 1 0,12 3 0,-17-5 0,20 4 0,-18-1 0,12-4 0,-2 5 0,0-7 0,1 7 0,-2 0 0,1-6 0,1 5 0,-1-6 0,2 3 0,-3 5 0,3-10 0,-3 13 0,8-8 0,-6 3 0,9-4 0,-18 2 0,14 0 0,-11-3 0,13 4 0,-10-7 0,4 9 0,3-4 0,1-3 0,-1 6 0,-6-5 0,3-3 0,5 5 0,-4-5 0,4 9 0,-7-9 0,-1 4 0,9-2 0,-6 1 0,6-1 0,-8 2 0,1-4 0,6 5 0,-7-5 0,7 0 0,0 0 0,-7 0 0,6 0 0,12 0 0,-14 0 0,11 0 0,-15 0 0,-1 0 0,8 0 0,-4 0 0,1 0 0,6 0 0,-10 0 0,16 0 0,-7-5 0,12 0 0,-1-4 0,-1 7 0,-1-9 0,2 9 0,-1-9 0,-10 6 0,-1-2 0,-5 7 0,-5-4 0,10-3 0,-6 2 0,5-5 0,-7-4 0,9 4 0,2-6 0,7 9 0,2-11 0,-9 7 0,7-5 0,-17 7 0,16-3 0,-13 4 0,5 1 0,-8-1 0,-1-1 0,0 0 0,0 3 0,0 0 0,0 1 0,1-1 0,-2-2 0,3 2 0,-10-3 0,12 6 0,-1-1 0,6 4 0,10 0 0,-18 0 0,17-3 0,-15 1 0,5-2 0,-9 2 0,3 2 0,6-5 0,-6 5 0,4-4 0,-5 3 0,6-3 0,-7 4 0,9 0 0,-2 0 0,-5 0 0,3 0 0,-2 0 0,3 0 0,-2 0 0,2 0 0,3 0 0,-5 0 0,4 0 0,2 0 0,-10 0 0,8 0 0,-7 0 0,8 0 0,-5 4 0,4-3 0,2 8 0,-9-9 0,6 2 0,-4 2 0,-2-2 0,12 5 0,-8-4 0,12 6 0,-17-4 0,0 1 0,7-2 0,-6 6 0,9-3 0,-11-3 0,1 2 0,1 2 0,-1-3 0,-1 0 0,2 2 0,2-2 0,-6 2 0,6 1 0,-5 0 0,5-4 0,-5 5 0,4-3 0,-2 3 0,0 1 0,1 1 0,-1-5 0,1 3 0,0-1 0,-2-1 0,2 1 0,-1 1 0,1-3 0,-1-2 0,-1 3 0,2-2 0,0-1 0,-3 3 0,10-3 0,-6 0 0,5-1 0,-8 2 0,8-5 0,-6 5 0,5-5 0,2 0 0,-5 0 0,5 0 0,1 0 0,-4 0 0,17 0 0,-12 0 0,0 0 0,8 0 0,-15 0 0,5 0 0,-9 0 0,3 0 0,4 0 0,-5 0 0,5 0 0,-3-10 0,5 8 0,4-8 0,7 4 0,-2-3 0,-3 2 0,0-3 0,-10 1 0,6 6 0,-12-4 0,5 2 0,-4-1 0,1 0 0,-1 2 0,3-3 0,-2-1 0,3 0 0,-5 3 0,3-3 0,-1 6 0,2-7 0,-3 0 0,2 2 0,0-2 0,-1 2 0,-7 0 0,6-7 0,-5 5 0,8-1 0,-3 3 0,-4 2 0,9-4 0,-16 2 0,17-1 0,-11-4 0,8 11 0,-2-9 0,1 5 0,-2-3 0,1 0 0,2 2 0,-3 2 0,3-5 0,3 4 0,-3 2 0,7 0 0,0-1 0,1 2 0,1-1 0,6 3 0,-6 0 0,8 0 0,-2 0 0,4 0 0,-10 0 0,6 0 0,-15 0 0,16 0 0,-16 0 0,7 0 0,-1 0 0,-4 0 0,12 0 0,-4 0 0,-1 0 0,5 3 0,-4-1 0,-2 5 0,7-1 0,-15-4 0,7 7 0,-2-4 0,-3-1 0,3 2 0,-6-4 0,0 7 0,-2-7 0,3 2 0,-2 3 0,6-5 0,-8 5 0,11-4 0,-13 5 0,12 0 0,-7-2 0,-2 4 0,9 1 0,-6-2 0,8 4 0,-1-4 0,-7-2 0,8 2 0,-12-2 0,5 0 0,-12 4 0,9-4 0,-14 2 0,13 3 0,-6-4 0,7-1 0,-1 1 0,3 0 0,-2 1 0,7 2 0,6-1 0,-2 1 0,6 3 0,-15-7 0,17 6 0,-18-2 0,16-5 0,-15 4 0,8-5 0,-11 2 0,2 0 0,7-4 0,-5 1 0,1-2 0,4-2 0,-6 0 0,2 0 0,4 0 0,3 0 0,1 0 0,4 0 0,-12 0 0,5 0 0,-11 0 0,4 0 0,6 0 0,-8 0 0,7 0 0,0 0 0,-7 0 0,7-2 0,-7 2 0,8-4 0,4 1 0,-1-2 0,-3 2 0,3-6 0,-11 7 0,10-2 0,-10 2 0,0 2 0,7-8 0,-6 3 0,5-3 0,-5 1 0,-1 0 0,1-2 0,8-2 0,-7 2 0,7-3 0,-7 4 0,-3-1 0,3 6 0,-5-5 0,4 4 0,-6-6 0,4 1 0,-7-3 0,11 1 0,-3 2 0,2-3 0,-5 3 0,6 0 0,-2 5 0,-3-5 0,2 8 0,16-14 0,-4 12 0,13-8 0,-5 5 0,-1-3 0,-10 4 0,11-1 0,-20 1 0,8 1 0,-6-1 0,-3 5 0,8-3 0,-7-1 0,10-1 0,-11 1 0,9 4 0,-6-1 0,7 0 0,2-4 0,-10 1 0,9 4 0,-12-4 0,10 4 0,-8 0 0,8 0 0,-2 0 0,-5 0 0,7 0 0,-7 0 0,6 0 0,-7 0 0,9 0 0,-11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02.292"/>
    </inkml:context>
    <inkml:brush xml:id="br0">
      <inkml:brushProperty name="width" value="0.35" units="cm"/>
      <inkml:brushProperty name="height" value="2.1" units="cm"/>
      <inkml:brushProperty name="color" value="#EEFDC9"/>
      <inkml:brushProperty name="inkEffects" value="pencil"/>
    </inkml:brush>
  </inkml:definitions>
  <inkml:trace contextRef="#ctx0" brushRef="#br0">0 112 16383,'177'0'0,"-3"0"0,-63 0 0,-1 0 0,73 0 0,-78 7 0,-2 1 0,50 6 0,17 12 0,19 0 0,-36-14 0,-28 5 0,0-2 0,10-10 0,-14 2 0,1 3 0,14-10 0,8 0 0,-19 0 0,-16 0 0,43 0 0,-18-17 0,44-5 0,-58-2 0,-1-1 0,59-8 0,0-2 0,-1 4 0,8 12 0,-64 1 0,-2 2 0,-3 7 0,-10 8 0,-12-1 0,56-2 0,12 1 0,7 3 0,-19 0 0,-1 0 0,41 0 0,-79 0 0,-3 0 0,44 0 0,28 0 0,-69 0 0,8 0 0,-16 7 0,27 14 0,3 5 0,20 3 0,-32-9 0,-15-6 0,-45-12 0,-12 6 0,32-8 0,-27 0 0,84-8 0,-82-1 0,55 0 0,-78 2 0,21 7 0,-38 0 0,0 0 0,-9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24.781"/>
    </inkml:context>
    <inkml:brush xml:id="br0">
      <inkml:brushProperty name="width" value="0.35" units="cm"/>
      <inkml:brushProperty name="height" value="2.1" units="cm"/>
      <inkml:brushProperty name="color" value="#D3F4FF"/>
      <inkml:brushProperty name="inkEffects" value="pencil"/>
    </inkml:brush>
  </inkml:definitions>
  <inkml:trace contextRef="#ctx0" brushRef="#br0">1 1 16383,'106'0'0,"-9"0"0,4 0 0,1 0 0,20 0 0,1 0 0,26 0 0,-9 0 0,-29 0 0,18 0 0,5 0 0,12 0 0,-34 0 0,5 0 0,34 0 0,16 0 0,-12 0 0,2 0 0,2 0 0,0 3 0,11 0 0,-16 1 0,-28 0 0,5 1 0,29 3 0,19 3 0,-18 0 0,-29 1 0,2 2 0,13 2 0,15 1 0,-8 0 0,26 4 0,-2 2 0,0 2 0,1 1 0,-20-2 0,-4 1 0,-19-3 0,0-1 0,-8 3 0,4-2 0,12 3 0,1 2 0,-13-4 0,-1 1 0,8 0 0,-5 3 0,-11-3 0,-2 2 0,8 2 0,-7-3 0,45 14 0,-56-11 0,-12-5 0,-41-10 0,35 3 0,-63-34 0,-6 10 0,-14-11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4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16383,'31'0'0,"4"0"0,-23 0 0,9 0 0,-3 0 0,5 0 0,-7 0 0,6 0 0,-5 0 0,6 0 0,-2 0 0,-3 0 0,3 0 0,-10 0 0,7 0 0,-3 0 0,-3 0 0,3 0 0,-4 0 0,-2 0 0,8 0 0,-8 0 0,7 0 0,-7 0 0,1 0 0,6 0 0,2 0 0,-3 0 0,1 0 0,-6 0 0,5 0 0,-2 0 0,2 0 0,0 0 0,-3 0 0,6 0 0,-10 0 0,3 0 0,3 0 0,-2 0 0,3 0 0,-5 0 0,1 0 0,3 0 0,-1 0 0,1 0 0,-3 0 0,3 0 0,-3 0 0,3 0 0,-4 0 0,6 0 0,-5 0 0,4 0 0,-5 0 0,4 0 0,-2 0 0,2 0 0,-3 0 0,3 0 0,-2 0 0,2 0 0,-1 0 0,-4 0 0,7 0 0,-7 0 0,12 0 0,-3 0 0,12 0 0,-14 0 0,4 0 0,-1 0 0,4 0 0,-7 0 0,3 0 0,1 0 0,-4 0 0,6 0 0,-10 0 0,8 0 0,-8 0 0,3 0 0,-4 0 0,4 0 0,-3 0 0,5 0 0,-8 0 0,2 0 0,3 0 0,-2 0 0,3 0 0,-5 0 0,5 0 0,-4 0 0,3 0 0,-3 0 0,4 0 0,-3 0 0,2 0 0,-4 0 0,0 0 0,5 0 0,-3 0 0,2 0 0,-3 0 0,-2 0 0,8 0 0,-5 0 0,4 0 0,-6 0 0,-1 0 0,8 0 0,-7 0 0,7 0 0,-8 0 0,1 0 0,6 0 0,1 0 0,-1 0 0,-1 0 0,0 0 0,-3 0 0,7 0 0,-11 0 0,6 0 0,-1 0 0,5 0 0,-3 0 0,-3 0 0,3 0 0,0 0 0,-3 0 0,3 0 0,0 0 0,-2 0 0,8 0 0,-8 0 0,8 0 0,-11 0 0,13 0 0,-7 0 0,2 0 0,2 0 0,-2 0 0,7 0 0,-10 0 0,6 0 0,-3 0 0,-2 0 0,7 0 0,-11 0 0,7 0 0,-7 0 0,10 0 0,-9 0 0,2 0 0,0 0 0,-3 0 0,3 0 0,-5 0 0,6 0 0,-4 0 0,3 0 0,3 2 0,-5-2 0,1 2 0,-6-2 0,11 0 0,-9 0 0,6 0 0,-5 0 0,5 0 0,-6 0 0,7 0 0,-7 0 0,6 0 0,-4 0 0,10 0 0,-7 0 0,3 0 0,3 0 0,-4 0 0,0 0 0,4 0 0,-4 0 0,1 0 0,-2 0 0,-1 0 0,2 0 0,1 0 0,-3 0 0,1 0 0,-4 0 0,10 0 0,-10 0 0,7 0 0,-7 0 0,10 0 0,-9 0 0,6 0 0,-7 0 0,11 0 0,-7 0 0,2 0 0,-2 0 0,-1 0 0,-3 0 0,10 0 0,-12 0 0,12 0 0,-10 0 0,9 0 0,-8 0 0,1 0 0,3 0 0,-6 0 0,9 0 0,-8 0 0,9 0 0,-8 0 0,3 0 0,-1 0 0,-3 0 0,3 0 0,-4 0 0,4 0 0,-3 0 0,5 0 0,-2 0 0,-2 0 0,1 0 0,2 0 0,-4 0 0,3 0 0,-5 0 0,6 0 0,-4 0 0,3 0 0,3 0 0,-9 0 0,9 0 0,-10 0 0,3 0 0,8 0 0,-11 0 0,11 0 0,-4 0 0,-4 0 0,5 0 0,-5 0 0,4 0 0,-3 0 0,3 0 0,-4 0 0,4 0 0,-3 0 0,4 0 0,-6 0 0,0 0 0,4 0 0,-2 0 0,3 0 0,1 0 0,-5 0 0,5 0 0,-1 0 0,-3 0 0,5 0 0,-2 0 0,-3 0 0,4 0 0,-2 0 0,-1 0 0,9 0 0,-6 0 0,0 0 0,7 0 0,-7 0 0,8 0 0,-8 0 0,7 0 0,-7 0 0,7 0 0,1 0 0,-8 0 0,6 0 0,-5 0 0,6 0 0,-7 0 0,5 0 0,-3 0 0,-2 0 0,2 0 0,-10 0 0,9 0 0,-5 0 0,3 0 0,-4 0 0,-2 0 0,5 0 0,-3 0 0,3 0 0,0 0 0,4 0 0,3 0 0,1 0 0,8 0 0,-6 0 0,13 0 0,-13 0 0,13 0 0,-13 0 0,5 0 0,0 0 0,-5 0 0,5 0 0,-1 0 0,-3 0 0,5 0 0,-1 0 0,-4 0 0,3 0 0,2 0 0,-5 0 0,10 0 0,-10 0 0,12 0 0,-8 0 0,1 0 0,-2 0 0,4 0 0,-7 0 0,4 0 0,-1 0 0,-4 0 0,5 0 0,-1 0 0,-3 0 0,6 0 0,-2 0 0,-5 0 0,6 0 0,-2 0 0,-3 0 0,10 0 0,-10 0 0,4 0 0,-1 0 0,-3 0 0,5 0 0,-8 0 0,1 0 0,1 0 0,4 0 0,-3 0 0,3 0 0,-4 0 0,4 0 0,-3 0 0,4 0 0,-1 0 0,-3 0 0,12 0 0,-8 0 0,4 0 0,2 0 0,-4 0 0,-1 0 0,6 0 0,-5 0 0,6 0 0,-5 0 0,2 0 0,-2 0 0,6 0 0,-2 0 0,-4 0 0,5 0 0,-8 0 0,9 3 0,-8-2 0,-1 1 0,1-2 0,-5 0 0,3 0 0,-4 0 0,-3 0 0,2 0 0,0 0 0,0 0 0,-1 0 0,-4 0 0,1 0 0,1 0 0,0 0 0,4 0 0,-6 0 0,2 0 0,-2 0 0,4 0 0,1 0 0,1 0 0,-2 0 0,0 0 0,1 0 0,0 0 0,0 0 0,-6 0 0,5 0 0,-12 0 0,13 0 0,-13 0 0,12 0 0,-11 0 0,6 0 0,-8 0 0,2 0 0,10 0 0,-8 0 0,7 0 0,-10 0 0,0 0 0,11 0 0,-8 0 0,6 0 0,-4 0 0,-2 0 0,9 0 0,-10 0 0,7 0 0,1 0 0,-4 0 0,7 0 0,-8 0 0,9 0 0,-2 0 0,-4 0 0,1 0 0,0 0 0,3 0 0,0 0 0,2 0 0,5 0 0,-5 0 0,4 0 0,-4 0 0,-1 0 0,0 0 0,5 0 0,-3 0 0,4 0 0,-6 0 0,-6 0 0,10 0 0,-6 0 0,2 0 0,-3 0 0,-2 0 0,4 0 0,1 0 0,1 0 0,-8 0 0,7 0 0,-7 0 0,0 0 0,7 0 0,-7 0 0,13 0 0,-5 0 0,6 0 0,-8 0 0,2 0 0,4 0 0,-3 0 0,4 0 0,-6 0 0,-1 0 0,2 0 0,-2 0 0,0 0 0,1 0 0,1 0 0,-2 0 0,0 0 0,1 0 0,1 2 0,0-1 0,-4 1 0,3-2 0,1 0 0,-1 0 0,-2 0 0,2 0 0,-1 0 0,3 0 0,-4 0 0,2 0 0,-1 0 0,-4 0 0,3 0 0,-4 0 0,6 0 0,-1 0 0,1 0 0,0 0 0,0 0 0,-1 0 0,-4 0 0,3 0 0,-3 0 0,-2 0 0,6 0 0,-6 0 0,2 0 0,3 0 0,-5 0 0,8 0 0,-1 1 0,-1 0 0,2 1 0,-2-2 0,1 0 0,6 0 0,3 0 0,3 0 0,-3 0 0,4 0 0,-6 3 0,15-3 0,-6 3 0,7-3 0,-9 0 0,0 0 0,0 0 0,-1 0 0,3 0 0,-9 0 0,6 0 0,-11 0 0,11 2 0,-12-2 0,5 3 0,-6-3 0,-1 0 0,1 0 0,-1 0 0,1 0 0,0 0 0,-5 0 0,3 0 0,-4 0 0,-1 0 0,7 0 0,-11 0 0,7 0 0,0 0 0,-2 0 0,5 0 0,-5 0 0,-2 0 0,8 0 0,-11 0 0,8 0 0,-9 0 0,12 0 0,-11 0 0,8 0 0,-8 0 0,4 0 0,0 0 0,1 0 0,0 0 0,-1 0 0,0 0 0,-5 2 0,11-2 0,-10 2 0,8-2 0,-8 0 0,4 0 0,1 0 0,-7 0 0,7 0 0,-7 0 0,5 0 0,-2 0 0,7 0 0,-8 0 0,3 0 0,0 0 0,5 0 0,-5 0 0,8 0 0,-12 0 0,10 0 0,-3 0 0,-1 0 0,3 0 0,-9 0 0,12 0 0,-11 0 0,10 0 0,-12 0 0,12 0 0,-11 0 0,11 0 0,-11 0 0,5 0 0,0 0 0,-5 0 0,11 0 0,-5 0 0,0 0 0,4 0 0,-8 0 0,7 0 0,-2 0 0,3 2 0,-2-1 0,1 1 0,-1-2 0,3 0 0,-1 0 0,3 0 0,0 0 0,-2 0 0,-1 0 0,3 0 0,0 0 0,-3 0 0,1 0 0,8 0 0,-6 0 0,5 0 0,-6 0 0,0 0 0,0 0 0,-1 0 0,1 0 0,0 0 0,-5 0 0,2 0 0,-3 0 0,6 0 0,-5 0 0,2 0 0,-7 0 0,9 0 0,-11 0 0,9 0 0,-8 0 0,10 0 0,-9 0 0,6 0 0,-7 0 0,11 0 0,-12 0 0,9 0 0,-9 0 0,12 0 0,-7 0 0,2 0 0,3 2 0,-3-1 0,4 1 0,1-2 0,0 0 0,0 0 0,-1 0 0,8 0 0,-7 0 0,8 0 0,-3 0 0,-3 0 0,10 0 0,-11 0 0,12 0 0,-4 0 0,-1 0 0,5 0 0,-12 0 0,11 0 0,-11 0 0,4 0 0,-4 0 0,0 0 0,-2 0 0,-1 0 0,3 0 0,-7 0 0,5 0 0,-5 0 0,5 0 0,1 0 0,0 0 0,0 0 0,-1 0 0,1 0 0,0 0 0,0 0 0,-2 0 0,3 0 0,5 0 0,-5 0 0,13 0 0,-7 0 0,7 0 0,1 0 0,-1 0 0,7 0 0,-4 0 0,5 0 0,-8 0 0,1 0 0,0 0 0,-2 0 0,1 0 0,1 0 0,0 0 0,0 0 0,-9 0 0,8 0 0,-7 0 0,0 0 0,7 0 0,-13 0 0,12 0 0,-5 0 0,6 0 0,0 0 0,1 0 0,-1 0 0,1-2 0,5 1 0,-3-2 0,7 3 0,-11 0 0,9 0 0,-6-2 0,5 2 0,-6-3 0,-1 3 0,10 0 0,-16-2 0,12 2 0,-11-3 0,-3 3 0,7 0 0,-4-2 0,6 2 0,-2-3 0,1 3 0,1 0 0,0 0 0,0-2 0,5 1 0,-4-1 0,8 2 0,-4 0 0,-4 0 0,6 0 0,-7 0 0,-2 0 0,3 0 0,-9 0 0,7 0 0,-7-2 0,0 1 0,1-1 0,-1 2 0,-8 0 0,8 0 0,-1 0 0,-4 0 0,3 0 0,-5 0 0,1 0 0,-2 0 0,0 0 0,2 0 0,-1 0 0,-1 0 0,-5 0 0,5 0 0,-7 0 0,10 0 0,-9 0 0,6 0 0,-5 0 0,-1 0 0,7 0 0,-7 0 0,8 0 0,-8 0 0,7 0 0,-8 0 0,9 0 0,-1 0 0,-6 0 0,3 0 0,-2 0 0,-2 0 0,7 0 0,-7 0 0,8 0 0,0 0 0,-3 0 0,1 0 0,2 0 0,-3 0 0,-4 0 0,5 0 0,-5 0 0,7 0 0,-2 0 0,1 0 0,-1 0 0,-4 0 0,3 0 0,-5 0 0,2 0 0,3 0 0,-9 0 0,10 0 0,-11 0 0,10 0 0,-4 0 0,1 0 0,3 0 0,-3 0 0,4 0 0,-1 0 0,-1 0 0,-1 2 0,1-2 0,1 2 0,1-2 0,2 0 0,-1 0 0,-1 0 0,0 0 0,8 0 0,-6 0 0,6 0 0,-1 0 0,-4 0 0,3 0 0,-4 3 0,5-3 0,-5 2 0,4-2 0,1 0 0,-5 0 0,13 3 0,-7-3 0,2 2 0,3-2 0,-11 0 0,13 0 0,-6 3 0,-1-2 0,6 1 0,-11-2 0,3 0 0,-4 0 0,-2 0 0,0 0 0,1 0 0,1 0 0,-3 0 0,2 0 0,0 0 0,1 0 0,-7 0 0,3 0 0,-3 0 0,6 0 0,-5 0 0,2 0 0,-1 0 0,-3 0 0,7 0 0,-14 0 0,8 0 0,-8 0 0,2 0 0,4 0 0,-4 0 0,4 0 0,-4 0 0,-1 0 0,5 0 0,-4 0 0,4 0 0,-6 0 0,5 0 0,-2 0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5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0,8-12 0,-8 18 0,4-7 0,-5 6 0,3-6 0,-2-6 0,2-1 0,-3-3 0,0 1 0,0 2 0,2-8 0,1 7 0,0-8 0,-3 7 0,0 3 0,3 5 0,-2-2 0,4 5 0,-5-3 0,0-7 0,0 4 0,0-13 0,0 12 0,0-5 0,0 6 0,0-5 0,0 9 0,0 3 0,0 6 0,0 1 0,0 5 0,0-3 0,0 0 0,0-9 0,0-5 0,0-3 0,0 1 0,0-8 0,0-3 0,0-7 0,0-6 0,0 3 0,0-3 0,0 4 0,0-4 0,0-1 0,0 7 0,0 3 0,0 6 0,0-7 0,0-11 0,0-7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6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16383,'82'0'0,"16"0"0,-12 0 0,18 0 0,-15 0 0,-6 0 0,-5 2 0,6 1 0,-20-1 0,14 2 0,-39-3 0,22 1 0,-24 0 0,28-2 0,-8 2 0,25-2 0,16 0 0,-12 0 0,5 0 0,-18 0 0,-25 0 0,9 0 0,-24 0 0,13 0 0,-16 0 0,11 0 0,-4 0 0,4 0 0,0 0 0,7 0 0,2 0 0,13 0 0,-10 0 0,23 0 0,-15 0 0,15 0 0,-22 0 0,2 0 0,-9 0 0,0 0 0,-6 0 0,-8 0 0,-15 2 0,-5-1 0,23 0 0,9-1 0,30 0 0,4 0 0,4 0 0,-17 0 0,18 0 0,-30 0 0,17 0 0,-9 0 0,-1 0 0,-2 0 0,5 0 0,3 0 0,5 0 0,-16 0 0,13 0 0,-19 0 0,22 0 0,-26 0 0,20 0 0,-13 0 0,28 2 0,-2-1 0,7 1 0,-26-2 0,-18 0 0,4 0 0,-17 0 0,27 0 0,0 0 0,2 0 0,4 0 0,7 0 0,-13 0 0,31 0 0,-29 0 0,27 0 0,-28 0 0,11 0 0,-16 0 0,6 0 0,-11 0 0,1 0 0,5 0 0,-4 0 0,-2 0 0,12 0 0,-19 0 0,14 0 0,-15 0 0,7 0 0,1 0 0,2 0 0,5 0 0,-7 0 0,5 0 0,2 0 0,3 0 0,4 0 0,16 0 0,-7 0 0,16 0 0,-4 0 0,-7 0 0,2 0 0,-19 0 0,-2 0 0,-1 0 0,-8-2 0,0 1 0,-4-1 0,-3 1 0,7 0 0,-4-1 0,1 2 0,5-2 0,0 2 0,8-3 0,7 3 0,-3 0 0,8 0 0,-16 0 0,14 0 0,-21 0 0,4 0 0,-2 0 0,6 0 0,8 0 0,5-2 0,4 2 0,4-2 0,17 2 0,0 0 0,-10 0 0,6 0 0,-24 0 0,-6 0 0,1 0 0,-16 0 0,10 0 0,-11 0 0,-8 0 0,10 0 0,2 0 0,23 0 0,24 0 0,6 0 0,-7 0 0,-10 0 0,-17 0 0,-5 0 0,1 0 0,20 0 0,-19 0 0,45 0 0,-38 0 0,30 0 0,-39 0 0,4 0 0,-15 0 0,-1 0 0,-13 0 0,-3 0 0,-13 0 0,-4 0 0,3 0 0,9 0 0,10 0 0,13 0 0,5 0 0,19 0 0,-12 0 0,9 0 0,-26 0 0,12 0 0,-13 0 0,13 0 0,-9 0 0,15 0 0,-18 0 0,11 0 0,-7 0 0,12 0 0,9 0 0,-13 0 0,-3 0 0,-6 0 0,-5 0 0,10 0 0,1 0 0,-1 0 0,-13 0 0,16 0 0,-5 0 0,14 0 0,27 0 0,-27 0 0,12 0 0,-22 0 0,-9 0 0,-3 0 0,2 0 0,-7 0 0,12 0 0,-11 0 0,24 0 0,0 0 0,13-2 0,-1 1 0,1-1 0,16 0 0,-13 2 0,22-2 0,-34 2 0,-3 0 0,-2 0 0,-7 0 0,13 0 0,-3 0 0,-3-2 0,-2 2 0,3-3 0,-7 3 0,23-1 0,-27 0 0,26-1 0,-22 2 0,22 0 0,-10 0 0,4 0 0,-6 0 0,21 0 0,-10 0 0,34 0 0,-28 0 0,20 0 0,-25 0 0,15 0 0,-23 0 0,2 0 0,-12 0 0,3 0 0,0 0 0,21 0 0,-14 0 0,18 0 0,-37 0 0,15 2 0,-27-1 0,14 1 0,-12-2 0,0 0 0,7 0 0,10 2 0,-5-1 0,14 0 0,-26-1 0,25 0 0,-20 0 0,24 0 0,-14 2 0,10-2 0,-6 3 0,7-1 0,0-2 0,5 3 0,-15-3 0,17 0 0,-28 0 0,29 0 0,-18 0 0,8 0 0,0 0 0,-8 0 0,8 0 0,-4 0 0,1 0 0,7 0 0,-16 0 0,9 0 0,-22 0 0,-9 0 0,3 0 0,-7 0 0,18 0 0,4 0 0,6 0 0,5 0 0,6 0 0,-4 0 0,11 0 0,-1 0 0,-3 0 0,-21 0 0,8 0 0,-13 0 0,22 0 0,-5 0 0,-8 0 0,-5 0 0,-1 0 0,-2-3 0,16 3 0,6-2 0,1 2 0,1 0 0,-19 0 0,-6 0 0,-13 0 0,-10 0 0,-10 0 0,-6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7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9 1 16383,'0'35'0,"0"9"0,0-2 0,0 10 0,0-17 0,0 5 0,0-8 0,0 6 0,3-8 0,-2 10 0,8-12 0,-8 18 0,4-7 0,-5 6 0,3-6 0,-2-6 0,2-1 0,-3-3 0,0 1 0,0 2 0,2-8 0,1 7 0,0-8 0,-3 7 0,0 3 0,3 5 0,-2-2 0,4 5 0,-5-3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8AD3F-DBB7-D54B-8FC5-B31C14755F52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47FBA-CDA7-8740-9832-CBA7890243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1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5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898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986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049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3295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625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991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006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591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24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957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207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3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582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1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592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3.jp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14.png"/><Relationship Id="rId4" Type="http://schemas.openxmlformats.org/officeDocument/2006/relationships/image" Target="../media/image14.png"/><Relationship Id="rId9" Type="http://schemas.openxmlformats.org/officeDocument/2006/relationships/customXml" Target="../ink/ink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image" Target="../media/image13.jp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customXml" Target="../ink/ink11.xm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ustomXml" Target="../ink/ink1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3" Type="http://schemas.openxmlformats.org/officeDocument/2006/relationships/image" Target="../media/image35.png"/><Relationship Id="rId12" Type="http://schemas.openxmlformats.org/officeDocument/2006/relationships/image" Target="../media/image37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6.xml"/><Relationship Id="rId10" Type="http://schemas.openxmlformats.org/officeDocument/2006/relationships/image" Target="../media/image36.png"/><Relationship Id="rId4" Type="http://schemas.openxmlformats.org/officeDocument/2006/relationships/customXml" Target="../ink/ink14.xml"/><Relationship Id="rId9" Type="http://schemas.openxmlformats.org/officeDocument/2006/relationships/customXml" Target="../ink/ink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今回の実験テーマであるダイラタンシーは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力が加わるととても固くなり、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振り回すと周囲の方がけがをする恐れがあります。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つきましては、お子様が振り回さないよう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ご注意お願いいたします。</a:t>
            </a:r>
          </a:p>
        </p:txBody>
      </p:sp>
    </p:spTree>
    <p:extLst>
      <p:ext uri="{BB962C8B-B14F-4D97-AF65-F5344CB8AC3E}">
        <p14:creationId xmlns:p14="http://schemas.microsoft.com/office/powerpoint/2010/main" val="76185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今回の実験②について、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汚れやすさなどから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実施が難しい場合があるかと存じます。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その場合は、大変お手数</a:t>
            </a:r>
            <a:r>
              <a:rPr lang="ja-JP" altLang="en-US"/>
              <a:t>をお掛けします</a:t>
            </a:r>
            <a:r>
              <a:rPr lang="ja-JP" altLang="en-US" dirty="0"/>
              <a:t>が、</a:t>
            </a:r>
            <a:endParaRPr lang="en-US" altLang="ja-JP" dirty="0"/>
          </a:p>
          <a:p>
            <a:pPr marL="0" indent="0" algn="ctr">
              <a:buNone/>
            </a:pPr>
            <a:r>
              <a:rPr lang="en-US" altLang="ja-JP" dirty="0"/>
              <a:t>P.14</a:t>
            </a:r>
            <a:r>
              <a:rPr lang="ja-JP" altLang="en-US" dirty="0"/>
              <a:t>～</a:t>
            </a:r>
            <a:r>
              <a:rPr lang="en-US" altLang="ja-JP" dirty="0"/>
              <a:t>17</a:t>
            </a:r>
            <a:r>
              <a:rPr lang="ja-JP" altLang="en-US" dirty="0"/>
              <a:t>を非表示とし、印刷せずに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実験いただけますと幸いです。</a:t>
            </a:r>
          </a:p>
        </p:txBody>
      </p:sp>
    </p:spTree>
    <p:extLst>
      <p:ext uri="{BB962C8B-B14F-4D97-AF65-F5344CB8AC3E}">
        <p14:creationId xmlns:p14="http://schemas.microsoft.com/office/powerpoint/2010/main" val="1157003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今回の実験②について、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大量のダイラタンシーを捨てた場合、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ごみ収集の際に、事故になる可能性があります。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大変お手数をお掛けしますが、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可能であれば、新聞紙等で水分をなくしてから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捨てていただけますと幸いです。</a:t>
            </a:r>
          </a:p>
        </p:txBody>
      </p:sp>
    </p:spTree>
    <p:extLst>
      <p:ext uri="{BB962C8B-B14F-4D97-AF65-F5344CB8AC3E}">
        <p14:creationId xmlns:p14="http://schemas.microsoft.com/office/powerpoint/2010/main" val="1953923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21C92-6D87-8F4F-B24C-E58A6BE0C2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こども実験教室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0921CF-594E-EA43-8B74-908D39EC4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第十回</a:t>
            </a:r>
            <a:endParaRPr kumimoji="1" lang="en-US" altLang="ja-JP" dirty="0"/>
          </a:p>
          <a:p>
            <a:pPr>
              <a:lnSpc>
                <a:spcPct val="110000"/>
              </a:lnSpc>
            </a:pPr>
            <a:r>
              <a:rPr lang="en-US" altLang="ja-JP" dirty="0"/>
              <a:t>〜</a:t>
            </a:r>
            <a:r>
              <a:rPr lang="ja-JP" altLang="en-US" dirty="0"/>
              <a:t>かたまるえきたい！？</a:t>
            </a:r>
            <a:r>
              <a:rPr lang="en-US" altLang="ja-JP" dirty="0"/>
              <a:t>〜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1CE262-BF1E-BD46-9566-BA98518AA50D}"/>
              </a:ext>
            </a:extLst>
          </p:cNvPr>
          <p:cNvSpPr txBox="1"/>
          <p:nvPr/>
        </p:nvSpPr>
        <p:spPr>
          <a:xfrm>
            <a:off x="3992563" y="1798638"/>
            <a:ext cx="14795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975C97-89FE-8549-80C1-17D6E49816E5}"/>
              </a:ext>
            </a:extLst>
          </p:cNvPr>
          <p:cNvSpPr txBox="1"/>
          <p:nvPr/>
        </p:nvSpPr>
        <p:spPr>
          <a:xfrm>
            <a:off x="5416550" y="1798638"/>
            <a:ext cx="17049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302986-B3C9-DA49-ADCD-4ECFC99FB538}"/>
              </a:ext>
            </a:extLst>
          </p:cNvPr>
          <p:cNvSpPr txBox="1"/>
          <p:nvPr/>
        </p:nvSpPr>
        <p:spPr>
          <a:xfrm>
            <a:off x="3845384" y="4706938"/>
            <a:ext cx="17739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だいじゅっかい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6800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68B10-80C4-BC44-8DE0-D181FB70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はじめに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FD430-8FC7-8D41-ABAA-0005D5BB5F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 dirty="0"/>
              <a:t>身のまわりには「ふしぎ」がたくさん！</a:t>
            </a:r>
            <a:endParaRPr kumimoji="1" lang="en-US" altLang="ja-JP" dirty="0"/>
          </a:p>
          <a:p>
            <a:r>
              <a:rPr lang="ja-JP" altLang="en-US" dirty="0"/>
              <a:t>実験によって、そのひみつが分かるよ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F9E42BC-EC83-A349-9CEC-AF709160B97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 dirty="0"/>
              <a:t>今日は「</a:t>
            </a:r>
            <a:r>
              <a:rPr lang="ja-JP" altLang="en-US" dirty="0"/>
              <a:t>ダイラタンシー</a:t>
            </a:r>
            <a:r>
              <a:rPr kumimoji="1" lang="ja-JP" altLang="en-US" dirty="0"/>
              <a:t>」について、</a:t>
            </a:r>
            <a:endParaRPr kumimoji="1" lang="en-US" altLang="ja-JP" dirty="0"/>
          </a:p>
          <a:p>
            <a:r>
              <a:rPr kumimoji="1" lang="ja-JP" altLang="en-US" dirty="0"/>
              <a:t>　　いっしょに実験しよう！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B76CA1-1790-7747-A9C8-CADB1E9EF25C}"/>
              </a:ext>
            </a:extLst>
          </p:cNvPr>
          <p:cNvSpPr txBox="1"/>
          <p:nvPr/>
        </p:nvSpPr>
        <p:spPr>
          <a:xfrm>
            <a:off x="2878138" y="3000375"/>
            <a:ext cx="422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5EC1C7-D075-654E-BF8C-E8E4F8A2E4FD}"/>
              </a:ext>
            </a:extLst>
          </p:cNvPr>
          <p:cNvSpPr txBox="1"/>
          <p:nvPr/>
        </p:nvSpPr>
        <p:spPr>
          <a:xfrm>
            <a:off x="2838450" y="374967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BA72F9-176C-5C47-A618-4F7D9EBB204A}"/>
              </a:ext>
            </a:extLst>
          </p:cNvPr>
          <p:cNvSpPr txBox="1"/>
          <p:nvPr/>
        </p:nvSpPr>
        <p:spPr>
          <a:xfrm>
            <a:off x="6610350" y="3749675"/>
            <a:ext cx="5334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D7660E-0345-AF4D-AC96-9D56DE45D4EB}"/>
              </a:ext>
            </a:extLst>
          </p:cNvPr>
          <p:cNvSpPr txBox="1"/>
          <p:nvPr/>
        </p:nvSpPr>
        <p:spPr>
          <a:xfrm>
            <a:off x="1660525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BBCD92-9991-7145-B989-7418E3BEB6E2}"/>
              </a:ext>
            </a:extLst>
          </p:cNvPr>
          <p:cNvSpPr txBox="1"/>
          <p:nvPr/>
        </p:nvSpPr>
        <p:spPr>
          <a:xfrm>
            <a:off x="4006850" y="5326063"/>
            <a:ext cx="1187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</p:spTree>
    <p:extLst>
      <p:ext uri="{BB962C8B-B14F-4D97-AF65-F5344CB8AC3E}">
        <p14:creationId xmlns:p14="http://schemas.microsoft.com/office/powerpoint/2010/main" val="50137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EEC28-72EC-E34E-B398-18C6CB335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みんなは</a:t>
            </a:r>
            <a:r>
              <a:rPr lang="ja-JP" altLang="en-US" dirty="0">
                <a:solidFill>
                  <a:schemeClr val="accent1"/>
                </a:solidFill>
              </a:rPr>
              <a:t>えきたい</a:t>
            </a:r>
            <a:r>
              <a:rPr lang="ja-JP" altLang="en-US" dirty="0"/>
              <a:t>って知ってるかな？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3"/>
                </a:solidFill>
              </a:rPr>
              <a:t>　</a:t>
            </a:r>
            <a:r>
              <a:rPr lang="ja-JP" altLang="en-US" dirty="0"/>
              <a:t>水や油みたいに</a:t>
            </a:r>
            <a:r>
              <a:rPr lang="ja-JP" altLang="en-US" dirty="0">
                <a:solidFill>
                  <a:schemeClr val="accent3"/>
                </a:solidFill>
              </a:rPr>
              <a:t>形をもってないモノ</a:t>
            </a:r>
            <a:r>
              <a:rPr lang="ja-JP" altLang="en-US" dirty="0"/>
              <a:t>のことだよ！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3"/>
                </a:solidFill>
              </a:rPr>
              <a:t>　</a:t>
            </a:r>
            <a:r>
              <a:rPr lang="ja-JP" altLang="en-US" dirty="0"/>
              <a:t>けど今日の実験では、</a:t>
            </a:r>
            <a:r>
              <a:rPr lang="ja-JP" altLang="en-US" sz="3200" dirty="0">
                <a:solidFill>
                  <a:schemeClr val="accent2"/>
                </a:solidFill>
              </a:rPr>
              <a:t>かたまるえきたい（？）</a:t>
            </a:r>
            <a:endParaRPr lang="en-US" altLang="ja-JP" sz="32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ja-JP" altLang="en-US" sz="3200" dirty="0">
                <a:solidFill>
                  <a:schemeClr val="accent2"/>
                </a:solidFill>
              </a:rPr>
              <a:t>　</a:t>
            </a:r>
            <a:r>
              <a:rPr lang="ja-JP" altLang="en-US" dirty="0"/>
              <a:t>を作るよ！</a:t>
            </a:r>
            <a:endParaRPr lang="en-US" altLang="ja-JP" dirty="0"/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50807BE-4779-3340-9514-0F0259B769B0}"/>
              </a:ext>
            </a:extLst>
          </p:cNvPr>
          <p:cNvSpPr txBox="1"/>
          <p:nvPr/>
        </p:nvSpPr>
        <p:spPr>
          <a:xfrm>
            <a:off x="884669" y="2336556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ADF3375-21FC-44A8-AF6C-AC19803FDA9C}"/>
              </a:ext>
            </a:extLst>
          </p:cNvPr>
          <p:cNvSpPr/>
          <p:nvPr/>
        </p:nvSpPr>
        <p:spPr>
          <a:xfrm>
            <a:off x="2538276" y="4905957"/>
            <a:ext cx="3981781" cy="691515"/>
          </a:xfrm>
          <a:prstGeom prst="rect">
            <a:avLst/>
          </a:prstGeom>
          <a:solidFill>
            <a:schemeClr val="accent3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A7597B-E3FD-47DF-B2FB-5C2BEC33F069}"/>
              </a:ext>
            </a:extLst>
          </p:cNvPr>
          <p:cNvSpPr txBox="1"/>
          <p:nvPr/>
        </p:nvSpPr>
        <p:spPr>
          <a:xfrm>
            <a:off x="3936100" y="490215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A37461-5EB4-4028-AB74-F091BCBC8DB2}"/>
              </a:ext>
            </a:extLst>
          </p:cNvPr>
          <p:cNvSpPr txBox="1"/>
          <p:nvPr/>
        </p:nvSpPr>
        <p:spPr>
          <a:xfrm>
            <a:off x="2735046" y="5086590"/>
            <a:ext cx="3785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さっそく、実験してみよう！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D95BD43-222A-42C2-B2A0-0CAE0EAA75F7}"/>
              </a:ext>
            </a:extLst>
          </p:cNvPr>
          <p:cNvSpPr txBox="1"/>
          <p:nvPr/>
        </p:nvSpPr>
        <p:spPr>
          <a:xfrm>
            <a:off x="2386129" y="3121223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AAC7F1-3635-4DAA-9AB8-6B0D9E8EC7CE}"/>
              </a:ext>
            </a:extLst>
          </p:cNvPr>
          <p:cNvSpPr txBox="1"/>
          <p:nvPr/>
        </p:nvSpPr>
        <p:spPr>
          <a:xfrm>
            <a:off x="1189465" y="4018052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28" name="タイトル 1">
            <a:extLst>
              <a:ext uri="{FF2B5EF4-FFF2-40B4-BE49-F238E27FC236}">
                <a16:creationId xmlns:a16="http://schemas.microsoft.com/office/drawing/2014/main" id="{CC2879B4-D08A-4C46-BE5D-76E1230B9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 dirty="0">
                <a:solidFill>
                  <a:schemeClr val="accent6"/>
                </a:solidFill>
              </a:rPr>
              <a:t>かたまるえきたいを調べよう！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54B07E9-57E6-4314-A82C-32C3DF5C9846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64EFB72-C5F4-44CB-8706-C6E0036DAAAC}"/>
              </a:ext>
            </a:extLst>
          </p:cNvPr>
          <p:cNvSpPr txBox="1"/>
          <p:nvPr/>
        </p:nvSpPr>
        <p:spPr>
          <a:xfrm>
            <a:off x="6355401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F698910-6A4F-4D5D-8FE8-1EA852F4383C}"/>
              </a:ext>
            </a:extLst>
          </p:cNvPr>
          <p:cNvSpPr txBox="1"/>
          <p:nvPr/>
        </p:nvSpPr>
        <p:spPr>
          <a:xfrm>
            <a:off x="1519529" y="2336556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1D93E5A-D3BB-4D66-94E6-A9375C9F2B7D}"/>
              </a:ext>
            </a:extLst>
          </p:cNvPr>
          <p:cNvSpPr txBox="1"/>
          <p:nvPr/>
        </p:nvSpPr>
        <p:spPr>
          <a:xfrm>
            <a:off x="1499851" y="3121223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DCD4845-DA71-41E7-BCBE-D48389DCA575}"/>
              </a:ext>
            </a:extLst>
          </p:cNvPr>
          <p:cNvSpPr txBox="1"/>
          <p:nvPr/>
        </p:nvSpPr>
        <p:spPr>
          <a:xfrm>
            <a:off x="2963664" y="2324218"/>
            <a:ext cx="9239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 dirty="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かたち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6E7CD0-E630-424C-BE39-A08242FD78E8}"/>
              </a:ext>
            </a:extLst>
          </p:cNvPr>
          <p:cNvSpPr txBox="1"/>
          <p:nvPr/>
        </p:nvSpPr>
        <p:spPr>
          <a:xfrm>
            <a:off x="3821270" y="1580365"/>
            <a:ext cx="15014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</a:t>
            </a:r>
          </a:p>
        </p:txBody>
      </p:sp>
    </p:spTree>
    <p:extLst>
      <p:ext uri="{BB962C8B-B14F-4D97-AF65-F5344CB8AC3E}">
        <p14:creationId xmlns:p14="http://schemas.microsoft.com/office/powerpoint/2010/main" val="3478126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68B9B8B-46D5-D74D-A1BA-5EF415EE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実験を始める前に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6DDEAAC-5F63-614F-8F10-49D157F78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ja-JP" altLang="en-US" dirty="0">
                <a:solidFill>
                  <a:prstClr val="white"/>
                </a:solidFill>
              </a:rPr>
              <a:t>実験は広いところでやろう！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今回の実験では水を使うよ。</a:t>
            </a:r>
            <a:endParaRPr lang="en-US" altLang="ja-JP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u="none" dirty="0">
                <a:solidFill>
                  <a:prstClr val="white"/>
                </a:solidFill>
              </a:rPr>
              <a:t>　</a:t>
            </a:r>
            <a:r>
              <a:rPr lang="ja-JP" altLang="en-US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dirty="0">
              <a:solidFill>
                <a:prstClr val="white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5CFE63-2AFE-8F4E-996E-A15BD1EF681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768309-5C53-2D47-BC57-89F6AB64AD20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5950D3-CB6D-B643-B995-A7A5EE107687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6A69A84-E70E-2C42-9FA8-484A36E64B04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926F31D-2A79-5242-A203-EC68801F6A86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60D791-D60E-6846-973A-EA8CE09A655C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61952DF-CCD9-B847-88E8-6C2C87FB8191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724B19C-BE5E-CC4D-B306-DE3389818393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914E676-704E-6F46-B2C8-3E8046D6FE2E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B508C32-A819-A946-9B5C-5B8A9481DCC0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A591EEE-5C07-E147-945E-0E72FF317B14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6C7E054-8D1B-C845-9BCA-E4A91427D6CA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8FC4877-4EB4-1E4C-9DA0-83A5388B3562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F9118F6-4717-8D49-80D1-432FA8E373B9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59AC5AF-8A93-5F41-9752-709F35FEAFF9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F3C6FE1-DC6B-4644-AF20-3730CECB18B3}"/>
              </a:ext>
            </a:extLst>
          </p:cNvPr>
          <p:cNvSpPr txBox="1"/>
          <p:nvPr/>
        </p:nvSpPr>
        <p:spPr>
          <a:xfrm>
            <a:off x="4933210" y="512205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F521BCC-F716-124A-88AC-6B2D8B2E9CFD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286305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準備するもの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水</a:t>
            </a:r>
            <a:endParaRPr kumimoji="1" lang="en-US" altLang="ja-JP" dirty="0"/>
          </a:p>
          <a:p>
            <a:r>
              <a:rPr lang="ja-JP" altLang="en-US" dirty="0"/>
              <a:t>かたくりこ</a:t>
            </a:r>
            <a:endParaRPr lang="en-US" altLang="ja-JP" dirty="0"/>
          </a:p>
          <a:p>
            <a:r>
              <a:rPr lang="ja-JP" altLang="en-US" dirty="0"/>
              <a:t>ナイロンふくろ（ビニールふくろでも</a:t>
            </a:r>
            <a:r>
              <a:rPr lang="en-US" altLang="ja-JP" dirty="0"/>
              <a:t>OK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kumimoji="1" lang="ja-JP" altLang="en-US" dirty="0"/>
              <a:t>おけ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FB63E6-DC9B-9548-AB4D-46F87C5BCEE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F85EAA-9309-9F43-9083-BD8D01EE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336" y="4310018"/>
            <a:ext cx="1278797" cy="145671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FEC2B1C-0E25-E440-8F7D-BD253EF85AD6}"/>
              </a:ext>
            </a:extLst>
          </p:cNvPr>
          <p:cNvSpPr txBox="1"/>
          <p:nvPr/>
        </p:nvSpPr>
        <p:spPr>
          <a:xfrm>
            <a:off x="846908" y="16570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8" name="Picture 2" descr="片栗粉のイラスト">
            <a:extLst>
              <a:ext uri="{FF2B5EF4-FFF2-40B4-BE49-F238E27FC236}">
                <a16:creationId xmlns:a16="http://schemas.microsoft.com/office/drawing/2014/main" id="{29ECA4F0-7C7C-446E-8C74-71B2D7D99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134" y="3821387"/>
            <a:ext cx="2172266" cy="257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OPP袋のイラスト">
            <a:extLst>
              <a:ext uri="{FF2B5EF4-FFF2-40B4-BE49-F238E27FC236}">
                <a16:creationId xmlns:a16="http://schemas.microsoft.com/office/drawing/2014/main" id="{11103003-7312-4119-BADF-3718B9B61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057" y="4169247"/>
            <a:ext cx="1311570" cy="188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洗面器のイラスト">
            <a:extLst>
              <a:ext uri="{FF2B5EF4-FFF2-40B4-BE49-F238E27FC236}">
                <a16:creationId xmlns:a16="http://schemas.microsoft.com/office/drawing/2014/main" id="{0156A8AC-5CB3-4FD1-B9CE-490D4D9B9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410" y="4320070"/>
            <a:ext cx="1589854" cy="139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96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おけにかたくりこを入れ、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水を少しずつまぜる。</a:t>
            </a:r>
            <a:endParaRPr lang="en-US" altLang="ja-JP" dirty="0"/>
          </a:p>
          <a:p>
            <a:pPr marL="514350" indent="-514350">
              <a:buFont typeface="+mj-ea"/>
              <a:buAutoNum type="circleNumDbPlain" startAt="2"/>
            </a:pPr>
            <a:r>
              <a:rPr lang="ja-JP" altLang="en-US" dirty="0"/>
              <a:t>写真のように、にぎったらかたまるくらいまで①をして、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ナイロンふくろに入れて、にぎってみよう！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45ACFE3-E04E-0B46-808B-E987B7A9BCD7}"/>
              </a:ext>
            </a:extLst>
          </p:cNvPr>
          <p:cNvSpPr txBox="1"/>
          <p:nvPr/>
        </p:nvSpPr>
        <p:spPr>
          <a:xfrm>
            <a:off x="3598440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C9EC5B-CDEF-824E-901C-7D1051D6807A}"/>
              </a:ext>
            </a:extLst>
          </p:cNvPr>
          <p:cNvSpPr txBox="1"/>
          <p:nvPr/>
        </p:nvSpPr>
        <p:spPr>
          <a:xfrm>
            <a:off x="1738837" y="223421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A86B51-F13A-4DAD-BA75-C37B6AA49964}"/>
              </a:ext>
            </a:extLst>
          </p:cNvPr>
          <p:cNvSpPr txBox="1"/>
          <p:nvPr/>
        </p:nvSpPr>
        <p:spPr>
          <a:xfrm>
            <a:off x="1250730" y="305014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しゃしん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FCECECE-6528-4010-BB32-F497A60D6B2A}"/>
              </a:ext>
            </a:extLst>
          </p:cNvPr>
          <p:cNvSpPr txBox="1"/>
          <p:nvPr/>
        </p:nvSpPr>
        <p:spPr>
          <a:xfrm>
            <a:off x="1128550" y="223421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F563991-83B8-4FCE-8FF7-FDD40B3A82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40" t="45809" r="46051" b="34862"/>
          <a:stretch/>
        </p:blipFill>
        <p:spPr>
          <a:xfrm>
            <a:off x="6824743" y="3748121"/>
            <a:ext cx="1718493" cy="2203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26CB975-95F3-4B63-B878-61E2AF8922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196" t="3470" r="7481" b="83460"/>
          <a:stretch/>
        </p:blipFill>
        <p:spPr>
          <a:xfrm>
            <a:off x="6063916" y="1533440"/>
            <a:ext cx="2094705" cy="1636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1F6E5F1-6D3B-4ECD-8CF5-06440FF2972F}"/>
              </a:ext>
            </a:extLst>
          </p:cNvPr>
          <p:cNvSpPr/>
          <p:nvPr/>
        </p:nvSpPr>
        <p:spPr>
          <a:xfrm>
            <a:off x="628650" y="5218199"/>
            <a:ext cx="5435266" cy="531624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732B783-5745-4D57-87AE-44161DECF93D}"/>
              </a:ext>
            </a:extLst>
          </p:cNvPr>
          <p:cNvSpPr txBox="1"/>
          <p:nvPr/>
        </p:nvSpPr>
        <p:spPr>
          <a:xfrm>
            <a:off x="598700" y="5286888"/>
            <a:ext cx="6198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にぎった後、何もしないとどうなるかな？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317A319-706E-4D4A-88EC-DE7278ECA1DA}"/>
              </a:ext>
            </a:extLst>
          </p:cNvPr>
          <p:cNvSpPr txBox="1"/>
          <p:nvPr/>
        </p:nvSpPr>
        <p:spPr>
          <a:xfrm>
            <a:off x="1788915" y="5804055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E915C2B-525F-49DF-AA22-75B581204C88}"/>
              </a:ext>
            </a:extLst>
          </p:cNvPr>
          <p:cNvSpPr txBox="1"/>
          <p:nvPr/>
        </p:nvSpPr>
        <p:spPr>
          <a:xfrm>
            <a:off x="1055660" y="4679303"/>
            <a:ext cx="4267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kumimoji="1" lang="ja-JP" altLang="en-US" sz="28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水とかたくりこはバランスよく！</a:t>
            </a:r>
            <a:endParaRPr kumimoji="1" lang="en-US" altLang="ja-JP" sz="28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AAFCFD4-892A-4021-9C34-896E7C9E6491}"/>
              </a:ext>
            </a:extLst>
          </p:cNvPr>
          <p:cNvSpPr txBox="1"/>
          <p:nvPr/>
        </p:nvSpPr>
        <p:spPr>
          <a:xfrm>
            <a:off x="1148459" y="449311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383EFA0-70FF-47F1-9D2F-3AF66514CC15}"/>
              </a:ext>
            </a:extLst>
          </p:cNvPr>
          <p:cNvSpPr txBox="1"/>
          <p:nvPr/>
        </p:nvSpPr>
        <p:spPr>
          <a:xfrm>
            <a:off x="1691638" y="513299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あと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0E7747-B8E4-4CBC-9469-01C74AB96BBA}"/>
              </a:ext>
            </a:extLst>
          </p:cNvPr>
          <p:cNvSpPr txBox="1"/>
          <p:nvPr/>
        </p:nvSpPr>
        <p:spPr>
          <a:xfrm>
            <a:off x="2287989" y="513299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DD56F14-5564-4416-AFCA-21387003502F}"/>
              </a:ext>
            </a:extLst>
          </p:cNvPr>
          <p:cNvSpPr txBox="1"/>
          <p:nvPr/>
        </p:nvSpPr>
        <p:spPr>
          <a:xfrm>
            <a:off x="3278610" y="381193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</p:spTree>
    <p:extLst>
      <p:ext uri="{BB962C8B-B14F-4D97-AF65-F5344CB8AC3E}">
        <p14:creationId xmlns:p14="http://schemas.microsoft.com/office/powerpoint/2010/main" val="1457014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628650" y="4263217"/>
            <a:ext cx="7504697" cy="1294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えきたいがにぎったら、こたい（形があるモノ）になって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またえきたいになったね！何が起きてるのかな？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にぎってから何もしないと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にぎ</a:t>
            </a:r>
            <a:r>
              <a:rPr lang="ja-JP" altLang="en-US" sz="3200" dirty="0">
                <a:solidFill>
                  <a:schemeClr val="bg2"/>
                </a:solidFill>
              </a:rPr>
              <a:t>る前にもどった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773776" y="3123716"/>
              <a:ext cx="3038856" cy="117720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0774" y="2746868"/>
                <a:ext cx="3164500" cy="871056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EF39F0-65C8-4248-B773-3C787D6D1F93}"/>
              </a:ext>
            </a:extLst>
          </p:cNvPr>
          <p:cNvSpPr txBox="1"/>
          <p:nvPr/>
        </p:nvSpPr>
        <p:spPr>
          <a:xfrm>
            <a:off x="2264764" y="163663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4785751" y="422448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かたち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173267"/>
            <a:ext cx="7650680" cy="144744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35D92A-73B9-4A7D-A159-4E78784804F2}"/>
              </a:ext>
            </a:extLst>
          </p:cNvPr>
          <p:cNvSpPr txBox="1"/>
          <p:nvPr/>
        </p:nvSpPr>
        <p:spPr>
          <a:xfrm>
            <a:off x="2696862" y="2397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5587DC-8974-4362-95C4-415073316202}"/>
              </a:ext>
            </a:extLst>
          </p:cNvPr>
          <p:cNvSpPr txBox="1"/>
          <p:nvPr/>
        </p:nvSpPr>
        <p:spPr>
          <a:xfrm>
            <a:off x="4507401" y="48211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FEA86F3-3F22-42BF-90C6-FD1A51C7FA6C}"/>
              </a:ext>
            </a:extLst>
          </p:cNvPr>
          <p:cNvSpPr txBox="1"/>
          <p:nvPr/>
        </p:nvSpPr>
        <p:spPr>
          <a:xfrm>
            <a:off x="5236465" y="48211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3768E68-85AA-4602-B2FC-EC3EB79FA93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70075" t="32382" r="5740" b="45093"/>
          <a:stretch/>
        </p:blipFill>
        <p:spPr>
          <a:xfrm>
            <a:off x="6456368" y="1499818"/>
            <a:ext cx="2066852" cy="2567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タイトル 1">
            <a:extLst>
              <a:ext uri="{FF2B5EF4-FFF2-40B4-BE49-F238E27FC236}">
                <a16:creationId xmlns:a16="http://schemas.microsoft.com/office/drawing/2014/main" id="{07332342-1B31-4828-8414-ADFBE615F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 dirty="0">
                <a:solidFill>
                  <a:schemeClr val="accent6"/>
                </a:solidFill>
              </a:rPr>
              <a:t>かたまるえきたいを調べよう！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86F6B29-DA17-4FBC-B5B9-5A0851546C55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4C3DF8A-878B-4AA2-B743-0251B9DFAC85}"/>
              </a:ext>
            </a:extLst>
          </p:cNvPr>
          <p:cNvSpPr txBox="1"/>
          <p:nvPr/>
        </p:nvSpPr>
        <p:spPr>
          <a:xfrm>
            <a:off x="6355401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</p:spTree>
    <p:extLst>
      <p:ext uri="{BB962C8B-B14F-4D97-AF65-F5344CB8AC3E}">
        <p14:creationId xmlns:p14="http://schemas.microsoft.com/office/powerpoint/2010/main" val="2685411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雲 3">
            <a:extLst>
              <a:ext uri="{FF2B5EF4-FFF2-40B4-BE49-F238E27FC236}">
                <a16:creationId xmlns:a16="http://schemas.microsoft.com/office/drawing/2014/main" id="{1E586570-B64E-4A79-9F29-BD92AA0D1F75}"/>
              </a:ext>
            </a:extLst>
          </p:cNvPr>
          <p:cNvSpPr/>
          <p:nvPr/>
        </p:nvSpPr>
        <p:spPr>
          <a:xfrm>
            <a:off x="2005140" y="3135344"/>
            <a:ext cx="5534527" cy="276472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07569"/>
            <a:ext cx="7886700" cy="1325563"/>
          </a:xfrm>
        </p:spPr>
        <p:txBody>
          <a:bodyPr/>
          <a:lstStyle/>
          <a:p>
            <a:r>
              <a:rPr kumimoji="1" lang="ja-JP" altLang="en-US" dirty="0"/>
              <a:t>作ったえきたい（？）をにぎると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1936"/>
            <a:ext cx="8160418" cy="4588389"/>
          </a:xfrm>
        </p:spPr>
        <p:txBody>
          <a:bodyPr>
            <a:normAutofit/>
          </a:bodyPr>
          <a:lstStyle/>
          <a:p>
            <a:r>
              <a:rPr lang="ja-JP" altLang="en-US" dirty="0"/>
              <a:t>作ったえきたい（？）は、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水とかたくりこをまぜた</a:t>
            </a:r>
            <a:r>
              <a:rPr lang="ja-JP" altLang="en-US" dirty="0"/>
              <a:t>から、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　えきたいと、こたいがまざっているよ！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6F5510-F3A7-4149-B55E-D22497DCB794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14:cNvPr>
              <p14:cNvContentPartPr/>
              <p14:nvPr/>
            </p14:nvContentPartPr>
            <p14:xfrm>
              <a:off x="932447" y="2992173"/>
              <a:ext cx="4932948" cy="84658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9444" y="2612297"/>
                <a:ext cx="5058594" cy="844047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1423841-DA0A-4DF7-81C5-320CF9940E90}"/>
              </a:ext>
            </a:extLst>
          </p:cNvPr>
          <p:cNvSpPr txBox="1"/>
          <p:nvPr/>
        </p:nvSpPr>
        <p:spPr>
          <a:xfrm>
            <a:off x="4456354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B15613E-7293-4FA0-93D2-9EF418B1EB88}"/>
              </a:ext>
            </a:extLst>
          </p:cNvPr>
          <p:cNvSpPr txBox="1"/>
          <p:nvPr/>
        </p:nvSpPr>
        <p:spPr>
          <a:xfrm>
            <a:off x="846293" y="1616426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8" name="円/楕円 3">
            <a:extLst>
              <a:ext uri="{FF2B5EF4-FFF2-40B4-BE49-F238E27FC236}">
                <a16:creationId xmlns:a16="http://schemas.microsoft.com/office/drawing/2014/main" id="{F23C4B5B-F73F-0B49-8B7C-3CB86BC945FC}"/>
              </a:ext>
            </a:extLst>
          </p:cNvPr>
          <p:cNvSpPr/>
          <p:nvPr/>
        </p:nvSpPr>
        <p:spPr>
          <a:xfrm>
            <a:off x="3586704" y="4284466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9" name="円/楕円 5">
            <a:extLst>
              <a:ext uri="{FF2B5EF4-FFF2-40B4-BE49-F238E27FC236}">
                <a16:creationId xmlns:a16="http://schemas.microsoft.com/office/drawing/2014/main" id="{C082FECB-7552-D249-BF6A-8B718FBD3B96}"/>
              </a:ext>
            </a:extLst>
          </p:cNvPr>
          <p:cNvSpPr/>
          <p:nvPr/>
        </p:nvSpPr>
        <p:spPr>
          <a:xfrm>
            <a:off x="5053769" y="3447283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10" name="円/楕円 16">
            <a:extLst>
              <a:ext uri="{FF2B5EF4-FFF2-40B4-BE49-F238E27FC236}">
                <a16:creationId xmlns:a16="http://schemas.microsoft.com/office/drawing/2014/main" id="{5E5CB005-59C5-7E46-8465-BD6BAE33E228}"/>
              </a:ext>
            </a:extLst>
          </p:cNvPr>
          <p:cNvSpPr/>
          <p:nvPr/>
        </p:nvSpPr>
        <p:spPr>
          <a:xfrm>
            <a:off x="3874125" y="3695030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11" name="円/楕円 17">
            <a:extLst>
              <a:ext uri="{FF2B5EF4-FFF2-40B4-BE49-F238E27FC236}">
                <a16:creationId xmlns:a16="http://schemas.microsoft.com/office/drawing/2014/main" id="{80F05CC9-FFC5-8F4A-8807-F1115F4E1DAB}"/>
              </a:ext>
            </a:extLst>
          </p:cNvPr>
          <p:cNvSpPr/>
          <p:nvPr/>
        </p:nvSpPr>
        <p:spPr>
          <a:xfrm>
            <a:off x="5363415" y="4157024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14" name="円/楕円 20">
            <a:extLst>
              <a:ext uri="{FF2B5EF4-FFF2-40B4-BE49-F238E27FC236}">
                <a16:creationId xmlns:a16="http://schemas.microsoft.com/office/drawing/2014/main" id="{5B29026F-C118-8B4E-BC78-F24D485D02E5}"/>
              </a:ext>
            </a:extLst>
          </p:cNvPr>
          <p:cNvSpPr/>
          <p:nvPr/>
        </p:nvSpPr>
        <p:spPr>
          <a:xfrm>
            <a:off x="4010817" y="4707217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E0BE5DF7-721F-449F-B391-64AE465393A3}"/>
              </a:ext>
            </a:extLst>
          </p:cNvPr>
          <p:cNvSpPr/>
          <p:nvPr/>
        </p:nvSpPr>
        <p:spPr>
          <a:xfrm>
            <a:off x="4153914" y="4170927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2" name="円/楕円 20">
            <a:extLst>
              <a:ext uri="{FF2B5EF4-FFF2-40B4-BE49-F238E27FC236}">
                <a16:creationId xmlns:a16="http://schemas.microsoft.com/office/drawing/2014/main" id="{72485E7B-4586-48FB-A787-AAA96C9988BF}"/>
              </a:ext>
            </a:extLst>
          </p:cNvPr>
          <p:cNvSpPr/>
          <p:nvPr/>
        </p:nvSpPr>
        <p:spPr>
          <a:xfrm>
            <a:off x="4839954" y="4025083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3" name="円/楕円 20">
            <a:extLst>
              <a:ext uri="{FF2B5EF4-FFF2-40B4-BE49-F238E27FC236}">
                <a16:creationId xmlns:a16="http://schemas.microsoft.com/office/drawing/2014/main" id="{D3BB3D65-5E4B-46AD-B29B-52664E45D79F}"/>
              </a:ext>
            </a:extLst>
          </p:cNvPr>
          <p:cNvSpPr/>
          <p:nvPr/>
        </p:nvSpPr>
        <p:spPr>
          <a:xfrm>
            <a:off x="5441620" y="4810286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6" name="円/楕円 20">
            <a:extLst>
              <a:ext uri="{FF2B5EF4-FFF2-40B4-BE49-F238E27FC236}">
                <a16:creationId xmlns:a16="http://schemas.microsoft.com/office/drawing/2014/main" id="{B24305B4-33A7-45DF-8805-E6F1B806E533}"/>
              </a:ext>
            </a:extLst>
          </p:cNvPr>
          <p:cNvSpPr/>
          <p:nvPr/>
        </p:nvSpPr>
        <p:spPr>
          <a:xfrm>
            <a:off x="5892732" y="4375912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7" name="円/楕円 20">
            <a:extLst>
              <a:ext uri="{FF2B5EF4-FFF2-40B4-BE49-F238E27FC236}">
                <a16:creationId xmlns:a16="http://schemas.microsoft.com/office/drawing/2014/main" id="{ED0A8705-DA06-4CE7-B46C-8B1B397BE433}"/>
              </a:ext>
            </a:extLst>
          </p:cNvPr>
          <p:cNvSpPr/>
          <p:nvPr/>
        </p:nvSpPr>
        <p:spPr>
          <a:xfrm>
            <a:off x="5587945" y="3639008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8" name="円/楕円 20">
            <a:extLst>
              <a:ext uri="{FF2B5EF4-FFF2-40B4-BE49-F238E27FC236}">
                <a16:creationId xmlns:a16="http://schemas.microsoft.com/office/drawing/2014/main" id="{5FB2F23C-C336-4CE9-AAEB-F51DB927FAA6}"/>
              </a:ext>
            </a:extLst>
          </p:cNvPr>
          <p:cNvSpPr/>
          <p:nvPr/>
        </p:nvSpPr>
        <p:spPr>
          <a:xfrm>
            <a:off x="3152310" y="3997553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35" name="円/楕円 20">
            <a:extLst>
              <a:ext uri="{FF2B5EF4-FFF2-40B4-BE49-F238E27FC236}">
                <a16:creationId xmlns:a16="http://schemas.microsoft.com/office/drawing/2014/main" id="{2351A7EB-3497-4C9F-A17C-36C6CD0D61F0}"/>
              </a:ext>
            </a:extLst>
          </p:cNvPr>
          <p:cNvSpPr/>
          <p:nvPr/>
        </p:nvSpPr>
        <p:spPr>
          <a:xfrm>
            <a:off x="3217787" y="4670096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38" name="円/楕円 3">
            <a:extLst>
              <a:ext uri="{FF2B5EF4-FFF2-40B4-BE49-F238E27FC236}">
                <a16:creationId xmlns:a16="http://schemas.microsoft.com/office/drawing/2014/main" id="{7EB136EF-A390-42A0-B84E-8727D0F68EFB}"/>
              </a:ext>
            </a:extLst>
          </p:cNvPr>
          <p:cNvSpPr/>
          <p:nvPr/>
        </p:nvSpPr>
        <p:spPr>
          <a:xfrm>
            <a:off x="2736228" y="4284466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39" name="円/楕円 3">
            <a:extLst>
              <a:ext uri="{FF2B5EF4-FFF2-40B4-BE49-F238E27FC236}">
                <a16:creationId xmlns:a16="http://schemas.microsoft.com/office/drawing/2014/main" id="{7A40C4E5-5486-42C7-B451-0CD5CE890D9D}"/>
              </a:ext>
            </a:extLst>
          </p:cNvPr>
          <p:cNvSpPr/>
          <p:nvPr/>
        </p:nvSpPr>
        <p:spPr>
          <a:xfrm>
            <a:off x="3312525" y="3586019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40" name="円/楕円 17">
            <a:extLst>
              <a:ext uri="{FF2B5EF4-FFF2-40B4-BE49-F238E27FC236}">
                <a16:creationId xmlns:a16="http://schemas.microsoft.com/office/drawing/2014/main" id="{51938DB0-DB13-4FFA-BFC9-3BB72A42D3A8}"/>
              </a:ext>
            </a:extLst>
          </p:cNvPr>
          <p:cNvSpPr/>
          <p:nvPr/>
        </p:nvSpPr>
        <p:spPr>
          <a:xfrm>
            <a:off x="6080980" y="3930549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4" name="円/楕円 5">
            <a:extLst>
              <a:ext uri="{FF2B5EF4-FFF2-40B4-BE49-F238E27FC236}">
                <a16:creationId xmlns:a16="http://schemas.microsoft.com/office/drawing/2014/main" id="{CFC62F77-8AC3-4240-ABB8-0AB7CF465960}"/>
              </a:ext>
            </a:extLst>
          </p:cNvPr>
          <p:cNvSpPr/>
          <p:nvPr/>
        </p:nvSpPr>
        <p:spPr>
          <a:xfrm>
            <a:off x="4772404" y="4613292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</p:spTree>
    <p:extLst>
      <p:ext uri="{BB962C8B-B14F-4D97-AF65-F5344CB8AC3E}">
        <p14:creationId xmlns:p14="http://schemas.microsoft.com/office/powerpoint/2010/main" val="1546293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雲 3">
            <a:extLst>
              <a:ext uri="{FF2B5EF4-FFF2-40B4-BE49-F238E27FC236}">
                <a16:creationId xmlns:a16="http://schemas.microsoft.com/office/drawing/2014/main" id="{1E586570-B64E-4A79-9F29-BD92AA0D1F75}"/>
              </a:ext>
            </a:extLst>
          </p:cNvPr>
          <p:cNvSpPr/>
          <p:nvPr/>
        </p:nvSpPr>
        <p:spPr>
          <a:xfrm>
            <a:off x="2626987" y="3868904"/>
            <a:ext cx="3964406" cy="217799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1937"/>
            <a:ext cx="8160418" cy="2194288"/>
          </a:xfrm>
        </p:spPr>
        <p:txBody>
          <a:bodyPr>
            <a:normAutofit/>
          </a:bodyPr>
          <a:lstStyle/>
          <a:p>
            <a:r>
              <a:rPr lang="ja-JP" altLang="en-US" dirty="0"/>
              <a:t>そしてにぎった時は、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外から力が入る</a:t>
            </a:r>
            <a:r>
              <a:rPr lang="ja-JP" altLang="en-US" dirty="0"/>
              <a:t>と、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　かたくりこのすき間が広がって、水がすき間に入るんだ！</a:t>
            </a:r>
            <a:endParaRPr lang="en-US" altLang="ja-JP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　水は内に、かたくりこが外になるから、かたくなったんだ！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07569"/>
            <a:ext cx="7886700" cy="1325563"/>
          </a:xfrm>
        </p:spPr>
        <p:txBody>
          <a:bodyPr/>
          <a:lstStyle/>
          <a:p>
            <a:r>
              <a:rPr kumimoji="1" lang="ja-JP" altLang="en-US" dirty="0"/>
              <a:t>作ったえきたい（？）をにぎると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6F5510-F3A7-4149-B55E-D22497DCB794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14:cNvPr>
              <p14:cNvContentPartPr/>
              <p14:nvPr/>
            </p14:nvContentPartPr>
            <p14:xfrm>
              <a:off x="932447" y="2992173"/>
              <a:ext cx="7453564" cy="127916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9443" y="2611686"/>
                <a:ext cx="7579212" cy="888527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1423841-DA0A-4DF7-81C5-320CF9940E90}"/>
              </a:ext>
            </a:extLst>
          </p:cNvPr>
          <p:cNvSpPr txBox="1"/>
          <p:nvPr/>
        </p:nvSpPr>
        <p:spPr>
          <a:xfrm>
            <a:off x="3615566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B15613E-7293-4FA0-93D2-9EF418B1EB88}"/>
              </a:ext>
            </a:extLst>
          </p:cNvPr>
          <p:cNvSpPr txBox="1"/>
          <p:nvPr/>
        </p:nvSpPr>
        <p:spPr>
          <a:xfrm>
            <a:off x="2734480" y="1616426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8" name="円/楕円 3">
            <a:extLst>
              <a:ext uri="{FF2B5EF4-FFF2-40B4-BE49-F238E27FC236}">
                <a16:creationId xmlns:a16="http://schemas.microsoft.com/office/drawing/2014/main" id="{F23C4B5B-F73F-0B49-8B7C-3CB86BC945FC}"/>
              </a:ext>
            </a:extLst>
          </p:cNvPr>
          <p:cNvSpPr/>
          <p:nvPr/>
        </p:nvSpPr>
        <p:spPr>
          <a:xfrm>
            <a:off x="3699665" y="5019407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9" name="円/楕円 5">
            <a:extLst>
              <a:ext uri="{FF2B5EF4-FFF2-40B4-BE49-F238E27FC236}">
                <a16:creationId xmlns:a16="http://schemas.microsoft.com/office/drawing/2014/main" id="{C082FECB-7552-D249-BF6A-8B718FBD3B96}"/>
              </a:ext>
            </a:extLst>
          </p:cNvPr>
          <p:cNvSpPr/>
          <p:nvPr/>
        </p:nvSpPr>
        <p:spPr>
          <a:xfrm>
            <a:off x="4721186" y="4572593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10" name="円/楕円 16">
            <a:extLst>
              <a:ext uri="{FF2B5EF4-FFF2-40B4-BE49-F238E27FC236}">
                <a16:creationId xmlns:a16="http://schemas.microsoft.com/office/drawing/2014/main" id="{5E5CB005-59C5-7E46-8465-BD6BAE33E228}"/>
              </a:ext>
            </a:extLst>
          </p:cNvPr>
          <p:cNvSpPr/>
          <p:nvPr/>
        </p:nvSpPr>
        <p:spPr>
          <a:xfrm>
            <a:off x="4119503" y="4730972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11" name="円/楕円 17">
            <a:extLst>
              <a:ext uri="{FF2B5EF4-FFF2-40B4-BE49-F238E27FC236}">
                <a16:creationId xmlns:a16="http://schemas.microsoft.com/office/drawing/2014/main" id="{80F05CC9-FFC5-8F4A-8807-F1115F4E1DAB}"/>
              </a:ext>
            </a:extLst>
          </p:cNvPr>
          <p:cNvSpPr/>
          <p:nvPr/>
        </p:nvSpPr>
        <p:spPr>
          <a:xfrm>
            <a:off x="5104589" y="4994443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14" name="円/楕円 20">
            <a:extLst>
              <a:ext uri="{FF2B5EF4-FFF2-40B4-BE49-F238E27FC236}">
                <a16:creationId xmlns:a16="http://schemas.microsoft.com/office/drawing/2014/main" id="{5B29026F-C118-8B4E-BC78-F24D485D02E5}"/>
              </a:ext>
            </a:extLst>
          </p:cNvPr>
          <p:cNvSpPr/>
          <p:nvPr/>
        </p:nvSpPr>
        <p:spPr>
          <a:xfrm>
            <a:off x="3612652" y="5508554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E0BE5DF7-721F-449F-B391-64AE465393A3}"/>
              </a:ext>
            </a:extLst>
          </p:cNvPr>
          <p:cNvSpPr/>
          <p:nvPr/>
        </p:nvSpPr>
        <p:spPr>
          <a:xfrm>
            <a:off x="3958938" y="4177005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2" name="円/楕円 20">
            <a:extLst>
              <a:ext uri="{FF2B5EF4-FFF2-40B4-BE49-F238E27FC236}">
                <a16:creationId xmlns:a16="http://schemas.microsoft.com/office/drawing/2014/main" id="{72485E7B-4586-48FB-A787-AAA96C9988BF}"/>
              </a:ext>
            </a:extLst>
          </p:cNvPr>
          <p:cNvSpPr/>
          <p:nvPr/>
        </p:nvSpPr>
        <p:spPr>
          <a:xfrm>
            <a:off x="4744494" y="4056710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3" name="円/楕円 20">
            <a:extLst>
              <a:ext uri="{FF2B5EF4-FFF2-40B4-BE49-F238E27FC236}">
                <a16:creationId xmlns:a16="http://schemas.microsoft.com/office/drawing/2014/main" id="{D3BB3D65-5E4B-46AD-B29B-52664E45D79F}"/>
              </a:ext>
            </a:extLst>
          </p:cNvPr>
          <p:cNvSpPr/>
          <p:nvPr/>
        </p:nvSpPr>
        <p:spPr>
          <a:xfrm>
            <a:off x="4548534" y="5580416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6" name="円/楕円 20">
            <a:extLst>
              <a:ext uri="{FF2B5EF4-FFF2-40B4-BE49-F238E27FC236}">
                <a16:creationId xmlns:a16="http://schemas.microsoft.com/office/drawing/2014/main" id="{B24305B4-33A7-45DF-8805-E6F1B806E533}"/>
              </a:ext>
            </a:extLst>
          </p:cNvPr>
          <p:cNvSpPr/>
          <p:nvPr/>
        </p:nvSpPr>
        <p:spPr>
          <a:xfrm>
            <a:off x="5504731" y="5243193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7" name="円/楕円 20">
            <a:extLst>
              <a:ext uri="{FF2B5EF4-FFF2-40B4-BE49-F238E27FC236}">
                <a16:creationId xmlns:a16="http://schemas.microsoft.com/office/drawing/2014/main" id="{ED0A8705-DA06-4CE7-B46C-8B1B397BE433}"/>
              </a:ext>
            </a:extLst>
          </p:cNvPr>
          <p:cNvSpPr/>
          <p:nvPr/>
        </p:nvSpPr>
        <p:spPr>
          <a:xfrm>
            <a:off x="5368688" y="4058663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8" name="円/楕円 20">
            <a:extLst>
              <a:ext uri="{FF2B5EF4-FFF2-40B4-BE49-F238E27FC236}">
                <a16:creationId xmlns:a16="http://schemas.microsoft.com/office/drawing/2014/main" id="{5FB2F23C-C336-4CE9-AAEB-F51DB927FAA6}"/>
              </a:ext>
            </a:extLst>
          </p:cNvPr>
          <p:cNvSpPr/>
          <p:nvPr/>
        </p:nvSpPr>
        <p:spPr>
          <a:xfrm>
            <a:off x="3285136" y="4201708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35" name="円/楕円 20">
            <a:extLst>
              <a:ext uri="{FF2B5EF4-FFF2-40B4-BE49-F238E27FC236}">
                <a16:creationId xmlns:a16="http://schemas.microsoft.com/office/drawing/2014/main" id="{2351A7EB-3497-4C9F-A17C-36C6CD0D61F0}"/>
              </a:ext>
            </a:extLst>
          </p:cNvPr>
          <p:cNvSpPr/>
          <p:nvPr/>
        </p:nvSpPr>
        <p:spPr>
          <a:xfrm>
            <a:off x="3085491" y="5151054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38" name="円/楕円 3">
            <a:extLst>
              <a:ext uri="{FF2B5EF4-FFF2-40B4-BE49-F238E27FC236}">
                <a16:creationId xmlns:a16="http://schemas.microsoft.com/office/drawing/2014/main" id="{7EB136EF-A390-42A0-B84E-8727D0F68EFB}"/>
              </a:ext>
            </a:extLst>
          </p:cNvPr>
          <p:cNvSpPr/>
          <p:nvPr/>
        </p:nvSpPr>
        <p:spPr>
          <a:xfrm>
            <a:off x="3373581" y="4687572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39" name="円/楕円 3">
            <a:extLst>
              <a:ext uri="{FF2B5EF4-FFF2-40B4-BE49-F238E27FC236}">
                <a16:creationId xmlns:a16="http://schemas.microsoft.com/office/drawing/2014/main" id="{7A40C4E5-5486-42C7-B451-0CD5CE890D9D}"/>
              </a:ext>
            </a:extLst>
          </p:cNvPr>
          <p:cNvSpPr/>
          <p:nvPr/>
        </p:nvSpPr>
        <p:spPr>
          <a:xfrm>
            <a:off x="4128268" y="5220763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40" name="円/楕円 17">
            <a:extLst>
              <a:ext uri="{FF2B5EF4-FFF2-40B4-BE49-F238E27FC236}">
                <a16:creationId xmlns:a16="http://schemas.microsoft.com/office/drawing/2014/main" id="{51938DB0-DB13-4FFA-BFC9-3BB72A42D3A8}"/>
              </a:ext>
            </a:extLst>
          </p:cNvPr>
          <p:cNvSpPr/>
          <p:nvPr/>
        </p:nvSpPr>
        <p:spPr>
          <a:xfrm>
            <a:off x="5244362" y="4497731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4" name="円/楕円 5">
            <a:extLst>
              <a:ext uri="{FF2B5EF4-FFF2-40B4-BE49-F238E27FC236}">
                <a16:creationId xmlns:a16="http://schemas.microsoft.com/office/drawing/2014/main" id="{CFC62F77-8AC3-4240-ABB8-0AB7CF465960}"/>
              </a:ext>
            </a:extLst>
          </p:cNvPr>
          <p:cNvSpPr/>
          <p:nvPr/>
        </p:nvSpPr>
        <p:spPr>
          <a:xfrm>
            <a:off x="4577428" y="5113935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FAFAF5E-6C7F-41A2-952D-6DC34CEAD212}"/>
              </a:ext>
            </a:extLst>
          </p:cNvPr>
          <p:cNvSpPr txBox="1"/>
          <p:nvPr/>
        </p:nvSpPr>
        <p:spPr>
          <a:xfrm>
            <a:off x="917986" y="316276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1CC3E2-6C5A-4C93-8317-E09128D250EB}"/>
              </a:ext>
            </a:extLst>
          </p:cNvPr>
          <p:cNvSpPr txBox="1"/>
          <p:nvPr/>
        </p:nvSpPr>
        <p:spPr>
          <a:xfrm>
            <a:off x="1524235" y="316276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うち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A79714C-32CE-40CB-9C66-2A069B04DC86}"/>
              </a:ext>
            </a:extLst>
          </p:cNvPr>
          <p:cNvSpPr txBox="1"/>
          <p:nvPr/>
        </p:nvSpPr>
        <p:spPr>
          <a:xfrm>
            <a:off x="3952819" y="316276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866E237-7030-449A-8D69-200B524EFBC7}"/>
              </a:ext>
            </a:extLst>
          </p:cNvPr>
          <p:cNvSpPr txBox="1"/>
          <p:nvPr/>
        </p:nvSpPr>
        <p:spPr>
          <a:xfrm>
            <a:off x="4498466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C4F5A93-8698-43D7-9E8F-B51375778336}"/>
              </a:ext>
            </a:extLst>
          </p:cNvPr>
          <p:cNvSpPr txBox="1"/>
          <p:nvPr/>
        </p:nvSpPr>
        <p:spPr>
          <a:xfrm>
            <a:off x="5175117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899D851-A21D-4F85-B41A-6E5F00B3C3C2}"/>
              </a:ext>
            </a:extLst>
          </p:cNvPr>
          <p:cNvSpPr txBox="1"/>
          <p:nvPr/>
        </p:nvSpPr>
        <p:spPr>
          <a:xfrm>
            <a:off x="3018251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8C5766D-2C3B-4979-B69C-40C4A7B28242}"/>
              </a:ext>
            </a:extLst>
          </p:cNvPr>
          <p:cNvSpPr txBox="1"/>
          <p:nvPr/>
        </p:nvSpPr>
        <p:spPr>
          <a:xfrm>
            <a:off x="3615566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1CA4E00-17F6-4D3A-9711-8649633A21A6}"/>
              </a:ext>
            </a:extLst>
          </p:cNvPr>
          <p:cNvSpPr txBox="1"/>
          <p:nvPr/>
        </p:nvSpPr>
        <p:spPr>
          <a:xfrm>
            <a:off x="4996886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36F4F13-79DE-4DA1-808D-CC5B9B33BEAC}"/>
              </a:ext>
            </a:extLst>
          </p:cNvPr>
          <p:cNvSpPr txBox="1"/>
          <p:nvPr/>
        </p:nvSpPr>
        <p:spPr>
          <a:xfrm>
            <a:off x="6286501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6FE5B3E-0188-4C06-8EEB-DA86083541C5}"/>
              </a:ext>
            </a:extLst>
          </p:cNvPr>
          <p:cNvSpPr txBox="1"/>
          <p:nvPr/>
        </p:nvSpPr>
        <p:spPr>
          <a:xfrm>
            <a:off x="6813654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63E7A825-0F72-4AAB-9A05-462D0EDC5D59}"/>
              </a:ext>
            </a:extLst>
          </p:cNvPr>
          <p:cNvSpPr/>
          <p:nvPr/>
        </p:nvSpPr>
        <p:spPr>
          <a:xfrm rot="2276134">
            <a:off x="2596970" y="3781757"/>
            <a:ext cx="354931" cy="51825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7B3B89BA-0517-4D98-9C23-787DD9086798}"/>
              </a:ext>
            </a:extLst>
          </p:cNvPr>
          <p:cNvSpPr/>
          <p:nvPr/>
        </p:nvSpPr>
        <p:spPr>
          <a:xfrm>
            <a:off x="1841544" y="4823796"/>
            <a:ext cx="354931" cy="51825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矢印: 右 46">
            <a:extLst>
              <a:ext uri="{FF2B5EF4-FFF2-40B4-BE49-F238E27FC236}">
                <a16:creationId xmlns:a16="http://schemas.microsoft.com/office/drawing/2014/main" id="{DA68E10C-CDDC-4AE5-A2CE-68A59C802555}"/>
              </a:ext>
            </a:extLst>
          </p:cNvPr>
          <p:cNvSpPr/>
          <p:nvPr/>
        </p:nvSpPr>
        <p:spPr>
          <a:xfrm rot="19136013">
            <a:off x="2596969" y="5772106"/>
            <a:ext cx="354931" cy="51825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矢印: 右 48">
            <a:extLst>
              <a:ext uri="{FF2B5EF4-FFF2-40B4-BE49-F238E27FC236}">
                <a16:creationId xmlns:a16="http://schemas.microsoft.com/office/drawing/2014/main" id="{3A9F6398-0DCD-4B02-8AEC-644EA514BC2C}"/>
              </a:ext>
            </a:extLst>
          </p:cNvPr>
          <p:cNvSpPr/>
          <p:nvPr/>
        </p:nvSpPr>
        <p:spPr>
          <a:xfrm rot="8649432">
            <a:off x="6420360" y="3792758"/>
            <a:ext cx="354931" cy="51825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925F65DA-2401-430D-B606-43274C44767C}"/>
              </a:ext>
            </a:extLst>
          </p:cNvPr>
          <p:cNvSpPr/>
          <p:nvPr/>
        </p:nvSpPr>
        <p:spPr>
          <a:xfrm rot="10608583">
            <a:off x="6772044" y="4823795"/>
            <a:ext cx="354931" cy="51825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702DA4F8-6B98-48E4-8E59-35DFB1BC8C95}"/>
              </a:ext>
            </a:extLst>
          </p:cNvPr>
          <p:cNvSpPr/>
          <p:nvPr/>
        </p:nvSpPr>
        <p:spPr>
          <a:xfrm rot="12951584">
            <a:off x="6101034" y="5742087"/>
            <a:ext cx="354931" cy="51825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406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雲 3">
            <a:extLst>
              <a:ext uri="{FF2B5EF4-FFF2-40B4-BE49-F238E27FC236}">
                <a16:creationId xmlns:a16="http://schemas.microsoft.com/office/drawing/2014/main" id="{1E586570-B64E-4A79-9F29-BD92AA0D1F75}"/>
              </a:ext>
            </a:extLst>
          </p:cNvPr>
          <p:cNvSpPr/>
          <p:nvPr/>
        </p:nvSpPr>
        <p:spPr>
          <a:xfrm>
            <a:off x="2005140" y="3135344"/>
            <a:ext cx="5534527" cy="2764724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07569"/>
            <a:ext cx="7886700" cy="1325563"/>
          </a:xfrm>
        </p:spPr>
        <p:txBody>
          <a:bodyPr/>
          <a:lstStyle/>
          <a:p>
            <a:r>
              <a:rPr kumimoji="1" lang="ja-JP" altLang="en-US" dirty="0"/>
              <a:t>作ったえきたい（？）をはなすと</a:t>
            </a:r>
            <a:r>
              <a:rPr kumimoji="1" lang="en-US" altLang="ja-JP" dirty="0"/>
              <a:t>…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1936"/>
            <a:ext cx="8160418" cy="4588389"/>
          </a:xfrm>
        </p:spPr>
        <p:txBody>
          <a:bodyPr>
            <a:normAutofit/>
          </a:bodyPr>
          <a:lstStyle/>
          <a:p>
            <a:r>
              <a:rPr lang="ja-JP" altLang="en-US" dirty="0"/>
              <a:t>そしてはなした時は、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外から力が入らなく</a:t>
            </a:r>
            <a:r>
              <a:rPr lang="ja-JP" altLang="en-US" dirty="0"/>
              <a:t>なって、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　すき間がきえて水がおし出され、にぎる前にもどるんだ！</a:t>
            </a:r>
            <a:endParaRPr lang="en-US" altLang="ja-JP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</a:t>
            </a:r>
            <a:endParaRPr lang="en-US" altLang="ja-JP" dirty="0">
              <a:solidFill>
                <a:schemeClr val="accent2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6F5510-F3A7-4149-B55E-D22497DCB794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14:cNvPr>
              <p14:cNvContentPartPr/>
              <p14:nvPr/>
            </p14:nvContentPartPr>
            <p14:xfrm>
              <a:off x="932446" y="2992173"/>
              <a:ext cx="7582903" cy="130136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9441" y="2611552"/>
                <a:ext cx="7708553" cy="891015"/>
              </a:xfrm>
              <a:prstGeom prst="rect">
                <a:avLst/>
              </a:prstGeom>
            </p:spPr>
          </p:pic>
        </mc:Fallback>
      </mc:AlternateContent>
      <p:sp>
        <p:nvSpPr>
          <p:cNvPr id="8" name="円/楕円 3">
            <a:extLst>
              <a:ext uri="{FF2B5EF4-FFF2-40B4-BE49-F238E27FC236}">
                <a16:creationId xmlns:a16="http://schemas.microsoft.com/office/drawing/2014/main" id="{F23C4B5B-F73F-0B49-8B7C-3CB86BC945FC}"/>
              </a:ext>
            </a:extLst>
          </p:cNvPr>
          <p:cNvSpPr/>
          <p:nvPr/>
        </p:nvSpPr>
        <p:spPr>
          <a:xfrm>
            <a:off x="3586704" y="4284466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9" name="円/楕円 5">
            <a:extLst>
              <a:ext uri="{FF2B5EF4-FFF2-40B4-BE49-F238E27FC236}">
                <a16:creationId xmlns:a16="http://schemas.microsoft.com/office/drawing/2014/main" id="{C082FECB-7552-D249-BF6A-8B718FBD3B96}"/>
              </a:ext>
            </a:extLst>
          </p:cNvPr>
          <p:cNvSpPr/>
          <p:nvPr/>
        </p:nvSpPr>
        <p:spPr>
          <a:xfrm>
            <a:off x="5053769" y="3447283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10" name="円/楕円 16">
            <a:extLst>
              <a:ext uri="{FF2B5EF4-FFF2-40B4-BE49-F238E27FC236}">
                <a16:creationId xmlns:a16="http://schemas.microsoft.com/office/drawing/2014/main" id="{5E5CB005-59C5-7E46-8465-BD6BAE33E228}"/>
              </a:ext>
            </a:extLst>
          </p:cNvPr>
          <p:cNvSpPr/>
          <p:nvPr/>
        </p:nvSpPr>
        <p:spPr>
          <a:xfrm>
            <a:off x="3874125" y="3695030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11" name="円/楕円 17">
            <a:extLst>
              <a:ext uri="{FF2B5EF4-FFF2-40B4-BE49-F238E27FC236}">
                <a16:creationId xmlns:a16="http://schemas.microsoft.com/office/drawing/2014/main" id="{80F05CC9-FFC5-8F4A-8807-F1115F4E1DAB}"/>
              </a:ext>
            </a:extLst>
          </p:cNvPr>
          <p:cNvSpPr/>
          <p:nvPr/>
        </p:nvSpPr>
        <p:spPr>
          <a:xfrm>
            <a:off x="5363415" y="4157024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14" name="円/楕円 20">
            <a:extLst>
              <a:ext uri="{FF2B5EF4-FFF2-40B4-BE49-F238E27FC236}">
                <a16:creationId xmlns:a16="http://schemas.microsoft.com/office/drawing/2014/main" id="{5B29026F-C118-8B4E-BC78-F24D485D02E5}"/>
              </a:ext>
            </a:extLst>
          </p:cNvPr>
          <p:cNvSpPr/>
          <p:nvPr/>
        </p:nvSpPr>
        <p:spPr>
          <a:xfrm>
            <a:off x="4010817" y="4707217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E0BE5DF7-721F-449F-B391-64AE465393A3}"/>
              </a:ext>
            </a:extLst>
          </p:cNvPr>
          <p:cNvSpPr/>
          <p:nvPr/>
        </p:nvSpPr>
        <p:spPr>
          <a:xfrm>
            <a:off x="4153914" y="4170927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2" name="円/楕円 20">
            <a:extLst>
              <a:ext uri="{FF2B5EF4-FFF2-40B4-BE49-F238E27FC236}">
                <a16:creationId xmlns:a16="http://schemas.microsoft.com/office/drawing/2014/main" id="{72485E7B-4586-48FB-A787-AAA96C9988BF}"/>
              </a:ext>
            </a:extLst>
          </p:cNvPr>
          <p:cNvSpPr/>
          <p:nvPr/>
        </p:nvSpPr>
        <p:spPr>
          <a:xfrm>
            <a:off x="4839954" y="4025083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3" name="円/楕円 20">
            <a:extLst>
              <a:ext uri="{FF2B5EF4-FFF2-40B4-BE49-F238E27FC236}">
                <a16:creationId xmlns:a16="http://schemas.microsoft.com/office/drawing/2014/main" id="{D3BB3D65-5E4B-46AD-B29B-52664E45D79F}"/>
              </a:ext>
            </a:extLst>
          </p:cNvPr>
          <p:cNvSpPr/>
          <p:nvPr/>
        </p:nvSpPr>
        <p:spPr>
          <a:xfrm>
            <a:off x="5441620" y="4810286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6" name="円/楕円 20">
            <a:extLst>
              <a:ext uri="{FF2B5EF4-FFF2-40B4-BE49-F238E27FC236}">
                <a16:creationId xmlns:a16="http://schemas.microsoft.com/office/drawing/2014/main" id="{B24305B4-33A7-45DF-8805-E6F1B806E533}"/>
              </a:ext>
            </a:extLst>
          </p:cNvPr>
          <p:cNvSpPr/>
          <p:nvPr/>
        </p:nvSpPr>
        <p:spPr>
          <a:xfrm>
            <a:off x="5892732" y="4375912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7" name="円/楕円 20">
            <a:extLst>
              <a:ext uri="{FF2B5EF4-FFF2-40B4-BE49-F238E27FC236}">
                <a16:creationId xmlns:a16="http://schemas.microsoft.com/office/drawing/2014/main" id="{ED0A8705-DA06-4CE7-B46C-8B1B397BE433}"/>
              </a:ext>
            </a:extLst>
          </p:cNvPr>
          <p:cNvSpPr/>
          <p:nvPr/>
        </p:nvSpPr>
        <p:spPr>
          <a:xfrm>
            <a:off x="5587945" y="3639008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28" name="円/楕円 20">
            <a:extLst>
              <a:ext uri="{FF2B5EF4-FFF2-40B4-BE49-F238E27FC236}">
                <a16:creationId xmlns:a16="http://schemas.microsoft.com/office/drawing/2014/main" id="{5FB2F23C-C336-4CE9-AAEB-F51DB927FAA6}"/>
              </a:ext>
            </a:extLst>
          </p:cNvPr>
          <p:cNvSpPr/>
          <p:nvPr/>
        </p:nvSpPr>
        <p:spPr>
          <a:xfrm>
            <a:off x="3152310" y="3997553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35" name="円/楕円 20">
            <a:extLst>
              <a:ext uri="{FF2B5EF4-FFF2-40B4-BE49-F238E27FC236}">
                <a16:creationId xmlns:a16="http://schemas.microsoft.com/office/drawing/2014/main" id="{2351A7EB-3497-4C9F-A17C-36C6CD0D61F0}"/>
              </a:ext>
            </a:extLst>
          </p:cNvPr>
          <p:cNvSpPr/>
          <p:nvPr/>
        </p:nvSpPr>
        <p:spPr>
          <a:xfrm>
            <a:off x="3217787" y="4670096"/>
            <a:ext cx="478143" cy="4664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b="1" dirty="0">
                <a:solidFill>
                  <a:schemeClr val="tx1"/>
                </a:solidFill>
              </a:rPr>
              <a:t>か</a:t>
            </a:r>
            <a:endParaRPr kumimoji="1" lang="en-US" altLang="ja-JP" sz="1600" b="1" dirty="0">
              <a:solidFill>
                <a:schemeClr val="tx1"/>
              </a:solidFill>
            </a:endParaRPr>
          </a:p>
        </p:txBody>
      </p:sp>
      <p:sp>
        <p:nvSpPr>
          <p:cNvPr id="38" name="円/楕円 3">
            <a:extLst>
              <a:ext uri="{FF2B5EF4-FFF2-40B4-BE49-F238E27FC236}">
                <a16:creationId xmlns:a16="http://schemas.microsoft.com/office/drawing/2014/main" id="{7EB136EF-A390-42A0-B84E-8727D0F68EFB}"/>
              </a:ext>
            </a:extLst>
          </p:cNvPr>
          <p:cNvSpPr/>
          <p:nvPr/>
        </p:nvSpPr>
        <p:spPr>
          <a:xfrm>
            <a:off x="2736228" y="4284466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39" name="円/楕円 3">
            <a:extLst>
              <a:ext uri="{FF2B5EF4-FFF2-40B4-BE49-F238E27FC236}">
                <a16:creationId xmlns:a16="http://schemas.microsoft.com/office/drawing/2014/main" id="{7A40C4E5-5486-42C7-B451-0CD5CE890D9D}"/>
              </a:ext>
            </a:extLst>
          </p:cNvPr>
          <p:cNvSpPr/>
          <p:nvPr/>
        </p:nvSpPr>
        <p:spPr>
          <a:xfrm>
            <a:off x="3312525" y="3586019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40" name="円/楕円 17">
            <a:extLst>
              <a:ext uri="{FF2B5EF4-FFF2-40B4-BE49-F238E27FC236}">
                <a16:creationId xmlns:a16="http://schemas.microsoft.com/office/drawing/2014/main" id="{51938DB0-DB13-4FFA-BFC9-3BB72A42D3A8}"/>
              </a:ext>
            </a:extLst>
          </p:cNvPr>
          <p:cNvSpPr/>
          <p:nvPr/>
        </p:nvSpPr>
        <p:spPr>
          <a:xfrm>
            <a:off x="6080980" y="3930549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4" name="円/楕円 5">
            <a:extLst>
              <a:ext uri="{FF2B5EF4-FFF2-40B4-BE49-F238E27FC236}">
                <a16:creationId xmlns:a16="http://schemas.microsoft.com/office/drawing/2014/main" id="{CFC62F77-8AC3-4240-ABB8-0AB7CF465960}"/>
              </a:ext>
            </a:extLst>
          </p:cNvPr>
          <p:cNvSpPr/>
          <p:nvPr/>
        </p:nvSpPr>
        <p:spPr>
          <a:xfrm>
            <a:off x="4772404" y="4613292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33120E2-48D1-44B5-A07A-8401F5775D10}"/>
              </a:ext>
            </a:extLst>
          </p:cNvPr>
          <p:cNvSpPr txBox="1"/>
          <p:nvPr/>
        </p:nvSpPr>
        <p:spPr>
          <a:xfrm>
            <a:off x="3724492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0F34C72-11AA-42C1-917A-D4DD16462B39}"/>
              </a:ext>
            </a:extLst>
          </p:cNvPr>
          <p:cNvSpPr txBox="1"/>
          <p:nvPr/>
        </p:nvSpPr>
        <p:spPr>
          <a:xfrm>
            <a:off x="2843406" y="1616426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E924ACC-CB8E-4359-B90B-433FF2449300}"/>
              </a:ext>
            </a:extLst>
          </p:cNvPr>
          <p:cNvSpPr txBox="1"/>
          <p:nvPr/>
        </p:nvSpPr>
        <p:spPr>
          <a:xfrm>
            <a:off x="4498466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D17D8E8-7332-427B-A6AE-20EF0245CB62}"/>
              </a:ext>
            </a:extLst>
          </p:cNvPr>
          <p:cNvSpPr txBox="1"/>
          <p:nvPr/>
        </p:nvSpPr>
        <p:spPr>
          <a:xfrm>
            <a:off x="5250547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4F14D59-5712-4B31-B3FC-2BAD7FBFF656}"/>
              </a:ext>
            </a:extLst>
          </p:cNvPr>
          <p:cNvSpPr txBox="1"/>
          <p:nvPr/>
        </p:nvSpPr>
        <p:spPr>
          <a:xfrm>
            <a:off x="1538367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EE8683A-FF1E-4544-983D-01822C43F271}"/>
              </a:ext>
            </a:extLst>
          </p:cNvPr>
          <p:cNvSpPr txBox="1"/>
          <p:nvPr/>
        </p:nvSpPr>
        <p:spPr>
          <a:xfrm>
            <a:off x="2891207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02ED9B6-FAD1-48E6-AC9C-CC442943CF18}"/>
              </a:ext>
            </a:extLst>
          </p:cNvPr>
          <p:cNvSpPr txBox="1"/>
          <p:nvPr/>
        </p:nvSpPr>
        <p:spPr>
          <a:xfrm>
            <a:off x="4191776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0B2E93A-C35F-4A7C-96DF-CA176C2FE5B9}"/>
              </a:ext>
            </a:extLst>
          </p:cNvPr>
          <p:cNvSpPr txBox="1"/>
          <p:nvPr/>
        </p:nvSpPr>
        <p:spPr>
          <a:xfrm>
            <a:off x="6091839" y="23566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4254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87F4569-75FF-4480-AACA-32119D860BB2}"/>
              </a:ext>
            </a:extLst>
          </p:cNvPr>
          <p:cNvSpPr txBox="1"/>
          <p:nvPr/>
        </p:nvSpPr>
        <p:spPr>
          <a:xfrm>
            <a:off x="681579" y="1544167"/>
            <a:ext cx="7504697" cy="1940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実験のつづきだよ！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ナイロンふくろのかたまるえきたいを、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いろんな力の入れ方で、どうかたまるか見てみよう！</a:t>
            </a:r>
            <a:endParaRPr kumimoji="1" lang="en-US" altLang="ja-JP" sz="28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5587DC-8974-4362-95C4-415073316202}"/>
              </a:ext>
            </a:extLst>
          </p:cNvPr>
          <p:cNvSpPr txBox="1"/>
          <p:nvPr/>
        </p:nvSpPr>
        <p:spPr>
          <a:xfrm>
            <a:off x="1938352" y="27809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07332342-1B31-4828-8414-ADFBE615F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 dirty="0">
                <a:solidFill>
                  <a:schemeClr val="accent6"/>
                </a:solidFill>
              </a:rPr>
              <a:t>かたまるえきたいを調べよう！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86F6B29-DA17-4FBC-B5B9-5A0851546C55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4C3DF8A-878B-4AA2-B743-0251B9DFAC85}"/>
              </a:ext>
            </a:extLst>
          </p:cNvPr>
          <p:cNvSpPr txBox="1"/>
          <p:nvPr/>
        </p:nvSpPr>
        <p:spPr>
          <a:xfrm>
            <a:off x="6355401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6988D97-E5D2-464E-BA31-E61D24159BCC}"/>
              </a:ext>
            </a:extLst>
          </p:cNvPr>
          <p:cNvSpPr/>
          <p:nvPr/>
        </p:nvSpPr>
        <p:spPr>
          <a:xfrm>
            <a:off x="1984058" y="3820478"/>
            <a:ext cx="5435266" cy="531624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BBB3AAB-4E01-48D2-A916-1FC8F9CDD250}"/>
              </a:ext>
            </a:extLst>
          </p:cNvPr>
          <p:cNvSpPr txBox="1"/>
          <p:nvPr/>
        </p:nvSpPr>
        <p:spPr>
          <a:xfrm>
            <a:off x="3365052" y="4687432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57A05A9-CD89-44E9-96C0-DB804B896517}"/>
              </a:ext>
            </a:extLst>
          </p:cNvPr>
          <p:cNvSpPr txBox="1"/>
          <p:nvPr/>
        </p:nvSpPr>
        <p:spPr>
          <a:xfrm>
            <a:off x="2050965" y="3907850"/>
            <a:ext cx="5301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ゆっくりだと？急だと？どうなるかな？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CE3262B-E973-4032-8AF7-17238E85E9C9}"/>
              </a:ext>
            </a:extLst>
          </p:cNvPr>
          <p:cNvSpPr txBox="1"/>
          <p:nvPr/>
        </p:nvSpPr>
        <p:spPr>
          <a:xfrm>
            <a:off x="3064011" y="14968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244E636-1D76-42E8-8BE1-AAE0A6FA513F}"/>
              </a:ext>
            </a:extLst>
          </p:cNvPr>
          <p:cNvSpPr txBox="1"/>
          <p:nvPr/>
        </p:nvSpPr>
        <p:spPr>
          <a:xfrm>
            <a:off x="2750478" y="27809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25200BA-3E57-48AE-B666-61FD6B825B8A}"/>
              </a:ext>
            </a:extLst>
          </p:cNvPr>
          <p:cNvSpPr txBox="1"/>
          <p:nvPr/>
        </p:nvSpPr>
        <p:spPr>
          <a:xfrm>
            <a:off x="3309926" y="27809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57F8609-30C0-4452-BE08-517473EA42C8}"/>
              </a:ext>
            </a:extLst>
          </p:cNvPr>
          <p:cNvSpPr txBox="1"/>
          <p:nvPr/>
        </p:nvSpPr>
        <p:spPr>
          <a:xfrm>
            <a:off x="6150214" y="27809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089DD2B-426C-4715-AB24-BFBEB4CECCBB}"/>
              </a:ext>
            </a:extLst>
          </p:cNvPr>
          <p:cNvSpPr txBox="1"/>
          <p:nvPr/>
        </p:nvSpPr>
        <p:spPr>
          <a:xfrm>
            <a:off x="3936132" y="377548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  <a:endParaRPr kumimoji="1" lang="en-US" altLang="ja-JP" sz="1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7303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ゆっくりだと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</a:t>
            </a:r>
            <a:r>
              <a:rPr lang="ja-JP" altLang="en-US" sz="3200" dirty="0">
                <a:solidFill>
                  <a:schemeClr val="bg2"/>
                </a:solidFill>
              </a:rPr>
              <a:t>あまりかたまらない</a:t>
            </a:r>
            <a:r>
              <a:rPr lang="en-US" altLang="ja-JP" sz="3200" dirty="0">
                <a:solidFill>
                  <a:schemeClr val="bg2"/>
                </a:solidFill>
              </a:rPr>
              <a:t>…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急だと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2800" dirty="0">
                <a:solidFill>
                  <a:schemeClr val="bg2"/>
                </a:solidFill>
              </a:rPr>
              <a:t>　　　　</a:t>
            </a:r>
            <a:r>
              <a:rPr lang="ja-JP" altLang="en-US" sz="3200" dirty="0">
                <a:solidFill>
                  <a:schemeClr val="bg2"/>
                </a:solidFill>
              </a:rPr>
              <a:t>ゆっくりより、かたくなった！</a:t>
            </a:r>
            <a:endParaRPr lang="en-US" altLang="ja-JP" sz="3200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773776" y="3123716"/>
              <a:ext cx="3038856" cy="117720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0774" y="2746868"/>
                <a:ext cx="3164500" cy="871056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EF39F0-65C8-4248-B773-3C787D6D1F93}"/>
              </a:ext>
            </a:extLst>
          </p:cNvPr>
          <p:cNvSpPr txBox="1"/>
          <p:nvPr/>
        </p:nvSpPr>
        <p:spPr>
          <a:xfrm>
            <a:off x="628650" y="318531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3768E68-85AA-4602-B2FC-EC3EB79FA9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075" t="32382" r="5740" b="45093"/>
          <a:stretch/>
        </p:blipFill>
        <p:spPr>
          <a:xfrm>
            <a:off x="6456368" y="1499818"/>
            <a:ext cx="2066852" cy="2567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タイトル 1">
            <a:extLst>
              <a:ext uri="{FF2B5EF4-FFF2-40B4-BE49-F238E27FC236}">
                <a16:creationId xmlns:a16="http://schemas.microsoft.com/office/drawing/2014/main" id="{07332342-1B31-4828-8414-ADFBE615F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lang="ja-JP" altLang="en-US" b="1" dirty="0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 dirty="0">
                <a:solidFill>
                  <a:schemeClr val="accent6"/>
                </a:solidFill>
              </a:rPr>
              <a:t>かたまるえきたいを調べよう！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86F6B29-DA17-4FBC-B5B9-5A0851546C55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4C3DF8A-878B-4AA2-B743-0251B9DFAC85}"/>
              </a:ext>
            </a:extLst>
          </p:cNvPr>
          <p:cNvSpPr txBox="1"/>
          <p:nvPr/>
        </p:nvSpPr>
        <p:spPr>
          <a:xfrm>
            <a:off x="6355401" y="436875"/>
            <a:ext cx="1700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9" name="インク 18">
                <a:extLst>
                  <a:ext uri="{FF2B5EF4-FFF2-40B4-BE49-F238E27FC236}">
                    <a16:creationId xmlns:a16="http://schemas.microsoft.com/office/drawing/2014/main" id="{CBFEE69D-35CD-4A64-824B-5A46E5C72EB4}"/>
                  </a:ext>
                </a:extLst>
              </p14:cNvPr>
              <p14:cNvContentPartPr/>
              <p14:nvPr/>
            </p14:nvContentPartPr>
            <p14:xfrm>
              <a:off x="1773775" y="4714092"/>
              <a:ext cx="3899113" cy="151045"/>
            </p14:xfrm>
          </p:contentPart>
        </mc:Choice>
        <mc:Fallback xmlns="">
          <p:pic>
            <p:nvPicPr>
              <p:cNvPr id="19" name="インク 18">
                <a:extLst>
                  <a:ext uri="{FF2B5EF4-FFF2-40B4-BE49-F238E27FC236}">
                    <a16:creationId xmlns:a16="http://schemas.microsoft.com/office/drawing/2014/main" id="{CBFEE69D-35CD-4A64-824B-5A46E5C72EB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10770" y="4337376"/>
                <a:ext cx="4024763" cy="904117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E5CF8B7-1FDE-43EF-837E-BB15253B6BAD}"/>
              </a:ext>
            </a:extLst>
          </p:cNvPr>
          <p:cNvSpPr txBox="1"/>
          <p:nvPr/>
        </p:nvSpPr>
        <p:spPr>
          <a:xfrm>
            <a:off x="152189" y="5015777"/>
            <a:ext cx="7504697" cy="64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急な力の方が、かたまりやすいことがわかったね！</a:t>
            </a:r>
            <a:endParaRPr kumimoji="1" lang="en-US" altLang="ja-JP" sz="28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32778BD-42BB-48E5-B8CC-BC4D9D4991B1}"/>
              </a:ext>
            </a:extLst>
          </p:cNvPr>
          <p:cNvSpPr txBox="1"/>
          <p:nvPr/>
        </p:nvSpPr>
        <p:spPr>
          <a:xfrm>
            <a:off x="452990" y="495965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  <a:endParaRPr kumimoji="1" lang="en-US" altLang="ja-JP" sz="1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0C97099-E607-4634-A95B-C109CFBC0864}"/>
              </a:ext>
            </a:extLst>
          </p:cNvPr>
          <p:cNvSpPr txBox="1"/>
          <p:nvPr/>
        </p:nvSpPr>
        <p:spPr>
          <a:xfrm>
            <a:off x="1112504" y="495965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  <a:endParaRPr kumimoji="1" lang="en-US" altLang="ja-JP" sz="1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1AEBBAE-4B7F-4570-8F55-CA1A3CF1E102}"/>
              </a:ext>
            </a:extLst>
          </p:cNvPr>
          <p:cNvSpPr txBox="1"/>
          <p:nvPr/>
        </p:nvSpPr>
        <p:spPr>
          <a:xfrm>
            <a:off x="1830879" y="495965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  <a:endParaRPr kumimoji="1" lang="en-US" altLang="ja-JP" sz="1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3748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8187774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lang="ja-JP" altLang="en-US" sz="3600" b="1" dirty="0">
                <a:solidFill>
                  <a:schemeClr val="accent5"/>
                </a:solidFill>
              </a:rPr>
              <a:t>かたまるえきたいを調べよう！</a:t>
            </a:r>
            <a:r>
              <a:rPr lang="en-US" altLang="ja-JP" sz="3600" b="1" dirty="0">
                <a:solidFill>
                  <a:schemeClr val="accent5"/>
                </a:solidFill>
              </a:rPr>
              <a:t>〜</a:t>
            </a:r>
            <a:endParaRPr lang="ja-JP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かたまるえきたいのせいしつ</a:t>
            </a:r>
            <a:r>
              <a:rPr lang="ja-JP" altLang="en-US" dirty="0"/>
              <a:t>が分かったね！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 dirty="0"/>
              <a:t>次</a:t>
            </a:r>
            <a:r>
              <a:rPr kumimoji="1" lang="ja-JP" altLang="en-US" dirty="0"/>
              <a:t>は</a:t>
            </a:r>
            <a:r>
              <a:rPr kumimoji="1" lang="ja-JP" altLang="en-US" sz="3200" dirty="0">
                <a:solidFill>
                  <a:schemeClr val="accent3"/>
                </a:solidFill>
              </a:rPr>
              <a:t>たまるえきたいの上を歩いて</a:t>
            </a:r>
            <a:r>
              <a:rPr kumimoji="1" lang="ja-JP" altLang="en-US" dirty="0"/>
              <a:t>みよう！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755811-56D0-8143-8AE9-FBEBF7F475A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8FF404-3710-EF46-8F77-8344523EAE66}"/>
              </a:ext>
            </a:extLst>
          </p:cNvPr>
          <p:cNvSpPr txBox="1"/>
          <p:nvPr/>
        </p:nvSpPr>
        <p:spPr>
          <a:xfrm>
            <a:off x="1474339" y="24455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つぎ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14:cNvPr>
              <p14:cNvContentPartPr/>
              <p14:nvPr/>
            </p14:nvContentPartPr>
            <p14:xfrm>
              <a:off x="2302711" y="3194318"/>
              <a:ext cx="2851788" cy="93644"/>
            </p14:xfrm>
          </p:contentPart>
        </mc:Choice>
        <mc:Fallback xmlns="">
          <p:pic>
            <p:nvPicPr>
              <p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9706" y="2816140"/>
                <a:ext cx="2977438" cy="8496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14:cNvPr>
              <p14:cNvContentPartPr/>
              <p14:nvPr/>
            </p14:nvContentPartPr>
            <p14:xfrm>
              <a:off x="2321791" y="3092404"/>
              <a:ext cx="2851788" cy="263316"/>
            </p14:xfrm>
          </p:contentPart>
        </mc:Choice>
        <mc:Fallback xmlns="">
          <p:pic>
            <p:nvPicPr>
              <p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58786" y="2714180"/>
                <a:ext cx="2977438" cy="1019404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700905-38FD-4DBD-9C54-FBCBEC6C3AE8}"/>
              </a:ext>
            </a:extLst>
          </p:cNvPr>
          <p:cNvSpPr txBox="1"/>
          <p:nvPr/>
        </p:nvSpPr>
        <p:spPr>
          <a:xfrm>
            <a:off x="6638587" y="407948"/>
            <a:ext cx="1497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601B00C-4DC9-457D-BCCF-A05629893BD8}"/>
              </a:ext>
            </a:extLst>
          </p:cNvPr>
          <p:cNvSpPr txBox="1"/>
          <p:nvPr/>
        </p:nvSpPr>
        <p:spPr>
          <a:xfrm>
            <a:off x="5625813" y="162936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07CBC41-0FF1-41C5-91D1-F1DBFA77894B}"/>
              </a:ext>
            </a:extLst>
          </p:cNvPr>
          <p:cNvSpPr txBox="1"/>
          <p:nvPr/>
        </p:nvSpPr>
        <p:spPr>
          <a:xfrm>
            <a:off x="4638468" y="238817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pic>
        <p:nvPicPr>
          <p:cNvPr id="1028" name="Picture 4" descr="水平線のイラスト（背景素材）">
            <a:extLst>
              <a:ext uri="{FF2B5EF4-FFF2-40B4-BE49-F238E27FC236}">
                <a16:creationId xmlns:a16="http://schemas.microsoft.com/office/drawing/2014/main" id="{AB0C33AE-CEB2-49F5-B459-B22998760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5"/>
          <a:stretch/>
        </p:blipFill>
        <p:spPr bwMode="auto">
          <a:xfrm>
            <a:off x="802644" y="4906276"/>
            <a:ext cx="5715000" cy="118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走る忍者のイラスト">
            <a:extLst>
              <a:ext uri="{FF2B5EF4-FFF2-40B4-BE49-F238E27FC236}">
                <a16:creationId xmlns:a16="http://schemas.microsoft.com/office/drawing/2014/main" id="{30E806A6-284F-43F8-A8DA-9975E993C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676" y="3312944"/>
            <a:ext cx="2254936" cy="225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BC9E42A-EF94-4510-BC57-9349C0B8FFCA}"/>
              </a:ext>
            </a:extLst>
          </p:cNvPr>
          <p:cNvSpPr txBox="1"/>
          <p:nvPr/>
        </p:nvSpPr>
        <p:spPr>
          <a:xfrm>
            <a:off x="5383096" y="2388171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1341632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>
                <a:solidFill>
                  <a:schemeClr val="accent4">
                    <a:lumMod val="75000"/>
                  </a:schemeClr>
                </a:solidFill>
              </a:rPr>
              <a:t>もう一度かくにん！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実験は広いところでやろう！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今回の実験では水を使うよ。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dirty="0">
                <a:solidFill>
                  <a:prstClr val="white"/>
                </a:solidFill>
              </a:rPr>
              <a:t>　</a:t>
            </a:r>
            <a:r>
              <a:rPr lang="ja-JP" altLang="en-US" u="sng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u="sng" dirty="0">
              <a:solidFill>
                <a:prstClr val="white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D68BCE-2FAA-1F4B-B3FF-BA1A20B15457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895F95-63E2-A042-83D6-44BEE2050F5C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5F190-3350-D541-AB54-D837CFC1E426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88FEFE-060F-8040-841F-4300DB0E100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BE69B4-B3E8-BE43-AE83-C9E6212DDA17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F7896-9492-7A4D-9A9B-55C7662EECA3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6FF490-0A8C-1D48-B14E-E68C194A711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DC0E3-EC45-E047-8CDC-46CA3153F66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02D646-8FCA-504E-98F8-BEE3EA037A45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CAD0B7-D60C-B94D-AD3F-03D6F43EB580}"/>
              </a:ext>
            </a:extLst>
          </p:cNvPr>
          <p:cNvSpPr txBox="1"/>
          <p:nvPr/>
        </p:nvSpPr>
        <p:spPr>
          <a:xfrm>
            <a:off x="2033037" y="311877"/>
            <a:ext cx="100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いちど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76B70C-CC9C-E245-8DFC-1F32EB83B56A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0AC023-D60D-E44D-A86A-1EE0D88401C1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0E436B-FA39-954C-9475-BA375CD00B5A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12A900-D51A-D146-941A-2C6810E73339}"/>
              </a:ext>
            </a:extLst>
          </p:cNvPr>
          <p:cNvSpPr txBox="1"/>
          <p:nvPr/>
        </p:nvSpPr>
        <p:spPr>
          <a:xfrm>
            <a:off x="4965750" y="5094809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D09418-EDD3-AA46-9392-D635BDF80E31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3680945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タイトル 1">
            <a:extLst>
              <a:ext uri="{FF2B5EF4-FFF2-40B4-BE49-F238E27FC236}">
                <a16:creationId xmlns:a16="http://schemas.microsoft.com/office/drawing/2014/main" id="{7B0BDAC7-BFEE-4437-B523-A98A21EBF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dirty="0"/>
              <a:t>〜</a:t>
            </a:r>
            <a:r>
              <a:rPr kumimoji="1" lang="ja-JP" altLang="en-US" dirty="0"/>
              <a:t>準備するもの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95CB488-5338-44A9-B0E5-9D6DF68977B0}"/>
              </a:ext>
            </a:extLst>
          </p:cNvPr>
          <p:cNvSpPr txBox="1"/>
          <p:nvPr/>
        </p:nvSpPr>
        <p:spPr>
          <a:xfrm>
            <a:off x="341578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821FEB-CDC9-472F-832F-785708976F1A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1" name="コンテンツ プレースホルダー 2">
            <a:extLst>
              <a:ext uri="{FF2B5EF4-FFF2-40B4-BE49-F238E27FC236}">
                <a16:creationId xmlns:a16="http://schemas.microsoft.com/office/drawing/2014/main" id="{EC3A07DA-1C9C-4444-B496-11E7CEFA7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水</a:t>
            </a:r>
            <a:endParaRPr kumimoji="1" lang="en-US" altLang="ja-JP" dirty="0"/>
          </a:p>
          <a:p>
            <a:r>
              <a:rPr lang="ja-JP" altLang="en-US" dirty="0"/>
              <a:t>かたくりこ</a:t>
            </a:r>
            <a:endParaRPr lang="en-US" altLang="ja-JP" dirty="0"/>
          </a:p>
          <a:p>
            <a:r>
              <a:rPr kumimoji="1" lang="ja-JP" altLang="en-US" dirty="0"/>
              <a:t>かためのようき</a:t>
            </a:r>
            <a:r>
              <a:rPr lang="ja-JP" altLang="en-US" dirty="0"/>
              <a:t>（</a:t>
            </a:r>
            <a:r>
              <a:rPr lang="en-US" altLang="ja-JP" dirty="0"/>
              <a:t>2</a:t>
            </a:r>
            <a:r>
              <a:rPr lang="ja-JP" altLang="en-US" dirty="0"/>
              <a:t>歩分くらいの大きさ）</a:t>
            </a:r>
            <a:endParaRPr lang="en-US" altLang="ja-JP" dirty="0"/>
          </a:p>
          <a:p>
            <a:r>
              <a:rPr kumimoji="1" lang="ja-JP" altLang="en-US" dirty="0"/>
              <a:t>大きいビニールふくろ</a:t>
            </a:r>
            <a:endParaRPr kumimoji="1" lang="en-US" altLang="ja-JP" dirty="0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1C863FB-9E10-4FFC-9157-FE4239EEC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181" y="1729442"/>
            <a:ext cx="1278797" cy="1456717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88C6F05-329F-41EC-A3DA-D564A3A50677}"/>
              </a:ext>
            </a:extLst>
          </p:cNvPr>
          <p:cNvSpPr txBox="1"/>
          <p:nvPr/>
        </p:nvSpPr>
        <p:spPr>
          <a:xfrm>
            <a:off x="846908" y="16570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32" name="Picture 2" descr="片栗粉のイラスト">
            <a:extLst>
              <a:ext uri="{FF2B5EF4-FFF2-40B4-BE49-F238E27FC236}">
                <a16:creationId xmlns:a16="http://schemas.microsoft.com/office/drawing/2014/main" id="{ABD7236D-0484-4C18-92C5-E0A7AA4DE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441" y="1544724"/>
            <a:ext cx="2172266" cy="257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空き箱のイラスト">
            <a:extLst>
              <a:ext uri="{FF2B5EF4-FFF2-40B4-BE49-F238E27FC236}">
                <a16:creationId xmlns:a16="http://schemas.microsoft.com/office/drawing/2014/main" id="{3EC67287-283F-492E-8DF2-A0E3BF9AE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256" y="3787097"/>
            <a:ext cx="2750970" cy="264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0C902B4-244A-451F-8865-60D74E4C537E}"/>
              </a:ext>
            </a:extLst>
          </p:cNvPr>
          <p:cNvSpPr txBox="1"/>
          <p:nvPr/>
        </p:nvSpPr>
        <p:spPr>
          <a:xfrm>
            <a:off x="872659" y="388934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6E290E5-C839-4D38-B987-8988CD85CFF9}"/>
              </a:ext>
            </a:extLst>
          </p:cNvPr>
          <p:cNvSpPr txBox="1"/>
          <p:nvPr/>
        </p:nvSpPr>
        <p:spPr>
          <a:xfrm>
            <a:off x="3457499" y="312122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ADAB7C2-276B-4D59-8CA8-102BBB7299B8}"/>
              </a:ext>
            </a:extLst>
          </p:cNvPr>
          <p:cNvSpPr txBox="1"/>
          <p:nvPr/>
        </p:nvSpPr>
        <p:spPr>
          <a:xfrm>
            <a:off x="3763036" y="312122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</a:t>
            </a:r>
          </a:p>
        </p:txBody>
      </p:sp>
      <p:pic>
        <p:nvPicPr>
          <p:cNvPr id="2052" name="Picture 4" descr="ゴミ袋の束のイラスト">
            <a:extLst>
              <a:ext uri="{FF2B5EF4-FFF2-40B4-BE49-F238E27FC236}">
                <a16:creationId xmlns:a16="http://schemas.microsoft.com/office/drawing/2014/main" id="{26AF1AED-F24D-4F71-B408-93ED22264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797" y="4041938"/>
            <a:ext cx="2320124" cy="232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602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みんなが作ったかたまるえきたいを、ようきに入れる。</a:t>
            </a: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ようきの上を歩いたり、小走りしてみよう！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ようきががんじょうなら、ジャンプもしてみてね！</a:t>
            </a:r>
            <a:endParaRPr lang="en-US" altLang="ja-JP" dirty="0"/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1AE9EDD-CD2E-4AA2-8110-87BEDCCE7D1A}"/>
              </a:ext>
            </a:extLst>
          </p:cNvPr>
          <p:cNvSpPr txBox="1"/>
          <p:nvPr/>
        </p:nvSpPr>
        <p:spPr>
          <a:xfrm>
            <a:off x="2247453" y="22734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5CF6FFB9-F112-4EAB-B173-25916EEEE29E}"/>
              </a:ext>
            </a:extLst>
          </p:cNvPr>
          <p:cNvSpPr/>
          <p:nvPr/>
        </p:nvSpPr>
        <p:spPr>
          <a:xfrm>
            <a:off x="1798722" y="3747378"/>
            <a:ext cx="4714000" cy="691515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3426E2-1B06-4DE9-B854-636F9478A28C}"/>
              </a:ext>
            </a:extLst>
          </p:cNvPr>
          <p:cNvSpPr txBox="1"/>
          <p:nvPr/>
        </p:nvSpPr>
        <p:spPr>
          <a:xfrm>
            <a:off x="3264250" y="3730186"/>
            <a:ext cx="1016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26A1703-9110-49EC-B99E-9D8583224D51}"/>
              </a:ext>
            </a:extLst>
          </p:cNvPr>
          <p:cNvSpPr txBox="1"/>
          <p:nvPr/>
        </p:nvSpPr>
        <p:spPr>
          <a:xfrm>
            <a:off x="1857280" y="3915673"/>
            <a:ext cx="4655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えきたいの上でしずまないかな？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56208CA-F9C5-4805-973B-873E185B05F7}"/>
              </a:ext>
            </a:extLst>
          </p:cNvPr>
          <p:cNvSpPr txBox="1"/>
          <p:nvPr/>
        </p:nvSpPr>
        <p:spPr>
          <a:xfrm>
            <a:off x="2850286" y="4574280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chemeClr val="bg2"/>
                </a:solidFill>
              </a:rPr>
              <a:t>やってみよう！</a:t>
            </a:r>
            <a:endParaRPr lang="en-US" altLang="ja-JP" sz="2800" dirty="0">
              <a:solidFill>
                <a:schemeClr val="bg2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B08BF82-C088-46D6-A5C5-C5D669E22DBA}"/>
              </a:ext>
            </a:extLst>
          </p:cNvPr>
          <p:cNvSpPr txBox="1"/>
          <p:nvPr/>
        </p:nvSpPr>
        <p:spPr>
          <a:xfrm>
            <a:off x="2399572" y="149288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FC4B0C5-E7C3-4E98-822F-C3D2ECBB9EF1}"/>
              </a:ext>
            </a:extLst>
          </p:cNvPr>
          <p:cNvSpPr txBox="1"/>
          <p:nvPr/>
        </p:nvSpPr>
        <p:spPr>
          <a:xfrm>
            <a:off x="7049777" y="149288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D8379DA-1726-481E-9C48-A4F48A513B46}"/>
              </a:ext>
            </a:extLst>
          </p:cNvPr>
          <p:cNvSpPr txBox="1"/>
          <p:nvPr/>
        </p:nvSpPr>
        <p:spPr>
          <a:xfrm>
            <a:off x="2887706" y="22734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3420407-6078-4392-BE04-F862C5F241BB}"/>
              </a:ext>
            </a:extLst>
          </p:cNvPr>
          <p:cNvSpPr txBox="1"/>
          <p:nvPr/>
        </p:nvSpPr>
        <p:spPr>
          <a:xfrm>
            <a:off x="4316970" y="22734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こばし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BDF971F-9A6A-43D6-9BBB-6311C7A9F38B}"/>
              </a:ext>
            </a:extLst>
          </p:cNvPr>
          <p:cNvSpPr txBox="1"/>
          <p:nvPr/>
        </p:nvSpPr>
        <p:spPr>
          <a:xfrm>
            <a:off x="415666" y="4979015"/>
            <a:ext cx="5367175" cy="1294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ちゅうい！かたづける時は、</a:t>
            </a:r>
            <a:endParaRPr kumimoji="1" lang="en-US" altLang="ja-JP" sz="28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新聞紙で水分をとってからすててね！</a:t>
            </a:r>
            <a:endParaRPr kumimoji="1" lang="en-US" altLang="ja-JP" sz="28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6473BEA-0F40-47EB-9F26-7A2903128D39}"/>
              </a:ext>
            </a:extLst>
          </p:cNvPr>
          <p:cNvSpPr txBox="1"/>
          <p:nvPr/>
        </p:nvSpPr>
        <p:spPr>
          <a:xfrm>
            <a:off x="3221154" y="492029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9F4D0A3-3828-4C04-925F-D15B30EB0AF0}"/>
              </a:ext>
            </a:extLst>
          </p:cNvPr>
          <p:cNvSpPr txBox="1"/>
          <p:nvPr/>
        </p:nvSpPr>
        <p:spPr>
          <a:xfrm>
            <a:off x="459698" y="5574088"/>
            <a:ext cx="1125404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しんぶんし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5F495CF-AB3A-41BB-95FD-8BE9FB5FD293}"/>
              </a:ext>
            </a:extLst>
          </p:cNvPr>
          <p:cNvSpPr txBox="1"/>
          <p:nvPr/>
        </p:nvSpPr>
        <p:spPr>
          <a:xfrm>
            <a:off x="1798086" y="5574088"/>
            <a:ext cx="1125404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すいぶん</a:t>
            </a:r>
            <a:endParaRPr kumimoji="1" lang="en-US" altLang="ja-JP" sz="1400" spc="3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482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07569"/>
            <a:ext cx="7886700" cy="1325563"/>
          </a:xfrm>
        </p:spPr>
        <p:txBody>
          <a:bodyPr/>
          <a:lstStyle/>
          <a:p>
            <a:r>
              <a:rPr lang="ja-JP" altLang="en-US" dirty="0"/>
              <a:t>かたまる</a:t>
            </a:r>
            <a:r>
              <a:rPr kumimoji="1" lang="ja-JP" altLang="en-US" dirty="0"/>
              <a:t>えきたい（？）とは</a:t>
            </a:r>
            <a:r>
              <a:rPr kumimoji="1" lang="en-US" altLang="ja-JP" dirty="0"/>
              <a:t>…</a:t>
            </a:r>
            <a:r>
              <a:rPr kumimoji="1" lang="ja-JP" altLang="en-US" dirty="0"/>
              <a:t>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31936"/>
            <a:ext cx="8160418" cy="4588389"/>
          </a:xfrm>
        </p:spPr>
        <p:txBody>
          <a:bodyPr>
            <a:normAutofit/>
          </a:bodyPr>
          <a:lstStyle/>
          <a:p>
            <a:r>
              <a:rPr lang="ja-JP" altLang="en-US" dirty="0"/>
              <a:t>今日の実験は、世界で、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ダイラタンシーげんしょう</a:t>
            </a:r>
            <a:r>
              <a:rPr lang="ja-JP" altLang="en-US" dirty="0"/>
              <a:t>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言われているよ！</a:t>
            </a:r>
            <a:endParaRPr lang="en-US" altLang="ja-JP" dirty="0"/>
          </a:p>
          <a:p>
            <a:r>
              <a:rPr lang="ja-JP" altLang="en-US" dirty="0"/>
              <a:t>ダイラタンシーは、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急な力にはんのうしやすい</a:t>
            </a:r>
            <a:r>
              <a:rPr lang="ja-JP" altLang="en-US" dirty="0"/>
              <a:t>から、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>
                <a:solidFill>
                  <a:schemeClr val="accent2"/>
                </a:solidFill>
              </a:rPr>
              <a:t>ぼうだんチョッキにも使われてる</a:t>
            </a:r>
            <a:r>
              <a:rPr lang="ja-JP" altLang="en-US" dirty="0"/>
              <a:t>げんしょうなんだ！</a:t>
            </a:r>
            <a:endParaRPr lang="en-US" altLang="ja-JP" dirty="0"/>
          </a:p>
          <a:p>
            <a:r>
              <a:rPr lang="ja-JP" altLang="en-US" dirty="0"/>
              <a:t>カスタードクリームでも、ダイラタンシーは起きるよ！</a:t>
            </a:r>
            <a:endParaRPr lang="en-US" altLang="ja-JP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B15613E-7293-4FA0-93D2-9EF418B1EB88}"/>
              </a:ext>
            </a:extLst>
          </p:cNvPr>
          <p:cNvSpPr txBox="1"/>
          <p:nvPr/>
        </p:nvSpPr>
        <p:spPr>
          <a:xfrm>
            <a:off x="942545" y="1616426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0A4EE4D-FEC0-429A-9BC3-550D4EC8EEBF}"/>
              </a:ext>
            </a:extLst>
          </p:cNvPr>
          <p:cNvSpPr txBox="1"/>
          <p:nvPr/>
        </p:nvSpPr>
        <p:spPr>
          <a:xfrm>
            <a:off x="1917103" y="1616426"/>
            <a:ext cx="101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32A610F-E4C3-4E40-B1F5-F6BB00E855A4}"/>
              </a:ext>
            </a:extLst>
          </p:cNvPr>
          <p:cNvSpPr txBox="1"/>
          <p:nvPr/>
        </p:nvSpPr>
        <p:spPr>
          <a:xfrm>
            <a:off x="3186728" y="1616426"/>
            <a:ext cx="1018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せかい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E0D423D-E0EC-4589-A55A-9223C94F17C5}"/>
              </a:ext>
            </a:extLst>
          </p:cNvPr>
          <p:cNvSpPr txBox="1"/>
          <p:nvPr/>
        </p:nvSpPr>
        <p:spPr>
          <a:xfrm>
            <a:off x="974272" y="2344337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507F4D5-44E7-484B-9200-BC28D249FA29}"/>
              </a:ext>
            </a:extLst>
          </p:cNvPr>
          <p:cNvSpPr txBox="1"/>
          <p:nvPr/>
        </p:nvSpPr>
        <p:spPr>
          <a:xfrm>
            <a:off x="3192744" y="31161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E737F90-3A9F-4DF2-82ED-13A6CFD124C6}"/>
              </a:ext>
            </a:extLst>
          </p:cNvPr>
          <p:cNvSpPr txBox="1"/>
          <p:nvPr/>
        </p:nvSpPr>
        <p:spPr>
          <a:xfrm>
            <a:off x="3872528" y="31161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F5DAE3E-BD51-4A8C-93E6-88DB389A5E80}"/>
              </a:ext>
            </a:extLst>
          </p:cNvPr>
          <p:cNvSpPr txBox="1"/>
          <p:nvPr/>
        </p:nvSpPr>
        <p:spPr>
          <a:xfrm>
            <a:off x="6238088" y="4636353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A65674B-9A87-4A50-B238-517743BBD4A6}"/>
              </a:ext>
            </a:extLst>
          </p:cNvPr>
          <p:cNvSpPr txBox="1"/>
          <p:nvPr/>
        </p:nvSpPr>
        <p:spPr>
          <a:xfrm>
            <a:off x="3509765" y="385563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</p:spTree>
    <p:extLst>
      <p:ext uri="{BB962C8B-B14F-4D97-AF65-F5344CB8AC3E}">
        <p14:creationId xmlns:p14="http://schemas.microsoft.com/office/powerpoint/2010/main" val="4088860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B116E-219A-ED42-B749-D16BD32E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EC95EE-0E17-9048-9850-9C40853AD6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9999" y="2797745"/>
            <a:ext cx="5984195" cy="3506400"/>
          </a:xfrm>
        </p:spPr>
        <p:txBody>
          <a:bodyPr>
            <a:normAutofit/>
          </a:bodyPr>
          <a:lstStyle/>
          <a:p>
            <a:r>
              <a:rPr lang="ja-JP" altLang="en-US" dirty="0">
                <a:solidFill>
                  <a:schemeClr val="accent2"/>
                </a:solidFill>
              </a:rPr>
              <a:t>ダイラタンシー</a:t>
            </a:r>
            <a:r>
              <a:rPr kumimoji="1" lang="ja-JP" altLang="en-US" dirty="0"/>
              <a:t>は</a:t>
            </a:r>
            <a:r>
              <a:rPr kumimoji="1" lang="ja-JP" altLang="en-US" dirty="0">
                <a:solidFill>
                  <a:schemeClr val="accent3"/>
                </a:solidFill>
              </a:rPr>
              <a:t>力が入ると、かたまる</a:t>
            </a:r>
            <a:r>
              <a:rPr lang="ja-JP" altLang="en-US" dirty="0"/>
              <a:t>こと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kumimoji="1" lang="ja-JP" altLang="en-US" dirty="0"/>
              <a:t>が分かったよ。</a:t>
            </a:r>
            <a:endParaRPr kumimoji="1" lang="en-US" altLang="ja-JP" dirty="0"/>
          </a:p>
          <a:p>
            <a:r>
              <a:rPr lang="ja-JP" altLang="en-US" dirty="0">
                <a:solidFill>
                  <a:schemeClr val="accent2"/>
                </a:solidFill>
              </a:rPr>
              <a:t>ダイラタンシー</a:t>
            </a:r>
            <a:r>
              <a:rPr lang="ja-JP" altLang="en-US" dirty="0"/>
              <a:t>は、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急な力</a:t>
            </a:r>
            <a:r>
              <a:rPr lang="ja-JP" altLang="en-US" dirty="0"/>
              <a:t>の方が</a:t>
            </a:r>
            <a:endParaRPr lang="en-US" altLang="ja-JP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1"/>
                </a:solidFill>
              </a:rPr>
              <a:t>　はんのうしやすいこと</a:t>
            </a:r>
            <a:r>
              <a:rPr lang="ja-JP" altLang="en-US" dirty="0"/>
              <a:t>が分かったよ。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85098F-994B-B64C-AFE1-95FB88C1F02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199" y="1612800"/>
            <a:ext cx="7063337" cy="849600"/>
          </a:xfrm>
        </p:spPr>
        <p:txBody>
          <a:bodyPr/>
          <a:lstStyle/>
          <a:p>
            <a:r>
              <a:rPr kumimoji="1" lang="ja-JP" altLang="en-US" dirty="0"/>
              <a:t>今日はダイラタンシーについて実験したよ！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7FF710-5A63-8540-8A76-A63FEEB465AD}"/>
              </a:ext>
            </a:extLst>
          </p:cNvPr>
          <p:cNvSpPr txBox="1"/>
          <p:nvPr/>
        </p:nvSpPr>
        <p:spPr>
          <a:xfrm>
            <a:off x="1220788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27E8D0-AEC5-2240-AD31-69C65FD95789}"/>
              </a:ext>
            </a:extLst>
          </p:cNvPr>
          <p:cNvSpPr txBox="1"/>
          <p:nvPr/>
        </p:nvSpPr>
        <p:spPr>
          <a:xfrm>
            <a:off x="5597408" y="1619250"/>
            <a:ext cx="101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DFBFF2-E595-DB4A-B844-810075A1F4A3}"/>
              </a:ext>
            </a:extLst>
          </p:cNvPr>
          <p:cNvSpPr txBox="1"/>
          <p:nvPr/>
        </p:nvSpPr>
        <p:spPr>
          <a:xfrm>
            <a:off x="4004417" y="503034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7D21AD9-7039-1843-9E2B-CD5E4FBE9805}"/>
              </a:ext>
            </a:extLst>
          </p:cNvPr>
          <p:cNvGrpSpPr/>
          <p:nvPr/>
        </p:nvGrpSpPr>
        <p:grpSpPr>
          <a:xfrm>
            <a:off x="1045656" y="1621227"/>
            <a:ext cx="6828045" cy="724410"/>
            <a:chOff x="1291277" y="4792294"/>
            <a:chExt cx="6881715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27" name="インク 26">
                  <a:extLst>
                    <a:ext uri="{FF2B5EF4-FFF2-40B4-BE49-F238E27FC236}">
                      <a16:creationId xmlns:a16="http://schemas.microsoft.com/office/drawing/2014/main" id="{401A8C66-7A27-1245-B666-835AE56396AA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857481" cy="29161"/>
              </p14:xfrm>
            </p:contentPart>
          </mc:Choice>
          <mc:Fallback xmlns="">
            <p:pic>
              <p:nvPicPr>
                <p:cNvPr id="27" name="インク 26">
                  <a:extLst>
                    <a:ext uri="{FF2B5EF4-FFF2-40B4-BE49-F238E27FC236}">
                      <a16:creationId xmlns:a16="http://schemas.microsoft.com/office/drawing/2014/main" id="{401A8C66-7A27-1245-B666-835AE56396A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214353" y="4654913"/>
                  <a:ext cx="7010966" cy="3026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28" name="インク 27">
                  <a:extLst>
                    <a:ext uri="{FF2B5EF4-FFF2-40B4-BE49-F238E27FC236}">
                      <a16:creationId xmlns:a16="http://schemas.microsoft.com/office/drawing/2014/main" id="{81179A2B-001B-9D4C-B9F9-8510569BC73B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29" name="インク 28">
                  <a:extLst>
                    <a:ext uri="{FF2B5EF4-FFF2-40B4-BE49-F238E27FC236}">
                      <a16:creationId xmlns:a16="http://schemas.microsoft.com/office/drawing/2014/main" id="{A03F0B7E-995F-AE48-A68E-CBF37318EB23}"/>
                    </a:ext>
                  </a:extLst>
                </p14:cNvPr>
                <p14:cNvContentPartPr/>
                <p14:nvPr/>
              </p14:nvContentPartPr>
              <p14:xfrm>
                <a:off x="1315511" y="6093693"/>
                <a:ext cx="6857481" cy="23761"/>
              </p14:xfrm>
            </p:contentPart>
          </mc:Choice>
          <mc:Fallback xmlns="">
            <p:pic>
              <p:nvPicPr>
                <p:cNvPr id="29" name="インク 28">
                  <a:extLst>
                    <a:ext uri="{FF2B5EF4-FFF2-40B4-BE49-F238E27FC236}">
                      <a16:creationId xmlns:a16="http://schemas.microsoft.com/office/drawing/2014/main" id="{A03F0B7E-995F-AE48-A68E-CBF37318EB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38587" y="5957549"/>
                  <a:ext cx="7010966" cy="2947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0" name="インク 29">
                  <a:extLst>
                    <a:ext uri="{FF2B5EF4-FFF2-40B4-BE49-F238E27FC236}">
                      <a16:creationId xmlns:a16="http://schemas.microsoft.com/office/drawing/2014/main" id="{772468F1-EB46-DB46-9D66-4EDAB3CB8E21}"/>
                    </a:ext>
                  </a:extLst>
                </p14:cNvPr>
                <p14:cNvContentPartPr/>
                <p14:nvPr/>
              </p14:nvContentPartPr>
              <p14:xfrm>
                <a:off x="8154664" y="4821094"/>
                <a:ext cx="15840" cy="1294199"/>
              </p14:xfrm>
            </p:contentPart>
          </mc:Choice>
          <mc:Fallback xmlns="">
            <p:pic>
              <p:nvPicPr>
                <p:cNvPr id="30" name="インク 29">
                  <a:extLst>
                    <a:ext uri="{FF2B5EF4-FFF2-40B4-BE49-F238E27FC236}">
                      <a16:creationId xmlns:a16="http://schemas.microsoft.com/office/drawing/2014/main" id="{772468F1-EB46-DB46-9D66-4EDAB3CB8E2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78704" y="4681465"/>
                  <a:ext cx="167760" cy="157213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7C5A68B-A60E-417A-ACBC-4F3A6EEFFD4A}"/>
              </a:ext>
            </a:extLst>
          </p:cNvPr>
          <p:cNvSpPr txBox="1"/>
          <p:nvPr/>
        </p:nvSpPr>
        <p:spPr>
          <a:xfrm>
            <a:off x="3740441" y="2782225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9439C65-1801-45C0-BEC3-5AE06CBA4E2B}"/>
              </a:ext>
            </a:extLst>
          </p:cNvPr>
          <p:cNvSpPr txBox="1"/>
          <p:nvPr/>
        </p:nvSpPr>
        <p:spPr>
          <a:xfrm>
            <a:off x="2992638" y="2782225"/>
            <a:ext cx="1314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E9C4DBB-AE6E-4BA3-A026-48E3CA3217B3}"/>
              </a:ext>
            </a:extLst>
          </p:cNvPr>
          <p:cNvSpPr txBox="1"/>
          <p:nvPr/>
        </p:nvSpPr>
        <p:spPr>
          <a:xfrm>
            <a:off x="1288801" y="350991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99BE852-149C-4843-915A-B0A691EAD203}"/>
              </a:ext>
            </a:extLst>
          </p:cNvPr>
          <p:cNvSpPr txBox="1"/>
          <p:nvPr/>
        </p:nvSpPr>
        <p:spPr>
          <a:xfrm>
            <a:off x="4587862" y="428597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AC3F889-5931-4400-82CA-CC53AD7C07EB}"/>
              </a:ext>
            </a:extLst>
          </p:cNvPr>
          <p:cNvSpPr txBox="1"/>
          <p:nvPr/>
        </p:nvSpPr>
        <p:spPr>
          <a:xfrm>
            <a:off x="3273157" y="425016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9CE4CC1-9B4D-4A47-B5C1-4D2929A045FD}"/>
              </a:ext>
            </a:extLst>
          </p:cNvPr>
          <p:cNvSpPr txBox="1"/>
          <p:nvPr/>
        </p:nvSpPr>
        <p:spPr>
          <a:xfrm>
            <a:off x="3902410" y="425016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8929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026" y="1591534"/>
            <a:ext cx="6300190" cy="34256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出典： 理科がもっと好きになる！小学生のおもしろ科学実験　身近なふしぎを発見！（</a:t>
            </a:r>
            <a:r>
              <a:rPr lang="en-US" altLang="ja-JP" dirty="0"/>
              <a:t>p.14,15</a:t>
            </a:r>
            <a:r>
              <a:rPr lang="ja-JP" altLang="en-US" dirty="0"/>
              <a:t>）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382315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4DA639-F466-4C4A-A55E-113430E451DF}"/>
              </a:ext>
            </a:extLst>
          </p:cNvPr>
          <p:cNvSpPr txBox="1"/>
          <p:nvPr/>
        </p:nvSpPr>
        <p:spPr>
          <a:xfrm>
            <a:off x="1850166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70DCF3-E800-43E2-AFD3-0714219FBACB}"/>
              </a:ext>
            </a:extLst>
          </p:cNvPr>
          <p:cNvSpPr txBox="1"/>
          <p:nvPr/>
        </p:nvSpPr>
        <p:spPr>
          <a:xfrm>
            <a:off x="3484478" y="2291516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C415CB-C3E2-4D1C-8FE8-CBCD08A918E2}"/>
              </a:ext>
            </a:extLst>
          </p:cNvPr>
          <p:cNvSpPr txBox="1"/>
          <p:nvPr/>
        </p:nvSpPr>
        <p:spPr>
          <a:xfrm>
            <a:off x="3328067" y="2917158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みぢか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D4AD198-7EDD-4481-A0A5-2B26F9FD1A8D}"/>
              </a:ext>
            </a:extLst>
          </p:cNvPr>
          <p:cNvSpPr txBox="1"/>
          <p:nvPr/>
        </p:nvSpPr>
        <p:spPr>
          <a:xfrm>
            <a:off x="5195476" y="2291516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しょうがくせい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D7D5406-07E4-4CF5-8826-DFC222F64245}"/>
              </a:ext>
            </a:extLst>
          </p:cNvPr>
          <p:cNvSpPr txBox="1"/>
          <p:nvPr/>
        </p:nvSpPr>
        <p:spPr>
          <a:xfrm>
            <a:off x="1600081" y="2917158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かがくじっけん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E5363B-347F-4E30-AFD6-493F24E4B6EB}"/>
              </a:ext>
            </a:extLst>
          </p:cNvPr>
          <p:cNvSpPr txBox="1"/>
          <p:nvPr/>
        </p:nvSpPr>
        <p:spPr>
          <a:xfrm>
            <a:off x="5330451" y="2917158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はっけん</a:t>
            </a:r>
          </a:p>
        </p:txBody>
      </p:sp>
    </p:spTree>
    <p:extLst>
      <p:ext uri="{BB962C8B-B14F-4D97-AF65-F5344CB8AC3E}">
        <p14:creationId xmlns:p14="http://schemas.microsoft.com/office/powerpoint/2010/main" val="59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理科実験教室">
      <a:dk1>
        <a:srgbClr val="000000"/>
      </a:dk1>
      <a:lt1>
        <a:srgbClr val="FFFFFF"/>
      </a:lt1>
      <a:dk2>
        <a:srgbClr val="44546A"/>
      </a:dk2>
      <a:lt2>
        <a:srgbClr val="FEFC78"/>
      </a:lt2>
      <a:accent1>
        <a:srgbClr val="92E4FF"/>
      </a:accent1>
      <a:accent2>
        <a:srgbClr val="FC9E96"/>
      </a:accent2>
      <a:accent3>
        <a:srgbClr val="D4FB7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2" id="{DE839D33-190A-0443-BE24-EA41337C79E0}" vid="{E9EE3E2E-004A-BB4A-96B1-CB723897A7AC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2938</TotalTime>
  <Words>1246</Words>
  <Application>Microsoft Office PowerPoint</Application>
  <PresentationFormat>画面に合わせる (4:3)</PresentationFormat>
  <Paragraphs>338</Paragraphs>
  <Slides>22</Slides>
  <Notes>12</Notes>
  <HiddenSlides>3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8" baseType="lpstr">
      <vt:lpstr>Meiryo UI</vt:lpstr>
      <vt:lpstr>游ゴシック</vt:lpstr>
      <vt:lpstr>Arial</vt:lpstr>
      <vt:lpstr>Calibri</vt:lpstr>
      <vt:lpstr>Wingdings</vt:lpstr>
      <vt:lpstr>Office テーマ</vt:lpstr>
      <vt:lpstr>今回の実験について（指導担当の方へ）</vt:lpstr>
      <vt:lpstr>今回の実験について（指導担当の方へ）</vt:lpstr>
      <vt:lpstr>今回の実験について（指導担当の方へ）</vt:lpstr>
      <vt:lpstr>こども実験教室</vt:lpstr>
      <vt:lpstr>はじめに</vt:lpstr>
      <vt:lpstr>実験①〜かたまるえきたいを調べよう！〜</vt:lpstr>
      <vt:lpstr>実験を始める前に</vt:lpstr>
      <vt:lpstr>実験①〜準備するもの〜</vt:lpstr>
      <vt:lpstr>実験①〜やり方〜</vt:lpstr>
      <vt:lpstr>実験①〜かたまるえきたいを調べよう！〜</vt:lpstr>
      <vt:lpstr>作ったえきたい（？）をにぎると…</vt:lpstr>
      <vt:lpstr>作ったえきたい（？）をにぎると…</vt:lpstr>
      <vt:lpstr>作ったえきたい（？）をはなすと…</vt:lpstr>
      <vt:lpstr>実験①〜かたまるえきたいを調べよう！〜</vt:lpstr>
      <vt:lpstr>実験①〜かたまるえきたいを調べよう！〜</vt:lpstr>
      <vt:lpstr>実験②〜かたまるえきたいを調べよう！〜</vt:lpstr>
      <vt:lpstr>もう一度かくにん！</vt:lpstr>
      <vt:lpstr>実験②〜準備するもの〜</vt:lpstr>
      <vt:lpstr>実験②〜やり方〜</vt:lpstr>
      <vt:lpstr>かたまるえきたい（？）とは…？</vt:lpstr>
      <vt:lpstr>まとめ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こども実験教室</dc:title>
  <dc:creator>亀井　俊綱</dc:creator>
  <cp:lastModifiedBy>中山 大資</cp:lastModifiedBy>
  <cp:revision>154</cp:revision>
  <dcterms:created xsi:type="dcterms:W3CDTF">2021-09-13T08:04:09Z</dcterms:created>
  <dcterms:modified xsi:type="dcterms:W3CDTF">2022-03-18T05:26:33Z</dcterms:modified>
</cp:coreProperties>
</file>