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27" r:id="rId16"/>
    <p:sldId id="328" r:id="rId17"/>
    <p:sldId id="270" r:id="rId18"/>
    <p:sldId id="272" r:id="rId19"/>
    <p:sldId id="271" r:id="rId20"/>
    <p:sldId id="273" r:id="rId21"/>
    <p:sldId id="275" r:id="rId22"/>
    <p:sldId id="326" r:id="rId23"/>
    <p:sldId id="276" r:id="rId24"/>
    <p:sldId id="308" r:id="rId25"/>
    <p:sldId id="309" r:id="rId26"/>
    <p:sldId id="310" r:id="rId27"/>
    <p:sldId id="277" r:id="rId28"/>
    <p:sldId id="278" r:id="rId29"/>
    <p:sldId id="279" r:id="rId30"/>
    <p:sldId id="274" r:id="rId31"/>
    <p:sldId id="280" r:id="rId32"/>
    <p:sldId id="325" r:id="rId33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Lato" panose="020F0502020204030203" pitchFamily="34" charset="0"/>
      <p:regular r:id="rId39"/>
      <p:bold r:id="rId40"/>
      <p:italic r:id="rId41"/>
      <p:boldItalic r:id="rId42"/>
    </p:embeddedFont>
    <p:embeddedFont>
      <p:font typeface="Playfair Display" panose="00000500000000000000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B059E-E527-414F-B45C-57A6406F9527}" v="13" dt="2021-03-03T09:08:45.729"/>
    <p1510:client id="{4C1DDAF0-7F36-4CBA-8C84-40B55C9A582D}" v="184" dt="2021-03-05T06:25:05.215"/>
    <p1510:client id="{5C357B7A-847D-4C08-B136-12D5F81F49FF}" v="192" dt="2021-02-26T08:46:10.574"/>
    <p1510:client id="{61FD4B55-F766-41A2-8622-553ECE4D73F2}" v="68" dt="2021-03-04T06:16:33.487"/>
    <p1510:client id="{6AC94F03-8455-41B3-BEDF-5D0F278E8806}" v="311" dt="2021-03-05T00:07:22.216"/>
    <p1510:client id="{AEC364EC-F3D0-4BA2-A5F1-F0C7F6E2DFB9}" v="1" dt="2021-03-05T07:53:08.355"/>
    <p1510:client id="{E34B7887-5CAA-49AC-81DB-A7EDE565E3C8}" v="2" dt="2021-02-26T03:26:34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AEC364EC-F3D0-4BA2-A5F1-F0C7F6E2DFB9}"/>
    <pc:docChg chg="modSld">
      <pc:chgData name="Masaki Suzuki" userId="2c4feb2ed34ad1a7" providerId="Windows Live" clId="Web-{AEC364EC-F3D0-4BA2-A5F1-F0C7F6E2DFB9}" dt="2021-03-05T07:53:08.355" v="0" actId="1076"/>
      <pc:docMkLst>
        <pc:docMk/>
      </pc:docMkLst>
      <pc:sldChg chg="modSp">
        <pc:chgData name="Masaki Suzuki" userId="2c4feb2ed34ad1a7" providerId="Windows Live" clId="Web-{AEC364EC-F3D0-4BA2-A5F1-F0C7F6E2DFB9}" dt="2021-03-05T07:53:08.355" v="0" actId="1076"/>
        <pc:sldMkLst>
          <pc:docMk/>
          <pc:sldMk cId="0" sldId="272"/>
        </pc:sldMkLst>
        <pc:spChg chg="mod">
          <ac:chgData name="Masaki Suzuki" userId="2c4feb2ed34ad1a7" providerId="Windows Live" clId="Web-{AEC364EC-F3D0-4BA2-A5F1-F0C7F6E2DFB9}" dt="2021-03-05T07:53:08.355" v="0" actId="1076"/>
          <ac:spMkLst>
            <pc:docMk/>
            <pc:sldMk cId="0" sldId="272"/>
            <ac:spMk id="284" creationId="{00000000-0000-0000-0000-000000000000}"/>
          </ac:spMkLst>
        </pc:spChg>
      </pc:sldChg>
    </pc:docChg>
  </pc:docChgLst>
  <pc:docChgLst>
    <pc:chgData name="ゲスト ユーザー" providerId="Windows Live" clId="Web-{4C1DDAF0-7F36-4CBA-8C84-40B55C9A582D}"/>
    <pc:docChg chg="modSld">
      <pc:chgData name="ゲスト ユーザー" userId="" providerId="Windows Live" clId="Web-{4C1DDAF0-7F36-4CBA-8C84-40B55C9A582D}" dt="2021-03-05T06:25:05.215" v="174" actId="1076"/>
      <pc:docMkLst>
        <pc:docMk/>
      </pc:docMkLst>
      <pc:sldChg chg="modSp">
        <pc:chgData name="ゲスト ユーザー" userId="" providerId="Windows Live" clId="Web-{4C1DDAF0-7F36-4CBA-8C84-40B55C9A582D}" dt="2021-03-05T06:01:19.419" v="2" actId="1076"/>
        <pc:sldMkLst>
          <pc:docMk/>
          <pc:sldMk cId="0" sldId="259"/>
        </pc:sldMkLst>
        <pc:spChg chg="mod">
          <ac:chgData name="ゲスト ユーザー" userId="" providerId="Windows Live" clId="Web-{4C1DDAF0-7F36-4CBA-8C84-40B55C9A582D}" dt="2021-03-05T06:01:19.419" v="2" actId="1076"/>
          <ac:spMkLst>
            <pc:docMk/>
            <pc:sldMk cId="0" sldId="259"/>
            <ac:spMk id="101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03:18.078" v="21" actId="1076"/>
        <pc:sldMkLst>
          <pc:docMk/>
          <pc:sldMk cId="0" sldId="265"/>
        </pc:sldMkLst>
        <pc:spChg chg="mod">
          <ac:chgData name="ゲスト ユーザー" userId="" providerId="Windows Live" clId="Web-{4C1DDAF0-7F36-4CBA-8C84-40B55C9A582D}" dt="2021-03-05T06:02:35.921" v="14" actId="20577"/>
          <ac:spMkLst>
            <pc:docMk/>
            <pc:sldMk cId="0" sldId="265"/>
            <ac:spMk id="17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3:09.218" v="20" actId="1076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2:50.061" v="17" actId="1076"/>
          <ac:spMkLst>
            <pc:docMk/>
            <pc:sldMk cId="0" sldId="265"/>
            <ac:spMk id="178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3:18.078" v="21" actId="1076"/>
          <ac:spMkLst>
            <pc:docMk/>
            <pc:sldMk cId="0" sldId="265"/>
            <ac:spMk id="179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3:01.062" v="18" actId="1076"/>
          <ac:spMkLst>
            <pc:docMk/>
            <pc:sldMk cId="0" sldId="265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4C1DDAF0-7F36-4CBA-8C84-40B55C9A582D}" dt="2021-03-05T06:07:56.912" v="70" actId="1076"/>
        <pc:sldMkLst>
          <pc:docMk/>
          <pc:sldMk cId="0" sldId="270"/>
        </pc:sldMkLst>
        <pc:spChg chg="add del mod">
          <ac:chgData name="ゲスト ユーザー" userId="" providerId="Windows Live" clId="Web-{4C1DDAF0-7F36-4CBA-8C84-40B55C9A582D}" dt="2021-03-05T06:05:08.143" v="28"/>
          <ac:spMkLst>
            <pc:docMk/>
            <pc:sldMk cId="0" sldId="270"/>
            <ac:spMk id="20" creationId="{722993CA-5DBF-4FA0-9E58-902058008181}"/>
          </ac:spMkLst>
        </pc:spChg>
        <pc:spChg chg="add mod">
          <ac:chgData name="ゲスト ユーザー" userId="" providerId="Windows Live" clId="Web-{4C1DDAF0-7F36-4CBA-8C84-40B55C9A582D}" dt="2021-03-05T06:07:53.802" v="69" actId="1076"/>
          <ac:spMkLst>
            <pc:docMk/>
            <pc:sldMk cId="0" sldId="270"/>
            <ac:spMk id="21" creationId="{E069F894-E61D-43A1-9D5C-1E42989EF89C}"/>
          </ac:spMkLst>
        </pc:spChg>
        <pc:spChg chg="add mod">
          <ac:chgData name="ゲスト ユーザー" userId="" providerId="Windows Live" clId="Web-{4C1DDAF0-7F36-4CBA-8C84-40B55C9A582D}" dt="2021-03-05T06:07:56.912" v="70" actId="1076"/>
          <ac:spMkLst>
            <pc:docMk/>
            <pc:sldMk cId="0" sldId="270"/>
            <ac:spMk id="22" creationId="{4CCC678B-410B-4D97-A78D-D58B8ACBF7B2}"/>
          </ac:spMkLst>
        </pc:spChg>
        <pc:spChg chg="add mod">
          <ac:chgData name="ゲスト ユーザー" userId="" providerId="Windows Live" clId="Web-{4C1DDAF0-7F36-4CBA-8C84-40B55C9A582D}" dt="2021-03-05T06:07:32.568" v="65" actId="20577"/>
          <ac:spMkLst>
            <pc:docMk/>
            <pc:sldMk cId="0" sldId="270"/>
            <ac:spMk id="23" creationId="{D31DED79-7C3F-45C0-A987-6BE43E2A0E34}"/>
          </ac:spMkLst>
        </pc:spChg>
        <pc:spChg chg="add mod">
          <ac:chgData name="ゲスト ユーザー" userId="" providerId="Windows Live" clId="Web-{4C1DDAF0-7F36-4CBA-8C84-40B55C9A582D}" dt="2021-03-05T06:07:46.490" v="68" actId="1076"/>
          <ac:spMkLst>
            <pc:docMk/>
            <pc:sldMk cId="0" sldId="270"/>
            <ac:spMk id="24" creationId="{6B4C9891-79F0-4B0B-BEF2-FB8B22C54499}"/>
          </ac:spMkLst>
        </pc:spChg>
        <pc:spChg chg="del">
          <ac:chgData name="ゲスト ユーザー" userId="" providerId="Windows Live" clId="Web-{4C1DDAF0-7F36-4CBA-8C84-40B55C9A582D}" dt="2021-03-05T06:04:30.329" v="24"/>
          <ac:spMkLst>
            <pc:docMk/>
            <pc:sldMk cId="0" sldId="270"/>
            <ac:spMk id="250" creationId="{00000000-0000-0000-0000-000000000000}"/>
          </ac:spMkLst>
        </pc:spChg>
        <pc:spChg chg="del">
          <ac:chgData name="ゲスト ユーザー" userId="" providerId="Windows Live" clId="Web-{4C1DDAF0-7F36-4CBA-8C84-40B55C9A582D}" dt="2021-03-05T06:06:24.175" v="48"/>
          <ac:spMkLst>
            <pc:docMk/>
            <pc:sldMk cId="0" sldId="270"/>
            <ac:spMk id="251" creationId="{00000000-0000-0000-0000-000000000000}"/>
          </ac:spMkLst>
        </pc:spChg>
        <pc:spChg chg="del">
          <ac:chgData name="ゲスト ユーザー" userId="" providerId="Windows Live" clId="Web-{4C1DDAF0-7F36-4CBA-8C84-40B55C9A582D}" dt="2021-03-05T06:07:03.692" v="59"/>
          <ac:spMkLst>
            <pc:docMk/>
            <pc:sldMk cId="0" sldId="270"/>
            <ac:spMk id="252" creationId="{00000000-0000-0000-0000-000000000000}"/>
          </ac:spMkLst>
        </pc:spChg>
        <pc:spChg chg="del">
          <ac:chgData name="ゲスト ユーザー" userId="" providerId="Windows Live" clId="Web-{4C1DDAF0-7F36-4CBA-8C84-40B55C9A582D}" dt="2021-03-05T06:07:39.130" v="66"/>
          <ac:spMkLst>
            <pc:docMk/>
            <pc:sldMk cId="0" sldId="270"/>
            <ac:spMk id="253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08:18.178" v="72" actId="1076"/>
        <pc:sldMkLst>
          <pc:docMk/>
          <pc:sldMk cId="0" sldId="272"/>
        </pc:sldMkLst>
        <pc:spChg chg="mod">
          <ac:chgData name="ゲスト ユーザー" userId="" providerId="Windows Live" clId="Web-{4C1DDAF0-7F36-4CBA-8C84-40B55C9A582D}" dt="2021-03-05T06:08:18.178" v="72" actId="1076"/>
          <ac:spMkLst>
            <pc:docMk/>
            <pc:sldMk cId="0" sldId="272"/>
            <ac:spMk id="288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1:59.698" v="73" actId="1076"/>
        <pc:sldMkLst>
          <pc:docMk/>
          <pc:sldMk cId="0" sldId="275"/>
        </pc:sldMkLst>
        <pc:spChg chg="mod">
          <ac:chgData name="ゲスト ユーザー" userId="" providerId="Windows Live" clId="Web-{4C1DDAF0-7F36-4CBA-8C84-40B55C9A582D}" dt="2021-03-05T06:11:59.698" v="73" actId="1076"/>
          <ac:spMkLst>
            <pc:docMk/>
            <pc:sldMk cId="0" sldId="275"/>
            <ac:spMk id="326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2:19.746" v="74" actId="1076"/>
        <pc:sldMkLst>
          <pc:docMk/>
          <pc:sldMk cId="0" sldId="279"/>
        </pc:sldMkLst>
        <pc:spChg chg="mod">
          <ac:chgData name="ゲスト ユーザー" userId="" providerId="Windows Live" clId="Web-{4C1DDAF0-7F36-4CBA-8C84-40B55C9A582D}" dt="2021-03-05T06:12:19.746" v="74" actId="1076"/>
          <ac:spMkLst>
            <pc:docMk/>
            <pc:sldMk cId="0" sldId="279"/>
            <ac:spMk id="384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2:57.106" v="77" actId="20577"/>
        <pc:sldMkLst>
          <pc:docMk/>
          <pc:sldMk cId="0" sldId="280"/>
        </pc:sldMkLst>
        <pc:spChg chg="mod">
          <ac:chgData name="ゲスト ユーザー" userId="" providerId="Windows Live" clId="Web-{4C1DDAF0-7F36-4CBA-8C84-40B55C9A582D}" dt="2021-03-05T06:12:57.106" v="77" actId="20577"/>
          <ac:spMkLst>
            <pc:docMk/>
            <pc:sldMk cId="0" sldId="280"/>
            <ac:spMk id="397" creationId="{00000000-0000-0000-0000-000000000000}"/>
          </ac:spMkLst>
        </pc:spChg>
        <pc:picChg chg="mod">
          <ac:chgData name="ゲスト ユーザー" userId="" providerId="Windows Live" clId="Web-{4C1DDAF0-7F36-4CBA-8C84-40B55C9A582D}" dt="2021-03-05T06:12:48.637" v="76" actId="1076"/>
          <ac:picMkLst>
            <pc:docMk/>
            <pc:sldMk cId="0" sldId="280"/>
            <ac:picMk id="398" creationId="{00000000-0000-0000-0000-000000000000}"/>
          </ac:picMkLst>
        </pc:picChg>
      </pc:sldChg>
      <pc:sldChg chg="modSp">
        <pc:chgData name="ゲスト ユーザー" userId="" providerId="Windows Live" clId="Web-{4C1DDAF0-7F36-4CBA-8C84-40B55C9A582D}" dt="2021-03-05T06:14:15.311" v="87" actId="14100"/>
        <pc:sldMkLst>
          <pc:docMk/>
          <pc:sldMk cId="0" sldId="287"/>
        </pc:sldMkLst>
        <pc:spChg chg="mod">
          <ac:chgData name="ゲスト ユーザー" userId="" providerId="Windows Live" clId="Web-{4C1DDAF0-7F36-4CBA-8C84-40B55C9A582D}" dt="2021-03-05T06:14:08.201" v="85" actId="1076"/>
          <ac:spMkLst>
            <pc:docMk/>
            <pc:sldMk cId="0" sldId="287"/>
            <ac:spMk id="490" creationId="{00000000-0000-0000-0000-000000000000}"/>
          </ac:spMkLst>
        </pc:spChg>
        <pc:picChg chg="mod">
          <ac:chgData name="ゲスト ユーザー" userId="" providerId="Windows Live" clId="Web-{4C1DDAF0-7F36-4CBA-8C84-40B55C9A582D}" dt="2021-03-05T06:14:15.311" v="87" actId="14100"/>
          <ac:picMkLst>
            <pc:docMk/>
            <pc:sldMk cId="0" sldId="287"/>
            <ac:picMk id="486" creationId="{00000000-0000-0000-0000-000000000000}"/>
          </ac:picMkLst>
        </pc:picChg>
      </pc:sldChg>
      <pc:sldChg chg="modSp">
        <pc:chgData name="ゲスト ユーザー" userId="" providerId="Windows Live" clId="Web-{4C1DDAF0-7F36-4CBA-8C84-40B55C9A582D}" dt="2021-03-05T06:14:53.468" v="89" actId="1076"/>
        <pc:sldMkLst>
          <pc:docMk/>
          <pc:sldMk cId="0" sldId="289"/>
        </pc:sldMkLst>
        <pc:spChg chg="mod">
          <ac:chgData name="ゲスト ユーザー" userId="" providerId="Windows Live" clId="Web-{4C1DDAF0-7F36-4CBA-8C84-40B55C9A582D}" dt="2021-03-05T06:14:53.468" v="89" actId="1076"/>
          <ac:spMkLst>
            <pc:docMk/>
            <pc:sldMk cId="0" sldId="289"/>
            <ac:spMk id="519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4:37.061" v="88" actId="1076"/>
          <ac:spMkLst>
            <pc:docMk/>
            <pc:sldMk cId="0" sldId="289"/>
            <ac:spMk id="520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5:23.031" v="92" actId="1076"/>
        <pc:sldMkLst>
          <pc:docMk/>
          <pc:sldMk cId="0" sldId="292"/>
        </pc:sldMkLst>
        <pc:spChg chg="mod">
          <ac:chgData name="ゲスト ユーザー" userId="" providerId="Windows Live" clId="Web-{4C1DDAF0-7F36-4CBA-8C84-40B55C9A582D}" dt="2021-03-05T06:15:23.031" v="92" actId="1076"/>
          <ac:spMkLst>
            <pc:docMk/>
            <pc:sldMk cId="0" sldId="292"/>
            <ac:spMk id="573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6:20.376" v="97" actId="1076"/>
        <pc:sldMkLst>
          <pc:docMk/>
          <pc:sldMk cId="0" sldId="294"/>
        </pc:sldMkLst>
        <pc:spChg chg="mod">
          <ac:chgData name="ゲスト ユーザー" userId="" providerId="Windows Live" clId="Web-{4C1DDAF0-7F36-4CBA-8C84-40B55C9A582D}" dt="2021-03-05T06:15:46.469" v="93" actId="1076"/>
          <ac:spMkLst>
            <pc:docMk/>
            <pc:sldMk cId="0" sldId="294"/>
            <ac:spMk id="60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5:53.219" v="94" actId="1076"/>
          <ac:spMkLst>
            <pc:docMk/>
            <pc:sldMk cId="0" sldId="294"/>
            <ac:spMk id="606" creationId="{00000000-0000-0000-0000-000000000000}"/>
          </ac:spMkLst>
        </pc:spChg>
        <pc:cxnChg chg="mod">
          <ac:chgData name="ゲスト ユーザー" userId="" providerId="Windows Live" clId="Web-{4C1DDAF0-7F36-4CBA-8C84-40B55C9A582D}" dt="2021-03-05T06:16:20.376" v="97" actId="1076"/>
          <ac:cxnSpMkLst>
            <pc:docMk/>
            <pc:sldMk cId="0" sldId="294"/>
            <ac:cxnSpMk id="601" creationId="{00000000-0000-0000-0000-000000000000}"/>
          </ac:cxnSpMkLst>
        </pc:cxnChg>
      </pc:sldChg>
      <pc:sldChg chg="modSp">
        <pc:chgData name="ゲスト ユーザー" userId="" providerId="Windows Live" clId="Web-{4C1DDAF0-7F36-4CBA-8C84-40B55C9A582D}" dt="2021-03-05T06:17:04.111" v="101" actId="1076"/>
        <pc:sldMkLst>
          <pc:docMk/>
          <pc:sldMk cId="0" sldId="298"/>
        </pc:sldMkLst>
        <pc:spChg chg="mod">
          <ac:chgData name="ゲスト ユーザー" userId="" providerId="Windows Live" clId="Web-{4C1DDAF0-7F36-4CBA-8C84-40B55C9A582D}" dt="2021-03-05T06:16:59.314" v="100" actId="20577"/>
          <ac:spMkLst>
            <pc:docMk/>
            <pc:sldMk cId="0" sldId="298"/>
            <ac:spMk id="672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7:04.111" v="101" actId="1076"/>
          <ac:spMkLst>
            <pc:docMk/>
            <pc:sldMk cId="0" sldId="298"/>
            <ac:spMk id="674" creationId="{00000000-0000-0000-0000-000000000000}"/>
          </ac:spMkLst>
        </pc:spChg>
        <pc:picChg chg="mod">
          <ac:chgData name="ゲスト ユーザー" userId="" providerId="Windows Live" clId="Web-{4C1DDAF0-7F36-4CBA-8C84-40B55C9A582D}" dt="2021-03-05T06:16:46.673" v="99" actId="1076"/>
          <ac:picMkLst>
            <pc:docMk/>
            <pc:sldMk cId="0" sldId="298"/>
            <ac:picMk id="671" creationId="{00000000-0000-0000-0000-000000000000}"/>
          </ac:picMkLst>
        </pc:picChg>
      </pc:sldChg>
      <pc:sldChg chg="modSp">
        <pc:chgData name="ゲスト ユーザー" userId="" providerId="Windows Live" clId="Web-{4C1DDAF0-7F36-4CBA-8C84-40B55C9A582D}" dt="2021-03-05T06:17:22.049" v="103" actId="1076"/>
        <pc:sldMkLst>
          <pc:docMk/>
          <pc:sldMk cId="0" sldId="299"/>
        </pc:sldMkLst>
        <pc:spChg chg="mod">
          <ac:chgData name="ゲスト ユーザー" userId="" providerId="Windows Live" clId="Web-{4C1DDAF0-7F36-4CBA-8C84-40B55C9A582D}" dt="2021-03-05T06:17:17.408" v="102" actId="20577"/>
          <ac:spMkLst>
            <pc:docMk/>
            <pc:sldMk cId="0" sldId="299"/>
            <ac:spMk id="68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7:22.049" v="103" actId="1076"/>
          <ac:spMkLst>
            <pc:docMk/>
            <pc:sldMk cId="0" sldId="299"/>
            <ac:spMk id="688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7:39.081" v="105" actId="1076"/>
        <pc:sldMkLst>
          <pc:docMk/>
          <pc:sldMk cId="0" sldId="302"/>
        </pc:sldMkLst>
        <pc:spChg chg="mod">
          <ac:chgData name="ゲスト ユーザー" userId="" providerId="Windows Live" clId="Web-{4C1DDAF0-7F36-4CBA-8C84-40B55C9A582D}" dt="2021-03-05T06:17:36.065" v="104" actId="1076"/>
          <ac:spMkLst>
            <pc:docMk/>
            <pc:sldMk cId="0" sldId="302"/>
            <ac:spMk id="73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7:39.081" v="105" actId="1076"/>
          <ac:spMkLst>
            <pc:docMk/>
            <pc:sldMk cId="0" sldId="302"/>
            <ac:spMk id="735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7:49.909" v="106" actId="1076"/>
        <pc:sldMkLst>
          <pc:docMk/>
          <pc:sldMk cId="0" sldId="303"/>
        </pc:sldMkLst>
        <pc:spChg chg="mod">
          <ac:chgData name="ゲスト ユーザー" userId="" providerId="Windows Live" clId="Web-{4C1DDAF0-7F36-4CBA-8C84-40B55C9A582D}" dt="2021-03-05T06:17:49.909" v="106" actId="1076"/>
          <ac:spMkLst>
            <pc:docMk/>
            <pc:sldMk cId="0" sldId="303"/>
            <ac:spMk id="754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8:13.675" v="109" actId="1076"/>
        <pc:sldMkLst>
          <pc:docMk/>
          <pc:sldMk cId="0" sldId="305"/>
        </pc:sldMkLst>
        <pc:spChg chg="mod">
          <ac:chgData name="ゲスト ユーザー" userId="" providerId="Windows Live" clId="Web-{4C1DDAF0-7F36-4CBA-8C84-40B55C9A582D}" dt="2021-03-05T06:18:08.644" v="108" actId="20577"/>
          <ac:spMkLst>
            <pc:docMk/>
            <pc:sldMk cId="0" sldId="305"/>
            <ac:spMk id="779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8:07.144" v="107" actId="1076"/>
          <ac:spMkLst>
            <pc:docMk/>
            <pc:sldMk cId="0" sldId="305"/>
            <ac:spMk id="785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8:13.675" v="109" actId="1076"/>
          <ac:spMkLst>
            <pc:docMk/>
            <pc:sldMk cId="0" sldId="305"/>
            <ac:spMk id="786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8:42.894" v="112" actId="1076"/>
        <pc:sldMkLst>
          <pc:docMk/>
          <pc:sldMk cId="0" sldId="308"/>
        </pc:sldMkLst>
        <pc:spChg chg="mod">
          <ac:chgData name="ゲスト ユーザー" userId="" providerId="Windows Live" clId="Web-{4C1DDAF0-7F36-4CBA-8C84-40B55C9A582D}" dt="2021-03-05T06:18:35.458" v="110" actId="1076"/>
          <ac:spMkLst>
            <pc:docMk/>
            <pc:sldMk cId="0" sldId="308"/>
            <ac:spMk id="83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8:42.894" v="112" actId="1076"/>
          <ac:spMkLst>
            <pc:docMk/>
            <pc:sldMk cId="0" sldId="308"/>
            <ac:spMk id="838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9:27.442" v="115" actId="1076"/>
        <pc:sldMkLst>
          <pc:docMk/>
          <pc:sldMk cId="0" sldId="309"/>
        </pc:sldMkLst>
        <pc:spChg chg="mod">
          <ac:chgData name="ゲスト ユーザー" userId="" providerId="Windows Live" clId="Web-{4C1DDAF0-7F36-4CBA-8C84-40B55C9A582D}" dt="2021-03-05T06:18:52.848" v="113" actId="20577"/>
          <ac:spMkLst>
            <pc:docMk/>
            <pc:sldMk cId="0" sldId="309"/>
            <ac:spMk id="850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27.442" v="115" actId="1076"/>
          <ac:spMkLst>
            <pc:docMk/>
            <pc:sldMk cId="0" sldId="309"/>
            <ac:spMk id="85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10.207" v="114" actId="1076"/>
          <ac:spMkLst>
            <pc:docMk/>
            <pc:sldMk cId="0" sldId="309"/>
            <ac:spMk id="852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9:40.630" v="117" actId="1076"/>
        <pc:sldMkLst>
          <pc:docMk/>
          <pc:sldMk cId="0" sldId="310"/>
        </pc:sldMkLst>
        <pc:spChg chg="mod">
          <ac:chgData name="ゲスト ユーザー" userId="" providerId="Windows Live" clId="Web-{4C1DDAF0-7F36-4CBA-8C84-40B55C9A582D}" dt="2021-03-05T06:19:40.630" v="117" actId="1076"/>
          <ac:spMkLst>
            <pc:docMk/>
            <pc:sldMk cId="0" sldId="310"/>
            <ac:spMk id="872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37.755" v="116" actId="1076"/>
          <ac:spMkLst>
            <pc:docMk/>
            <pc:sldMk cId="0" sldId="310"/>
            <ac:spMk id="873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9:51.005" v="119" actId="1076"/>
        <pc:sldMkLst>
          <pc:docMk/>
          <pc:sldMk cId="0" sldId="311"/>
        </pc:sldMkLst>
        <pc:spChg chg="mod">
          <ac:chgData name="ゲスト ユーザー" userId="" providerId="Windows Live" clId="Web-{4C1DDAF0-7F36-4CBA-8C84-40B55C9A582D}" dt="2021-03-05T06:19:51.005" v="119" actId="1076"/>
          <ac:spMkLst>
            <pc:docMk/>
            <pc:sldMk cId="0" sldId="311"/>
            <ac:spMk id="89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48.333" v="118" actId="1076"/>
          <ac:spMkLst>
            <pc:docMk/>
            <pc:sldMk cId="0" sldId="311"/>
            <ac:spMk id="894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0:21.787" v="123" actId="1076"/>
        <pc:sldMkLst>
          <pc:docMk/>
          <pc:sldMk cId="0" sldId="312"/>
        </pc:sldMkLst>
        <pc:spChg chg="mod">
          <ac:chgData name="ゲスト ユーザー" userId="" providerId="Windows Live" clId="Web-{4C1DDAF0-7F36-4CBA-8C84-40B55C9A582D}" dt="2021-03-05T06:20:01.599" v="121" actId="20577"/>
          <ac:spMkLst>
            <pc:docMk/>
            <pc:sldMk cId="0" sldId="312"/>
            <ac:spMk id="90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58.474" v="120" actId="1076"/>
          <ac:spMkLst>
            <pc:docMk/>
            <pc:sldMk cId="0" sldId="312"/>
            <ac:spMk id="92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0:21.787" v="123" actId="1076"/>
          <ac:spMkLst>
            <pc:docMk/>
            <pc:sldMk cId="0" sldId="312"/>
            <ac:spMk id="922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0:46.897" v="125" actId="1076"/>
        <pc:sldMkLst>
          <pc:docMk/>
          <pc:sldMk cId="0" sldId="314"/>
        </pc:sldMkLst>
        <pc:spChg chg="mod">
          <ac:chgData name="ゲスト ユーザー" userId="" providerId="Windows Live" clId="Web-{4C1DDAF0-7F36-4CBA-8C84-40B55C9A582D}" dt="2021-03-05T06:20:43.178" v="124" actId="1076"/>
          <ac:spMkLst>
            <pc:docMk/>
            <pc:sldMk cId="0" sldId="314"/>
            <ac:spMk id="948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0:46.897" v="125" actId="1076"/>
          <ac:spMkLst>
            <pc:docMk/>
            <pc:sldMk cId="0" sldId="314"/>
            <ac:spMk id="949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1:05.726" v="127" actId="1076"/>
        <pc:sldMkLst>
          <pc:docMk/>
          <pc:sldMk cId="0" sldId="316"/>
        </pc:sldMkLst>
        <pc:spChg chg="mod">
          <ac:chgData name="ゲスト ユーザー" userId="" providerId="Windows Live" clId="Web-{4C1DDAF0-7F36-4CBA-8C84-40B55C9A582D}" dt="2021-03-05T06:20:59.913" v="126" actId="1076"/>
          <ac:spMkLst>
            <pc:docMk/>
            <pc:sldMk cId="0" sldId="316"/>
            <ac:spMk id="980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05.726" v="127" actId="1076"/>
          <ac:spMkLst>
            <pc:docMk/>
            <pc:sldMk cId="0" sldId="316"/>
            <ac:spMk id="981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1:18.226" v="129" actId="1076"/>
        <pc:sldMkLst>
          <pc:docMk/>
          <pc:sldMk cId="0" sldId="317"/>
        </pc:sldMkLst>
        <pc:spChg chg="mod">
          <ac:chgData name="ゲスト ユーザー" userId="" providerId="Windows Live" clId="Web-{4C1DDAF0-7F36-4CBA-8C84-40B55C9A582D}" dt="2021-03-05T06:21:14.835" v="128" actId="20577"/>
          <ac:spMkLst>
            <pc:docMk/>
            <pc:sldMk cId="0" sldId="317"/>
            <ac:spMk id="996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18.226" v="129" actId="1076"/>
          <ac:spMkLst>
            <pc:docMk/>
            <pc:sldMk cId="0" sldId="317"/>
            <ac:spMk id="1001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1:58.805" v="136" actId="1076"/>
        <pc:sldMkLst>
          <pc:docMk/>
          <pc:sldMk cId="0" sldId="318"/>
        </pc:sldMkLst>
        <pc:spChg chg="mod">
          <ac:chgData name="ゲスト ユーザー" userId="" providerId="Windows Live" clId="Web-{4C1DDAF0-7F36-4CBA-8C84-40B55C9A582D}" dt="2021-03-05T06:21:41.773" v="134" actId="20577"/>
          <ac:spMkLst>
            <pc:docMk/>
            <pc:sldMk cId="0" sldId="318"/>
            <ac:spMk id="101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58.805" v="136" actId="1076"/>
          <ac:spMkLst>
            <pc:docMk/>
            <pc:sldMk cId="0" sldId="318"/>
            <ac:spMk id="101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53.024" v="135" actId="1076"/>
          <ac:spMkLst>
            <pc:docMk/>
            <pc:sldMk cId="0" sldId="318"/>
            <ac:spMk id="1016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2:51.306" v="143" actId="1076"/>
        <pc:sldMkLst>
          <pc:docMk/>
          <pc:sldMk cId="0" sldId="320"/>
        </pc:sldMkLst>
        <pc:spChg chg="mod">
          <ac:chgData name="ゲスト ユーザー" userId="" providerId="Windows Live" clId="Web-{4C1DDAF0-7F36-4CBA-8C84-40B55C9A582D}" dt="2021-03-05T06:22:23.555" v="138" actId="1076"/>
          <ac:spMkLst>
            <pc:docMk/>
            <pc:sldMk cId="0" sldId="320"/>
            <ac:spMk id="104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36.384" v="140" actId="1076"/>
          <ac:spMkLst>
            <pc:docMk/>
            <pc:sldMk cId="0" sldId="320"/>
            <ac:spMk id="1045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48.165" v="142" actId="1076"/>
          <ac:spMkLst>
            <pc:docMk/>
            <pc:sldMk cId="0" sldId="320"/>
            <ac:spMk id="1046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44.181" v="141" actId="1076"/>
          <ac:spMkLst>
            <pc:docMk/>
            <pc:sldMk cId="0" sldId="320"/>
            <ac:spMk id="104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51.306" v="143" actId="1076"/>
          <ac:spMkLst>
            <pc:docMk/>
            <pc:sldMk cId="0" sldId="320"/>
            <ac:spMk id="1048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33.306" v="139" actId="1076"/>
          <ac:spMkLst>
            <pc:docMk/>
            <pc:sldMk cId="0" sldId="320"/>
            <ac:spMk id="1049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3:31.494" v="154" actId="20577"/>
        <pc:sldMkLst>
          <pc:docMk/>
          <pc:sldMk cId="0" sldId="322"/>
        </pc:sldMkLst>
        <pc:spChg chg="mod">
          <ac:chgData name="ゲスト ユーザー" userId="" providerId="Windows Live" clId="Web-{4C1DDAF0-7F36-4CBA-8C84-40B55C9A582D}" dt="2021-03-05T06:23:31.494" v="154" actId="20577"/>
          <ac:spMkLst>
            <pc:docMk/>
            <pc:sldMk cId="0" sldId="322"/>
            <ac:spMk id="1076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3:07.463" v="144" actId="1076"/>
          <ac:spMkLst>
            <pc:docMk/>
            <pc:sldMk cId="0" sldId="322"/>
            <ac:spMk id="107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3:10.619" v="145" actId="1076"/>
          <ac:spMkLst>
            <pc:docMk/>
            <pc:sldMk cId="0" sldId="322"/>
            <ac:spMk id="1083" creationId="{00000000-0000-0000-0000-000000000000}"/>
          </ac:spMkLst>
        </pc:spChg>
      </pc:sldChg>
      <pc:sldChg chg="addSp modSp">
        <pc:chgData name="ゲスト ユーザー" userId="" providerId="Windows Live" clId="Web-{4C1DDAF0-7F36-4CBA-8C84-40B55C9A582D}" dt="2021-03-05T06:24:38.261" v="170" actId="1076"/>
        <pc:sldMkLst>
          <pc:docMk/>
          <pc:sldMk cId="0" sldId="323"/>
        </pc:sldMkLst>
        <pc:spChg chg="add mod">
          <ac:chgData name="ゲスト ユーザー" userId="" providerId="Windows Live" clId="Web-{4C1DDAF0-7F36-4CBA-8C84-40B55C9A582D}" dt="2021-03-05T06:23:59.854" v="156" actId="1076"/>
          <ac:spMkLst>
            <pc:docMk/>
            <pc:sldMk cId="0" sldId="323"/>
            <ac:spMk id="2" creationId="{539B8111-8444-4901-AA2B-2C35B7586441}"/>
          </ac:spMkLst>
        </pc:spChg>
        <pc:spChg chg="add mod">
          <ac:chgData name="ゲスト ユーザー" userId="" providerId="Windows Live" clId="Web-{4C1DDAF0-7F36-4CBA-8C84-40B55C9A582D}" dt="2021-03-05T06:24:38.261" v="170" actId="1076"/>
          <ac:spMkLst>
            <pc:docMk/>
            <pc:sldMk cId="0" sldId="323"/>
            <ac:spMk id="13" creationId="{9928BDBD-EEF9-4C57-A8A9-0BB4CE64D0E5}"/>
          </ac:spMkLst>
        </pc:spChg>
      </pc:sldChg>
      <pc:sldChg chg="modSp">
        <pc:chgData name="ゲスト ユーザー" userId="" providerId="Windows Live" clId="Web-{4C1DDAF0-7F36-4CBA-8C84-40B55C9A582D}" dt="2021-03-05T06:25:05.215" v="174" actId="1076"/>
        <pc:sldMkLst>
          <pc:docMk/>
          <pc:sldMk cId="0" sldId="324"/>
        </pc:sldMkLst>
        <pc:spChg chg="mod">
          <ac:chgData name="ゲスト ユーザー" userId="" providerId="Windows Live" clId="Web-{4C1DDAF0-7F36-4CBA-8C84-40B55C9A582D}" dt="2021-03-05T06:24:47.043" v="171" actId="20577"/>
          <ac:spMkLst>
            <pc:docMk/>
            <pc:sldMk cId="0" sldId="324"/>
            <ac:spMk id="110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4:57.871" v="173" actId="20577"/>
          <ac:spMkLst>
            <pc:docMk/>
            <pc:sldMk cId="0" sldId="324"/>
            <ac:spMk id="1105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4:52.793" v="172" actId="1076"/>
          <ac:spMkLst>
            <pc:docMk/>
            <pc:sldMk cId="0" sldId="324"/>
            <ac:spMk id="111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5:05.215" v="174" actId="1076"/>
          <ac:spMkLst>
            <pc:docMk/>
            <pc:sldMk cId="0" sldId="324"/>
            <ac:spMk id="1112" creationId="{00000000-0000-0000-0000-000000000000}"/>
          </ac:spMkLst>
        </pc:spChg>
      </pc:sldChg>
    </pc:docChg>
  </pc:docChgLst>
  <pc:docChgLst>
    <pc:chgData name="Masaki Suzuki" userId="2c4feb2ed34ad1a7" providerId="Windows Live" clId="Web-{6AC94F03-8455-41B3-BEDF-5D0F278E8806}"/>
    <pc:docChg chg="modSld">
      <pc:chgData name="Masaki Suzuki" userId="2c4feb2ed34ad1a7" providerId="Windows Live" clId="Web-{6AC94F03-8455-41B3-BEDF-5D0F278E8806}" dt="2021-03-05T00:07:22.216" v="310" actId="14100"/>
      <pc:docMkLst>
        <pc:docMk/>
      </pc:docMkLst>
      <pc:sldChg chg="modSp">
        <pc:chgData name="Masaki Suzuki" userId="2c4feb2ed34ad1a7" providerId="Windows Live" clId="Web-{6AC94F03-8455-41B3-BEDF-5D0F278E8806}" dt="2021-03-05T00:07:22.216" v="310" actId="14100"/>
        <pc:sldMkLst>
          <pc:docMk/>
          <pc:sldMk cId="0" sldId="256"/>
        </pc:sldMkLst>
        <pc:spChg chg="mod">
          <ac:chgData name="Masaki Suzuki" userId="2c4feb2ed34ad1a7" providerId="Windows Live" clId="Web-{6AC94F03-8455-41B3-BEDF-5D0F278E8806}" dt="2021-03-04T23:50:14.113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13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7:22.216" v="310" actId="14100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29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29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29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45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45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29.114" v="18"/>
        <pc:sldMkLst>
          <pc:docMk/>
          <pc:sldMk cId="0" sldId="257"/>
        </pc:sldMkLst>
        <pc:spChg chg="mod">
          <ac:chgData name="Masaki Suzuki" userId="2c4feb2ed34ad1a7" providerId="Windows Live" clId="Web-{6AC94F03-8455-41B3-BEDF-5D0F278E8806}" dt="2021-03-04T23:50:29.098" v="17"/>
          <ac:spMkLst>
            <pc:docMk/>
            <pc:sldMk cId="0" sldId="257"/>
            <ac:spMk id="6" creationId="{FDAC80AF-1538-459B-A1A5-D82613DA841B}"/>
          </ac:spMkLst>
        </pc:spChg>
        <pc:spChg chg="mod">
          <ac:chgData name="Masaki Suzuki" userId="2c4feb2ed34ad1a7" providerId="Windows Live" clId="Web-{6AC94F03-8455-41B3-BEDF-5D0F278E8806}" dt="2021-03-04T23:50:29.114" v="18"/>
          <ac:spMkLst>
            <pc:docMk/>
            <pc:sldMk cId="0" sldId="257"/>
            <ac:spMk id="7" creationId="{DA56B82C-CBAC-4318-8F0A-C28317C3E945}"/>
          </ac:spMkLst>
        </pc:spChg>
        <pc:spChg chg="mod">
          <ac:chgData name="Masaki Suzuki" userId="2c4feb2ed34ad1a7" providerId="Windows Live" clId="Web-{6AC94F03-8455-41B3-BEDF-5D0F278E8806}" dt="2021-03-04T23:50:29.004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20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36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51" v="11"/>
          <ac:spMkLst>
            <pc:docMk/>
            <pc:sldMk cId="0" sldId="257"/>
            <ac:spMk id="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51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67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83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83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98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33.973" v="20"/>
        <pc:sldMkLst>
          <pc:docMk/>
          <pc:sldMk cId="0" sldId="258"/>
        </pc:sldMkLst>
        <pc:spChg chg="mod">
          <ac:chgData name="Masaki Suzuki" userId="2c4feb2ed34ad1a7" providerId="Windows Live" clId="Web-{6AC94F03-8455-41B3-BEDF-5D0F278E8806}" dt="2021-03-04T23:50:33.973" v="19"/>
          <ac:spMkLst>
            <pc:docMk/>
            <pc:sldMk cId="0" sldId="258"/>
            <ac:spMk id="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33.973" v="20"/>
          <ac:spMkLst>
            <pc:docMk/>
            <pc:sldMk cId="0" sldId="258"/>
            <ac:spMk id="9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41.067" v="26"/>
        <pc:sldMkLst>
          <pc:docMk/>
          <pc:sldMk cId="0" sldId="259"/>
        </pc:sldMkLst>
        <pc:spChg chg="mod">
          <ac:chgData name="Masaki Suzuki" userId="2c4feb2ed34ad1a7" providerId="Windows Live" clId="Web-{6AC94F03-8455-41B3-BEDF-5D0F278E8806}" dt="2021-03-04T23:50:41.020" v="21"/>
          <ac:spMkLst>
            <pc:docMk/>
            <pc:sldMk cId="0" sldId="259"/>
            <ac:spMk id="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36" v="22"/>
          <ac:spMkLst>
            <pc:docMk/>
            <pc:sldMk cId="0" sldId="259"/>
            <ac:spMk id="9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52" v="23"/>
          <ac:spMkLst>
            <pc:docMk/>
            <pc:sldMk cId="0" sldId="259"/>
            <ac:spMk id="1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52" v="24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67" v="25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67" v="26"/>
          <ac:spMkLst>
            <pc:docMk/>
            <pc:sldMk cId="0" sldId="259"/>
            <ac:spMk id="10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47.364" v="37"/>
        <pc:sldMkLst>
          <pc:docMk/>
          <pc:sldMk cId="0" sldId="260"/>
        </pc:sldMkLst>
        <pc:spChg chg="mod">
          <ac:chgData name="Masaki Suzuki" userId="2c4feb2ed34ad1a7" providerId="Windows Live" clId="Web-{6AC94F03-8455-41B3-BEDF-5D0F278E8806}" dt="2021-03-04T23:50:47.270" v="27"/>
          <ac:spMkLst>
            <pc:docMk/>
            <pc:sldMk cId="0" sldId="260"/>
            <ac:spMk id="1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286" v="28"/>
          <ac:spMkLst>
            <pc:docMk/>
            <pc:sldMk cId="0" sldId="260"/>
            <ac:spMk id="11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286" v="29"/>
          <ac:spMkLst>
            <pc:docMk/>
            <pc:sldMk cId="0" sldId="260"/>
            <ac:spMk id="11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02" v="30"/>
          <ac:spMkLst>
            <pc:docMk/>
            <pc:sldMk cId="0" sldId="260"/>
            <ac:spMk id="11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17" v="31"/>
          <ac:spMkLst>
            <pc:docMk/>
            <pc:sldMk cId="0" sldId="260"/>
            <ac:spMk id="11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17" v="32"/>
          <ac:spMkLst>
            <pc:docMk/>
            <pc:sldMk cId="0" sldId="260"/>
            <ac:spMk id="11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33" v="33"/>
          <ac:spMkLst>
            <pc:docMk/>
            <pc:sldMk cId="0" sldId="260"/>
            <ac:spMk id="11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49" v="34"/>
          <ac:spMkLst>
            <pc:docMk/>
            <pc:sldMk cId="0" sldId="260"/>
            <ac:spMk id="1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49" v="35"/>
          <ac:spMkLst>
            <pc:docMk/>
            <pc:sldMk cId="0" sldId="260"/>
            <ac:spMk id="1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64" v="36"/>
          <ac:spMkLst>
            <pc:docMk/>
            <pc:sldMk cId="0" sldId="260"/>
            <ac:spMk id="1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64" v="37"/>
          <ac:spMkLst>
            <pc:docMk/>
            <pc:sldMk cId="0" sldId="260"/>
            <ac:spMk id="12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52.786" v="39"/>
        <pc:sldMkLst>
          <pc:docMk/>
          <pc:sldMk cId="0" sldId="261"/>
        </pc:sldMkLst>
        <pc:spChg chg="mod">
          <ac:chgData name="Masaki Suzuki" userId="2c4feb2ed34ad1a7" providerId="Windows Live" clId="Web-{6AC94F03-8455-41B3-BEDF-5D0F278E8806}" dt="2021-03-04T23:50:52.786" v="38"/>
          <ac:spMkLst>
            <pc:docMk/>
            <pc:sldMk cId="0" sldId="261"/>
            <ac:spMk id="1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2.786" v="39"/>
          <ac:spMkLst>
            <pc:docMk/>
            <pc:sldMk cId="0" sldId="261"/>
            <ac:spMk id="12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58.599" v="43"/>
        <pc:sldMkLst>
          <pc:docMk/>
          <pc:sldMk cId="0" sldId="262"/>
        </pc:sldMkLst>
        <pc:spChg chg="mod">
          <ac:chgData name="Masaki Suzuki" userId="2c4feb2ed34ad1a7" providerId="Windows Live" clId="Web-{6AC94F03-8455-41B3-BEDF-5D0F278E8806}" dt="2021-03-04T23:50:58.583" v="40"/>
          <ac:spMkLst>
            <pc:docMk/>
            <pc:sldMk cId="0" sldId="262"/>
            <ac:spMk id="1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8.583" v="41"/>
          <ac:spMkLst>
            <pc:docMk/>
            <pc:sldMk cId="0" sldId="262"/>
            <ac:spMk id="13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8.599" v="42"/>
          <ac:spMkLst>
            <pc:docMk/>
            <pc:sldMk cId="0" sldId="262"/>
            <ac:spMk id="1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8.599" v="43"/>
          <ac:spMkLst>
            <pc:docMk/>
            <pc:sldMk cId="0" sldId="262"/>
            <ac:spMk id="13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05.615" v="49"/>
        <pc:sldMkLst>
          <pc:docMk/>
          <pc:sldMk cId="0" sldId="263"/>
        </pc:sldMkLst>
        <pc:spChg chg="mod">
          <ac:chgData name="Masaki Suzuki" userId="2c4feb2ed34ad1a7" providerId="Windows Live" clId="Web-{6AC94F03-8455-41B3-BEDF-5D0F278E8806}" dt="2021-03-04T23:51:05.568" v="44"/>
          <ac:spMkLst>
            <pc:docMk/>
            <pc:sldMk cId="0" sldId="263"/>
            <ac:spMk id="1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83" v="45"/>
          <ac:spMkLst>
            <pc:docMk/>
            <pc:sldMk cId="0" sldId="263"/>
            <ac:spMk id="14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83" v="46"/>
          <ac:spMkLst>
            <pc:docMk/>
            <pc:sldMk cId="0" sldId="263"/>
            <ac:spMk id="15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99" v="47"/>
          <ac:spMkLst>
            <pc:docMk/>
            <pc:sldMk cId="0" sldId="263"/>
            <ac:spMk id="15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99" v="48"/>
          <ac:spMkLst>
            <pc:docMk/>
            <pc:sldMk cId="0" sldId="263"/>
            <ac:spMk id="15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615" v="49"/>
          <ac:spMkLst>
            <pc:docMk/>
            <pc:sldMk cId="0" sldId="263"/>
            <ac:spMk id="15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12.240" v="54"/>
        <pc:sldMkLst>
          <pc:docMk/>
          <pc:sldMk cId="0" sldId="264"/>
        </pc:sldMkLst>
        <pc:spChg chg="mod">
          <ac:chgData name="Masaki Suzuki" userId="2c4feb2ed34ad1a7" providerId="Windows Live" clId="Web-{6AC94F03-8455-41B3-BEDF-5D0F278E8806}" dt="2021-03-04T23:51:12.193" v="50"/>
          <ac:spMkLst>
            <pc:docMk/>
            <pc:sldMk cId="0" sldId="264"/>
            <ac:spMk id="15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193" v="51"/>
          <ac:spMkLst>
            <pc:docMk/>
            <pc:sldMk cId="0" sldId="264"/>
            <ac:spMk id="1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209" v="52"/>
          <ac:spMkLst>
            <pc:docMk/>
            <pc:sldMk cId="0" sldId="264"/>
            <ac:spMk id="16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224" v="53"/>
          <ac:spMkLst>
            <pc:docMk/>
            <pc:sldMk cId="0" sldId="264"/>
            <ac:spMk id="16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240" v="54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19.912" v="60"/>
        <pc:sldMkLst>
          <pc:docMk/>
          <pc:sldMk cId="0" sldId="265"/>
        </pc:sldMkLst>
        <pc:spChg chg="mod">
          <ac:chgData name="Masaki Suzuki" userId="2c4feb2ed34ad1a7" providerId="Windows Live" clId="Web-{6AC94F03-8455-41B3-BEDF-5D0F278E8806}" dt="2021-03-04T23:51:19.865" v="55"/>
          <ac:spMkLst>
            <pc:docMk/>
            <pc:sldMk cId="0" sldId="265"/>
            <ac:spMk id="17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81" v="56"/>
          <ac:spMkLst>
            <pc:docMk/>
            <pc:sldMk cId="0" sldId="265"/>
            <ac:spMk id="17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81" v="5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96" v="58"/>
          <ac:spMkLst>
            <pc:docMk/>
            <pc:sldMk cId="0" sldId="265"/>
            <ac:spMk id="1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96" v="59"/>
          <ac:spMkLst>
            <pc:docMk/>
            <pc:sldMk cId="0" sldId="265"/>
            <ac:spMk id="1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912" v="60"/>
          <ac:spMkLst>
            <pc:docMk/>
            <pc:sldMk cId="0" sldId="265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24.740" v="62"/>
        <pc:sldMkLst>
          <pc:docMk/>
          <pc:sldMk cId="0" sldId="266"/>
        </pc:sldMkLst>
        <pc:spChg chg="mod">
          <ac:chgData name="Masaki Suzuki" userId="2c4feb2ed34ad1a7" providerId="Windows Live" clId="Web-{6AC94F03-8455-41B3-BEDF-5D0F278E8806}" dt="2021-03-04T23:51:24.740" v="61"/>
          <ac:spMkLst>
            <pc:docMk/>
            <pc:sldMk cId="0" sldId="266"/>
            <ac:spMk id="1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24.740" v="62"/>
          <ac:spMkLst>
            <pc:docMk/>
            <pc:sldMk cId="0" sldId="266"/>
            <ac:spMk id="19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40.647" v="65"/>
        <pc:sldMkLst>
          <pc:docMk/>
          <pc:sldMk cId="0" sldId="269"/>
        </pc:sldMkLst>
        <pc:spChg chg="mod">
          <ac:chgData name="Masaki Suzuki" userId="2c4feb2ed34ad1a7" providerId="Windows Live" clId="Web-{6AC94F03-8455-41B3-BEDF-5D0F278E8806}" dt="2021-03-04T23:51:40.631" v="63"/>
          <ac:spMkLst>
            <pc:docMk/>
            <pc:sldMk cId="0" sldId="269"/>
            <ac:spMk id="2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0.647" v="64"/>
          <ac:spMkLst>
            <pc:docMk/>
            <pc:sldMk cId="0" sldId="269"/>
            <ac:spMk id="23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0.647" v="65"/>
          <ac:spMkLst>
            <pc:docMk/>
            <pc:sldMk cId="0" sldId="269"/>
            <ac:spMk id="23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46.663" v="70"/>
        <pc:sldMkLst>
          <pc:docMk/>
          <pc:sldMk cId="0" sldId="270"/>
        </pc:sldMkLst>
        <pc:spChg chg="mod">
          <ac:chgData name="Masaki Suzuki" userId="2c4feb2ed34ad1a7" providerId="Windows Live" clId="Web-{6AC94F03-8455-41B3-BEDF-5D0F278E8806}" dt="2021-03-04T23:51:46.616" v="66"/>
          <ac:spMkLst>
            <pc:docMk/>
            <pc:sldMk cId="0" sldId="270"/>
            <ac:spMk id="23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31" v="67"/>
          <ac:spMkLst>
            <pc:docMk/>
            <pc:sldMk cId="0" sldId="270"/>
            <ac:spMk id="23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47" v="68"/>
          <ac:spMkLst>
            <pc:docMk/>
            <pc:sldMk cId="0" sldId="270"/>
            <ac:spMk id="24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47" v="69"/>
          <ac:spMkLst>
            <pc:docMk/>
            <pc:sldMk cId="0" sldId="270"/>
            <ac:spMk id="24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63" v="70"/>
          <ac:spMkLst>
            <pc:docMk/>
            <pc:sldMk cId="0" sldId="270"/>
            <ac:spMk id="25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50.928" v="72"/>
        <pc:sldMkLst>
          <pc:docMk/>
          <pc:sldMk cId="0" sldId="271"/>
        </pc:sldMkLst>
        <pc:spChg chg="mod">
          <ac:chgData name="Masaki Suzuki" userId="2c4feb2ed34ad1a7" providerId="Windows Live" clId="Web-{6AC94F03-8455-41B3-BEDF-5D0F278E8806}" dt="2021-03-04T23:51:50.913" v="71"/>
          <ac:spMkLst>
            <pc:docMk/>
            <pc:sldMk cId="0" sldId="271"/>
            <ac:spMk id="25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0.928" v="72"/>
          <ac:spMkLst>
            <pc:docMk/>
            <pc:sldMk cId="0" sldId="271"/>
            <ac:spMk id="26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56.600" v="78"/>
        <pc:sldMkLst>
          <pc:docMk/>
          <pc:sldMk cId="0" sldId="272"/>
        </pc:sldMkLst>
        <pc:spChg chg="mod">
          <ac:chgData name="Masaki Suzuki" userId="2c4feb2ed34ad1a7" providerId="Windows Live" clId="Web-{6AC94F03-8455-41B3-BEDF-5D0F278E8806}" dt="2021-03-04T23:51:56.553" v="73"/>
          <ac:spMkLst>
            <pc:docMk/>
            <pc:sldMk cId="0" sldId="272"/>
            <ac:spMk id="27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569" v="74"/>
          <ac:spMkLst>
            <pc:docMk/>
            <pc:sldMk cId="0" sldId="272"/>
            <ac:spMk id="28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569" v="75"/>
          <ac:spMkLst>
            <pc:docMk/>
            <pc:sldMk cId="0" sldId="272"/>
            <ac:spMk id="28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585" v="76"/>
          <ac:spMkLst>
            <pc:docMk/>
            <pc:sldMk cId="0" sldId="272"/>
            <ac:spMk id="28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600" v="77"/>
          <ac:spMkLst>
            <pc:docMk/>
            <pc:sldMk cId="0" sldId="272"/>
            <ac:spMk id="28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600" v="78"/>
          <ac:spMkLst>
            <pc:docMk/>
            <pc:sldMk cId="0" sldId="272"/>
            <ac:spMk id="28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2:01.460" v="79"/>
        <pc:sldMkLst>
          <pc:docMk/>
          <pc:sldMk cId="0" sldId="273"/>
        </pc:sldMkLst>
        <pc:spChg chg="mod">
          <ac:chgData name="Masaki Suzuki" userId="2c4feb2ed34ad1a7" providerId="Windows Live" clId="Web-{6AC94F03-8455-41B3-BEDF-5D0F278E8806}" dt="2021-03-04T23:52:01.460" v="79"/>
          <ac:spMkLst>
            <pc:docMk/>
            <pc:sldMk cId="0" sldId="273"/>
            <ac:spMk id="29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2:09.085" v="86"/>
        <pc:sldMkLst>
          <pc:docMk/>
          <pc:sldMk cId="0" sldId="274"/>
        </pc:sldMkLst>
        <pc:spChg chg="mod">
          <ac:chgData name="Masaki Suzuki" userId="2c4feb2ed34ad1a7" providerId="Windows Live" clId="Web-{6AC94F03-8455-41B3-BEDF-5D0F278E8806}" dt="2021-03-04T23:52:09.022" v="80"/>
          <ac:spMkLst>
            <pc:docMk/>
            <pc:sldMk cId="0" sldId="274"/>
            <ac:spMk id="29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38" v="81"/>
          <ac:spMkLst>
            <pc:docMk/>
            <pc:sldMk cId="0" sldId="274"/>
            <ac:spMk id="30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54" v="82"/>
          <ac:spMkLst>
            <pc:docMk/>
            <pc:sldMk cId="0" sldId="274"/>
            <ac:spMk id="3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54" v="83"/>
          <ac:spMkLst>
            <pc:docMk/>
            <pc:sldMk cId="0" sldId="274"/>
            <ac:spMk id="30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69" v="84"/>
          <ac:spMkLst>
            <pc:docMk/>
            <pc:sldMk cId="0" sldId="274"/>
            <ac:spMk id="3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85" v="85"/>
          <ac:spMkLst>
            <pc:docMk/>
            <pc:sldMk cId="0" sldId="274"/>
            <ac:spMk id="31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85" v="86"/>
          <ac:spMkLst>
            <pc:docMk/>
            <pc:sldMk cId="0" sldId="274"/>
            <ac:spMk id="311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2:15.273" v="90"/>
        <pc:sldMkLst>
          <pc:docMk/>
          <pc:sldMk cId="0" sldId="275"/>
        </pc:sldMkLst>
        <pc:spChg chg="mod">
          <ac:chgData name="Masaki Suzuki" userId="2c4feb2ed34ad1a7" providerId="Windows Live" clId="Web-{6AC94F03-8455-41B3-BEDF-5D0F278E8806}" dt="2021-03-04T23:52:15.257" v="87"/>
          <ac:spMkLst>
            <pc:docMk/>
            <pc:sldMk cId="0" sldId="275"/>
            <ac:spMk id="31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15.273" v="88"/>
          <ac:spMkLst>
            <pc:docMk/>
            <pc:sldMk cId="0" sldId="275"/>
            <ac:spMk id="32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15.273" v="89"/>
          <ac:spMkLst>
            <pc:docMk/>
            <pc:sldMk cId="0" sldId="275"/>
            <ac:spMk id="32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15.273" v="90"/>
          <ac:spMkLst>
            <pc:docMk/>
            <pc:sldMk cId="0" sldId="275"/>
            <ac:spMk id="32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6:51.842" v="99" actId="1076"/>
        <pc:sldMkLst>
          <pc:docMk/>
          <pc:sldMk cId="0" sldId="276"/>
        </pc:sldMkLst>
        <pc:spChg chg="mod">
          <ac:chgData name="Masaki Suzuki" userId="2c4feb2ed34ad1a7" providerId="Windows Live" clId="Web-{6AC94F03-8455-41B3-BEDF-5D0F278E8806}" dt="2021-03-04T23:56:51.826" v="97" actId="1076"/>
          <ac:spMkLst>
            <pc:docMk/>
            <pc:sldMk cId="0" sldId="276"/>
            <ac:spMk id="33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6:51.811" v="95" actId="1076"/>
          <ac:spMkLst>
            <pc:docMk/>
            <pc:sldMk cId="0" sldId="276"/>
            <ac:spMk id="3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6:51.842" v="98" actId="1076"/>
          <ac:spMkLst>
            <pc:docMk/>
            <pc:sldMk cId="0" sldId="276"/>
            <ac:spMk id="33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6:51.842" v="99" actId="1076"/>
          <ac:spMkLst>
            <pc:docMk/>
            <pc:sldMk cId="0" sldId="276"/>
            <ac:spMk id="340" creationId="{00000000-0000-0000-0000-000000000000}"/>
          </ac:spMkLst>
        </pc:spChg>
        <pc:grpChg chg="mod">
          <ac:chgData name="Masaki Suzuki" userId="2c4feb2ed34ad1a7" providerId="Windows Live" clId="Web-{6AC94F03-8455-41B3-BEDF-5D0F278E8806}" dt="2021-03-04T23:56:51.795" v="94" actId="1076"/>
          <ac:grpSpMkLst>
            <pc:docMk/>
            <pc:sldMk cId="0" sldId="276"/>
            <ac:grpSpMk id="332" creationId="{00000000-0000-0000-0000-000000000000}"/>
          </ac:grpSpMkLst>
        </pc:grpChg>
        <pc:picChg chg="mod">
          <ac:chgData name="Masaki Suzuki" userId="2c4feb2ed34ad1a7" providerId="Windows Live" clId="Web-{6AC94F03-8455-41B3-BEDF-5D0F278E8806}" dt="2021-03-04T23:56:51.826" v="96" actId="1076"/>
          <ac:picMkLst>
            <pc:docMk/>
            <pc:sldMk cId="0" sldId="276"/>
            <ac:picMk id="338" creationId="{00000000-0000-0000-0000-000000000000}"/>
          </ac:picMkLst>
        </pc:picChg>
      </pc:sldChg>
      <pc:sldChg chg="modSp">
        <pc:chgData name="Masaki Suzuki" userId="2c4feb2ed34ad1a7" providerId="Windows Live" clId="Web-{6AC94F03-8455-41B3-BEDF-5D0F278E8806}" dt="2021-03-04T23:58:31.485" v="102"/>
        <pc:sldMkLst>
          <pc:docMk/>
          <pc:sldMk cId="0" sldId="277"/>
        </pc:sldMkLst>
        <pc:spChg chg="mod">
          <ac:chgData name="Masaki Suzuki" userId="2c4feb2ed34ad1a7" providerId="Windows Live" clId="Web-{6AC94F03-8455-41B3-BEDF-5D0F278E8806}" dt="2021-03-04T23:58:31.469" v="100"/>
          <ac:spMkLst>
            <pc:docMk/>
            <pc:sldMk cId="0" sldId="277"/>
            <ac:spMk id="34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1.485" v="101"/>
          <ac:spMkLst>
            <pc:docMk/>
            <pc:sldMk cId="0" sldId="277"/>
            <ac:spMk id="35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1.485" v="102"/>
          <ac:spMkLst>
            <pc:docMk/>
            <pc:sldMk cId="0" sldId="277"/>
            <ac:spMk id="35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37.141" v="107"/>
        <pc:sldMkLst>
          <pc:docMk/>
          <pc:sldMk cId="0" sldId="278"/>
        </pc:sldMkLst>
        <pc:spChg chg="mod">
          <ac:chgData name="Masaki Suzuki" userId="2c4feb2ed34ad1a7" providerId="Windows Live" clId="Web-{6AC94F03-8455-41B3-BEDF-5D0F278E8806}" dt="2021-03-04T23:58:37.110" v="103"/>
          <ac:spMkLst>
            <pc:docMk/>
            <pc:sldMk cId="0" sldId="278"/>
            <ac:spMk id="35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26" v="104"/>
          <ac:spMkLst>
            <pc:docMk/>
            <pc:sldMk cId="0" sldId="278"/>
            <ac:spMk id="36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26" v="105"/>
          <ac:spMkLst>
            <pc:docMk/>
            <pc:sldMk cId="0" sldId="278"/>
            <ac:spMk id="36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41" v="106"/>
          <ac:spMkLst>
            <pc:docMk/>
            <pc:sldMk cId="0" sldId="278"/>
            <ac:spMk id="36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41" v="107"/>
          <ac:spMkLst>
            <pc:docMk/>
            <pc:sldMk cId="0" sldId="278"/>
            <ac:spMk id="36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46.798" v="110"/>
        <pc:sldMkLst>
          <pc:docMk/>
          <pc:sldMk cId="0" sldId="279"/>
        </pc:sldMkLst>
        <pc:spChg chg="mod">
          <ac:chgData name="Masaki Suzuki" userId="2c4feb2ed34ad1a7" providerId="Windows Live" clId="Web-{6AC94F03-8455-41B3-BEDF-5D0F278E8806}" dt="2021-03-04T23:58:46.782" v="108"/>
          <ac:spMkLst>
            <pc:docMk/>
            <pc:sldMk cId="0" sldId="279"/>
            <ac:spMk id="37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46.798" v="109"/>
          <ac:spMkLst>
            <pc:docMk/>
            <pc:sldMk cId="0" sldId="279"/>
            <ac:spMk id="38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46.798" v="110"/>
          <ac:spMkLst>
            <pc:docMk/>
            <pc:sldMk cId="0" sldId="279"/>
            <ac:spMk id="38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54.188" v="115"/>
        <pc:sldMkLst>
          <pc:docMk/>
          <pc:sldMk cId="0" sldId="280"/>
        </pc:sldMkLst>
        <pc:spChg chg="mod">
          <ac:chgData name="Masaki Suzuki" userId="2c4feb2ed34ad1a7" providerId="Windows Live" clId="Web-{6AC94F03-8455-41B3-BEDF-5D0F278E8806}" dt="2021-03-04T23:58:54.142" v="111"/>
          <ac:spMkLst>
            <pc:docMk/>
            <pc:sldMk cId="0" sldId="280"/>
            <ac:spMk id="3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57" v="112"/>
          <ac:spMkLst>
            <pc:docMk/>
            <pc:sldMk cId="0" sldId="280"/>
            <ac:spMk id="4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73" v="113"/>
          <ac:spMkLst>
            <pc:docMk/>
            <pc:sldMk cId="0" sldId="280"/>
            <ac:spMk id="40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73" v="114"/>
          <ac:spMkLst>
            <pc:docMk/>
            <pc:sldMk cId="0" sldId="280"/>
            <ac:spMk id="40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88" v="115"/>
          <ac:spMkLst>
            <pc:docMk/>
            <pc:sldMk cId="0" sldId="280"/>
            <ac:spMk id="40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59.345" v="117"/>
        <pc:sldMkLst>
          <pc:docMk/>
          <pc:sldMk cId="0" sldId="281"/>
        </pc:sldMkLst>
        <pc:spChg chg="mod">
          <ac:chgData name="Masaki Suzuki" userId="2c4feb2ed34ad1a7" providerId="Windows Live" clId="Web-{6AC94F03-8455-41B3-BEDF-5D0F278E8806}" dt="2021-03-04T23:58:59.345" v="116"/>
          <ac:spMkLst>
            <pc:docMk/>
            <pc:sldMk cId="0" sldId="281"/>
            <ac:spMk id="4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9.345" v="117"/>
          <ac:spMkLst>
            <pc:docMk/>
            <pc:sldMk cId="0" sldId="281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09.158" v="119"/>
        <pc:sldMkLst>
          <pc:docMk/>
          <pc:sldMk cId="0" sldId="282"/>
        </pc:sldMkLst>
        <pc:spChg chg="mod">
          <ac:chgData name="Masaki Suzuki" userId="2c4feb2ed34ad1a7" providerId="Windows Live" clId="Web-{6AC94F03-8455-41B3-BEDF-5D0F278E8806}" dt="2021-03-04T23:59:09.142" v="118"/>
          <ac:spMkLst>
            <pc:docMk/>
            <pc:sldMk cId="0" sldId="282"/>
            <ac:spMk id="41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09.158" v="119"/>
          <ac:spMkLst>
            <pc:docMk/>
            <pc:sldMk cId="0" sldId="282"/>
            <ac:spMk id="41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19.517" v="124"/>
        <pc:sldMkLst>
          <pc:docMk/>
          <pc:sldMk cId="0" sldId="283"/>
        </pc:sldMkLst>
        <pc:spChg chg="mod">
          <ac:chgData name="Masaki Suzuki" userId="2c4feb2ed34ad1a7" providerId="Windows Live" clId="Web-{6AC94F03-8455-41B3-BEDF-5D0F278E8806}" dt="2021-03-04T23:59:19.470" v="120"/>
          <ac:spMkLst>
            <pc:docMk/>
            <pc:sldMk cId="0" sldId="283"/>
            <ac:spMk id="42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486" v="121"/>
          <ac:spMkLst>
            <pc:docMk/>
            <pc:sldMk cId="0" sldId="283"/>
            <ac:spMk id="43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502" v="122"/>
          <ac:spMkLst>
            <pc:docMk/>
            <pc:sldMk cId="0" sldId="283"/>
            <ac:spMk id="43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502" v="123"/>
          <ac:spMkLst>
            <pc:docMk/>
            <pc:sldMk cId="0" sldId="283"/>
            <ac:spMk id="4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517" v="124"/>
          <ac:spMkLst>
            <pc:docMk/>
            <pc:sldMk cId="0" sldId="283"/>
            <ac:spMk id="43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30.986" v="126"/>
        <pc:sldMkLst>
          <pc:docMk/>
          <pc:sldMk cId="0" sldId="284"/>
        </pc:sldMkLst>
        <pc:spChg chg="mod">
          <ac:chgData name="Masaki Suzuki" userId="2c4feb2ed34ad1a7" providerId="Windows Live" clId="Web-{6AC94F03-8455-41B3-BEDF-5D0F278E8806}" dt="2021-03-04T23:59:30.986" v="125"/>
          <ac:spMkLst>
            <pc:docMk/>
            <pc:sldMk cId="0" sldId="284"/>
            <ac:spMk id="44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0.986" v="126"/>
          <ac:spMkLst>
            <pc:docMk/>
            <pc:sldMk cId="0" sldId="284"/>
            <ac:spMk id="44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37.049" v="130"/>
        <pc:sldMkLst>
          <pc:docMk/>
          <pc:sldMk cId="0" sldId="285"/>
        </pc:sldMkLst>
        <pc:spChg chg="mod">
          <ac:chgData name="Masaki Suzuki" userId="2c4feb2ed34ad1a7" providerId="Windows Live" clId="Web-{6AC94F03-8455-41B3-BEDF-5D0F278E8806}" dt="2021-03-04T23:59:37.033" v="127"/>
          <ac:spMkLst>
            <pc:docMk/>
            <pc:sldMk cId="0" sldId="285"/>
            <ac:spMk id="4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7.033" v="128"/>
          <ac:spMkLst>
            <pc:docMk/>
            <pc:sldMk cId="0" sldId="285"/>
            <ac:spMk id="46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7.049" v="129"/>
          <ac:spMkLst>
            <pc:docMk/>
            <pc:sldMk cId="0" sldId="285"/>
            <ac:spMk id="46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7.049" v="130"/>
          <ac:spMkLst>
            <pc:docMk/>
            <pc:sldMk cId="0" sldId="285"/>
            <ac:spMk id="46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43.783" v="132"/>
        <pc:sldMkLst>
          <pc:docMk/>
          <pc:sldMk cId="0" sldId="286"/>
        </pc:sldMkLst>
        <pc:spChg chg="mod">
          <ac:chgData name="Masaki Suzuki" userId="2c4feb2ed34ad1a7" providerId="Windows Live" clId="Web-{6AC94F03-8455-41B3-BEDF-5D0F278E8806}" dt="2021-03-04T23:59:43.783" v="131"/>
          <ac:spMkLst>
            <pc:docMk/>
            <pc:sldMk cId="0" sldId="286"/>
            <ac:spMk id="47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43.783" v="132"/>
          <ac:spMkLst>
            <pc:docMk/>
            <pc:sldMk cId="0" sldId="286"/>
            <ac:spMk id="47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49.471" v="134"/>
        <pc:sldMkLst>
          <pc:docMk/>
          <pc:sldMk cId="0" sldId="287"/>
        </pc:sldMkLst>
        <pc:spChg chg="mod">
          <ac:chgData name="Masaki Suzuki" userId="2c4feb2ed34ad1a7" providerId="Windows Live" clId="Web-{6AC94F03-8455-41B3-BEDF-5D0F278E8806}" dt="2021-03-04T23:59:49.455" v="133"/>
          <ac:spMkLst>
            <pc:docMk/>
            <pc:sldMk cId="0" sldId="287"/>
            <ac:spMk id="48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49.471" v="134"/>
          <ac:spMkLst>
            <pc:docMk/>
            <pc:sldMk cId="0" sldId="287"/>
            <ac:spMk id="49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09.675" v="138"/>
        <pc:sldMkLst>
          <pc:docMk/>
          <pc:sldMk cId="0" sldId="289"/>
        </pc:sldMkLst>
        <pc:spChg chg="mod">
          <ac:chgData name="Masaki Suzuki" userId="2c4feb2ed34ad1a7" providerId="Windows Live" clId="Web-{6AC94F03-8455-41B3-BEDF-5D0F278E8806}" dt="2021-03-05T00:00:09.643" v="135"/>
          <ac:spMkLst>
            <pc:docMk/>
            <pc:sldMk cId="0" sldId="289"/>
            <ac:spMk id="5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09.659" v="136"/>
          <ac:spMkLst>
            <pc:docMk/>
            <pc:sldMk cId="0" sldId="289"/>
            <ac:spMk id="5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09.659" v="137"/>
          <ac:spMkLst>
            <pc:docMk/>
            <pc:sldMk cId="0" sldId="289"/>
            <ac:spMk id="5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09.675" v="138"/>
          <ac:spMkLst>
            <pc:docMk/>
            <pc:sldMk cId="0" sldId="289"/>
            <ac:spMk id="521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18.128" v="142"/>
        <pc:sldMkLst>
          <pc:docMk/>
          <pc:sldMk cId="0" sldId="290"/>
        </pc:sldMkLst>
        <pc:spChg chg="mod">
          <ac:chgData name="Masaki Suzuki" userId="2c4feb2ed34ad1a7" providerId="Windows Live" clId="Web-{6AC94F03-8455-41B3-BEDF-5D0F278E8806}" dt="2021-03-05T00:00:18.097" v="139"/>
          <ac:spMkLst>
            <pc:docMk/>
            <pc:sldMk cId="0" sldId="290"/>
            <ac:spMk id="52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18.097" v="140"/>
          <ac:spMkLst>
            <pc:docMk/>
            <pc:sldMk cId="0" sldId="290"/>
            <ac:spMk id="5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18.112" v="141"/>
          <ac:spMkLst>
            <pc:docMk/>
            <pc:sldMk cId="0" sldId="290"/>
            <ac:spMk id="53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18.128" v="142"/>
          <ac:spMkLst>
            <pc:docMk/>
            <pc:sldMk cId="0" sldId="290"/>
            <ac:spMk id="53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44.113" v="146"/>
        <pc:sldMkLst>
          <pc:docMk/>
          <pc:sldMk cId="0" sldId="291"/>
        </pc:sldMkLst>
        <pc:spChg chg="mod">
          <ac:chgData name="Masaki Suzuki" userId="2c4feb2ed34ad1a7" providerId="Windows Live" clId="Web-{6AC94F03-8455-41B3-BEDF-5D0F278E8806}" dt="2021-03-05T00:00:44.097" v="143"/>
          <ac:spMkLst>
            <pc:docMk/>
            <pc:sldMk cId="0" sldId="291"/>
            <ac:spMk id="5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44.097" v="144"/>
          <ac:spMkLst>
            <pc:docMk/>
            <pc:sldMk cId="0" sldId="291"/>
            <ac:spMk id="55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44.113" v="145"/>
          <ac:spMkLst>
            <pc:docMk/>
            <pc:sldMk cId="0" sldId="291"/>
            <ac:spMk id="5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44.113" v="146"/>
          <ac:spMkLst>
            <pc:docMk/>
            <pc:sldMk cId="0" sldId="291"/>
            <ac:spMk id="55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50.348" v="151"/>
        <pc:sldMkLst>
          <pc:docMk/>
          <pc:sldMk cId="0" sldId="292"/>
        </pc:sldMkLst>
        <pc:spChg chg="mod">
          <ac:chgData name="Masaki Suzuki" userId="2c4feb2ed34ad1a7" providerId="Windows Live" clId="Web-{6AC94F03-8455-41B3-BEDF-5D0F278E8806}" dt="2021-03-05T00:00:50.316" v="147"/>
          <ac:spMkLst>
            <pc:docMk/>
            <pc:sldMk cId="0" sldId="292"/>
            <ac:spMk id="5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16" v="148"/>
          <ac:spMkLst>
            <pc:docMk/>
            <pc:sldMk cId="0" sldId="292"/>
            <ac:spMk id="57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32" v="149"/>
          <ac:spMkLst>
            <pc:docMk/>
            <pc:sldMk cId="0" sldId="292"/>
            <ac:spMk id="57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32" v="150"/>
          <ac:spMkLst>
            <pc:docMk/>
            <pc:sldMk cId="0" sldId="292"/>
            <ac:spMk id="57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48" v="151"/>
          <ac:spMkLst>
            <pc:docMk/>
            <pc:sldMk cId="0" sldId="292"/>
            <ac:spMk id="57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56.098" v="156"/>
        <pc:sldMkLst>
          <pc:docMk/>
          <pc:sldMk cId="0" sldId="293"/>
        </pc:sldMkLst>
        <pc:spChg chg="mod">
          <ac:chgData name="Masaki Suzuki" userId="2c4feb2ed34ad1a7" providerId="Windows Live" clId="Web-{6AC94F03-8455-41B3-BEDF-5D0F278E8806}" dt="2021-03-05T00:00:56.051" v="152"/>
          <ac:spMkLst>
            <pc:docMk/>
            <pc:sldMk cId="0" sldId="293"/>
            <ac:spMk id="5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66" v="153"/>
          <ac:spMkLst>
            <pc:docMk/>
            <pc:sldMk cId="0" sldId="293"/>
            <ac:spMk id="58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82" v="154"/>
          <ac:spMkLst>
            <pc:docMk/>
            <pc:sldMk cId="0" sldId="293"/>
            <ac:spMk id="58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82" v="155"/>
          <ac:spMkLst>
            <pc:docMk/>
            <pc:sldMk cId="0" sldId="293"/>
            <ac:spMk id="5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98" v="156"/>
          <ac:spMkLst>
            <pc:docMk/>
            <pc:sldMk cId="0" sldId="293"/>
            <ac:spMk id="59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1:04.254" v="161"/>
        <pc:sldMkLst>
          <pc:docMk/>
          <pc:sldMk cId="0" sldId="294"/>
        </pc:sldMkLst>
        <pc:spChg chg="mod">
          <ac:chgData name="Masaki Suzuki" userId="2c4feb2ed34ad1a7" providerId="Windows Live" clId="Web-{6AC94F03-8455-41B3-BEDF-5D0F278E8806}" dt="2021-03-05T00:01:04.223" v="157"/>
          <ac:spMkLst>
            <pc:docMk/>
            <pc:sldMk cId="0" sldId="294"/>
            <ac:spMk id="5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23" v="158"/>
          <ac:spMkLst>
            <pc:docMk/>
            <pc:sldMk cId="0" sldId="294"/>
            <ac:spMk id="60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38" v="159"/>
          <ac:spMkLst>
            <pc:docMk/>
            <pc:sldMk cId="0" sldId="294"/>
            <ac:spMk id="60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38" v="160"/>
          <ac:spMkLst>
            <pc:docMk/>
            <pc:sldMk cId="0" sldId="294"/>
            <ac:spMk id="60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54" v="161"/>
          <ac:spMkLst>
            <pc:docMk/>
            <pc:sldMk cId="0" sldId="294"/>
            <ac:spMk id="607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1:11.114" v="164"/>
        <pc:sldMkLst>
          <pc:docMk/>
          <pc:sldMk cId="0" sldId="295"/>
        </pc:sldMkLst>
        <pc:spChg chg="mod">
          <ac:chgData name="Masaki Suzuki" userId="2c4feb2ed34ad1a7" providerId="Windows Live" clId="Web-{6AC94F03-8455-41B3-BEDF-5D0F278E8806}" dt="2021-03-05T00:01:11.082" v="162"/>
          <ac:spMkLst>
            <pc:docMk/>
            <pc:sldMk cId="0" sldId="295"/>
            <ac:spMk id="61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11.098" v="163"/>
          <ac:spMkLst>
            <pc:docMk/>
            <pc:sldMk cId="0" sldId="295"/>
            <ac:spMk id="6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11.114" v="164"/>
          <ac:spMkLst>
            <pc:docMk/>
            <pc:sldMk cId="0" sldId="295"/>
            <ac:spMk id="62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1:25.989" v="166"/>
        <pc:sldMkLst>
          <pc:docMk/>
          <pc:sldMk cId="0" sldId="297"/>
        </pc:sldMkLst>
        <pc:spChg chg="mod">
          <ac:chgData name="Masaki Suzuki" userId="2c4feb2ed34ad1a7" providerId="Windows Live" clId="Web-{6AC94F03-8455-41B3-BEDF-5D0F278E8806}" dt="2021-03-05T00:01:25.989" v="165"/>
          <ac:spMkLst>
            <pc:docMk/>
            <pc:sldMk cId="0" sldId="297"/>
            <ac:spMk id="65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25.989" v="166"/>
          <ac:spMkLst>
            <pc:docMk/>
            <pc:sldMk cId="0" sldId="297"/>
            <ac:spMk id="66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2:54.132" v="168"/>
        <pc:sldMkLst>
          <pc:docMk/>
          <pc:sldMk cId="0" sldId="298"/>
        </pc:sldMkLst>
        <pc:spChg chg="mod">
          <ac:chgData name="Masaki Suzuki" userId="2c4feb2ed34ad1a7" providerId="Windows Live" clId="Web-{6AC94F03-8455-41B3-BEDF-5D0F278E8806}" dt="2021-03-05T00:02:54.116" v="167"/>
          <ac:spMkLst>
            <pc:docMk/>
            <pc:sldMk cId="0" sldId="298"/>
            <ac:spMk id="6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2:54.132" v="168"/>
          <ac:spMkLst>
            <pc:docMk/>
            <pc:sldMk cId="0" sldId="298"/>
            <ac:spMk id="67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3:40.883" v="172"/>
        <pc:sldMkLst>
          <pc:docMk/>
          <pc:sldMk cId="0" sldId="299"/>
        </pc:sldMkLst>
        <pc:spChg chg="mod">
          <ac:chgData name="Masaki Suzuki" userId="2c4feb2ed34ad1a7" providerId="Windows Live" clId="Web-{6AC94F03-8455-41B3-BEDF-5D0F278E8806}" dt="2021-03-05T00:03:40.867" v="169"/>
          <ac:spMkLst>
            <pc:docMk/>
            <pc:sldMk cId="0" sldId="299"/>
            <ac:spMk id="6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0.867" v="170"/>
          <ac:spMkLst>
            <pc:docMk/>
            <pc:sldMk cId="0" sldId="299"/>
            <ac:spMk id="68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0.883" v="171"/>
          <ac:spMkLst>
            <pc:docMk/>
            <pc:sldMk cId="0" sldId="299"/>
            <ac:spMk id="68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0.883" v="172"/>
          <ac:spMkLst>
            <pc:docMk/>
            <pc:sldMk cId="0" sldId="299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3:46.586" v="174"/>
        <pc:sldMkLst>
          <pc:docMk/>
          <pc:sldMk cId="0" sldId="300"/>
        </pc:sldMkLst>
        <pc:spChg chg="mod">
          <ac:chgData name="Masaki Suzuki" userId="2c4feb2ed34ad1a7" providerId="Windows Live" clId="Web-{6AC94F03-8455-41B3-BEDF-5D0F278E8806}" dt="2021-03-05T00:03:46.586" v="173"/>
          <ac:spMkLst>
            <pc:docMk/>
            <pc:sldMk cId="0" sldId="300"/>
            <ac:spMk id="69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6.586" v="174"/>
          <ac:spMkLst>
            <pc:docMk/>
            <pc:sldMk cId="0" sldId="300"/>
            <ac:spMk id="707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3:56.430" v="177"/>
        <pc:sldMkLst>
          <pc:docMk/>
          <pc:sldMk cId="0" sldId="302"/>
        </pc:sldMkLst>
        <pc:spChg chg="mod">
          <ac:chgData name="Masaki Suzuki" userId="2c4feb2ed34ad1a7" providerId="Windows Live" clId="Web-{6AC94F03-8455-41B3-BEDF-5D0F278E8806}" dt="2021-03-05T00:03:56.430" v="175"/>
          <ac:spMkLst>
            <pc:docMk/>
            <pc:sldMk cId="0" sldId="302"/>
            <ac:spMk id="7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56.430" v="176"/>
          <ac:spMkLst>
            <pc:docMk/>
            <pc:sldMk cId="0" sldId="302"/>
            <ac:spMk id="7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56.430" v="177"/>
          <ac:spMkLst>
            <pc:docMk/>
            <pc:sldMk cId="0" sldId="302"/>
            <ac:spMk id="73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02.290" v="184"/>
        <pc:sldMkLst>
          <pc:docMk/>
          <pc:sldMk cId="0" sldId="303"/>
        </pc:sldMkLst>
        <pc:spChg chg="mod">
          <ac:chgData name="Masaki Suzuki" userId="2c4feb2ed34ad1a7" providerId="Windows Live" clId="Web-{6AC94F03-8455-41B3-BEDF-5D0F278E8806}" dt="2021-03-05T00:04:02.227" v="178"/>
          <ac:spMkLst>
            <pc:docMk/>
            <pc:sldMk cId="0" sldId="303"/>
            <ac:spMk id="74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27" v="179"/>
          <ac:spMkLst>
            <pc:docMk/>
            <pc:sldMk cId="0" sldId="303"/>
            <ac:spMk id="75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43" v="180"/>
          <ac:spMkLst>
            <pc:docMk/>
            <pc:sldMk cId="0" sldId="303"/>
            <ac:spMk id="75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58" v="181"/>
          <ac:spMkLst>
            <pc:docMk/>
            <pc:sldMk cId="0" sldId="303"/>
            <ac:spMk id="75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58" v="182"/>
          <ac:spMkLst>
            <pc:docMk/>
            <pc:sldMk cId="0" sldId="303"/>
            <ac:spMk id="75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74" v="183"/>
          <ac:spMkLst>
            <pc:docMk/>
            <pc:sldMk cId="0" sldId="303"/>
            <ac:spMk id="7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90" v="184"/>
          <ac:spMkLst>
            <pc:docMk/>
            <pc:sldMk cId="0" sldId="303"/>
            <ac:spMk id="75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08.134" v="189"/>
        <pc:sldMkLst>
          <pc:docMk/>
          <pc:sldMk cId="0" sldId="304"/>
        </pc:sldMkLst>
        <pc:spChg chg="mod">
          <ac:chgData name="Masaki Suzuki" userId="2c4feb2ed34ad1a7" providerId="Windows Live" clId="Web-{6AC94F03-8455-41B3-BEDF-5D0F278E8806}" dt="2021-03-05T00:04:08.102" v="185"/>
          <ac:spMkLst>
            <pc:docMk/>
            <pc:sldMk cId="0" sldId="304"/>
            <ac:spMk id="7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02" v="186"/>
          <ac:spMkLst>
            <pc:docMk/>
            <pc:sldMk cId="0" sldId="304"/>
            <ac:spMk id="7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18" v="187"/>
          <ac:spMkLst>
            <pc:docMk/>
            <pc:sldMk cId="0" sldId="304"/>
            <ac:spMk id="76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34" v="188"/>
          <ac:spMkLst>
            <pc:docMk/>
            <pc:sldMk cId="0" sldId="304"/>
            <ac:spMk id="77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34" v="189"/>
          <ac:spMkLst>
            <pc:docMk/>
            <pc:sldMk cId="0" sldId="304"/>
            <ac:spMk id="771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12.743" v="194"/>
        <pc:sldMkLst>
          <pc:docMk/>
          <pc:sldMk cId="0" sldId="305"/>
        </pc:sldMkLst>
        <pc:spChg chg="mod">
          <ac:chgData name="Masaki Suzuki" userId="2c4feb2ed34ad1a7" providerId="Windows Live" clId="Web-{6AC94F03-8455-41B3-BEDF-5D0F278E8806}" dt="2021-03-05T00:04:12.712" v="190"/>
          <ac:spMkLst>
            <pc:docMk/>
            <pc:sldMk cId="0" sldId="305"/>
            <ac:spMk id="77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12" v="191"/>
          <ac:spMkLst>
            <pc:docMk/>
            <pc:sldMk cId="0" sldId="305"/>
            <ac:spMk id="78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27" v="192"/>
          <ac:spMkLst>
            <pc:docMk/>
            <pc:sldMk cId="0" sldId="305"/>
            <ac:spMk id="78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43" v="193"/>
          <ac:spMkLst>
            <pc:docMk/>
            <pc:sldMk cId="0" sldId="305"/>
            <ac:spMk id="78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43" v="194"/>
          <ac:spMkLst>
            <pc:docMk/>
            <pc:sldMk cId="0" sldId="305"/>
            <ac:spMk id="78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19.774" v="198"/>
        <pc:sldMkLst>
          <pc:docMk/>
          <pc:sldMk cId="0" sldId="306"/>
        </pc:sldMkLst>
        <pc:spChg chg="mod">
          <ac:chgData name="Masaki Suzuki" userId="2c4feb2ed34ad1a7" providerId="Windows Live" clId="Web-{6AC94F03-8455-41B3-BEDF-5D0F278E8806}" dt="2021-03-05T00:04:19.743" v="195"/>
          <ac:spMkLst>
            <pc:docMk/>
            <pc:sldMk cId="0" sldId="306"/>
            <ac:spMk id="79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9.759" v="196"/>
          <ac:spMkLst>
            <pc:docMk/>
            <pc:sldMk cId="0" sldId="306"/>
            <ac:spMk id="79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9.759" v="197"/>
          <ac:spMkLst>
            <pc:docMk/>
            <pc:sldMk cId="0" sldId="306"/>
            <ac:spMk id="79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9.774" v="198"/>
          <ac:spMkLst>
            <pc:docMk/>
            <pc:sldMk cId="0" sldId="306"/>
            <ac:spMk id="80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26.493" v="203"/>
        <pc:sldMkLst>
          <pc:docMk/>
          <pc:sldMk cId="0" sldId="307"/>
        </pc:sldMkLst>
        <pc:spChg chg="mod">
          <ac:chgData name="Masaki Suzuki" userId="2c4feb2ed34ad1a7" providerId="Windows Live" clId="Web-{6AC94F03-8455-41B3-BEDF-5D0F278E8806}" dt="2021-03-05T00:04:26.462" v="199"/>
          <ac:spMkLst>
            <pc:docMk/>
            <pc:sldMk cId="0" sldId="307"/>
            <ac:spMk id="8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62" v="200"/>
          <ac:spMkLst>
            <pc:docMk/>
            <pc:sldMk cId="0" sldId="307"/>
            <ac:spMk id="8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78" v="201"/>
          <ac:spMkLst>
            <pc:docMk/>
            <pc:sldMk cId="0" sldId="307"/>
            <ac:spMk id="8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78" v="202"/>
          <ac:spMkLst>
            <pc:docMk/>
            <pc:sldMk cId="0" sldId="307"/>
            <ac:spMk id="8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93" v="203"/>
          <ac:spMkLst>
            <pc:docMk/>
            <pc:sldMk cId="0" sldId="307"/>
            <ac:spMk id="82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32.603" v="208"/>
        <pc:sldMkLst>
          <pc:docMk/>
          <pc:sldMk cId="0" sldId="308"/>
        </pc:sldMkLst>
        <pc:spChg chg="mod">
          <ac:chgData name="Masaki Suzuki" userId="2c4feb2ed34ad1a7" providerId="Windows Live" clId="Web-{6AC94F03-8455-41B3-BEDF-5D0F278E8806}" dt="2021-03-05T00:04:32.572" v="204"/>
          <ac:spMkLst>
            <pc:docMk/>
            <pc:sldMk cId="0" sldId="308"/>
            <ac:spMk id="8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587" v="205"/>
          <ac:spMkLst>
            <pc:docMk/>
            <pc:sldMk cId="0" sldId="308"/>
            <ac:spMk id="83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587" v="206"/>
          <ac:spMkLst>
            <pc:docMk/>
            <pc:sldMk cId="0" sldId="308"/>
            <ac:spMk id="83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603" v="207"/>
          <ac:spMkLst>
            <pc:docMk/>
            <pc:sldMk cId="0" sldId="308"/>
            <ac:spMk id="8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603" v="208"/>
          <ac:spMkLst>
            <pc:docMk/>
            <pc:sldMk cId="0" sldId="308"/>
            <ac:spMk id="83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38.056" v="211"/>
        <pc:sldMkLst>
          <pc:docMk/>
          <pc:sldMk cId="0" sldId="309"/>
        </pc:sldMkLst>
        <pc:spChg chg="mod">
          <ac:chgData name="Masaki Suzuki" userId="2c4feb2ed34ad1a7" providerId="Windows Live" clId="Web-{6AC94F03-8455-41B3-BEDF-5D0F278E8806}" dt="2021-03-05T00:04:38.041" v="209"/>
          <ac:spMkLst>
            <pc:docMk/>
            <pc:sldMk cId="0" sldId="309"/>
            <ac:spMk id="8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8.041" v="210"/>
          <ac:spMkLst>
            <pc:docMk/>
            <pc:sldMk cId="0" sldId="309"/>
            <ac:spMk id="85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8.056" v="211"/>
          <ac:spMkLst>
            <pc:docMk/>
            <pc:sldMk cId="0" sldId="309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43.572" v="219"/>
        <pc:sldMkLst>
          <pc:docMk/>
          <pc:sldMk cId="0" sldId="310"/>
        </pc:sldMkLst>
        <pc:spChg chg="mod">
          <ac:chgData name="Masaki Suzuki" userId="2c4feb2ed34ad1a7" providerId="Windows Live" clId="Web-{6AC94F03-8455-41B3-BEDF-5D0F278E8806}" dt="2021-03-05T00:04:43.494" v="212"/>
          <ac:spMkLst>
            <pc:docMk/>
            <pc:sldMk cId="0" sldId="310"/>
            <ac:spMk id="85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09" v="213"/>
          <ac:spMkLst>
            <pc:docMk/>
            <pc:sldMk cId="0" sldId="310"/>
            <ac:spMk id="86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25" v="214"/>
          <ac:spMkLst>
            <pc:docMk/>
            <pc:sldMk cId="0" sldId="310"/>
            <ac:spMk id="8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25" v="215"/>
          <ac:spMkLst>
            <pc:docMk/>
            <pc:sldMk cId="0" sldId="310"/>
            <ac:spMk id="86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41" v="216"/>
          <ac:spMkLst>
            <pc:docMk/>
            <pc:sldMk cId="0" sldId="310"/>
            <ac:spMk id="87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56" v="217"/>
          <ac:spMkLst>
            <pc:docMk/>
            <pc:sldMk cId="0" sldId="310"/>
            <ac:spMk id="87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56" v="218"/>
          <ac:spMkLst>
            <pc:docMk/>
            <pc:sldMk cId="0" sldId="310"/>
            <ac:spMk id="87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72" v="219"/>
          <ac:spMkLst>
            <pc:docMk/>
            <pc:sldMk cId="0" sldId="310"/>
            <ac:spMk id="87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48.431" v="225"/>
        <pc:sldMkLst>
          <pc:docMk/>
          <pc:sldMk cId="0" sldId="311"/>
        </pc:sldMkLst>
        <pc:spChg chg="mod">
          <ac:chgData name="Masaki Suzuki" userId="2c4feb2ed34ad1a7" providerId="Windows Live" clId="Web-{6AC94F03-8455-41B3-BEDF-5D0F278E8806}" dt="2021-03-05T00:04:48.385" v="220"/>
          <ac:spMkLst>
            <pc:docMk/>
            <pc:sldMk cId="0" sldId="311"/>
            <ac:spMk id="8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00" v="221"/>
          <ac:spMkLst>
            <pc:docMk/>
            <pc:sldMk cId="0" sldId="311"/>
            <ac:spMk id="89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16" v="222"/>
          <ac:spMkLst>
            <pc:docMk/>
            <pc:sldMk cId="0" sldId="311"/>
            <ac:spMk id="89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16" v="223"/>
          <ac:spMkLst>
            <pc:docMk/>
            <pc:sldMk cId="0" sldId="311"/>
            <ac:spMk id="89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31" v="224"/>
          <ac:spMkLst>
            <pc:docMk/>
            <pc:sldMk cId="0" sldId="311"/>
            <ac:spMk id="8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31" v="225"/>
          <ac:spMkLst>
            <pc:docMk/>
            <pc:sldMk cId="0" sldId="311"/>
            <ac:spMk id="89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54.728" v="231"/>
        <pc:sldMkLst>
          <pc:docMk/>
          <pc:sldMk cId="0" sldId="312"/>
        </pc:sldMkLst>
        <pc:spChg chg="mod">
          <ac:chgData name="Masaki Suzuki" userId="2c4feb2ed34ad1a7" providerId="Windows Live" clId="Web-{6AC94F03-8455-41B3-BEDF-5D0F278E8806}" dt="2021-03-05T00:04:54.666" v="226"/>
          <ac:spMkLst>
            <pc:docMk/>
            <pc:sldMk cId="0" sldId="312"/>
            <ac:spMk id="90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682" v="227"/>
          <ac:spMkLst>
            <pc:docMk/>
            <pc:sldMk cId="0" sldId="312"/>
            <ac:spMk id="9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697" v="228"/>
          <ac:spMkLst>
            <pc:docMk/>
            <pc:sldMk cId="0" sldId="312"/>
            <ac:spMk id="9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697" v="229"/>
          <ac:spMkLst>
            <pc:docMk/>
            <pc:sldMk cId="0" sldId="312"/>
            <ac:spMk id="9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713" v="230"/>
          <ac:spMkLst>
            <pc:docMk/>
            <pc:sldMk cId="0" sldId="312"/>
            <ac:spMk id="92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728" v="231"/>
          <ac:spMkLst>
            <pc:docMk/>
            <pc:sldMk cId="0" sldId="312"/>
            <ac:spMk id="92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59.338" v="234"/>
        <pc:sldMkLst>
          <pc:docMk/>
          <pc:sldMk cId="0" sldId="313"/>
        </pc:sldMkLst>
        <pc:spChg chg="mod">
          <ac:chgData name="Masaki Suzuki" userId="2c4feb2ed34ad1a7" providerId="Windows Live" clId="Web-{6AC94F03-8455-41B3-BEDF-5D0F278E8806}" dt="2021-03-05T00:04:59.322" v="232"/>
          <ac:spMkLst>
            <pc:docMk/>
            <pc:sldMk cId="0" sldId="313"/>
            <ac:spMk id="92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9.338" v="233"/>
          <ac:spMkLst>
            <pc:docMk/>
            <pc:sldMk cId="0" sldId="313"/>
            <ac:spMk id="9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9.338" v="234"/>
          <ac:spMkLst>
            <pc:docMk/>
            <pc:sldMk cId="0" sldId="313"/>
            <ac:spMk id="93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05.276" v="238"/>
        <pc:sldMkLst>
          <pc:docMk/>
          <pc:sldMk cId="0" sldId="314"/>
        </pc:sldMkLst>
        <pc:spChg chg="mod">
          <ac:chgData name="Masaki Suzuki" userId="2c4feb2ed34ad1a7" providerId="Windows Live" clId="Web-{6AC94F03-8455-41B3-BEDF-5D0F278E8806}" dt="2021-03-05T00:05:05.260" v="235"/>
          <ac:spMkLst>
            <pc:docMk/>
            <pc:sldMk cId="0" sldId="314"/>
            <ac:spMk id="94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05.260" v="236"/>
          <ac:spMkLst>
            <pc:docMk/>
            <pc:sldMk cId="0" sldId="314"/>
            <ac:spMk id="94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05.276" v="237"/>
          <ac:spMkLst>
            <pc:docMk/>
            <pc:sldMk cId="0" sldId="314"/>
            <ac:spMk id="94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05.276" v="238"/>
          <ac:spMkLst>
            <pc:docMk/>
            <pc:sldMk cId="0" sldId="314"/>
            <ac:spMk id="94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11.307" v="240"/>
        <pc:sldMkLst>
          <pc:docMk/>
          <pc:sldMk cId="0" sldId="315"/>
        </pc:sldMkLst>
        <pc:spChg chg="mod">
          <ac:chgData name="Masaki Suzuki" userId="2c4feb2ed34ad1a7" providerId="Windows Live" clId="Web-{6AC94F03-8455-41B3-BEDF-5D0F278E8806}" dt="2021-03-05T00:05:11.291" v="239"/>
          <ac:spMkLst>
            <pc:docMk/>
            <pc:sldMk cId="0" sldId="315"/>
            <ac:spMk id="9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1.307" v="240"/>
          <ac:spMkLst>
            <pc:docMk/>
            <pc:sldMk cId="0" sldId="315"/>
            <ac:spMk id="96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16.588" v="249"/>
        <pc:sldMkLst>
          <pc:docMk/>
          <pc:sldMk cId="0" sldId="316"/>
        </pc:sldMkLst>
        <pc:spChg chg="mod">
          <ac:chgData name="Masaki Suzuki" userId="2c4feb2ed34ad1a7" providerId="Windows Live" clId="Web-{6AC94F03-8455-41B3-BEDF-5D0F278E8806}" dt="2021-03-05T00:05:16.479" v="241"/>
          <ac:spMkLst>
            <pc:docMk/>
            <pc:sldMk cId="0" sldId="316"/>
            <ac:spMk id="9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495" v="242"/>
          <ac:spMkLst>
            <pc:docMk/>
            <pc:sldMk cId="0" sldId="316"/>
            <ac:spMk id="97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10" v="243"/>
          <ac:spMkLst>
            <pc:docMk/>
            <pc:sldMk cId="0" sldId="316"/>
            <ac:spMk id="97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10" v="244"/>
          <ac:spMkLst>
            <pc:docMk/>
            <pc:sldMk cId="0" sldId="316"/>
            <ac:spMk id="9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26" v="245"/>
          <ac:spMkLst>
            <pc:docMk/>
            <pc:sldMk cId="0" sldId="316"/>
            <ac:spMk id="9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41" v="246"/>
          <ac:spMkLst>
            <pc:docMk/>
            <pc:sldMk cId="0" sldId="316"/>
            <ac:spMk id="98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57" v="247"/>
          <ac:spMkLst>
            <pc:docMk/>
            <pc:sldMk cId="0" sldId="316"/>
            <ac:spMk id="98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73" v="248"/>
          <ac:spMkLst>
            <pc:docMk/>
            <pc:sldMk cId="0" sldId="316"/>
            <ac:spMk id="98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88" v="249"/>
          <ac:spMkLst>
            <pc:docMk/>
            <pc:sldMk cId="0" sldId="316"/>
            <ac:spMk id="98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28.729" v="256"/>
        <pc:sldMkLst>
          <pc:docMk/>
          <pc:sldMk cId="0" sldId="317"/>
        </pc:sldMkLst>
        <pc:spChg chg="mod">
          <ac:chgData name="Masaki Suzuki" userId="2c4feb2ed34ad1a7" providerId="Windows Live" clId="Web-{6AC94F03-8455-41B3-BEDF-5D0F278E8806}" dt="2021-03-05T00:05:28.651" v="250"/>
          <ac:spMkLst>
            <pc:docMk/>
            <pc:sldMk cId="0" sldId="317"/>
            <ac:spMk id="98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67" v="251"/>
          <ac:spMkLst>
            <pc:docMk/>
            <pc:sldMk cId="0" sldId="317"/>
            <ac:spMk id="99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82" v="252"/>
          <ac:spMkLst>
            <pc:docMk/>
            <pc:sldMk cId="0" sldId="317"/>
            <ac:spMk id="99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98" v="253"/>
          <ac:spMkLst>
            <pc:docMk/>
            <pc:sldMk cId="0" sldId="317"/>
            <ac:spMk id="99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98" v="254"/>
          <ac:spMkLst>
            <pc:docMk/>
            <pc:sldMk cId="0" sldId="317"/>
            <ac:spMk id="100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714" v="255"/>
          <ac:spMkLst>
            <pc:docMk/>
            <pc:sldMk cId="0" sldId="317"/>
            <ac:spMk id="10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729" v="256"/>
          <ac:spMkLst>
            <pc:docMk/>
            <pc:sldMk cId="0" sldId="317"/>
            <ac:spMk id="100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42.370" v="261"/>
        <pc:sldMkLst>
          <pc:docMk/>
          <pc:sldMk cId="0" sldId="318"/>
        </pc:sldMkLst>
        <pc:spChg chg="mod">
          <ac:chgData name="Masaki Suzuki" userId="2c4feb2ed34ad1a7" providerId="Windows Live" clId="Web-{6AC94F03-8455-41B3-BEDF-5D0F278E8806}" dt="2021-03-05T00:05:42.339" v="257"/>
          <ac:spMkLst>
            <pc:docMk/>
            <pc:sldMk cId="0" sldId="318"/>
            <ac:spMk id="10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39" v="258"/>
          <ac:spMkLst>
            <pc:docMk/>
            <pc:sldMk cId="0" sldId="318"/>
            <ac:spMk id="101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55" v="259"/>
          <ac:spMkLst>
            <pc:docMk/>
            <pc:sldMk cId="0" sldId="318"/>
            <ac:spMk id="101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55" v="260"/>
          <ac:spMkLst>
            <pc:docMk/>
            <pc:sldMk cId="0" sldId="318"/>
            <ac:spMk id="101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70" v="261"/>
          <ac:spMkLst>
            <pc:docMk/>
            <pc:sldMk cId="0" sldId="318"/>
            <ac:spMk id="101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50.495" v="263"/>
        <pc:sldMkLst>
          <pc:docMk/>
          <pc:sldMk cId="0" sldId="319"/>
        </pc:sldMkLst>
        <pc:spChg chg="mod">
          <ac:chgData name="Masaki Suzuki" userId="2c4feb2ed34ad1a7" providerId="Windows Live" clId="Web-{6AC94F03-8455-41B3-BEDF-5D0F278E8806}" dt="2021-03-05T00:05:50.495" v="262"/>
          <ac:spMkLst>
            <pc:docMk/>
            <pc:sldMk cId="0" sldId="319"/>
            <ac:spMk id="10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0.495" v="263"/>
          <ac:spMkLst>
            <pc:docMk/>
            <pc:sldMk cId="0" sldId="319"/>
            <ac:spMk id="102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55.542" v="272"/>
        <pc:sldMkLst>
          <pc:docMk/>
          <pc:sldMk cId="0" sldId="320"/>
        </pc:sldMkLst>
        <pc:spChg chg="mod">
          <ac:chgData name="Masaki Suzuki" userId="2c4feb2ed34ad1a7" providerId="Windows Live" clId="Web-{6AC94F03-8455-41B3-BEDF-5D0F278E8806}" dt="2021-03-05T00:05:55.449" v="264"/>
          <ac:spMkLst>
            <pc:docMk/>
            <pc:sldMk cId="0" sldId="320"/>
            <ac:spMk id="103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64" v="265"/>
          <ac:spMkLst>
            <pc:docMk/>
            <pc:sldMk cId="0" sldId="320"/>
            <ac:spMk id="104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80" v="266"/>
          <ac:spMkLst>
            <pc:docMk/>
            <pc:sldMk cId="0" sldId="320"/>
            <ac:spMk id="104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80" v="267"/>
          <ac:spMkLst>
            <pc:docMk/>
            <pc:sldMk cId="0" sldId="320"/>
            <ac:spMk id="10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96" v="268"/>
          <ac:spMkLst>
            <pc:docMk/>
            <pc:sldMk cId="0" sldId="320"/>
            <ac:spMk id="104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11" v="269"/>
          <ac:spMkLst>
            <pc:docMk/>
            <pc:sldMk cId="0" sldId="320"/>
            <ac:spMk id="104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11" v="270"/>
          <ac:spMkLst>
            <pc:docMk/>
            <pc:sldMk cId="0" sldId="320"/>
            <ac:spMk id="104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27" v="271"/>
          <ac:spMkLst>
            <pc:docMk/>
            <pc:sldMk cId="0" sldId="320"/>
            <ac:spMk id="104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42" v="272"/>
          <ac:spMkLst>
            <pc:docMk/>
            <pc:sldMk cId="0" sldId="320"/>
            <ac:spMk id="104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00.449" v="276"/>
        <pc:sldMkLst>
          <pc:docMk/>
          <pc:sldMk cId="0" sldId="321"/>
        </pc:sldMkLst>
        <pc:spChg chg="mod">
          <ac:chgData name="Masaki Suzuki" userId="2c4feb2ed34ad1a7" providerId="Windows Live" clId="Web-{6AC94F03-8455-41B3-BEDF-5D0F278E8806}" dt="2021-03-05T00:06:00.433" v="273"/>
          <ac:spMkLst>
            <pc:docMk/>
            <pc:sldMk cId="0" sldId="321"/>
            <ac:spMk id="105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0.433" v="274"/>
          <ac:spMkLst>
            <pc:docMk/>
            <pc:sldMk cId="0" sldId="321"/>
            <ac:spMk id="106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0.449" v="275"/>
          <ac:spMkLst>
            <pc:docMk/>
            <pc:sldMk cId="0" sldId="321"/>
            <ac:spMk id="106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0.449" v="276"/>
          <ac:spMkLst>
            <pc:docMk/>
            <pc:sldMk cId="0" sldId="321"/>
            <ac:spMk id="106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05.246" v="284"/>
        <pc:sldMkLst>
          <pc:docMk/>
          <pc:sldMk cId="0" sldId="322"/>
        </pc:sldMkLst>
        <pc:spChg chg="mod">
          <ac:chgData name="Masaki Suzuki" userId="2c4feb2ed34ad1a7" providerId="Windows Live" clId="Web-{6AC94F03-8455-41B3-BEDF-5D0F278E8806}" dt="2021-03-05T00:06:05.168" v="277"/>
          <ac:spMkLst>
            <pc:docMk/>
            <pc:sldMk cId="0" sldId="322"/>
            <ac:spMk id="106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183" v="278"/>
          <ac:spMkLst>
            <pc:docMk/>
            <pc:sldMk cId="0" sldId="322"/>
            <ac:spMk id="107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199" v="279"/>
          <ac:spMkLst>
            <pc:docMk/>
            <pc:sldMk cId="0" sldId="322"/>
            <ac:spMk id="10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199" v="280"/>
          <ac:spMkLst>
            <pc:docMk/>
            <pc:sldMk cId="0" sldId="322"/>
            <ac:spMk id="10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15" v="281"/>
          <ac:spMkLst>
            <pc:docMk/>
            <pc:sldMk cId="0" sldId="322"/>
            <ac:spMk id="108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30" v="282"/>
          <ac:spMkLst>
            <pc:docMk/>
            <pc:sldMk cId="0" sldId="322"/>
            <ac:spMk id="108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30" v="283"/>
          <ac:spMkLst>
            <pc:docMk/>
            <pc:sldMk cId="0" sldId="322"/>
            <ac:spMk id="108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46" v="284"/>
          <ac:spMkLst>
            <pc:docMk/>
            <pc:sldMk cId="0" sldId="322"/>
            <ac:spMk id="108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11.308" v="288"/>
        <pc:sldMkLst>
          <pc:docMk/>
          <pc:sldMk cId="0" sldId="323"/>
        </pc:sldMkLst>
        <pc:spChg chg="mod">
          <ac:chgData name="Masaki Suzuki" userId="2c4feb2ed34ad1a7" providerId="Windows Live" clId="Web-{6AC94F03-8455-41B3-BEDF-5D0F278E8806}" dt="2021-03-05T00:06:11.262" v="285"/>
          <ac:spMkLst>
            <pc:docMk/>
            <pc:sldMk cId="0" sldId="323"/>
            <ac:spMk id="108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1.293" v="286"/>
          <ac:spMkLst>
            <pc:docMk/>
            <pc:sldMk cId="0" sldId="323"/>
            <ac:spMk id="109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1.308" v="287"/>
          <ac:spMkLst>
            <pc:docMk/>
            <pc:sldMk cId="0" sldId="323"/>
            <ac:spMk id="10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1.308" v="288"/>
          <ac:spMkLst>
            <pc:docMk/>
            <pc:sldMk cId="0" sldId="323"/>
            <ac:spMk id="109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17.012" v="294"/>
        <pc:sldMkLst>
          <pc:docMk/>
          <pc:sldMk cId="0" sldId="324"/>
        </pc:sldMkLst>
        <pc:spChg chg="mod">
          <ac:chgData name="Masaki Suzuki" userId="2c4feb2ed34ad1a7" providerId="Windows Live" clId="Web-{6AC94F03-8455-41B3-BEDF-5D0F278E8806}" dt="2021-03-05T00:06:16.965" v="289"/>
          <ac:spMkLst>
            <pc:docMk/>
            <pc:sldMk cId="0" sldId="324"/>
            <ac:spMk id="11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6.980" v="290"/>
          <ac:spMkLst>
            <pc:docMk/>
            <pc:sldMk cId="0" sldId="324"/>
            <ac:spMk id="11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6.996" v="291"/>
          <ac:spMkLst>
            <pc:docMk/>
            <pc:sldMk cId="0" sldId="324"/>
            <ac:spMk id="111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6.996" v="292"/>
          <ac:spMkLst>
            <pc:docMk/>
            <pc:sldMk cId="0" sldId="324"/>
            <ac:spMk id="111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7.012" v="293"/>
          <ac:spMkLst>
            <pc:docMk/>
            <pc:sldMk cId="0" sldId="324"/>
            <ac:spMk id="111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7.012" v="294"/>
          <ac:spMkLst>
            <pc:docMk/>
            <pc:sldMk cId="0" sldId="324"/>
            <ac:spMk id="111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21.965" v="308"/>
        <pc:sldMkLst>
          <pc:docMk/>
          <pc:sldMk cId="0" sldId="325"/>
        </pc:sldMkLst>
        <pc:spChg chg="mod">
          <ac:chgData name="Masaki Suzuki" userId="2c4feb2ed34ad1a7" providerId="Windows Live" clId="Web-{6AC94F03-8455-41B3-BEDF-5D0F278E8806}" dt="2021-03-05T00:06:21.746" v="295"/>
          <ac:spMkLst>
            <pc:docMk/>
            <pc:sldMk cId="0" sldId="325"/>
            <ac:spMk id="11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62" v="296"/>
          <ac:spMkLst>
            <pc:docMk/>
            <pc:sldMk cId="0" sldId="325"/>
            <ac:spMk id="11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77" v="297"/>
          <ac:spMkLst>
            <pc:docMk/>
            <pc:sldMk cId="0" sldId="325"/>
            <ac:spMk id="112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93" v="298"/>
          <ac:spMkLst>
            <pc:docMk/>
            <pc:sldMk cId="0" sldId="325"/>
            <ac:spMk id="112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93" v="299"/>
          <ac:spMkLst>
            <pc:docMk/>
            <pc:sldMk cId="0" sldId="325"/>
            <ac:spMk id="112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824" v="300"/>
          <ac:spMkLst>
            <pc:docMk/>
            <pc:sldMk cId="0" sldId="325"/>
            <ac:spMk id="112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856" v="301"/>
          <ac:spMkLst>
            <pc:docMk/>
            <pc:sldMk cId="0" sldId="325"/>
            <ac:spMk id="11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887" v="302"/>
          <ac:spMkLst>
            <pc:docMk/>
            <pc:sldMk cId="0" sldId="325"/>
            <ac:spMk id="112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02" v="303"/>
          <ac:spMkLst>
            <pc:docMk/>
            <pc:sldMk cId="0" sldId="325"/>
            <ac:spMk id="112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18" v="304"/>
          <ac:spMkLst>
            <pc:docMk/>
            <pc:sldMk cId="0" sldId="325"/>
            <ac:spMk id="113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18" v="305"/>
          <ac:spMkLst>
            <pc:docMk/>
            <pc:sldMk cId="0" sldId="325"/>
            <ac:spMk id="113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34" v="306"/>
          <ac:spMkLst>
            <pc:docMk/>
            <pc:sldMk cId="0" sldId="325"/>
            <ac:spMk id="113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49" v="307"/>
          <ac:spMkLst>
            <pc:docMk/>
            <pc:sldMk cId="0" sldId="325"/>
            <ac:spMk id="113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65" v="308"/>
          <ac:spMkLst>
            <pc:docMk/>
            <pc:sldMk cId="0" sldId="325"/>
            <ac:spMk id="1134" creationId="{00000000-0000-0000-0000-000000000000}"/>
          </ac:spMkLst>
        </pc:spChg>
      </pc:sldChg>
    </pc:docChg>
  </pc:docChgLst>
  <pc:docChgLst>
    <pc:chgData name="ゲスト ユーザー" providerId="Windows Live" clId="Web-{5C357B7A-847D-4C08-B136-12D5F81F49FF}"/>
    <pc:docChg chg="modSld">
      <pc:chgData name="ゲスト ユーザー" userId="" providerId="Windows Live" clId="Web-{5C357B7A-847D-4C08-B136-12D5F81F49FF}" dt="2021-02-26T08:46:10.574" v="191" actId="1076"/>
      <pc:docMkLst>
        <pc:docMk/>
      </pc:docMkLst>
      <pc:sldChg chg="modSp">
        <pc:chgData name="ゲスト ユーザー" userId="" providerId="Windows Live" clId="Web-{5C357B7A-847D-4C08-B136-12D5F81F49FF}" dt="2021-02-26T08:22:37.199" v="2" actId="1076"/>
        <pc:sldMkLst>
          <pc:docMk/>
          <pc:sldMk cId="0" sldId="256"/>
        </pc:sldMkLst>
        <pc:spChg chg="mod">
          <ac:chgData name="ゲスト ユーザー" userId="" providerId="Windows Live" clId="Web-{5C357B7A-847D-4C08-B136-12D5F81F49FF}" dt="2021-02-26T08:22:32.340" v="1" actId="1076"/>
          <ac:spMkLst>
            <pc:docMk/>
            <pc:sldMk cId="0" sldId="256"/>
            <ac:spMk id="6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2:22.777" v="0" actId="107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2:37.199" v="2" actId="1076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2:46.246" v="3" actId="1076"/>
        <pc:sldMkLst>
          <pc:docMk/>
          <pc:sldMk cId="0" sldId="257"/>
        </pc:sldMkLst>
        <pc:spChg chg="mod">
          <ac:chgData name="ゲスト ユーザー" userId="" providerId="Windows Live" clId="Web-{5C357B7A-847D-4C08-B136-12D5F81F49FF}" dt="2021-02-26T08:22:46.246" v="3" actId="1076"/>
          <ac:spMkLst>
            <pc:docMk/>
            <pc:sldMk cId="0" sldId="257"/>
            <ac:spMk id="8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6:23.233" v="35" actId="1076"/>
        <pc:sldMkLst>
          <pc:docMk/>
          <pc:sldMk cId="0" sldId="259"/>
        </pc:sldMkLst>
        <pc:spChg chg="mod">
          <ac:chgData name="ゲスト ユーザー" userId="" providerId="Windows Live" clId="Web-{5C357B7A-847D-4C08-B136-12D5F81F49FF}" dt="2021-02-26T08:26:11.858" v="33" actId="14100"/>
          <ac:spMkLst>
            <pc:docMk/>
            <pc:sldMk cId="0" sldId="259"/>
            <ac:spMk id="9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6:23.217" v="34" actId="1076"/>
          <ac:spMkLst>
            <pc:docMk/>
            <pc:sldMk cId="0" sldId="259"/>
            <ac:spMk id="10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6:23.233" v="35" actId="1076"/>
          <ac:spMkLst>
            <pc:docMk/>
            <pc:sldMk cId="0" sldId="259"/>
            <ac:spMk id="10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6:43.796" v="38" actId="20577"/>
        <pc:sldMkLst>
          <pc:docMk/>
          <pc:sldMk cId="0" sldId="260"/>
        </pc:sldMkLst>
        <pc:spChg chg="mod">
          <ac:chgData name="ゲスト ユーザー" userId="" providerId="Windows Live" clId="Web-{5C357B7A-847D-4C08-B136-12D5F81F49FF}" dt="2021-02-26T08:26:43.796" v="38" actId="20577"/>
          <ac:spMkLst>
            <pc:docMk/>
            <pc:sldMk cId="0" sldId="260"/>
            <ac:spMk id="11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27.403" v="9" actId="1076"/>
          <ac:spMkLst>
            <pc:docMk/>
            <pc:sldMk cId="0" sldId="260"/>
            <ac:spMk id="11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27.418" v="10" actId="1076"/>
          <ac:spMkLst>
            <pc:docMk/>
            <pc:sldMk cId="0" sldId="260"/>
            <ac:spMk id="11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27.434" v="11" actId="1076"/>
          <ac:spMkLst>
            <pc:docMk/>
            <pc:sldMk cId="0" sldId="260"/>
            <ac:spMk id="11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6:32.592" v="36" actId="1076"/>
          <ac:spMkLst>
            <pc:docMk/>
            <pc:sldMk cId="0" sldId="260"/>
            <ac:spMk id="11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37.575" v="12" actId="1076"/>
          <ac:spMkLst>
            <pc:docMk/>
            <pc:sldMk cId="0" sldId="260"/>
            <ac:spMk id="12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4:13.935" v="15" actId="1076"/>
        <pc:sldMkLst>
          <pc:docMk/>
          <pc:sldMk cId="0" sldId="264"/>
        </pc:sldMkLst>
        <pc:spChg chg="mod">
          <ac:chgData name="ゲスト ユーザー" userId="" providerId="Windows Live" clId="Web-{5C357B7A-847D-4C08-B136-12D5F81F49FF}" dt="2021-02-26T08:24:01.059" v="14" actId="1076"/>
          <ac:spMkLst>
            <pc:docMk/>
            <pc:sldMk cId="0" sldId="264"/>
            <ac:spMk id="16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13.935" v="15" actId="1076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4:40.294" v="23" actId="1076"/>
        <pc:sldMkLst>
          <pc:docMk/>
          <pc:sldMk cId="0" sldId="265"/>
        </pc:sldMkLst>
        <pc:spChg chg="mod">
          <ac:chgData name="ゲスト ユーザー" userId="" providerId="Windows Live" clId="Web-{5C357B7A-847D-4C08-B136-12D5F81F49FF}" dt="2021-02-26T08:24:40.279" v="21" actId="1076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40.279" v="22" actId="1076"/>
          <ac:spMkLst>
            <pc:docMk/>
            <pc:sldMk cId="0" sldId="265"/>
            <ac:spMk id="1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27.669" v="17" actId="1076"/>
          <ac:spMkLst>
            <pc:docMk/>
            <pc:sldMk cId="0" sldId="265"/>
            <ac:spMk id="17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40.294" v="23" actId="1076"/>
          <ac:spMkLst>
            <pc:docMk/>
            <pc:sldMk cId="0" sldId="265"/>
            <ac:spMk id="18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4:53.904" v="25" actId="1076"/>
        <pc:sldMkLst>
          <pc:docMk/>
          <pc:sldMk cId="0" sldId="266"/>
        </pc:sldMkLst>
        <pc:spChg chg="mod">
          <ac:chgData name="ゲスト ユーザー" userId="" providerId="Windows Live" clId="Web-{5C357B7A-847D-4C08-B136-12D5F81F49FF}" dt="2021-02-26T08:24:53.904" v="25" actId="1076"/>
          <ac:spMkLst>
            <pc:docMk/>
            <pc:sldMk cId="0" sldId="266"/>
            <ac:spMk id="19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7:03.233" v="39" actId="20577"/>
        <pc:sldMkLst>
          <pc:docMk/>
          <pc:sldMk cId="0" sldId="267"/>
        </pc:sldMkLst>
        <pc:spChg chg="mod">
          <ac:chgData name="ゲスト ユーザー" userId="" providerId="Windows Live" clId="Web-{5C357B7A-847D-4C08-B136-12D5F81F49FF}" dt="2021-02-26T08:27:03.233" v="39" actId="20577"/>
          <ac:spMkLst>
            <pc:docMk/>
            <pc:sldMk cId="0" sldId="267"/>
            <ac:spMk id="20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7:43.499" v="42" actId="14100"/>
        <pc:sldMkLst>
          <pc:docMk/>
          <pc:sldMk cId="0" sldId="269"/>
        </pc:sldMkLst>
        <pc:spChg chg="mod">
          <ac:chgData name="ゲスト ユーザー" userId="" providerId="Windows Live" clId="Web-{5C357B7A-847D-4C08-B136-12D5F81F49FF}" dt="2021-02-26T08:27:43.499" v="42" actId="14100"/>
          <ac:spMkLst>
            <pc:docMk/>
            <pc:sldMk cId="0" sldId="269"/>
            <ac:spMk id="22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7:28.937" v="40" actId="1076"/>
          <ac:spMkLst>
            <pc:docMk/>
            <pc:sldMk cId="0" sldId="269"/>
            <ac:spMk id="23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7:37.109" v="41" actId="1076"/>
          <ac:spMkLst>
            <pc:docMk/>
            <pc:sldMk cId="0" sldId="269"/>
            <ac:spMk id="23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8:14.219" v="47" actId="1076"/>
        <pc:sldMkLst>
          <pc:docMk/>
          <pc:sldMk cId="0" sldId="270"/>
        </pc:sldMkLst>
        <pc:spChg chg="mod">
          <ac:chgData name="ゲスト ユーザー" userId="" providerId="Windows Live" clId="Web-{5C357B7A-847D-4C08-B136-12D5F81F49FF}" dt="2021-02-26T08:27:58.484" v="44" actId="1076"/>
          <ac:spMkLst>
            <pc:docMk/>
            <pc:sldMk cId="0" sldId="270"/>
            <ac:spMk id="25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03.187" v="45" actId="1076"/>
          <ac:spMkLst>
            <pc:docMk/>
            <pc:sldMk cId="0" sldId="270"/>
            <ac:spMk id="25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09.406" v="46" actId="1076"/>
          <ac:spMkLst>
            <pc:docMk/>
            <pc:sldMk cId="0" sldId="270"/>
            <ac:spMk id="25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7:53.203" v="43" actId="1076"/>
          <ac:spMkLst>
            <pc:docMk/>
            <pc:sldMk cId="0" sldId="270"/>
            <ac:spMk id="2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14.219" v="47" actId="1076"/>
          <ac:spMkLst>
            <pc:docMk/>
            <pc:sldMk cId="0" sldId="270"/>
            <ac:spMk id="25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9:29.704" v="60" actId="1076"/>
        <pc:sldMkLst>
          <pc:docMk/>
          <pc:sldMk cId="0" sldId="272"/>
        </pc:sldMkLst>
        <pc:spChg chg="mod">
          <ac:chgData name="ゲスト ユーザー" userId="" providerId="Windows Live" clId="Web-{5C357B7A-847D-4C08-B136-12D5F81F49FF}" dt="2021-02-26T08:28:51.110" v="52" actId="14100"/>
          <ac:spMkLst>
            <pc:docMk/>
            <pc:sldMk cId="0" sldId="272"/>
            <ac:spMk id="28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51.125" v="53" actId="14100"/>
          <ac:spMkLst>
            <pc:docMk/>
            <pc:sldMk cId="0" sldId="272"/>
            <ac:spMk id="28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55.250" v="54" actId="1076"/>
          <ac:spMkLst>
            <pc:docMk/>
            <pc:sldMk cId="0" sldId="272"/>
            <ac:spMk id="28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59.906" v="55" actId="1076"/>
          <ac:spMkLst>
            <pc:docMk/>
            <pc:sldMk cId="0" sldId="272"/>
            <ac:spMk id="28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07.985" v="57" actId="1076"/>
          <ac:spMkLst>
            <pc:docMk/>
            <pc:sldMk cId="0" sldId="272"/>
            <ac:spMk id="28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13.657" v="58" actId="1076"/>
          <ac:spMkLst>
            <pc:docMk/>
            <pc:sldMk cId="0" sldId="272"/>
            <ac:spMk id="28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29.688" v="59" actId="1076"/>
          <ac:spMkLst>
            <pc:docMk/>
            <pc:sldMk cId="0" sldId="272"/>
            <ac:spMk id="28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29.704" v="60" actId="1076"/>
          <ac:spMkLst>
            <pc:docMk/>
            <pc:sldMk cId="0" sldId="272"/>
            <ac:spMk id="289" creationId="{00000000-0000-0000-0000-000000000000}"/>
          </ac:spMkLst>
        </pc:spChg>
        <pc:picChg chg="mod">
          <ac:chgData name="ゲスト ユーザー" userId="" providerId="Windows Live" clId="Web-{5C357B7A-847D-4C08-B136-12D5F81F49FF}" dt="2021-02-26T08:28:45.422" v="50" actId="1076"/>
          <ac:picMkLst>
            <pc:docMk/>
            <pc:sldMk cId="0" sldId="272"/>
            <ac:picMk id="279" creationId="{00000000-0000-0000-0000-000000000000}"/>
          </ac:picMkLst>
        </pc:picChg>
        <pc:picChg chg="mod">
          <ac:chgData name="ゲスト ユーザー" userId="" providerId="Windows Live" clId="Web-{5C357B7A-847D-4C08-B136-12D5F81F49FF}" dt="2021-02-26T08:28:45.438" v="51" actId="1076"/>
          <ac:picMkLst>
            <pc:docMk/>
            <pc:sldMk cId="0" sldId="272"/>
            <ac:picMk id="280" creationId="{00000000-0000-0000-0000-000000000000}"/>
          </ac:picMkLst>
        </pc:picChg>
      </pc:sldChg>
      <pc:sldChg chg="modSp">
        <pc:chgData name="ゲスト ユーザー" userId="" providerId="Windows Live" clId="Web-{5C357B7A-847D-4C08-B136-12D5F81F49FF}" dt="2021-02-26T08:30:11.767" v="65" actId="1076"/>
        <pc:sldMkLst>
          <pc:docMk/>
          <pc:sldMk cId="0" sldId="274"/>
        </pc:sldMkLst>
        <pc:spChg chg="mod">
          <ac:chgData name="ゲスト ユーザー" userId="" providerId="Windows Live" clId="Web-{5C357B7A-847D-4C08-B136-12D5F81F49FF}" dt="2021-02-26T08:30:03.267" v="63" actId="20577"/>
          <ac:spMkLst>
            <pc:docMk/>
            <pc:sldMk cId="0" sldId="274"/>
            <ac:spMk id="30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52.282" v="62" actId="1076"/>
          <ac:spMkLst>
            <pc:docMk/>
            <pc:sldMk cId="0" sldId="274"/>
            <ac:spMk id="30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07.595" v="64" actId="1076"/>
          <ac:spMkLst>
            <pc:docMk/>
            <pc:sldMk cId="0" sldId="274"/>
            <ac:spMk id="30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48.220" v="61" actId="1076"/>
          <ac:spMkLst>
            <pc:docMk/>
            <pc:sldMk cId="0" sldId="274"/>
            <ac:spMk id="31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11.767" v="65" actId="1076"/>
          <ac:spMkLst>
            <pc:docMk/>
            <pc:sldMk cId="0" sldId="274"/>
            <ac:spMk id="31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0:22.736" v="67" actId="1076"/>
        <pc:sldMkLst>
          <pc:docMk/>
          <pc:sldMk cId="0" sldId="275"/>
        </pc:sldMkLst>
        <pc:spChg chg="mod">
          <ac:chgData name="ゲスト ユーザー" userId="" providerId="Windows Live" clId="Web-{5C357B7A-847D-4C08-B136-12D5F81F49FF}" dt="2021-02-26T08:30:22.720" v="66" actId="1076"/>
          <ac:spMkLst>
            <pc:docMk/>
            <pc:sldMk cId="0" sldId="275"/>
            <ac:spMk id="32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22.736" v="67" actId="1076"/>
          <ac:spMkLst>
            <pc:docMk/>
            <pc:sldMk cId="0" sldId="275"/>
            <ac:spMk id="32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0:33.126" v="69" actId="1076"/>
        <pc:sldMkLst>
          <pc:docMk/>
          <pc:sldMk cId="0" sldId="276"/>
        </pc:sldMkLst>
        <pc:spChg chg="mod">
          <ac:chgData name="ゲスト ユーザー" userId="" providerId="Windows Live" clId="Web-{5C357B7A-847D-4C08-B136-12D5F81F49FF}" dt="2021-02-26T08:30:29.454" v="68" actId="1076"/>
          <ac:spMkLst>
            <pc:docMk/>
            <pc:sldMk cId="0" sldId="276"/>
            <ac:spMk id="33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33.126" v="69" actId="1076"/>
          <ac:spMkLst>
            <pc:docMk/>
            <pc:sldMk cId="0" sldId="276"/>
            <ac:spMk id="34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0:48.080" v="71" actId="1076"/>
        <pc:sldMkLst>
          <pc:docMk/>
          <pc:sldMk cId="0" sldId="277"/>
        </pc:sldMkLst>
        <pc:spChg chg="mod">
          <ac:chgData name="ゲスト ユーザー" userId="" providerId="Windows Live" clId="Web-{5C357B7A-847D-4C08-B136-12D5F81F49FF}" dt="2021-02-26T08:30:48.080" v="71" actId="1076"/>
          <ac:spMkLst>
            <pc:docMk/>
            <pc:sldMk cId="0" sldId="277"/>
            <ac:spMk id="3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44.283" v="70" actId="1076"/>
          <ac:spMkLst>
            <pc:docMk/>
            <pc:sldMk cId="0" sldId="277"/>
            <ac:spMk id="35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1:34.299" v="76" actId="1076"/>
        <pc:sldMkLst>
          <pc:docMk/>
          <pc:sldMk cId="0" sldId="278"/>
        </pc:sldMkLst>
        <pc:spChg chg="mod">
          <ac:chgData name="ゲスト ユーザー" userId="" providerId="Windows Live" clId="Web-{5C357B7A-847D-4C08-B136-12D5F81F49FF}" dt="2021-02-26T08:31:08.377" v="72" actId="20577"/>
          <ac:spMkLst>
            <pc:docMk/>
            <pc:sldMk cId="0" sldId="278"/>
            <ac:spMk id="36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25.877" v="75" actId="1076"/>
          <ac:spMkLst>
            <pc:docMk/>
            <pc:sldMk cId="0" sldId="278"/>
            <ac:spMk id="36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34.299" v="76" actId="1076"/>
          <ac:spMkLst>
            <pc:docMk/>
            <pc:sldMk cId="0" sldId="278"/>
            <ac:spMk id="36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21.627" v="74" actId="1076"/>
          <ac:spMkLst>
            <pc:docMk/>
            <pc:sldMk cId="0" sldId="278"/>
            <ac:spMk id="368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11.784" v="82" actId="1076"/>
        <pc:sldMkLst>
          <pc:docMk/>
          <pc:sldMk cId="0" sldId="283"/>
        </pc:sldMkLst>
        <pc:spChg chg="mod">
          <ac:chgData name="ゲスト ユーザー" userId="" providerId="Windows Live" clId="Web-{5C357B7A-847D-4C08-B136-12D5F81F49FF}" dt="2021-02-26T08:31:49.174" v="77" actId="20577"/>
          <ac:spMkLst>
            <pc:docMk/>
            <pc:sldMk cId="0" sldId="283"/>
            <ac:spMk id="43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59.518" v="79" actId="20577"/>
          <ac:spMkLst>
            <pc:docMk/>
            <pc:sldMk cId="0" sldId="283"/>
            <ac:spMk id="43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07.284" v="81" actId="1076"/>
          <ac:spMkLst>
            <pc:docMk/>
            <pc:sldMk cId="0" sldId="283"/>
            <ac:spMk id="43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11.784" v="82" actId="1076"/>
          <ac:spMkLst>
            <pc:docMk/>
            <pc:sldMk cId="0" sldId="283"/>
            <ac:spMk id="43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52.174" v="78" actId="1076"/>
          <ac:spMkLst>
            <pc:docMk/>
            <pc:sldMk cId="0" sldId="283"/>
            <ac:spMk id="43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19.831" v="83" actId="1076"/>
        <pc:sldMkLst>
          <pc:docMk/>
          <pc:sldMk cId="0" sldId="284"/>
        </pc:sldMkLst>
        <pc:spChg chg="mod">
          <ac:chgData name="ゲスト ユーザー" userId="" providerId="Windows Live" clId="Web-{5C357B7A-847D-4C08-B136-12D5F81F49FF}" dt="2021-02-26T08:32:19.831" v="83" actId="1076"/>
          <ac:spMkLst>
            <pc:docMk/>
            <pc:sldMk cId="0" sldId="284"/>
            <ac:spMk id="44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32.862" v="86" actId="1076"/>
        <pc:sldMkLst>
          <pc:docMk/>
          <pc:sldMk cId="0" sldId="285"/>
        </pc:sldMkLst>
        <pc:spChg chg="mod">
          <ac:chgData name="ゲスト ユーザー" userId="" providerId="Windows Live" clId="Web-{5C357B7A-847D-4C08-B136-12D5F81F49FF}" dt="2021-02-26T08:32:32.862" v="86" actId="1076"/>
          <ac:spMkLst>
            <pc:docMk/>
            <pc:sldMk cId="0" sldId="285"/>
            <ac:spMk id="46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28.768" v="84" actId="1076"/>
          <ac:spMkLst>
            <pc:docMk/>
            <pc:sldMk cId="0" sldId="285"/>
            <ac:spMk id="46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28.784" v="85" actId="1076"/>
          <ac:spMkLst>
            <pc:docMk/>
            <pc:sldMk cId="0" sldId="285"/>
            <ac:spMk id="46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44.065" v="88" actId="1076"/>
        <pc:sldMkLst>
          <pc:docMk/>
          <pc:sldMk cId="0" sldId="286"/>
        </pc:sldMkLst>
        <pc:spChg chg="mod">
          <ac:chgData name="ゲスト ユーザー" userId="" providerId="Windows Live" clId="Web-{5C357B7A-847D-4C08-B136-12D5F81F49FF}" dt="2021-02-26T08:32:40.550" v="87" actId="20577"/>
          <ac:spMkLst>
            <pc:docMk/>
            <pc:sldMk cId="0" sldId="286"/>
            <ac:spMk id="4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44.065" v="88" actId="1076"/>
          <ac:spMkLst>
            <pc:docMk/>
            <pc:sldMk cId="0" sldId="286"/>
            <ac:spMk id="47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3:23.800" v="94" actId="1076"/>
        <pc:sldMkLst>
          <pc:docMk/>
          <pc:sldMk cId="0" sldId="289"/>
        </pc:sldMkLst>
        <pc:spChg chg="mod">
          <ac:chgData name="ゲスト ユーザー" userId="" providerId="Windows Live" clId="Web-{5C357B7A-847D-4C08-B136-12D5F81F49FF}" dt="2021-02-26T08:33:07.269" v="91" actId="20577"/>
          <ac:spMkLst>
            <pc:docMk/>
            <pc:sldMk cId="0" sldId="289"/>
            <ac:spMk id="51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3:17.738" v="93" actId="1076"/>
          <ac:spMkLst>
            <pc:docMk/>
            <pc:sldMk cId="0" sldId="289"/>
            <ac:spMk id="51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3:23.800" v="94" actId="1076"/>
          <ac:spMkLst>
            <pc:docMk/>
            <pc:sldMk cId="0" sldId="289"/>
            <ac:spMk id="52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3:11.253" v="92" actId="1076"/>
          <ac:spMkLst>
            <pc:docMk/>
            <pc:sldMk cId="0" sldId="289"/>
            <ac:spMk id="52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4:26.848" v="100" actId="1076"/>
        <pc:sldMkLst>
          <pc:docMk/>
          <pc:sldMk cId="0" sldId="291"/>
        </pc:sldMkLst>
        <pc:spChg chg="mod">
          <ac:chgData name="ゲスト ユーザー" userId="" providerId="Windows Live" clId="Web-{5C357B7A-847D-4C08-B136-12D5F81F49FF}" dt="2021-02-26T08:34:14.332" v="97" actId="20577"/>
          <ac:spMkLst>
            <pc:docMk/>
            <pc:sldMk cId="0" sldId="291"/>
            <ac:spMk id="54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05.816" v="95" actId="1076"/>
          <ac:spMkLst>
            <pc:docMk/>
            <pc:sldMk cId="0" sldId="291"/>
            <ac:spMk id="5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26.848" v="100" actId="1076"/>
          <ac:spMkLst>
            <pc:docMk/>
            <pc:sldMk cId="0" sldId="291"/>
            <ac:spMk id="55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22.269" v="99" actId="1076"/>
          <ac:spMkLst>
            <pc:docMk/>
            <pc:sldMk cId="0" sldId="291"/>
            <ac:spMk id="55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4:43.660" v="103" actId="1076"/>
        <pc:sldMkLst>
          <pc:docMk/>
          <pc:sldMk cId="0" sldId="292"/>
        </pc:sldMkLst>
        <pc:spChg chg="mod">
          <ac:chgData name="ゲスト ユーザー" userId="" providerId="Windows Live" clId="Web-{5C357B7A-847D-4C08-B136-12D5F81F49FF}" dt="2021-02-26T08:34:36.785" v="101" actId="20577"/>
          <ac:spMkLst>
            <pc:docMk/>
            <pc:sldMk cId="0" sldId="292"/>
            <ac:spMk id="56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41.301" v="102" actId="1076"/>
          <ac:spMkLst>
            <pc:docMk/>
            <pc:sldMk cId="0" sldId="292"/>
            <ac:spMk id="57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43.660" v="103" actId="1076"/>
          <ac:spMkLst>
            <pc:docMk/>
            <pc:sldMk cId="0" sldId="292"/>
            <ac:spMk id="57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5:40.786" v="106" actId="1076"/>
        <pc:sldMkLst>
          <pc:docMk/>
          <pc:sldMk cId="0" sldId="293"/>
        </pc:sldMkLst>
        <pc:spChg chg="mod">
          <ac:chgData name="ゲスト ユーザー" userId="" providerId="Windows Live" clId="Web-{5C357B7A-847D-4C08-B136-12D5F81F49FF}" dt="2021-02-26T08:35:40.786" v="106" actId="1076"/>
          <ac:spMkLst>
            <pc:docMk/>
            <pc:sldMk cId="0" sldId="293"/>
            <ac:spMk id="58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5:35.427" v="105" actId="1076"/>
          <ac:spMkLst>
            <pc:docMk/>
            <pc:sldMk cId="0" sldId="293"/>
            <ac:spMk id="58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5:31.005" v="104" actId="1076"/>
          <ac:spMkLst>
            <pc:docMk/>
            <pc:sldMk cId="0" sldId="293"/>
            <ac:spMk id="58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6:07.802" v="110" actId="1076"/>
        <pc:sldMkLst>
          <pc:docMk/>
          <pc:sldMk cId="0" sldId="294"/>
        </pc:sldMkLst>
        <pc:spChg chg="mod">
          <ac:chgData name="ゲスト ユーザー" userId="" providerId="Windows Live" clId="Web-{5C357B7A-847D-4C08-B136-12D5F81F49FF}" dt="2021-02-26T08:35:55.661" v="107" actId="20577"/>
          <ac:spMkLst>
            <pc:docMk/>
            <pc:sldMk cId="0" sldId="294"/>
            <ac:spMk id="60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6:07.786" v="109" actId="1076"/>
          <ac:spMkLst>
            <pc:docMk/>
            <pc:sldMk cId="0" sldId="294"/>
            <ac:spMk id="60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6:07.802" v="110" actId="1076"/>
          <ac:spMkLst>
            <pc:docMk/>
            <pc:sldMk cId="0" sldId="294"/>
            <ac:spMk id="60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6:00.567" v="108" actId="1076"/>
          <ac:spMkLst>
            <pc:docMk/>
            <pc:sldMk cId="0" sldId="294"/>
            <ac:spMk id="607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6:23.771" v="111" actId="1076"/>
        <pc:sldMkLst>
          <pc:docMk/>
          <pc:sldMk cId="0" sldId="296"/>
        </pc:sldMkLst>
        <pc:spChg chg="mod">
          <ac:chgData name="ゲスト ユーザー" userId="" providerId="Windows Live" clId="Web-{5C357B7A-847D-4C08-B136-12D5F81F49FF}" dt="2021-02-26T08:36:23.771" v="111" actId="1076"/>
          <ac:spMkLst>
            <pc:docMk/>
            <pc:sldMk cId="0" sldId="296"/>
            <ac:spMk id="64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6:47.193" v="113" actId="1076"/>
        <pc:sldMkLst>
          <pc:docMk/>
          <pc:sldMk cId="0" sldId="297"/>
        </pc:sldMkLst>
        <pc:spChg chg="mod">
          <ac:chgData name="ゲスト ユーザー" userId="" providerId="Windows Live" clId="Web-{5C357B7A-847D-4C08-B136-12D5F81F49FF}" dt="2021-02-26T08:36:47.193" v="113" actId="1076"/>
          <ac:spMkLst>
            <pc:docMk/>
            <pc:sldMk cId="0" sldId="297"/>
            <ac:spMk id="66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7:15.678" v="114" actId="1076"/>
        <pc:sldMkLst>
          <pc:docMk/>
          <pc:sldMk cId="0" sldId="298"/>
        </pc:sldMkLst>
        <pc:spChg chg="mod">
          <ac:chgData name="ゲスト ユーザー" userId="" providerId="Windows Live" clId="Web-{5C357B7A-847D-4C08-B136-12D5F81F49FF}" dt="2021-02-26T08:37:15.678" v="114" actId="1076"/>
          <ac:spMkLst>
            <pc:docMk/>
            <pc:sldMk cId="0" sldId="298"/>
            <ac:spMk id="67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7:31.115" v="117" actId="1076"/>
        <pc:sldMkLst>
          <pc:docMk/>
          <pc:sldMk cId="0" sldId="299"/>
        </pc:sldMkLst>
        <pc:spChg chg="mod">
          <ac:chgData name="ゲスト ユーザー" userId="" providerId="Windows Live" clId="Web-{5C357B7A-847D-4C08-B136-12D5F81F49FF}" dt="2021-02-26T08:37:31.115" v="117" actId="1076"/>
          <ac:spMkLst>
            <pc:docMk/>
            <pc:sldMk cId="0" sldId="299"/>
            <ac:spMk id="68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7:28.022" v="116" actId="1076"/>
          <ac:spMkLst>
            <pc:docMk/>
            <pc:sldMk cId="0" sldId="299"/>
            <ac:spMk id="68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7:22.975" v="115" actId="1076"/>
          <ac:spMkLst>
            <pc:docMk/>
            <pc:sldMk cId="0" sldId="299"/>
            <ac:spMk id="688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7:46.709" v="119" actId="1076"/>
        <pc:sldMkLst>
          <pc:docMk/>
          <pc:sldMk cId="0" sldId="302"/>
        </pc:sldMkLst>
        <pc:spChg chg="mod">
          <ac:chgData name="ゲスト ユーザー" userId="" providerId="Windows Live" clId="Web-{5C357B7A-847D-4C08-B136-12D5F81F49FF}" dt="2021-02-26T08:37:46.709" v="118" actId="1076"/>
          <ac:spMkLst>
            <pc:docMk/>
            <pc:sldMk cId="0" sldId="302"/>
            <ac:spMk id="73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7:46.709" v="119" actId="1076"/>
          <ac:spMkLst>
            <pc:docMk/>
            <pc:sldMk cId="0" sldId="302"/>
            <ac:spMk id="73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8:12.803" v="124" actId="1076"/>
        <pc:sldMkLst>
          <pc:docMk/>
          <pc:sldMk cId="0" sldId="303"/>
        </pc:sldMkLst>
        <pc:spChg chg="mod">
          <ac:chgData name="ゲスト ユーザー" userId="" providerId="Windows Live" clId="Web-{5C357B7A-847D-4C08-B136-12D5F81F49FF}" dt="2021-02-26T08:37:59.756" v="121" actId="1076"/>
          <ac:spMkLst>
            <pc:docMk/>
            <pc:sldMk cId="0" sldId="303"/>
            <ac:spMk id="75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12.803" v="124" actId="1076"/>
          <ac:spMkLst>
            <pc:docMk/>
            <pc:sldMk cId="0" sldId="303"/>
            <ac:spMk id="7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01.397" v="122" actId="1076"/>
          <ac:spMkLst>
            <pc:docMk/>
            <pc:sldMk cId="0" sldId="303"/>
            <ac:spMk id="75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07.053" v="123" actId="1076"/>
          <ac:spMkLst>
            <pc:docMk/>
            <pc:sldMk cId="0" sldId="303"/>
            <ac:spMk id="75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8:29.241" v="128" actId="1076"/>
        <pc:sldMkLst>
          <pc:docMk/>
          <pc:sldMk cId="0" sldId="304"/>
        </pc:sldMkLst>
        <pc:spChg chg="mod">
          <ac:chgData name="ゲスト ユーザー" userId="" providerId="Windows Live" clId="Web-{5C357B7A-847D-4C08-B136-12D5F81F49FF}" dt="2021-02-26T08:38:22.647" v="125" actId="1076"/>
          <ac:spMkLst>
            <pc:docMk/>
            <pc:sldMk cId="0" sldId="304"/>
            <ac:spMk id="76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22.663" v="126" actId="1076"/>
          <ac:spMkLst>
            <pc:docMk/>
            <pc:sldMk cId="0" sldId="304"/>
            <ac:spMk id="76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29.225" v="127" actId="1076"/>
          <ac:spMkLst>
            <pc:docMk/>
            <pc:sldMk cId="0" sldId="304"/>
            <ac:spMk id="77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29.241" v="128" actId="1076"/>
          <ac:spMkLst>
            <pc:docMk/>
            <pc:sldMk cId="0" sldId="304"/>
            <ac:spMk id="77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8:45.351" v="131" actId="1076"/>
        <pc:sldMkLst>
          <pc:docMk/>
          <pc:sldMk cId="0" sldId="305"/>
        </pc:sldMkLst>
        <pc:spChg chg="mod">
          <ac:chgData name="ゲスト ユーザー" userId="" providerId="Windows Live" clId="Web-{5C357B7A-847D-4C08-B136-12D5F81F49FF}" dt="2021-02-26T08:38:38.350" v="129" actId="1076"/>
          <ac:spMkLst>
            <pc:docMk/>
            <pc:sldMk cId="0" sldId="305"/>
            <ac:spMk id="78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38.366" v="130" actId="1076"/>
          <ac:spMkLst>
            <pc:docMk/>
            <pc:sldMk cId="0" sldId="305"/>
            <ac:spMk id="78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45.351" v="131" actId="1076"/>
          <ac:spMkLst>
            <pc:docMk/>
            <pc:sldMk cId="0" sldId="305"/>
            <ac:spMk id="78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20.852" v="135" actId="1076"/>
        <pc:sldMkLst>
          <pc:docMk/>
          <pc:sldMk cId="0" sldId="306"/>
        </pc:sldMkLst>
        <pc:spChg chg="mod">
          <ac:chgData name="ゲスト ユーザー" userId="" providerId="Windows Live" clId="Web-{5C357B7A-847D-4C08-B136-12D5F81F49FF}" dt="2021-02-26T08:41:17.821" v="132" actId="1076"/>
          <ac:spMkLst>
            <pc:docMk/>
            <pc:sldMk cId="0" sldId="306"/>
            <ac:spMk id="79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17.837" v="133" actId="1076"/>
          <ac:spMkLst>
            <pc:docMk/>
            <pc:sldMk cId="0" sldId="306"/>
            <ac:spMk id="79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20.852" v="135" actId="1076"/>
          <ac:spMkLst>
            <pc:docMk/>
            <pc:sldMk cId="0" sldId="306"/>
            <ac:spMk id="80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30.852" v="136" actId="1076"/>
        <pc:sldMkLst>
          <pc:docMk/>
          <pc:sldMk cId="0" sldId="308"/>
        </pc:sldMkLst>
        <pc:spChg chg="mod">
          <ac:chgData name="ゲスト ユーザー" userId="" providerId="Windows Live" clId="Web-{5C357B7A-847D-4C08-B136-12D5F81F49FF}" dt="2021-02-26T08:41:30.852" v="136" actId="1076"/>
          <ac:spMkLst>
            <pc:docMk/>
            <pc:sldMk cId="0" sldId="308"/>
            <ac:spMk id="837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37.243" v="137" actId="1076"/>
        <pc:sldMkLst>
          <pc:docMk/>
          <pc:sldMk cId="0" sldId="309"/>
        </pc:sldMkLst>
        <pc:spChg chg="mod">
          <ac:chgData name="ゲスト ユーザー" userId="" providerId="Windows Live" clId="Web-{5C357B7A-847D-4C08-B136-12D5F81F49FF}" dt="2021-02-26T08:41:37.243" v="137" actId="1076"/>
          <ac:spMkLst>
            <pc:docMk/>
            <pc:sldMk cId="0" sldId="309"/>
            <ac:spMk id="85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55.071" v="142" actId="1076"/>
        <pc:sldMkLst>
          <pc:docMk/>
          <pc:sldMk cId="0" sldId="310"/>
        </pc:sldMkLst>
        <pc:spChg chg="mod">
          <ac:chgData name="ゲスト ユーザー" userId="" providerId="Windows Live" clId="Web-{5C357B7A-847D-4C08-B136-12D5F81F49FF}" dt="2021-02-26T08:41:42.446" v="138" actId="1076"/>
          <ac:spMkLst>
            <pc:docMk/>
            <pc:sldMk cId="0" sldId="310"/>
            <ac:spMk id="86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55.071" v="142" actId="1076"/>
          <ac:spMkLst>
            <pc:docMk/>
            <pc:sldMk cId="0" sldId="310"/>
            <ac:spMk id="86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46.087" v="139" actId="1076"/>
          <ac:spMkLst>
            <pc:docMk/>
            <pc:sldMk cId="0" sldId="310"/>
            <ac:spMk id="87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52.290" v="141" actId="1076"/>
          <ac:spMkLst>
            <pc:docMk/>
            <pc:sldMk cId="0" sldId="310"/>
            <ac:spMk id="87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14.759" v="146" actId="1076"/>
        <pc:sldMkLst>
          <pc:docMk/>
          <pc:sldMk cId="0" sldId="311"/>
        </pc:sldMkLst>
        <pc:spChg chg="mod">
          <ac:chgData name="ゲスト ユーザー" userId="" providerId="Windows Live" clId="Web-{5C357B7A-847D-4C08-B136-12D5F81F49FF}" dt="2021-02-26T08:42:14.759" v="146" actId="1076"/>
          <ac:spMkLst>
            <pc:docMk/>
            <pc:sldMk cId="0" sldId="311"/>
            <ac:spMk id="89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03.400" v="143" actId="1076"/>
          <ac:spMkLst>
            <pc:docMk/>
            <pc:sldMk cId="0" sldId="311"/>
            <ac:spMk id="89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08.775" v="144" actId="1076"/>
          <ac:spMkLst>
            <pc:docMk/>
            <pc:sldMk cId="0" sldId="311"/>
            <ac:spMk id="89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11.619" v="145" actId="1076"/>
          <ac:spMkLst>
            <pc:docMk/>
            <pc:sldMk cId="0" sldId="311"/>
            <ac:spMk id="89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27.994" v="149" actId="1076"/>
        <pc:sldMkLst>
          <pc:docMk/>
          <pc:sldMk cId="0" sldId="312"/>
        </pc:sldMkLst>
        <pc:spChg chg="mod">
          <ac:chgData name="ゲスト ユーザー" userId="" providerId="Windows Live" clId="Web-{5C357B7A-847D-4C08-B136-12D5F81F49FF}" dt="2021-02-26T08:42:20.744" v="147" actId="1076"/>
          <ac:spMkLst>
            <pc:docMk/>
            <pc:sldMk cId="0" sldId="312"/>
            <ac:spMk id="92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25.212" v="148" actId="1076"/>
          <ac:spMkLst>
            <pc:docMk/>
            <pc:sldMk cId="0" sldId="312"/>
            <ac:spMk id="92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27.994" v="149" actId="1076"/>
          <ac:spMkLst>
            <pc:docMk/>
            <pc:sldMk cId="0" sldId="312"/>
            <ac:spMk id="92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33.697" v="150" actId="1076"/>
        <pc:sldMkLst>
          <pc:docMk/>
          <pc:sldMk cId="0" sldId="313"/>
        </pc:sldMkLst>
        <pc:spChg chg="mod">
          <ac:chgData name="ゲスト ユーザー" userId="" providerId="Windows Live" clId="Web-{5C357B7A-847D-4C08-B136-12D5F81F49FF}" dt="2021-02-26T08:42:33.697" v="150" actId="1076"/>
          <ac:spMkLst>
            <pc:docMk/>
            <pc:sldMk cId="0" sldId="313"/>
            <ac:spMk id="93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44.744" v="152" actId="1076"/>
        <pc:sldMkLst>
          <pc:docMk/>
          <pc:sldMk cId="0" sldId="314"/>
        </pc:sldMkLst>
        <pc:spChg chg="mod">
          <ac:chgData name="ゲスト ユーザー" userId="" providerId="Windows Live" clId="Web-{5C357B7A-847D-4C08-B136-12D5F81F49FF}" dt="2021-02-26T08:42:44.744" v="152" actId="1076"/>
          <ac:spMkLst>
            <pc:docMk/>
            <pc:sldMk cId="0" sldId="314"/>
            <ac:spMk id="94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40.244" v="151" actId="1076"/>
          <ac:spMkLst>
            <pc:docMk/>
            <pc:sldMk cId="0" sldId="314"/>
            <ac:spMk id="94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48.931" v="153" actId="1076"/>
        <pc:sldMkLst>
          <pc:docMk/>
          <pc:sldMk cId="0" sldId="315"/>
        </pc:sldMkLst>
        <pc:spChg chg="mod">
          <ac:chgData name="ゲスト ユーザー" userId="" providerId="Windows Live" clId="Web-{5C357B7A-847D-4C08-B136-12D5F81F49FF}" dt="2021-02-26T08:42:48.931" v="153" actId="1076"/>
          <ac:spMkLst>
            <pc:docMk/>
            <pc:sldMk cId="0" sldId="315"/>
            <ac:spMk id="96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3:06.213" v="157" actId="1076"/>
        <pc:sldMkLst>
          <pc:docMk/>
          <pc:sldMk cId="0" sldId="316"/>
        </pc:sldMkLst>
        <pc:spChg chg="mod">
          <ac:chgData name="ゲスト ユーザー" userId="" providerId="Windows Live" clId="Web-{5C357B7A-847D-4C08-B136-12D5F81F49FF}" dt="2021-02-26T08:42:54.588" v="154" actId="1076"/>
          <ac:spMkLst>
            <pc:docMk/>
            <pc:sldMk cId="0" sldId="316"/>
            <ac:spMk id="97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06.213" v="157" actId="1076"/>
          <ac:spMkLst>
            <pc:docMk/>
            <pc:sldMk cId="0" sldId="316"/>
            <ac:spMk id="9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01.619" v="156" actId="1076"/>
          <ac:spMkLst>
            <pc:docMk/>
            <pc:sldMk cId="0" sldId="316"/>
            <ac:spMk id="97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57.900" v="155" actId="1076"/>
          <ac:spMkLst>
            <pc:docMk/>
            <pc:sldMk cId="0" sldId="316"/>
            <ac:spMk id="98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3:32.119" v="162" actId="1076"/>
        <pc:sldMkLst>
          <pc:docMk/>
          <pc:sldMk cId="0" sldId="317"/>
        </pc:sldMkLst>
        <pc:spChg chg="mod">
          <ac:chgData name="ゲスト ユーザー" userId="" providerId="Windows Live" clId="Web-{5C357B7A-847D-4C08-B136-12D5F81F49FF}" dt="2021-02-26T08:43:32.119" v="162" actId="1076"/>
          <ac:spMkLst>
            <pc:docMk/>
            <pc:sldMk cId="0" sldId="317"/>
            <ac:spMk id="99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22.604" v="158" actId="1076"/>
          <ac:spMkLst>
            <pc:docMk/>
            <pc:sldMk cId="0" sldId="317"/>
            <ac:spMk id="100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29.182" v="161" actId="1076"/>
          <ac:spMkLst>
            <pc:docMk/>
            <pc:sldMk cId="0" sldId="317"/>
            <ac:spMk id="100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22.635" v="160" actId="1076"/>
          <ac:spMkLst>
            <pc:docMk/>
            <pc:sldMk cId="0" sldId="317"/>
            <ac:spMk id="100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3:46.995" v="165" actId="1076"/>
        <pc:sldMkLst>
          <pc:docMk/>
          <pc:sldMk cId="0" sldId="318"/>
        </pc:sldMkLst>
        <pc:spChg chg="mod">
          <ac:chgData name="ゲスト ユーザー" userId="" providerId="Windows Live" clId="Web-{5C357B7A-847D-4C08-B136-12D5F81F49FF}" dt="2021-02-26T08:43:39.619" v="163" actId="1076"/>
          <ac:spMkLst>
            <pc:docMk/>
            <pc:sldMk cId="0" sldId="318"/>
            <ac:spMk id="101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42.213" v="164" actId="1076"/>
          <ac:spMkLst>
            <pc:docMk/>
            <pc:sldMk cId="0" sldId="318"/>
            <ac:spMk id="101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46.995" v="165" actId="1076"/>
          <ac:spMkLst>
            <pc:docMk/>
            <pc:sldMk cId="0" sldId="318"/>
            <ac:spMk id="101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4:18.870" v="171" actId="1076"/>
        <pc:sldMkLst>
          <pc:docMk/>
          <pc:sldMk cId="0" sldId="320"/>
        </pc:sldMkLst>
        <pc:spChg chg="mod">
          <ac:chgData name="ゲスト ユーザー" userId="" providerId="Windows Live" clId="Web-{5C357B7A-847D-4C08-B136-12D5F81F49FF}" dt="2021-02-26T08:44:03.463" v="166" actId="1076"/>
          <ac:spMkLst>
            <pc:docMk/>
            <pc:sldMk cId="0" sldId="320"/>
            <ac:spMk id="104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07" v="167" actId="1076"/>
          <ac:spMkLst>
            <pc:docMk/>
            <pc:sldMk cId="0" sldId="320"/>
            <ac:spMk id="104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23" v="168" actId="1076"/>
          <ac:spMkLst>
            <pc:docMk/>
            <pc:sldMk cId="0" sldId="320"/>
            <ac:spMk id="104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39" v="169" actId="1076"/>
          <ac:spMkLst>
            <pc:docMk/>
            <pc:sldMk cId="0" sldId="320"/>
            <ac:spMk id="104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54" v="170" actId="1076"/>
          <ac:spMkLst>
            <pc:docMk/>
            <pc:sldMk cId="0" sldId="320"/>
            <ac:spMk id="104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70" v="171" actId="1076"/>
          <ac:spMkLst>
            <pc:docMk/>
            <pc:sldMk cId="0" sldId="320"/>
            <ac:spMk id="104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4:44.480" v="174" actId="1076"/>
        <pc:sldMkLst>
          <pc:docMk/>
          <pc:sldMk cId="0" sldId="321"/>
        </pc:sldMkLst>
        <pc:spChg chg="mod">
          <ac:chgData name="ゲスト ユーザー" userId="" providerId="Windows Live" clId="Web-{5C357B7A-847D-4C08-B136-12D5F81F49FF}" dt="2021-02-26T08:44:42.073" v="173" actId="1076"/>
          <ac:spMkLst>
            <pc:docMk/>
            <pc:sldMk cId="0" sldId="321"/>
            <ac:spMk id="106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44.480" v="174" actId="1076"/>
          <ac:spMkLst>
            <pc:docMk/>
            <pc:sldMk cId="0" sldId="321"/>
            <ac:spMk id="106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33.323" v="172" actId="1076"/>
          <ac:spMkLst>
            <pc:docMk/>
            <pc:sldMk cId="0" sldId="321"/>
            <ac:spMk id="106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5:18.949" v="183" actId="1076"/>
        <pc:sldMkLst>
          <pc:docMk/>
          <pc:sldMk cId="0" sldId="322"/>
        </pc:sldMkLst>
        <pc:spChg chg="mod">
          <ac:chgData name="ゲスト ユーザー" userId="" providerId="Windows Live" clId="Web-{5C357B7A-847D-4C08-B136-12D5F81F49FF}" dt="2021-02-26T08:44:49.495" v="175" actId="1076"/>
          <ac:spMkLst>
            <pc:docMk/>
            <pc:sldMk cId="0" sldId="322"/>
            <ac:spMk id="107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07.245" v="179" actId="1076"/>
          <ac:spMkLst>
            <pc:docMk/>
            <pc:sldMk cId="0" sldId="322"/>
            <ac:spMk id="10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04.277" v="178" actId="1076"/>
          <ac:spMkLst>
            <pc:docMk/>
            <pc:sldMk cId="0" sldId="322"/>
            <ac:spMk id="107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10.527" v="180" actId="1076"/>
          <ac:spMkLst>
            <pc:docMk/>
            <pc:sldMk cId="0" sldId="322"/>
            <ac:spMk id="108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15.855" v="182" actId="1076"/>
          <ac:spMkLst>
            <pc:docMk/>
            <pc:sldMk cId="0" sldId="322"/>
            <ac:spMk id="108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18.949" v="183" actId="1076"/>
          <ac:spMkLst>
            <pc:docMk/>
            <pc:sldMk cId="0" sldId="322"/>
            <ac:spMk id="108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5:37.324" v="186" actId="1076"/>
        <pc:sldMkLst>
          <pc:docMk/>
          <pc:sldMk cId="0" sldId="323"/>
        </pc:sldMkLst>
        <pc:spChg chg="mod">
          <ac:chgData name="ゲスト ユーザー" userId="" providerId="Windows Live" clId="Web-{5C357B7A-847D-4C08-B136-12D5F81F49FF}" dt="2021-02-26T08:45:25.527" v="184" actId="1076"/>
          <ac:spMkLst>
            <pc:docMk/>
            <pc:sldMk cId="0" sldId="323"/>
            <ac:spMk id="109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28.105" v="185" actId="1076"/>
          <ac:spMkLst>
            <pc:docMk/>
            <pc:sldMk cId="0" sldId="323"/>
            <ac:spMk id="109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37.324" v="186" actId="1076"/>
          <ac:spMkLst>
            <pc:docMk/>
            <pc:sldMk cId="0" sldId="323"/>
            <ac:spMk id="109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5:53.637" v="189" actId="1076"/>
        <pc:sldMkLst>
          <pc:docMk/>
          <pc:sldMk cId="0" sldId="324"/>
        </pc:sldMkLst>
        <pc:spChg chg="mod">
          <ac:chgData name="ゲスト ユーザー" userId="" providerId="Windows Live" clId="Web-{5C357B7A-847D-4C08-B136-12D5F81F49FF}" dt="2021-02-26T08:45:46.418" v="187" actId="1076"/>
          <ac:spMkLst>
            <pc:docMk/>
            <pc:sldMk cId="0" sldId="324"/>
            <ac:spMk id="111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49.762" v="188" actId="1076"/>
          <ac:spMkLst>
            <pc:docMk/>
            <pc:sldMk cId="0" sldId="324"/>
            <ac:spMk id="111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53.637" v="189" actId="1076"/>
          <ac:spMkLst>
            <pc:docMk/>
            <pc:sldMk cId="0" sldId="324"/>
            <ac:spMk id="111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6:10.574" v="191" actId="1076"/>
        <pc:sldMkLst>
          <pc:docMk/>
          <pc:sldMk cId="0" sldId="325"/>
        </pc:sldMkLst>
        <pc:spChg chg="mod">
          <ac:chgData name="ゲスト ユーザー" userId="" providerId="Windows Live" clId="Web-{5C357B7A-847D-4C08-B136-12D5F81F49FF}" dt="2021-02-26T08:46:10.574" v="191" actId="1076"/>
          <ac:spMkLst>
            <pc:docMk/>
            <pc:sldMk cId="0" sldId="325"/>
            <ac:spMk id="112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6:06.121" v="190" actId="1076"/>
          <ac:spMkLst>
            <pc:docMk/>
            <pc:sldMk cId="0" sldId="325"/>
            <ac:spMk id="1125" creationId="{00000000-0000-0000-0000-000000000000}"/>
          </ac:spMkLst>
        </pc:spChg>
      </pc:sldChg>
    </pc:docChg>
  </pc:docChgLst>
  <pc:docChgLst>
    <pc:chgData name="ゲスト ユーザー" providerId="Windows Live" clId="Web-{0DDB059E-E527-414F-B45C-57A6406F9527}"/>
    <pc:docChg chg="modSld">
      <pc:chgData name="ゲスト ユーザー" userId="" providerId="Windows Live" clId="Web-{0DDB059E-E527-414F-B45C-57A6406F9527}" dt="2021-03-03T09:08:45.729" v="12" actId="1076"/>
      <pc:docMkLst>
        <pc:docMk/>
      </pc:docMkLst>
      <pc:sldChg chg="modSp">
        <pc:chgData name="ゲスト ユーザー" userId="" providerId="Windows Live" clId="Web-{0DDB059E-E527-414F-B45C-57A6406F9527}" dt="2021-03-03T09:04:49.772" v="0" actId="1076"/>
        <pc:sldMkLst>
          <pc:docMk/>
          <pc:sldMk cId="0" sldId="280"/>
        </pc:sldMkLst>
        <pc:spChg chg="mod">
          <ac:chgData name="ゲスト ユーザー" userId="" providerId="Windows Live" clId="Web-{0DDB059E-E527-414F-B45C-57A6406F9527}" dt="2021-03-03T09:04:49.772" v="0" actId="1076"/>
          <ac:spMkLst>
            <pc:docMk/>
            <pc:sldMk cId="0" sldId="280"/>
            <ac:spMk id="404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5:47.554" v="6" actId="1076"/>
        <pc:sldMkLst>
          <pc:docMk/>
          <pc:sldMk cId="0" sldId="290"/>
        </pc:sldMkLst>
        <pc:spChg chg="mod">
          <ac:chgData name="ゲスト ユーザー" userId="" providerId="Windows Live" clId="Web-{0DDB059E-E527-414F-B45C-57A6406F9527}" dt="2021-03-03T09:05:33.851" v="3" actId="1076"/>
          <ac:spMkLst>
            <pc:docMk/>
            <pc:sldMk cId="0" sldId="290"/>
            <ac:spMk id="537" creationId="{00000000-0000-0000-0000-000000000000}"/>
          </ac:spMkLst>
        </pc:spChg>
        <pc:spChg chg="mod">
          <ac:chgData name="ゲスト ユーザー" userId="" providerId="Windows Live" clId="Web-{0DDB059E-E527-414F-B45C-57A6406F9527}" dt="2021-03-03T09:05:47.554" v="6" actId="1076"/>
          <ac:spMkLst>
            <pc:docMk/>
            <pc:sldMk cId="0" sldId="290"/>
            <ac:spMk id="538" creationId="{00000000-0000-0000-0000-000000000000}"/>
          </ac:spMkLst>
        </pc:spChg>
        <pc:spChg chg="mod">
          <ac:chgData name="ゲスト ユーザー" userId="" providerId="Windows Live" clId="Web-{0DDB059E-E527-414F-B45C-57A6406F9527}" dt="2021-03-03T09:05:40.835" v="4" actId="1076"/>
          <ac:spMkLst>
            <pc:docMk/>
            <pc:sldMk cId="0" sldId="290"/>
            <ac:spMk id="539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6:11.648" v="7" actId="1076"/>
        <pc:sldMkLst>
          <pc:docMk/>
          <pc:sldMk cId="0" sldId="295"/>
        </pc:sldMkLst>
        <pc:spChg chg="mod">
          <ac:chgData name="ゲスト ユーザー" userId="" providerId="Windows Live" clId="Web-{0DDB059E-E527-414F-B45C-57A6406F9527}" dt="2021-03-03T09:06:11.648" v="7" actId="1076"/>
          <ac:spMkLst>
            <pc:docMk/>
            <pc:sldMk cId="0" sldId="295"/>
            <ac:spMk id="622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6:46.571" v="8" actId="1076"/>
        <pc:sldMkLst>
          <pc:docMk/>
          <pc:sldMk cId="0" sldId="307"/>
        </pc:sldMkLst>
        <pc:spChg chg="mod">
          <ac:chgData name="ゲスト ユーザー" userId="" providerId="Windows Live" clId="Web-{0DDB059E-E527-414F-B45C-57A6406F9527}" dt="2021-03-03T09:06:46.571" v="8" actId="1076"/>
          <ac:spMkLst>
            <pc:docMk/>
            <pc:sldMk cId="0" sldId="307"/>
            <ac:spMk id="822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7:00.852" v="10" actId="1076"/>
        <pc:sldMkLst>
          <pc:docMk/>
          <pc:sldMk cId="0" sldId="308"/>
        </pc:sldMkLst>
        <pc:spChg chg="mod">
          <ac:chgData name="ゲスト ユーザー" userId="" providerId="Windows Live" clId="Web-{0DDB059E-E527-414F-B45C-57A6406F9527}" dt="2021-03-03T09:06:55.774" v="9" actId="1076"/>
          <ac:spMkLst>
            <pc:docMk/>
            <pc:sldMk cId="0" sldId="308"/>
            <ac:spMk id="836" creationId="{00000000-0000-0000-0000-000000000000}"/>
          </ac:spMkLst>
        </pc:spChg>
        <pc:spChg chg="mod">
          <ac:chgData name="ゲスト ユーザー" userId="" providerId="Windows Live" clId="Web-{0DDB059E-E527-414F-B45C-57A6406F9527}" dt="2021-03-03T09:07:00.852" v="10" actId="1076"/>
          <ac:spMkLst>
            <pc:docMk/>
            <pc:sldMk cId="0" sldId="308"/>
            <ac:spMk id="838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8:32.213" v="11" actId="1076"/>
        <pc:sldMkLst>
          <pc:docMk/>
          <pc:sldMk cId="0" sldId="314"/>
        </pc:sldMkLst>
        <pc:spChg chg="mod">
          <ac:chgData name="ゲスト ユーザー" userId="" providerId="Windows Live" clId="Web-{0DDB059E-E527-414F-B45C-57A6406F9527}" dt="2021-03-03T09:08:32.213" v="11" actId="1076"/>
          <ac:spMkLst>
            <pc:docMk/>
            <pc:sldMk cId="0" sldId="314"/>
            <ac:spMk id="948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8:45.729" v="12" actId="1076"/>
        <pc:sldMkLst>
          <pc:docMk/>
          <pc:sldMk cId="0" sldId="317"/>
        </pc:sldMkLst>
        <pc:spChg chg="mod">
          <ac:chgData name="ゲスト ユーザー" userId="" providerId="Windows Live" clId="Web-{0DDB059E-E527-414F-B45C-57A6406F9527}" dt="2021-03-03T09:08:45.729" v="12" actId="1076"/>
          <ac:spMkLst>
            <pc:docMk/>
            <pc:sldMk cId="0" sldId="317"/>
            <ac:spMk id="1000" creationId="{00000000-0000-0000-0000-000000000000}"/>
          </ac:spMkLst>
        </pc:spChg>
      </pc:sldChg>
    </pc:docChg>
  </pc:docChgLst>
  <pc:docChgLst>
    <pc:chgData name="ゲスト ユーザー" providerId="Windows Live" clId="Web-{61FD4B55-F766-41A2-8622-553ECE4D73F2}"/>
    <pc:docChg chg="modSld">
      <pc:chgData name="ゲスト ユーザー" userId="" providerId="Windows Live" clId="Web-{61FD4B55-F766-41A2-8622-553ECE4D73F2}" dt="2021-03-04T06:16:33.487" v="52" actId="20577"/>
      <pc:docMkLst>
        <pc:docMk/>
      </pc:docMkLst>
      <pc:sldChg chg="addSp delSp modSp">
        <pc:chgData name="ゲスト ユーザー" userId="" providerId="Windows Live" clId="Web-{61FD4B55-F766-41A2-8622-553ECE4D73F2}" dt="2021-03-04T06:02:35.829" v="38" actId="1076"/>
        <pc:sldMkLst>
          <pc:docMk/>
          <pc:sldMk cId="0" sldId="257"/>
        </pc:sldMkLst>
        <pc:spChg chg="add del mod">
          <ac:chgData name="ゲスト ユーザー" userId="" providerId="Windows Live" clId="Web-{61FD4B55-F766-41A2-8622-553ECE4D73F2}" dt="2021-03-04T06:02:17.704" v="32"/>
          <ac:spMkLst>
            <pc:docMk/>
            <pc:sldMk cId="0" sldId="257"/>
            <ac:spMk id="2" creationId="{93925248-7FB7-4B1A-8CAF-70911519E301}"/>
          </ac:spMkLst>
        </pc:spChg>
        <pc:spChg chg="add del">
          <ac:chgData name="ゲスト ユーザー" userId="" providerId="Windows Live" clId="Web-{61FD4B55-F766-41A2-8622-553ECE4D73F2}" dt="2021-03-04T06:00:40.283" v="22"/>
          <ac:spMkLst>
            <pc:docMk/>
            <pc:sldMk cId="0" sldId="257"/>
            <ac:spMk id="3" creationId="{09C8F55D-C7DC-4DCF-93BA-A9297FBDC10B}"/>
          </ac:spMkLst>
        </pc:spChg>
        <pc:spChg chg="add del">
          <ac:chgData name="ゲスト ユーザー" userId="" providerId="Windows Live" clId="Web-{61FD4B55-F766-41A2-8622-553ECE4D73F2}" dt="2021-03-04T06:00:38.314" v="21"/>
          <ac:spMkLst>
            <pc:docMk/>
            <pc:sldMk cId="0" sldId="257"/>
            <ac:spMk id="4" creationId="{78907F1B-8613-43E6-A1F1-34582B718684}"/>
          </ac:spMkLst>
        </pc:spChg>
        <pc:spChg chg="add del mod">
          <ac:chgData name="ゲスト ユーザー" userId="" providerId="Windows Live" clId="Web-{61FD4B55-F766-41A2-8622-553ECE4D73F2}" dt="2021-03-04T05:59:57.580" v="5"/>
          <ac:spMkLst>
            <pc:docMk/>
            <pc:sldMk cId="0" sldId="257"/>
            <ac:spMk id="5" creationId="{7975EA91-BFC1-4DFB-BB74-56D61AB97041}"/>
          </ac:spMkLst>
        </pc:spChg>
        <pc:spChg chg="add mod">
          <ac:chgData name="ゲスト ユーザー" userId="" providerId="Windows Live" clId="Web-{61FD4B55-F766-41A2-8622-553ECE4D73F2}" dt="2021-03-04T06:02:30.689" v="37" actId="1076"/>
          <ac:spMkLst>
            <pc:docMk/>
            <pc:sldMk cId="0" sldId="257"/>
            <ac:spMk id="6" creationId="{FDAC80AF-1538-459B-A1A5-D82613DA841B}"/>
          </ac:spMkLst>
        </pc:spChg>
        <pc:spChg chg="add mod">
          <ac:chgData name="ゲスト ユーザー" userId="" providerId="Windows Live" clId="Web-{61FD4B55-F766-41A2-8622-553ECE4D73F2}" dt="2021-03-04T06:02:35.829" v="38" actId="1076"/>
          <ac:spMkLst>
            <pc:docMk/>
            <pc:sldMk cId="0" sldId="257"/>
            <ac:spMk id="7" creationId="{DA56B82C-CBAC-4318-8F0A-C28317C3E945}"/>
          </ac:spMkLst>
        </pc:spChg>
        <pc:spChg chg="add del mod">
          <ac:chgData name="ゲスト ユーザー" userId="" providerId="Windows Live" clId="Web-{61FD4B55-F766-41A2-8622-553ECE4D73F2}" dt="2021-03-04T06:02:21.454" v="34"/>
          <ac:spMkLst>
            <pc:docMk/>
            <pc:sldMk cId="0" sldId="257"/>
            <ac:spMk id="20" creationId="{0CA18E02-3957-4132-8F5F-640B2DB2FC9E}"/>
          </ac:spMkLst>
        </pc:spChg>
      </pc:sldChg>
      <pc:sldChg chg="modSp">
        <pc:chgData name="ゲスト ユーザー" userId="" providerId="Windows Live" clId="Web-{61FD4B55-F766-41A2-8622-553ECE4D73F2}" dt="2021-03-04T06:02:47.767" v="39" actId="1076"/>
        <pc:sldMkLst>
          <pc:docMk/>
          <pc:sldMk cId="0" sldId="260"/>
        </pc:sldMkLst>
        <pc:spChg chg="mod">
          <ac:chgData name="ゲスト ユーザー" userId="" providerId="Windows Live" clId="Web-{61FD4B55-F766-41A2-8622-553ECE4D73F2}" dt="2021-03-04T06:02:47.767" v="39" actId="1076"/>
          <ac:spMkLst>
            <pc:docMk/>
            <pc:sldMk cId="0" sldId="260"/>
            <ac:spMk id="120" creationId="{00000000-0000-0000-0000-000000000000}"/>
          </ac:spMkLst>
        </pc:spChg>
      </pc:sldChg>
      <pc:sldChg chg="modSp">
        <pc:chgData name="ゲスト ユーザー" userId="" providerId="Windows Live" clId="Web-{61FD4B55-F766-41A2-8622-553ECE4D73F2}" dt="2021-03-04T06:02:04.329" v="31" actId="1076"/>
        <pc:sldMkLst>
          <pc:docMk/>
          <pc:sldMk cId="0" sldId="263"/>
        </pc:sldMkLst>
        <pc:spChg chg="mod">
          <ac:chgData name="ゲスト ユーザー" userId="" providerId="Windows Live" clId="Web-{61FD4B55-F766-41A2-8622-553ECE4D73F2}" dt="2021-03-04T06:01:58.673" v="30" actId="1076"/>
          <ac:spMkLst>
            <pc:docMk/>
            <pc:sldMk cId="0" sldId="263"/>
            <ac:spMk id="152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02:04.329" v="31" actId="1076"/>
          <ac:spMkLst>
            <pc:docMk/>
            <pc:sldMk cId="0" sldId="263"/>
            <ac:spMk id="153" creationId="{00000000-0000-0000-0000-000000000000}"/>
          </ac:spMkLst>
        </pc:spChg>
      </pc:sldChg>
      <pc:sldChg chg="modSp">
        <pc:chgData name="ゲスト ユーザー" userId="" providerId="Windows Live" clId="Web-{61FD4B55-F766-41A2-8622-553ECE4D73F2}" dt="2021-03-04T06:03:04.251" v="40" actId="1076"/>
        <pc:sldMkLst>
          <pc:docMk/>
          <pc:sldMk cId="0" sldId="265"/>
        </pc:sldMkLst>
        <pc:spChg chg="mod">
          <ac:chgData name="ゲスト ユーザー" userId="" providerId="Windows Live" clId="Web-{61FD4B55-F766-41A2-8622-553ECE4D73F2}" dt="2021-03-04T06:03:04.251" v="40" actId="1076"/>
          <ac:spMkLst>
            <pc:docMk/>
            <pc:sldMk cId="0" sldId="265"/>
            <ac:spMk id="177" creationId="{00000000-0000-0000-0000-000000000000}"/>
          </ac:spMkLst>
        </pc:spChg>
      </pc:sldChg>
      <pc:sldChg chg="addSp delSp modSp">
        <pc:chgData name="ゲスト ユーザー" userId="" providerId="Windows Live" clId="Web-{61FD4B55-F766-41A2-8622-553ECE4D73F2}" dt="2021-03-04T06:10:02.625" v="49" actId="1076"/>
        <pc:sldMkLst>
          <pc:docMk/>
          <pc:sldMk cId="0" sldId="270"/>
        </pc:sldMkLst>
        <pc:spChg chg="add del">
          <ac:chgData name="ゲスト ユーザー" userId="" providerId="Windows Live" clId="Web-{61FD4B55-F766-41A2-8622-553ECE4D73F2}" dt="2021-03-04T06:03:54.360" v="43"/>
          <ac:spMkLst>
            <pc:docMk/>
            <pc:sldMk cId="0" sldId="270"/>
            <ac:spMk id="20" creationId="{E7580004-843C-4479-BFD3-441CF2E8A393}"/>
          </ac:spMkLst>
        </pc:spChg>
        <pc:spChg chg="mod">
          <ac:chgData name="ゲスト ユーザー" userId="" providerId="Windows Live" clId="Web-{61FD4B55-F766-41A2-8622-553ECE4D73F2}" dt="2021-03-04T06:10:02.625" v="49" actId="1076"/>
          <ac:spMkLst>
            <pc:docMk/>
            <pc:sldMk cId="0" sldId="270"/>
            <ac:spMk id="252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03:38.626" v="41" actId="1076"/>
          <ac:spMkLst>
            <pc:docMk/>
            <pc:sldMk cId="0" sldId="270"/>
            <ac:spMk id="253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04:05.860" v="44" actId="20577"/>
          <ac:spMkLst>
            <pc:docMk/>
            <pc:sldMk cId="0" sldId="270"/>
            <ac:spMk id="254" creationId="{00000000-0000-0000-0000-000000000000}"/>
          </ac:spMkLst>
        </pc:spChg>
      </pc:sldChg>
      <pc:sldChg chg="modSp">
        <pc:chgData name="ゲスト ユーザー" userId="" providerId="Windows Live" clId="Web-{61FD4B55-F766-41A2-8622-553ECE4D73F2}" dt="2021-03-04T06:16:33.487" v="52" actId="20577"/>
        <pc:sldMkLst>
          <pc:docMk/>
          <pc:sldMk cId="0" sldId="272"/>
        </pc:sldMkLst>
        <pc:spChg chg="mod">
          <ac:chgData name="ゲスト ユーザー" userId="" providerId="Windows Live" clId="Web-{61FD4B55-F766-41A2-8622-553ECE4D73F2}" dt="2021-03-04T06:06:05.657" v="48" actId="14100"/>
          <ac:spMkLst>
            <pc:docMk/>
            <pc:sldMk cId="0" sldId="272"/>
            <ac:spMk id="284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16:33.487" v="52" actId="20577"/>
          <ac:spMkLst>
            <pc:docMk/>
            <pc:sldMk cId="0" sldId="272"/>
            <ac:spMk id="289" creationId="{00000000-0000-0000-0000-000000000000}"/>
          </ac:spMkLst>
        </pc:spChg>
      </pc:sldChg>
    </pc:docChg>
  </pc:docChgLst>
  <pc:docChgLst>
    <pc:chgData name="ゲスト ユーザー" providerId="Windows Live" clId="Web-{E34B7887-5CAA-49AC-81DB-A7EDE565E3C8}"/>
    <pc:docChg chg="modSld">
      <pc:chgData name="ゲスト ユーザー" userId="" providerId="Windows Live" clId="Web-{E34B7887-5CAA-49AC-81DB-A7EDE565E3C8}" dt="2021-02-26T03:26:34.424" v="1" actId="1076"/>
      <pc:docMkLst>
        <pc:docMk/>
      </pc:docMkLst>
      <pc:sldChg chg="modSp">
        <pc:chgData name="ゲスト ユーザー" userId="" providerId="Windows Live" clId="Web-{E34B7887-5CAA-49AC-81DB-A7EDE565E3C8}" dt="2021-02-26T03:26:34.424" v="1" actId="1076"/>
        <pc:sldMkLst>
          <pc:docMk/>
          <pc:sldMk cId="0" sldId="260"/>
        </pc:sldMkLst>
        <pc:spChg chg="mod">
          <ac:chgData name="ゲスト ユーザー" userId="" providerId="Windows Live" clId="Web-{E34B7887-5CAA-49AC-81DB-A7EDE565E3C8}" dt="2021-02-26T03:26:34.424" v="1" actId="1076"/>
          <ac:spMkLst>
            <pc:docMk/>
            <pc:sldMk cId="0" sldId="260"/>
            <ac:spMk id="121" creationId="{00000000-0000-0000-0000-000000000000}"/>
          </ac:spMkLst>
        </pc:spChg>
        <pc:spChg chg="mod">
          <ac:chgData name="ゲスト ユーザー" userId="" providerId="Windows Live" clId="Web-{E34B7887-5CAA-49AC-81DB-A7EDE565E3C8}" dt="2021-02-26T03:24:23.300" v="0" actId="1076"/>
          <ac:spMkLst>
            <pc:docMk/>
            <pc:sldMk cId="0" sldId="260"/>
            <ac:spMk id="1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0143a12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c0143a12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4978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0067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0143a12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c0143a12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8188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5" name="Google Shape;82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5" name="Google Shape;85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ratch.mit.edu/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>
                <a:solidFill>
                  <a:schemeClr val="lt1"/>
                </a:solidFill>
                <a:ea typeface="Playfair Display"/>
                <a:sym typeface="Playfair Display"/>
              </a:rPr>
              <a:t>第１回</a:t>
            </a:r>
            <a:endParaRPr sz="280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Scratchをやるのは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はじ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めてだよ。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ってなんだろう</a:t>
            </a:r>
            <a:r>
              <a:rPr lang="ja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1590836" y="1714150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311700" y="2569603"/>
            <a:ext cx="3960911" cy="1579022"/>
          </a:xfrm>
          <a:prstGeom prst="wedgeRoundRectCallout">
            <a:avLst>
              <a:gd name="adj1" fmla="val 34801"/>
              <a:gd name="adj2" fmla="val 619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  <a:buSzPts val="1800"/>
            </a:pP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Scratch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は、いろいろな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動き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ブロック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endParaRPr lang="ja-JP" altLang="en-US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spcAft>
                <a:spcPts val="1600"/>
              </a:spcAft>
              <a:buSzPts val="1800"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み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あ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わせて、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ゲーム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や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アニメーション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endParaRPr lang="ja" altLang="en-US" sz="1500" b="1" dirty="0">
              <a:solidFill>
                <a:schemeClr val="dk2"/>
              </a:solidFill>
              <a:ea typeface="Lato"/>
            </a:endParaRPr>
          </a:p>
          <a:p>
            <a:pPr marL="0" marR="0" lvl="0" indent="0" algn="l">
              <a:spcBef>
                <a:spcPts val="0"/>
              </a:spcBef>
              <a:spcAft>
                <a:spcPts val="1600"/>
              </a:spcAft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つくれる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ツールだよ。</a:t>
            </a:r>
            <a:endParaRPr sz="1500" b="1" i="0" u="none" strike="noStrike" cap="none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Scratchって？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1875" y="1722925"/>
            <a:ext cx="4101302" cy="2176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5650" y="3899600"/>
            <a:ext cx="810275" cy="81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1389462"/>
            <a:ext cx="810275" cy="81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/>
          <p:nvPr/>
        </p:nvSpPr>
        <p:spPr>
          <a:xfrm>
            <a:off x="1301175" y="1362425"/>
            <a:ext cx="3441000" cy="810300"/>
          </a:xfrm>
          <a:prstGeom prst="wedgeRoundRectCallout">
            <a:avLst>
              <a:gd name="adj1" fmla="val -56672"/>
              <a:gd name="adj2" fmla="val -2355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ってどんなものなの？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2306163" y="2527278"/>
            <a:ext cx="6900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1347100" y="1438950"/>
            <a:ext cx="110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355089" y="2529739"/>
            <a:ext cx="110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3488875" y="213975"/>
            <a:ext cx="157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1419650" y="1169850"/>
            <a:ext cx="3244500" cy="1840200"/>
          </a:xfrm>
          <a:prstGeom prst="wedgeRoundRectCallout">
            <a:avLst>
              <a:gd name="adj1" fmla="val -61368"/>
              <a:gd name="adj2" fmla="val 216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accent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世界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中のたくさん</a:t>
            </a: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の子供や大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人がScracthで</a:t>
            </a: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ったゲームを公開していて、</a:t>
            </a:r>
            <a:r>
              <a:rPr lang="ja" sz="1500" b="1">
                <a:solidFill>
                  <a:schemeClr val="dk2"/>
                </a:solidFill>
                <a:ea typeface="Lato"/>
                <a:sym typeface="Lato"/>
              </a:rPr>
              <a:t>だれでも</a:t>
            </a:r>
            <a:r>
              <a:rPr lang="ja" sz="1500" b="1" i="0" u="none" strike="noStrike" cap="none">
                <a:solidFill>
                  <a:schemeClr val="accent5"/>
                </a:solidFill>
                <a:ea typeface="Lato"/>
                <a:sym typeface="Lato"/>
              </a:rPr>
              <a:t>自由に</a:t>
            </a:r>
            <a:r>
              <a:rPr lang="ja" sz="1500" b="1">
                <a:solidFill>
                  <a:schemeClr val="accent5"/>
                </a:solidFill>
                <a:ea typeface="Lato"/>
                <a:sym typeface="Lato"/>
              </a:rPr>
              <a:t>あそ</a:t>
            </a:r>
            <a:r>
              <a:rPr lang="ja" sz="1500" b="1" i="0" u="none" strike="noStrike" cap="none">
                <a:solidFill>
                  <a:schemeClr val="accent5"/>
                </a:solidFill>
                <a:ea typeface="Lato"/>
                <a:sym typeface="Lato"/>
              </a:rPr>
              <a:t>ぶことができる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よ！</a:t>
            </a:r>
            <a:endParaRPr sz="15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2"/>
              </a:solidFill>
              <a:sym typeface="Arial"/>
            </a:endParaRPr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311700" y="4675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世界中のみんなにあそんでもらえるよ</a:t>
            </a:r>
            <a:endParaRPr>
              <a:latin typeface="Arial"/>
              <a:cs typeface="Arial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000" y="2345700"/>
            <a:ext cx="810275" cy="81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6575" y="1343338"/>
            <a:ext cx="4175001" cy="245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1075" y="3800175"/>
            <a:ext cx="1018351" cy="10183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/>
          <p:nvPr/>
        </p:nvSpPr>
        <p:spPr>
          <a:xfrm>
            <a:off x="1493275" y="3252025"/>
            <a:ext cx="3244500" cy="1293600"/>
          </a:xfrm>
          <a:prstGeom prst="wedgeRoundRectCallout">
            <a:avLst>
              <a:gd name="adj1" fmla="val 66107"/>
              <a:gd name="adj2" fmla="val 3379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  <a:spcAft>
                <a:spcPts val="1600"/>
              </a:spcAft>
              <a:buSzPts val="1600"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じゃあ、ボクが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ったゲームも、世界中の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人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に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あそ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んでもらえるかもしれないんだね！</a:t>
            </a:r>
            <a:endParaRPr lang="ja-JP" altLang="en-US" sz="900" b="0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1086875" y="290850"/>
            <a:ext cx="14850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せかいじゅう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1389939" y="1205750"/>
            <a:ext cx="10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せかいじゅう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3197115" y="1190433"/>
            <a:ext cx="670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こども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3732892" y="1190766"/>
            <a:ext cx="670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おとな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3732092" y="1562827"/>
            <a:ext cx="810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こうかい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2991310" y="1903683"/>
            <a:ext cx="609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じゆう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1444117" y="3552856"/>
            <a:ext cx="10185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せかいじゅう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523312" y="1593772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21;p17">
            <a:extLst>
              <a:ext uri="{FF2B5EF4-FFF2-40B4-BE49-F238E27FC236}">
                <a16:creationId xmlns:a16="http://schemas.microsoft.com/office/drawing/2014/main" id="{A949C153-7111-46D6-B4E8-008C0C53C479}"/>
              </a:ext>
            </a:extLst>
          </p:cNvPr>
          <p:cNvSpPr txBox="1"/>
          <p:nvPr/>
        </p:nvSpPr>
        <p:spPr>
          <a:xfrm>
            <a:off x="2245942" y="3552856"/>
            <a:ext cx="10185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ひと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Scratchをやってみよう</a:t>
            </a:r>
            <a:endParaRPr>
              <a:latin typeface="Arial"/>
              <a:cs typeface="Arial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1901250" y="1714150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9525" y="1244850"/>
            <a:ext cx="4521550" cy="34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Scratchをひらいてみよう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1585500" y="1017450"/>
            <a:ext cx="5973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ea typeface="Lato"/>
              <a:sym typeface="Lato"/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7675" y="187850"/>
            <a:ext cx="1343125" cy="13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>
            <a:hlinkClick r:id="rId5"/>
          </p:cNvPr>
          <p:cNvSpPr/>
          <p:nvPr/>
        </p:nvSpPr>
        <p:spPr>
          <a:xfrm>
            <a:off x="5880900" y="2158425"/>
            <a:ext cx="2951400" cy="1343100"/>
          </a:xfrm>
          <a:prstGeom prst="wedgeRoundRectCallout">
            <a:avLst>
              <a:gd name="adj1" fmla="val 24600"/>
              <a:gd name="adj2" fmla="val -955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ここをクリック！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sng" strike="noStrike" cap="none" dirty="0">
                <a:solidFill>
                  <a:schemeClr val="accent5"/>
                </a:solidFill>
                <a:ea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lang="ja-JP" altLang="en-US"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2422075" y="213975"/>
            <a:ext cx="157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「作る」を左クリック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6796775" y="2319750"/>
            <a:ext cx="2250300" cy="9204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 txBox="1"/>
          <p:nvPr/>
        </p:nvSpPr>
        <p:spPr>
          <a:xfrm>
            <a:off x="2877900" y="244927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4408718" y="260234"/>
            <a:ext cx="9090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ひだり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6957834" y="2276125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7654828" y="2277493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これがゲームを</a:t>
            </a:r>
            <a:r>
              <a:rPr lang="ja-JP" altLang="en-US" dirty="0">
                <a:latin typeface="Arial"/>
                <a:cs typeface="Arial"/>
              </a:rPr>
              <a:t>作る画面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561425" y="1028850"/>
            <a:ext cx="5804100" cy="472800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こんな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画面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になったかな？チュートリアルは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今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は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閉じ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てね。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grpSp>
        <p:nvGrpSpPr>
          <p:cNvPr id="161" name="Google Shape;161;p21"/>
          <p:cNvGrpSpPr/>
          <p:nvPr/>
        </p:nvGrpSpPr>
        <p:grpSpPr>
          <a:xfrm>
            <a:off x="1034275" y="1596425"/>
            <a:ext cx="7075450" cy="3382949"/>
            <a:chOff x="1034275" y="1444025"/>
            <a:chExt cx="7075450" cy="3382949"/>
          </a:xfrm>
        </p:grpSpPr>
        <p:pic>
          <p:nvPicPr>
            <p:cNvPr id="162" name="Google Shape;162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34275" y="1444025"/>
              <a:ext cx="7075450" cy="3382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21"/>
            <p:cNvSpPr/>
            <p:nvPr/>
          </p:nvSpPr>
          <p:spPr>
            <a:xfrm>
              <a:off x="4664175" y="2599400"/>
              <a:ext cx="350400" cy="405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4" name="Google Shape;164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14577" y="2881187"/>
              <a:ext cx="608250" cy="92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21"/>
          <p:cNvSpPr/>
          <p:nvPr/>
        </p:nvSpPr>
        <p:spPr>
          <a:xfrm>
            <a:off x="5311900" y="2035975"/>
            <a:ext cx="1270500" cy="763800"/>
          </a:xfrm>
          <a:prstGeom prst="wedgeRoundRectCallout">
            <a:avLst>
              <a:gd name="adj1" fmla="val -43616"/>
              <a:gd name="adj2" fmla="val 6002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左クリックで</a:t>
            </a:r>
            <a:r>
              <a:rPr lang="ja" sz="1500" b="1" dirty="0">
                <a:solidFill>
                  <a:schemeClr val="dk2"/>
                </a:solidFill>
              </a:rPr>
              <a:t>閉じる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5311885" y="1959435"/>
            <a:ext cx="5358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5543913" y="2247891"/>
            <a:ext cx="535800" cy="4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8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5798756" y="949092"/>
            <a:ext cx="351900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 dirty="0">
                <a:solidFill>
                  <a:schemeClr val="dk2"/>
                </a:solidFill>
                <a:sym typeface="Lato"/>
              </a:rPr>
              <a:t>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4717100" y="213975"/>
            <a:ext cx="59478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4" name="Google Shape;138;p19">
            <a:extLst>
              <a:ext uri="{FF2B5EF4-FFF2-40B4-BE49-F238E27FC236}">
                <a16:creationId xmlns:a16="http://schemas.microsoft.com/office/drawing/2014/main" id="{2C252781-6663-4960-BEAA-33A2396B33E2}"/>
              </a:ext>
            </a:extLst>
          </p:cNvPr>
          <p:cNvSpPr txBox="1"/>
          <p:nvPr/>
        </p:nvSpPr>
        <p:spPr>
          <a:xfrm>
            <a:off x="5624968" y="213975"/>
            <a:ext cx="85214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" name="Google Shape;168;p21">
            <a:extLst>
              <a:ext uri="{FF2B5EF4-FFF2-40B4-BE49-F238E27FC236}">
                <a16:creationId xmlns:a16="http://schemas.microsoft.com/office/drawing/2014/main" id="{A02004DD-F2A9-4C75-8288-DD372A52E7D6}"/>
              </a:ext>
            </a:extLst>
          </p:cNvPr>
          <p:cNvSpPr txBox="1"/>
          <p:nvPr/>
        </p:nvSpPr>
        <p:spPr>
          <a:xfrm>
            <a:off x="5326663" y="949092"/>
            <a:ext cx="43449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いま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2133540" y="949092"/>
            <a:ext cx="685642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86;p23">
            <a:extLst>
              <a:ext uri="{FF2B5EF4-FFF2-40B4-BE49-F238E27FC236}">
                <a16:creationId xmlns:a16="http://schemas.microsoft.com/office/drawing/2014/main" id="{9188FDE1-1411-4555-8A21-FB5E5F7B5D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746" y="1017450"/>
            <a:ext cx="8046509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87;p23">
            <a:extLst>
              <a:ext uri="{FF2B5EF4-FFF2-40B4-BE49-F238E27FC236}">
                <a16:creationId xmlns:a16="http://schemas.microsoft.com/office/drawing/2014/main" id="{03D456F2-1D0E-4CDF-85E1-8AC5F4F52CEC}"/>
              </a:ext>
            </a:extLst>
          </p:cNvPr>
          <p:cNvSpPr/>
          <p:nvPr/>
        </p:nvSpPr>
        <p:spPr>
          <a:xfrm>
            <a:off x="2051675" y="1032758"/>
            <a:ext cx="824400" cy="199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586313" y="1393050"/>
            <a:ext cx="2593800" cy="21258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  <a:buSzPts val="1800"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" altLang="en-US" sz="1500" b="1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使い方を教えてくれる動画だよ！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  <a:spcAft>
                <a:spcPts val="1600"/>
              </a:spcAft>
              <a:buSzPts val="1800"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sym typeface="Lato"/>
              </a:rPr>
              <a:t>あとで見てみよう！</a:t>
            </a:r>
            <a:endParaRPr lang="ja-JP" altLang="en-US" sz="800" b="0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チュートリアルって</a:t>
            </a:r>
            <a:r>
              <a:rPr lang="ja-JP" altLang="en-US" dirty="0">
                <a:latin typeface="Arial"/>
                <a:cs typeface="Arial"/>
              </a:rPr>
              <a:t>なんだろう</a:t>
            </a:r>
            <a:r>
              <a:rPr lang="ja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8150" y="3518850"/>
            <a:ext cx="1377749" cy="1377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/>
        </p:nvSpPr>
        <p:spPr>
          <a:xfrm>
            <a:off x="656772" y="153452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" name="Google Shape;180;p22">
            <a:extLst>
              <a:ext uri="{FF2B5EF4-FFF2-40B4-BE49-F238E27FC236}">
                <a16:creationId xmlns:a16="http://schemas.microsoft.com/office/drawing/2014/main" id="{585D1866-176E-48B0-948E-417A7CFDEA5C}"/>
              </a:ext>
            </a:extLst>
          </p:cNvPr>
          <p:cNvSpPr txBox="1"/>
          <p:nvPr/>
        </p:nvSpPr>
        <p:spPr>
          <a:xfrm>
            <a:off x="1447500" y="1534523"/>
            <a:ext cx="445273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" name="Google Shape;180;p22">
            <a:extLst>
              <a:ext uri="{FF2B5EF4-FFF2-40B4-BE49-F238E27FC236}">
                <a16:creationId xmlns:a16="http://schemas.microsoft.com/office/drawing/2014/main" id="{87BAB872-EFEC-46C2-A5C2-AEB4F4A3BFB6}"/>
              </a:ext>
            </a:extLst>
          </p:cNvPr>
          <p:cNvSpPr txBox="1"/>
          <p:nvPr/>
        </p:nvSpPr>
        <p:spPr>
          <a:xfrm>
            <a:off x="1825162" y="1534523"/>
            <a:ext cx="44527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かた</a:t>
            </a:r>
            <a:endParaRPr lang="en-US" altLang="ja-JP"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180;p22">
            <a:extLst>
              <a:ext uri="{FF2B5EF4-FFF2-40B4-BE49-F238E27FC236}">
                <a16:creationId xmlns:a16="http://schemas.microsoft.com/office/drawing/2014/main" id="{335882EE-AB63-4A64-9072-2182D7E3C8AD}"/>
              </a:ext>
            </a:extLst>
          </p:cNvPr>
          <p:cNvSpPr txBox="1"/>
          <p:nvPr/>
        </p:nvSpPr>
        <p:spPr>
          <a:xfrm>
            <a:off x="2231794" y="1534523"/>
            <a:ext cx="44527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おし</a:t>
            </a:r>
            <a:endParaRPr lang="en-US" altLang="ja-JP"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80;p22">
            <a:extLst>
              <a:ext uri="{FF2B5EF4-FFF2-40B4-BE49-F238E27FC236}">
                <a16:creationId xmlns:a16="http://schemas.microsoft.com/office/drawing/2014/main" id="{7614622E-D5E6-420E-9180-68DC9E71CBA8}"/>
              </a:ext>
            </a:extLst>
          </p:cNvPr>
          <p:cNvSpPr txBox="1"/>
          <p:nvPr/>
        </p:nvSpPr>
        <p:spPr>
          <a:xfrm>
            <a:off x="1165872" y="1919255"/>
            <a:ext cx="58402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どうが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E52DFD32-7037-41D0-9B97-E46DA9E75D21}"/>
              </a:ext>
            </a:extLst>
          </p:cNvPr>
          <p:cNvSpPr txBox="1"/>
          <p:nvPr/>
        </p:nvSpPr>
        <p:spPr>
          <a:xfrm>
            <a:off x="1186416" y="2492925"/>
            <a:ext cx="58402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188;p23">
            <a:extLst>
              <a:ext uri="{FF2B5EF4-FFF2-40B4-BE49-F238E27FC236}">
                <a16:creationId xmlns:a16="http://schemas.microsoft.com/office/drawing/2014/main" id="{0F0292C5-8BDB-4236-B1F7-40E1BAF42638}"/>
              </a:ext>
            </a:extLst>
          </p:cNvPr>
          <p:cNvSpPr/>
          <p:nvPr/>
        </p:nvSpPr>
        <p:spPr>
          <a:xfrm>
            <a:off x="3330303" y="1199700"/>
            <a:ext cx="1864200" cy="906900"/>
          </a:xfrm>
          <a:prstGeom prst="wedgeRoundRectCallout">
            <a:avLst>
              <a:gd name="adj1" fmla="val -75522"/>
              <a:gd name="adj2" fmla="val -4841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チュートリアルを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みたくなったら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ここを左クリック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66;p21">
            <a:extLst>
              <a:ext uri="{FF2B5EF4-FFF2-40B4-BE49-F238E27FC236}">
                <a16:creationId xmlns:a16="http://schemas.microsoft.com/office/drawing/2014/main" id="{8B13F20B-AE5E-4692-B204-1FA7ED09DBF5}"/>
              </a:ext>
            </a:extLst>
          </p:cNvPr>
          <p:cNvSpPr txBox="1"/>
          <p:nvPr/>
        </p:nvSpPr>
        <p:spPr>
          <a:xfrm>
            <a:off x="3846261" y="1615715"/>
            <a:ext cx="5358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746" y="1017450"/>
            <a:ext cx="8046509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こんな</a:t>
            </a:r>
            <a:r>
              <a:rPr lang="ja-JP" altLang="en-US" dirty="0">
                <a:latin typeface="Arial"/>
                <a:cs typeface="Arial"/>
              </a:rPr>
              <a:t>画面</a:t>
            </a:r>
            <a:r>
              <a:rPr lang="ja" dirty="0">
                <a:latin typeface="Arial"/>
                <a:cs typeface="Arial"/>
              </a:rPr>
              <a:t>でゲームをつくるよ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745" y="564025"/>
            <a:ext cx="906850" cy="9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/>
          <p:nvPr/>
        </p:nvSpPr>
        <p:spPr>
          <a:xfrm>
            <a:off x="809950" y="2170375"/>
            <a:ext cx="1347000" cy="1301100"/>
          </a:xfrm>
          <a:prstGeom prst="round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ここは</a:t>
            </a:r>
            <a:endParaRPr lang="en-US" altLang="ja"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1"/>
                </a:solidFill>
              </a:rPr>
              <a:t>パレット</a:t>
            </a:r>
            <a:r>
              <a:rPr lang="ja-JP" altLang="en-US" sz="1500" b="1" dirty="0">
                <a:solidFill>
                  <a:schemeClr val="accent1"/>
                </a:solidFill>
              </a:rPr>
              <a:t>」</a:t>
            </a:r>
            <a:endParaRPr lang="en-US" altLang="ja-JP" sz="1500" b="1" dirty="0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だよ！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3"/>
          <p:cNvSpPr/>
          <p:nvPr/>
        </p:nvSpPr>
        <p:spPr>
          <a:xfrm>
            <a:off x="2708150" y="2277525"/>
            <a:ext cx="2571600" cy="1102200"/>
          </a:xfrm>
          <a:prstGeom prst="round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ここは</a:t>
            </a:r>
            <a:endParaRPr lang="en-US" altLang="ja-JP"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1"/>
                </a:solidFill>
              </a:rPr>
              <a:t>「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lang="en-US" altLang="ja-JP"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だよ！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3"/>
          <p:cNvSpPr/>
          <p:nvPr/>
        </p:nvSpPr>
        <p:spPr>
          <a:xfrm>
            <a:off x="5898043" y="3000375"/>
            <a:ext cx="2656709" cy="489900"/>
          </a:xfrm>
          <a:prstGeom prst="round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ここは「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ステージ</a:t>
            </a: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」だよ！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38;p19">
            <a:extLst>
              <a:ext uri="{FF2B5EF4-FFF2-40B4-BE49-F238E27FC236}">
                <a16:creationId xmlns:a16="http://schemas.microsoft.com/office/drawing/2014/main" id="{50CB8BB1-F160-4C29-9E99-000CAEF4C4D5}"/>
              </a:ext>
            </a:extLst>
          </p:cNvPr>
          <p:cNvSpPr txBox="1"/>
          <p:nvPr/>
        </p:nvSpPr>
        <p:spPr>
          <a:xfrm>
            <a:off x="2995056" y="213975"/>
            <a:ext cx="8017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" name="Google Shape;160;p21">
            <a:extLst>
              <a:ext uri="{FF2B5EF4-FFF2-40B4-BE49-F238E27FC236}">
                <a16:creationId xmlns:a16="http://schemas.microsoft.com/office/drawing/2014/main" id="{19051A56-4A0A-4B2A-AAF8-A1F5E3291E63}"/>
              </a:ext>
            </a:extLst>
          </p:cNvPr>
          <p:cNvSpPr/>
          <p:nvPr/>
        </p:nvSpPr>
        <p:spPr>
          <a:xfrm>
            <a:off x="1624569" y="1028850"/>
            <a:ext cx="4413452" cy="472800"/>
          </a:xfrm>
          <a:prstGeom prst="wedgeRoundRectCallout">
            <a:avLst>
              <a:gd name="adj1" fmla="val -59343"/>
              <a:gd name="adj2" fmla="val -364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それぞれのエリアについては、後で教えるね！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47285E24-9A14-43EC-9F79-45F4073BC0CC}"/>
              </a:ext>
            </a:extLst>
          </p:cNvPr>
          <p:cNvSpPr txBox="1"/>
          <p:nvPr/>
        </p:nvSpPr>
        <p:spPr>
          <a:xfrm>
            <a:off x="4282298" y="949092"/>
            <a:ext cx="43449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あと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168;p21">
            <a:extLst>
              <a:ext uri="{FF2B5EF4-FFF2-40B4-BE49-F238E27FC236}">
                <a16:creationId xmlns:a16="http://schemas.microsoft.com/office/drawing/2014/main" id="{1B4D83E7-2BC3-4B79-A735-448B967D1BAE}"/>
              </a:ext>
            </a:extLst>
          </p:cNvPr>
          <p:cNvSpPr txBox="1"/>
          <p:nvPr/>
        </p:nvSpPr>
        <p:spPr>
          <a:xfrm>
            <a:off x="4668521" y="949092"/>
            <a:ext cx="43449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おし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/>
              <a:t>スプライト</a:t>
            </a:r>
            <a:r>
              <a:rPr lang="ja-JP" altLang="en-US" dirty="0"/>
              <a:t>と遊ぼう！</a:t>
            </a:r>
            <a:endParaRPr dirty="0"/>
          </a:p>
        </p:txBody>
      </p:sp>
      <p:pic>
        <p:nvPicPr>
          <p:cNvPr id="200" name="Google Shape;20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5675" y="1017450"/>
            <a:ext cx="3520911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325" y="3404068"/>
            <a:ext cx="995700" cy="9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52750" y="1378112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/>
          <p:nvPr/>
        </p:nvSpPr>
        <p:spPr>
          <a:xfrm>
            <a:off x="1768378" y="3575316"/>
            <a:ext cx="2121545" cy="824452"/>
          </a:xfrm>
          <a:prstGeom prst="wedgeRoundRectCallout">
            <a:avLst>
              <a:gd name="adj1" fmla="val -67052"/>
              <a:gd name="adj2" fmla="val -751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600"/>
            </a:pPr>
            <a:r>
              <a:rPr lang="ja-JP" altLang="en-US" sz="1500" b="1" dirty="0">
                <a:solidFill>
                  <a:schemeClr val="dk2"/>
                </a:solidFill>
              </a:rPr>
              <a:t>わーい！よろしくね！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04" name="Google Shape;204;p24"/>
          <p:cNvSpPr/>
          <p:nvPr/>
        </p:nvSpPr>
        <p:spPr>
          <a:xfrm>
            <a:off x="260225" y="1194825"/>
            <a:ext cx="2633100" cy="1248388"/>
          </a:xfrm>
          <a:prstGeom prst="wedgeRoundRectCallout">
            <a:avLst>
              <a:gd name="adj1" fmla="val 64465"/>
              <a:gd name="adj2" fmla="val 465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ステージエリアにいるのは、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で一緒に遊ぶ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スプライト</a:t>
            </a:r>
            <a:r>
              <a:rPr lang="ja-JP" altLang="en-US" sz="1500" b="1" dirty="0">
                <a:solidFill>
                  <a:schemeClr val="dk2"/>
                </a:solidFill>
              </a:rPr>
              <a:t>だよ！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138;p19">
            <a:extLst>
              <a:ext uri="{FF2B5EF4-FFF2-40B4-BE49-F238E27FC236}">
                <a16:creationId xmlns:a16="http://schemas.microsoft.com/office/drawing/2014/main" id="{7C8FFECA-AB17-4C46-B40F-C92B5C556873}"/>
              </a:ext>
            </a:extLst>
          </p:cNvPr>
          <p:cNvSpPr txBox="1"/>
          <p:nvPr/>
        </p:nvSpPr>
        <p:spPr>
          <a:xfrm>
            <a:off x="4924075" y="213975"/>
            <a:ext cx="8017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あそ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180;p22">
            <a:extLst>
              <a:ext uri="{FF2B5EF4-FFF2-40B4-BE49-F238E27FC236}">
                <a16:creationId xmlns:a16="http://schemas.microsoft.com/office/drawing/2014/main" id="{1932D9C1-0CDE-48C3-8B64-3F1950E03329}"/>
              </a:ext>
            </a:extLst>
          </p:cNvPr>
          <p:cNvSpPr txBox="1"/>
          <p:nvPr/>
        </p:nvSpPr>
        <p:spPr>
          <a:xfrm>
            <a:off x="311700" y="1529881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" name="Google Shape;180;p22">
            <a:extLst>
              <a:ext uri="{FF2B5EF4-FFF2-40B4-BE49-F238E27FC236}">
                <a16:creationId xmlns:a16="http://schemas.microsoft.com/office/drawing/2014/main" id="{977829A1-EE95-4E3B-B63C-635EB403A4DF}"/>
              </a:ext>
            </a:extLst>
          </p:cNvPr>
          <p:cNvSpPr txBox="1"/>
          <p:nvPr/>
        </p:nvSpPr>
        <p:spPr>
          <a:xfrm>
            <a:off x="1080225" y="1529881"/>
            <a:ext cx="771783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いっしょ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204;p24">
            <a:extLst>
              <a:ext uri="{FF2B5EF4-FFF2-40B4-BE49-F238E27FC236}">
                <a16:creationId xmlns:a16="http://schemas.microsoft.com/office/drawing/2014/main" id="{FCBE153D-241D-4D0B-8362-D48539AC2F57}"/>
              </a:ext>
            </a:extLst>
          </p:cNvPr>
          <p:cNvSpPr/>
          <p:nvPr/>
        </p:nvSpPr>
        <p:spPr>
          <a:xfrm>
            <a:off x="3889924" y="2443213"/>
            <a:ext cx="2711734" cy="960855"/>
          </a:xfrm>
          <a:prstGeom prst="wedgeRoundRectCallout">
            <a:avLst>
              <a:gd name="adj1" fmla="val 64263"/>
              <a:gd name="adj2" fmla="val -28677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ステージエリアは、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僕が動いて遊ぶところだよ！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3" name="Google Shape;180;p22">
            <a:extLst>
              <a:ext uri="{FF2B5EF4-FFF2-40B4-BE49-F238E27FC236}">
                <a16:creationId xmlns:a16="http://schemas.microsoft.com/office/drawing/2014/main" id="{DF3A4781-706E-4F38-9F78-FD158A61B7CB}"/>
              </a:ext>
            </a:extLst>
          </p:cNvPr>
          <p:cNvSpPr txBox="1"/>
          <p:nvPr/>
        </p:nvSpPr>
        <p:spPr>
          <a:xfrm>
            <a:off x="4818268" y="2781056"/>
            <a:ext cx="771783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あそ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E2752169-8F0D-45DC-BC03-D0E018A16B9D}"/>
              </a:ext>
            </a:extLst>
          </p:cNvPr>
          <p:cNvSpPr txBox="1"/>
          <p:nvPr/>
        </p:nvSpPr>
        <p:spPr>
          <a:xfrm>
            <a:off x="3889924" y="2781056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ぼく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180;p22">
            <a:extLst>
              <a:ext uri="{FF2B5EF4-FFF2-40B4-BE49-F238E27FC236}">
                <a16:creationId xmlns:a16="http://schemas.microsoft.com/office/drawing/2014/main" id="{A7B951B6-9CD9-4E2F-9D90-2B84CD86D638}"/>
              </a:ext>
            </a:extLst>
          </p:cNvPr>
          <p:cNvSpPr txBox="1"/>
          <p:nvPr/>
        </p:nvSpPr>
        <p:spPr>
          <a:xfrm>
            <a:off x="4261254" y="2781056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80;p22">
            <a:extLst>
              <a:ext uri="{FF2B5EF4-FFF2-40B4-BE49-F238E27FC236}">
                <a16:creationId xmlns:a16="http://schemas.microsoft.com/office/drawing/2014/main" id="{51EFDC80-4512-4462-817F-6F54749B17DF}"/>
              </a:ext>
            </a:extLst>
          </p:cNvPr>
          <p:cNvSpPr txBox="1"/>
          <p:nvPr/>
        </p:nvSpPr>
        <p:spPr>
          <a:xfrm>
            <a:off x="1670406" y="1529881"/>
            <a:ext cx="771783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あそ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DF3CA57-FD5E-4291-A369-AB7507220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26"/>
          <a:stretch/>
        </p:blipFill>
        <p:spPr>
          <a:xfrm>
            <a:off x="4848724" y="1121750"/>
            <a:ext cx="4295276" cy="3821251"/>
          </a:xfrm>
          <a:prstGeom prst="rect">
            <a:avLst/>
          </a:prstGeom>
        </p:spPr>
      </p:pic>
      <p:sp>
        <p:nvSpPr>
          <p:cNvPr id="209" name="Google Shape;209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ブロック</a:t>
            </a:r>
            <a:r>
              <a:rPr lang="ja-JP" altLang="en-US" dirty="0"/>
              <a:t>でスプライトを動かすよ！</a:t>
            </a:r>
            <a:endParaRPr dirty="0"/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00" y="1121750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/>
          <p:nvPr/>
        </p:nvSpPr>
        <p:spPr>
          <a:xfrm>
            <a:off x="1837125" y="1121750"/>
            <a:ext cx="2665500" cy="1027322"/>
          </a:xfrm>
          <a:prstGeom prst="wedgeRoundRectCallout">
            <a:avLst>
              <a:gd name="adj1" fmla="val -58608"/>
              <a:gd name="adj2" fmla="val -238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" sz="1500" b="1" dirty="0">
                <a:solidFill>
                  <a:schemeClr val="accent5"/>
                </a:solidFill>
              </a:rPr>
              <a:t>パレット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</a:t>
            </a: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ブロック</a:t>
            </a:r>
            <a:r>
              <a:rPr lang="ja" sz="1500" b="1" dirty="0">
                <a:solidFill>
                  <a:schemeClr val="dk2"/>
                </a:solidFill>
              </a:rPr>
              <a:t>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あるね</a:t>
            </a:r>
            <a:r>
              <a:rPr lang="ja-JP" altLang="en-US" sz="1500" b="1" dirty="0">
                <a:solidFill>
                  <a:schemeClr val="dk2"/>
                </a:solidFill>
              </a:rPr>
              <a:t>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212" name="Google Shape;2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1478" y="2291151"/>
            <a:ext cx="1111122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/>
          <p:nvPr/>
        </p:nvSpPr>
        <p:spPr>
          <a:xfrm>
            <a:off x="555700" y="2569472"/>
            <a:ext cx="2665500" cy="717206"/>
          </a:xfrm>
          <a:prstGeom prst="wedgeRoundRectCallout">
            <a:avLst>
              <a:gd name="adj1" fmla="val 55945"/>
              <a:gd name="adj2" fmla="val -828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赤線の中にたくさんあるね！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38;p19">
            <a:extLst>
              <a:ext uri="{FF2B5EF4-FFF2-40B4-BE49-F238E27FC236}">
                <a16:creationId xmlns:a16="http://schemas.microsoft.com/office/drawing/2014/main" id="{BF4819BF-018C-454B-BB2D-A7C81C608045}"/>
              </a:ext>
            </a:extLst>
          </p:cNvPr>
          <p:cNvSpPr txBox="1"/>
          <p:nvPr/>
        </p:nvSpPr>
        <p:spPr>
          <a:xfrm>
            <a:off x="5736359" y="213975"/>
            <a:ext cx="8017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229;p26">
            <a:extLst>
              <a:ext uri="{FF2B5EF4-FFF2-40B4-BE49-F238E27FC236}">
                <a16:creationId xmlns:a16="http://schemas.microsoft.com/office/drawing/2014/main" id="{ED963045-F2A0-46E5-9354-4636BD0603B2}"/>
              </a:ext>
            </a:extLst>
          </p:cNvPr>
          <p:cNvSpPr/>
          <p:nvPr/>
        </p:nvSpPr>
        <p:spPr>
          <a:xfrm>
            <a:off x="5116923" y="1549653"/>
            <a:ext cx="1421227" cy="33933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80;p22">
            <a:extLst>
              <a:ext uri="{FF2B5EF4-FFF2-40B4-BE49-F238E27FC236}">
                <a16:creationId xmlns:a16="http://schemas.microsoft.com/office/drawing/2014/main" id="{67E492F9-6A12-42BD-9644-61FCDF2AE557}"/>
              </a:ext>
            </a:extLst>
          </p:cNvPr>
          <p:cNvSpPr txBox="1"/>
          <p:nvPr/>
        </p:nvSpPr>
        <p:spPr>
          <a:xfrm>
            <a:off x="555700" y="2604975"/>
            <a:ext cx="65678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あかせん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" name="Google Shape;180;p22">
            <a:extLst>
              <a:ext uri="{FF2B5EF4-FFF2-40B4-BE49-F238E27FC236}">
                <a16:creationId xmlns:a16="http://schemas.microsoft.com/office/drawing/2014/main" id="{4E942C37-D751-47AD-BC32-95A6CA39968F}"/>
              </a:ext>
            </a:extLst>
          </p:cNvPr>
          <p:cNvSpPr txBox="1"/>
          <p:nvPr/>
        </p:nvSpPr>
        <p:spPr>
          <a:xfrm>
            <a:off x="1103660" y="2604975"/>
            <a:ext cx="53012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なか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2" name="Google Shape;210;p25">
            <a:extLst>
              <a:ext uri="{FF2B5EF4-FFF2-40B4-BE49-F238E27FC236}">
                <a16:creationId xmlns:a16="http://schemas.microsoft.com/office/drawing/2014/main" id="{0D1C3754-3F4A-4300-81A1-16CAD5DEA4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00" y="3687049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11;p25">
            <a:extLst>
              <a:ext uri="{FF2B5EF4-FFF2-40B4-BE49-F238E27FC236}">
                <a16:creationId xmlns:a16="http://schemas.microsoft.com/office/drawing/2014/main" id="{C5466946-7F30-4489-A5C9-445A1727CD11}"/>
              </a:ext>
            </a:extLst>
          </p:cNvPr>
          <p:cNvSpPr/>
          <p:nvPr/>
        </p:nvSpPr>
        <p:spPr>
          <a:xfrm>
            <a:off x="1837125" y="3687049"/>
            <a:ext cx="2665500" cy="1027322"/>
          </a:xfrm>
          <a:prstGeom prst="wedgeRoundRectCallout">
            <a:avLst>
              <a:gd name="adj1" fmla="val -58608"/>
              <a:gd name="adj2" fmla="val -238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この</a:t>
            </a: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ブロック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スプライトをどう動かすか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決めるんだ！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8C7796DC-94F2-4EBE-9343-FAE8C4FF2BA0}"/>
              </a:ext>
            </a:extLst>
          </p:cNvPr>
          <p:cNvSpPr txBox="1"/>
          <p:nvPr/>
        </p:nvSpPr>
        <p:spPr>
          <a:xfrm>
            <a:off x="3340464" y="3891612"/>
            <a:ext cx="469536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180;p22">
            <a:extLst>
              <a:ext uri="{FF2B5EF4-FFF2-40B4-BE49-F238E27FC236}">
                <a16:creationId xmlns:a16="http://schemas.microsoft.com/office/drawing/2014/main" id="{385F2A87-51BE-4404-A12E-5DAEDD69BBDA}"/>
              </a:ext>
            </a:extLst>
          </p:cNvPr>
          <p:cNvSpPr txBox="1"/>
          <p:nvPr/>
        </p:nvSpPr>
        <p:spPr>
          <a:xfrm>
            <a:off x="1884491" y="4173002"/>
            <a:ext cx="469536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き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ブロックをクリックしてみよう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700" y="1338250"/>
            <a:ext cx="766076" cy="76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9050" y="3925300"/>
            <a:ext cx="766074" cy="766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/>
          <p:nvPr/>
        </p:nvSpPr>
        <p:spPr>
          <a:xfrm>
            <a:off x="1078250" y="1169849"/>
            <a:ext cx="2463300" cy="2134987"/>
          </a:xfrm>
          <a:prstGeom prst="wedgeRoundRectCallout">
            <a:avLst>
              <a:gd name="adj1" fmla="val -55795"/>
              <a:gd name="adj2" fmla="val -20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ブロックをクリック</a:t>
            </a:r>
            <a:r>
              <a:rPr lang="ja" sz="1500" b="1" dirty="0">
                <a:solidFill>
                  <a:schemeClr val="dk2"/>
                </a:solidFill>
              </a:rPr>
              <a:t>すると、</a:t>
            </a:r>
            <a:r>
              <a:rPr lang="ja-JP" altLang="en-US" sz="1500" b="1" dirty="0">
                <a:solidFill>
                  <a:schemeClr val="dk2"/>
                </a:solidFill>
              </a:rPr>
              <a:t>動</a:t>
            </a:r>
            <a:r>
              <a:rPr lang="ja" sz="1500" b="1" dirty="0">
                <a:solidFill>
                  <a:schemeClr val="dk2"/>
                </a:solidFill>
              </a:rPr>
              <a:t>きをためすことができるよ。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10歩動かす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」という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135312" y="3564742"/>
            <a:ext cx="2404788" cy="1270500"/>
          </a:xfrm>
          <a:prstGeom prst="wedgeRoundRectCallout">
            <a:avLst>
              <a:gd name="adj1" fmla="val 55582"/>
              <a:gd name="adj2" fmla="val 12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動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クリックする</a:t>
            </a:r>
            <a:r>
              <a:rPr lang="ja-JP" altLang="en-US" sz="1500" b="1" dirty="0">
                <a:solidFill>
                  <a:schemeClr val="dk2"/>
                </a:solidFill>
              </a:rPr>
              <a:t>と何回も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動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くね</a:t>
            </a:r>
            <a:r>
              <a:rPr lang="ja-JP" altLang="en-US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8370" y="2571600"/>
            <a:ext cx="2365625" cy="17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04972" y="2880686"/>
            <a:ext cx="889027" cy="111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6"/>
          <p:cNvCxnSpPr/>
          <p:nvPr/>
        </p:nvCxnSpPr>
        <p:spPr>
          <a:xfrm>
            <a:off x="7654025" y="3459625"/>
            <a:ext cx="336900" cy="1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227" name="Google Shape;227;p26"/>
          <p:cNvGrpSpPr/>
          <p:nvPr/>
        </p:nvGrpSpPr>
        <p:grpSpPr>
          <a:xfrm>
            <a:off x="3611448" y="1169850"/>
            <a:ext cx="3092801" cy="3330276"/>
            <a:chOff x="3459048" y="1169850"/>
            <a:chExt cx="3092801" cy="3330276"/>
          </a:xfrm>
        </p:grpSpPr>
        <p:pic>
          <p:nvPicPr>
            <p:cNvPr id="228" name="Google Shape;228;p2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59048" y="1169850"/>
              <a:ext cx="3092801" cy="3330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6"/>
            <p:cNvSpPr/>
            <p:nvPr/>
          </p:nvSpPr>
          <p:spPr>
            <a:xfrm>
              <a:off x="4036200" y="2434300"/>
              <a:ext cx="1352100" cy="4464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0" name="Google Shape;230;p2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319374" y="2648600"/>
              <a:ext cx="696249" cy="106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1" name="Google Shape;231;p26"/>
          <p:cNvSpPr txBox="1"/>
          <p:nvPr/>
        </p:nvSpPr>
        <p:spPr>
          <a:xfrm>
            <a:off x="1494856" y="2131495"/>
            <a:ext cx="8889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ぽ</a:t>
            </a:r>
            <a:r>
              <a:rPr lang="en-US" altLang="ja" sz="900" b="1" dirty="0">
                <a:solidFill>
                  <a:schemeClr val="accent5"/>
                </a:solidFill>
                <a:ea typeface="Lato"/>
                <a:sym typeface="Lato"/>
              </a:rPr>
              <a:t> </a:t>
            </a: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2" name="Google Shape;232;p26"/>
          <p:cNvSpPr txBox="1"/>
          <p:nvPr/>
        </p:nvSpPr>
        <p:spPr>
          <a:xfrm>
            <a:off x="1973150" y="2434300"/>
            <a:ext cx="6735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180;p22">
            <a:extLst>
              <a:ext uri="{FF2B5EF4-FFF2-40B4-BE49-F238E27FC236}">
                <a16:creationId xmlns:a16="http://schemas.microsoft.com/office/drawing/2014/main" id="{C9BA7397-DDEF-423F-9F71-1D6AD36A09EF}"/>
              </a:ext>
            </a:extLst>
          </p:cNvPr>
          <p:cNvSpPr txBox="1"/>
          <p:nvPr/>
        </p:nvSpPr>
        <p:spPr>
          <a:xfrm>
            <a:off x="1253512" y="3549032"/>
            <a:ext cx="65678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180;p22">
            <a:extLst>
              <a:ext uri="{FF2B5EF4-FFF2-40B4-BE49-F238E27FC236}">
                <a16:creationId xmlns:a16="http://schemas.microsoft.com/office/drawing/2014/main" id="{969C9D8A-A2FD-4881-B7A9-321F5BC549D9}"/>
              </a:ext>
            </a:extLst>
          </p:cNvPr>
          <p:cNvSpPr txBox="1"/>
          <p:nvPr/>
        </p:nvSpPr>
        <p:spPr>
          <a:xfrm>
            <a:off x="135308" y="4246152"/>
            <a:ext cx="65678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80;p22">
            <a:extLst>
              <a:ext uri="{FF2B5EF4-FFF2-40B4-BE49-F238E27FC236}">
                <a16:creationId xmlns:a16="http://schemas.microsoft.com/office/drawing/2014/main" id="{4E588C44-2AFD-447B-AA98-EEBFE5665B79}"/>
              </a:ext>
            </a:extLst>
          </p:cNvPr>
          <p:cNvSpPr txBox="1"/>
          <p:nvPr/>
        </p:nvSpPr>
        <p:spPr>
          <a:xfrm>
            <a:off x="1421865" y="1437252"/>
            <a:ext cx="65678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80;p22">
            <a:extLst>
              <a:ext uri="{FF2B5EF4-FFF2-40B4-BE49-F238E27FC236}">
                <a16:creationId xmlns:a16="http://schemas.microsoft.com/office/drawing/2014/main" id="{13D60044-D873-417C-A44E-8CE29A082CE5}"/>
              </a:ext>
            </a:extLst>
          </p:cNvPr>
          <p:cNvSpPr txBox="1"/>
          <p:nvPr/>
        </p:nvSpPr>
        <p:spPr>
          <a:xfrm>
            <a:off x="1494856" y="3910228"/>
            <a:ext cx="65678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なんかい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チャレンジ！歩数をかえてみよう！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700" y="1338250"/>
            <a:ext cx="766076" cy="76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9050" y="3564742"/>
            <a:ext cx="766074" cy="766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/>
          <p:nvPr/>
        </p:nvSpPr>
        <p:spPr>
          <a:xfrm>
            <a:off x="1078250" y="1169849"/>
            <a:ext cx="2463300" cy="2134987"/>
          </a:xfrm>
          <a:prstGeom prst="wedgeRoundRectCallout">
            <a:avLst>
              <a:gd name="adj1" fmla="val -55795"/>
              <a:gd name="adj2" fmla="val -20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altLang="ja" sz="1500" b="1" dirty="0">
                <a:solidFill>
                  <a:schemeClr val="dk2"/>
                </a:solidFill>
              </a:rPr>
              <a:t>10</a:t>
            </a:r>
            <a:r>
              <a:rPr lang="ja" altLang="en-US" sz="1500" b="1" dirty="0">
                <a:solidFill>
                  <a:schemeClr val="dk2"/>
                </a:solidFill>
              </a:rPr>
              <a:t>歩</a:t>
            </a:r>
            <a:r>
              <a:rPr lang="ja-JP" altLang="en-US" sz="1500" b="1" dirty="0">
                <a:solidFill>
                  <a:schemeClr val="dk2"/>
                </a:solidFill>
              </a:rPr>
              <a:t>を、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歩や</a:t>
            </a:r>
            <a:r>
              <a:rPr lang="en-US" altLang="ja-JP" sz="1500" b="1" dirty="0">
                <a:solidFill>
                  <a:schemeClr val="dk2"/>
                </a:solidFill>
              </a:rPr>
              <a:t>50</a:t>
            </a:r>
            <a:r>
              <a:rPr lang="ja-JP" altLang="en-US" sz="1500" b="1" dirty="0">
                <a:solidFill>
                  <a:schemeClr val="dk2"/>
                </a:solidFill>
              </a:rPr>
              <a:t>歩に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かえるとどうなるかな？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歩を左クリックして、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キーボードの「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」や「</a:t>
            </a:r>
            <a:r>
              <a:rPr lang="en-US" altLang="ja-JP" sz="1500" b="1" dirty="0">
                <a:solidFill>
                  <a:schemeClr val="dk2"/>
                </a:solidFill>
              </a:rPr>
              <a:t>50</a:t>
            </a:r>
            <a:r>
              <a:rPr lang="ja-JP" altLang="en-US" sz="1500" b="1" dirty="0">
                <a:solidFill>
                  <a:schemeClr val="dk2"/>
                </a:solidFill>
              </a:rPr>
              <a:t>」を入れてみよう！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135312" y="3564742"/>
            <a:ext cx="2404788" cy="935384"/>
          </a:xfrm>
          <a:prstGeom prst="wedgeRoundRectCallout">
            <a:avLst>
              <a:gd name="adj1" fmla="val 55582"/>
              <a:gd name="adj2" fmla="val 12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スプライトの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動きが</a:t>
            </a: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さっきとかわった！？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15174" y="1493712"/>
            <a:ext cx="889027" cy="111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6"/>
          <p:cNvCxnSpPr>
            <a:cxnSpLocks/>
            <a:stCxn id="36" idx="3"/>
            <a:endCxn id="225" idx="1"/>
          </p:cNvCxnSpPr>
          <p:nvPr/>
        </p:nvCxnSpPr>
        <p:spPr>
          <a:xfrm>
            <a:off x="7347355" y="2050025"/>
            <a:ext cx="16781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" name="Google Shape;180;p22">
            <a:extLst>
              <a:ext uri="{FF2B5EF4-FFF2-40B4-BE49-F238E27FC236}">
                <a16:creationId xmlns:a16="http://schemas.microsoft.com/office/drawing/2014/main" id="{C9BA7397-DDEF-423F-9F71-1D6AD36A09EF}"/>
              </a:ext>
            </a:extLst>
          </p:cNvPr>
          <p:cNvSpPr txBox="1"/>
          <p:nvPr/>
        </p:nvSpPr>
        <p:spPr>
          <a:xfrm>
            <a:off x="1253512" y="3549032"/>
            <a:ext cx="656783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DB34AF85-6DF1-41DA-82B8-3BDA920E98CE}"/>
              </a:ext>
            </a:extLst>
          </p:cNvPr>
          <p:cNvSpPr txBox="1"/>
          <p:nvPr/>
        </p:nvSpPr>
        <p:spPr>
          <a:xfrm>
            <a:off x="3865784" y="213975"/>
            <a:ext cx="8017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ほすう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0" name="Google Shape;180;p22">
            <a:extLst>
              <a:ext uri="{FF2B5EF4-FFF2-40B4-BE49-F238E27FC236}">
                <a16:creationId xmlns:a16="http://schemas.microsoft.com/office/drawing/2014/main" id="{078108A4-7B1A-4FA7-9A3C-2B7D28034047}"/>
              </a:ext>
            </a:extLst>
          </p:cNvPr>
          <p:cNvSpPr txBox="1"/>
          <p:nvPr/>
        </p:nvSpPr>
        <p:spPr>
          <a:xfrm>
            <a:off x="1326709" y="1261646"/>
            <a:ext cx="43246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ほ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80;p22">
            <a:extLst>
              <a:ext uri="{FF2B5EF4-FFF2-40B4-BE49-F238E27FC236}">
                <a16:creationId xmlns:a16="http://schemas.microsoft.com/office/drawing/2014/main" id="{AC7CCE31-414C-4A60-8DC8-6DCDB8A6E648}"/>
              </a:ext>
            </a:extLst>
          </p:cNvPr>
          <p:cNvSpPr txBox="1"/>
          <p:nvPr/>
        </p:nvSpPr>
        <p:spPr>
          <a:xfrm>
            <a:off x="2001661" y="1261646"/>
            <a:ext cx="43246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ほ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" name="Google Shape;180;p22">
            <a:extLst>
              <a:ext uri="{FF2B5EF4-FFF2-40B4-BE49-F238E27FC236}">
                <a16:creationId xmlns:a16="http://schemas.microsoft.com/office/drawing/2014/main" id="{507F116F-4BA7-453B-9C62-924FA5D99FCA}"/>
              </a:ext>
            </a:extLst>
          </p:cNvPr>
          <p:cNvSpPr txBox="1"/>
          <p:nvPr/>
        </p:nvSpPr>
        <p:spPr>
          <a:xfrm>
            <a:off x="2578603" y="1261646"/>
            <a:ext cx="43246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ほ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" name="Google Shape;180;p22">
            <a:extLst>
              <a:ext uri="{FF2B5EF4-FFF2-40B4-BE49-F238E27FC236}">
                <a16:creationId xmlns:a16="http://schemas.microsoft.com/office/drawing/2014/main" id="{9885BA05-D24A-4872-8511-418C961BE8D9}"/>
              </a:ext>
            </a:extLst>
          </p:cNvPr>
          <p:cNvSpPr txBox="1"/>
          <p:nvPr/>
        </p:nvSpPr>
        <p:spPr>
          <a:xfrm>
            <a:off x="1313084" y="1914207"/>
            <a:ext cx="43246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ほ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7" name="Google Shape;180;p22">
            <a:extLst>
              <a:ext uri="{FF2B5EF4-FFF2-40B4-BE49-F238E27FC236}">
                <a16:creationId xmlns:a16="http://schemas.microsoft.com/office/drawing/2014/main" id="{345A90AD-98A5-4EC4-B4F7-91301101E1A0}"/>
              </a:ext>
            </a:extLst>
          </p:cNvPr>
          <p:cNvSpPr txBox="1"/>
          <p:nvPr/>
        </p:nvSpPr>
        <p:spPr>
          <a:xfrm>
            <a:off x="1910295" y="2614742"/>
            <a:ext cx="43246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" name="Google Shape;180;p22">
            <a:extLst>
              <a:ext uri="{FF2B5EF4-FFF2-40B4-BE49-F238E27FC236}">
                <a16:creationId xmlns:a16="http://schemas.microsoft.com/office/drawing/2014/main" id="{8EF60724-F5A8-452D-8BD4-173EBF5C62EE}"/>
              </a:ext>
            </a:extLst>
          </p:cNvPr>
          <p:cNvSpPr txBox="1"/>
          <p:nvPr/>
        </p:nvSpPr>
        <p:spPr>
          <a:xfrm>
            <a:off x="1628826" y="1914207"/>
            <a:ext cx="543454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1A4912E-FD2C-4580-8512-D0C54A6661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202" r="27728" b="9346"/>
          <a:stretch/>
        </p:blipFill>
        <p:spPr>
          <a:xfrm>
            <a:off x="4112189" y="1079260"/>
            <a:ext cx="2274686" cy="177069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C73F378-F421-4005-A4DD-B97DF57A93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t="18422" r="26244"/>
          <a:stretch/>
        </p:blipFill>
        <p:spPr>
          <a:xfrm>
            <a:off x="4070703" y="2989204"/>
            <a:ext cx="2348663" cy="1865637"/>
          </a:xfrm>
          <a:prstGeom prst="rect">
            <a:avLst/>
          </a:prstGeom>
        </p:spPr>
      </p:pic>
      <p:sp>
        <p:nvSpPr>
          <p:cNvPr id="34" name="Google Shape;229;p26">
            <a:extLst>
              <a:ext uri="{FF2B5EF4-FFF2-40B4-BE49-F238E27FC236}">
                <a16:creationId xmlns:a16="http://schemas.microsoft.com/office/drawing/2014/main" id="{82B50249-710D-407B-95CF-BC2216D6F294}"/>
              </a:ext>
            </a:extLst>
          </p:cNvPr>
          <p:cNvSpPr/>
          <p:nvPr/>
        </p:nvSpPr>
        <p:spPr>
          <a:xfrm>
            <a:off x="4732357" y="1434794"/>
            <a:ext cx="1204281" cy="446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229;p26">
            <a:extLst>
              <a:ext uri="{FF2B5EF4-FFF2-40B4-BE49-F238E27FC236}">
                <a16:creationId xmlns:a16="http://schemas.microsoft.com/office/drawing/2014/main" id="{61302EFA-A945-4A37-B0FA-09A7437E1466}"/>
              </a:ext>
            </a:extLst>
          </p:cNvPr>
          <p:cNvSpPr/>
          <p:nvPr/>
        </p:nvSpPr>
        <p:spPr>
          <a:xfrm>
            <a:off x="4732357" y="3357488"/>
            <a:ext cx="1204281" cy="446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225;p26">
            <a:extLst>
              <a:ext uri="{FF2B5EF4-FFF2-40B4-BE49-F238E27FC236}">
                <a16:creationId xmlns:a16="http://schemas.microsoft.com/office/drawing/2014/main" id="{FD572CEB-BE48-433C-B64F-B823F618E1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58328" y="1493712"/>
            <a:ext cx="889027" cy="111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25;p26">
            <a:extLst>
              <a:ext uri="{FF2B5EF4-FFF2-40B4-BE49-F238E27FC236}">
                <a16:creationId xmlns:a16="http://schemas.microsoft.com/office/drawing/2014/main" id="{B5D0F0FC-F8A8-45FD-9A17-4D9E4A75C2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1418" y="3443195"/>
            <a:ext cx="889027" cy="111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" name="Google Shape;226;p26">
            <a:extLst>
              <a:ext uri="{FF2B5EF4-FFF2-40B4-BE49-F238E27FC236}">
                <a16:creationId xmlns:a16="http://schemas.microsoft.com/office/drawing/2014/main" id="{722DD1DA-DDDA-4F19-B069-6FCE81AEA5AC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>
            <a:off x="7347355" y="3999508"/>
            <a:ext cx="864063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2" name="Google Shape;225;p26">
            <a:extLst>
              <a:ext uri="{FF2B5EF4-FFF2-40B4-BE49-F238E27FC236}">
                <a16:creationId xmlns:a16="http://schemas.microsoft.com/office/drawing/2014/main" id="{B61D2AB4-242F-4AB1-B074-BA45812EC3A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58328" y="3443195"/>
            <a:ext cx="889027" cy="1112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08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もしスプライトが動かなかったら</a:t>
            </a:r>
            <a:r>
              <a:rPr lang="en-US" altLang="ja-JP" dirty="0">
                <a:latin typeface="Arial"/>
                <a:cs typeface="Arial"/>
              </a:rPr>
              <a:t>…</a:t>
            </a:r>
            <a:r>
              <a:rPr lang="ja-JP" altLang="en-US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DB34AF85-6DF1-41DA-82B8-3BDA920E98CE}"/>
              </a:ext>
            </a:extLst>
          </p:cNvPr>
          <p:cNvSpPr txBox="1"/>
          <p:nvPr/>
        </p:nvSpPr>
        <p:spPr>
          <a:xfrm>
            <a:off x="4290657" y="213975"/>
            <a:ext cx="8017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38605C76-8384-41A0-8E59-AC9CB02FF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325"/>
          <a:stretch/>
        </p:blipFill>
        <p:spPr>
          <a:xfrm>
            <a:off x="709715" y="3725864"/>
            <a:ext cx="6893190" cy="1086260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D60A437-B4D5-463F-9E61-91B3F6A11699}"/>
              </a:ext>
            </a:extLst>
          </p:cNvPr>
          <p:cNvGrpSpPr/>
          <p:nvPr/>
        </p:nvGrpSpPr>
        <p:grpSpPr>
          <a:xfrm>
            <a:off x="5074440" y="2295412"/>
            <a:ext cx="504498" cy="511906"/>
            <a:chOff x="4414345" y="876366"/>
            <a:chExt cx="504498" cy="511906"/>
          </a:xfrm>
        </p:grpSpPr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0D0350DD-DCD2-4407-AFF9-8CAF23A62B27}"/>
                </a:ext>
              </a:extLst>
            </p:cNvPr>
            <p:cNvCxnSpPr/>
            <p:nvPr/>
          </p:nvCxnSpPr>
          <p:spPr>
            <a:xfrm>
              <a:off x="4414346" y="876366"/>
              <a:ext cx="504497" cy="511906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D0A6A5FC-8A9F-4390-B53B-E5A09B393C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4345" y="897158"/>
              <a:ext cx="504497" cy="470322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55" name="テキスト ボックス 21">
            <a:extLst>
              <a:ext uri="{FF2B5EF4-FFF2-40B4-BE49-F238E27FC236}">
                <a16:creationId xmlns:a16="http://schemas.microsoft.com/office/drawing/2014/main" id="{61A6522D-6EF6-4961-AF34-13E525BE483C}"/>
              </a:ext>
            </a:extLst>
          </p:cNvPr>
          <p:cNvSpPr txBox="1"/>
          <p:nvPr/>
        </p:nvSpPr>
        <p:spPr>
          <a:xfrm>
            <a:off x="4195752" y="3513883"/>
            <a:ext cx="4551084" cy="1088311"/>
          </a:xfrm>
          <a:prstGeom prst="rect">
            <a:avLst/>
          </a:prstGeom>
          <a:solidFill>
            <a:sysClr val="window" lastClr="FFFFFF"/>
          </a:solidFill>
          <a:ln w="12700">
            <a:solidFill>
              <a:srgbClr val="0C596D"/>
            </a:solidFill>
          </a:ln>
        </p:spPr>
        <p:txBody>
          <a:bodyPr wrap="square" rtlCol="0">
            <a:spAutoFit/>
          </a:bodyPr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画面の右下に「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A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」と出ていればだいじょうぶだよ！</a:t>
            </a:r>
            <a:endParaRPr lang="en-US" altLang="ja-JP" sz="1500" b="1" dirty="0">
              <a:solidFill>
                <a:schemeClr val="dk2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キーボードの左上「半角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/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全角」をおしてきりかえよう！</a:t>
            </a:r>
            <a:endParaRPr lang="en-US" altLang="ja-JP" sz="1500" b="1" dirty="0">
              <a:solidFill>
                <a:schemeClr val="dk2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（右下が「あ」だと全角だから気をつけてね！）</a:t>
            </a:r>
          </a:p>
        </p:txBody>
      </p:sp>
      <p:sp>
        <p:nvSpPr>
          <p:cNvPr id="56" name="テキスト ボックス 22">
            <a:extLst>
              <a:ext uri="{FF2B5EF4-FFF2-40B4-BE49-F238E27FC236}">
                <a16:creationId xmlns:a16="http://schemas.microsoft.com/office/drawing/2014/main" id="{56CC307A-2A90-4C2F-874D-CD41C747E51A}"/>
              </a:ext>
            </a:extLst>
          </p:cNvPr>
          <p:cNvSpPr txBox="1"/>
          <p:nvPr/>
        </p:nvSpPr>
        <p:spPr>
          <a:xfrm>
            <a:off x="5672165" y="2022152"/>
            <a:ext cx="27430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半角の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”5”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（数字がほそいよ！）</a:t>
            </a:r>
          </a:p>
        </p:txBody>
      </p:sp>
      <p:sp>
        <p:nvSpPr>
          <p:cNvPr id="57" name="テキスト ボックス 23">
            <a:extLst>
              <a:ext uri="{FF2B5EF4-FFF2-40B4-BE49-F238E27FC236}">
                <a16:creationId xmlns:a16="http://schemas.microsoft.com/office/drawing/2014/main" id="{60484DFB-452C-474F-978D-340F8633347A}"/>
              </a:ext>
            </a:extLst>
          </p:cNvPr>
          <p:cNvSpPr txBox="1"/>
          <p:nvPr/>
        </p:nvSpPr>
        <p:spPr>
          <a:xfrm>
            <a:off x="5676974" y="3190718"/>
            <a:ext cx="27382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全角の“５“（数字がふといよ！）</a:t>
            </a:r>
            <a:endParaRPr lang="en-US" altLang="ja-JP" sz="1500" b="1" dirty="0">
              <a:solidFill>
                <a:schemeClr val="dk2"/>
              </a:solidFill>
              <a:latin typeface="Arial"/>
              <a:cs typeface="Arial"/>
            </a:endParaRPr>
          </a:p>
        </p:txBody>
      </p:sp>
      <p:sp>
        <p:nvSpPr>
          <p:cNvPr id="63" name="Google Shape;229;p26">
            <a:extLst>
              <a:ext uri="{FF2B5EF4-FFF2-40B4-BE49-F238E27FC236}">
                <a16:creationId xmlns:a16="http://schemas.microsoft.com/office/drawing/2014/main" id="{2E84E86E-9EC2-4A1B-997A-988556411017}"/>
              </a:ext>
            </a:extLst>
          </p:cNvPr>
          <p:cNvSpPr/>
          <p:nvPr/>
        </p:nvSpPr>
        <p:spPr>
          <a:xfrm>
            <a:off x="709716" y="4016939"/>
            <a:ext cx="449448" cy="40919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256B6C64-1C54-48F3-BDB6-636C691A8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201" y="4627290"/>
            <a:ext cx="3898900" cy="368300"/>
          </a:xfrm>
          <a:prstGeom prst="rect">
            <a:avLst/>
          </a:prstGeom>
        </p:spPr>
      </p:pic>
      <p:sp>
        <p:nvSpPr>
          <p:cNvPr id="67" name="Google Shape;229;p26">
            <a:extLst>
              <a:ext uri="{FF2B5EF4-FFF2-40B4-BE49-F238E27FC236}">
                <a16:creationId xmlns:a16="http://schemas.microsoft.com/office/drawing/2014/main" id="{8303C813-5CD1-45F3-A69D-05A265D7D6B6}"/>
              </a:ext>
            </a:extLst>
          </p:cNvPr>
          <p:cNvSpPr/>
          <p:nvPr/>
        </p:nvSpPr>
        <p:spPr>
          <a:xfrm>
            <a:off x="7303355" y="4647738"/>
            <a:ext cx="455189" cy="33347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89D504B-86C4-4586-9B06-54A7E2CD31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472" t="30771" r="17294" b="24839"/>
          <a:stretch/>
        </p:blipFill>
        <p:spPr>
          <a:xfrm>
            <a:off x="5633532" y="1236431"/>
            <a:ext cx="2020196" cy="7440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EC195D4-7E48-4033-8C35-A6BCE3D333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3031" y="2424508"/>
            <a:ext cx="1957033" cy="680030"/>
          </a:xfrm>
          <a:prstGeom prst="rect">
            <a:avLst/>
          </a:prstGeom>
        </p:spPr>
      </p:pic>
      <p:sp>
        <p:nvSpPr>
          <p:cNvPr id="68" name="楕円 67">
            <a:extLst>
              <a:ext uri="{FF2B5EF4-FFF2-40B4-BE49-F238E27FC236}">
                <a16:creationId xmlns:a16="http://schemas.microsoft.com/office/drawing/2014/main" id="{19F30DBD-B006-4B3C-98A9-6E77986BD600}"/>
              </a:ext>
            </a:extLst>
          </p:cNvPr>
          <p:cNvSpPr/>
          <p:nvPr/>
        </p:nvSpPr>
        <p:spPr>
          <a:xfrm>
            <a:off x="5095463" y="1118796"/>
            <a:ext cx="483475" cy="489651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0" name="Google Shape;222;p26">
            <a:extLst>
              <a:ext uri="{FF2B5EF4-FFF2-40B4-BE49-F238E27FC236}">
                <a16:creationId xmlns:a16="http://schemas.microsoft.com/office/drawing/2014/main" id="{B38D4795-3F05-4701-8D9A-53A467CAAC7F}"/>
              </a:ext>
            </a:extLst>
          </p:cNvPr>
          <p:cNvSpPr/>
          <p:nvPr/>
        </p:nvSpPr>
        <p:spPr>
          <a:xfrm>
            <a:off x="1679556" y="1420970"/>
            <a:ext cx="2892443" cy="1650121"/>
          </a:xfrm>
          <a:prstGeom prst="wedgeRoundRectCallout">
            <a:avLst>
              <a:gd name="adj1" fmla="val -55795"/>
              <a:gd name="adj2" fmla="val -20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ClrTx/>
            </a:pPr>
            <a:r>
              <a:rPr lang="en-US" altLang="ja-JP" sz="1500" b="1" kern="1200" dirty="0">
                <a:solidFill>
                  <a:schemeClr val="dk2"/>
                </a:solidFill>
                <a:ea typeface="+mn-ea"/>
              </a:rPr>
              <a:t>Scratch</a:t>
            </a: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のスプライトは「半角」の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  <a:p>
            <a:pPr>
              <a:lnSpc>
                <a:spcPct val="150000"/>
              </a:lnSpc>
              <a:buClrTx/>
            </a:pP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数字でしか動けないんだ！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  <a:p>
            <a:pPr>
              <a:lnSpc>
                <a:spcPct val="150000"/>
              </a:lnSpc>
              <a:buClrTx/>
            </a:pP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みわけるのはむずかしいけど、</a:t>
            </a:r>
            <a:endParaRPr lang="en-US" altLang="ja-JP" sz="1500" b="1" kern="1200">
              <a:solidFill>
                <a:schemeClr val="dk2"/>
              </a:solidFill>
              <a:ea typeface="+mn-ea"/>
            </a:endParaRPr>
          </a:p>
          <a:p>
            <a:pPr>
              <a:lnSpc>
                <a:spcPct val="150000"/>
              </a:lnSpc>
              <a:buClrTx/>
            </a:pPr>
            <a:r>
              <a:rPr lang="ja-JP" altLang="en-US" sz="1500" b="1" kern="1200">
                <a:solidFill>
                  <a:schemeClr val="dk2"/>
                </a:solidFill>
                <a:ea typeface="+mn-ea"/>
              </a:rPr>
              <a:t>かくにん</a:t>
            </a: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してみよう！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</p:txBody>
      </p:sp>
      <p:pic>
        <p:nvPicPr>
          <p:cNvPr id="71" name="Google Shape;210;p25">
            <a:extLst>
              <a:ext uri="{FF2B5EF4-FFF2-40B4-BE49-F238E27FC236}">
                <a16:creationId xmlns:a16="http://schemas.microsoft.com/office/drawing/2014/main" id="{461DCFC0-77D4-431D-A26D-C6C4A70F302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5700" y="1489601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180;p22">
            <a:extLst>
              <a:ext uri="{FF2B5EF4-FFF2-40B4-BE49-F238E27FC236}">
                <a16:creationId xmlns:a16="http://schemas.microsoft.com/office/drawing/2014/main" id="{57D60DB0-2847-4DBD-A4B6-DA06E8FDB0CB}"/>
              </a:ext>
            </a:extLst>
          </p:cNvPr>
          <p:cNvSpPr txBox="1"/>
          <p:nvPr/>
        </p:nvSpPr>
        <p:spPr>
          <a:xfrm>
            <a:off x="1788496" y="1420970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3" name="Google Shape;180;p22">
            <a:extLst>
              <a:ext uri="{FF2B5EF4-FFF2-40B4-BE49-F238E27FC236}">
                <a16:creationId xmlns:a16="http://schemas.microsoft.com/office/drawing/2014/main" id="{F2AB3ABE-334F-4753-9579-E4E557B5319E}"/>
              </a:ext>
            </a:extLst>
          </p:cNvPr>
          <p:cNvSpPr txBox="1"/>
          <p:nvPr/>
        </p:nvSpPr>
        <p:spPr>
          <a:xfrm>
            <a:off x="3612838" y="1420970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はんかく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4" name="Google Shape;180;p22">
            <a:extLst>
              <a:ext uri="{FF2B5EF4-FFF2-40B4-BE49-F238E27FC236}">
                <a16:creationId xmlns:a16="http://schemas.microsoft.com/office/drawing/2014/main" id="{BC3457B5-9736-4EE1-8CB2-ED85B53A8ED1}"/>
              </a:ext>
            </a:extLst>
          </p:cNvPr>
          <p:cNvSpPr txBox="1"/>
          <p:nvPr/>
        </p:nvSpPr>
        <p:spPr>
          <a:xfrm>
            <a:off x="1714028" y="1770298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5" name="Google Shape;180;p22">
            <a:extLst>
              <a:ext uri="{FF2B5EF4-FFF2-40B4-BE49-F238E27FC236}">
                <a16:creationId xmlns:a16="http://schemas.microsoft.com/office/drawing/2014/main" id="{047D7611-BC60-4571-A8BB-923CA7980303}"/>
              </a:ext>
            </a:extLst>
          </p:cNvPr>
          <p:cNvSpPr txBox="1"/>
          <p:nvPr/>
        </p:nvSpPr>
        <p:spPr>
          <a:xfrm>
            <a:off x="2519892" y="1770298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" name="Google Shape;180;p22">
            <a:extLst>
              <a:ext uri="{FF2B5EF4-FFF2-40B4-BE49-F238E27FC236}">
                <a16:creationId xmlns:a16="http://schemas.microsoft.com/office/drawing/2014/main" id="{72525B35-333F-476B-89F2-ADF0134F1E79}"/>
              </a:ext>
            </a:extLst>
          </p:cNvPr>
          <p:cNvSpPr txBox="1"/>
          <p:nvPr/>
        </p:nvSpPr>
        <p:spPr>
          <a:xfrm>
            <a:off x="5633532" y="1879350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はんかく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9" name="Google Shape;180;p22">
            <a:extLst>
              <a:ext uri="{FF2B5EF4-FFF2-40B4-BE49-F238E27FC236}">
                <a16:creationId xmlns:a16="http://schemas.microsoft.com/office/drawing/2014/main" id="{3A388386-6DAA-4C86-8CF2-902C3EE8F697}"/>
              </a:ext>
            </a:extLst>
          </p:cNvPr>
          <p:cNvSpPr txBox="1"/>
          <p:nvPr/>
        </p:nvSpPr>
        <p:spPr>
          <a:xfrm>
            <a:off x="6640233" y="1876309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0" name="Google Shape;180;p22">
            <a:extLst>
              <a:ext uri="{FF2B5EF4-FFF2-40B4-BE49-F238E27FC236}">
                <a16:creationId xmlns:a16="http://schemas.microsoft.com/office/drawing/2014/main" id="{96D008BF-B3F1-4B83-9B83-684C5AD26E02}"/>
              </a:ext>
            </a:extLst>
          </p:cNvPr>
          <p:cNvSpPr txBox="1"/>
          <p:nvPr/>
        </p:nvSpPr>
        <p:spPr>
          <a:xfrm>
            <a:off x="5633532" y="3047886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ぜんかく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1" name="Google Shape;180;p22">
            <a:extLst>
              <a:ext uri="{FF2B5EF4-FFF2-40B4-BE49-F238E27FC236}">
                <a16:creationId xmlns:a16="http://schemas.microsoft.com/office/drawing/2014/main" id="{B1BD2BF1-9581-4DEA-9D2C-2FD931D1B9FC}"/>
              </a:ext>
            </a:extLst>
          </p:cNvPr>
          <p:cNvSpPr txBox="1"/>
          <p:nvPr/>
        </p:nvSpPr>
        <p:spPr>
          <a:xfrm>
            <a:off x="6640233" y="3044845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2" name="Google Shape;180;p22">
            <a:extLst>
              <a:ext uri="{FF2B5EF4-FFF2-40B4-BE49-F238E27FC236}">
                <a16:creationId xmlns:a16="http://schemas.microsoft.com/office/drawing/2014/main" id="{66221CA3-2D96-41C9-A8C8-0BD7BCCF7888}"/>
              </a:ext>
            </a:extLst>
          </p:cNvPr>
          <p:cNvSpPr txBox="1"/>
          <p:nvPr/>
        </p:nvSpPr>
        <p:spPr>
          <a:xfrm>
            <a:off x="6216041" y="3787633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ぜんかく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180;p22">
            <a:extLst>
              <a:ext uri="{FF2B5EF4-FFF2-40B4-BE49-F238E27FC236}">
                <a16:creationId xmlns:a16="http://schemas.microsoft.com/office/drawing/2014/main" id="{B6A5A444-3789-40FC-A103-71E1C6D5FD45}"/>
              </a:ext>
            </a:extLst>
          </p:cNvPr>
          <p:cNvSpPr txBox="1"/>
          <p:nvPr/>
        </p:nvSpPr>
        <p:spPr>
          <a:xfrm>
            <a:off x="5725224" y="3787633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はんかく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180;p22">
            <a:extLst>
              <a:ext uri="{FF2B5EF4-FFF2-40B4-BE49-F238E27FC236}">
                <a16:creationId xmlns:a16="http://schemas.microsoft.com/office/drawing/2014/main" id="{617258A3-E1AC-4012-81BE-72BEE0D2962B}"/>
              </a:ext>
            </a:extLst>
          </p:cNvPr>
          <p:cNvSpPr txBox="1"/>
          <p:nvPr/>
        </p:nvSpPr>
        <p:spPr>
          <a:xfrm>
            <a:off x="4225383" y="3444049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5" name="Google Shape;180;p22">
            <a:extLst>
              <a:ext uri="{FF2B5EF4-FFF2-40B4-BE49-F238E27FC236}">
                <a16:creationId xmlns:a16="http://schemas.microsoft.com/office/drawing/2014/main" id="{CA0ECACB-9F1D-4F2E-9F64-603F7D4EAB67}"/>
              </a:ext>
            </a:extLst>
          </p:cNvPr>
          <p:cNvSpPr txBox="1"/>
          <p:nvPr/>
        </p:nvSpPr>
        <p:spPr>
          <a:xfrm>
            <a:off x="4744202" y="3444049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みぎした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6" name="Google Shape;180;p22">
            <a:extLst>
              <a:ext uri="{FF2B5EF4-FFF2-40B4-BE49-F238E27FC236}">
                <a16:creationId xmlns:a16="http://schemas.microsoft.com/office/drawing/2014/main" id="{74CD9FB2-1C08-4358-8039-04AE526A01E1}"/>
              </a:ext>
            </a:extLst>
          </p:cNvPr>
          <p:cNvSpPr txBox="1"/>
          <p:nvPr/>
        </p:nvSpPr>
        <p:spPr>
          <a:xfrm>
            <a:off x="5833312" y="3444049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で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" name="Google Shape;180;p22">
            <a:extLst>
              <a:ext uri="{FF2B5EF4-FFF2-40B4-BE49-F238E27FC236}">
                <a16:creationId xmlns:a16="http://schemas.microsoft.com/office/drawing/2014/main" id="{67911199-1B01-439C-8825-EEF27F96CCF0}"/>
              </a:ext>
            </a:extLst>
          </p:cNvPr>
          <p:cNvSpPr txBox="1"/>
          <p:nvPr/>
        </p:nvSpPr>
        <p:spPr>
          <a:xfrm>
            <a:off x="5092449" y="3793524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ひだりうえ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8" name="Google Shape;180;p22">
            <a:extLst>
              <a:ext uri="{FF2B5EF4-FFF2-40B4-BE49-F238E27FC236}">
                <a16:creationId xmlns:a16="http://schemas.microsoft.com/office/drawing/2014/main" id="{DB897D5D-5A6C-40BF-AC4C-A6800E7B7B83}"/>
              </a:ext>
            </a:extLst>
          </p:cNvPr>
          <p:cNvSpPr txBox="1"/>
          <p:nvPr/>
        </p:nvSpPr>
        <p:spPr>
          <a:xfrm>
            <a:off x="4285528" y="4123851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みぎした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" name="Google Shape;180;p22">
            <a:extLst>
              <a:ext uri="{FF2B5EF4-FFF2-40B4-BE49-F238E27FC236}">
                <a16:creationId xmlns:a16="http://schemas.microsoft.com/office/drawing/2014/main" id="{043ABF90-8C6D-4D05-BB4F-3353B93109F3}"/>
              </a:ext>
            </a:extLst>
          </p:cNvPr>
          <p:cNvSpPr txBox="1"/>
          <p:nvPr/>
        </p:nvSpPr>
        <p:spPr>
          <a:xfrm>
            <a:off x="5551123" y="4104880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ぜんかく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0" name="Google Shape;180;p22">
            <a:extLst>
              <a:ext uri="{FF2B5EF4-FFF2-40B4-BE49-F238E27FC236}">
                <a16:creationId xmlns:a16="http://schemas.microsoft.com/office/drawing/2014/main" id="{48FA124E-AC1E-481C-AF4A-938C1FA1BD37}"/>
              </a:ext>
            </a:extLst>
          </p:cNvPr>
          <p:cNvSpPr txBox="1"/>
          <p:nvPr/>
        </p:nvSpPr>
        <p:spPr>
          <a:xfrm>
            <a:off x="6496435" y="4104880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き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20015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7147" y="1069806"/>
            <a:ext cx="3525950" cy="292729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</a:t>
            </a:r>
            <a:r>
              <a:rPr lang="ja" dirty="0">
                <a:latin typeface="Arial"/>
                <a:cs typeface="Arial"/>
              </a:rPr>
              <a:t>を元の位置に戻すには？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40" name="Google Shape;24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825" y="1277071"/>
            <a:ext cx="903325" cy="9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7"/>
          <p:cNvSpPr/>
          <p:nvPr/>
        </p:nvSpPr>
        <p:spPr>
          <a:xfrm>
            <a:off x="1806675" y="1277121"/>
            <a:ext cx="2562600" cy="1062000"/>
          </a:xfrm>
          <a:prstGeom prst="wedgeRoundRectCallout">
            <a:avLst>
              <a:gd name="adj1" fmla="val -61362"/>
              <a:gd name="adj2" fmla="val -1629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あれ？なんども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クリックしていたら、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がステージからいなくなっちゃったよ。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65950" y="3978718"/>
            <a:ext cx="903325" cy="9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7"/>
          <p:cNvSpPr/>
          <p:nvPr/>
        </p:nvSpPr>
        <p:spPr>
          <a:xfrm>
            <a:off x="540903" y="3333734"/>
            <a:ext cx="2596572" cy="1496098"/>
          </a:xfrm>
          <a:prstGeom prst="wedgeRoundRectCallout">
            <a:avLst>
              <a:gd name="adj1" fmla="val 56146"/>
              <a:gd name="adj2" fmla="val -20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今スプライトにしたことは「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ドラッグ＆ドロップ」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って言うよ！日本語だと、つかんで離すだね！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44" name="Google Shape;244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82219" y="2226577"/>
            <a:ext cx="1027575" cy="11169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27"/>
          <p:cNvGrpSpPr/>
          <p:nvPr/>
        </p:nvGrpSpPr>
        <p:grpSpPr>
          <a:xfrm>
            <a:off x="7083694" y="2450850"/>
            <a:ext cx="1400400" cy="1062000"/>
            <a:chOff x="7340444" y="1479125"/>
            <a:chExt cx="1400400" cy="1062000"/>
          </a:xfrm>
        </p:grpSpPr>
        <p:cxnSp>
          <p:nvCxnSpPr>
            <p:cNvPr id="246" name="Google Shape;246;p27"/>
            <p:cNvCxnSpPr/>
            <p:nvPr/>
          </p:nvCxnSpPr>
          <p:spPr>
            <a:xfrm rot="10800000">
              <a:off x="7340444" y="1719274"/>
              <a:ext cx="1400400" cy="1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247" name="Google Shape;247;p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30874" y="1479125"/>
              <a:ext cx="696249" cy="106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8" name="Google Shape;248;p27"/>
          <p:cNvSpPr txBox="1"/>
          <p:nvPr/>
        </p:nvSpPr>
        <p:spPr>
          <a:xfrm>
            <a:off x="3680822" y="168400"/>
            <a:ext cx="612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もと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9" name="Google Shape;249;p27"/>
          <p:cNvSpPr txBox="1"/>
          <p:nvPr/>
        </p:nvSpPr>
        <p:spPr>
          <a:xfrm>
            <a:off x="4679332" y="168400"/>
            <a:ext cx="8421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いち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0" name="Google Shape;204;p24">
            <a:extLst>
              <a:ext uri="{FF2B5EF4-FFF2-40B4-BE49-F238E27FC236}">
                <a16:creationId xmlns:a16="http://schemas.microsoft.com/office/drawing/2014/main" id="{F82F8D6A-0B60-4C13-ADBD-D3BD0F5C5A0A}"/>
              </a:ext>
            </a:extLst>
          </p:cNvPr>
          <p:cNvSpPr/>
          <p:nvPr/>
        </p:nvSpPr>
        <p:spPr>
          <a:xfrm>
            <a:off x="3244806" y="2419399"/>
            <a:ext cx="2869052" cy="1415529"/>
          </a:xfrm>
          <a:prstGeom prst="wedgeRoundRectCallout">
            <a:avLst>
              <a:gd name="adj1" fmla="val 58115"/>
              <a:gd name="adj2" fmla="val -26710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僕を左クリックしたまま、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マウスを動かすと僕も動くよ！僕をもどしたい場所でクリックをやめてね！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5" name="Google Shape;180;p22">
            <a:extLst>
              <a:ext uri="{FF2B5EF4-FFF2-40B4-BE49-F238E27FC236}">
                <a16:creationId xmlns:a16="http://schemas.microsoft.com/office/drawing/2014/main" id="{BD6133B9-AF08-4AB1-A028-314953D8C3A7}"/>
              </a:ext>
            </a:extLst>
          </p:cNvPr>
          <p:cNvSpPr txBox="1"/>
          <p:nvPr/>
        </p:nvSpPr>
        <p:spPr>
          <a:xfrm>
            <a:off x="4750475" y="2644461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ぼく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" name="Google Shape;180;p22">
            <a:extLst>
              <a:ext uri="{FF2B5EF4-FFF2-40B4-BE49-F238E27FC236}">
                <a16:creationId xmlns:a16="http://schemas.microsoft.com/office/drawing/2014/main" id="{E3F25C79-9B6C-449B-9EA9-435AB3C13685}"/>
              </a:ext>
            </a:extLst>
          </p:cNvPr>
          <p:cNvSpPr txBox="1"/>
          <p:nvPr/>
        </p:nvSpPr>
        <p:spPr>
          <a:xfrm>
            <a:off x="3986972" y="2644461"/>
            <a:ext cx="72727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7" name="Google Shape;180;p22">
            <a:extLst>
              <a:ext uri="{FF2B5EF4-FFF2-40B4-BE49-F238E27FC236}">
                <a16:creationId xmlns:a16="http://schemas.microsoft.com/office/drawing/2014/main" id="{FDEA9AE2-E7AA-4518-9F26-92F554588E2B}"/>
              </a:ext>
            </a:extLst>
          </p:cNvPr>
          <p:cNvSpPr txBox="1"/>
          <p:nvPr/>
        </p:nvSpPr>
        <p:spPr>
          <a:xfrm>
            <a:off x="3268550" y="3010633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ぼく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8" name="Google Shape;180;p22">
            <a:extLst>
              <a:ext uri="{FF2B5EF4-FFF2-40B4-BE49-F238E27FC236}">
                <a16:creationId xmlns:a16="http://schemas.microsoft.com/office/drawing/2014/main" id="{42B32063-D72A-40FF-B81B-81E56FFDBA20}"/>
              </a:ext>
            </a:extLst>
          </p:cNvPr>
          <p:cNvSpPr txBox="1"/>
          <p:nvPr/>
        </p:nvSpPr>
        <p:spPr>
          <a:xfrm>
            <a:off x="4622927" y="3010633"/>
            <a:ext cx="58176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ばしょ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" name="Google Shape;180;p22">
            <a:extLst>
              <a:ext uri="{FF2B5EF4-FFF2-40B4-BE49-F238E27FC236}">
                <a16:creationId xmlns:a16="http://schemas.microsoft.com/office/drawing/2014/main" id="{5F65DF3C-CF4B-4C6A-A4C0-7CCBE5670F1B}"/>
              </a:ext>
            </a:extLst>
          </p:cNvPr>
          <p:cNvSpPr txBox="1"/>
          <p:nvPr/>
        </p:nvSpPr>
        <p:spPr>
          <a:xfrm>
            <a:off x="540397" y="3279847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いま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0" name="Google Shape;180;p22">
            <a:extLst>
              <a:ext uri="{FF2B5EF4-FFF2-40B4-BE49-F238E27FC236}">
                <a16:creationId xmlns:a16="http://schemas.microsoft.com/office/drawing/2014/main" id="{0FAD6E67-6E21-4DC3-8047-D20390A3C6E3}"/>
              </a:ext>
            </a:extLst>
          </p:cNvPr>
          <p:cNvSpPr txBox="1"/>
          <p:nvPr/>
        </p:nvSpPr>
        <p:spPr>
          <a:xfrm>
            <a:off x="950738" y="3930425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1" name="Google Shape;180;p22">
            <a:extLst>
              <a:ext uri="{FF2B5EF4-FFF2-40B4-BE49-F238E27FC236}">
                <a16:creationId xmlns:a16="http://schemas.microsoft.com/office/drawing/2014/main" id="{45AB61A0-BBF8-402A-9760-FC16ADB43644}"/>
              </a:ext>
            </a:extLst>
          </p:cNvPr>
          <p:cNvSpPr txBox="1"/>
          <p:nvPr/>
        </p:nvSpPr>
        <p:spPr>
          <a:xfrm>
            <a:off x="1761943" y="3930425"/>
            <a:ext cx="73417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にほんご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2" name="Google Shape;180;p22">
            <a:extLst>
              <a:ext uri="{FF2B5EF4-FFF2-40B4-BE49-F238E27FC236}">
                <a16:creationId xmlns:a16="http://schemas.microsoft.com/office/drawing/2014/main" id="{31BD016B-A64F-42EA-A4CC-5FA6D8126663}"/>
              </a:ext>
            </a:extLst>
          </p:cNvPr>
          <p:cNvSpPr txBox="1"/>
          <p:nvPr/>
        </p:nvSpPr>
        <p:spPr>
          <a:xfrm>
            <a:off x="1274573" y="4273889"/>
            <a:ext cx="73417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はな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" name="Google Shape;180;p22">
            <a:extLst>
              <a:ext uri="{FF2B5EF4-FFF2-40B4-BE49-F238E27FC236}">
                <a16:creationId xmlns:a16="http://schemas.microsoft.com/office/drawing/2014/main" id="{C11348F2-28C3-4FBE-A8D6-6FACA5D2AE6C}"/>
              </a:ext>
            </a:extLst>
          </p:cNvPr>
          <p:cNvSpPr txBox="1"/>
          <p:nvPr/>
        </p:nvSpPr>
        <p:spPr>
          <a:xfrm>
            <a:off x="3249982" y="2322997"/>
            <a:ext cx="496412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ぼく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" name="Google Shape;180;p22">
            <a:extLst>
              <a:ext uri="{FF2B5EF4-FFF2-40B4-BE49-F238E27FC236}">
                <a16:creationId xmlns:a16="http://schemas.microsoft.com/office/drawing/2014/main" id="{6DF599EF-0821-4A45-8C58-593315F8E24D}"/>
              </a:ext>
            </a:extLst>
          </p:cNvPr>
          <p:cNvSpPr txBox="1"/>
          <p:nvPr/>
        </p:nvSpPr>
        <p:spPr>
          <a:xfrm>
            <a:off x="5112383" y="2644461"/>
            <a:ext cx="72727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4" name="Google Shape;180;p22">
            <a:extLst>
              <a:ext uri="{FF2B5EF4-FFF2-40B4-BE49-F238E27FC236}">
                <a16:creationId xmlns:a16="http://schemas.microsoft.com/office/drawing/2014/main" id="{992BA51D-933A-4C4F-9D87-E4D18A988B4C}"/>
              </a:ext>
            </a:extLst>
          </p:cNvPr>
          <p:cNvSpPr txBox="1"/>
          <p:nvPr/>
        </p:nvSpPr>
        <p:spPr>
          <a:xfrm>
            <a:off x="3568675" y="2322997"/>
            <a:ext cx="531648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5" name="Google Shape;249;p27">
            <a:extLst>
              <a:ext uri="{FF2B5EF4-FFF2-40B4-BE49-F238E27FC236}">
                <a16:creationId xmlns:a16="http://schemas.microsoft.com/office/drawing/2014/main" id="{95DD8FDA-77D2-4B5E-B350-0EA91068AC7B}"/>
              </a:ext>
            </a:extLst>
          </p:cNvPr>
          <p:cNvSpPr txBox="1"/>
          <p:nvPr/>
        </p:nvSpPr>
        <p:spPr>
          <a:xfrm>
            <a:off x="5692808" y="168400"/>
            <a:ext cx="8421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もど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185" y="1174050"/>
            <a:ext cx="3737476" cy="326396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ブロックはカテゴリにわかれているよ</a:t>
            </a:r>
            <a:endParaRPr>
              <a:latin typeface="Arial"/>
              <a:cs typeface="Arial"/>
            </a:endParaRPr>
          </a:p>
        </p:txBody>
      </p:sp>
      <p:grpSp>
        <p:nvGrpSpPr>
          <p:cNvPr id="276" name="Google Shape;276;p29"/>
          <p:cNvGrpSpPr/>
          <p:nvPr/>
        </p:nvGrpSpPr>
        <p:grpSpPr>
          <a:xfrm>
            <a:off x="6490310" y="1481550"/>
            <a:ext cx="1006500" cy="712800"/>
            <a:chOff x="4095225" y="1467575"/>
            <a:chExt cx="1006500" cy="712800"/>
          </a:xfrm>
        </p:grpSpPr>
        <p:sp>
          <p:nvSpPr>
            <p:cNvPr id="277" name="Google Shape;277;p29"/>
            <p:cNvSpPr/>
            <p:nvPr/>
          </p:nvSpPr>
          <p:spPr>
            <a:xfrm>
              <a:off x="4095225" y="1467575"/>
              <a:ext cx="1006500" cy="712800"/>
            </a:xfrm>
            <a:prstGeom prst="wedgeRoundRectCallout">
              <a:avLst>
                <a:gd name="adj1" fmla="val -177757"/>
                <a:gd name="adj2" fmla="val 2059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8" name="Google Shape;278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191000" y="1500125"/>
              <a:ext cx="762000" cy="647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9" name="Google Shape;279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89" y="1267700"/>
            <a:ext cx="861675" cy="86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4874" y="3464925"/>
            <a:ext cx="712801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/>
          <p:nvPr/>
        </p:nvSpPr>
        <p:spPr>
          <a:xfrm>
            <a:off x="1095512" y="1174050"/>
            <a:ext cx="3205468" cy="1327800"/>
          </a:xfrm>
          <a:prstGeom prst="wedgeRoundRectCallout">
            <a:avLst>
              <a:gd name="adj1" fmla="val -58259"/>
              <a:gd name="adj2" fmla="val -1315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ブロックは、「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動き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見た目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」などのカテゴリに色別に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かれているよ。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9"/>
          <p:cNvSpPr/>
          <p:nvPr/>
        </p:nvSpPr>
        <p:spPr>
          <a:xfrm>
            <a:off x="1098988" y="3157425"/>
            <a:ext cx="3201992" cy="1327800"/>
          </a:xfrm>
          <a:prstGeom prst="wedgeRoundRectCallout">
            <a:avLst>
              <a:gd name="adj1" fmla="val -62903"/>
              <a:gd name="adj2" fmla="val -857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カテゴリ名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すると、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そのカテゴリのブロックの</a:t>
            </a:r>
            <a:endParaRPr lang="en-US" altLang="ja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ある</a:t>
            </a:r>
            <a:r>
              <a:rPr lang="ja" sz="1500" b="1" dirty="0">
                <a:solidFill>
                  <a:schemeClr val="accent5"/>
                </a:solidFill>
              </a:rPr>
              <a:t>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にとべるんだね。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27510" y="1872925"/>
            <a:ext cx="712800" cy="108725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9"/>
          <p:cNvSpPr txBox="1"/>
          <p:nvPr/>
        </p:nvSpPr>
        <p:spPr>
          <a:xfrm>
            <a:off x="2396422" y="1248627"/>
            <a:ext cx="612900" cy="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5" name="Google Shape;285;p29"/>
          <p:cNvSpPr txBox="1"/>
          <p:nvPr/>
        </p:nvSpPr>
        <p:spPr>
          <a:xfrm>
            <a:off x="3226536" y="1236614"/>
            <a:ext cx="3981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6" name="Google Shape;286;p29"/>
          <p:cNvSpPr txBox="1"/>
          <p:nvPr/>
        </p:nvSpPr>
        <p:spPr>
          <a:xfrm>
            <a:off x="3602258" y="1228261"/>
            <a:ext cx="398100" cy="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7" name="Google Shape;287;p29"/>
          <p:cNvSpPr txBox="1"/>
          <p:nvPr/>
        </p:nvSpPr>
        <p:spPr>
          <a:xfrm>
            <a:off x="2623057" y="1540372"/>
            <a:ext cx="861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いろべつ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88" name="Google Shape;288;p29"/>
          <p:cNvSpPr txBox="1"/>
          <p:nvPr/>
        </p:nvSpPr>
        <p:spPr>
          <a:xfrm>
            <a:off x="1835829" y="3229570"/>
            <a:ext cx="612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めい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9" name="Google Shape;289;p29"/>
          <p:cNvSpPr/>
          <p:nvPr/>
        </p:nvSpPr>
        <p:spPr>
          <a:xfrm>
            <a:off x="2215261" y="3273393"/>
            <a:ext cx="612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</a:rPr>
              <a:t>ひ</a:t>
            </a:r>
            <a:r>
              <a:rPr lang="ja" sz="900" b="1">
                <a:solidFill>
                  <a:schemeClr val="accent5"/>
                </a:solidFill>
                <a:latin typeface="Lato"/>
              </a:rPr>
              <a:t>だ</a:t>
            </a:r>
            <a:r>
              <a:rPr lang="ja" sz="900" b="1">
                <a:solidFill>
                  <a:schemeClr val="accent5"/>
                </a:solidFill>
              </a:rPr>
              <a:t>り</a:t>
            </a:r>
            <a:endParaRPr sz="900" b="1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ほかのブロックもためしてみよう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260" name="Google Shape;260;p28"/>
          <p:cNvGrpSpPr/>
          <p:nvPr/>
        </p:nvGrpSpPr>
        <p:grpSpPr>
          <a:xfrm>
            <a:off x="831631" y="1061314"/>
            <a:ext cx="8000670" cy="3173275"/>
            <a:chOff x="831631" y="1061314"/>
            <a:chExt cx="8000670" cy="3173275"/>
          </a:xfrm>
        </p:grpSpPr>
        <p:pic>
          <p:nvPicPr>
            <p:cNvPr id="261" name="Google Shape;261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1631" y="1061314"/>
              <a:ext cx="8000670" cy="3173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28"/>
            <p:cNvSpPr/>
            <p:nvPr/>
          </p:nvSpPr>
          <p:spPr>
            <a:xfrm>
              <a:off x="1252413" y="1831396"/>
              <a:ext cx="1451400" cy="321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4" name="Google Shape;26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2276" y="3933030"/>
            <a:ext cx="1004725" cy="1004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5509607" y="3702655"/>
            <a:ext cx="1761667" cy="1235100"/>
          </a:xfrm>
          <a:prstGeom prst="wedgeRoundRectCallout">
            <a:avLst>
              <a:gd name="adj1" fmla="val 66407"/>
              <a:gd name="adj2" fmla="val -101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みんなの画面の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しゃべったかな？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66" name="Google Shape;26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21724" y="4052306"/>
            <a:ext cx="885449" cy="8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8"/>
          <p:cNvSpPr/>
          <p:nvPr/>
        </p:nvSpPr>
        <p:spPr>
          <a:xfrm>
            <a:off x="2599310" y="3115332"/>
            <a:ext cx="2789616" cy="1822423"/>
          </a:xfrm>
          <a:prstGeom prst="wedgeRoundRectCallout">
            <a:avLst>
              <a:gd name="adj1" fmla="val -58316"/>
              <a:gd name="adj2" fmla="val 1962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「見た目」を左クリックして、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「こんにちはと</a:t>
            </a:r>
            <a:r>
              <a:rPr lang="en-US" altLang="ja-JP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秒いう」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ブロックを左クリックすると</a:t>
            </a:r>
            <a:r>
              <a:rPr lang="en-US" altLang="ja-JP" sz="1500" b="1" dirty="0">
                <a:solidFill>
                  <a:schemeClr val="dk2"/>
                </a:solidFill>
              </a:rPr>
              <a:t>...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あ、画面のスプライトがしゃべった！！</a:t>
            </a:r>
          </a:p>
        </p:txBody>
      </p:sp>
      <p:sp>
        <p:nvSpPr>
          <p:cNvPr id="268" name="Google Shape;268;p28"/>
          <p:cNvSpPr/>
          <p:nvPr/>
        </p:nvSpPr>
        <p:spPr>
          <a:xfrm>
            <a:off x="3270600" y="1719150"/>
            <a:ext cx="1301400" cy="626100"/>
          </a:xfrm>
          <a:prstGeom prst="wedgeRoundRectCallout">
            <a:avLst>
              <a:gd name="adj1" fmla="val -88664"/>
              <a:gd name="adj2" fmla="val -886"/>
              <a:gd name="adj3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②</a:t>
            </a: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8"/>
          <p:cNvSpPr txBox="1"/>
          <p:nvPr/>
        </p:nvSpPr>
        <p:spPr>
          <a:xfrm>
            <a:off x="3370200" y="1714501"/>
            <a:ext cx="5511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80;p22">
            <a:extLst>
              <a:ext uri="{FF2B5EF4-FFF2-40B4-BE49-F238E27FC236}">
                <a16:creationId xmlns:a16="http://schemas.microsoft.com/office/drawing/2014/main" id="{6BBFE2CC-726B-431E-A5C6-897857B723C5}"/>
              </a:ext>
            </a:extLst>
          </p:cNvPr>
          <p:cNvSpPr txBox="1"/>
          <p:nvPr/>
        </p:nvSpPr>
        <p:spPr>
          <a:xfrm>
            <a:off x="2844919" y="3018793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9F6DCDE4-1032-42D0-9BB9-ACC9AB40367C}"/>
              </a:ext>
            </a:extLst>
          </p:cNvPr>
          <p:cNvSpPr txBox="1"/>
          <p:nvPr/>
        </p:nvSpPr>
        <p:spPr>
          <a:xfrm>
            <a:off x="3022750" y="4064038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180;p22">
            <a:extLst>
              <a:ext uri="{FF2B5EF4-FFF2-40B4-BE49-F238E27FC236}">
                <a16:creationId xmlns:a16="http://schemas.microsoft.com/office/drawing/2014/main" id="{6701E6AD-18D5-455D-A269-EA1ED837E568}"/>
              </a:ext>
            </a:extLst>
          </p:cNvPr>
          <p:cNvSpPr txBox="1"/>
          <p:nvPr/>
        </p:nvSpPr>
        <p:spPr>
          <a:xfrm>
            <a:off x="6259816" y="3663433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263;p28">
            <a:extLst>
              <a:ext uri="{FF2B5EF4-FFF2-40B4-BE49-F238E27FC236}">
                <a16:creationId xmlns:a16="http://schemas.microsoft.com/office/drawing/2014/main" id="{8AC358F2-0406-4AAB-A0B7-68E95DB70526}"/>
              </a:ext>
            </a:extLst>
          </p:cNvPr>
          <p:cNvSpPr/>
          <p:nvPr/>
        </p:nvSpPr>
        <p:spPr>
          <a:xfrm>
            <a:off x="831631" y="1928701"/>
            <a:ext cx="340992" cy="35962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269;p28">
            <a:extLst>
              <a:ext uri="{FF2B5EF4-FFF2-40B4-BE49-F238E27FC236}">
                <a16:creationId xmlns:a16="http://schemas.microsoft.com/office/drawing/2014/main" id="{A00BE174-3580-4CCB-B8D8-3CBB6CA8C3F3}"/>
              </a:ext>
            </a:extLst>
          </p:cNvPr>
          <p:cNvSpPr txBox="1"/>
          <p:nvPr/>
        </p:nvSpPr>
        <p:spPr>
          <a:xfrm>
            <a:off x="1024489" y="2401490"/>
            <a:ext cx="5511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" name="Google Shape;268;p28">
            <a:extLst>
              <a:ext uri="{FF2B5EF4-FFF2-40B4-BE49-F238E27FC236}">
                <a16:creationId xmlns:a16="http://schemas.microsoft.com/office/drawing/2014/main" id="{862B1A8E-4671-4E30-9E81-60AA043D0141}"/>
              </a:ext>
            </a:extLst>
          </p:cNvPr>
          <p:cNvSpPr/>
          <p:nvPr/>
        </p:nvSpPr>
        <p:spPr>
          <a:xfrm>
            <a:off x="1049787" y="2406139"/>
            <a:ext cx="1301400" cy="626100"/>
          </a:xfrm>
          <a:prstGeom prst="wedgeRoundRectCallout">
            <a:avLst>
              <a:gd name="adj1" fmla="val -41227"/>
              <a:gd name="adj2" fmla="val -74280"/>
              <a:gd name="adj3" fmla="val 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269;p28">
            <a:extLst>
              <a:ext uri="{FF2B5EF4-FFF2-40B4-BE49-F238E27FC236}">
                <a16:creationId xmlns:a16="http://schemas.microsoft.com/office/drawing/2014/main" id="{C54F8B5D-784A-4588-97E7-82915A93C7E0}"/>
              </a:ext>
            </a:extLst>
          </p:cNvPr>
          <p:cNvSpPr txBox="1"/>
          <p:nvPr/>
        </p:nvSpPr>
        <p:spPr>
          <a:xfrm>
            <a:off x="1172623" y="2401490"/>
            <a:ext cx="5511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5" name="Google Shape;262;p28">
            <a:extLst>
              <a:ext uri="{FF2B5EF4-FFF2-40B4-BE49-F238E27FC236}">
                <a16:creationId xmlns:a16="http://schemas.microsoft.com/office/drawing/2014/main" id="{73EC41C4-8E8F-4A58-9ECD-8BBC840EBB3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05656" y="2032200"/>
            <a:ext cx="732625" cy="111747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180;p22">
            <a:extLst>
              <a:ext uri="{FF2B5EF4-FFF2-40B4-BE49-F238E27FC236}">
                <a16:creationId xmlns:a16="http://schemas.microsoft.com/office/drawing/2014/main" id="{0EB44D3B-04FF-43AE-B057-279B2911E744}"/>
              </a:ext>
            </a:extLst>
          </p:cNvPr>
          <p:cNvSpPr txBox="1"/>
          <p:nvPr/>
        </p:nvSpPr>
        <p:spPr>
          <a:xfrm>
            <a:off x="3196597" y="3018793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9" name="Google Shape;180;p22">
            <a:extLst>
              <a:ext uri="{FF2B5EF4-FFF2-40B4-BE49-F238E27FC236}">
                <a16:creationId xmlns:a16="http://schemas.microsoft.com/office/drawing/2014/main" id="{4C36F1E7-6B20-48D2-87F9-5FAEDCE0D23A}"/>
              </a:ext>
            </a:extLst>
          </p:cNvPr>
          <p:cNvSpPr txBox="1"/>
          <p:nvPr/>
        </p:nvSpPr>
        <p:spPr>
          <a:xfrm>
            <a:off x="3486154" y="3724612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0" name="Google Shape;180;p22">
            <a:extLst>
              <a:ext uri="{FF2B5EF4-FFF2-40B4-BE49-F238E27FC236}">
                <a16:creationId xmlns:a16="http://schemas.microsoft.com/office/drawing/2014/main" id="{091EFBCB-0BD5-49C1-9451-2E6AC50555DC}"/>
              </a:ext>
            </a:extLst>
          </p:cNvPr>
          <p:cNvSpPr txBox="1"/>
          <p:nvPr/>
        </p:nvSpPr>
        <p:spPr>
          <a:xfrm>
            <a:off x="3664767" y="3033281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80;p22">
            <a:extLst>
              <a:ext uri="{FF2B5EF4-FFF2-40B4-BE49-F238E27FC236}">
                <a16:creationId xmlns:a16="http://schemas.microsoft.com/office/drawing/2014/main" id="{2C1E2935-44F0-40C8-8A31-8106A5D4D606}"/>
              </a:ext>
            </a:extLst>
          </p:cNvPr>
          <p:cNvSpPr txBox="1"/>
          <p:nvPr/>
        </p:nvSpPr>
        <p:spPr>
          <a:xfrm>
            <a:off x="3948580" y="3397827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dirty="0">
                <a:latin typeface="Arial"/>
                <a:cs typeface="Arial"/>
              </a:rPr>
              <a:t>スプライトで遊んでみよう！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Google Shape;128;p18">
            <a:extLst>
              <a:ext uri="{FF2B5EF4-FFF2-40B4-BE49-F238E27FC236}">
                <a16:creationId xmlns:a16="http://schemas.microsoft.com/office/drawing/2014/main" id="{3C5E8297-EBF3-425A-9203-F37C5B4F283A}"/>
              </a:ext>
            </a:extLst>
          </p:cNvPr>
          <p:cNvSpPr txBox="1"/>
          <p:nvPr/>
        </p:nvSpPr>
        <p:spPr>
          <a:xfrm>
            <a:off x="4331961" y="1714150"/>
            <a:ext cx="637718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あそ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遊ぶじゅんびをしよう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317" name="Google Shape;317;p32"/>
          <p:cNvGrpSpPr/>
          <p:nvPr/>
        </p:nvGrpSpPr>
        <p:grpSpPr>
          <a:xfrm>
            <a:off x="691712" y="1246177"/>
            <a:ext cx="7760576" cy="3108346"/>
            <a:chOff x="691712" y="1017577"/>
            <a:chExt cx="7760576" cy="3108346"/>
          </a:xfrm>
        </p:grpSpPr>
        <p:pic>
          <p:nvPicPr>
            <p:cNvPr id="318" name="Google Shape;318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91712" y="1017577"/>
              <a:ext cx="7760576" cy="310834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19" name="Google Shape;319;p32"/>
            <p:cNvCxnSpPr>
              <a:stCxn id="320" idx="3"/>
            </p:cNvCxnSpPr>
            <p:nvPr/>
          </p:nvCxnSpPr>
          <p:spPr>
            <a:xfrm>
              <a:off x="1929009" y="2059300"/>
              <a:ext cx="1392600" cy="16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321" name="Google Shape;321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48150" y="1867901"/>
              <a:ext cx="685800" cy="10460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32"/>
            <p:cNvSpPr/>
            <p:nvPr/>
          </p:nvSpPr>
          <p:spPr>
            <a:xfrm>
              <a:off x="1120809" y="1867900"/>
              <a:ext cx="808200" cy="3828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" name="Google Shape;321;p32">
              <a:extLst>
                <a:ext uri="{FF2B5EF4-FFF2-40B4-BE49-F238E27FC236}">
                  <a16:creationId xmlns:a16="http://schemas.microsoft.com/office/drawing/2014/main" id="{6F21F39F-3421-4997-BE72-BD7374B8C31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3456" y="3036274"/>
              <a:ext cx="685800" cy="10460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2" name="Google Shape;322;p32"/>
          <p:cNvSpPr/>
          <p:nvPr/>
        </p:nvSpPr>
        <p:spPr>
          <a:xfrm>
            <a:off x="3132600" y="2694225"/>
            <a:ext cx="3051900" cy="1568400"/>
          </a:xfrm>
          <a:prstGeom prst="wedgeRoundRectCallout">
            <a:avLst>
              <a:gd name="adj1" fmla="val 51002"/>
              <a:gd name="adj2" fmla="val 632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イベントカテゴリの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highlight>
                  <a:schemeClr val="accent4"/>
                </a:highlight>
                <a:latin typeface="Arial"/>
                <a:ea typeface="Arial"/>
                <a:cs typeface="Arial"/>
                <a:sym typeface="Arial"/>
              </a:rPr>
              <a:t>緑のはたが押されたとき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1500" y="393412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2"/>
          <p:cNvSpPr txBox="1"/>
          <p:nvPr/>
        </p:nvSpPr>
        <p:spPr>
          <a:xfrm>
            <a:off x="3459625" y="2740150"/>
            <a:ext cx="4440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325" name="Google Shape;325;p32"/>
          <p:cNvSpPr txBox="1"/>
          <p:nvPr/>
        </p:nvSpPr>
        <p:spPr>
          <a:xfrm>
            <a:off x="3268369" y="3004762"/>
            <a:ext cx="6012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6" name="Google Shape;326;p32"/>
          <p:cNvSpPr txBox="1"/>
          <p:nvPr/>
        </p:nvSpPr>
        <p:spPr>
          <a:xfrm>
            <a:off x="4303121" y="3012513"/>
            <a:ext cx="4440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248;p27">
            <a:extLst>
              <a:ext uri="{FF2B5EF4-FFF2-40B4-BE49-F238E27FC236}">
                <a16:creationId xmlns:a16="http://schemas.microsoft.com/office/drawing/2014/main" id="{93F2EF5E-24A7-45CE-BBBD-735674C59B29}"/>
              </a:ext>
            </a:extLst>
          </p:cNvPr>
          <p:cNvSpPr txBox="1"/>
          <p:nvPr/>
        </p:nvSpPr>
        <p:spPr>
          <a:xfrm>
            <a:off x="2255844" y="168400"/>
            <a:ext cx="612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あそ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4" name="Google Shape;320;p32">
            <a:extLst>
              <a:ext uri="{FF2B5EF4-FFF2-40B4-BE49-F238E27FC236}">
                <a16:creationId xmlns:a16="http://schemas.microsoft.com/office/drawing/2014/main" id="{FAE34322-FD04-4F6B-8852-2A00751BA25E}"/>
              </a:ext>
            </a:extLst>
          </p:cNvPr>
          <p:cNvSpPr/>
          <p:nvPr/>
        </p:nvSpPr>
        <p:spPr>
          <a:xfrm>
            <a:off x="716709" y="2880245"/>
            <a:ext cx="404100" cy="341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スクリプトエリア</a:t>
            </a:r>
            <a:r>
              <a:rPr lang="ja-JP" altLang="en-US" dirty="0"/>
              <a:t>ってなんだろう？</a:t>
            </a:r>
            <a:endParaRPr dirty="0"/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700" y="1121750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/>
          <p:nvPr/>
        </p:nvSpPr>
        <p:spPr>
          <a:xfrm>
            <a:off x="1837125" y="1121750"/>
            <a:ext cx="2665500" cy="1968600"/>
          </a:xfrm>
          <a:prstGeom prst="wedgeRoundRectCallout">
            <a:avLst>
              <a:gd name="adj1" fmla="val -58608"/>
              <a:gd name="adj2" fmla="val -238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スクリプトエリア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たくさんのブロックを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くみあわせれる場所なんだ！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スプライトにいろんな動きをさせれるようになるよ！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12" name="Google Shape;21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825" y="3335050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/>
          <p:nvPr/>
        </p:nvSpPr>
        <p:spPr>
          <a:xfrm>
            <a:off x="1947500" y="3428729"/>
            <a:ext cx="2555100" cy="877741"/>
          </a:xfrm>
          <a:prstGeom prst="wedgeRoundRectCallout">
            <a:avLst>
              <a:gd name="adj1" fmla="val -60204"/>
              <a:gd name="adj2" fmla="val -31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よ～し、やってみよう！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8950" y="1017450"/>
            <a:ext cx="4225616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0;p22">
            <a:extLst>
              <a:ext uri="{FF2B5EF4-FFF2-40B4-BE49-F238E27FC236}">
                <a16:creationId xmlns:a16="http://schemas.microsoft.com/office/drawing/2014/main" id="{388B45D8-E59B-4472-8E0F-853502EFF02B}"/>
              </a:ext>
            </a:extLst>
          </p:cNvPr>
          <p:cNvSpPr txBox="1"/>
          <p:nvPr/>
        </p:nvSpPr>
        <p:spPr>
          <a:xfrm>
            <a:off x="3225050" y="1782915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ばしょ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" name="Google Shape;180;p22">
            <a:extLst>
              <a:ext uri="{FF2B5EF4-FFF2-40B4-BE49-F238E27FC236}">
                <a16:creationId xmlns:a16="http://schemas.microsoft.com/office/drawing/2014/main" id="{FAA9BA43-7F47-4DFB-84CD-6BD8687C3105}"/>
              </a:ext>
            </a:extLst>
          </p:cNvPr>
          <p:cNvSpPr txBox="1"/>
          <p:nvPr/>
        </p:nvSpPr>
        <p:spPr>
          <a:xfrm>
            <a:off x="3721704" y="2140099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" name="Google Shape;263;p28">
            <a:extLst>
              <a:ext uri="{FF2B5EF4-FFF2-40B4-BE49-F238E27FC236}">
                <a16:creationId xmlns:a16="http://schemas.microsoft.com/office/drawing/2014/main" id="{A163839D-DD8A-439E-9A48-9829ED06D988}"/>
              </a:ext>
            </a:extLst>
          </p:cNvPr>
          <p:cNvSpPr/>
          <p:nvPr/>
        </p:nvSpPr>
        <p:spPr>
          <a:xfrm>
            <a:off x="6793106" y="1493500"/>
            <a:ext cx="1137621" cy="6933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233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ブロックをつなげてみよう</a:t>
            </a:r>
            <a:endParaRPr>
              <a:latin typeface="Arial"/>
              <a:cs typeface="Arial"/>
            </a:endParaRPr>
          </a:p>
        </p:txBody>
      </p:sp>
      <p:grpSp>
        <p:nvGrpSpPr>
          <p:cNvPr id="332" name="Google Shape;332;p33"/>
          <p:cNvGrpSpPr/>
          <p:nvPr/>
        </p:nvGrpSpPr>
        <p:grpSpPr>
          <a:xfrm>
            <a:off x="655896" y="1153812"/>
            <a:ext cx="7853773" cy="3140675"/>
            <a:chOff x="645113" y="1001412"/>
            <a:chExt cx="7853773" cy="3140675"/>
          </a:xfrm>
        </p:grpSpPr>
        <p:pic>
          <p:nvPicPr>
            <p:cNvPr id="333" name="Google Shape;333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5113" y="1001412"/>
              <a:ext cx="7853773" cy="31406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34" name="Google Shape;334;p33"/>
            <p:cNvCxnSpPr>
              <a:stCxn id="335" idx="3"/>
            </p:cNvCxnSpPr>
            <p:nvPr/>
          </p:nvCxnSpPr>
          <p:spPr>
            <a:xfrm>
              <a:off x="1898675" y="1985022"/>
              <a:ext cx="1453800" cy="4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336" name="Google Shape;336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88950" y="2048714"/>
              <a:ext cx="685800" cy="10460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33"/>
            <p:cNvSpPr/>
            <p:nvPr/>
          </p:nvSpPr>
          <p:spPr>
            <a:xfrm>
              <a:off x="1090175" y="1826472"/>
              <a:ext cx="808500" cy="317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7" name="Google Shape;337;p33"/>
          <p:cNvSpPr/>
          <p:nvPr/>
        </p:nvSpPr>
        <p:spPr>
          <a:xfrm>
            <a:off x="2917958" y="2809292"/>
            <a:ext cx="3138000" cy="1846258"/>
          </a:xfrm>
          <a:prstGeom prst="wedgeRoundRectCallout">
            <a:avLst>
              <a:gd name="adj1" fmla="val 59130"/>
              <a:gd name="adj2" fmla="val 317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動きカテゴリの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10歩動かす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」のブロックを、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さっき</a:t>
            </a:r>
            <a:r>
              <a:rPr lang="ja" sz="1500" b="1" dirty="0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いたブロックの</a:t>
            </a:r>
            <a:r>
              <a:rPr lang="ja" sz="1500" b="1" dirty="0">
                <a:solidFill>
                  <a:schemeClr val="accent5"/>
                </a:solidFill>
              </a:rPr>
              <a:t>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くっつけて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ね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8083" y="3836472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3"/>
          <p:cNvSpPr txBox="1"/>
          <p:nvPr/>
        </p:nvSpPr>
        <p:spPr>
          <a:xfrm>
            <a:off x="3353065" y="307508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ぽ</a:t>
            </a: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 </a:t>
            </a: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40" name="Google Shape;340;p33"/>
          <p:cNvSpPr txBox="1"/>
          <p:nvPr/>
        </p:nvSpPr>
        <p:spPr>
          <a:xfrm>
            <a:off x="4971567" y="3443416"/>
            <a:ext cx="474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20;p32">
            <a:extLst>
              <a:ext uri="{FF2B5EF4-FFF2-40B4-BE49-F238E27FC236}">
                <a16:creationId xmlns:a16="http://schemas.microsoft.com/office/drawing/2014/main" id="{4B3D5740-5B20-4081-B675-5AD0DC57AB03}"/>
              </a:ext>
            </a:extLst>
          </p:cNvPr>
          <p:cNvSpPr/>
          <p:nvPr/>
        </p:nvSpPr>
        <p:spPr>
          <a:xfrm>
            <a:off x="655896" y="1796380"/>
            <a:ext cx="404100" cy="341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336;p33">
            <a:extLst>
              <a:ext uri="{FF2B5EF4-FFF2-40B4-BE49-F238E27FC236}">
                <a16:creationId xmlns:a16="http://schemas.microsoft.com/office/drawing/2014/main" id="{CF5F19B9-4BBD-4E7E-87D2-D273D89CE88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096" y="2186701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53FB4831-1DE8-403A-BC02-C963592DB6EC}"/>
              </a:ext>
            </a:extLst>
          </p:cNvPr>
          <p:cNvSpPr txBox="1"/>
          <p:nvPr/>
        </p:nvSpPr>
        <p:spPr>
          <a:xfrm>
            <a:off x="2884879" y="2732788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977EE66-E92A-42FF-B99C-FB12A7A2C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7" r="34373"/>
          <a:stretch/>
        </p:blipFill>
        <p:spPr>
          <a:xfrm>
            <a:off x="3398135" y="1032468"/>
            <a:ext cx="4563609" cy="3949274"/>
          </a:xfrm>
          <a:prstGeom prst="rect">
            <a:avLst/>
          </a:prstGeom>
        </p:spPr>
      </p:pic>
      <p:sp>
        <p:nvSpPr>
          <p:cNvPr id="827" name="Google Shape;827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おいたブロックを消そう</a:t>
            </a:r>
            <a:endParaRPr>
              <a:latin typeface="Arial"/>
              <a:cs typeface="Arial"/>
            </a:endParaRPr>
          </a:p>
        </p:txBody>
      </p:sp>
      <p:pic>
        <p:nvPicPr>
          <p:cNvPr id="829" name="Google Shape;829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8" y="28175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48" y="108597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5"/>
          <p:cNvSpPr/>
          <p:nvPr/>
        </p:nvSpPr>
        <p:spPr>
          <a:xfrm>
            <a:off x="1086575" y="992350"/>
            <a:ext cx="1956900" cy="1314000"/>
          </a:xfrm>
          <a:prstGeom prst="wedgeRoundRectCallout">
            <a:avLst>
              <a:gd name="adj1" fmla="val -65505"/>
              <a:gd name="adj2" fmla="val -1277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あ、ちがうブロックをおいちゃった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65"/>
          <p:cNvSpPr/>
          <p:nvPr/>
        </p:nvSpPr>
        <p:spPr>
          <a:xfrm>
            <a:off x="1086575" y="2459925"/>
            <a:ext cx="2029800" cy="1314000"/>
          </a:xfrm>
          <a:prstGeom prst="wedgeRoundRectCallout">
            <a:avLst>
              <a:gd name="adj1" fmla="val -61966"/>
              <a:gd name="adj2" fmla="val 127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よし、いらない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消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し方を教えるね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65"/>
          <p:cNvSpPr/>
          <p:nvPr/>
        </p:nvSpPr>
        <p:spPr>
          <a:xfrm>
            <a:off x="5638264" y="2283525"/>
            <a:ext cx="11004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65"/>
          <p:cNvSpPr/>
          <p:nvPr/>
        </p:nvSpPr>
        <p:spPr>
          <a:xfrm>
            <a:off x="7261768" y="2040525"/>
            <a:ext cx="1495500" cy="753300"/>
          </a:xfrm>
          <a:prstGeom prst="wedgeRoundRectCallout">
            <a:avLst>
              <a:gd name="adj1" fmla="val -78974"/>
              <a:gd name="adj2" fmla="val -746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これを消す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65"/>
          <p:cNvSpPr txBox="1"/>
          <p:nvPr/>
        </p:nvSpPr>
        <p:spPr>
          <a:xfrm>
            <a:off x="5557400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7" name="Google Shape;837;p65"/>
          <p:cNvSpPr txBox="1"/>
          <p:nvPr/>
        </p:nvSpPr>
        <p:spPr>
          <a:xfrm>
            <a:off x="2060398" y="2793825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け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38" name="Google Shape;838;p65"/>
          <p:cNvSpPr txBox="1"/>
          <p:nvPr/>
        </p:nvSpPr>
        <p:spPr>
          <a:xfrm>
            <a:off x="7879196" y="2094075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837;p65">
            <a:extLst>
              <a:ext uri="{FF2B5EF4-FFF2-40B4-BE49-F238E27FC236}">
                <a16:creationId xmlns:a16="http://schemas.microsoft.com/office/drawing/2014/main" id="{F1625010-CEEF-4677-BF56-FACE31CFEB4E}"/>
              </a:ext>
            </a:extLst>
          </p:cNvPr>
          <p:cNvSpPr txBox="1"/>
          <p:nvPr/>
        </p:nvSpPr>
        <p:spPr>
          <a:xfrm>
            <a:off x="2375203" y="2793825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837;p65">
            <a:extLst>
              <a:ext uri="{FF2B5EF4-FFF2-40B4-BE49-F238E27FC236}">
                <a16:creationId xmlns:a16="http://schemas.microsoft.com/office/drawing/2014/main" id="{FE8B49A4-6672-43AE-BD13-AC40D1F49259}"/>
              </a:ext>
            </a:extLst>
          </p:cNvPr>
          <p:cNvSpPr txBox="1"/>
          <p:nvPr/>
        </p:nvSpPr>
        <p:spPr>
          <a:xfrm>
            <a:off x="1086575" y="3169475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おし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C7A01A2-77AB-40F4-A8B0-0E68C6CD06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7" r="34373"/>
          <a:stretch/>
        </p:blipFill>
        <p:spPr>
          <a:xfrm>
            <a:off x="2193766" y="998551"/>
            <a:ext cx="4563609" cy="3949274"/>
          </a:xfrm>
          <a:prstGeom prst="rect">
            <a:avLst/>
          </a:prstGeom>
        </p:spPr>
      </p:pic>
      <p:sp>
        <p:nvSpPr>
          <p:cNvPr id="844" name="Google Shape;844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ブロックの消しかた１</a:t>
            </a:r>
            <a:endParaRPr>
              <a:latin typeface="Arial"/>
              <a:cs typeface="Arial"/>
            </a:endParaRPr>
          </a:p>
        </p:txBody>
      </p:sp>
      <p:cxnSp>
        <p:nvCxnSpPr>
          <p:cNvPr id="845" name="Google Shape;845;p66"/>
          <p:cNvCxnSpPr/>
          <p:nvPr/>
        </p:nvCxnSpPr>
        <p:spPr>
          <a:xfrm rot="10800000">
            <a:off x="4132106" y="2280098"/>
            <a:ext cx="360000" cy="11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846" name="Google Shape;846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4400" y="3726300"/>
            <a:ext cx="1126350" cy="11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5760" y="2385225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66"/>
          <p:cNvSpPr/>
          <p:nvPr/>
        </p:nvSpPr>
        <p:spPr>
          <a:xfrm>
            <a:off x="4475571" y="2262950"/>
            <a:ext cx="941556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66"/>
          <p:cNvSpPr/>
          <p:nvPr/>
        </p:nvSpPr>
        <p:spPr>
          <a:xfrm>
            <a:off x="6436325" y="1894950"/>
            <a:ext cx="2707800" cy="1353600"/>
          </a:xfrm>
          <a:prstGeom prst="wedgeRoundRectCallout">
            <a:avLst>
              <a:gd name="adj1" fmla="val 21831"/>
              <a:gd name="adj2" fmla="val 802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" sz="1500" b="1">
                <a:solidFill>
                  <a:schemeClr val="accent5"/>
                </a:solidFill>
              </a:rPr>
              <a:t>パレット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すると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消せるよ</a:t>
            </a:r>
            <a:r>
              <a:rPr lang="ja" sz="1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1" name="Google Shape;851;p66"/>
          <p:cNvSpPr txBox="1"/>
          <p:nvPr/>
        </p:nvSpPr>
        <p:spPr>
          <a:xfrm>
            <a:off x="4507091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52" name="Google Shape;852;p66"/>
          <p:cNvSpPr txBox="1"/>
          <p:nvPr/>
        </p:nvSpPr>
        <p:spPr>
          <a:xfrm>
            <a:off x="6465748" y="2774137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E21A56C-C868-43CF-A2D1-4CE6E708A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1386" y="1969600"/>
            <a:ext cx="728294" cy="32409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6F4D56-64B8-49A9-A1F5-5AB23089B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24"/>
          <a:stretch/>
        </p:blipFill>
        <p:spPr>
          <a:xfrm>
            <a:off x="1161429" y="980731"/>
            <a:ext cx="5521971" cy="3771419"/>
          </a:xfrm>
          <a:prstGeom prst="rect">
            <a:avLst/>
          </a:prstGeom>
        </p:spPr>
      </p:pic>
      <p:sp>
        <p:nvSpPr>
          <p:cNvPr id="857" name="Google Shape;857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ブロックの消しかた２</a:t>
            </a:r>
            <a:endParaRPr>
              <a:latin typeface="Arial"/>
              <a:cs typeface="Arial"/>
            </a:endParaRPr>
          </a:p>
        </p:txBody>
      </p:sp>
      <p:pic>
        <p:nvPicPr>
          <p:cNvPr id="858" name="Google Shape;85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6475" y="3444325"/>
            <a:ext cx="1132775" cy="113277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5904125" y="1171275"/>
            <a:ext cx="3240000" cy="1653300"/>
          </a:xfrm>
          <a:prstGeom prst="wedgeRoundRectCallout">
            <a:avLst>
              <a:gd name="adj1" fmla="val 29991"/>
              <a:gd name="adj2" fmla="val 8357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右クリック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ブロックを削除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しても消すことができるよ。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67"/>
          <p:cNvSpPr/>
          <p:nvPr/>
        </p:nvSpPr>
        <p:spPr>
          <a:xfrm>
            <a:off x="4077076" y="2449125"/>
            <a:ext cx="10665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67"/>
          <p:cNvSpPr/>
          <p:nvPr/>
        </p:nvSpPr>
        <p:spPr>
          <a:xfrm>
            <a:off x="4839075" y="2982525"/>
            <a:ext cx="1132800" cy="267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5575" y="3124150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67"/>
          <p:cNvSpPr/>
          <p:nvPr/>
        </p:nvSpPr>
        <p:spPr>
          <a:xfrm>
            <a:off x="3402400" y="1290675"/>
            <a:ext cx="1890900" cy="626100"/>
          </a:xfrm>
          <a:prstGeom prst="wedgeRoundRectCallout">
            <a:avLst>
              <a:gd name="adj1" fmla="val 23712"/>
              <a:gd name="adj2" fmla="val 11234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１、右クリック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67"/>
          <p:cNvSpPr/>
          <p:nvPr/>
        </p:nvSpPr>
        <p:spPr>
          <a:xfrm>
            <a:off x="3765775" y="3444325"/>
            <a:ext cx="1588800" cy="626100"/>
          </a:xfrm>
          <a:prstGeom prst="wedgeRoundRectCallout">
            <a:avLst>
              <a:gd name="adj1" fmla="val 69502"/>
              <a:gd name="adj2" fmla="val -5528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２、左クリック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6" name="Google Shape;866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6879" y="1477350"/>
            <a:ext cx="628696" cy="958949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67"/>
          <p:cNvSpPr txBox="1"/>
          <p:nvPr/>
        </p:nvSpPr>
        <p:spPr>
          <a:xfrm>
            <a:off x="4516208" y="195675"/>
            <a:ext cx="524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68" name="Google Shape;868;p67"/>
          <p:cNvSpPr txBox="1"/>
          <p:nvPr/>
        </p:nvSpPr>
        <p:spPr>
          <a:xfrm>
            <a:off x="7591858" y="1357566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69" name="Google Shape;869;p67"/>
          <p:cNvSpPr txBox="1"/>
          <p:nvPr/>
        </p:nvSpPr>
        <p:spPr>
          <a:xfrm>
            <a:off x="6982436" y="1681982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70" name="Google Shape;870;p67"/>
          <p:cNvSpPr txBox="1"/>
          <p:nvPr/>
        </p:nvSpPr>
        <p:spPr>
          <a:xfrm>
            <a:off x="7743364" y="1685196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71" name="Google Shape;871;p67"/>
          <p:cNvSpPr txBox="1"/>
          <p:nvPr/>
        </p:nvSpPr>
        <p:spPr>
          <a:xfrm>
            <a:off x="6339300" y="2023031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2" name="Google Shape;872;p67"/>
          <p:cNvSpPr txBox="1"/>
          <p:nvPr/>
        </p:nvSpPr>
        <p:spPr>
          <a:xfrm>
            <a:off x="3769214" y="1273799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3" name="Google Shape;873;p67"/>
          <p:cNvSpPr txBox="1"/>
          <p:nvPr/>
        </p:nvSpPr>
        <p:spPr>
          <a:xfrm>
            <a:off x="4079938" y="3418723"/>
            <a:ext cx="68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さらにブロックをつなげてみよう</a:t>
            </a:r>
            <a:endParaRPr>
              <a:latin typeface="Arial"/>
              <a:cs typeface="Arial"/>
            </a:endParaRPr>
          </a:p>
        </p:txBody>
      </p:sp>
      <p:grpSp>
        <p:nvGrpSpPr>
          <p:cNvPr id="346" name="Google Shape;346;p34"/>
          <p:cNvGrpSpPr/>
          <p:nvPr/>
        </p:nvGrpSpPr>
        <p:grpSpPr>
          <a:xfrm>
            <a:off x="773951" y="1129125"/>
            <a:ext cx="7596098" cy="3037650"/>
            <a:chOff x="773951" y="1052925"/>
            <a:chExt cx="7596098" cy="3037650"/>
          </a:xfrm>
        </p:grpSpPr>
        <p:pic>
          <p:nvPicPr>
            <p:cNvPr id="347" name="Google Shape;347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3951" y="1052925"/>
              <a:ext cx="7596098" cy="30376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48" name="Google Shape;348;p34"/>
            <p:cNvCxnSpPr/>
            <p:nvPr/>
          </p:nvCxnSpPr>
          <p:spPr>
            <a:xfrm>
              <a:off x="2601242" y="2062782"/>
              <a:ext cx="766500" cy="539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49" name="Google Shape;349;p34"/>
            <p:cNvSpPr/>
            <p:nvPr/>
          </p:nvSpPr>
          <p:spPr>
            <a:xfrm>
              <a:off x="1211626" y="1858458"/>
              <a:ext cx="1359000" cy="3168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0" name="Google Shape;350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570625" y="2062774"/>
              <a:ext cx="595075" cy="9076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1" name="Google Shape;35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0450" y="3820147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4"/>
          <p:cNvSpPr/>
          <p:nvPr/>
        </p:nvSpPr>
        <p:spPr>
          <a:xfrm>
            <a:off x="2947431" y="3219361"/>
            <a:ext cx="3767592" cy="1674225"/>
          </a:xfrm>
          <a:prstGeom prst="wedgeRoundRectCallout">
            <a:avLst>
              <a:gd name="adj1" fmla="val 61226"/>
              <a:gd name="adj2" fmla="val 179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こんどは</a:t>
            </a:r>
            <a:r>
              <a:rPr lang="ja-JP" altLang="en-US" sz="1500" b="1" dirty="0">
                <a:solidFill>
                  <a:schemeClr val="dk2"/>
                </a:solidFill>
              </a:rPr>
              <a:t>見た目カテゴリの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こんにちは！と2秒言う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」のブロックを、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さっき</a:t>
            </a:r>
            <a:r>
              <a:rPr lang="ja" sz="1500" b="1" dirty="0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いたブロックの</a:t>
            </a:r>
            <a:r>
              <a:rPr lang="ja" sz="1500" b="1" dirty="0">
                <a:solidFill>
                  <a:schemeClr val="accent5"/>
                </a:solidFill>
              </a:rPr>
              <a:t>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くっつけて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4"/>
          <p:cNvSpPr txBox="1"/>
          <p:nvPr/>
        </p:nvSpPr>
        <p:spPr>
          <a:xfrm>
            <a:off x="4461672" y="3568752"/>
            <a:ext cx="68182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 </a:t>
            </a: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4" name="Google Shape;354;p34"/>
          <p:cNvSpPr txBox="1"/>
          <p:nvPr/>
        </p:nvSpPr>
        <p:spPr>
          <a:xfrm>
            <a:off x="4997580" y="3899625"/>
            <a:ext cx="474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20;p32">
            <a:extLst>
              <a:ext uri="{FF2B5EF4-FFF2-40B4-BE49-F238E27FC236}">
                <a16:creationId xmlns:a16="http://schemas.microsoft.com/office/drawing/2014/main" id="{FA641FDE-ECBA-49F7-954C-750A73D922DC}"/>
              </a:ext>
            </a:extLst>
          </p:cNvPr>
          <p:cNvSpPr/>
          <p:nvPr/>
        </p:nvSpPr>
        <p:spPr>
          <a:xfrm>
            <a:off x="773951" y="2093058"/>
            <a:ext cx="404100" cy="341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350;p34">
            <a:extLst>
              <a:ext uri="{FF2B5EF4-FFF2-40B4-BE49-F238E27FC236}">
                <a16:creationId xmlns:a16="http://schemas.microsoft.com/office/drawing/2014/main" id="{7D63B3BE-119F-4801-818C-366D5A4F6D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088" y="2490382"/>
            <a:ext cx="595075" cy="9076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C8CA7C82-8D62-46E7-8B43-03FC518E3F31}"/>
              </a:ext>
            </a:extLst>
          </p:cNvPr>
          <p:cNvSpPr txBox="1"/>
          <p:nvPr/>
        </p:nvSpPr>
        <p:spPr>
          <a:xfrm>
            <a:off x="3780117" y="3213292"/>
            <a:ext cx="295229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180;p22">
            <a:extLst>
              <a:ext uri="{FF2B5EF4-FFF2-40B4-BE49-F238E27FC236}">
                <a16:creationId xmlns:a16="http://schemas.microsoft.com/office/drawing/2014/main" id="{43D95685-3C3C-41B2-A7C1-5F55C34B2F09}"/>
              </a:ext>
            </a:extLst>
          </p:cNvPr>
          <p:cNvSpPr txBox="1"/>
          <p:nvPr/>
        </p:nvSpPr>
        <p:spPr>
          <a:xfrm>
            <a:off x="4110445" y="3213292"/>
            <a:ext cx="295229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スプライトは</a:t>
            </a:r>
            <a:r>
              <a:rPr lang="ja" dirty="0">
                <a:latin typeface="Arial"/>
                <a:cs typeface="Arial"/>
              </a:rPr>
              <a:t>どんな動きをする</a:t>
            </a:r>
            <a:r>
              <a:rPr lang="ja-JP" altLang="en-US" dirty="0">
                <a:latin typeface="Arial"/>
                <a:cs typeface="Arial"/>
              </a:rPr>
              <a:t>かな</a:t>
            </a:r>
            <a:r>
              <a:rPr lang="ja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60" name="Google Shape;36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824" y="1030625"/>
            <a:ext cx="7736351" cy="308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9125" y="3551450"/>
            <a:ext cx="995025" cy="9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7875" y="3842275"/>
            <a:ext cx="79602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5"/>
          <p:cNvSpPr/>
          <p:nvPr/>
        </p:nvSpPr>
        <p:spPr>
          <a:xfrm>
            <a:off x="311700" y="3291275"/>
            <a:ext cx="2189100" cy="995100"/>
          </a:xfrm>
          <a:prstGeom prst="wedgeRoundRectCallout">
            <a:avLst>
              <a:gd name="adj1" fmla="val 60934"/>
              <a:gd name="adj2" fmla="val 176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さあ、どんな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動</a:t>
            </a:r>
            <a:r>
              <a:rPr lang="ja" sz="1500" b="1" dirty="0">
                <a:solidFill>
                  <a:schemeClr val="dk2"/>
                </a:solidFill>
              </a:rPr>
              <a:t>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をすると</a:t>
            </a:r>
            <a:r>
              <a:rPr lang="ja" sz="1500" b="1" dirty="0">
                <a:solidFill>
                  <a:schemeClr val="dk2"/>
                </a:solidFill>
              </a:rPr>
              <a:t>おも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5"/>
          <p:cNvSpPr/>
          <p:nvPr/>
        </p:nvSpPr>
        <p:spPr>
          <a:xfrm>
            <a:off x="4015800" y="3259925"/>
            <a:ext cx="3207000" cy="1439100"/>
          </a:xfrm>
          <a:prstGeom prst="wedgeRoundRectCallout">
            <a:avLst>
              <a:gd name="adj1" fmla="val 64878"/>
              <a:gd name="adj2" fmla="val 2804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う、う～ん</a:t>
            </a:r>
            <a:r>
              <a:rPr lang="en-US" altLang="ja-JP" sz="1500" b="1" dirty="0">
                <a:solidFill>
                  <a:schemeClr val="dk2"/>
                </a:solidFill>
              </a:rPr>
              <a:t>...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みんなもいっしょに考えよう！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65" name="Google Shape;365;p35"/>
          <p:cNvSpPr txBox="1"/>
          <p:nvPr/>
        </p:nvSpPr>
        <p:spPr>
          <a:xfrm>
            <a:off x="4671883" y="183700"/>
            <a:ext cx="658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" name="Google Shape;180;p22">
            <a:extLst>
              <a:ext uri="{FF2B5EF4-FFF2-40B4-BE49-F238E27FC236}">
                <a16:creationId xmlns:a16="http://schemas.microsoft.com/office/drawing/2014/main" id="{DE49B77A-1C55-4F60-AC7C-AEDB45ED4FDC}"/>
              </a:ext>
            </a:extLst>
          </p:cNvPr>
          <p:cNvSpPr txBox="1"/>
          <p:nvPr/>
        </p:nvSpPr>
        <p:spPr>
          <a:xfrm>
            <a:off x="1406250" y="3456092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80;p22">
            <a:extLst>
              <a:ext uri="{FF2B5EF4-FFF2-40B4-BE49-F238E27FC236}">
                <a16:creationId xmlns:a16="http://schemas.microsoft.com/office/drawing/2014/main" id="{A09C57EE-07E8-4285-B2F9-154F33205E8B}"/>
              </a:ext>
            </a:extLst>
          </p:cNvPr>
          <p:cNvSpPr txBox="1"/>
          <p:nvPr/>
        </p:nvSpPr>
        <p:spPr>
          <a:xfrm>
            <a:off x="5656433" y="3842275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かんが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緑のはたを</a:t>
            </a:r>
            <a:r>
              <a:rPr lang="ja-JP" altLang="en-US" dirty="0">
                <a:latin typeface="Arial"/>
                <a:cs typeface="Arial"/>
              </a:rPr>
              <a:t>クリックしてみよう！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374" name="Google Shape;374;p36"/>
          <p:cNvGrpSpPr/>
          <p:nvPr/>
        </p:nvGrpSpPr>
        <p:grpSpPr>
          <a:xfrm>
            <a:off x="1004025" y="1234150"/>
            <a:ext cx="7135950" cy="3284800"/>
            <a:chOff x="1004025" y="929350"/>
            <a:chExt cx="7135950" cy="3284800"/>
          </a:xfrm>
        </p:grpSpPr>
        <p:pic>
          <p:nvPicPr>
            <p:cNvPr id="375" name="Google Shape;375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04025" y="929350"/>
              <a:ext cx="7135950" cy="328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343422" y="1531975"/>
              <a:ext cx="521875" cy="79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7" name="Google Shape;377;p36"/>
            <p:cNvSpPr/>
            <p:nvPr/>
          </p:nvSpPr>
          <p:spPr>
            <a:xfrm>
              <a:off x="5058465" y="1199868"/>
              <a:ext cx="270000" cy="301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8" name="Google Shape;378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3250" y="4129188"/>
            <a:ext cx="796025" cy="7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95074" y="3903550"/>
            <a:ext cx="79602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6"/>
          <p:cNvSpPr/>
          <p:nvPr/>
        </p:nvSpPr>
        <p:spPr>
          <a:xfrm>
            <a:off x="2566800" y="3418250"/>
            <a:ext cx="1535700" cy="795900"/>
          </a:xfrm>
          <a:prstGeom prst="wedgeRoundRectCallout">
            <a:avLst>
              <a:gd name="adj1" fmla="val -60440"/>
              <a:gd name="adj2" fmla="val 494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さぁ答えは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6"/>
          <p:cNvSpPr/>
          <p:nvPr/>
        </p:nvSpPr>
        <p:spPr>
          <a:xfrm>
            <a:off x="4588600" y="4044175"/>
            <a:ext cx="1535700" cy="795900"/>
          </a:xfrm>
          <a:prstGeom prst="wedgeRoundRectCallout">
            <a:avLst>
              <a:gd name="adj1" fmla="val 103177"/>
              <a:gd name="adj2" fmla="val 308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いた！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しゃべった！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6"/>
          <p:cNvSpPr/>
          <p:nvPr/>
        </p:nvSpPr>
        <p:spPr>
          <a:xfrm>
            <a:off x="6010050" y="1132800"/>
            <a:ext cx="1118100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6"/>
          <p:cNvSpPr txBox="1"/>
          <p:nvPr/>
        </p:nvSpPr>
        <p:spPr>
          <a:xfrm>
            <a:off x="1403099" y="244925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84" name="Google Shape;384;p36"/>
          <p:cNvSpPr txBox="1"/>
          <p:nvPr/>
        </p:nvSpPr>
        <p:spPr>
          <a:xfrm>
            <a:off x="6169151" y="1078338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180;p22">
            <a:extLst>
              <a:ext uri="{FF2B5EF4-FFF2-40B4-BE49-F238E27FC236}">
                <a16:creationId xmlns:a16="http://schemas.microsoft.com/office/drawing/2014/main" id="{D9213FD0-76AB-493F-98EE-8A65BD929B0C}"/>
              </a:ext>
            </a:extLst>
          </p:cNvPr>
          <p:cNvSpPr txBox="1"/>
          <p:nvPr/>
        </p:nvSpPr>
        <p:spPr>
          <a:xfrm>
            <a:off x="2913232" y="3493065"/>
            <a:ext cx="54903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こた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>
            <a:spLocks noGrp="1"/>
          </p:cNvSpPr>
          <p:nvPr>
            <p:ph type="title"/>
          </p:nvPr>
        </p:nvSpPr>
        <p:spPr>
          <a:xfrm>
            <a:off x="311699" y="391350"/>
            <a:ext cx="8795167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遊び始めるボタン</a:t>
            </a:r>
            <a:r>
              <a:rPr lang="ja" dirty="0">
                <a:latin typeface="Arial"/>
                <a:cs typeface="Arial"/>
              </a:rPr>
              <a:t>は「緑のはた」だ</a:t>
            </a:r>
            <a:r>
              <a:rPr lang="ja-JP" altLang="en-US" dirty="0">
                <a:latin typeface="Arial"/>
                <a:cs typeface="Arial"/>
              </a:rPr>
              <a:t>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00" name="Google Shape;30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0872" y="1847175"/>
            <a:ext cx="5857001" cy="234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875" y="195802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1"/>
          <p:cNvSpPr/>
          <p:nvPr/>
        </p:nvSpPr>
        <p:spPr>
          <a:xfrm>
            <a:off x="6159043" y="2096500"/>
            <a:ext cx="312300" cy="237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1"/>
          <p:cNvSpPr/>
          <p:nvPr/>
        </p:nvSpPr>
        <p:spPr>
          <a:xfrm>
            <a:off x="1271900" y="1285875"/>
            <a:ext cx="2935200" cy="2264968"/>
          </a:xfrm>
          <a:prstGeom prst="wedgeRoundRectCallout">
            <a:avLst>
              <a:gd name="adj1" fmla="val -52714"/>
              <a:gd name="adj2" fmla="val 62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ステージの</a:t>
            </a:r>
            <a:r>
              <a:rPr lang="ja" sz="1500" b="1" dirty="0">
                <a:solidFill>
                  <a:schemeClr val="dk2"/>
                </a:solidFill>
              </a:rPr>
              <a:t>上</a:t>
            </a:r>
            <a:r>
              <a:rPr lang="ja-JP" altLang="en-US" sz="1500" b="1">
                <a:solidFill>
                  <a:schemeClr val="dk2"/>
                </a:solidFill>
              </a:rPr>
              <a:t>の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緑色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</a:t>
            </a:r>
            <a:r>
              <a:rPr lang="ja-JP" altLang="en-US" sz="1500" b="1" dirty="0">
                <a:solidFill>
                  <a:schemeClr val="dk2"/>
                </a:solidFill>
              </a:rPr>
              <a:t>をおしたね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これは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実行ボタン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Scratchのゲームや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アニメーションは、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これを</a:t>
            </a:r>
            <a:r>
              <a:rPr lang="ja" sz="1500" b="1" dirty="0">
                <a:solidFill>
                  <a:schemeClr val="dk2"/>
                </a:solidFill>
              </a:rPr>
              <a:t>おした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ら</a:t>
            </a:r>
            <a:r>
              <a:rPr lang="ja" sz="1500" b="1" dirty="0">
                <a:solidFill>
                  <a:schemeClr val="dk2"/>
                </a:solidFill>
              </a:rPr>
              <a:t>はじまる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</a:t>
            </a:r>
            <a:r>
              <a:rPr lang="ja" sz="1500" b="1" dirty="0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1"/>
          <p:cNvSpPr/>
          <p:nvPr/>
        </p:nvSpPr>
        <p:spPr>
          <a:xfrm>
            <a:off x="7068775" y="1017450"/>
            <a:ext cx="1541100" cy="1400400"/>
          </a:xfrm>
          <a:prstGeom prst="wedgeRoundRectCallout">
            <a:avLst>
              <a:gd name="adj1" fmla="val -83327"/>
              <a:gd name="adj2" fmla="val 340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0909" y="1243050"/>
            <a:ext cx="850325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1"/>
          <p:cNvSpPr txBox="1"/>
          <p:nvPr/>
        </p:nvSpPr>
        <p:spPr>
          <a:xfrm>
            <a:off x="1978675" y="168400"/>
            <a:ext cx="579579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あそ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07" name="Google Shape;307;p31"/>
          <p:cNvSpPr txBox="1"/>
          <p:nvPr/>
        </p:nvSpPr>
        <p:spPr>
          <a:xfrm>
            <a:off x="6046243" y="168400"/>
            <a:ext cx="8502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08" name="Google Shape;308;p31"/>
          <p:cNvSpPr txBox="1"/>
          <p:nvPr/>
        </p:nvSpPr>
        <p:spPr>
          <a:xfrm>
            <a:off x="2539004" y="1284686"/>
            <a:ext cx="8502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みどりいろ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9" name="Google Shape;309;p31"/>
          <p:cNvSpPr txBox="1"/>
          <p:nvPr/>
        </p:nvSpPr>
        <p:spPr>
          <a:xfrm>
            <a:off x="1805614" y="1844023"/>
            <a:ext cx="734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0" name="Google Shape;310;p31"/>
          <p:cNvSpPr txBox="1"/>
          <p:nvPr/>
        </p:nvSpPr>
        <p:spPr>
          <a:xfrm>
            <a:off x="2217750" y="1283472"/>
            <a:ext cx="5667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1396617" y="2177207"/>
            <a:ext cx="94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306;p31">
            <a:extLst>
              <a:ext uri="{FF2B5EF4-FFF2-40B4-BE49-F238E27FC236}">
                <a16:creationId xmlns:a16="http://schemas.microsoft.com/office/drawing/2014/main" id="{063BE0A1-CC9A-4A98-8915-4D811F2CF732}"/>
              </a:ext>
            </a:extLst>
          </p:cNvPr>
          <p:cNvSpPr txBox="1"/>
          <p:nvPr/>
        </p:nvSpPr>
        <p:spPr>
          <a:xfrm>
            <a:off x="2784450" y="168400"/>
            <a:ext cx="579579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はじ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大画面でプレイするには？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390" name="Google Shape;39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" y="1643675"/>
            <a:ext cx="3306201" cy="261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2324" y="1306575"/>
            <a:ext cx="4030426" cy="31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7"/>
          <p:cNvSpPr/>
          <p:nvPr/>
        </p:nvSpPr>
        <p:spPr>
          <a:xfrm>
            <a:off x="3671217" y="1809808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24237" y="1955624"/>
            <a:ext cx="595075" cy="90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3824" y="3688900"/>
            <a:ext cx="1117474" cy="111747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7"/>
          <p:cNvSpPr/>
          <p:nvPr/>
        </p:nvSpPr>
        <p:spPr>
          <a:xfrm>
            <a:off x="8380309" y="1291376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" name="Google Shape;396;p37"/>
          <p:cNvGrpSpPr/>
          <p:nvPr/>
        </p:nvGrpSpPr>
        <p:grpSpPr>
          <a:xfrm>
            <a:off x="4441025" y="3520175"/>
            <a:ext cx="2263800" cy="1285800"/>
            <a:chOff x="4441025" y="3520175"/>
            <a:chExt cx="2263800" cy="1285800"/>
          </a:xfrm>
        </p:grpSpPr>
        <p:sp>
          <p:nvSpPr>
            <p:cNvPr id="397" name="Google Shape;397;p37"/>
            <p:cNvSpPr/>
            <p:nvPr/>
          </p:nvSpPr>
          <p:spPr>
            <a:xfrm>
              <a:off x="4441025" y="3520175"/>
              <a:ext cx="2263800" cy="1285800"/>
            </a:xfrm>
            <a:prstGeom prst="wedgeRoundRectCallout">
              <a:avLst>
                <a:gd name="adj1" fmla="val 59351"/>
                <a:gd name="adj2" fmla="val 5955"/>
                <a:gd name="adj3" fmla="val 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buSzPts val="1400"/>
              </a:pPr>
              <a:r>
                <a:rPr lang="ja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　　　</a:t>
              </a:r>
              <a:r>
                <a:rPr lang="ja" sz="15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を左クリックすると、</a:t>
              </a:r>
              <a:r>
                <a:rPr lang="ja" sz="1500" b="1" i="0" u="none" strike="noStrike" cap="none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大画面でプレイ</a:t>
              </a:r>
              <a:endParaRPr lang="ja-JP" altLang="en-US" sz="1500" b="1">
                <a:solidFill>
                  <a:schemeClr val="accent5"/>
                </a:solidFill>
              </a:endParaRPr>
            </a:p>
            <a:p>
              <a:pPr marL="0" marR="0" lvl="0" indent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Arial"/>
                <a:buNone/>
              </a:pPr>
              <a:r>
                <a:rPr lang="ja" sz="1500" b="1" i="0" u="none" strike="noStrike" cap="none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できる</a:t>
              </a:r>
              <a:r>
                <a:rPr lang="ja" sz="15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ようになるよ。</a:t>
              </a:r>
              <a:endParaRPr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98" name="Google Shape;398;p3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599399" y="3643317"/>
              <a:ext cx="314325" cy="3619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9" name="Google Shape;399;p37"/>
          <p:cNvSpPr/>
          <p:nvPr/>
        </p:nvSpPr>
        <p:spPr>
          <a:xfrm>
            <a:off x="5801750" y="1017425"/>
            <a:ext cx="1821900" cy="727800"/>
          </a:xfrm>
          <a:prstGeom prst="wedgeRoundRectCallout">
            <a:avLst>
              <a:gd name="adj1" fmla="val 89261"/>
              <a:gd name="adj2" fmla="val 1977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もと</a:t>
            </a:r>
            <a:r>
              <a:rPr lang="ja" sz="1500" b="1" i="0" u="none" strike="noStrike" cap="none">
                <a:solidFill>
                  <a:schemeClr val="dk2"/>
                </a:solidFill>
              </a:rPr>
              <a:t>に</a:t>
            </a:r>
            <a:r>
              <a:rPr lang="ja" sz="1500" b="1">
                <a:solidFill>
                  <a:schemeClr val="dk2"/>
                </a:solidFill>
              </a:rPr>
              <a:t>もど</a:t>
            </a:r>
            <a:r>
              <a:rPr lang="ja" sz="1500" b="1" i="0" u="none" strike="noStrike" cap="none">
                <a:solidFill>
                  <a:schemeClr val="dk2"/>
                </a:solidFill>
              </a:rPr>
              <a:t>すにはここを左クリック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400" name="Google Shape;400;p37"/>
          <p:cNvSpPr/>
          <p:nvPr/>
        </p:nvSpPr>
        <p:spPr>
          <a:xfrm>
            <a:off x="4087250" y="2969750"/>
            <a:ext cx="595200" cy="301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7"/>
          <p:cNvSpPr txBox="1"/>
          <p:nvPr/>
        </p:nvSpPr>
        <p:spPr>
          <a:xfrm>
            <a:off x="2188700" y="183700"/>
            <a:ext cx="12093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だいがめん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02" name="Google Shape;402;p37"/>
          <p:cNvSpPr txBox="1"/>
          <p:nvPr/>
        </p:nvSpPr>
        <p:spPr>
          <a:xfrm>
            <a:off x="6368152" y="1209343"/>
            <a:ext cx="5952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03" name="Google Shape;403;p37"/>
          <p:cNvSpPr txBox="1"/>
          <p:nvPr/>
        </p:nvSpPr>
        <p:spPr>
          <a:xfrm>
            <a:off x="5174126" y="3536158"/>
            <a:ext cx="5952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04" name="Google Shape;404;p37"/>
          <p:cNvSpPr txBox="1"/>
          <p:nvPr/>
        </p:nvSpPr>
        <p:spPr>
          <a:xfrm>
            <a:off x="4828259" y="3864682"/>
            <a:ext cx="8265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だいがめん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や</a:t>
            </a:r>
            <a:r>
              <a:rPr lang="ja" dirty="0">
                <a:latin typeface="Arial"/>
                <a:cs typeface="Arial"/>
              </a:rPr>
              <a:t>ったこと</a:t>
            </a:r>
            <a:r>
              <a:rPr lang="ja-JP" altLang="en-US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5129644" y="1388438"/>
            <a:ext cx="4167600" cy="43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b="1">
                <a:solidFill>
                  <a:schemeClr val="dk2"/>
                </a:solidFill>
                <a:ea typeface="Lato"/>
                <a:sym typeface="Lato"/>
              </a:rPr>
              <a:t>のはじめかた</a:t>
            </a:r>
            <a:endParaRPr lang="en-US" altLang="ja-JP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ja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～歩動かす</a:t>
            </a:r>
            <a:endParaRPr sz="12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緑のはたが押されたとき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～と～秒言う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やったね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82"/>
          <p:cNvSpPr txBox="1"/>
          <p:nvPr/>
        </p:nvSpPr>
        <p:spPr>
          <a:xfrm>
            <a:off x="5044084" y="164798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　ぽうご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6" name="Google Shape;1126;p82"/>
          <p:cNvSpPr txBox="1"/>
          <p:nvPr/>
        </p:nvSpPr>
        <p:spPr>
          <a:xfrm>
            <a:off x="4841760" y="2052771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7" name="Google Shape;1127;p82"/>
          <p:cNvSpPr txBox="1"/>
          <p:nvPr/>
        </p:nvSpPr>
        <p:spPr>
          <a:xfrm>
            <a:off x="5714160" y="2052771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8" name="Google Shape;1128;p82"/>
          <p:cNvSpPr txBox="1"/>
          <p:nvPr/>
        </p:nvSpPr>
        <p:spPr>
          <a:xfrm>
            <a:off x="5372844" y="2478721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" name="Google Shape;1125;p82">
            <a:extLst>
              <a:ext uri="{FF2B5EF4-FFF2-40B4-BE49-F238E27FC236}">
                <a16:creationId xmlns:a16="http://schemas.microsoft.com/office/drawing/2014/main" id="{1B23D2C1-61D0-4BB3-BA89-A049C63D827D}"/>
              </a:ext>
            </a:extLst>
          </p:cNvPr>
          <p:cNvSpPr txBox="1"/>
          <p:nvPr/>
        </p:nvSpPr>
        <p:spPr>
          <a:xfrm>
            <a:off x="5094884" y="126660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1280</Words>
  <Application>Microsoft Office PowerPoint</Application>
  <PresentationFormat>画面に合わせる (16:9)</PresentationFormat>
  <Paragraphs>347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7" baseType="lpstr">
      <vt:lpstr>Playfair Display</vt:lpstr>
      <vt:lpstr>Century Gothic</vt:lpstr>
      <vt:lpstr>Lato</vt:lpstr>
      <vt:lpstr>Arial</vt:lpstr>
      <vt:lpstr>Coral</vt:lpstr>
      <vt:lpstr>Scratchで ゲームを 作ろう！</vt:lpstr>
      <vt:lpstr>登場人物紹介</vt:lpstr>
      <vt:lpstr>Scratchってなんだろう？</vt:lpstr>
      <vt:lpstr>Scratchって？ </vt:lpstr>
      <vt:lpstr>世界中のみんなにあそんでもらえるよ</vt:lpstr>
      <vt:lpstr>Scratchをやってみよう</vt:lpstr>
      <vt:lpstr>Scratchをひらいてみよう </vt:lpstr>
      <vt:lpstr>「作る」を左クリック </vt:lpstr>
      <vt:lpstr>これがゲームを作る画面だよ</vt:lpstr>
      <vt:lpstr>チュートリアルってなんだろう？</vt:lpstr>
      <vt:lpstr>こんな画面でゲームをつくるよ</vt:lpstr>
      <vt:lpstr>スプライトと遊ぼう！</vt:lpstr>
      <vt:lpstr>ブロックでスプライトを動かすよ！</vt:lpstr>
      <vt:lpstr>ブロックをクリックしてみよう</vt:lpstr>
      <vt:lpstr>チャレンジ！歩数をかえてみよう！</vt:lpstr>
      <vt:lpstr>もしスプライトが動かなかったら…？</vt:lpstr>
      <vt:lpstr>スプライトを元の位置に戻すには？</vt:lpstr>
      <vt:lpstr>ブロックはカテゴリにわかれているよ</vt:lpstr>
      <vt:lpstr>ほかのブロックもためしてみよう</vt:lpstr>
      <vt:lpstr>スプライトで遊んでみよう！</vt:lpstr>
      <vt:lpstr>遊ぶじゅんびをしよう！</vt:lpstr>
      <vt:lpstr>スクリプトエリアってなんだろう？</vt:lpstr>
      <vt:lpstr>ブロックをつなげてみよう</vt:lpstr>
      <vt:lpstr>おいたブロックを消そう</vt:lpstr>
      <vt:lpstr>ブロックの消しかた１</vt:lpstr>
      <vt:lpstr>ブロックの消しかた２</vt:lpstr>
      <vt:lpstr>さらにブロックをつなげてみよう</vt:lpstr>
      <vt:lpstr>スプライトはどんな動きをするかな？</vt:lpstr>
      <vt:lpstr>緑のはたをクリックしてみよう！</vt:lpstr>
      <vt:lpstr>ゲームを遊び始めるボタンは「緑のはた」だね</vt:lpstr>
      <vt:lpstr>大画面でプレイするには？</vt:lpstr>
      <vt:lpstr>このレッスンでやったこと！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66</cp:revision>
  <dcterms:modified xsi:type="dcterms:W3CDTF">2021-11-28T02:02:25Z</dcterms:modified>
</cp:coreProperties>
</file>