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1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2.xml" ContentType="application/inkml+xml"/>
  <Override PartName="/ppt/notesSlides/notesSlide11.xml" ContentType="application/vnd.openxmlformats-officedocument.presentationml.notesSlide+xml"/>
  <Override PartName="/ppt/ink/ink3.xml" ContentType="application/inkml+xml"/>
  <Override PartName="/ppt/notesSlides/notesSlide12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notesSlides/notesSlide13.xml" ContentType="application/vnd.openxmlformats-officedocument.presentationml.notesSlide+xml"/>
  <Override PartName="/ppt/ink/ink15.xml" ContentType="application/inkml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ink/ink16.xml" ContentType="application/inkml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25"/>
  </p:notesMasterIdLst>
  <p:sldIdLst>
    <p:sldId id="289" r:id="rId3"/>
    <p:sldId id="290" r:id="rId4"/>
    <p:sldId id="257" r:id="rId5"/>
    <p:sldId id="268" r:id="rId6"/>
    <p:sldId id="265" r:id="rId7"/>
    <p:sldId id="271" r:id="rId8"/>
    <p:sldId id="272" r:id="rId9"/>
    <p:sldId id="274" r:id="rId10"/>
    <p:sldId id="275" r:id="rId11"/>
    <p:sldId id="276" r:id="rId12"/>
    <p:sldId id="277" r:id="rId13"/>
    <p:sldId id="278" r:id="rId14"/>
    <p:sldId id="280" r:id="rId15"/>
    <p:sldId id="266" r:id="rId16"/>
    <p:sldId id="281" r:id="rId17"/>
    <p:sldId id="282" r:id="rId18"/>
    <p:sldId id="284" r:id="rId19"/>
    <p:sldId id="283" r:id="rId20"/>
    <p:sldId id="286" r:id="rId21"/>
    <p:sldId id="285" r:id="rId22"/>
    <p:sldId id="287" r:id="rId23"/>
    <p:sldId id="291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8B83"/>
    <a:srgbClr val="EAB5B0"/>
    <a:srgbClr val="CB9A92"/>
    <a:srgbClr val="DEC2B9"/>
    <a:srgbClr val="FCE3D9"/>
    <a:srgbClr val="949494"/>
    <a:srgbClr val="FEFFFD"/>
    <a:srgbClr val="FFE6F5"/>
    <a:srgbClr val="FFECF7"/>
    <a:srgbClr val="FFF4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645"/>
    <p:restoredTop sz="95563"/>
  </p:normalViewPr>
  <p:slideViewPr>
    <p:cSldViewPr snapToGrid="0" snapToObjects="1">
      <p:cViewPr varScale="1">
        <p:scale>
          <a:sx n="105" d="100"/>
          <a:sy n="105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7-08T06:35:01.738"/>
    </inkml:context>
    <inkml:brush xml:id="br0">
      <inkml:brushProperty name="width" value="0.35" units="cm"/>
      <inkml:brushProperty name="height" value="2.1" units="cm"/>
      <inkml:brushProperty name="color" value="#FF7E79"/>
      <inkml:brushProperty name="inkEffects" value="pencil"/>
    </inkml:brush>
  </inkml:definitions>
  <inkml:trace contextRef="#ctx0" brushRef="#br0">1 1 16383,'2'22'0,"1"-3"0,0-14 0,2 1 0,2 4 0,0-4 0,0 4 0,0-5 0,-3 3 0,4-2 0,-3 4 0,0-4 0,0 1 0,3-1 0,5 1 0,-2 1 0,3-2 0,-7 1 0,-2-4 0,5 5 0,-4-5 0,4 4 0,-2-2 0,6 6 0,-5-2 0,9 4 0,-11-7 0,3-1 0,-1-2 0,-3-3 0,6 0 0,-1 0 0,2 0 0,-2 0 0,-1 0 0,-3 0 0,1 0 0,5-3 0,-4 0 0,9-5 0,-11 5 0,6-5 0,-8 6 0,5-4 0,-3 1 0,8 0 0,-9-1 0,9-2 0,-8 2 0,5-1 0,-6 4 0,1-2 0,6 0 0,-6-1 0,16-4 0,-15 6 0,13-4 0,-15 5 0,9-4 0,-9 3 0,9-5 0,-8 5 0,8-3 0,-9 1 0,4 3 0,-2-1 0,2 1 0,-1-3 0,6 1 0,-9 2 0,5-2 0,-4 2 0,1 1 0,3-3 0,2 2 0,-6-3 0,5 3 0,-7 1 0,6 2 0,-1 0 0,9 0 0,-9 0 0,13 0 0,-16 0 0,9 0 0,-11 0 0,5 0 0,6 0 0,1 0 0,1 0 0,-6 0 0,-9 2 0,6 4 0,0 2 0,3 0 0,-2 0 0,0 0 0,-4-2 0,7 1 0,-7-4 0,1 4 0,1-1 0,-2 2 0,1 0 0,1-1 0,-2-1 0,4 5 0,-6-6 0,3 3 0,-2-1 0,1-1 0,2 2 0,-1-3 0,-1 1 0,4 1 0,-4-3 0,2 3 0,1-2 0,-2-1 0,3 3 0,-3-4 0,1-1 0,6 1 0,-5-3 0,1 2 0,-2-1 0,0 3 0,3-3 0,-3 1 0,4 1 0,-2 0 0,19 3 0,-13-3 0,14 2 0,-21-4 0,6 1 0,-8-2 0,8 0 0,-6 0 0,13 0 0,-9 0 0,14 0 0,-16 0 0,9 0 0,-13 0 0,3-2 0,-3-3 0,-1-4 0,2 1 0,5-11 0,-6 11 0,8-9 0,-9 13 0,-1-3 0,5-3 0,-6 3 0,6-6 0,-7 8 0,3 0 0,0-5 0,2 3 0,0-3 0,-3 5 0,4-1 0,-3-2 0,2 4 0,1-4 0,-3 5 0,2-3 0,2 3 0,-4-2 0,6 2 0,-3 0 0,3 1 0,-1-1 0,-2 3 0,3-3 0,-6 1 0,4 1 0,-1-1 0,1 2 0,6 0 0,-4 0 0,13 0 0,-14 0 0,12 0 0,-16 0 0,11 0 0,-9 0 0,1 2 0,0 1 0,-4 3 0,5-1 0,-5 1 0,4-1 0,-1-2 0,-1 2 0,2 0 0,-4-2 0,3 7 0,-3-7 0,2 5 0,5 2 0,-6-4 0,3 4 0,-6-4 0,1-1 0,4 2 0,4 2 0,4 4 0,-5-6 0,0 0 0,-9-4 0,2 4 0,0 2 0,1 1 0,1-2 0,-1-3 0,2 3 0,0-2 0,0-1 0,3-2 0,0-3 0,-2 0 0,5 0 0,-8 0 0,5 0 0,-2 0 0,0 0 0,1 0 0,-2 0 0,3 0 0,0 0 0,1 0 0,-3 0 0,2 0 0,0 0 0,-1 0 0,1 0 0,-4-2 0,4-7 0,-2 3 0,4-8 0,-4 8 0,3-2 0,-2-1 0,-2 5 0,0-4 0,-2 5 0,2-4 0,-3-2 0,4 0 0,-3-2 0,5 5 0,-4-3 0,1 1 0,-2 2 0,2-3 0,0 4 0,0 2 0,0-5 0,3 4 0,-4-4 0,3 5 0,-2-2 0,0 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7-08T07:16:59.438"/>
    </inkml:context>
    <inkml:brush xml:id="br0">
      <inkml:brushProperty name="width" value="0.35" units="cm"/>
      <inkml:brushProperty name="height" value="2.1" units="cm"/>
      <inkml:brushProperty name="color" value="#76D6FF"/>
      <inkml:brushProperty name="inkEffects" value="pencil"/>
    </inkml:brush>
  </inkml:definitions>
  <inkml:trace contextRef="#ctx0" brushRef="#br0">1 42 16383,'18'19'0,"-3"-4"0,-8-8 0,0 0 0,3 0 0,-3 0 0,3-1 0,-3 1 0,-1 0 0,1-1 0,0 1 0,6 9 0,-5-7 0,8 13 0,-12-14 0,8 11 0,-7-10 0,8 6 0,-6-10 0,3 7 0,-3-8 0,2 6 0,-1-3 0,4-1 0,-5-2 0,9 5 0,-8-8 0,8 8 0,-8-8 0,1 2 0,4 0 0,-5-2 0,21 5 0,-14-5 0,22 2 0,-23-3 0,16 0 0,-17 0 0,14 0 0,-14 0 0,13 0 0,-13 0 0,21-9 0,-3-6 0,0-1 0,-1-7 0,-15 18 0,5-13 0,-4 15 0,7-12 0,-10 10 0,17-8 0,-20 5 0,23-5 0,-23 5 0,9 1 0,-12 4 0,-1 0 0,4-1 0,1 0 0,4-2 0,20-8 0,-15 4 0,17-10 0,-25 12 0,4 1 0,-8 4 0,1 0 0,10-4 0,-5-1 0,16-5 0,-17 5 0,12-5 0,-16 8 0,13-1 0,-13 6 0,10-3 0,-5 2 0,0-2 0,8 3 0,-12 0 0,19 0 0,-19 0 0,15 0 0,-16 0 0,10 0 0,-11 0 0,11 0 0,-11 0 0,11 3 0,-11 1 0,11 3 0,-5 3 0,1-6 0,3 5 0,-3-5 0,-1 3 0,5 0 0,-14-1 0,13 4 0,-13-5 0,14 10 0,-11-10 0,8 8 0,-8-6 0,5-1 0,-9 1 0,11 3 0,-10-3 0,11 6 0,-8-8 0,7 7 0,-7-11 0,2 8 0,-2-6 0,-3 1 0,7 2 0,-4-3 0,1 4 0,-2 0 0,4-3 0,-4 2 0,4-5 0,-1 5 0,0-3 0,-2 4 0,0 0 0,-1-1 0,0-2 0,3 2 0,-3-2 0,0 3 0,6 0 0,-4 0 0,4-3 0,0 5 0,-5-8 0,11 5 0,-10-6 0,9 3 0,-9-2 0,16 5 0,-15-5 0,16 2 0,-14-3 0,8 0 0,-8 0 0,10 0 0,-13 0 0,18 0 0,-18 0 0,20 0 0,-16 0 0,7 0 0,-11 0 0,-2 0 0,5 0 0,13-13 0,-8 10 0,16-19 0,-24 19 0,14-15 0,-15 16 0,8-13 0,-9 10 0,9-11 0,-8 8 0,8-11 0,-8 11 0,5-8 0,-6 11 0,0-4 0,5 5 0,-6 0 0,15-3 0,-9 3 0,8-4 0,-5 1 0,0-1 0,0 1 0,-4 3 0,3-3 0,-6 6 0,2-2 0,0 3 0,-3 0 0,6-3 0,-6 2 0,16-5 0,-5 5 0,21-6 0,-20 3 0,19-3 0,-28 0 0,16 0 0,-14 3 0,8-2 0,-5 2 0,12-3 0,-10 3 0,10 1 0,-15 3 0,7 0 0,-11 0 0,11 0 0,-7 0 0,8 0 0,-5 0 0,19 0 0,2 7 0,-1-2 0,3 8 0,-26-5 0,11 2 0,-15-3 0,11-1 0,-8 4 0,3-6 0,-2 11 0,-4-13 0,5 13 0,-3-7 0,1-1 0,1 5 0,-4-10 0,8 7 0,-8-5 0,11 5 0,-5-1 0,0 1 0,1-2 0,-7-3 0,5 1 0,-6-1 0,9 0 0,-8 2 0,8-3 0,-9 1 0,6 2 0,-6-2 0,2 0 0,1 1 0,1-1 0,13 7 0,-2-3 0,20 6 0,-22-6 0,17 2 0,-28-6 0,13 2 0,-10-5 0,12 2 0,-11 0 0,17-2 0,-20 2 0,26-3 0,-12 0 0,6 0 0,-3 0 0,-15 0 0,6 0 0,-9 0 0,10-3 0,-11-1 0,11-3 0,-11 3 0,2-1 0,-5-5 0,-1 2 0,3-4 0,0 5 0,0 0 0,2 3 0,-2-2 0,3-1 0,-3-1 0,4-3 0,-4 4 0,4 0 0,-1 0 0,2-3 0,3-2 0,-4 0 0,12-1 0,-13 5 0,10 1 0,-11 1 0,-1 2 0,19-6 0,-12 2 0,28-10 0,-25 9 0,16-8 0,-19 9 0,2-4 0,-4 7 0,-2-4 0,4 5 0,0-3 0,0-1 0,1 1 0,-5-1 0,3 4 0,-6 1 0,2 0 0,0 3 0,-3-3 0,15 3 0,-8 0 0,20 0 0,-16 0 0,23 3 0,-25-2 0,20 8 0,-26-7 0,16 10 0,-17-11 0,14 11 0,-11-10 0,7 10 0,-7-11 0,10 11 0,-13-10 0,13 10 0,-14-10 0,11 7 0,-7-6 0,1 4 0,-1-1 0,-1 4 0,2-3 0,-3 3 0,-1-6 0,-2 1 0,6 2 0,-5 1 0,5 2 0,-6-3 0,0-4 0,3 3 0,-3-2 0,3 0 0,0 5 0,-6-4 0,12 7 0,-11-4 0,11 5 0,-6-3 0,0 0 0,0 0 0,-3-6 0,2 5 0,8-2 0,-5 4 0,9 2 0,-6-6 0,-1 0 0,5-1 0,-11-6 0,8 3 0,-9-3 0,9 3 0,-5-2 0,2 2 0,-4-3 0,1 0 0,0 0 0,4 0 0,0 0 0,6 0 0,3 0 0,-2 0 0,10 0 0,-13 0 0,12-3 0,-17-1 0,10-2 0,-15-1 0,15-3 0,-14 5 0,13-10 0,-13 12 0,13-15 0,-13 13 0,13-11 0,-14 9 0,14-7 0,-12 10 0,12-9 0,-14 12 0,5-8 0,-6 8 0,-1-5 0,4 3 0,1-4 0,3 0 0,1-1 0,14-10 0,-11 8 0,20-14 0,-20 15 0,9-4 0,-15 6 0,0 3 0,-8-2 0,8 2 0,-3 1 0,5-3 0,9 2 0,-12 0 0,21-6 0,-22 9 0,16-9 0,-18 9 0,5-2 0,-3 3 0,-3 0 0,7 0 0,-2 0 0,3 0 0,-4 0 0,3 0 0,-2 0 0,-1 0 0,0 0 0,8 0 0,-9 0 0,9 0 0,-9 0 0,1 0 0,4 0 0,5 0 0,-4 4 0,3-3 0,0 2 0,-2 0 0,2-2 0,-8 2 0,9-3 0,-10 3 0,3 1 0,-7 2 0,-2 1 0,6 0 0,-3 0 0,8 0 0,-4 3 0,0-1 0,3 1 0,-6-3 0,3 0 0,-5 0 0,1-3 0,3 5 0,-3-5 0,3 9 0,-3-5 0,0 6 0,0-6 0,0 2 0,4-3 0,-3 0 0,2 0 0,-3 0 0,0 0 0,5 0 0,-3-3 0,0 1 0,3-1 0,-6 3 0,12 2 0,-9-4 0,7 4 0,-9-8 0,2 2 0,1 0 0,-3-3 0,6 7 0,-2-3 0,13-1 0,-8 1 0,4-4 0,-6 0 0,-7 0 0,7 0 0,-6 3 0,6-2 0,-6 2 0,6-3 0,-3 3 0,1-2 0,-2 2 0,0-3 0,4 0 0,-2 0 0,1 0 0,-7 0 0,4 0 0,1 0 0,3 0 0,1-3 0,0 2 0,-3-2 0,2-1 0,-3 0 0,0-3 0,5 4 0,-11-4 0,7 7 0,-6-9 0,2 4 0,1-4 0,1 2 0,-3 1 0,3-1 0,-4 1 0,10-4 0,-7 3 0,6 0 0,-11 1 0,5 2 0,2-6 0,0 3 0,6-4 0,-9 4 0,2 0 0,-3 4 0,6-4 0,-8 4 0,7-1 0,-8 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7-06T09:37:58.545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1 1 16383,'0'0'0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7-06T09:14:56.593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1 389 16383,'33'28'0,"-7"-5"0,-6 1 0,1-6 0,-6-1 0,3 1 0,-1-4 0,-4 2 0,4-10 0,-3 9 0,-2-9 0,-4 2 0,0-1 0,0-6 0,7 6 0,13-19 0,8-7 0,7-17 0,2-6 0,9-12 0,12-9 0,-1 0 0,-8 8 0,-2 5 0,-4 3 0,-18 12 0,13-2 0,-36 28 0,4 6 0,1 3 0,-2 4 0,24 20 0,-16-6 0,40 43 0,-30-31 0,6 6 0,1-1 0,-8-9 0,23 18 0,-38-37 0,19 4 0,-13-11 0,54-48 0,-30 21 0,16-22 0,0-4 0,-11 12 0,4 1 0,-3 2 0,-20 14 0,40-10 0,-52 28 0,31-1 0,-38 7 0,31 3 0,-26 2 0,27 19 0,-28-7 0,15 14 0,-21-21 0,11 1 0,-11-11 0,41-15 0,-18-4 0,12 1 0,-25 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7-06T09:15:24.927"/>
    </inkml:context>
    <inkml:brush xml:id="br0">
      <inkml:brushProperty name="width" value="0.35278" units="cm"/>
      <inkml:brushProperty name="height" value="0.35278" units="cm"/>
      <inkml:brushProperty name="color" value="#FFFFFF"/>
      <inkml:brushProperty name="inkEffects" value="pencil"/>
    </inkml:brush>
  </inkml:definitions>
  <inkml:trace contextRef="#ctx0" brushRef="#br0">0 0 16383,'0'30'0,"0"-1"0,0-17 0,0 5 0,0-1 0,0 0 0,0 1 0,0 0 0,0 0 0,0 0 0,0 1 0,0 27 0,0-25 0,0 27 0,0-38 0,3 3 0,6-5 0,3-2 0,11 4 0,0 4 0,6-2 0,-1 7 0,-5-8 0,5 8 0,-5-8 0,6 8 0,-1-8 0,1 4 0,7 3 0,-11-2 0,5 3 0,3 2 0,-16-10 0,21 13 0,-27-13 0,19 12 0,-20-16 0,13 9 0,-15-15 0,0 7 0,2-2 0,-5 3 0,6-4 0,4 10 0,-6-12 0,9 12 0,-9-13 0,-1 6 0,-5 3 0,-3-1 0,0 5 0,0-2 0,0 1 0,0 10 0,-4 0 0,-2 5 0,-3 1 0,4-1 0,-4 1 0,4-1 0,-5 1 0,1 5 0,4-13 0,-2 6 0,6-19 0,-2 3 0,3 0 0,0 2 0,0 3 0,0 6 0,0-7 0,0 6 0,0-12 0,0 3 0,0-4 0,0-1 0,18-2 0,-6-2 0,21-3 0,-14 4 0,8 1 0,-3 4 0,4 1 0,0-1 0,1 1 0,-1-1 0,1 1 0,-6-1 0,23 11 0,-28-8 0,24 7 0,-32-14 0,12 2 0,-13-3 0,9 4 0,-9-4 0,2 3 0,-4-6 0,5 2 0,-4-3 0,9 4 0,-8 1 0,7 3 0,-7 0 0,3-3 0,-5 2 0,1-6 0,4 5 0,-7-2 0,2 4 0,-7 4 0,0 6 0,0 5 0,0 6 0,0-1 0,0 1 0,0-1 0,0 1 0,0-1 0,-4 11 0,3-17 0,-3 16 0,4-28 0,0 7 0,0-9 0,0-1 0,0 9 0,0 13 0,0-8 0,0 16 0,0-26 0,0 4 0,0-12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7-06T09:15:31.891"/>
    </inkml:context>
    <inkml:brush xml:id="br0">
      <inkml:brushProperty name="width" value="0.35278" units="cm"/>
      <inkml:brushProperty name="height" value="0.35278" units="cm"/>
      <inkml:brushProperty name="color" value="#FFFFFF"/>
      <inkml:brushProperty name="inkEffects" value="pencil"/>
    </inkml:brush>
  </inkml:definitions>
  <inkml:trace contextRef="#ctx0" brushRef="#br0">0 0 16383,'0'40'0,"0"-1"0,0-22 0,0 5 0,0 0 0,0 0 0,0 1 0,0-1 0,0 1 0,0 1 0,0-1 0,0 38 0,0-34 0,0 36 0,0-50 0,4 2 0,8-5 0,5-3 0,13 5 0,1 6 0,8-4 0,-1 10 0,-6-10 0,4 10 0,-4-11 0,6 12 0,1-11 0,-1 4 0,11 5 0,-15-3 0,6 4 0,4 3 0,-21-13 0,29 17 0,-38-18 0,27 17 0,-27-21 0,16 10 0,-19-18 0,0 8 0,2-3 0,-6 5 0,8-5 0,5 12 0,-8-14 0,13 15 0,-14-18 0,0 8 0,-7 5 0,-4-2 0,0 7 0,0-3 0,0 1 0,0 13 0,-5 2 0,-2 6 0,-6 1 0,6-1 0,-5 0 0,5 1 0,-6-1 0,1 9 0,5-19 0,-3 8 0,9-25 0,-3 4 0,4-1 0,0 3 0,0 6 0,0 7 0,0-11 0,0 9 0,0-16 0,0 5 0,0-7 0,0 1 0,24-6 0,-7 0 0,28-5 0,-21 5 0,13 2 0,-5 5 0,6 1 0,0 0 0,1 0 0,-1 0 0,0-1 0,-6 1 0,29 14 0,-36-12 0,32 12 0,-44-21 0,16 3 0,-16-3 0,11 4 0,-12-4 0,2 4 0,-4-9 0,6 3 0,-4-4 0,10 6 0,-10 0 0,9 5 0,-9 0 0,5-5 0,-7 3 0,1-7 0,4 7 0,-8-4 0,2 6 0,-9 4 0,0 10 0,0 6 0,0 8 0,0-1 0,0 0 0,0 1 0,0-1 0,0 0 0,-5 15 0,4-24 0,-5 22 0,6-37 0,0 10 0,0-14 0,0 0 0,0 11 0,0 18 0,0-12 0,0 24 0,0-37 0,0 6 0,0-15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7-06T09:15:47.850"/>
    </inkml:context>
    <inkml:brush xml:id="br0">
      <inkml:brushProperty name="width" value="0.35278" units="cm"/>
      <inkml:brushProperty name="height" value="0.35278" units="cm"/>
      <inkml:brushProperty name="color" value="#FFFFFF"/>
      <inkml:brushProperty name="inkEffects" value="pencil"/>
    </inkml:brush>
  </inkml:definitions>
  <inkml:trace contextRef="#ctx0" brushRef="#br0">0 0 16383,'0'52'0,"0"-1"0,0-29 0,0 7 0,0 0 0,0-2 0,0 3 0,0 0 0,0 0 0,0 0 0,0 0 0,0 50 0,0-45 0,0 47 0,0-65 0,6 3 0,8-7 0,9-5 0,16 8 0,2 7 0,9-4 0,0 12 0,-9-13 0,7 13 0,-7-13 0,9 13 0,-1-12 0,1 5 0,14 6 0,-20-4 0,9 5 0,4 4 0,-27-17 0,37 23 0,-48-24 0,33 22 0,-33-28 0,20 14 0,-24-24 0,-1 12 0,3-6 0,-8 7 0,10-7 0,7 18 0,-9-21 0,15 21 0,-18-24 0,0 11 0,-8 6 0,-6-2 0,0 8 0,0-3 0,0 2 0,0 16 0,-8 3 0,-1 7 0,-7 1 0,6 0 0,-4 0 0,4 0 0,-6 0 0,0 10 0,7-23 0,-4 10 0,11-32 0,-4 4 0,6 0 0,0 3 0,0 7 0,0 10 0,0-14 0,0 12 0,0-21 0,0 5 0,0-8 0,0 1 0,33-6 0,-12-2 0,37-6 0,-25 7 0,14 2 0,-6 7 0,9 0 0,0 1 0,0-1 0,0 1 0,0 0 0,-9-1 0,38 20 0,-46-17 0,41 16 0,-57-28 0,21 6 0,-21-6 0,14 7 0,-16-7 0,4 6 0,-6-12 0,8 5 0,-6-6 0,13 7 0,-12 1 0,12 7 0,-12-1 0,5-6 0,-7 4 0,-1-11 0,7 12 0,-11-6 0,3 6 0,-12 8 0,0 10 0,0 10 0,0 9 0,0 0 0,0 0 0,0 0 0,0 0 0,0 0 0,-6 18 0,4-30 0,-5 28 0,7-48 0,0 13 0,0-18 0,0 0 0,0 15 0,0 23 0,0-15 0,0 30 0,0-48 0,0 8 0,0-20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7-06T09:16:01.901"/>
    </inkml:context>
    <inkml:brush xml:id="br0">
      <inkml:brushProperty name="width" value="0.35278" units="cm"/>
      <inkml:brushProperty name="height" value="0.35278" units="cm"/>
      <inkml:brushProperty name="color" value="#FFFFFF"/>
      <inkml:brushProperty name="inkEffects" value="pencil"/>
    </inkml:brush>
  </inkml:definitions>
  <inkml:trace contextRef="#ctx0" brushRef="#br0">0 0 16383,'0'61'0,"0"1"0,0-37 0,0 9 0,0 0 0,0-1 0,0 3 0,0-2 0,0 2 0,0 0 0,0 0 0,0 58 0,0-52 0,0 55 0,0-77 0,7 4 0,10-9 0,10-5 0,19 9 0,3 8 0,10-5 0,0 15 0,-10-16 0,7 16 0,-7-15 0,10 15 0,0-15 0,0 6 0,16 8 0,-22-5 0,9 5 0,6 6 0,-33-21 0,45 27 0,-58-28 0,41 27 0,-41-34 0,24 16 0,-28-27 0,-2 13 0,4-6 0,-9 7 0,12-7 0,7 20 0,-10-24 0,18 24 0,-20-27 0,-2 11 0,-10 9 0,-6-3 0,0 10 0,0-4 0,0 2 0,0 19 0,-8 3 0,-3 10 0,-9 0 0,9 0 0,-6 0 0,6 1 0,-9-1 0,1 13 0,8-29 0,-4 12 0,13-37 0,-5 4 0,7 1 0,0 3 0,0 9 0,0 11 0,0-16 0,0 14 0,0-26 0,0 7 0,0-9 0,0 0 0,39-7 0,-14-1 0,44-8 0,-31 8 0,19 2 0,-9 9 0,12 1 0,-1 0 0,0-1 0,0 1 0,0 0 0,-10-1 0,45 23 0,-55-19 0,48 18 0,-67-32 0,25 6 0,-25-6 0,17 7 0,-19-7 0,5 5 0,-8-12 0,10 5 0,-8-7 0,17 8 0,-16 2 0,16 7 0,-15 0 0,6-7 0,-9 4 0,0-12 0,7 12 0,-12-6 0,4 8 0,-15 9 0,0 12 0,0 12 0,0 10 0,0 0 0,0 0 0,0 0 0,0 0 0,0 0 0,-8 22 0,6-35 0,-6 32 0,8-57 0,0 16 0,0-21 0,0-1 0,0 17 0,0 29 0,0-19 0,0 37 0,0-57 0,0 8 0,0-23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7-06T09:20:01.667"/>
    </inkml:context>
    <inkml:brush xml:id="br0">
      <inkml:brushProperty name="width" value="0.35278" units="cm"/>
      <inkml:brushProperty name="height" value="0.35278" units="cm"/>
      <inkml:brushProperty name="color" value="#FFFFFF"/>
      <inkml:brushProperty name="inkEffects" value="pencil"/>
    </inkml:brush>
  </inkml:definitions>
  <inkml:trace contextRef="#ctx0" brushRef="#br0">0 0 16383,'0'16'0,"0"0"0,0-9 0,0 1 0,0 1 0,0 0 0,0 0 0,0 0 0,0 0 0,0 1 0,0-1 0,0 15 0,0-13 0,0 15 0,0-21 0,2 1 0,2-2 0,3-2 0,5 3 0,1 2 0,2-1 0,1 4 0,-4-5 0,3 5 0,-2-5 0,2 5 0,0-4 0,1 1 0,3 2 0,-5-1 0,2 2 0,2 1 0,-9-6 0,12 8 0,-16-8 0,11 7 0,-10-9 0,6 5 0,-7-7 0,-1 2 0,1 0 0,-2 1 0,3-2 0,2 6 0,-3-7 0,5 7 0,-5-8 0,-1 4 0,-3 1 0,-1 0 0,0 3 0,0-2 0,0 1 0,0 5 0,-2 1 0,-1 2 0,-2 1 0,2-1 0,-1 0 0,1 1 0,-2-1 0,0 4 0,2-8 0,-1 3 0,4-9 0,-2 1 0,2 0 0,0 0 0,0 3 0,0 3 0,0-4 0,0 4 0,0-8 0,0 3 0,0-3 0,0 0 0,10-1 0,-3-2 0,10-1 0,-7 3 0,5-1 0,-2 3 0,2 0 0,0 0 0,1 1 0,-1-1 0,0 0 0,-2 0 0,12 6 0,-15-5 0,12 4 0,-16-7 0,5 1 0,-6-2 0,5 2 0,-5-2 0,1 2 0,-2-3 0,2 1 0,-1-2 0,3 2 0,-3 0 0,4 3 0,-4-1 0,1-2 0,-2 2 0,1-3 0,1 2 0,-4 0 0,2 1 0,-4 2 0,0 4 0,0 2 0,0 4 0,0-1 0,0 0 0,0 1 0,0-1 0,0 0 0,-2 6 0,2-9 0,-2 9 0,2-16 0,0 5 0,0-6 0,0 0 0,0 4 0,0 8 0,0-5 0,0 9 0,0-14 0,0 2 0,0-6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7-06T09:21:19.471"/>
    </inkml:context>
    <inkml:brush xml:id="br0">
      <inkml:brushProperty name="width" value="0.35278" units="cm"/>
      <inkml:brushProperty name="height" value="0.35278" units="cm"/>
      <inkml:brushProperty name="color" value="#FFFFFF"/>
      <inkml:brushProperty name="inkEffects" value="pencil"/>
    </inkml:brush>
  </inkml:definitions>
  <inkml:trace contextRef="#ctx0" brushRef="#br0">0 0 16383,'0'13'0,"0"0"0,0-7 0,0 1 0,0 0 0,0 0 0,0 1 0,0-1 0,0 1 0,0-1 0,0 1 0,0 12 0,0-11 0,0 12 0,0-17 0,1 1 0,3-2 0,2 0 0,4 1 0,0 1 0,3 0 0,-1 3 0,-1-3 0,1 2 0,-2-2 0,3 3 0,-1-3 0,1 1 0,3 1 0,-5 0 0,3 1 0,0 1 0,-6-5 0,9 6 0,-13-5 0,10 5 0,-10-8 0,6 5 0,-6-7 0,-1 3 0,2-1 0,-3 2 0,3-3 0,2 6 0,-3-6 0,4 5 0,-4-6 0,-1 3 0,-2 2 0,-1-1 0,0 2 0,0-1 0,0 1 0,0 4 0,-1 0 0,-2 3 0,-1 0 0,2-1 0,-2 1 0,2 0 0,-3-1 0,1 3 0,2-5 0,-1 2 0,2-9 0,0 2 0,1 0 0,0 1 0,0 1 0,0 3 0,0-4 0,0 3 0,0-5 0,0 2 0,0-3 0,0 1 0,8-2 0,-2-1 0,8-1 0,-6 2 0,5 0 0,-3 2 0,3 0 0,-1 1 0,1-1 0,-1 0 0,1 0 0,-3 0 0,10 5 0,-11-4 0,9 4 0,-13-7 0,4 1 0,-4-1 0,3 1 0,-5-1 0,2 1 0,-2-2 0,3 0 0,-3-1 0,5 2 0,-4 0 0,3 2 0,-3-1 0,1-1 0,-2 1 0,1-2 0,1 2 0,-3-1 0,1 1 0,-3 2 0,0 3 0,0 3 0,0 1 0,0 1 0,0-1 0,0 1 0,0 0 0,0-1 0,-1 6 0,0-9 0,0 8 0,1-13 0,0 4 0,0-4 0,0-1 0,0 4 0,0 6 0,0-4 0,0 8 0,0-13 0,0 3 0,0-6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7-06T09:21:46.041"/>
    </inkml:context>
    <inkml:brush xml:id="br0">
      <inkml:brushProperty name="width" value="0.35278" units="cm"/>
      <inkml:brushProperty name="height" value="0.35278" units="cm"/>
      <inkml:brushProperty name="color" value="#FFFFFF"/>
      <inkml:brushProperty name="inkEffects" value="pencil"/>
    </inkml:brush>
  </inkml:definitions>
  <inkml:trace contextRef="#ctx0" brushRef="#br0">0 0 16383,'0'17'0,"0"1"0,0-11 0,0 3 0,0-1 0,0 1 0,0 0 0,0 0 0,0 0 0,0 0 0,0 0 0,0 17 0,0-15 0,0 15 0,0-21 0,2 1 0,3-3 0,2-1 0,6 2 0,1 3 0,3-2 0,0 5 0,-3-5 0,2 4 0,-2-4 0,2 5 0,1-5 0,0 2 0,4 2 0,-6-1 0,3 1 0,1 2 0,-9-6 0,13 8 0,-17-8 0,12 7 0,-12-9 0,7 4 0,-8-7 0,0 3 0,1-2 0,-3 3 0,3-3 0,3 6 0,-4-6 0,6 6 0,-6-7 0,0 3 0,-3 2 0,-2-1 0,0 3 0,0-1 0,0 1 0,0 5 0,-3 1 0,0 3 0,-2 0 0,1-1 0,-1 1 0,2 0 0,-2 0 0,-1 3 0,3-8 0,-1 4 0,3-11 0,-1 2 0,2-1 0,0 1 0,0 3 0,0 3 0,0-4 0,0 3 0,0-7 0,0 3 0,0-4 0,0 1 0,11-3 0,-3 0 0,11-2 0,-8 3 0,5 0 0,-2 2 0,3 1 0,-1-1 0,1 1 0,0-1 0,0 1 0,-3-1 0,12 8 0,-15-7 0,14 6 0,-19-10 0,7 2 0,-8-1 0,6 2 0,-6-3 0,1 2 0,-1-3 0,2 1 0,-2-2 0,4 2 0,-3 1 0,3 2 0,-4-1 0,2-1 0,-2 1 0,0-3 0,1 3 0,-3-2 0,1 3 0,-4 2 0,0 3 0,0 4 0,0 3 0,0 0 0,0-1 0,0 1 0,0 0 0,0 0 0,-2 6 0,2-11 0,-3 11 0,3-17 0,0 4 0,0-5 0,0-1 0,0 5 0,0 8 0,0-5 0,0 11 0,0-17 0,0 3 0,0-7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7-06T09:37:58.545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1 1 16383,'0'0'0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7-08T01:36:04.790"/>
    </inkml:context>
    <inkml:brush xml:id="br0">
      <inkml:brushProperty name="width" value="0.35" units="cm"/>
      <inkml:brushProperty name="height" value="2.1" units="cm"/>
      <inkml:brushProperty name="color" value="#76D6FF"/>
      <inkml:brushProperty name="inkEffects" value="pencil"/>
    </inkml:brush>
  </inkml:definitions>
  <inkml:trace contextRef="#ctx0" brushRef="#br0">0 1 16383,'18'18'0,"-2"-3"0,-11-9 0,1-3 0,2 5 0,1-4 0,0 4 0,-1-3 0,0 1 0,-2-3 0,5 2 0,-4-2 0,3 3 0,-1 0 0,0-3 0,-1 2 0,0-2 0,-1 3 0,3 0 0,-3-1 0,1-2 0,0 3 0,-1-3 0,3 2 0,-3 1 0,1-3 0,0 2 0,-2-2 0,5 3 0,-2 0 0,0-3 0,2 2 0,-5-4 0,3 4 0,2-1 0,-4-1 0,4-1 0,-3 1 0,1 0 0,3 0 0,-3 0 0,0-3 0,2 0 0,-4 0 0,4 0 0,-3 0 0,1 0 0,3 0 0,-4 0 0,3 0 0,-2 0 0,0 0 0,2 0 0,-3 0 0,1 0 0,2 0 0,-2 0 0,-1-3 0,3-2 0,-5-1 0,2 0 0,1 1 0,0-2 0,4 0 0,-1 1 0,5 0 0,-4 2 0,4-2 0,-8 0 0,3 0 0,-6 2 0,3-1 0,-1 2 0,-1-3 0,3 3 0,-4-2 0,8-1 0,-4 0 0,5 0 0,-2 0 0,0 3 0,-1-4 0,1 1 0,-4 2 0,0-1 0,-1 4 0,1-4 0,2 5 0,-2-3 0,4 0 0,-3 3 0,6-3 0,-4 3 0,1-3 0,-1 2 0,1-1 0,-3-1 0,2 2 0,-6-1 0,5 2 0,-2 0 0,0 0 0,1 0 0,2 0 0,-2 0 0,4 3 0,-8 0 0,6 0 0,-5 2 0,4-1 0,-5-1 0,5 2 0,-2-2 0,-1 2 0,0 1 0,1 3 0,-2-3 0,1 3 0,-2-3 0,0 0 0,2 2 0,-2-4 0,2 3 0,6-3 0,-6 1 0,5 1 0,-7-2 0,0 1 0,5-2 0,-5 0 0,5 2 0,-3-2 0,-2 2 0,8 4 0,-7-3 0,7 3 0,-7-3 0,5 0 0,-6 0 0,3 0 0,0 0 0,-3 0 0,3-1 0,-1 1 0,-2-3 0,5 5 0,-5-7 0,2 7 0,1-5 0,-3 2 0,4-2 0,-3 2 0,3-4 0,-1 2 0,-1-3 0,3 0 0,-3 0 0,4 0 0,0 0 0,1 0 0,0 0 0,-1 0 0,-2-3 0,2 2 0,-6-1 0,5-1 0,-2 3 0,0-5 0,2-1 0,-5 3 0,5-5 0,-2 5 0,8-4 0,-4-2 0,7 1 0,-6-1 0,2 0 0,0 1 0,-5-1 0,4 3 0,-9 0 0,3 3 0,-1-2 0,-1 2 0,3-3 0,2 0 0,-3 3 0,6-3 0,-6 6 0,4-6 0,0 5 0,-4-4 0,0 5 0,0-3 0,0 3 0,0-3 0,1 3 0,2-3 0,1 3 0,2 0 0,1-3 0,-3 2 0,7-2 0,-6 3 0,2 0 0,-6 0 0,2 0 0,-6 0 0,5-2 0,-2 1 0,0-1 0,4 2 0,-3 0 0,6 0 0,0 0 0,-3 0 0,4 0 0,-5 0 0,-2 0 0,-1 0 0,-1 0 0,0 2 0,1 1 0,5 5 0,-4-1 0,5 2 0,-2 0 0,-1-2 0,1 2 0,-4-3 0,3 0 0,-5 0 0,1 0 0,-2 0 0,2-1 0,1-2 0,0 3 0,2-3 0,-5 0 0,5 4 0,-5-3 0,2 2 0,0-1 0,1-4 0,2 1 0,-2-2 0,1 0 0,2 0 0,1 0 0,2 0 0,-2 0 0,-1 0 0,-2 0 0,2 0 0,-6 0 0,5 0 0,-2 0 0,0 0 0,4 0 0,-3 0 0,6 0 0,0 0 0,-3 0 0,7 0 0,-6 0 0,6 0 0,-7 0 0,3-3 0,-3 3 0,-3-3 0,1 3 0,-4-3 0,4 3 0,-2-5 0,0 1 0,-1-1 0,3-4 0,-1 3 0,5-6 0,-2 5 0,0-2 0,-1 3 0,-2 0 0,-2 2 0,1-1 0,-1 2 0,1 0 0,2-8 0,-5 7 0,6-8 0,-3 3 0,4 2 0,0-5 0,-4 6 0,3-3 0,-5 3 0,1 2 0,1-1 0,2 5 0,2-3 0,2 3 0,1 0 0,1 0 0,0 0 0,3 0 0,-6 0 0,2 0 0,-3 0 0,-4 0 0,3 0 0,-6 0 0,6 0 0,-3 3 0,-1 0 0,3 0 0,-4 2 0,1-2 0,0 3 0,1 0 0,0-3 0,3 3 0,-5-3 0,2 3 0,-1 0 0,-2-1 0,2 1 0,1 0 0,-3-1 0,2 1 0,0 2 0,-1-1 0,1 1 0,-3-3 0,1 1 0,2 0 0,-1-1 0,1 1 0,1-3 0,-3 2 0,9-1 0,-8-1 0,4 2 0,0-5 0,-4 3 0,8-3 0,-9 0 0,3 0 0,5 0 0,-6 0 0,10 0 0,-12 0 0,6 0 0,-3 0 0,0 0 0,2 0 0,-2 0 0,-1 0 0,3 0 0,-2 0 0,3 0 0,1 0 0,-1 0 0,1 0 0,0 0 0,-1 0 0,-2 0 0,2 0 0,-3 0 0,4 0 0,-4 0 0,3-3 0,-2 2 0,-1-4 0,3 4 0,-2-4 0,-1 4 0,3-4 0,-5 2 0,5-4 0,-6 2 0,6 1 0,-6-1 0,3 2 0,0-3 0,-3 3 0,6-3 0,-6 3 0,5 0 0,-2-2 0,-1 4 0,3-6 0,-2 3 0,3-7 0,1 4 0,-1-3 0,-2 4 0,2 0 0,-6 0 0,3 0 0,-1 1 0,-1 2 0,3 0 0,-1 3 0,-1 0 0,4 0 0,-6 0 0,5 0 0,-2 0 0,0 0 0,2 0 0,-2 0 0,0 0 0,1 0 0,-1 0 0,0 3 0,2 0 0,-5 2 0,3 1 0,-1 0 0,-2-3 0,5 5 0,-5-7 0,2 6 0,0-1 0,-1 0 0,1 2 0,-3-2 0,1 0 0,0 2 0,0-1 0,0 2 0,0-4 0,2 4 0,-2-3 0,2 0 0,0-1 0,-2-2 0,5 3 0,-2-3 0,0-1 0,3 1 0,-5-2 0,4 4 0,-5-2 0,5 0 0,-3 2 0,1-4 0,2 2 0,1-3 0,1 0 0,-1 0 0,-1 0 0,-4 0 0,5 0 0,0 0 0,-2 0 0,4 0 0,-4 0 0,0 0 0,1 0 0,-1 0 0,0 0 0,1 0 0,-4 0 0,5 0 0,-3 0 0,0 0 0,2 0 0,-4 0 0,4 0 0,-2 0 0,0 0 0,2 0 0,1 0 0,0 0 0,0 0 0,0 0 0,-2 0 0,2 0 0,1 0 0,0 0 0,-1 0 0,1 0 0,0-3 0,-1 2 0,1-2 0,-4 1 0,3 1 0,-5-4 0,5 4 0,-3-4 0,0 5 0,2-3 0,-3-2 0,1 4 0,-1-6 0,1 3 0,-3 1 0,5-5 0,-4 4 0,1-4 0,0 2 0,-4 1 0,6-3 0,-4 2 0,0-2 0,4 0 0,-6 2 0,4-3 0,-3 1 0,-1 2 0,1-5 0,-2 3 0,2 2 0,0-4 0,1 4 0,2-2 0,0 3 0,3 2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7-08T01:38:32.761"/>
    </inkml:context>
    <inkml:brush xml:id="br0">
      <inkml:brushProperty name="width" value="0.35" units="cm"/>
      <inkml:brushProperty name="height" value="2.1" units="cm"/>
      <inkml:brushProperty name="color" value="#76D6FF"/>
      <inkml:brushProperty name="inkEffects" value="pencil"/>
    </inkml:brush>
  </inkml:definitions>
  <inkml:trace contextRef="#ctx0" brushRef="#br0">0 1 16383,'15'15'0,"-1"-2"0,-10-8 0,1-2 0,2 3 0,1-2 0,-1 2 0,0-1 0,0 0 0,-1-2 0,3 1 0,-4-1 0,4 2 0,-1-1 0,-1-1 0,0 1 0,0-1 0,-1 2 0,3 0 0,-4 0 0,2-3 0,0 3 0,-2-3 0,5 3 0,-5 0 0,2-2 0,0 1 0,-2-1 0,4 2 0,-1-1 0,-1-1 0,3 2 0,-4-5 0,1 5 0,2-2 0,-3-1 0,3 0 0,-2 1 0,1-1 0,2 1 0,-2-1 0,-1-2 0,3 0 0,-4 0 0,3 0 0,-2 0 0,1 0 0,2 0 0,-3 0 0,2 0 0,-1 0 0,-1 0 0,2 0 0,-1 0 0,0 0 0,1 0 0,-2 0 0,0-2 0,2-3 0,-4 0 0,2 0 0,1 1 0,0-2 0,3 0 0,-1 1 0,4 0 0,-2 2 0,2-3 0,-6 1 0,2 0 0,-5 2 0,3-1 0,-1 1 0,-2-2 0,4 3 0,-4-3 0,7 0 0,-3 0 0,3-1 0,-1 2 0,0 1 0,0-3 0,-1 1 0,-1 2 0,-2-2 0,0 5 0,1-4 0,1 3 0,-2-1 0,5 0 0,-4 1 0,5-1 0,-2 2 0,0-3 0,-1 3 0,1-3 0,-3 1 0,2 1 0,-4-1 0,4 2 0,-3 0 0,0 0 0,2 0 0,1 0 0,-1 0 0,3 3 0,-7-1 0,5 1 0,-4 2 0,3-3 0,-3 1 0,3 1 0,-2-1 0,1 2 0,-2 0 0,2 2 0,-3-1 0,3 1 0,-3-2 0,0 0 0,2 2 0,-2-4 0,2 3 0,4-3 0,-4 2 0,5 0 0,-8-2 0,1 1 0,5-1 0,-5 0 0,4 1 0,-2-2 0,-2 3 0,7 2 0,-6-1 0,6 1 0,-6-2 0,4 0 0,-5 0 0,3 0 0,-1 1 0,-1-2 0,1 2 0,0-2 0,-1-1 0,3 3 0,-4-4 0,2 4 0,0-4 0,-2 3 0,4-2 0,-3 1 0,3-3 0,-2 1 0,0-2 0,2 0 0,-2 0 0,4 0 0,-1 0 0,1 0 0,-1 0 0,1 0 0,-3-2 0,2 1 0,-4-1 0,3 0 0,-1 1 0,-1-3 0,2 0 0,-3 1 0,3-4 0,-1 4 0,6-3 0,-3-1 0,6 0 0,-5-1 0,2 0 0,0 2 0,-6-1 0,6 1 0,-9 1 0,3 2 0,-1-1 0,-2 1 0,4-1 0,1-1 0,-2 2 0,4-2 0,-4 5 0,3-5 0,0 4 0,-3-3 0,-1 3 0,1-1 0,-1 2 0,1-2 0,1 1 0,1-1 0,1 2 0,2 0 0,1-3 0,-3 3 0,6-3 0,-6 3 0,3 0 0,-6 0 0,2 0 0,-4 0 0,4-2 0,-3 1 0,0-1 0,5 2 0,-3 0 0,3 0 0,2 0 0,-2 0 0,2 0 0,-4 0 0,-1 0 0,-2 0 0,0 0 0,0 2 0,1 1 0,3 4 0,-2-2 0,4 3 0,-2 0 0,-1-2 0,1 1 0,-3-1 0,2-1 0,-4 0 0,1 0 0,-2 0 0,2 0 0,1-3 0,-1 3 0,2-3 0,-4 1 0,5 3 0,-5-2 0,2 1 0,0-1 0,1-4 0,1 3 0,-2-3 0,2 0 0,1 0 0,1 0 0,2 0 0,-2 0 0,-1 0 0,-2 0 0,3 0 0,-6 0 0,5 0 0,-3 0 0,0 0 0,5 0 0,-3 0 0,3 0 0,2 0 0,-2 0 0,5 0 0,-6 0 0,6 0 0,-5 0 0,1-3 0,-2 3 0,-3-3 0,2 3 0,-4-2 0,4 1 0,-3-3 0,0 1 0,0-1 0,3-4 0,-1 3 0,4-5 0,-3 4 0,1-2 0,0 3 0,-3 0 0,-1 2 0,0-2 0,1 3 0,-1-1 0,2-6 0,-3 5 0,4-6 0,-2 3 0,2 1 0,1-4 0,-3 4 0,2-2 0,-4 3 0,1 2 0,0-1 0,3 4 0,1-3 0,2 3 0,1 0 0,0 0 0,1 0 0,2 0 0,-6 0 0,3 0 0,-3 0 0,-3 0 0,2 0 0,-5 0 0,5 0 0,-2 3 0,-1-1 0,2 1 0,-3 1 0,1-1 0,0 2 0,1 0 0,-1-2 0,4 1 0,-6-1 0,2 2 0,0 0 0,-1 0 0,1 0 0,0 0 0,-2 0 0,2-1 0,0 3 0,-1-1 0,1 1 0,-3-3 0,1 1 0,2 0 0,-1 0 0,1 0 0,0-2 0,-1 1 0,6-1 0,-6-1 0,3 3 0,1-5 0,-4 2 0,6-2 0,-6 0 0,1 0 0,6 0 0,-7 0 0,9 0 0,-9 0 0,4 0 0,-3 0 0,1 0 0,2 0 0,-3 0 0,0 0 0,2 0 0,-1 0 0,2 0 0,1 0 0,0 0 0,0 0 0,-1 0 0,1 0 0,-3 0 0,2 0 0,-2 0 0,3 0 0,-3 0 0,2-2 0,-2 1 0,1-3 0,1 3 0,-2-3 0,0 3 0,2-4 0,-4 2 0,4-2 0,-5 0 0,5 2 0,-4-1 0,1 1 0,1-2 0,-3 2 0,5-1 0,-5 1 0,4 1 0,-1-3 0,-1 5 0,2-7 0,-1 4 0,2-7 0,1 4 0,0-1 0,-3 1 0,2 1 0,-4 0 0,1 0 0,0 0 0,-2 3 0,4-1 0,-1 3 0,-1 0 0,3 0 0,-5 0 0,5 0 0,-3 0 0,1 0 0,1 0 0,-1 0 0,-1 0 0,2 0 0,-1 0 0,-1 3 0,3-1 0,-5 3 0,2 0 0,0 0 0,-2-2 0,5 3 0,-5-5 0,2 6 0,0-3 0,-2 2 0,2 0 0,-2-1 0,0 0 0,0 3 0,0-3 0,0 3 0,0-4 0,2 3 0,-2-1 0,2-1 0,0-1 0,-2-1 0,4 1 0,-1-1 0,0-1 0,2 1 0,-5-3 0,5 5 0,-5-2 0,4-1 0,-2 3 0,1-5 0,1 2 0,1-2 0,1 0 0,-1 0 0,0 0 0,-4 0 0,4 0 0,0 0 0,-1 0 0,3 0 0,-4 0 0,0 0 0,2 0 0,-1 0 0,-1 0 0,2 0 0,-5 0 0,5 0 0,-2 0 0,0 0 0,2 0 0,-5 0 0,5 0 0,-3 0 0,1 0 0,1 0 0,1 0 0,1 0 0,-1 0 0,0 0 0,-1 0 0,1 0 0,1 0 0,0 0 0,0 0 0,-1 0 0,1-2 0,0 1 0,-1-1 0,-1 0 0,1 1 0,-5-3 0,5 3 0,-2-3 0,0 3 0,1-1 0,-2-2 0,1 3 0,-1-5 0,0 3 0,-1 0 0,3-4 0,-3 4 0,1-4 0,0 2 0,-4 1 0,5-3 0,-3 2 0,0-2 0,4 0 0,-6 2 0,4-2 0,-2 0 0,-2 1 0,1-2 0,-2 0 0,3 3 0,-1-3 0,1 3 0,2-2 0,0 2 0,2 3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7-06T09:37:58.545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1 1 16383,'0'0'0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7-08T06:35:01.738"/>
    </inkml:context>
    <inkml:brush xml:id="br0">
      <inkml:brushProperty name="width" value="0.35" units="cm"/>
      <inkml:brushProperty name="height" value="2.1" units="cm"/>
      <inkml:brushProperty name="color" value="#FF7E79"/>
      <inkml:brushProperty name="inkEffects" value="pencil"/>
    </inkml:brush>
  </inkml:definitions>
  <inkml:trace contextRef="#ctx0" brushRef="#br0">1 1 16383,'1'18'0,"1"-2"0,0-12 0,1 1 0,1 3 0,1-3 0,-1 4 0,1-5 0,-3 3 0,3-2 0,-2 3 0,0-3 0,0 1 0,2-1 0,4 0 0,-3 2 0,3-2 0,-4 1 0,-2-4 0,3 5 0,-2-5 0,2 4 0,-1-2 0,4 6 0,-4-3 0,6 4 0,-6-6 0,1-1 0,0-2 0,-3-2 0,5 0 0,-1 0 0,1 0 0,-1 0 0,-1 0 0,-2 0 0,1 0 0,4-2 0,-4-1 0,6-3 0,-6 3 0,3-3 0,-5 4 0,3-3 0,-1 1 0,4 0 0,-5-1 0,5-2 0,-5 2 0,4-1 0,-4 4 0,0-2 0,4 0 0,-3-1 0,9-4 0,-9 6 0,8-4 0,-9 5 0,5-4 0,-5 3 0,5-5 0,-4 5 0,4-3 0,-5 1 0,2 3 0,-1-2 0,1 2 0,0-3 0,3 1 0,-5 1 0,3-1 0,-3 2 0,1 0 0,2-2 0,1 1 0,-4-2 0,4 3 0,-5 0 0,4 2 0,-1 0 0,6 0 0,-6 0 0,9 0 0,-11 0 0,6 0 0,-7 0 0,3 0 0,4 0 0,1 0 0,0 0 0,-3 0 0,-6 2 0,3 3 0,1 1 0,1 1 0,0 0 0,-1-1 0,-2-1 0,4 1 0,-5-3 0,2 2 0,0 0 0,-1 2 0,0 0 0,1-2 0,-1 0 0,2 5 0,-4-6 0,3 2 0,-2 0 0,1-1 0,1 2 0,-1-3 0,0 1 0,2 1 0,-2-3 0,1 3 0,0-2 0,0-1 0,1 3 0,-2-3 0,1-2 0,4 2 0,-3-3 0,0 1 0,-1 0 0,0 3 0,2-4 0,-2 2 0,2 1 0,-1-1 0,13 3 0,-9-2 0,8 1 0,-12-3 0,3 0 0,-4-1 0,4 0 0,-3 0 0,7 0 0,-5 0 0,9 0 0,-10 0 0,6 0 0,-9 0 0,2-1 0,-1-4 0,-2-2 0,2 0 0,4-9 0,-5 10 0,5-8 0,-5 10 0,-1-1 0,3-4 0,-3 3 0,3-4 0,-4 6 0,2-1 0,-1-3 0,2 2 0,0-2 0,-1 4 0,1-1 0,-1-2 0,1 4 0,1-4 0,-3 5 0,2-3 0,2 2 0,-4-1 0,5 2 0,-3-1 0,3 2 0,-1-2 0,-2 3 0,3-2 0,-4 0 0,2 1 0,-1-1 0,2 2 0,3 0 0,-3 0 0,9 0 0,-9 0 0,7 0 0,-10 0 0,8 0 0,-7 0 0,1 2 0,1 1 0,-4 2 0,4-1 0,-3 1 0,2-1 0,0-2 0,-1 2 0,1 1 0,-2-3 0,2 6 0,-3-5 0,2 3 0,3 3 0,-3-4 0,1 3 0,-3-3 0,0-1 0,2 2 0,3 1 0,3 4 0,-4-5 0,1 0 0,-6-4 0,1 4 0,0 2 0,1 0 0,0-1 0,0-3 0,1 2 0,0-1 0,0 0 0,2-3 0,0-2 0,-2 0 0,4 0 0,-5 0 0,3 0 0,-2 0 0,1 0 0,0 0 0,-1 0 0,2 0 0,0 0 0,0 0 0,-1 0 0,1 0 0,0 0 0,-1 0 0,1 0 0,-3-2 0,3-5 0,-1 2 0,2-7 0,-3 7 0,3-1 0,-2-2 0,-1 5 0,0-4 0,-1 5 0,1-4 0,-2-2 0,3 1 0,-3-2 0,4 4 0,-2-3 0,0 2 0,-2 1 0,2-3 0,0 4 0,0 2 0,0-5 0,2 4 0,-2-4 0,1 5 0,-1-3 0,0 3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8T08:17:01.560"/>
    </inkml:context>
    <inkml:brush xml:id="br0">
      <inkml:brushProperty name="width" value="0.42333" units="cm"/>
      <inkml:brushProperty name="height" value="0.42333" units="cm"/>
      <inkml:brushProperty name="color" value="#FFFFFF"/>
      <inkml:brushProperty name="inkEffects" value="pencil"/>
    </inkml:brush>
  </inkml:definitions>
  <inkml:trace contextRef="#ctx0" brushRef="#br0">0 1 16383,'25'0'0,"1"0"0,-17 0 0,7 0 0,-2 0 0,3 0 0,-4 0 0,4 0 0,-4 0 0,5 0 0,-1 0 0,-4 0 0,4 0 0,-9 0 0,5 0 0,-1 0 0,-3 0 0,3 0 0,-4 0 0,0 0 0,4 0 0,-4 0 0,3 0 0,-3 0 0,0 0 0,4 0 0,1 0 0,-1 0 0,1 0 0,-6 0 0,5 0 0,-2 0 0,2 0 0,0 0 0,-3 0 0,3 0 0,-4 0 0,0 0 0,3 0 0,-2 0 0,3 0 0,-5 0 0,1 0 0,3 0 0,-1 0 0,1 0 0,-3 0 0,3 0 0,-3 0 0,3 0 0,-3 0 0,4 0 0,-3 0 0,2 0 0,-3 0 0,3 0 0,-2 0 0,2 0 0,-3 0 0,3 0 0,-2 0 0,2 0 0,-1 0 0,-2 0 0,3 0 0,-3 0 0,8 0 0,-2 0 0,8 0 0,-9 0 0,3 0 0,-2 0 0,3 0 0,-4 0 0,3 0 0,-2 0 0,-1 0 0,3 0 0,-7 0 0,8 0 0,-8 0 0,3 0 0,-4 0 0,4 0 0,-3 0 0,3 0 0,-4 0 0,0 0 0,3 0 0,-2 0 0,3 0 0,-5 0 0,5 0 0,-4 0 0,3 0 0,-3 0 0,4 0 0,-3 0 0,2 0 0,-3 0 0,-1 0 0,5 0 0,-3 0 0,2 0 0,-3 0 0,0 0 0,4 0 0,-3 0 0,4 0 0,-6 0 0,1 0 0,4 0 0,-3 0 0,3 0 0,-4 0 0,0 0 0,4 0 0,0 0 0,1 0 0,-1 0 0,0 0 0,-3 0 0,4 0 0,-5 0 0,3 0 0,-1 0 0,2 0 0,0 0 0,-3 0 0,3 0 0,0 0 0,-3 0 0,3 0 0,0 0 0,-2 0 0,5 0 0,-5 0 0,6 0 0,-7 0 0,8 0 0,-4 0 0,0 0 0,3 0 0,-3 0 0,6 0 0,-7 0 0,5 0 0,-4 0 0,0 0 0,4 0 0,-8 0 0,7 0 0,-7 0 0,7 0 0,-6 0 0,2 0 0,0 0 0,-3 0 0,3 0 0,-5 0 0,6 0 0,-4 0 0,3 0 0,0 2 0,-2-2 0,1 2 0,-3-2 0,5 0 0,-5 0 0,4 0 0,-3 0 0,3 0 0,-4 0 0,5 0 0,-5 0 0,4 0 0,-3 0 0,8 0 0,-5 0 0,2 0 0,2 0 0,-3 0 0,1 0 0,2 0 0,-3 0 0,0 0 0,0 0 0,-1 0 0,1 0 0,0 0 0,-1 0 0,1 0 0,-4 0 0,7 0 0,-7 0 0,7 0 0,-7 0 0,7 0 0,-6 0 0,6 0 0,-7 0 0,8 0 0,-4 0 0,0 0 0,-1 0 0,0 0 0,-3 0 0,8 0 0,-8 0 0,7 0 0,-7 0 0,7 0 0,-6 0 0,1 0 0,2 0 0,-4 0 0,7 0 0,-7 0 0,7 0 0,-6 0 0,2 0 0,0 0 0,-3 0 0,3 0 0,-4 0 0,4 0 0,-3 0 0,3 0 0,0 0 0,-2 0 0,1 0 0,2 0 0,-4 0 0,3 0 0,-5 0 0,6 0 0,-4 0 0,3 0 0,0 0 0,-3 0 0,3 0 0,-4 0 0,0 0 0,5 0 0,-5 0 0,5 0 0,-1 0 0,-4 0 0,5 0 0,-5 0 0,4 0 0,-3 0 0,3 0 0,-4 0 0,4 0 0,-3 0 0,4 0 0,-6 0 0,1 0 0,3 0 0,-2 0 0,3 0 0,0 0 0,-3 0 0,3 0 0,0 0 0,-3 0 0,3 0 0,0 0 0,-3 0 0,4 0 0,-2 0 0,-1 0 0,6 0 0,-3 0 0,0 0 0,4 0 0,-4 0 0,5 0 0,-5 0 0,4 0 0,-4 0 0,4 0 0,1 0 0,-5 0 0,3 0 0,-2 0 0,3 0 0,-4 0 0,3 0 0,-2 0 0,-1 0 0,0 0 0,-6 0 0,5 0 0,-3 0 0,3 0 0,-4 0 0,0 0 0,3 0 0,-3 0 0,3 0 0,0 0 0,2 0 0,4 0 0,0 0 0,6 0 0,-4 0 0,9 0 0,-10 0 0,10 0 0,-10 0 0,5 0 0,0 0 0,-5 0 0,5 0 0,-1 0 0,-3 0 0,3 0 0,1 0 0,-4 0 0,3 0 0,1 0 0,-4 0 0,8 0 0,-8 0 0,9 0 0,-5 0 0,1 0 0,-2 0 0,1 0 0,-4 0 0,4 0 0,-1 0 0,-4 0 0,5 0 0,-1 0 0,-3 0 0,4 0 0,-1 0 0,-3 0 0,4 0 0,-1 0 0,-3 0 0,8 0 0,-8 0 0,4 0 0,-1 0 0,-3 0 0,4 0 0,-6 0 0,0 0 0,1 0 0,4 0 0,-3 0 0,3 0 0,-4 0 0,4 0 0,-3 0 0,4 0 0,-1 0 0,-3 0 0,9 0 0,-5 0 0,2 0 0,2 0 0,-3 0 0,-1 0 0,5 0 0,-4 0 0,5 0 0,-6 0 0,5 0 0,-5 0 0,6 0 0,0 0 0,-5 0 0,4 0 0,-5 0 0,6 3 0,-5-2 0,-2 1 0,1-2 0,-4 0 0,3 0 0,-4 0 0,-1 0 0,1 0 0,-1 0 0,0 0 0,1 0 0,-5 0 0,3 0 0,-2 0 0,3 0 0,1 0 0,-5 0 0,3 0 0,-2 0 0,3 0 0,0 0 0,1 0 0,0 0 0,-1 0 0,0 0 0,1 0 0,0 0 0,-5 0 0,4 0 0,-9 0 0,9 0 0,-9 0 0,9 0 0,-8 0 0,3 0 0,-4 0 0,0 0 0,8 0 0,-6 0 0,6 0 0,-8 0 0,-1 0 0,9 0 0,-6 0 0,5 0 0,-3 0 0,-2 0 0,6 0 0,-7 0 0,7 0 0,-2 0 0,-1 0 0,4 0 0,-5 0 0,6 0 0,0 0 0,-5 0 0,3 0 0,-3 0 0,5 0 0,-1 0 0,1 0 0,5 0 0,-5 0 0,4 0 0,-4 0 0,0 0 0,-1 0 0,5 0 0,-3 0 0,4 0 0,-6 0 0,-3 0 0,7 0 0,-6 0 0,3 0 0,-2 0 0,-2 0 0,3 0 0,0 0 0,1 0 0,-5 0 0,4 0 0,-4 0 0,0 0 0,4 0 0,-4 0 0,9 0 0,-3 0 0,3 0 0,-4 0 0,0 0 0,4 0 0,-3 0 0,3 0 0,-4 0 0,-1 0 0,1 0 0,-1 0 0,1 0 0,-1 0 0,1 0 0,-1 0 0,1 0 0,-1 0 0,1 2 0,0-1 0,-1 1 0,0-2 0,1 0 0,0 0 0,-1 0 0,0 0 0,0 0 0,2 0 0,-2 0 0,0 0 0,0 0 0,-3 0 0,2 0 0,-2 0 0,3 0 0,0 0 0,1 0 0,0 0 0,-1 0 0,0 0 0,-3 0 0,2 0 0,-2 0 0,-1 0 0,3 0 0,-3 0 0,1 0 0,2 0 0,-3 0 0,5 0 0,-1 1 0,0 0 0,2 1 0,-2-2 0,0 0 0,6 0 0,1 0 0,4 0 0,-4 0 0,4 0 0,-5 3 0,12-3 0,-5 3 0,5-3 0,-7 0 0,1 0 0,0 0 0,-1 0 0,2 0 0,-7 0 0,5 0 0,-9 0 0,8 2 0,-8-2 0,3 3 0,-4-3 0,-1 0 0,1 0 0,-1 0 0,0 0 0,1 0 0,-4 0 0,2 0 0,-3 0 0,0 0 0,4 0 0,-8 0 0,7 0 0,-3 0 0,1 0 0,2 0 0,-2 0 0,-2 0 0,5 0 0,-8 0 0,7 0 0,-7 0 0,8 0 0,-8 0 0,7 0 0,-7 0 0,3 0 0,0 0 0,2 0 0,-1 0 0,-1 0 0,0 0 0,-3 2 0,8-2 0,-8 2 0,7-2 0,-7 0 0,3 0 0,1 0 0,-5 0 0,5 0 0,-5 0 0,3 0 0,-1 0 0,6 0 0,-7 0 0,3 0 0,0 0 0,2 0 0,-2 0 0,5 0 0,-8 0 0,8 0 0,-4 0 0,0 0 0,3 0 0,-7 0 0,8 0 0,-8 0 0,8 0 0,-9 0 0,9 0 0,-9 0 0,9 0 0,-8 0 0,3 0 0,0 0 0,-3 0 0,8 0 0,-4 0 0,0 0 0,3 0 0,-6 0 0,6 0 0,-3 0 0,4 2 0,-3-1 0,2 1 0,-2-2 0,3 0 0,0 0 0,1 0 0,0 0 0,-1 0 0,0 0 0,1 0 0,0 0 0,-1 0 0,0 0 0,6 0 0,-4 0 0,3 0 0,-4 0 0,-1 0 0,1 0 0,-1 0 0,1 0 0,-1 0 0,-3 0 0,2 0 0,-3 0 0,5 0 0,-5 0 0,3 0 0,-6 0 0,6 0 0,-7 0 0,7 0 0,-7 0 0,7 0 0,-6 0 0,6 0 0,-7 0 0,8 0 0,-9 0 0,9 0 0,-9 0 0,9 0 0,-4 0 0,1 0 0,2 2 0,-2-1 0,3 1 0,0-2 0,1 0 0,0 0 0,-1 0 0,6 0 0,-5 0 0,5 0 0,-1 0 0,-3 0 0,8 0 0,-8 0 0,9 0 0,-4 0 0,0 0 0,3 0 0,-8 0 0,9 0 0,-10 0 0,4 0 0,-4 0 0,0 0 0,-1 0 0,0 0 0,1 0 0,-5 0 0,4 0 0,-4 0 0,4 0 0,1 0 0,-1 0 0,1 0 0,-1 0 0,1 0 0,-1 0 0,1 0 0,-1 0 0,1 0 0,5 0 0,-5 0 0,10 0 0,-4 0 0,4 0 0,1 0 0,-1 0 0,7 0 0,-4 0 0,3 0 0,-5 0 0,0 0 0,0 0 0,-1 0 0,1 0 0,0 0 0,0 0 0,0 0 0,-6 0 0,5 0 0,-4 0 0,-1 0 0,5 0 0,-9 0 0,8 0 0,-3 0 0,5 0 0,-1 0 0,1 0 0,0 0 0,0-2 0,5 1 0,-3-2 0,4 3 0,-7 0 0,7 0 0,-5-2 0,4 2 0,-5-3 0,0 3 0,6 0 0,-10-2 0,8 2 0,-9-3 0,-1 3 0,5 0 0,-4-2 0,5 2 0,0-3 0,-1 3 0,1 0 0,0 0 0,0-2 0,5 1 0,-4-1 0,5 2 0,-1 0 0,-4 0 0,5 0 0,-6 0 0,-1 0 0,2 0 0,-7 0 0,5 0 0,-5-2 0,1 1 0,-1-1 0,0 2 0,-5 0 0,4 0 0,1 0 0,-4 0 0,3 0 0,-5 0 0,2 0 0,-2 0 0,0 0 0,1 0 0,0 0 0,-1 0 0,-4 0 0,4 0 0,-5 0 0,7 0 0,-7 0 0,5 0 0,-4 0 0,0 0 0,4 0 0,-4 0 0,5 0 0,-5 0 0,4 0 0,-5 0 0,6 0 0,0 0 0,-5 0 0,3 0 0,-3 0 0,0 0 0,4 0 0,-4 0 0,5 0 0,0 0 0,-1 0 0,0 0 0,1 0 0,-1 0 0,-4 0 0,4 0 0,-4 0 0,5 0 0,-1 0 0,1 0 0,-1 0 0,-3 0 0,2 0 0,-3 0 0,0 0 0,4 0 0,-8 0 0,7 0 0,-7 0 0,8 0 0,-5 0 0,2 0 0,2 0 0,-2 0 0,3 0 0,0 0 0,-3 0 0,2 2 0,-2-2 0,3 2 0,0-2 0,1 0 0,0 0 0,-1 0 0,0 0 0,6 0 0,-4 0 0,4 0 0,-1 0 0,-3 0 0,3 0 0,-4 3 0,5-3 0,-5 2 0,4-2 0,1 0 0,-5 0 0,10 3 0,-4-3 0,0 2 0,3-2 0,-8 0 0,9 0 0,-4 3 0,-1-2 0,5 1 0,-9-2 0,3 0 0,-4 0 0,-1 0 0,0 0 0,1 0 0,0 0 0,-1 0 0,0 0 0,1 0 0,0 0 0,-5 0 0,3 0 0,-3 0 0,5 0 0,-5 0 0,3 0 0,-2 0 0,-1 0 0,4 0 0,-9 0 0,4 0 0,-4 0 0,0 0 0,4 0 0,-4 0 0,4 0 0,-4 0 0,0 0 0,3 0 0,-2 0 0,2 0 0,-4 0 0,4 0 0,-2 0 0,1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8T08:17:01.561"/>
    </inkml:context>
    <inkml:brush xml:id="br0">
      <inkml:brushProperty name="width" value="0.42333" units="cm"/>
      <inkml:brushProperty name="height" value="0.42333" units="cm"/>
      <inkml:brushProperty name="color" value="#FFFFFF"/>
      <inkml:brushProperty name="inkEffects" value="pencil"/>
    </inkml:brush>
  </inkml:definitions>
  <inkml:trace contextRef="#ctx0" brushRef="#br0">0 1 16383,'0'35'0,"0"9"0,0-2 0,0 10 0,0-17 0,0 5 0,0-8 0,0 6 0,3-8 0,-2 10 0,6-12 0,-6 18 0,2-7 0,-3 6 0,3-6 0,-2-6 0,2-1 0,-3-3 0,0 1 0,0 2 0,2-8 0,-1 7 0,2-8 0,-3 7 0,0 3 0,3 5 0,-2-2 0,2 5 0,-3-3 0,0-7 0,0 4 0,0-13 0,0 12 0,0-5 0,0 6 0,0-5 0,0 9 0,0 3 0,0 6 0,0 1 0,0 5 0,0-3 0,0 0 0,0-9 0,0-5 0,0-3 0,0 1 0,0-8 0,0-3 0,0-7 0,0-6 0,0 3 0,0-3 0,0 4 0,0-4 0,0-1 0,0 7 0,0 3 0,0 6 0,0-7 0,0-11 0,0-7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8T08:17:01.562"/>
    </inkml:context>
    <inkml:brush xml:id="br0">
      <inkml:brushProperty name="width" value="0.42333" units="cm"/>
      <inkml:brushProperty name="height" value="0.42333" units="cm"/>
      <inkml:brushProperty name="color" value="#FFFFFF"/>
      <inkml:brushProperty name="inkEffects" value="pencil"/>
    </inkml:brush>
  </inkml:definitions>
  <inkml:trace contextRef="#ctx0" brushRef="#br0">1 9 16383,'63'0'0,"10"0"0,-6 0 0,12 0 0,-12 0 0,-3 0 0,-5 2 0,4 1 0,-13-1 0,9 2 0,-29-3 0,16 1 0,-19 0 0,23-2 0,-6 2 0,19-2 0,10 0 0,-6 0 0,2 0 0,-15 0 0,-16 0 0,4 0 0,-16 0 0,8 0 0,-10 0 0,7 0 0,-3 0 0,3 0 0,1 0 0,4 0 0,1 0 0,12 0 0,-9 0 0,19 0 0,-14 0 0,13 0 0,-17 0 0,2 0 0,-8 0 0,2 0 0,-6 0 0,-7 0 0,-9 2 0,-5-1 0,17 0 0,8-1 0,21 0 0,4 0 0,4 0 0,-14 0 0,13 0 0,-22 0 0,14 0 0,-8 0 0,-2 0 0,1 0 0,3 0 0,2 0 0,3 0 0,-11 0 0,10 0 0,-16 0 0,19 0 0,-22 0 0,16 0 0,-9 0 0,21 2 0,-2-1 0,4 1 0,-17-2 0,-15 0 0,2 0 0,-11 0 0,20 0 0,-2 0 0,4 0 0,2 0 0,6 0 0,-10 0 0,22 0 0,-20 0 0,19 0 0,-20 0 0,8 0 0,-13 0 0,4 0 0,-6 0 0,-1 0 0,4 0 0,-3 0 0,0 0 0,7 0 0,-14 0 0,12 0 0,-13 0 0,7 0 0,-1 0 0,2 0 0,4 0 0,-4 0 0,3 0 0,1 0 0,1 0 0,6 0 0,10 0 0,-5 0 0,12 0 0,-2 0 0,-6 0 0,1 0 0,-13 0 0,-3 0 0,-1 0 0,-4-2 0,-2 1 0,-2-1 0,-2 1 0,4 0 0,-2-1 0,1 2 0,3-2 0,0 2 0,7-3 0,4 3 0,-2 0 0,7 0 0,-13 0 0,11 0 0,-16 0 0,4 0 0,-3 0 0,5 0 0,6 0 0,4-2 0,4 2 0,1-2 0,14 2 0,0 0 0,-7 0 0,3 0 0,-17 0 0,-4 0 0,-1 0 0,-11 0 0,7 0 0,-7 0 0,-8 0 0,9 0 0,0 0 0,19 0 0,18 0 0,4 0 0,-5 0 0,-8 0 0,-13 0 0,-2 0 0,-1 0 0,16 0 0,-16 0 0,36 0 0,-29 0 0,21 0 0,-27 0 0,2 0 0,-13 0 0,1 0 0,-10 0 0,-3 0 0,-9 0 0,-4 0 0,3 0 0,6 0 0,8 0 0,11 0 0,2 0 0,16 0 0,-11 0 0,9 0 0,-21 0 0,9 0 0,-9 0 0,9 0 0,-6 0 0,11 0 0,-14 0 0,8 0 0,-4 0 0,8 0 0,7 0 0,-10 0 0,-1 0 0,-6 0 0,-3 0 0,7 0 0,1 0 0,0 0 0,-11 0 0,13 0 0,-4 0 0,10 0 0,21 0 0,-20 0 0,8 0 0,-16 0 0,-7 0 0,-3 0 0,3 0 0,-6 0 0,9 0 0,-9 0 0,19 0 0,0 0 0,11-2 0,-3 1 0,2-1 0,12 0 0,-10 2 0,17-2 0,-26 2 0,-2 0 0,-2 0 0,-5 0 0,9 0 0,-1 0 0,-3-2 0,-2 2 0,4-3 0,-7 3 0,18-1 0,-21 0 0,21-1 0,-17 2 0,16 0 0,-7 0 0,3 0 0,-5 0 0,16 0 0,-7 0 0,25 0 0,-21 0 0,16 0 0,-20 0 0,12 0 0,-18 0 0,2 0 0,-10 0 0,3 0 0,0 0 0,16 0 0,-10 0 0,12 0 0,-27 0 0,11 2 0,-20-1 0,10 1 0,-8-2 0,-1 0 0,5 0 0,9 2 0,-5-1 0,11 0 0,-20-1 0,19 0 0,-15 0 0,19 0 0,-12 2 0,8-2 0,-4 3 0,5-1 0,0-2 0,3 3 0,-10-3 0,12 0 0,-20 0 0,20 0 0,-12 0 0,6 0 0,-1 0 0,-6 0 0,6 0 0,-2 0 0,0 0 0,6 0 0,-13 0 0,7 0 0,-17 0 0,-6 0 0,1 0 0,-4 0 0,14 0 0,2 0 0,5 0 0,3 0 0,5 0 0,-2 0 0,7 0 0,0 0 0,-3 0 0,-15 0 0,6 0 0,-11 0 0,18 0 0,-5 0 0,-5 0 0,-4 0 0,-1 0 0,-2-3 0,13 3 0,4-2 0,1 2 0,1 0 0,-15 0 0,-4 0 0,-10 0 0,-8 0 0,-7 0 0,-5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8T08:17:01.563"/>
    </inkml:context>
    <inkml:brush xml:id="br0">
      <inkml:brushProperty name="width" value="0.42333" units="cm"/>
      <inkml:brushProperty name="height" value="0.42333" units="cm"/>
      <inkml:brushProperty name="color" value="#FFFFFF"/>
      <inkml:brushProperty name="inkEffects" value="pencil"/>
    </inkml:brush>
  </inkml:definitions>
  <inkml:trace contextRef="#ctx0" brushRef="#br0">0 1 16383,'0'35'0,"0"9"0,0-2 0,0 10 0,0-17 0,0 5 0,0-8 0,0 6 0,3-8 0,-2 10 0,6-12 0,-6 18 0,2-7 0,-3 6 0,3-6 0,-2-6 0,2-1 0,-3-3 0,0 1 0,0 2 0,2-8 0,-1 7 0,2-8 0,-3 7 0,0 3 0,3 5 0,-2-2 0,2 5 0,-3-3 0,0-7 0,0 4 0,0-13 0,0 12 0,0-5 0,0 6 0,0-5 0,0 9 0,0 3 0,0 6 0,0 1 0,0 5 0,0-3 0,0 0 0,0-9 0,0-5 0,0-3 0,0 1 0,0-8 0,0-3 0,0-7 0,0-6 0,0 3 0,0-3 0,0 4 0,0-4 0,0-1 0,0 7 0,0 3 0,0 6 0,0-7 0,0-11 0,0-7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987106-96A3-894A-B703-2672515A96F0}" type="datetimeFigureOut">
              <a:rPr kumimoji="1" lang="ja-JP" altLang="en-US" smtClean="0"/>
              <a:t>2022/3/2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8BBB66-E2A7-CB4D-A51C-C67FCED733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0003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BBB66-E2A7-CB4D-A51C-C67FCED733C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65484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導入大事</a:t>
            </a:r>
            <a:endParaRPr kumimoji="1" lang="en-US" altLang="ja-JP" dirty="0"/>
          </a:p>
          <a:p>
            <a:r>
              <a:rPr kumimoji="1" lang="ja-JP" altLang="en-US"/>
              <a:t>最初にもっと呼びかけ</a:t>
            </a:r>
            <a:endParaRPr kumimoji="1" lang="en-US" altLang="ja-JP" dirty="0"/>
          </a:p>
          <a:p>
            <a:r>
              <a:rPr kumimoji="1" lang="ja-JP" altLang="en-US"/>
              <a:t>どんな音が好き？</a:t>
            </a:r>
            <a:endParaRPr kumimoji="1" lang="en-US" altLang="ja-JP" dirty="0"/>
          </a:p>
          <a:p>
            <a:r>
              <a:rPr kumimoji="1" lang="ja-JP" altLang="en-US"/>
              <a:t>みんなで音出してみよう！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/>
              <a:t>間にアクション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/>
              <a:t>アクティブラーニング</a:t>
            </a:r>
            <a:endParaRPr kumimoji="1" lang="en-US" altLang="ja-JP" dirty="0"/>
          </a:p>
          <a:p>
            <a:r>
              <a:rPr kumimoji="1" lang="ja-JP" altLang="en-US"/>
              <a:t>他の人と一個意見作ってみよう</a:t>
            </a:r>
            <a:endParaRPr kumimoji="1" lang="en-US" altLang="ja-JP" dirty="0"/>
          </a:p>
          <a:p>
            <a:r>
              <a:rPr kumimoji="1" lang="ja-JP" altLang="en-US"/>
              <a:t>グループで考えてみよう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en-US" altLang="ja-JP" dirty="0"/>
              <a:t>1</a:t>
            </a:r>
            <a:r>
              <a:rPr kumimoji="1" lang="ja-JP" altLang="en-US"/>
              <a:t>年生だと「楽しい！」が大事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/>
              <a:t>めあて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BBB66-E2A7-CB4D-A51C-C67FCED733C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1074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BBB66-E2A7-CB4D-A51C-C67FCED733C9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85061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BBB66-E2A7-CB4D-A51C-C67FCED733C9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26575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BBB66-E2A7-CB4D-A51C-C67FCED733C9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65913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BBB66-E2A7-CB4D-A51C-C67FCED733C9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83865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BBB66-E2A7-CB4D-A51C-C67FCED733C9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71576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BBB66-E2A7-CB4D-A51C-C67FCED733C9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66582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BBB66-E2A7-CB4D-A51C-C67FCED733C9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37233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BBB66-E2A7-CB4D-A51C-C67FCED733C9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63037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BBB66-E2A7-CB4D-A51C-C67FCED733C9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88359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BBB66-E2A7-CB4D-A51C-C67FCED733C9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93702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BBB66-E2A7-CB4D-A51C-C67FCED733C9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89184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BBB66-E2A7-CB4D-A51C-C67FCED733C9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39402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BBB66-E2A7-CB4D-A51C-C67FCED733C9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61789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BBB66-E2A7-CB4D-A51C-C67FCED733C9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47122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BBB66-E2A7-CB4D-A51C-C67FCED733C9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44485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BBB66-E2A7-CB4D-A51C-C67FCED733C9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35630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BBB66-E2A7-CB4D-A51C-C67FCED733C9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6602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0DFB4-D690-4B45-9480-AF8248E601AD}" type="datetimeFigureOut">
              <a:rPr kumimoji="1" lang="ja-JP" altLang="en-US" smtClean="0"/>
              <a:t>2022/3/2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BD448-309B-114A-9D22-24C27A766C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2268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0DFB4-D690-4B45-9480-AF8248E601AD}" type="datetimeFigureOut">
              <a:rPr kumimoji="1" lang="ja-JP" altLang="en-US" smtClean="0"/>
              <a:t>2022/3/2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BD448-309B-114A-9D22-24C27A766C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5163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0DFB4-D690-4B45-9480-AF8248E601AD}" type="datetimeFigureOut">
              <a:rPr kumimoji="1" lang="ja-JP" altLang="en-US" smtClean="0"/>
              <a:t>2022/3/2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BD448-309B-114A-9D22-24C27A766C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8568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0DFB4-D690-4B45-9480-AF8248E601AD}" type="datetimeFigureOut">
              <a:rPr kumimoji="1" lang="ja-JP" altLang="en-US" smtClean="0"/>
              <a:t>2022/3/2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BD448-309B-114A-9D22-24C27A766C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5691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0DFB4-D690-4B45-9480-AF8248E601AD}" type="datetimeFigureOut">
              <a:rPr kumimoji="1" lang="ja-JP" altLang="en-US" smtClean="0"/>
              <a:t>2022/3/2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BD448-309B-114A-9D22-24C27A766C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882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0DFB4-D690-4B45-9480-AF8248E601AD}" type="datetimeFigureOut">
              <a:rPr kumimoji="1" lang="ja-JP" altLang="en-US" smtClean="0"/>
              <a:t>2022/3/2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BD448-309B-114A-9D22-24C27A766C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9021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0DFB4-D690-4B45-9480-AF8248E601AD}" type="datetimeFigureOut">
              <a:rPr kumimoji="1" lang="ja-JP" altLang="en-US" smtClean="0"/>
              <a:t>2022/3/2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BD448-309B-114A-9D22-24C27A766C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7205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0DFB4-D690-4B45-9480-AF8248E601AD}" type="datetimeFigureOut">
              <a:rPr kumimoji="1" lang="ja-JP" altLang="en-US" smtClean="0"/>
              <a:t>2022/3/2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BD448-309B-114A-9D22-24C27A766C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8375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0DFB4-D690-4B45-9480-AF8248E601AD}" type="datetimeFigureOut">
              <a:rPr kumimoji="1" lang="ja-JP" altLang="en-US" smtClean="0"/>
              <a:t>2022/3/2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BD448-309B-114A-9D22-24C27A766C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1904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0DFB4-D690-4B45-9480-AF8248E601AD}" type="datetimeFigureOut">
              <a:rPr kumimoji="1" lang="ja-JP" altLang="en-US" smtClean="0"/>
              <a:t>2022/3/2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BD448-309B-114A-9D22-24C27A766C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1917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0DFB4-D690-4B45-9480-AF8248E601AD}" type="datetimeFigureOut">
              <a:rPr kumimoji="1" lang="ja-JP" altLang="en-US" smtClean="0"/>
              <a:t>2022/3/2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BD448-309B-114A-9D22-24C27A766C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54529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まと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819B145-498E-1C43-9447-43E8E940A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43F0D03-CF9F-C641-9870-61BB81512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999658D-042A-914A-BE11-59C190B2E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6" name="図 5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489BF777-2673-CD4B-B010-D4282C2833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pic>
        <p:nvPicPr>
          <p:cNvPr id="7" name="図 6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05DFE1F5-0401-8A4D-A351-C3B5E0F29A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pic>
        <p:nvPicPr>
          <p:cNvPr id="8" name="図 11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D2D97112-DAB8-B747-8E82-1B5FDD33427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60"/>
          <a:stretch>
            <a:fillRect/>
          </a:stretch>
        </p:blipFill>
        <p:spPr bwMode="auto">
          <a:xfrm>
            <a:off x="6045200" y="2209800"/>
            <a:ext cx="2724150" cy="336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2421EB0-E44E-D745-9D87-A9A4B00A7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5E7AA948-A01C-D748-8C9C-EC205B3D548B}"/>
              </a:ext>
            </a:extLst>
          </p:cNvPr>
          <p:cNvSpPr txBox="1">
            <a:spLocks/>
          </p:cNvSpPr>
          <p:nvPr userDrawn="1"/>
        </p:nvSpPr>
        <p:spPr>
          <a:xfrm>
            <a:off x="628649" y="2470151"/>
            <a:ext cx="5605463" cy="350181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50000"/>
              </a:lnSpc>
              <a:buFont typeface="Wingdings" pitchFamily="2" charset="2"/>
              <a:buChar char="l"/>
              <a:defRPr/>
            </a:pPr>
            <a:endParaRPr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6" name="コンテンツ プレースホルダー 15">
            <a:extLst>
              <a:ext uri="{FF2B5EF4-FFF2-40B4-BE49-F238E27FC236}">
                <a16:creationId xmlns:a16="http://schemas.microsoft.com/office/drawing/2014/main" id="{43F2536F-7D23-9C44-8014-D0398B6762D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0000" y="2469600"/>
            <a:ext cx="5605200" cy="3506400"/>
          </a:xfrm>
        </p:spPr>
        <p:txBody>
          <a:bodyPr/>
          <a:lstStyle>
            <a:lvl1pPr marL="2286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6858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11430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6002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20574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8" name="コンテンツ プレースホルダー 17">
            <a:extLst>
              <a:ext uri="{FF2B5EF4-FFF2-40B4-BE49-F238E27FC236}">
                <a16:creationId xmlns:a16="http://schemas.microsoft.com/office/drawing/2014/main" id="{B8C90AB7-BC7C-2546-955D-C0EFC7770F0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33200" y="1612800"/>
            <a:ext cx="6303600" cy="849600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FontTx/>
              <a:buNone/>
              <a:defRPr sz="3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>
              <a:lnSpc>
                <a:spcPct val="150000"/>
              </a:lnSpc>
              <a:buFontTx/>
              <a:buNone/>
              <a:defRPr sz="28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914400" indent="0">
              <a:lnSpc>
                <a:spcPct val="150000"/>
              </a:lnSpc>
              <a:buFontTx/>
              <a:buNone/>
              <a:defRPr sz="2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371600" indent="0">
              <a:lnSpc>
                <a:spcPct val="150000"/>
              </a:lnSpc>
              <a:buFontTx/>
              <a:buNone/>
              <a:defRPr sz="20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1828800" indent="0">
              <a:lnSpc>
                <a:spcPct val="150000"/>
              </a:lnSpc>
              <a:buFontTx/>
              <a:buNone/>
              <a:defRPr sz="20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9066426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994BD04B-F922-274E-B1BC-069F7F36EBF1}"/>
              </a:ext>
            </a:extLst>
          </p:cNvPr>
          <p:cNvGrpSpPr/>
          <p:nvPr userDrawn="1"/>
        </p:nvGrpSpPr>
        <p:grpSpPr>
          <a:xfrm>
            <a:off x="-423503" y="0"/>
            <a:ext cx="9991004" cy="6858000"/>
            <a:chOff x="-423503" y="0"/>
            <a:chExt cx="9991004" cy="6858000"/>
          </a:xfrm>
        </p:grpSpPr>
        <p:pic>
          <p:nvPicPr>
            <p:cNvPr id="16" name="図 15" descr="テーブル, 記号, 座る, 大きい が含まれている画像&#10;&#10;自動的に生成された説明">
              <a:extLst>
                <a:ext uri="{FF2B5EF4-FFF2-40B4-BE49-F238E27FC236}">
                  <a16:creationId xmlns:a16="http://schemas.microsoft.com/office/drawing/2014/main" id="{69DA2504-AC5A-8D4F-B1DF-76CE0BFE7C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62221"/>
            <a:stretch/>
          </p:blipFill>
          <p:spPr>
            <a:xfrm>
              <a:off x="-423503" y="740248"/>
              <a:ext cx="9991004" cy="2123159"/>
            </a:xfrm>
            <a:prstGeom prst="rect">
              <a:avLst/>
            </a:prstGeom>
          </p:spPr>
        </p:pic>
        <p:pic>
          <p:nvPicPr>
            <p:cNvPr id="17" name="図 16" descr="テーブル, 部屋, ベッド が含まれている画像&#10;&#10;自動的に生成された説明">
              <a:extLst>
                <a:ext uri="{FF2B5EF4-FFF2-40B4-BE49-F238E27FC236}">
                  <a16:creationId xmlns:a16="http://schemas.microsoft.com/office/drawing/2014/main" id="{098286EB-02AB-7144-AC26-4F8E9C884F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423503" y="1238060"/>
              <a:ext cx="9991004" cy="5619940"/>
            </a:xfrm>
            <a:prstGeom prst="rect">
              <a:avLst/>
            </a:prstGeom>
          </p:spPr>
        </p:pic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FB6C6F35-BD25-9B4B-871E-49A372A0FF41}"/>
                </a:ext>
              </a:extLst>
            </p:cNvPr>
            <p:cNvSpPr/>
            <p:nvPr/>
          </p:nvSpPr>
          <p:spPr>
            <a:xfrm>
              <a:off x="0" y="0"/>
              <a:ext cx="9144000" cy="740248"/>
            </a:xfrm>
            <a:prstGeom prst="rect">
              <a:avLst/>
            </a:prstGeom>
            <a:solidFill>
              <a:srgbClr val="EEEC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9" name="図 18" descr="円&#10;&#10;低い精度で自動的に生成された説明">
              <a:extLst>
                <a:ext uri="{FF2B5EF4-FFF2-40B4-BE49-F238E27FC236}">
                  <a16:creationId xmlns:a16="http://schemas.microsoft.com/office/drawing/2014/main" id="{70DF38D9-B3A7-2B43-A48F-E0B7C00DAE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70247" y="74056"/>
              <a:ext cx="803503" cy="803503"/>
            </a:xfrm>
            <a:prstGeom prst="rect">
              <a:avLst/>
            </a:prstGeom>
          </p:spPr>
        </p:pic>
      </p:grpSp>
      <p:pic>
        <p:nvPicPr>
          <p:cNvPr id="20" name="図 19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97405925-61D4-8447-B4FA-C5421BABAFD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20684112">
            <a:off x="641918" y="4430079"/>
            <a:ext cx="1385570" cy="2340490"/>
          </a:xfrm>
          <a:prstGeom prst="rect">
            <a:avLst/>
          </a:prstGeom>
        </p:spPr>
      </p:pic>
      <p:pic>
        <p:nvPicPr>
          <p:cNvPr id="21" name="図 20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70011C10-2F80-5949-ABF2-0F45173744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b="13659"/>
          <a:stretch/>
        </p:blipFill>
        <p:spPr>
          <a:xfrm>
            <a:off x="6704965" y="2342244"/>
            <a:ext cx="2466447" cy="304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4800"/>
            <a:ext cx="77724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42800" y="4726799"/>
            <a:ext cx="4863600" cy="1493027"/>
          </a:xfrm>
          <a:solidFill>
            <a:schemeClr val="tx1">
              <a:alpha val="57000"/>
            </a:schemeClr>
          </a:solidFill>
        </p:spPr>
        <p:txBody>
          <a:bodyPr anchor="t">
            <a:normAutofit/>
          </a:bodyPr>
          <a:lstStyle>
            <a:lvl1pPr marL="0" indent="0" algn="ctr">
              <a:lnSpc>
                <a:spcPct val="150000"/>
              </a:lnSpc>
              <a:buNone/>
              <a:defRPr sz="3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3102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18C4CAB4-F197-7F49-9372-54A5F2CE47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56000"/>
            <a:ext cx="7886700" cy="4521600"/>
          </a:xfrm>
        </p:spPr>
        <p:txBody>
          <a:bodyPr/>
          <a:lstStyle>
            <a:lvl1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8" name="図 7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0A27503D-8862-6042-A915-BE4B737C96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5468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974A8D2E-4678-A14D-8D2F-43C7517316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pic>
        <p:nvPicPr>
          <p:cNvPr id="7" name="図 6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A8AAB615-5DBF-1E40-9CE9-29E6D21745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8929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はじめ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8799BEAE-F175-EE45-A82F-E0B33FA11D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pic>
        <p:nvPicPr>
          <p:cNvPr id="9" name="図 8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9DCA3FE1-5312-F44A-B116-6FC40E64759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99B6F0F-CFFB-C641-B32B-5D6401C6C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0EA7F55-681C-154C-A1FA-6056248CF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F3A592A-C88E-3F4A-8D52-4955F394D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6" name="図 4">
            <a:extLst>
              <a:ext uri="{FF2B5EF4-FFF2-40B4-BE49-F238E27FC236}">
                <a16:creationId xmlns:a16="http://schemas.microsoft.com/office/drawing/2014/main" id="{2919394D-90EF-A044-AEA3-1B9F6271A20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3" y="1423988"/>
            <a:ext cx="2354262" cy="329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角丸四角形吹き出し 6">
            <a:extLst>
              <a:ext uri="{FF2B5EF4-FFF2-40B4-BE49-F238E27FC236}">
                <a16:creationId xmlns:a16="http://schemas.microsoft.com/office/drawing/2014/main" id="{A0947059-5299-D744-A42B-C36A7C1F07E0}"/>
              </a:ext>
            </a:extLst>
          </p:cNvPr>
          <p:cNvSpPr/>
          <p:nvPr userDrawn="1"/>
        </p:nvSpPr>
        <p:spPr>
          <a:xfrm>
            <a:off x="2671763" y="1863725"/>
            <a:ext cx="3386137" cy="1016000"/>
          </a:xfrm>
          <a:prstGeom prst="wedgeRoundRectCallout">
            <a:avLst>
              <a:gd name="adj1" fmla="val -66933"/>
              <a:gd name="adj2" fmla="val 55997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defTabSz="914400" eaLnBrk="1" fontAlgn="auto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kumimoji="1" lang="ja-JP" altLang="en-US" sz="4000" b="1">
                <a:solidFill>
                  <a:srgbClr val="4472C4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なんでだろう？</a:t>
            </a:r>
            <a:endParaRPr kumimoji="1" lang="en-US" altLang="ja-JP" sz="4000" b="1" dirty="0">
              <a:solidFill>
                <a:srgbClr val="4472C4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93F7100-1A93-AC4B-9934-E358C24DB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2" name="コンテンツ プレースホルダー 11">
            <a:extLst>
              <a:ext uri="{FF2B5EF4-FFF2-40B4-BE49-F238E27FC236}">
                <a16:creationId xmlns:a16="http://schemas.microsoft.com/office/drawing/2014/main" id="{2D0DEEAC-FA9A-F040-8FFE-9D80CC67C2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779200" y="3027600"/>
            <a:ext cx="5738400" cy="1548000"/>
          </a:xfrm>
        </p:spPr>
        <p:txBody>
          <a:bodyPr/>
          <a:lstStyle>
            <a:lvl1pPr marL="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91440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37160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182880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4" name="コンテンツ プレースホルダー 13">
            <a:extLst>
              <a:ext uri="{FF2B5EF4-FFF2-40B4-BE49-F238E27FC236}">
                <a16:creationId xmlns:a16="http://schemas.microsoft.com/office/drawing/2014/main" id="{80D79723-75AA-264F-B774-9115F2E8723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411200" y="4680000"/>
            <a:ext cx="7102800" cy="1540800"/>
          </a:xfrm>
        </p:spPr>
        <p:txBody>
          <a:bodyPr>
            <a:noAutofit/>
          </a:bodyPr>
          <a:lstStyle>
            <a:lvl1pPr marL="0" indent="0">
              <a:lnSpc>
                <a:spcPts val="6000"/>
              </a:lnSpc>
              <a:buFontTx/>
              <a:buNone/>
              <a:defRPr sz="40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>
              <a:lnSpc>
                <a:spcPts val="6000"/>
              </a:lnSpc>
              <a:buFontTx/>
              <a:buNone/>
              <a:defRPr sz="36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914400" indent="0">
              <a:lnSpc>
                <a:spcPts val="6000"/>
              </a:lnSpc>
              <a:buFontTx/>
              <a:buNone/>
              <a:defRPr sz="32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371600" indent="0">
              <a:lnSpc>
                <a:spcPts val="6000"/>
              </a:lnSpc>
              <a:buFontTx/>
              <a:buNone/>
              <a:defRPr sz="28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1828800" indent="0">
              <a:lnSpc>
                <a:spcPts val="6000"/>
              </a:lnSpc>
              <a:buFontTx/>
              <a:buNone/>
              <a:defRPr sz="28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14372753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実験を始める前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704558B-4B63-2F43-BA10-30BDA0ADB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13C95B1-6C43-BD49-8F8D-04E2C0870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446D583-091F-F64D-B492-094891EE6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6" name="図 5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17C82858-E559-0442-A4AE-03605A889B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pic>
        <p:nvPicPr>
          <p:cNvPr id="7" name="図 6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B6F0FFB4-830C-0842-9541-34E80D40D1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E9714ABF-8533-0B49-AEDA-4B38083ED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2789A07-C609-5148-A339-E17EC609CC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56000"/>
            <a:ext cx="7886700" cy="4521600"/>
          </a:xfrm>
        </p:spPr>
        <p:txBody>
          <a:bodyPr/>
          <a:lstStyle>
            <a:lvl1pPr marL="228600" indent="-228600">
              <a:lnSpc>
                <a:spcPct val="150000"/>
              </a:lnSpc>
              <a:buFont typeface="Wingdings" pitchFamily="2" charset="2"/>
              <a:buChar char="l"/>
              <a:defRPr u="sng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>
              <a:lnSpc>
                <a:spcPct val="150000"/>
              </a:lnSpc>
              <a:buFontTx/>
              <a:buNone/>
              <a:defRPr u="none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1143000" indent="-228600">
              <a:lnSpc>
                <a:spcPct val="150000"/>
              </a:lnSpc>
              <a:buFont typeface="Wingdings" pitchFamily="2" charset="2"/>
              <a:buChar char="l"/>
              <a:defRPr u="sng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600200" indent="-228600">
              <a:lnSpc>
                <a:spcPct val="150000"/>
              </a:lnSpc>
              <a:buFont typeface="Wingdings" pitchFamily="2" charset="2"/>
              <a:buChar char="l"/>
              <a:defRPr u="sng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2057400" indent="-228600">
              <a:lnSpc>
                <a:spcPct val="150000"/>
              </a:lnSpc>
              <a:buFont typeface="Wingdings" pitchFamily="2" charset="2"/>
              <a:buChar char="l"/>
              <a:defRPr u="sng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9706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まと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819B145-498E-1C43-9447-43E8E940A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43F0D03-CF9F-C641-9870-61BB81512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999658D-042A-914A-BE11-59C190B2E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6" name="図 5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489BF777-2673-CD4B-B010-D4282C2833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pic>
        <p:nvPicPr>
          <p:cNvPr id="7" name="図 6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05DFE1F5-0401-8A4D-A351-C3B5E0F29A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pic>
        <p:nvPicPr>
          <p:cNvPr id="8" name="図 11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D2D97112-DAB8-B747-8E82-1B5FDD33427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60"/>
          <a:stretch>
            <a:fillRect/>
          </a:stretch>
        </p:blipFill>
        <p:spPr bwMode="auto">
          <a:xfrm>
            <a:off x="6045200" y="2209800"/>
            <a:ext cx="2724150" cy="336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2421EB0-E44E-D745-9D87-A9A4B00A7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5E7AA948-A01C-D748-8C9C-EC205B3D548B}"/>
              </a:ext>
            </a:extLst>
          </p:cNvPr>
          <p:cNvSpPr txBox="1">
            <a:spLocks/>
          </p:cNvSpPr>
          <p:nvPr userDrawn="1"/>
        </p:nvSpPr>
        <p:spPr>
          <a:xfrm>
            <a:off x="628649" y="2470151"/>
            <a:ext cx="5605463" cy="350181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50000"/>
              </a:lnSpc>
              <a:buFont typeface="Wingdings" pitchFamily="2" charset="2"/>
              <a:buChar char="l"/>
              <a:defRPr/>
            </a:pPr>
            <a:endParaRPr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6" name="コンテンツ プレースホルダー 15">
            <a:extLst>
              <a:ext uri="{FF2B5EF4-FFF2-40B4-BE49-F238E27FC236}">
                <a16:creationId xmlns:a16="http://schemas.microsoft.com/office/drawing/2014/main" id="{43F2536F-7D23-9C44-8014-D0398B6762D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0000" y="2469600"/>
            <a:ext cx="5605200" cy="3506400"/>
          </a:xfrm>
        </p:spPr>
        <p:txBody>
          <a:bodyPr/>
          <a:lstStyle>
            <a:lvl1pPr marL="2286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6858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11430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6002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20574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8" name="コンテンツ プレースホルダー 17">
            <a:extLst>
              <a:ext uri="{FF2B5EF4-FFF2-40B4-BE49-F238E27FC236}">
                <a16:creationId xmlns:a16="http://schemas.microsoft.com/office/drawing/2014/main" id="{B8C90AB7-BC7C-2546-955D-C0EFC7770F0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33200" y="1612800"/>
            <a:ext cx="6303600" cy="849600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FontTx/>
              <a:buNone/>
              <a:defRPr sz="3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>
              <a:lnSpc>
                <a:spcPct val="150000"/>
              </a:lnSpc>
              <a:buFontTx/>
              <a:buNone/>
              <a:defRPr sz="28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914400" indent="0">
              <a:lnSpc>
                <a:spcPct val="150000"/>
              </a:lnSpc>
              <a:buFontTx/>
              <a:buNone/>
              <a:defRPr sz="2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371600" indent="0">
              <a:lnSpc>
                <a:spcPct val="150000"/>
              </a:lnSpc>
              <a:buFontTx/>
              <a:buNone/>
              <a:defRPr sz="20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1828800" indent="0">
              <a:lnSpc>
                <a:spcPct val="150000"/>
              </a:lnSpc>
              <a:buFontTx/>
              <a:buNone/>
              <a:defRPr sz="20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1619643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0DFB4-D690-4B45-9480-AF8248E601AD}" type="datetimeFigureOut">
              <a:rPr kumimoji="1" lang="ja-JP" altLang="en-US" smtClean="0"/>
              <a:t>2022/3/2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BD448-309B-114A-9D22-24C27A766C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0865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F81A04-EFE2-1141-B2B2-26875558ABE0}" type="datetimeFigureOut">
              <a:rPr kumimoji="1" lang="ja-JP" altLang="en-US" smtClean="0"/>
              <a:t>2022/3/2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5087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2.pn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.pn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0.png"/><Relationship Id="rId5" Type="http://schemas.openxmlformats.org/officeDocument/2006/relationships/customXml" Target="../ink/ink1.xml"/><Relationship Id="rId4" Type="http://schemas.openxmlformats.org/officeDocument/2006/relationships/image" Target="../media/image2.pn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customXml" Target="../ink/ink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customXml" Target="../ink/ink3.xml"/><Relationship Id="rId23" Type="http://schemas.openxmlformats.org/officeDocument/2006/relationships/image" Target="../media/image190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13" Type="http://schemas.openxmlformats.org/officeDocument/2006/relationships/image" Target="../media/image24.png"/><Relationship Id="rId18" Type="http://schemas.openxmlformats.org/officeDocument/2006/relationships/image" Target="../media/image27.png"/><Relationship Id="rId26" Type="http://schemas.openxmlformats.org/officeDocument/2006/relationships/image" Target="../media/image30.png"/><Relationship Id="rId3" Type="http://schemas.openxmlformats.org/officeDocument/2006/relationships/image" Target="../media/image1.png"/><Relationship Id="rId21" Type="http://schemas.openxmlformats.org/officeDocument/2006/relationships/customXml" Target="../ink/ink11.xml"/><Relationship Id="rId7" Type="http://schemas.openxmlformats.org/officeDocument/2006/relationships/image" Target="../media/image21.png"/><Relationship Id="rId12" Type="http://schemas.openxmlformats.org/officeDocument/2006/relationships/customXml" Target="../ink/ink7.xml"/><Relationship Id="rId17" Type="http://schemas.openxmlformats.org/officeDocument/2006/relationships/customXml" Target="../ink/ink9.xml"/><Relationship Id="rId25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26.png"/><Relationship Id="rId20" Type="http://schemas.openxmlformats.org/officeDocument/2006/relationships/image" Target="../media/image28.png"/><Relationship Id="rId29" Type="http://schemas.openxmlformats.org/officeDocument/2006/relationships/customXml" Target="../ink/ink14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.xml"/><Relationship Id="rId11" Type="http://schemas.openxmlformats.org/officeDocument/2006/relationships/image" Target="../media/image230.png"/><Relationship Id="rId24" Type="http://schemas.openxmlformats.org/officeDocument/2006/relationships/image" Target="../media/image190.png"/><Relationship Id="rId5" Type="http://schemas.openxmlformats.org/officeDocument/2006/relationships/image" Target="../media/image25.png"/><Relationship Id="rId15" Type="http://schemas.openxmlformats.org/officeDocument/2006/relationships/image" Target="../media/image250.png"/><Relationship Id="rId23" Type="http://schemas.openxmlformats.org/officeDocument/2006/relationships/customXml" Target="../ink/ink12.xml"/><Relationship Id="rId28" Type="http://schemas.openxmlformats.org/officeDocument/2006/relationships/image" Target="../media/image31.png"/><Relationship Id="rId10" Type="http://schemas.openxmlformats.org/officeDocument/2006/relationships/customXml" Target="../ink/ink6.xml"/><Relationship Id="rId19" Type="http://schemas.openxmlformats.org/officeDocument/2006/relationships/customXml" Target="../ink/ink10.xml"/><Relationship Id="rId4" Type="http://schemas.openxmlformats.org/officeDocument/2006/relationships/image" Target="../media/image2.png"/><Relationship Id="rId9" Type="http://schemas.openxmlformats.org/officeDocument/2006/relationships/image" Target="../media/image220.png"/><Relationship Id="rId14" Type="http://schemas.openxmlformats.org/officeDocument/2006/relationships/customXml" Target="../ink/ink8.xml"/><Relationship Id="rId22" Type="http://schemas.openxmlformats.org/officeDocument/2006/relationships/image" Target="../media/image29.png"/><Relationship Id="rId27" Type="http://schemas.openxmlformats.org/officeDocument/2006/relationships/customXml" Target="../ink/ink13.xml"/><Relationship Id="rId30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customXml" Target="../ink/ink15.xml"/><Relationship Id="rId23" Type="http://schemas.openxmlformats.org/officeDocument/2006/relationships/image" Target="../media/image190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2.png"/><Relationship Id="rId9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customXml" Target="../ink/ink16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8.xml"/><Relationship Id="rId13" Type="http://schemas.openxmlformats.org/officeDocument/2006/relationships/image" Target="../media/image115.png"/><Relationship Id="rId3" Type="http://schemas.openxmlformats.org/officeDocument/2006/relationships/image" Target="../media/image1.png"/><Relationship Id="rId7" Type="http://schemas.openxmlformats.org/officeDocument/2006/relationships/image" Target="../media/image112.png"/><Relationship Id="rId12" Type="http://schemas.openxmlformats.org/officeDocument/2006/relationships/customXml" Target="../ink/ink20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7.xml"/><Relationship Id="rId11" Type="http://schemas.openxmlformats.org/officeDocument/2006/relationships/image" Target="../media/image114.png"/><Relationship Id="rId5" Type="http://schemas.openxmlformats.org/officeDocument/2006/relationships/image" Target="../media/image3.png"/><Relationship Id="rId10" Type="http://schemas.openxmlformats.org/officeDocument/2006/relationships/customXml" Target="../ink/ink19.xml"/><Relationship Id="rId4" Type="http://schemas.openxmlformats.org/officeDocument/2006/relationships/image" Target="../media/image2.png"/><Relationship Id="rId9" Type="http://schemas.openxmlformats.org/officeDocument/2006/relationships/image" Target="../media/image11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du.city.kyoto.jp/science/online/labo/49/index.html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47AE29-0CDA-5245-9AF2-6A75D1D90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>
                <a:solidFill>
                  <a:schemeClr val="tx2"/>
                </a:solidFill>
              </a:rPr>
              <a:t>今回の実験について</a:t>
            </a:r>
            <a:r>
              <a:rPr lang="ja-JP" altLang="en-US" sz="2800">
                <a:solidFill>
                  <a:schemeClr val="tx2"/>
                </a:solidFill>
              </a:rPr>
              <a:t>（指導担当の方へ）</a:t>
            </a:r>
            <a:endParaRPr kumimoji="1" lang="ja-JP" altLang="en-US">
              <a:solidFill>
                <a:schemeClr val="tx2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3D4FD8-A892-9E4E-9C2F-E4838B2FF2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31942"/>
            <a:ext cx="7886700" cy="4521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ja-JP" altLang="en-US" dirty="0"/>
              <a:t>今回の実験①（作業①）は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ご都合が良ければ、</a:t>
            </a:r>
            <a:br>
              <a:rPr lang="en-US" altLang="ja-JP" dirty="0"/>
            </a:br>
            <a:r>
              <a:rPr lang="ja-JP" altLang="en-US" dirty="0"/>
              <a:t>事前に実施いただけますと幸いです。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*キリで穴をあける作業が、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ケガに繋がる点含め、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お子様には難しい場合があります。</a:t>
            </a:r>
          </a:p>
        </p:txBody>
      </p:sp>
    </p:spTree>
    <p:extLst>
      <p:ext uri="{BB962C8B-B14F-4D97-AF65-F5344CB8AC3E}">
        <p14:creationId xmlns:p14="http://schemas.microsoft.com/office/powerpoint/2010/main" val="761852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47AE29-0CDA-5245-9AF2-6A75D1D90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>
                <a:solidFill>
                  <a:schemeClr val="tx2"/>
                </a:solidFill>
              </a:rPr>
              <a:t>今回の実験について</a:t>
            </a:r>
            <a:r>
              <a:rPr lang="ja-JP" altLang="en-US" sz="2800">
                <a:solidFill>
                  <a:schemeClr val="tx2"/>
                </a:solidFill>
              </a:rPr>
              <a:t>（指導担当の方へ）</a:t>
            </a:r>
            <a:endParaRPr kumimoji="1" lang="ja-JP" altLang="en-US">
              <a:solidFill>
                <a:schemeClr val="tx2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3D4FD8-A892-9E4E-9C2F-E4838B2FF2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31942"/>
            <a:ext cx="7886700" cy="4521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ja-JP" altLang="en-US" dirty="0"/>
              <a:t>今回の実験②の様々な材料について、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以下を参考にご利用ください。</a:t>
            </a:r>
            <a:endParaRPr lang="en-US" altLang="ja-JP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C39CAC6-AC4A-405B-A48C-D5EAEF2B76F4}"/>
              </a:ext>
            </a:extLst>
          </p:cNvPr>
          <p:cNvSpPr txBox="1"/>
          <p:nvPr/>
        </p:nvSpPr>
        <p:spPr>
          <a:xfrm>
            <a:off x="3069276" y="3118648"/>
            <a:ext cx="3792947" cy="2587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・プラコップ</a:t>
            </a:r>
            <a:endParaRPr kumimoji="1" lang="en-US" altLang="ja-JP" sz="28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・段ボール</a:t>
            </a:r>
            <a:endParaRPr kumimoji="1" lang="en-US" altLang="ja-JP" sz="28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・プラバケツ</a:t>
            </a:r>
            <a:endParaRPr kumimoji="1" lang="en-US" altLang="ja-JP" sz="28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・金属バケツ</a:t>
            </a:r>
            <a:endParaRPr kumimoji="1" lang="en-US" altLang="ja-JP" sz="28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0426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B965F914-3214-2A4D-908B-D6496348D81A}"/>
              </a:ext>
            </a:extLst>
          </p:cNvPr>
          <p:cNvGrpSpPr/>
          <p:nvPr/>
        </p:nvGrpSpPr>
        <p:grpSpPr>
          <a:xfrm>
            <a:off x="-423503" y="0"/>
            <a:ext cx="9991004" cy="6858000"/>
            <a:chOff x="-423503" y="0"/>
            <a:chExt cx="9991004" cy="6858000"/>
          </a:xfrm>
        </p:grpSpPr>
        <p:pic>
          <p:nvPicPr>
            <p:cNvPr id="39" name="図 38" descr="テーブル, 記号, 座る, 大きい が含まれている画像&#10;&#10;自動的に生成された説明">
              <a:extLst>
                <a:ext uri="{FF2B5EF4-FFF2-40B4-BE49-F238E27FC236}">
                  <a16:creationId xmlns:a16="http://schemas.microsoft.com/office/drawing/2014/main" id="{654F3672-E481-2446-8797-7F238FE630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62221"/>
            <a:stretch/>
          </p:blipFill>
          <p:spPr>
            <a:xfrm>
              <a:off x="-423503" y="740248"/>
              <a:ext cx="9991004" cy="2123159"/>
            </a:xfrm>
            <a:prstGeom prst="rect">
              <a:avLst/>
            </a:prstGeom>
          </p:spPr>
        </p:pic>
        <p:pic>
          <p:nvPicPr>
            <p:cNvPr id="36" name="図 35" descr="テーブル, 部屋, ベッド が含まれている画像&#10;&#10;自動的に生成された説明">
              <a:extLst>
                <a:ext uri="{FF2B5EF4-FFF2-40B4-BE49-F238E27FC236}">
                  <a16:creationId xmlns:a16="http://schemas.microsoft.com/office/drawing/2014/main" id="{E231CEA7-2EE8-414B-833F-819423F64D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23503" y="1238060"/>
              <a:ext cx="9991004" cy="5619940"/>
            </a:xfrm>
            <a:prstGeom prst="rect">
              <a:avLst/>
            </a:prstGeom>
          </p:spPr>
        </p:pic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0FEE87-1AC8-2846-8EA7-8B81977C1972}"/>
                </a:ext>
              </a:extLst>
            </p:cNvPr>
            <p:cNvSpPr/>
            <p:nvPr/>
          </p:nvSpPr>
          <p:spPr>
            <a:xfrm>
              <a:off x="0" y="0"/>
              <a:ext cx="9144000" cy="740248"/>
            </a:xfrm>
            <a:prstGeom prst="rect">
              <a:avLst/>
            </a:prstGeom>
            <a:solidFill>
              <a:srgbClr val="EEEC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2" name="図 41" descr="円&#10;&#10;低い精度で自動的に生成された説明">
              <a:extLst>
                <a:ext uri="{FF2B5EF4-FFF2-40B4-BE49-F238E27FC236}">
                  <a16:creationId xmlns:a16="http://schemas.microsoft.com/office/drawing/2014/main" id="{F2916554-B4B7-1243-BD37-82E68E0F71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70247" y="74056"/>
              <a:ext cx="803503" cy="803503"/>
            </a:xfrm>
            <a:prstGeom prst="rect">
              <a:avLst/>
            </a:prstGeom>
          </p:spPr>
        </p:pic>
      </p:grpSp>
      <p:sp>
        <p:nvSpPr>
          <p:cNvPr id="4" name="タイトル 3">
            <a:extLst>
              <a:ext uri="{FF2B5EF4-FFF2-40B4-BE49-F238E27FC236}">
                <a16:creationId xmlns:a16="http://schemas.microsoft.com/office/drawing/2014/main" id="{45FACCEE-050F-3C46-940F-3832350472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799" y="604157"/>
            <a:ext cx="7772400" cy="2387600"/>
          </a:xfrm>
        </p:spPr>
        <p:txBody>
          <a:bodyPr>
            <a:normAutofit/>
          </a:bodyPr>
          <a:lstStyle/>
          <a:p>
            <a:r>
              <a:rPr lang="ja-JP" altLang="en-US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こども実験教室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976FFF4-FAAE-D84D-BE01-E1144FFD72C4}"/>
              </a:ext>
            </a:extLst>
          </p:cNvPr>
          <p:cNvSpPr txBox="1"/>
          <p:nvPr/>
        </p:nvSpPr>
        <p:spPr>
          <a:xfrm>
            <a:off x="2244267" y="4728524"/>
            <a:ext cx="4865284" cy="1323439"/>
          </a:xfrm>
          <a:prstGeom prst="rect">
            <a:avLst/>
          </a:prstGeom>
          <a:solidFill>
            <a:schemeClr val="tx1">
              <a:alpha val="56963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sz="3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第一回</a:t>
            </a:r>
            <a:endParaRPr kumimoji="1" lang="en-US" altLang="ja-JP" sz="32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algn="ctr"/>
            <a:r>
              <a:rPr kumimoji="1" lang="en-US" altLang="ja-JP" sz="32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〜</a:t>
            </a:r>
            <a:r>
              <a:rPr kumimoji="1" lang="ja-JP" altLang="en-US" sz="3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音はなんで伝わるの？</a:t>
            </a:r>
            <a:r>
              <a:rPr kumimoji="1" lang="en-US" altLang="ja-JP" sz="32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〜</a:t>
            </a:r>
            <a:endParaRPr kumimoji="1" lang="ja-JP" altLang="en-US" sz="320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F40D067-05A1-834B-BB52-A9F84D89F845}"/>
              </a:ext>
            </a:extLst>
          </p:cNvPr>
          <p:cNvSpPr txBox="1"/>
          <p:nvPr/>
        </p:nvSpPr>
        <p:spPr>
          <a:xfrm>
            <a:off x="3992788" y="1797957"/>
            <a:ext cx="14790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A8CEFAE9-1AC3-E843-B9D4-170A8B478795}"/>
              </a:ext>
            </a:extLst>
          </p:cNvPr>
          <p:cNvSpPr txBox="1"/>
          <p:nvPr/>
        </p:nvSpPr>
        <p:spPr>
          <a:xfrm>
            <a:off x="5417003" y="1797957"/>
            <a:ext cx="1704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きょうしつ</a:t>
            </a:r>
          </a:p>
        </p:txBody>
      </p:sp>
      <p:pic>
        <p:nvPicPr>
          <p:cNvPr id="53" name="図 52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4FAA2743-97C6-9D47-B0FA-E26079B743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684112">
            <a:off x="641918" y="4430079"/>
            <a:ext cx="1385570" cy="2340490"/>
          </a:xfrm>
          <a:prstGeom prst="rect">
            <a:avLst/>
          </a:prstGeom>
        </p:spPr>
      </p:pic>
      <p:pic>
        <p:nvPicPr>
          <p:cNvPr id="55" name="図 54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8460B54B-67C8-FB41-A889-4540E3CFA0E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3659"/>
          <a:stretch/>
        </p:blipFill>
        <p:spPr>
          <a:xfrm>
            <a:off x="6704965" y="2342244"/>
            <a:ext cx="2466447" cy="3048000"/>
          </a:xfrm>
          <a:prstGeom prst="rect">
            <a:avLst/>
          </a:prstGeom>
        </p:spPr>
      </p:pic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72C685FD-42C1-004A-A777-D1B7A2C57EAF}"/>
              </a:ext>
            </a:extLst>
          </p:cNvPr>
          <p:cNvSpPr txBox="1"/>
          <p:nvPr/>
        </p:nvSpPr>
        <p:spPr>
          <a:xfrm>
            <a:off x="2855828" y="5312163"/>
            <a:ext cx="588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おと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66D098DA-DF58-DE46-A652-83541C987B52}"/>
              </a:ext>
            </a:extLst>
          </p:cNvPr>
          <p:cNvSpPr txBox="1"/>
          <p:nvPr/>
        </p:nvSpPr>
        <p:spPr>
          <a:xfrm>
            <a:off x="4626683" y="5312163"/>
            <a:ext cx="6157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つた</a:t>
            </a:r>
            <a:endParaRPr kumimoji="1" lang="en-US" altLang="ja-JP" sz="16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536EA3BD-38C6-5643-9733-C6B55E10DA10}"/>
              </a:ext>
            </a:extLst>
          </p:cNvPr>
          <p:cNvSpPr txBox="1"/>
          <p:nvPr/>
        </p:nvSpPr>
        <p:spPr>
          <a:xfrm>
            <a:off x="3984052" y="4706815"/>
            <a:ext cx="15272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だいいっかい</a:t>
            </a:r>
            <a:endParaRPr kumimoji="1" lang="en-US" altLang="ja-JP" sz="1400" spc="6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5998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4357D0BC-FD0C-BA4B-815B-DBF08A30E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B57CA67E-B266-1B48-BA13-73C60A6203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043" y="1423492"/>
            <a:ext cx="2353310" cy="3291342"/>
          </a:xfrm>
          <a:prstGeom prst="rect">
            <a:avLst/>
          </a:prstGeom>
        </p:spPr>
      </p:pic>
      <p:sp>
        <p:nvSpPr>
          <p:cNvPr id="11" name="角丸四角形吹き出し 10">
            <a:extLst>
              <a:ext uri="{FF2B5EF4-FFF2-40B4-BE49-F238E27FC236}">
                <a16:creationId xmlns:a16="http://schemas.microsoft.com/office/drawing/2014/main" id="{B21C0742-B08A-1847-98F8-B9EFAD0C8979}"/>
              </a:ext>
            </a:extLst>
          </p:cNvPr>
          <p:cNvSpPr/>
          <p:nvPr/>
        </p:nvSpPr>
        <p:spPr>
          <a:xfrm>
            <a:off x="2671536" y="1863090"/>
            <a:ext cx="3386364" cy="1017270"/>
          </a:xfrm>
          <a:prstGeom prst="wedgeRoundRectCallout">
            <a:avLst>
              <a:gd name="adj1" fmla="val -66933"/>
              <a:gd name="adj2" fmla="val 55997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lnSpc>
                <a:spcPct val="150000"/>
              </a:lnSpc>
              <a:spcBef>
                <a:spcPts val="1000"/>
              </a:spcBef>
            </a:pPr>
            <a:r>
              <a:rPr kumimoji="1" lang="ja-JP" altLang="en-US" sz="4000" b="1">
                <a:solidFill>
                  <a:srgbClr val="4472C4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なんでだろう？</a:t>
            </a:r>
            <a:endParaRPr kumimoji="1" lang="en-US" altLang="ja-JP" sz="4000" b="1" dirty="0">
              <a:solidFill>
                <a:srgbClr val="4472C4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5455CAA-DB66-F445-B641-CF8BC1A24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7854" y="3028949"/>
            <a:ext cx="5737496" cy="180167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ja-JP" altLang="en-US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身のまわりには「ふしぎ」がたくさん！</a:t>
            </a:r>
            <a:endParaRPr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ja-JP" altLang="en-US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実験によって、そのひみつが分かるよ</a:t>
            </a:r>
            <a:endParaRPr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12" name="図 11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31B31287-B876-6246-96AD-083815AB3F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sp>
        <p:nvSpPr>
          <p:cNvPr id="14" name="タイトル 1">
            <a:extLst>
              <a:ext uri="{FF2B5EF4-FFF2-40B4-BE49-F238E27FC236}">
                <a16:creationId xmlns:a16="http://schemas.microsoft.com/office/drawing/2014/main" id="{100A0F49-1523-4B48-BEFA-A6A7D5F12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257" y="217947"/>
            <a:ext cx="7886700" cy="1325563"/>
          </a:xfrm>
        </p:spPr>
        <p:txBody>
          <a:bodyPr/>
          <a:lstStyle/>
          <a:p>
            <a:r>
              <a:rPr lang="ja-JP" altLang="en-US">
                <a:latin typeface="Meiryo UI" panose="020B0604030504040204" pitchFamily="34" charset="-128"/>
                <a:ea typeface="Meiryo UI" panose="020B0604030504040204" pitchFamily="34" charset="-128"/>
              </a:rPr>
              <a:t>はじめに</a:t>
            </a:r>
            <a:endParaRPr kumimoji="1" lang="ja-JP" altLang="en-US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F64BD32-E846-4341-9EEB-78116560BEF7}"/>
              </a:ext>
            </a:extLst>
          </p:cNvPr>
          <p:cNvSpPr txBox="1"/>
          <p:nvPr/>
        </p:nvSpPr>
        <p:spPr>
          <a:xfrm>
            <a:off x="1410698" y="4682036"/>
            <a:ext cx="7338605" cy="1540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000"/>
              </a:lnSpc>
            </a:pPr>
            <a:r>
              <a:rPr kumimoji="1" lang="ja-JP" altLang="en-US" sz="4000">
                <a:solidFill>
                  <a:srgbClr val="D5FC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今日は「音」について、</a:t>
            </a:r>
            <a:endParaRPr kumimoji="1" lang="en-US" altLang="ja-JP" sz="4000" dirty="0">
              <a:solidFill>
                <a:srgbClr val="D5FC79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>
              <a:lnSpc>
                <a:spcPts val="6000"/>
              </a:lnSpc>
            </a:pPr>
            <a:r>
              <a:rPr kumimoji="1" lang="ja-JP" altLang="en-US" sz="4000">
                <a:solidFill>
                  <a:srgbClr val="D5FC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　いっしょに実験しよう！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918737C-A9EF-374E-A89B-242AE771A3F2}"/>
              </a:ext>
            </a:extLst>
          </p:cNvPr>
          <p:cNvSpPr txBox="1"/>
          <p:nvPr/>
        </p:nvSpPr>
        <p:spPr>
          <a:xfrm>
            <a:off x="2877867" y="3001002"/>
            <a:ext cx="4225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C4FE8A4-DBFD-5B4E-8992-B3C466721A78}"/>
              </a:ext>
            </a:extLst>
          </p:cNvPr>
          <p:cNvSpPr txBox="1"/>
          <p:nvPr/>
        </p:nvSpPr>
        <p:spPr>
          <a:xfrm>
            <a:off x="2839152" y="3749908"/>
            <a:ext cx="8653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CCC13E2-EE3C-884E-9F74-639E9FBB2FEE}"/>
              </a:ext>
            </a:extLst>
          </p:cNvPr>
          <p:cNvSpPr txBox="1"/>
          <p:nvPr/>
        </p:nvSpPr>
        <p:spPr>
          <a:xfrm>
            <a:off x="6611053" y="3749908"/>
            <a:ext cx="5326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わ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F518AC9-274C-EB4E-81C0-59C404AE0A81}"/>
              </a:ext>
            </a:extLst>
          </p:cNvPr>
          <p:cNvSpPr txBox="1"/>
          <p:nvPr/>
        </p:nvSpPr>
        <p:spPr>
          <a:xfrm>
            <a:off x="1660971" y="4577188"/>
            <a:ext cx="9242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きょう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12D3782-6B7E-4845-8D10-41390F293030}"/>
              </a:ext>
            </a:extLst>
          </p:cNvPr>
          <p:cNvSpPr txBox="1"/>
          <p:nvPr/>
        </p:nvSpPr>
        <p:spPr>
          <a:xfrm>
            <a:off x="3161165" y="4577188"/>
            <a:ext cx="7647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おと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DD46849E-594F-1D40-A34E-0F29DA18424C}"/>
              </a:ext>
            </a:extLst>
          </p:cNvPr>
          <p:cNvSpPr txBox="1"/>
          <p:nvPr/>
        </p:nvSpPr>
        <p:spPr>
          <a:xfrm>
            <a:off x="4006397" y="5325864"/>
            <a:ext cx="11883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</p:spTree>
    <p:extLst>
      <p:ext uri="{BB962C8B-B14F-4D97-AF65-F5344CB8AC3E}">
        <p14:creationId xmlns:p14="http://schemas.microsoft.com/office/powerpoint/2010/main" val="3902870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4357D0BC-FD0C-BA4B-815B-DBF08A30E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3FD83E36-B536-D34A-B526-6B995D12A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257" y="217947"/>
            <a:ext cx="7886700" cy="1325563"/>
          </a:xfrm>
        </p:spPr>
        <p:txBody>
          <a:bodyPr/>
          <a:lstStyle/>
          <a:p>
            <a:r>
              <a:rPr kumimoji="1" lang="ja-JP" altLang="en-US">
                <a:latin typeface="Meiryo UI" panose="020B0604030504040204" pitchFamily="34" charset="-128"/>
                <a:ea typeface="Meiryo UI" panose="020B0604030504040204" pitchFamily="34" charset="-128"/>
              </a:rPr>
              <a:t>音はなんで伝わるの？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5455CAA-DB66-F445-B641-CF8BC1A24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18790"/>
            <a:ext cx="7886700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わたしたちのまわりには</a:t>
            </a:r>
            <a:r>
              <a:rPr lang="ja-JP" altLang="en-US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音があふれている</a:t>
            </a:r>
            <a:endParaRPr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物をたたいたり、こすったり、いろんな動きをするたびに、ちがった音が聞こえるね</a:t>
            </a:r>
            <a:endParaRPr kumimoji="1"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3200">
                <a:solidFill>
                  <a:srgbClr val="D5FC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いろんな動きをしたら、なんで音が</a:t>
            </a:r>
            <a:endParaRPr kumimoji="1" lang="en-US" altLang="ja-JP" sz="3200" dirty="0">
              <a:solidFill>
                <a:srgbClr val="D5FC79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kumimoji="1" lang="ja-JP" altLang="en-US" sz="3200">
                <a:solidFill>
                  <a:srgbClr val="D5FC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聞こえてくるんだろう？</a:t>
            </a:r>
            <a:endParaRPr kumimoji="1" lang="en-US" altLang="ja-JP" sz="3200" dirty="0">
              <a:solidFill>
                <a:srgbClr val="D5FC79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12" name="図 11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31B31287-B876-6246-96AD-083815AB3F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pic>
        <p:nvPicPr>
          <p:cNvPr id="21" name="図 20" descr="海洋生物, サンゴ が含まれている画像&#10;&#10;自動的に生成された説明">
            <a:extLst>
              <a:ext uri="{FF2B5EF4-FFF2-40B4-BE49-F238E27FC236}">
                <a16:creationId xmlns:a16="http://schemas.microsoft.com/office/drawing/2014/main" id="{DE9FCF83-757F-BB42-984A-1D1BADAABAB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533317">
            <a:off x="6545036" y="1710159"/>
            <a:ext cx="781050" cy="796990"/>
          </a:xfrm>
          <a:prstGeom prst="rect">
            <a:avLst/>
          </a:prstGeom>
        </p:spPr>
      </p:pic>
      <p:pic>
        <p:nvPicPr>
          <p:cNvPr id="8" name="図 7" descr="アイコン&#10;&#10;自動的に生成された説明">
            <a:extLst>
              <a:ext uri="{FF2B5EF4-FFF2-40B4-BE49-F238E27FC236}">
                <a16:creationId xmlns:a16="http://schemas.microsoft.com/office/drawing/2014/main" id="{C70C2B6B-2BFD-674D-B99D-31EBCF494C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7904" y="3538766"/>
            <a:ext cx="1842769" cy="2524342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826765B-B3E2-EA44-A7FD-9BB4C3C93B93}"/>
              </a:ext>
            </a:extLst>
          </p:cNvPr>
          <p:cNvSpPr txBox="1"/>
          <p:nvPr/>
        </p:nvSpPr>
        <p:spPr>
          <a:xfrm>
            <a:off x="1137556" y="298910"/>
            <a:ext cx="7061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おと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8AEFFA8-471D-AD40-8E4C-0D9B8344A278}"/>
              </a:ext>
            </a:extLst>
          </p:cNvPr>
          <p:cNvSpPr txBox="1"/>
          <p:nvPr/>
        </p:nvSpPr>
        <p:spPr>
          <a:xfrm>
            <a:off x="3575954" y="303255"/>
            <a:ext cx="7061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つた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07B6122-5D74-C047-9252-ED4D8C28BCB7}"/>
              </a:ext>
            </a:extLst>
          </p:cNvPr>
          <p:cNvSpPr txBox="1"/>
          <p:nvPr/>
        </p:nvSpPr>
        <p:spPr>
          <a:xfrm>
            <a:off x="3943300" y="1594043"/>
            <a:ext cx="588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おと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50A423D-36AB-A447-855B-37057D5E37C1}"/>
              </a:ext>
            </a:extLst>
          </p:cNvPr>
          <p:cNvSpPr txBox="1"/>
          <p:nvPr/>
        </p:nvSpPr>
        <p:spPr>
          <a:xfrm>
            <a:off x="1941436" y="2991969"/>
            <a:ext cx="588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おと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72A3BC7-D97B-CB48-AC59-631C26DA5028}"/>
              </a:ext>
            </a:extLst>
          </p:cNvPr>
          <p:cNvSpPr txBox="1"/>
          <p:nvPr/>
        </p:nvSpPr>
        <p:spPr>
          <a:xfrm>
            <a:off x="5415416" y="3794460"/>
            <a:ext cx="588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おと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18AA3D5-31A8-F448-8239-59E11064C08F}"/>
              </a:ext>
            </a:extLst>
          </p:cNvPr>
          <p:cNvSpPr txBox="1"/>
          <p:nvPr/>
        </p:nvSpPr>
        <p:spPr>
          <a:xfrm>
            <a:off x="2237166" y="3794459"/>
            <a:ext cx="588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うご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F559DB7-90F1-ED41-863F-3FD4C0627DA4}"/>
              </a:ext>
            </a:extLst>
          </p:cNvPr>
          <p:cNvSpPr txBox="1"/>
          <p:nvPr/>
        </p:nvSpPr>
        <p:spPr>
          <a:xfrm>
            <a:off x="953293" y="4665543"/>
            <a:ext cx="588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きこ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E2255BD-907D-1E42-9C27-D5EDA4CD8663}"/>
              </a:ext>
            </a:extLst>
          </p:cNvPr>
          <p:cNvSpPr txBox="1"/>
          <p:nvPr/>
        </p:nvSpPr>
        <p:spPr>
          <a:xfrm>
            <a:off x="2674301" y="2991968"/>
            <a:ext cx="588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698A4C7-1ECB-204E-83FD-E63DB94EA9B7}"/>
              </a:ext>
            </a:extLst>
          </p:cNvPr>
          <p:cNvSpPr txBox="1"/>
          <p:nvPr/>
        </p:nvSpPr>
        <p:spPr>
          <a:xfrm>
            <a:off x="887173" y="2343394"/>
            <a:ext cx="588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もの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CD830E5-4D40-894F-A112-727921F852A8}"/>
              </a:ext>
            </a:extLst>
          </p:cNvPr>
          <p:cNvSpPr txBox="1"/>
          <p:nvPr/>
        </p:nvSpPr>
        <p:spPr>
          <a:xfrm>
            <a:off x="5766823" y="2345947"/>
            <a:ext cx="588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うご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761B724-4651-E54E-9512-8DA503892456}"/>
              </a:ext>
            </a:extLst>
          </p:cNvPr>
          <p:cNvSpPr/>
          <p:nvPr/>
        </p:nvSpPr>
        <p:spPr>
          <a:xfrm>
            <a:off x="2327266" y="5390499"/>
            <a:ext cx="4025461" cy="7277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en-US" sz="3200">
                <a:solidFill>
                  <a:schemeClr val="accent4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実験して考えてみよう！</a:t>
            </a:r>
            <a:endParaRPr lang="en-US" altLang="ja-JP" sz="3200" dirty="0">
              <a:solidFill>
                <a:schemeClr val="accent4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EFB039CF-7421-8149-BBEE-78FD55411E34}"/>
              </a:ext>
            </a:extLst>
          </p:cNvPr>
          <p:cNvSpPr txBox="1"/>
          <p:nvPr/>
        </p:nvSpPr>
        <p:spPr>
          <a:xfrm>
            <a:off x="2445619" y="5367824"/>
            <a:ext cx="918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4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3377E7D-F52B-9C4C-BD99-50D8602EBC31}"/>
              </a:ext>
            </a:extLst>
          </p:cNvPr>
          <p:cNvSpPr txBox="1"/>
          <p:nvPr/>
        </p:nvSpPr>
        <p:spPr>
          <a:xfrm>
            <a:off x="3748943" y="5367824"/>
            <a:ext cx="918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accent4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かんが</a:t>
            </a:r>
          </a:p>
        </p:txBody>
      </p:sp>
    </p:spTree>
    <p:extLst>
      <p:ext uri="{BB962C8B-B14F-4D97-AF65-F5344CB8AC3E}">
        <p14:creationId xmlns:p14="http://schemas.microsoft.com/office/powerpoint/2010/main" val="3505659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4357D0BC-FD0C-BA4B-815B-DBF08A30E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3FD83E36-B536-D34A-B526-6B995D12A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257" y="217947"/>
            <a:ext cx="7886700" cy="1325563"/>
          </a:xfrm>
        </p:spPr>
        <p:txBody>
          <a:bodyPr/>
          <a:lstStyle/>
          <a:p>
            <a:r>
              <a:rPr kumimoji="1" lang="ja-JP" altLang="en-US" b="1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実験①</a:t>
            </a:r>
            <a:r>
              <a:rPr kumimoji="1" lang="en-US" altLang="ja-JP" b="1" dirty="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〜</a:t>
            </a:r>
            <a:r>
              <a:rPr kumimoji="1" lang="ja-JP" altLang="en-US" b="1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鳴き声コップを作ろう</a:t>
            </a:r>
            <a:r>
              <a:rPr kumimoji="1" lang="en-US" altLang="ja-JP" b="1" dirty="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〜</a:t>
            </a:r>
            <a:endParaRPr kumimoji="1" lang="ja-JP" altLang="en-US" b="1">
              <a:solidFill>
                <a:schemeClr val="accent6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5455CAA-DB66-F445-B641-CF8BC1A24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54604"/>
            <a:ext cx="7886700" cy="4522359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kumimoji="1" lang="ja-JP" altLang="en-US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動物の鳴き声みたいな音がするコップを作って、</a:t>
            </a:r>
            <a:endParaRPr kumimoji="1"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kumimoji="1" lang="ja-JP" altLang="en-US" sz="3600">
                <a:solidFill>
                  <a:srgbClr val="D5FC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なんで音がするのか</a:t>
            </a:r>
            <a:r>
              <a:rPr kumimoji="1" lang="ja-JP" altLang="en-US" sz="3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考えてみよう！</a:t>
            </a:r>
            <a:endParaRPr kumimoji="1" lang="en-US" altLang="ja-JP" sz="36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12" name="図 11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31B31287-B876-6246-96AD-083815AB3F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4C2BBAD-8EAD-894A-8A33-4B7057770C1E}"/>
              </a:ext>
            </a:extLst>
          </p:cNvPr>
          <p:cNvSpPr txBox="1"/>
          <p:nvPr/>
        </p:nvSpPr>
        <p:spPr>
          <a:xfrm>
            <a:off x="1829253" y="2442420"/>
            <a:ext cx="588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おと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49DB26B-517D-7B44-A761-B93E19C5C706}"/>
              </a:ext>
            </a:extLst>
          </p:cNvPr>
          <p:cNvSpPr txBox="1"/>
          <p:nvPr/>
        </p:nvSpPr>
        <p:spPr>
          <a:xfrm>
            <a:off x="3825697" y="1621671"/>
            <a:ext cx="588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おと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0C7D6FD-7289-3B4F-A9DE-14A983FD85C3}"/>
              </a:ext>
            </a:extLst>
          </p:cNvPr>
          <p:cNvSpPr txBox="1"/>
          <p:nvPr/>
        </p:nvSpPr>
        <p:spPr>
          <a:xfrm>
            <a:off x="684486" y="163181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どうぶつ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28D0521-9A0B-3746-A669-AF197E74AA57}"/>
              </a:ext>
            </a:extLst>
          </p:cNvPr>
          <p:cNvSpPr txBox="1"/>
          <p:nvPr/>
        </p:nvSpPr>
        <p:spPr>
          <a:xfrm>
            <a:off x="1748251" y="1612200"/>
            <a:ext cx="588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7ADB6FD-C1FD-5548-94B0-82217EF40C12}"/>
              </a:ext>
            </a:extLst>
          </p:cNvPr>
          <p:cNvSpPr txBox="1"/>
          <p:nvPr/>
        </p:nvSpPr>
        <p:spPr>
          <a:xfrm>
            <a:off x="2281138" y="1621672"/>
            <a:ext cx="588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ごえ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7D41328-9DBD-C74A-86F0-25E326BE2D3D}"/>
              </a:ext>
            </a:extLst>
          </p:cNvPr>
          <p:cNvSpPr txBox="1"/>
          <p:nvPr/>
        </p:nvSpPr>
        <p:spPr>
          <a:xfrm>
            <a:off x="6021826" y="1627229"/>
            <a:ext cx="588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つく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E7755B9-B3B6-8E4E-A9FE-9456546C9486}"/>
              </a:ext>
            </a:extLst>
          </p:cNvPr>
          <p:cNvSpPr txBox="1"/>
          <p:nvPr/>
        </p:nvSpPr>
        <p:spPr>
          <a:xfrm>
            <a:off x="3465790" y="306558"/>
            <a:ext cx="5885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0E51C02-C474-6C42-90D8-63BC31A6C254}"/>
              </a:ext>
            </a:extLst>
          </p:cNvPr>
          <p:cNvSpPr txBox="1"/>
          <p:nvPr/>
        </p:nvSpPr>
        <p:spPr>
          <a:xfrm>
            <a:off x="4349184" y="306558"/>
            <a:ext cx="5885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ごえ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052EFA2-20A7-944E-8814-67D548CF3912}"/>
              </a:ext>
            </a:extLst>
          </p:cNvPr>
          <p:cNvSpPr txBox="1"/>
          <p:nvPr/>
        </p:nvSpPr>
        <p:spPr>
          <a:xfrm>
            <a:off x="6632326" y="305176"/>
            <a:ext cx="5885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3CD8CC9-0589-F54D-976B-47733870A36C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5DD67FC-A8ED-E946-9371-21CF4B9CECD9}"/>
              </a:ext>
            </a:extLst>
          </p:cNvPr>
          <p:cNvSpPr txBox="1"/>
          <p:nvPr/>
        </p:nvSpPr>
        <p:spPr>
          <a:xfrm>
            <a:off x="4082245" y="2436377"/>
            <a:ext cx="8040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かんが</a:t>
            </a: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68786906-365F-4A78-AC75-AA994FE6B432}"/>
              </a:ext>
            </a:extLst>
          </p:cNvPr>
          <p:cNvGrpSpPr/>
          <p:nvPr/>
        </p:nvGrpSpPr>
        <p:grpSpPr>
          <a:xfrm>
            <a:off x="1250730" y="3335069"/>
            <a:ext cx="4035836" cy="2423570"/>
            <a:chOff x="1250730" y="3335069"/>
            <a:chExt cx="4035836" cy="2423570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CD326D14-E963-4CF3-BF6F-3984DC5B50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1538" t="19054" r="8770"/>
            <a:stretch/>
          </p:blipFill>
          <p:spPr>
            <a:xfrm rot="16200000">
              <a:off x="2153090" y="2432710"/>
              <a:ext cx="2231117" cy="403583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FC43CC7A-44DC-4CAD-840C-F21FD44A84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766687">
              <a:off x="1861452" y="3061174"/>
              <a:ext cx="2090038" cy="33048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F0F8E3F5-C211-4BAB-85D9-07680222D9A3}"/>
                </a:ext>
              </a:extLst>
            </p:cNvPr>
            <p:cNvSpPr/>
            <p:nvPr/>
          </p:nvSpPr>
          <p:spPr>
            <a:xfrm rot="10800000">
              <a:off x="1250730" y="3870543"/>
              <a:ext cx="396443" cy="1355640"/>
            </a:xfrm>
            <a:prstGeom prst="rect">
              <a:avLst/>
            </a:prstGeom>
            <a:gradFill>
              <a:gsLst>
                <a:gs pos="37000">
                  <a:srgbClr val="21696D"/>
                </a:gs>
                <a:gs pos="0">
                  <a:srgbClr val="2E675E"/>
                </a:gs>
                <a:gs pos="100000">
                  <a:srgbClr val="4C9699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9" name="正方形/長方形 28">
              <a:extLst>
                <a:ext uri="{FF2B5EF4-FFF2-40B4-BE49-F238E27FC236}">
                  <a16:creationId xmlns:a16="http://schemas.microsoft.com/office/drawing/2014/main" id="{E08C14BE-4AEF-42D9-BA74-9205839422AE}"/>
                </a:ext>
              </a:extLst>
            </p:cNvPr>
            <p:cNvSpPr/>
            <p:nvPr/>
          </p:nvSpPr>
          <p:spPr>
            <a:xfrm>
              <a:off x="1250731" y="3420737"/>
              <a:ext cx="497520" cy="449806"/>
            </a:xfrm>
            <a:prstGeom prst="rect">
              <a:avLst/>
            </a:prstGeom>
            <a:solidFill>
              <a:srgbClr val="4C96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" name="正方形/長方形 29">
              <a:extLst>
                <a:ext uri="{FF2B5EF4-FFF2-40B4-BE49-F238E27FC236}">
                  <a16:creationId xmlns:a16="http://schemas.microsoft.com/office/drawing/2014/main" id="{C8C21177-09C6-449F-A581-254BA8A9BD6A}"/>
                </a:ext>
              </a:extLst>
            </p:cNvPr>
            <p:cNvSpPr/>
            <p:nvPr/>
          </p:nvSpPr>
          <p:spPr>
            <a:xfrm rot="11468416" flipV="1">
              <a:off x="1861892" y="3819096"/>
              <a:ext cx="1042473" cy="64580"/>
            </a:xfrm>
            <a:prstGeom prst="rect">
              <a:avLst/>
            </a:prstGeom>
            <a:gradFill flip="none" rotWithShape="1">
              <a:gsLst>
                <a:gs pos="37000">
                  <a:srgbClr val="FFECF7"/>
                </a:gs>
                <a:gs pos="0">
                  <a:srgbClr val="FFF4FD"/>
                </a:gs>
                <a:gs pos="100000">
                  <a:srgbClr val="FFE6F5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BC8E1E49-C575-4D0D-A1AF-C4A55DB18CC2}"/>
                </a:ext>
              </a:extLst>
            </p:cNvPr>
            <p:cNvSpPr/>
            <p:nvPr/>
          </p:nvSpPr>
          <p:spPr>
            <a:xfrm rot="532069" flipV="1">
              <a:off x="1742803" y="4977096"/>
              <a:ext cx="1161321" cy="122415"/>
            </a:xfrm>
            <a:prstGeom prst="rect">
              <a:avLst/>
            </a:prstGeom>
            <a:gradFill flip="none" rotWithShape="1">
              <a:gsLst>
                <a:gs pos="0">
                  <a:srgbClr val="EAB5B0"/>
                </a:gs>
                <a:gs pos="100000">
                  <a:srgbClr val="BB8B8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14730D56-4D4E-443B-B158-49033FCC0369}"/>
                </a:ext>
              </a:extLst>
            </p:cNvPr>
            <p:cNvSpPr/>
            <p:nvPr/>
          </p:nvSpPr>
          <p:spPr>
            <a:xfrm rot="11785701" flipH="1" flipV="1">
              <a:off x="1747662" y="3675822"/>
              <a:ext cx="100107" cy="216000"/>
            </a:xfrm>
            <a:prstGeom prst="rect">
              <a:avLst/>
            </a:prstGeom>
            <a:solidFill>
              <a:srgbClr val="FEFF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id="{DB498EBB-9E89-4F3E-A6D2-44657F175FA1}"/>
                </a:ext>
              </a:extLst>
            </p:cNvPr>
            <p:cNvSpPr/>
            <p:nvPr/>
          </p:nvSpPr>
          <p:spPr>
            <a:xfrm rot="11003891" flipH="1" flipV="1">
              <a:off x="1644910" y="4871042"/>
              <a:ext cx="108000" cy="173556"/>
            </a:xfrm>
            <a:prstGeom prst="rect">
              <a:avLst/>
            </a:prstGeom>
            <a:solidFill>
              <a:srgbClr val="DEC2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1032" name="Picture 8">
            <a:extLst>
              <a:ext uri="{FF2B5EF4-FFF2-40B4-BE49-F238E27FC236}">
                <a16:creationId xmlns:a16="http://schemas.microsoft.com/office/drawing/2014/main" id="{9E71E669-FFCF-4657-A09D-BA2FC71ACE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04"/>
          <a:stretch/>
        </p:blipFill>
        <p:spPr bwMode="auto">
          <a:xfrm>
            <a:off x="5265009" y="3554940"/>
            <a:ext cx="2734634" cy="1791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矢印: 右 26">
            <a:extLst>
              <a:ext uri="{FF2B5EF4-FFF2-40B4-BE49-F238E27FC236}">
                <a16:creationId xmlns:a16="http://schemas.microsoft.com/office/drawing/2014/main" id="{2DE784B7-4874-4B4A-87AF-B3D7ACA8D6C1}"/>
              </a:ext>
            </a:extLst>
          </p:cNvPr>
          <p:cNvSpPr/>
          <p:nvPr/>
        </p:nvSpPr>
        <p:spPr>
          <a:xfrm>
            <a:off x="3915674" y="3429000"/>
            <a:ext cx="1248427" cy="909961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2170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4357D0BC-FD0C-BA4B-815B-DBF08A30E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3FD83E36-B536-D34A-B526-6B995D12A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257" y="217947"/>
            <a:ext cx="7886700" cy="1325563"/>
          </a:xfrm>
        </p:spPr>
        <p:txBody>
          <a:bodyPr/>
          <a:lstStyle/>
          <a:p>
            <a:r>
              <a:rPr kumimoji="1" lang="ja-JP" altLang="en-US"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実験を始める前に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5455CAA-DB66-F445-B641-CF8BC1A24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54604"/>
            <a:ext cx="7886700" cy="452235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kumimoji="1" lang="ja-JP" altLang="en-US" u="sng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実験は広いところでやろう！</a:t>
            </a:r>
            <a:endParaRPr kumimoji="1" lang="en-US" altLang="ja-JP" u="sng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ja-JP" altLang="en-US">
                <a:solidFill>
                  <a:schemeClr val="accent5">
                    <a:lumMod val="40000"/>
                    <a:lumOff val="6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せまいと、友だちとぶつかってあぶないよ。</a:t>
            </a:r>
            <a:endParaRPr lang="en-US" altLang="ja-JP" dirty="0">
              <a:solidFill>
                <a:schemeClr val="accent5">
                  <a:lumMod val="40000"/>
                  <a:lumOff val="6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kumimoji="1" lang="ja-JP" altLang="en-US" u="sng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やり方をしっかり理解してから始めよう！</a:t>
            </a:r>
            <a:endParaRPr kumimoji="1" lang="en-US" altLang="ja-JP" u="sng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kumimoji="1" lang="ja-JP" altLang="en-US">
                <a:solidFill>
                  <a:schemeClr val="accent5">
                    <a:lumMod val="40000"/>
                    <a:lumOff val="6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やり方をまちがえると、うまく結果が出ないことがあるよ。</a:t>
            </a:r>
            <a:endParaRPr kumimoji="1" lang="en-US" altLang="ja-JP" dirty="0">
              <a:solidFill>
                <a:schemeClr val="accent5">
                  <a:lumMod val="40000"/>
                  <a:lumOff val="6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kumimoji="1" lang="ja-JP" altLang="en-US" u="sng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カッターやきりなどを使うときは、あぶないので大人にやってもらおう！</a:t>
            </a:r>
            <a:endParaRPr kumimoji="1" lang="en-US" altLang="ja-JP" u="sng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12" name="図 11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31B31287-B876-6246-96AD-083815AB3F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591FFD1-3644-BD4C-87E7-F12094850C79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2902F32-157C-6244-AAFF-FA027CC451F8}"/>
              </a:ext>
            </a:extLst>
          </p:cNvPr>
          <p:cNvSpPr txBox="1"/>
          <p:nvPr/>
        </p:nvSpPr>
        <p:spPr>
          <a:xfrm>
            <a:off x="2673885" y="305176"/>
            <a:ext cx="6582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はじ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0BF16DB-A0C4-224A-8AA8-C440D7B38EF4}"/>
              </a:ext>
            </a:extLst>
          </p:cNvPr>
          <p:cNvSpPr txBox="1"/>
          <p:nvPr/>
        </p:nvSpPr>
        <p:spPr>
          <a:xfrm>
            <a:off x="4111322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まえ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42C0574-73B5-AF4D-ABE5-F5C24156DC61}"/>
              </a:ext>
            </a:extLst>
          </p:cNvPr>
          <p:cNvSpPr txBox="1"/>
          <p:nvPr/>
        </p:nvSpPr>
        <p:spPr>
          <a:xfrm>
            <a:off x="955954" y="163181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CF1EEF3-5D57-0047-BE91-A4612843843A}"/>
              </a:ext>
            </a:extLst>
          </p:cNvPr>
          <p:cNvSpPr txBox="1"/>
          <p:nvPr/>
        </p:nvSpPr>
        <p:spPr>
          <a:xfrm>
            <a:off x="1939806" y="163073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ひろ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ADE0C8C-9CB9-4546-9A77-8BD8BDC3F5AF}"/>
              </a:ext>
            </a:extLst>
          </p:cNvPr>
          <p:cNvSpPr txBox="1"/>
          <p:nvPr/>
        </p:nvSpPr>
        <p:spPr>
          <a:xfrm>
            <a:off x="3167030" y="299578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りかい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C59C34C-B062-D940-A1DA-B2C561B24F97}"/>
              </a:ext>
            </a:extLst>
          </p:cNvPr>
          <p:cNvSpPr txBox="1"/>
          <p:nvPr/>
        </p:nvSpPr>
        <p:spPr>
          <a:xfrm>
            <a:off x="1449532" y="299578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5E7D61E-66D6-DB41-A12D-9264AE1C1E2E}"/>
              </a:ext>
            </a:extLst>
          </p:cNvPr>
          <p:cNvSpPr txBox="1"/>
          <p:nvPr/>
        </p:nvSpPr>
        <p:spPr>
          <a:xfrm>
            <a:off x="4835005" y="299578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はじ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D8D8EAF-9F59-A447-8B3C-645E59DC1DF3}"/>
              </a:ext>
            </a:extLst>
          </p:cNvPr>
          <p:cNvSpPr txBox="1"/>
          <p:nvPr/>
        </p:nvSpPr>
        <p:spPr>
          <a:xfrm>
            <a:off x="3515793" y="438624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つか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A82DE3B-6BE1-AA42-AB7B-4D30F10AB239}"/>
              </a:ext>
            </a:extLst>
          </p:cNvPr>
          <p:cNvSpPr txBox="1"/>
          <p:nvPr/>
        </p:nvSpPr>
        <p:spPr>
          <a:xfrm>
            <a:off x="6940040" y="438624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おとな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2C54021-D89C-9B4B-867F-F95679B1AF2B}"/>
              </a:ext>
            </a:extLst>
          </p:cNvPr>
          <p:cNvSpPr txBox="1"/>
          <p:nvPr/>
        </p:nvSpPr>
        <p:spPr>
          <a:xfrm>
            <a:off x="1553100" y="3715339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AB6C926-AF83-2848-9E2E-036E698C29C9}"/>
              </a:ext>
            </a:extLst>
          </p:cNvPr>
          <p:cNvSpPr txBox="1"/>
          <p:nvPr/>
        </p:nvSpPr>
        <p:spPr>
          <a:xfrm>
            <a:off x="4292888" y="3718212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6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けっか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DC20A7F-DAFB-2845-AF9E-16AAA76D6225}"/>
              </a:ext>
            </a:extLst>
          </p:cNvPr>
          <p:cNvSpPr txBox="1"/>
          <p:nvPr/>
        </p:nvSpPr>
        <p:spPr>
          <a:xfrm>
            <a:off x="5163900" y="3715338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で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319E6BE-F6E6-5940-8692-354CCD7BC719}"/>
              </a:ext>
            </a:extLst>
          </p:cNvPr>
          <p:cNvSpPr txBox="1"/>
          <p:nvPr/>
        </p:nvSpPr>
        <p:spPr>
          <a:xfrm>
            <a:off x="2260884" y="2332863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とも</a:t>
            </a:r>
          </a:p>
        </p:txBody>
      </p:sp>
    </p:spTree>
    <p:extLst>
      <p:ext uri="{BB962C8B-B14F-4D97-AF65-F5344CB8AC3E}">
        <p14:creationId xmlns:p14="http://schemas.microsoft.com/office/powerpoint/2010/main" val="2636052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4357D0BC-FD0C-BA4B-815B-DBF08A30E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3FD83E36-B536-D34A-B526-6B995D12A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257" y="217947"/>
            <a:ext cx="7886700" cy="1325563"/>
          </a:xfrm>
        </p:spPr>
        <p:txBody>
          <a:bodyPr/>
          <a:lstStyle/>
          <a:p>
            <a:r>
              <a:rPr kumimoji="1" lang="ja-JP" altLang="en-US" b="1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実験①</a:t>
            </a:r>
            <a:r>
              <a:rPr kumimoji="1" lang="en-US" altLang="ja-JP" dirty="0">
                <a:latin typeface="Meiryo UI" panose="020B0604030504040204" pitchFamily="34" charset="-128"/>
                <a:ea typeface="Meiryo UI" panose="020B0604030504040204" pitchFamily="34" charset="-128"/>
              </a:rPr>
              <a:t>〜</a:t>
            </a:r>
            <a:r>
              <a:rPr kumimoji="1" lang="ja-JP" altLang="en-US">
                <a:latin typeface="Meiryo UI" panose="020B0604030504040204" pitchFamily="34" charset="-128"/>
                <a:ea typeface="Meiryo UI" panose="020B0604030504040204" pitchFamily="34" charset="-128"/>
              </a:rPr>
              <a:t>準備するもの</a:t>
            </a:r>
            <a:r>
              <a:rPr kumimoji="1" lang="en-US" altLang="ja-JP" dirty="0">
                <a:latin typeface="Meiryo UI" panose="020B0604030504040204" pitchFamily="34" charset="-128"/>
                <a:ea typeface="Meiryo UI" panose="020B0604030504040204" pitchFamily="34" charset="-128"/>
              </a:rPr>
              <a:t>〜</a:t>
            </a:r>
            <a:endParaRPr kumimoji="1" lang="ja-JP" altLang="en-US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5455CAA-DB66-F445-B641-CF8BC1A24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54604"/>
            <a:ext cx="7886700" cy="452235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紙コップ</a:t>
            </a:r>
            <a:r>
              <a:rPr lang="ja-JP" altLang="en-US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</a:t>
            </a:r>
            <a:r>
              <a:rPr kumimoji="1" lang="en-US" altLang="ja-JP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1</a:t>
            </a:r>
            <a:r>
              <a:rPr lang="ja-JP" altLang="en-US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こ</a:t>
            </a:r>
            <a:endParaRPr kumimoji="1"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>
              <a:lnSpc>
                <a:spcPct val="150000"/>
              </a:lnSpc>
            </a:pPr>
            <a:r>
              <a:rPr lang="ja-JP" altLang="en-US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たこ糸　</a:t>
            </a:r>
            <a:r>
              <a:rPr lang="en-US" altLang="ja-JP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50</a:t>
            </a:r>
            <a:r>
              <a:rPr lang="ja-JP" altLang="en-US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センチ分</a:t>
            </a:r>
            <a:endParaRPr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クリップ</a:t>
            </a:r>
            <a:r>
              <a:rPr lang="ja-JP" altLang="en-US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</a:t>
            </a:r>
            <a:r>
              <a:rPr kumimoji="1" lang="en-US" altLang="ja-JP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1</a:t>
            </a:r>
            <a:r>
              <a:rPr lang="ja-JP" altLang="en-US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こ</a:t>
            </a:r>
            <a:endParaRPr kumimoji="1"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セロハンテープ</a:t>
            </a:r>
            <a:endParaRPr kumimoji="1"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きり</a:t>
            </a:r>
            <a:endParaRPr kumimoji="1"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>
              <a:lnSpc>
                <a:spcPct val="150000"/>
              </a:lnSpc>
            </a:pPr>
            <a:r>
              <a:rPr lang="ja-JP" altLang="en-US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はさみ</a:t>
            </a:r>
            <a:endParaRPr kumimoji="1"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12" name="図 11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31B31287-B876-6246-96AD-083815AB3F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pic>
        <p:nvPicPr>
          <p:cNvPr id="6" name="図 5" descr="紙コップに入った飲み物&#10;&#10;自動的に生成された説明">
            <a:extLst>
              <a:ext uri="{FF2B5EF4-FFF2-40B4-BE49-F238E27FC236}">
                <a16:creationId xmlns:a16="http://schemas.microsoft.com/office/drawing/2014/main" id="{40C0B0A0-632C-F548-973F-F48CE66A78B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0000"/>
          <a:stretch/>
        </p:blipFill>
        <p:spPr>
          <a:xfrm>
            <a:off x="5404095" y="1283097"/>
            <a:ext cx="842139" cy="1574800"/>
          </a:xfrm>
          <a:prstGeom prst="rect">
            <a:avLst/>
          </a:prstGeom>
        </p:spPr>
      </p:pic>
      <p:pic>
        <p:nvPicPr>
          <p:cNvPr id="8" name="図 7" descr="黒い背景と白い文字のロゴ&#10;&#10;中程度の精度で自動的に生成された説明">
            <a:extLst>
              <a:ext uri="{FF2B5EF4-FFF2-40B4-BE49-F238E27FC236}">
                <a16:creationId xmlns:a16="http://schemas.microsoft.com/office/drawing/2014/main" id="{CB497855-1E99-6C4F-884B-30C2FFE48F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50667" y="4519480"/>
            <a:ext cx="1377859" cy="1580202"/>
          </a:xfrm>
          <a:prstGeom prst="rect">
            <a:avLst/>
          </a:prstGeom>
          <a:effectLst/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9725ACDC-B41D-5245-8510-53E2B1547379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575019" y="3194024"/>
            <a:ext cx="753473" cy="1177302"/>
          </a:xfrm>
          <a:prstGeom prst="rect">
            <a:avLst/>
          </a:prstGeom>
        </p:spPr>
      </p:pic>
      <p:pic>
        <p:nvPicPr>
          <p:cNvPr id="13" name="図 12" descr="バッグ が含まれている画像&#10;&#10;自動的に生成された説明">
            <a:extLst>
              <a:ext uri="{FF2B5EF4-FFF2-40B4-BE49-F238E27FC236}">
                <a16:creationId xmlns:a16="http://schemas.microsoft.com/office/drawing/2014/main" id="{00AED665-B2D4-4C4F-8BC4-7725F9500CA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0699" y="3116637"/>
            <a:ext cx="1895750" cy="1325563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6C74ECBC-77F1-7145-934E-B96B252D9AF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90578" y="4188874"/>
            <a:ext cx="1565910" cy="1838494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84F7EA3-5AB3-FF42-8023-3EFBF85B6EB0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80E3694-13E6-174E-9ED4-53534E6FB149}"/>
              </a:ext>
            </a:extLst>
          </p:cNvPr>
          <p:cNvSpPr txBox="1"/>
          <p:nvPr/>
        </p:nvSpPr>
        <p:spPr>
          <a:xfrm>
            <a:off x="3429664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>
                <a:latin typeface="Meiryo UI" panose="020B0604030504040204" pitchFamily="34" charset="-128"/>
                <a:ea typeface="Meiryo UI" panose="020B0604030504040204" pitchFamily="34" charset="-128"/>
              </a:rPr>
              <a:t>じゅんび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BE371D6-C358-FB41-B279-3315F052727A}"/>
              </a:ext>
            </a:extLst>
          </p:cNvPr>
          <p:cNvSpPr txBox="1"/>
          <p:nvPr/>
        </p:nvSpPr>
        <p:spPr>
          <a:xfrm>
            <a:off x="873658" y="163181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かみ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18D3E70-3EE2-1347-802A-F9CAB896AD3F}"/>
              </a:ext>
            </a:extLst>
          </p:cNvPr>
          <p:cNvSpPr txBox="1"/>
          <p:nvPr/>
        </p:nvSpPr>
        <p:spPr>
          <a:xfrm>
            <a:off x="1399109" y="240225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いと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77D1A8F6-482C-7C4B-A6F8-FB890CF80566}"/>
              </a:ext>
            </a:extLst>
          </p:cNvPr>
          <p:cNvSpPr txBox="1"/>
          <p:nvPr/>
        </p:nvSpPr>
        <p:spPr>
          <a:xfrm>
            <a:off x="3267180" y="240225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ぶん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1026" name="Picture 2" descr="糸巻きのイラスト（白）">
            <a:extLst>
              <a:ext uri="{FF2B5EF4-FFF2-40B4-BE49-F238E27FC236}">
                <a16:creationId xmlns:a16="http://schemas.microsoft.com/office/drawing/2014/main" id="{17ADBD2C-A494-4646-BE95-3743917180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22" y="1542347"/>
            <a:ext cx="1427446" cy="1562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7792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4357D0BC-FD0C-BA4B-815B-DBF08A30E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1" y="1199905"/>
            <a:ext cx="9056915" cy="5614572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3FD83E36-B536-D34A-B526-6B995D12A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257" y="217947"/>
            <a:ext cx="7886700" cy="1325563"/>
          </a:xfrm>
        </p:spPr>
        <p:txBody>
          <a:bodyPr/>
          <a:lstStyle/>
          <a:p>
            <a:r>
              <a:rPr kumimoji="1" lang="ja-JP" altLang="en-US" b="1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実験①</a:t>
            </a:r>
            <a:r>
              <a:rPr kumimoji="1" lang="en-US" altLang="ja-JP" dirty="0">
                <a:latin typeface="Meiryo UI" panose="020B0604030504040204" pitchFamily="34" charset="-128"/>
                <a:ea typeface="Meiryo UI" panose="020B0604030504040204" pitchFamily="34" charset="-128"/>
              </a:rPr>
              <a:t>〜</a:t>
            </a:r>
            <a:r>
              <a:rPr kumimoji="1" lang="ja-JP" altLang="en-US">
                <a:latin typeface="Meiryo UI" panose="020B0604030504040204" pitchFamily="34" charset="-128"/>
                <a:ea typeface="Meiryo UI" panose="020B0604030504040204" pitchFamily="34" charset="-128"/>
              </a:rPr>
              <a:t>やり方</a:t>
            </a:r>
            <a:r>
              <a:rPr kumimoji="1" lang="en-US" altLang="ja-JP" dirty="0">
                <a:latin typeface="Meiryo UI" panose="020B0604030504040204" pitchFamily="34" charset="-128"/>
                <a:ea typeface="Meiryo UI" panose="020B0604030504040204" pitchFamily="34" charset="-128"/>
              </a:rPr>
              <a:t>〜</a:t>
            </a:r>
            <a:endParaRPr kumimoji="1" lang="ja-JP" altLang="en-US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12" name="図 11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31B31287-B876-6246-96AD-083815AB3F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5455CAA-DB66-F445-B641-CF8BC1A24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541249"/>
            <a:ext cx="7886700" cy="4351338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50000"/>
              </a:lnSpc>
              <a:buFont typeface="+mj-ea"/>
              <a:buAutoNum type="circleNumDbPlain"/>
            </a:pPr>
            <a:r>
              <a:rPr kumimoji="1" lang="ja-JP" altLang="en-US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紙コップの底に、きりであなをあける。</a:t>
            </a:r>
            <a:endParaRPr kumimoji="1"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514350" indent="-514350">
              <a:lnSpc>
                <a:spcPct val="150000"/>
              </a:lnSpc>
              <a:buFont typeface="+mj-ea"/>
              <a:buAutoNum type="circleNumDbPlain"/>
            </a:pPr>
            <a:endParaRPr kumimoji="1"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514350" indent="-514350">
              <a:lnSpc>
                <a:spcPct val="150000"/>
              </a:lnSpc>
              <a:buFont typeface="+mj-ea"/>
              <a:buAutoNum type="circleNumDbPlain"/>
            </a:pPr>
            <a:endParaRPr kumimoji="1"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514350" indent="-514350">
              <a:lnSpc>
                <a:spcPct val="150000"/>
              </a:lnSpc>
              <a:buFont typeface="+mj-ea"/>
              <a:buAutoNum type="circleNumDbPlain"/>
            </a:pPr>
            <a:r>
              <a:rPr kumimoji="1" lang="ja-JP" altLang="en-US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コップの外からあなに糸を通す。</a:t>
            </a:r>
            <a:endParaRPr kumimoji="1"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kumimoji="1" lang="ja-JP" altLang="en-US" sz="2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　</a:t>
            </a:r>
            <a:r>
              <a:rPr kumimoji="1" lang="en-US" altLang="ja-JP" sz="2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※</a:t>
            </a:r>
            <a:r>
              <a:rPr kumimoji="1" lang="ja-JP" altLang="en-US" sz="2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糸の先をセロハンテープで</a:t>
            </a:r>
            <a:endParaRPr kumimoji="1" lang="en-US" altLang="ja-JP" sz="24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kumimoji="1" lang="ja-JP" altLang="en-US" sz="2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　　　細くかためるとやりやすいよ！</a:t>
            </a:r>
            <a:endParaRPr kumimoji="1" lang="en-US" altLang="ja-JP" sz="24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B39C87D-89A6-DE46-B88D-AD3B142E9F88}"/>
              </a:ext>
            </a:extLst>
          </p:cNvPr>
          <p:cNvSpPr txBox="1"/>
          <p:nvPr/>
        </p:nvSpPr>
        <p:spPr>
          <a:xfrm>
            <a:off x="1164771" y="2369049"/>
            <a:ext cx="4112078" cy="951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000" dirty="0">
                <a:solidFill>
                  <a:srgbClr val="FFFD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※</a:t>
            </a:r>
            <a:r>
              <a:rPr kumimoji="1" lang="ja-JP" altLang="en-US" sz="2000" dirty="0">
                <a:solidFill>
                  <a:srgbClr val="FFFD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 きりはとがってあぶないので、これは</a:t>
            </a:r>
            <a:endParaRPr kumimoji="1" lang="en-US" altLang="ja-JP" sz="2000" dirty="0">
              <a:solidFill>
                <a:srgbClr val="FFFD78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2000" dirty="0">
                <a:solidFill>
                  <a:srgbClr val="FFFD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　</a:t>
            </a:r>
            <a:r>
              <a:rPr kumimoji="1" lang="ja-JP" altLang="en-US" sz="2000" b="1" dirty="0">
                <a:solidFill>
                  <a:srgbClr val="FFFD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大人に</a:t>
            </a:r>
            <a:r>
              <a:rPr kumimoji="1" lang="ja-JP" altLang="en-US" sz="2000" dirty="0">
                <a:solidFill>
                  <a:srgbClr val="FFFD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やってもらおう！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13" name="インク 12">
                <a:extLst>
                  <a:ext uri="{FF2B5EF4-FFF2-40B4-BE49-F238E27FC236}">
                    <a16:creationId xmlns:a16="http://schemas.microsoft.com/office/drawing/2014/main" id="{4F4ED9A7-AFE2-7F49-B6CF-95D3E5165B46}"/>
                  </a:ext>
                </a:extLst>
              </p14:cNvPr>
              <p14:cNvContentPartPr/>
              <p14:nvPr/>
            </p14:nvContentPartPr>
            <p14:xfrm>
              <a:off x="1522132" y="3308264"/>
              <a:ext cx="922680" cy="91080"/>
            </p14:xfrm>
          </p:contentPart>
        </mc:Choice>
        <mc:Fallback xmlns="">
          <p:pic>
            <p:nvPicPr>
              <p:cNvPr id="13" name="インク 12">
                <a:extLst>
                  <a:ext uri="{FF2B5EF4-FFF2-40B4-BE49-F238E27FC236}">
                    <a16:creationId xmlns:a16="http://schemas.microsoft.com/office/drawing/2014/main" id="{4F4ED9A7-AFE2-7F49-B6CF-95D3E5165B4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459107" y="2930264"/>
                <a:ext cx="1048369" cy="846720"/>
              </a:xfrm>
              <a:prstGeom prst="rect">
                <a:avLst/>
              </a:prstGeom>
            </p:spPr>
          </p:pic>
        </mc:Fallback>
      </mc:AlternateContent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B36AD92-97A6-994B-B79F-ABF26D12B454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B7D1710-1B16-0E4A-99E1-0AC2B5643935}"/>
              </a:ext>
            </a:extLst>
          </p:cNvPr>
          <p:cNvSpPr txBox="1"/>
          <p:nvPr/>
        </p:nvSpPr>
        <p:spPr>
          <a:xfrm>
            <a:off x="4193096" y="303955"/>
            <a:ext cx="7061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  <a:endParaRPr kumimoji="1" lang="en-US" altLang="ja-JP" sz="1600" spc="3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EBEAC9D-097E-0C49-A4FA-88955B6A3FEB}"/>
              </a:ext>
            </a:extLst>
          </p:cNvPr>
          <p:cNvSpPr txBox="1"/>
          <p:nvPr/>
        </p:nvSpPr>
        <p:spPr>
          <a:xfrm>
            <a:off x="1164771" y="151087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かみ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5662B3D-850E-ED4F-A817-AFD2333A6B07}"/>
              </a:ext>
            </a:extLst>
          </p:cNvPr>
          <p:cNvSpPr txBox="1"/>
          <p:nvPr/>
        </p:nvSpPr>
        <p:spPr>
          <a:xfrm>
            <a:off x="2539275" y="151023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そこ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8ECB395-57F1-974B-8E7B-6516905942F3}"/>
              </a:ext>
            </a:extLst>
          </p:cNvPr>
          <p:cNvSpPr txBox="1"/>
          <p:nvPr/>
        </p:nvSpPr>
        <p:spPr>
          <a:xfrm>
            <a:off x="2184405" y="3807452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そと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1182226-8FFC-4F4F-A62A-9810663E3EAC}"/>
              </a:ext>
            </a:extLst>
          </p:cNvPr>
          <p:cNvSpPr txBox="1"/>
          <p:nvPr/>
        </p:nvSpPr>
        <p:spPr>
          <a:xfrm>
            <a:off x="3943623" y="380412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いと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37C9F95-570C-7440-AF80-6D8579920204}"/>
              </a:ext>
            </a:extLst>
          </p:cNvPr>
          <p:cNvSpPr txBox="1"/>
          <p:nvPr/>
        </p:nvSpPr>
        <p:spPr>
          <a:xfrm>
            <a:off x="4587273" y="380080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とお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DC17B9E-3A1B-D349-99D3-6A974687151A}"/>
              </a:ext>
            </a:extLst>
          </p:cNvPr>
          <p:cNvSpPr txBox="1"/>
          <p:nvPr/>
        </p:nvSpPr>
        <p:spPr>
          <a:xfrm>
            <a:off x="1541640" y="2759620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FFFD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おとな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E6938AAA-D815-4BF5-9086-738997B688E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0268" t="9005" r="9690" b="17985"/>
          <a:stretch/>
        </p:blipFill>
        <p:spPr>
          <a:xfrm>
            <a:off x="6428266" y="1501123"/>
            <a:ext cx="1495538" cy="18197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20A0ED70-2AC2-4A1C-AA38-8C9B886E4F1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28266" y="3542099"/>
            <a:ext cx="1912997" cy="23920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7551FB4-8C08-430A-A1E4-3C23F8467F53}"/>
              </a:ext>
            </a:extLst>
          </p:cNvPr>
          <p:cNvSpPr txBox="1"/>
          <p:nvPr/>
        </p:nvSpPr>
        <p:spPr>
          <a:xfrm>
            <a:off x="1360840" y="4448649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いと</a:t>
            </a:r>
            <a:endParaRPr kumimoji="1" lang="ja-JP" altLang="en-US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AD071C4-A983-4B5C-9314-0B5D349D6238}"/>
              </a:ext>
            </a:extLst>
          </p:cNvPr>
          <p:cNvSpPr txBox="1"/>
          <p:nvPr/>
        </p:nvSpPr>
        <p:spPr>
          <a:xfrm>
            <a:off x="1969181" y="4448649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さき</a:t>
            </a:r>
            <a:endParaRPr kumimoji="1" lang="ja-JP" altLang="en-US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6E6B4851-5CF9-4225-ACC4-5F6629F64887}"/>
              </a:ext>
            </a:extLst>
          </p:cNvPr>
          <p:cNvSpPr txBox="1"/>
          <p:nvPr/>
        </p:nvSpPr>
        <p:spPr>
          <a:xfrm>
            <a:off x="1457874" y="4972263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ほそ</a:t>
            </a:r>
            <a:endParaRPr kumimoji="1" lang="ja-JP" altLang="en-US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4" name="吹き出し: 角を丸めた四角形 13">
            <a:extLst>
              <a:ext uri="{FF2B5EF4-FFF2-40B4-BE49-F238E27FC236}">
                <a16:creationId xmlns:a16="http://schemas.microsoft.com/office/drawing/2014/main" id="{75F011BC-855B-4D4A-818B-342327FC3F7C}"/>
              </a:ext>
            </a:extLst>
          </p:cNvPr>
          <p:cNvSpPr/>
          <p:nvPr/>
        </p:nvSpPr>
        <p:spPr>
          <a:xfrm>
            <a:off x="4845051" y="4713546"/>
            <a:ext cx="2018285" cy="1273822"/>
          </a:xfrm>
          <a:prstGeom prst="wedgeRoundRectCallout">
            <a:avLst>
              <a:gd name="adj1" fmla="val 70282"/>
              <a:gd name="adj2" fmla="val 7034"/>
              <a:gd name="adj3" fmla="val 1666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DDD4A1E9-E5B2-41E9-84AD-56A538C8D28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1550" t="51335" r="31484" b="25324"/>
          <a:stretch/>
        </p:blipFill>
        <p:spPr>
          <a:xfrm>
            <a:off x="4980561" y="4878994"/>
            <a:ext cx="1725193" cy="9429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85170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4357D0BC-FD0C-BA4B-815B-DBF08A30E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3FD83E36-B536-D34A-B526-6B995D12A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257" y="217947"/>
            <a:ext cx="7886700" cy="1325563"/>
          </a:xfrm>
        </p:spPr>
        <p:txBody>
          <a:bodyPr/>
          <a:lstStyle/>
          <a:p>
            <a:r>
              <a:rPr kumimoji="1" lang="ja-JP" altLang="en-US" b="1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実験①</a:t>
            </a:r>
            <a:r>
              <a:rPr kumimoji="1" lang="en-US" altLang="ja-JP" dirty="0">
                <a:latin typeface="Meiryo UI" panose="020B0604030504040204" pitchFamily="34" charset="-128"/>
                <a:ea typeface="Meiryo UI" panose="020B0604030504040204" pitchFamily="34" charset="-128"/>
              </a:rPr>
              <a:t>〜</a:t>
            </a:r>
            <a:r>
              <a:rPr kumimoji="1" lang="ja-JP" altLang="en-US">
                <a:latin typeface="Meiryo UI" panose="020B0604030504040204" pitchFamily="34" charset="-128"/>
                <a:ea typeface="Meiryo UI" panose="020B0604030504040204" pitchFamily="34" charset="-128"/>
              </a:rPr>
              <a:t>やり方</a:t>
            </a:r>
            <a:r>
              <a:rPr kumimoji="1" lang="en-US" altLang="ja-JP" dirty="0">
                <a:latin typeface="Meiryo UI" panose="020B0604030504040204" pitchFamily="34" charset="-128"/>
                <a:ea typeface="Meiryo UI" panose="020B0604030504040204" pitchFamily="34" charset="-128"/>
              </a:rPr>
              <a:t>〜</a:t>
            </a:r>
            <a:endParaRPr kumimoji="1" lang="ja-JP" altLang="en-US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5455CAA-DB66-F445-B641-CF8BC1A24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543510"/>
            <a:ext cx="7886700" cy="4351338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50000"/>
              </a:lnSpc>
              <a:buFont typeface="+mj-ea"/>
              <a:buAutoNum type="circleNumDbPlain" startAt="3"/>
            </a:pPr>
            <a:r>
              <a:rPr lang="ja-JP" altLang="en-US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コップの口の方で糸をクリップに数回まきつけ、</a:t>
            </a:r>
            <a:endParaRPr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ja-JP" altLang="en-US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　セロハンテープでとめる。</a:t>
            </a:r>
            <a:endParaRPr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514350" indent="-514350">
              <a:lnSpc>
                <a:spcPct val="150000"/>
              </a:lnSpc>
              <a:buFont typeface="+mj-ea"/>
              <a:buAutoNum type="circleNumDbPlain" startAt="3"/>
            </a:pPr>
            <a:endParaRPr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514350" indent="-514350">
              <a:lnSpc>
                <a:spcPct val="150000"/>
              </a:lnSpc>
              <a:buFont typeface="+mj-ea"/>
              <a:buAutoNum type="circleNumDbPlain" startAt="4"/>
            </a:pPr>
            <a:r>
              <a:rPr lang="ja-JP" altLang="en-US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コップの内側からセロハンテープで、</a:t>
            </a:r>
            <a:endParaRPr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ja-JP" altLang="en-US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　クリップを底にはりつける。</a:t>
            </a:r>
            <a:endParaRPr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12" name="図 11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31B31287-B876-6246-96AD-083815AB3F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0BFCF21-F293-F44F-9A92-4C9AFDFD3301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5B1151D-B944-A346-9AF3-5C854098E397}"/>
              </a:ext>
            </a:extLst>
          </p:cNvPr>
          <p:cNvSpPr txBox="1"/>
          <p:nvPr/>
        </p:nvSpPr>
        <p:spPr>
          <a:xfrm>
            <a:off x="4193096" y="303955"/>
            <a:ext cx="7061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  <a:endParaRPr kumimoji="1" lang="en-US" altLang="ja-JP" sz="1600" spc="3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A1511ED-EB0B-294E-AA5C-8560726FA1D4}"/>
              </a:ext>
            </a:extLst>
          </p:cNvPr>
          <p:cNvSpPr txBox="1"/>
          <p:nvPr/>
        </p:nvSpPr>
        <p:spPr>
          <a:xfrm>
            <a:off x="2207187" y="153830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くち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F3DFF1C-6A29-6847-946F-918B5A890EE8}"/>
              </a:ext>
            </a:extLst>
          </p:cNvPr>
          <p:cNvSpPr txBox="1"/>
          <p:nvPr/>
        </p:nvSpPr>
        <p:spPr>
          <a:xfrm>
            <a:off x="2833860" y="1538302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ほう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C4E920E-6751-C140-932C-DCC45F164A2F}"/>
              </a:ext>
            </a:extLst>
          </p:cNvPr>
          <p:cNvSpPr txBox="1"/>
          <p:nvPr/>
        </p:nvSpPr>
        <p:spPr>
          <a:xfrm>
            <a:off x="3469677" y="153830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いと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C39D635-F8F0-0849-A16E-8BBEA3811C5A}"/>
              </a:ext>
            </a:extLst>
          </p:cNvPr>
          <p:cNvSpPr txBox="1"/>
          <p:nvPr/>
        </p:nvSpPr>
        <p:spPr>
          <a:xfrm>
            <a:off x="5298986" y="152970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すうかい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B257A7C-6F19-0A43-9E9C-3796A6F04C43}"/>
              </a:ext>
            </a:extLst>
          </p:cNvPr>
          <p:cNvSpPr txBox="1"/>
          <p:nvPr/>
        </p:nvSpPr>
        <p:spPr>
          <a:xfrm>
            <a:off x="2216331" y="368437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うちがわ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B91E701-6543-4A46-B9E2-C94AA9DBDAAD}"/>
              </a:ext>
            </a:extLst>
          </p:cNvPr>
          <p:cNvSpPr txBox="1"/>
          <p:nvPr/>
        </p:nvSpPr>
        <p:spPr>
          <a:xfrm>
            <a:off x="2346810" y="452246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そこ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503D07D-2D1A-45B9-8259-DA501CA9E4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6243" y="2300982"/>
            <a:ext cx="1398850" cy="18659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EDA7E2A9-4568-468C-98EB-316A194451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96286" y="4301348"/>
            <a:ext cx="1474254" cy="19665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25883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4357D0BC-FD0C-BA4B-815B-DBF08A30E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3FD83E36-B536-D34A-B526-6B995D12A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257" y="217947"/>
            <a:ext cx="7886700" cy="1325563"/>
          </a:xfrm>
        </p:spPr>
        <p:txBody>
          <a:bodyPr/>
          <a:lstStyle/>
          <a:p>
            <a:r>
              <a:rPr kumimoji="1" lang="ja-JP" altLang="en-US" b="1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実験①</a:t>
            </a:r>
            <a:r>
              <a:rPr lang="en-US" altLang="ja-JP" b="1" dirty="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〜</a:t>
            </a:r>
            <a:r>
              <a:rPr lang="ja-JP" altLang="en-US" b="1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鳴き声コップを作ろう</a:t>
            </a:r>
            <a:r>
              <a:rPr lang="en-US" altLang="ja-JP" b="1" dirty="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〜</a:t>
            </a:r>
            <a:endParaRPr kumimoji="1" lang="ja-JP" altLang="en-US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5455CAA-DB66-F445-B641-CF8BC1A24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543510"/>
            <a:ext cx="7886700" cy="4351338"/>
          </a:xfrm>
        </p:spPr>
        <p:txBody>
          <a:bodyPr anchor="ctr"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ja-JP" altLang="en-US" sz="5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さっそく作ってみよう！</a:t>
            </a:r>
            <a:endParaRPr lang="en-US" altLang="ja-JP" sz="54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12" name="図 11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31B31287-B876-6246-96AD-083815AB3F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21A8791-1160-9A46-9387-8C5E74865A7A}"/>
              </a:ext>
            </a:extLst>
          </p:cNvPr>
          <p:cNvSpPr txBox="1"/>
          <p:nvPr/>
        </p:nvSpPr>
        <p:spPr>
          <a:xfrm>
            <a:off x="3465790" y="306558"/>
            <a:ext cx="5885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979EE67-C567-484E-A0DA-433FDDDF670E}"/>
              </a:ext>
            </a:extLst>
          </p:cNvPr>
          <p:cNvSpPr txBox="1"/>
          <p:nvPr/>
        </p:nvSpPr>
        <p:spPr>
          <a:xfrm>
            <a:off x="4349184" y="306558"/>
            <a:ext cx="5885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ごえ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BA21F8F-0ADC-CC43-BF7E-67CE543BB47B}"/>
              </a:ext>
            </a:extLst>
          </p:cNvPr>
          <p:cNvSpPr txBox="1"/>
          <p:nvPr/>
        </p:nvSpPr>
        <p:spPr>
          <a:xfrm>
            <a:off x="6632326" y="305176"/>
            <a:ext cx="5885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つく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21C4DD4-5ED8-BE43-BDD0-57D572269DCF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38AEB64-52B1-914C-9AF8-D9653BA085AE}"/>
              </a:ext>
            </a:extLst>
          </p:cNvPr>
          <p:cNvSpPr txBox="1"/>
          <p:nvPr/>
        </p:nvSpPr>
        <p:spPr>
          <a:xfrm>
            <a:off x="3594442" y="3238780"/>
            <a:ext cx="9014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18926932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4357D0BC-FD0C-BA4B-815B-DBF08A30E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3FD83E36-B536-D34A-B526-6B995D12A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257" y="217947"/>
            <a:ext cx="7886700" cy="1325563"/>
          </a:xfrm>
        </p:spPr>
        <p:txBody>
          <a:bodyPr/>
          <a:lstStyle/>
          <a:p>
            <a:r>
              <a:rPr kumimoji="1" lang="ja-JP" altLang="en-US" b="1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実験①</a:t>
            </a:r>
            <a:r>
              <a:rPr lang="en-US" altLang="ja-JP" b="1" dirty="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〜</a:t>
            </a:r>
            <a:r>
              <a:rPr lang="ja-JP" altLang="en-US" b="1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鳴き声コップを作ろう</a:t>
            </a:r>
            <a:r>
              <a:rPr lang="en-US" altLang="ja-JP" b="1" dirty="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〜</a:t>
            </a:r>
            <a:endParaRPr kumimoji="1" lang="ja-JP" altLang="en-US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4D927545-8DFB-3441-8254-DB4545AF67F9}"/>
              </a:ext>
            </a:extLst>
          </p:cNvPr>
          <p:cNvSpPr/>
          <p:nvPr/>
        </p:nvSpPr>
        <p:spPr>
          <a:xfrm>
            <a:off x="2695573" y="3699894"/>
            <a:ext cx="3605213" cy="628650"/>
          </a:xfrm>
          <a:prstGeom prst="rect">
            <a:avLst/>
          </a:prstGeom>
          <a:solidFill>
            <a:srgbClr val="76D6FF">
              <a:alpha val="5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AFABE87F-D871-8C42-901F-BF4A14A08C62}"/>
              </a:ext>
            </a:extLst>
          </p:cNvPr>
          <p:cNvSpPr/>
          <p:nvPr/>
        </p:nvSpPr>
        <p:spPr>
          <a:xfrm>
            <a:off x="2272901" y="4471085"/>
            <a:ext cx="4598195" cy="628650"/>
          </a:xfrm>
          <a:prstGeom prst="rect">
            <a:avLst/>
          </a:prstGeom>
          <a:solidFill>
            <a:srgbClr val="D5FC79">
              <a:alpha val="5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5455CAA-DB66-F445-B641-CF8BC1A24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493049"/>
            <a:ext cx="7886700" cy="4366783"/>
          </a:xfrm>
        </p:spPr>
        <p:txBody>
          <a:bodyPr anchor="t"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ja-JP" altLang="en-US" dirty="0">
                <a:solidFill>
                  <a:srgbClr val="FDA4B4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鳴き声コップが完成したら</a:t>
            </a:r>
            <a:r>
              <a:rPr lang="en-US" altLang="ja-JP" dirty="0">
                <a:solidFill>
                  <a:srgbClr val="FDA4B4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…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ja-JP" altLang="en-US" sz="32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→</a:t>
            </a:r>
            <a:r>
              <a:rPr lang="en-US" altLang="ja-JP" sz="32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 </a:t>
            </a:r>
            <a:r>
              <a:rPr lang="ja-JP" altLang="en-US" sz="32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糸を水でぬらして、コップを耳に当てて、</a:t>
            </a:r>
            <a:endParaRPr lang="en-US" altLang="ja-JP" sz="32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ja-JP" altLang="en-US" sz="3200" dirty="0">
                <a:solidFill>
                  <a:srgbClr val="FFFD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　糸をいきおいよくこすってみよう！</a:t>
            </a:r>
            <a:endParaRPr lang="en-US" altLang="ja-JP" sz="3200" dirty="0">
              <a:solidFill>
                <a:srgbClr val="FFFD78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ja-JP" altLang="en-US" sz="32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どんな音がするかな？</a:t>
            </a:r>
            <a:endParaRPr lang="en-US" altLang="ja-JP" sz="32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ja-JP" altLang="en-US" sz="32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なんで音が聞こえるんだろう？</a:t>
            </a:r>
            <a:endParaRPr lang="en-US" altLang="ja-JP" sz="32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ja-JP" altLang="en-US" sz="30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みんなで話し合ってみよう！</a:t>
            </a:r>
            <a:endParaRPr lang="en-US" altLang="ja-JP" sz="32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12" name="図 11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31B31287-B876-6246-96AD-083815AB3F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4" name="インク 3">
                <a:extLst>
                  <a:ext uri="{FF2B5EF4-FFF2-40B4-BE49-F238E27FC236}">
                    <a16:creationId xmlns:a16="http://schemas.microsoft.com/office/drawing/2014/main" id="{734FB774-1342-9847-A023-13C2B405ACD9}"/>
                  </a:ext>
                </a:extLst>
              </p14:cNvPr>
              <p14:cNvContentPartPr/>
              <p14:nvPr/>
            </p14:nvContentPartPr>
            <p14:xfrm>
              <a:off x="1198081" y="2761883"/>
              <a:ext cx="2688118" cy="124612"/>
            </p14:xfrm>
          </p:contentPart>
        </mc:Choice>
        <mc:Fallback xmlns="">
          <p:pic>
            <p:nvPicPr>
              <p:cNvPr id="4" name="インク 3">
                <a:extLst>
                  <a:ext uri="{FF2B5EF4-FFF2-40B4-BE49-F238E27FC236}">
                    <a16:creationId xmlns:a16="http://schemas.microsoft.com/office/drawing/2014/main" id="{734FB774-1342-9847-A023-13C2B405ACD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35081" y="2382629"/>
                <a:ext cx="2813758" cy="882759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A71F819-B65D-1E49-AB3C-F7E0C26686CA}"/>
              </a:ext>
            </a:extLst>
          </p:cNvPr>
          <p:cNvSpPr txBox="1"/>
          <p:nvPr/>
        </p:nvSpPr>
        <p:spPr>
          <a:xfrm>
            <a:off x="3465790" y="306558"/>
            <a:ext cx="5885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D7B12CB-6090-CB44-9B64-6BE72F619C49}"/>
              </a:ext>
            </a:extLst>
          </p:cNvPr>
          <p:cNvSpPr txBox="1"/>
          <p:nvPr/>
        </p:nvSpPr>
        <p:spPr>
          <a:xfrm>
            <a:off x="4349184" y="306558"/>
            <a:ext cx="5885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ごえ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5D91E2F-676A-244C-A255-2F5D5CFD19AA}"/>
              </a:ext>
            </a:extLst>
          </p:cNvPr>
          <p:cNvSpPr txBox="1"/>
          <p:nvPr/>
        </p:nvSpPr>
        <p:spPr>
          <a:xfrm>
            <a:off x="6632326" y="305176"/>
            <a:ext cx="5885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つく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79B5B44-9953-7B40-A154-4272B92D7403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CE8992B-3605-1C41-BDB6-A07653F9D9E0}"/>
              </a:ext>
            </a:extLst>
          </p:cNvPr>
          <p:cNvSpPr txBox="1"/>
          <p:nvPr/>
        </p:nvSpPr>
        <p:spPr>
          <a:xfrm>
            <a:off x="2509710" y="1421521"/>
            <a:ext cx="100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FDA4B4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かんせい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334BD0B-DE1E-3643-8345-1F8E5766030E}"/>
              </a:ext>
            </a:extLst>
          </p:cNvPr>
          <p:cNvSpPr txBox="1"/>
          <p:nvPr/>
        </p:nvSpPr>
        <p:spPr>
          <a:xfrm>
            <a:off x="749830" y="1421521"/>
            <a:ext cx="100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 dirty="0">
                <a:solidFill>
                  <a:srgbClr val="FDA4B4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417FAD7-79AD-6747-BD05-D2F145F553C3}"/>
              </a:ext>
            </a:extLst>
          </p:cNvPr>
          <p:cNvSpPr txBox="1"/>
          <p:nvPr/>
        </p:nvSpPr>
        <p:spPr>
          <a:xfrm>
            <a:off x="1243497" y="1421521"/>
            <a:ext cx="100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FDA4B4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ごえ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167221B-B0E1-7E4C-A35C-F3699A18EA12}"/>
              </a:ext>
            </a:extLst>
          </p:cNvPr>
          <p:cNvSpPr txBox="1"/>
          <p:nvPr/>
        </p:nvSpPr>
        <p:spPr>
          <a:xfrm>
            <a:off x="1179793" y="210717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いと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7259D1B-BB0A-E44D-A419-584548434F4A}"/>
              </a:ext>
            </a:extLst>
          </p:cNvPr>
          <p:cNvSpPr txBox="1"/>
          <p:nvPr/>
        </p:nvSpPr>
        <p:spPr>
          <a:xfrm>
            <a:off x="1822301" y="2103832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28B1AFA-0530-AD42-AD45-7DAE1C460755}"/>
              </a:ext>
            </a:extLst>
          </p:cNvPr>
          <p:cNvSpPr txBox="1"/>
          <p:nvPr/>
        </p:nvSpPr>
        <p:spPr>
          <a:xfrm>
            <a:off x="4994037" y="210383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みみ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5247961-C54C-3A49-82DA-6DA70CA254FE}"/>
              </a:ext>
            </a:extLst>
          </p:cNvPr>
          <p:cNvSpPr txBox="1"/>
          <p:nvPr/>
        </p:nvSpPr>
        <p:spPr>
          <a:xfrm>
            <a:off x="1179793" y="287397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rgbClr val="FFFD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いと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39E11A1-ED6E-844E-A469-A60528830B28}"/>
              </a:ext>
            </a:extLst>
          </p:cNvPr>
          <p:cNvSpPr txBox="1"/>
          <p:nvPr/>
        </p:nvSpPr>
        <p:spPr>
          <a:xfrm>
            <a:off x="5771619" y="210383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802539D-60C1-A04D-8792-043530412C28}"/>
              </a:ext>
            </a:extLst>
          </p:cNvPr>
          <p:cNvSpPr txBox="1"/>
          <p:nvPr/>
        </p:nvSpPr>
        <p:spPr>
          <a:xfrm>
            <a:off x="3787477" y="367644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おと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7E0D560-4F6C-B346-8CBD-1979F6BB9825}"/>
              </a:ext>
            </a:extLst>
          </p:cNvPr>
          <p:cNvSpPr txBox="1"/>
          <p:nvPr/>
        </p:nvSpPr>
        <p:spPr>
          <a:xfrm>
            <a:off x="3263221" y="442898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おと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2AF61E0-3358-4D44-9DF1-7711C471AD51}"/>
              </a:ext>
            </a:extLst>
          </p:cNvPr>
          <p:cNvSpPr txBox="1"/>
          <p:nvPr/>
        </p:nvSpPr>
        <p:spPr>
          <a:xfrm>
            <a:off x="4043065" y="443286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5580001-D1DF-8745-883F-C29CE36C7180}"/>
              </a:ext>
            </a:extLst>
          </p:cNvPr>
          <p:cNvSpPr txBox="1"/>
          <p:nvPr/>
        </p:nvSpPr>
        <p:spPr>
          <a:xfrm>
            <a:off x="3769189" y="518930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はな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3A913783-1DD0-E148-97F2-06C9BB2D6C2C}"/>
              </a:ext>
            </a:extLst>
          </p:cNvPr>
          <p:cNvSpPr txBox="1"/>
          <p:nvPr/>
        </p:nvSpPr>
        <p:spPr>
          <a:xfrm>
            <a:off x="4481213" y="5189302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</a:t>
            </a:r>
          </a:p>
        </p:txBody>
      </p:sp>
    </p:spTree>
    <p:extLst>
      <p:ext uri="{BB962C8B-B14F-4D97-AF65-F5344CB8AC3E}">
        <p14:creationId xmlns:p14="http://schemas.microsoft.com/office/powerpoint/2010/main" val="2206529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4357D0BC-FD0C-BA4B-815B-DBF08A30E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3FD83E36-B536-D34A-B526-6B995D12A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257" y="217947"/>
            <a:ext cx="7886700" cy="1325563"/>
          </a:xfrm>
        </p:spPr>
        <p:txBody>
          <a:bodyPr/>
          <a:lstStyle/>
          <a:p>
            <a:r>
              <a:rPr kumimoji="1" lang="ja-JP" altLang="en-US">
                <a:latin typeface="Meiryo UI" panose="020B0604030504040204" pitchFamily="34" charset="-128"/>
                <a:ea typeface="Meiryo UI" panose="020B0604030504040204" pitchFamily="34" charset="-128"/>
              </a:rPr>
              <a:t>なんで音が聞こえるの？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5455CAA-DB66-F445-B641-CF8BC1A24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65619"/>
            <a:ext cx="7886700" cy="451134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kumimoji="1" lang="ja-JP" altLang="en-US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糸をこすると音がする理由</a:t>
            </a:r>
            <a:endParaRPr kumimoji="1"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12" name="図 11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31B31287-B876-6246-96AD-083815AB3F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49" name="インク 48">
                <a:extLst>
                  <a:ext uri="{FF2B5EF4-FFF2-40B4-BE49-F238E27FC236}">
                    <a16:creationId xmlns:a16="http://schemas.microsoft.com/office/drawing/2014/main" id="{6B305731-8C11-3747-8D69-FA98F8B77CC4}"/>
                  </a:ext>
                </a:extLst>
              </p14:cNvPr>
              <p14:cNvContentPartPr/>
              <p14:nvPr/>
            </p14:nvContentPartPr>
            <p14:xfrm>
              <a:off x="4172640" y="-161280"/>
              <a:ext cx="360" cy="360"/>
            </p14:xfrm>
          </p:contentPart>
        </mc:Choice>
        <mc:Fallback xmlns="">
          <p:pic>
            <p:nvPicPr>
              <p:cNvPr id="49" name="インク 48">
                <a:extLst>
                  <a:ext uri="{FF2B5EF4-FFF2-40B4-BE49-F238E27FC236}">
                    <a16:creationId xmlns:a16="http://schemas.microsoft.com/office/drawing/2014/main" id="{6B305731-8C11-3747-8D69-FA98F8B77CC4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110000" y="-538920"/>
                <a:ext cx="126000" cy="756000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9B5DCB87-028B-6D42-8E48-E801A7B42068}"/>
              </a:ext>
            </a:extLst>
          </p:cNvPr>
          <p:cNvSpPr/>
          <p:nvPr/>
        </p:nvSpPr>
        <p:spPr>
          <a:xfrm>
            <a:off x="2414586" y="2662451"/>
            <a:ext cx="4314825" cy="2139858"/>
          </a:xfrm>
          <a:prstGeom prst="rect">
            <a:avLst/>
          </a:prstGeom>
          <a:solidFill>
            <a:srgbClr val="48ADFE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800">
                <a:latin typeface="Meiryo UI" panose="020B0604030504040204" pitchFamily="34" charset="-128"/>
                <a:ea typeface="Meiryo UI" panose="020B0604030504040204" pitchFamily="34" charset="-128"/>
              </a:rPr>
              <a:t>空気のゆれ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420842F-7B71-CF4A-9A67-651009191B3A}"/>
              </a:ext>
            </a:extLst>
          </p:cNvPr>
          <p:cNvSpPr txBox="1"/>
          <p:nvPr/>
        </p:nvSpPr>
        <p:spPr>
          <a:xfrm>
            <a:off x="2509161" y="298910"/>
            <a:ext cx="7061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おと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3804F48-4270-0248-92FA-10FF0C2A588C}"/>
              </a:ext>
            </a:extLst>
          </p:cNvPr>
          <p:cNvSpPr txBox="1"/>
          <p:nvPr/>
        </p:nvSpPr>
        <p:spPr>
          <a:xfrm>
            <a:off x="3632444" y="298910"/>
            <a:ext cx="7061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き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5F059F25-64F3-DD4B-8E1C-ACC247B3F18F}"/>
              </a:ext>
            </a:extLst>
          </p:cNvPr>
          <p:cNvSpPr txBox="1"/>
          <p:nvPr/>
        </p:nvSpPr>
        <p:spPr>
          <a:xfrm>
            <a:off x="648426" y="163296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いと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132D5C0-4B06-DA40-9A03-FA249345C7C5}"/>
              </a:ext>
            </a:extLst>
          </p:cNvPr>
          <p:cNvSpPr txBox="1"/>
          <p:nvPr/>
        </p:nvSpPr>
        <p:spPr>
          <a:xfrm>
            <a:off x="2313850" y="163695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おと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FC9FDFD-389F-7046-81A3-4F11A1C84CC4}"/>
              </a:ext>
            </a:extLst>
          </p:cNvPr>
          <p:cNvSpPr txBox="1"/>
          <p:nvPr/>
        </p:nvSpPr>
        <p:spPr>
          <a:xfrm>
            <a:off x="3609156" y="164094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りゆう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4F91802-4255-694A-8F99-9CED884C5E40}"/>
              </a:ext>
            </a:extLst>
          </p:cNvPr>
          <p:cNvSpPr txBox="1"/>
          <p:nvPr/>
        </p:nvSpPr>
        <p:spPr>
          <a:xfrm>
            <a:off x="3306500" y="3175651"/>
            <a:ext cx="11892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1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</p:spTree>
    <p:extLst>
      <p:ext uri="{BB962C8B-B14F-4D97-AF65-F5344CB8AC3E}">
        <p14:creationId xmlns:p14="http://schemas.microsoft.com/office/powerpoint/2010/main" val="27193251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4357D0BC-FD0C-BA4B-815B-DBF08A30E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3FD83E36-B536-D34A-B526-6B995D12A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257" y="217947"/>
            <a:ext cx="7886700" cy="1325563"/>
          </a:xfrm>
        </p:spPr>
        <p:txBody>
          <a:bodyPr/>
          <a:lstStyle/>
          <a:p>
            <a:r>
              <a:rPr kumimoji="1" lang="ja-JP" altLang="en-US">
                <a:latin typeface="Meiryo UI" panose="020B0604030504040204" pitchFamily="34" charset="-128"/>
                <a:ea typeface="Meiryo UI" panose="020B0604030504040204" pitchFamily="34" charset="-128"/>
              </a:rPr>
              <a:t>音の伝わり方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5455CAA-DB66-F445-B641-CF8BC1A24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65619"/>
            <a:ext cx="7886700" cy="451134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ja-JP" altLang="en-US" sz="2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物をこすったり、たたいたりすると</a:t>
            </a:r>
            <a:endParaRPr kumimoji="1" lang="en-US" altLang="ja-JP" sz="26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kumimoji="1" lang="ja-JP" altLang="en-US" sz="2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→　物のゆれが空気に伝わって、空気がゆれる</a:t>
            </a:r>
            <a:endParaRPr kumimoji="1" lang="en-US" altLang="ja-JP" sz="26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ja-JP" altLang="en-US" sz="2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→　空気のゆれが耳に届いて、</a:t>
            </a:r>
            <a:r>
              <a:rPr lang="ja-JP" altLang="en-US" sz="2600">
                <a:solidFill>
                  <a:srgbClr val="FF7E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音が聞こえる！</a:t>
            </a:r>
            <a:endParaRPr kumimoji="1" lang="en-US" altLang="ja-JP" sz="2600" dirty="0">
              <a:solidFill>
                <a:srgbClr val="FF7E79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12" name="図 11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31B31287-B876-6246-96AD-083815AB3F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pic>
        <p:nvPicPr>
          <p:cNvPr id="6" name="図 5" descr="ケーキとナイフ&#10;&#10;低い精度で自動的に生成された説明">
            <a:extLst>
              <a:ext uri="{FF2B5EF4-FFF2-40B4-BE49-F238E27FC236}">
                <a16:creationId xmlns:a16="http://schemas.microsoft.com/office/drawing/2014/main" id="{2C828722-088E-FC46-834A-3448F52A0C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3257" y="4372981"/>
            <a:ext cx="2296885" cy="182442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">
            <p14:nvContentPartPr>
              <p14:cNvPr id="25" name="インク 24">
                <a:extLst>
                  <a:ext uri="{FF2B5EF4-FFF2-40B4-BE49-F238E27FC236}">
                    <a16:creationId xmlns:a16="http://schemas.microsoft.com/office/drawing/2014/main" id="{0DA57EEF-974D-CD48-8CC6-3289E3ABEA5D}"/>
                  </a:ext>
                </a:extLst>
              </p14:cNvPr>
              <p14:cNvContentPartPr/>
              <p14:nvPr/>
            </p14:nvContentPartPr>
            <p14:xfrm>
              <a:off x="1339182" y="4703530"/>
              <a:ext cx="783360" cy="214920"/>
            </p14:xfrm>
          </p:contentPart>
        </mc:Choice>
        <mc:Fallback xmlns="">
          <p:pic>
            <p:nvPicPr>
              <p:cNvPr id="25" name="インク 24">
                <a:extLst>
                  <a:ext uri="{FF2B5EF4-FFF2-40B4-BE49-F238E27FC236}">
                    <a16:creationId xmlns:a16="http://schemas.microsoft.com/office/drawing/2014/main" id="{0DA57EEF-974D-CD48-8CC6-3289E3ABEA5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76182" y="4325530"/>
                <a:ext cx="909000" cy="97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">
            <p14:nvContentPartPr>
              <p14:cNvPr id="33" name="インク 32">
                <a:extLst>
                  <a:ext uri="{FF2B5EF4-FFF2-40B4-BE49-F238E27FC236}">
                    <a16:creationId xmlns:a16="http://schemas.microsoft.com/office/drawing/2014/main" id="{B538FF9E-E30F-D740-8506-2D9DCE2E15E3}"/>
                  </a:ext>
                </a:extLst>
              </p14:cNvPr>
              <p14:cNvContentPartPr/>
              <p14:nvPr/>
            </p14:nvContentPartPr>
            <p14:xfrm>
              <a:off x="2651382" y="4767250"/>
              <a:ext cx="426240" cy="697320"/>
            </p14:xfrm>
          </p:contentPart>
        </mc:Choice>
        <mc:Fallback xmlns="">
          <p:pic>
            <p:nvPicPr>
              <p:cNvPr id="33" name="インク 32">
                <a:extLst>
                  <a:ext uri="{FF2B5EF4-FFF2-40B4-BE49-F238E27FC236}">
                    <a16:creationId xmlns:a16="http://schemas.microsoft.com/office/drawing/2014/main" id="{B538FF9E-E30F-D740-8506-2D9DCE2E15E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588022" y="4703890"/>
                <a:ext cx="552960" cy="82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">
            <p14:nvContentPartPr>
              <p14:cNvPr id="34" name="インク 33">
                <a:extLst>
                  <a:ext uri="{FF2B5EF4-FFF2-40B4-BE49-F238E27FC236}">
                    <a16:creationId xmlns:a16="http://schemas.microsoft.com/office/drawing/2014/main" id="{27B7BDD9-05D9-5544-BCE4-D89A46151E8A}"/>
                  </a:ext>
                </a:extLst>
              </p14:cNvPr>
              <p14:cNvContentPartPr/>
              <p14:nvPr/>
            </p14:nvContentPartPr>
            <p14:xfrm>
              <a:off x="3231720" y="4484075"/>
              <a:ext cx="574174" cy="939337"/>
            </p14:xfrm>
          </p:contentPart>
        </mc:Choice>
        <mc:Fallback xmlns="">
          <p:pic>
            <p:nvPicPr>
              <p:cNvPr id="34" name="インク 33">
                <a:extLst>
                  <a:ext uri="{FF2B5EF4-FFF2-40B4-BE49-F238E27FC236}">
                    <a16:creationId xmlns:a16="http://schemas.microsoft.com/office/drawing/2014/main" id="{27B7BDD9-05D9-5544-BCE4-D89A46151E8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168323" y="4420708"/>
                <a:ext cx="700968" cy="106607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2">
            <p14:nvContentPartPr>
              <p14:cNvPr id="35" name="インク 34">
                <a:extLst>
                  <a:ext uri="{FF2B5EF4-FFF2-40B4-BE49-F238E27FC236}">
                    <a16:creationId xmlns:a16="http://schemas.microsoft.com/office/drawing/2014/main" id="{E9FDC714-2E66-864A-8A83-4281359BD438}"/>
                  </a:ext>
                </a:extLst>
              </p14:cNvPr>
              <p14:cNvContentPartPr/>
              <p14:nvPr/>
            </p14:nvContentPartPr>
            <p14:xfrm>
              <a:off x="3682054" y="4200900"/>
              <a:ext cx="747266" cy="1222512"/>
            </p14:xfrm>
          </p:contentPart>
        </mc:Choice>
        <mc:Fallback xmlns="">
          <p:pic>
            <p:nvPicPr>
              <p:cNvPr id="35" name="インク 34">
                <a:extLst>
                  <a:ext uri="{FF2B5EF4-FFF2-40B4-BE49-F238E27FC236}">
                    <a16:creationId xmlns:a16="http://schemas.microsoft.com/office/drawing/2014/main" id="{E9FDC714-2E66-864A-8A83-4281359BD43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618641" y="4137524"/>
                <a:ext cx="874092" cy="13492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4">
            <p14:nvContentPartPr>
              <p14:cNvPr id="36" name="インク 35">
                <a:extLst>
                  <a:ext uri="{FF2B5EF4-FFF2-40B4-BE49-F238E27FC236}">
                    <a16:creationId xmlns:a16="http://schemas.microsoft.com/office/drawing/2014/main" id="{ED027916-D92C-0249-9E4C-F9594F881A7E}"/>
                  </a:ext>
                </a:extLst>
              </p14:cNvPr>
              <p14:cNvContentPartPr/>
              <p14:nvPr/>
            </p14:nvContentPartPr>
            <p14:xfrm>
              <a:off x="4179900" y="3896438"/>
              <a:ext cx="885379" cy="1448462"/>
            </p14:xfrm>
          </p:contentPart>
        </mc:Choice>
        <mc:Fallback xmlns="">
          <p:pic>
            <p:nvPicPr>
              <p:cNvPr id="36" name="インク 35">
                <a:extLst>
                  <a:ext uri="{FF2B5EF4-FFF2-40B4-BE49-F238E27FC236}">
                    <a16:creationId xmlns:a16="http://schemas.microsoft.com/office/drawing/2014/main" id="{ED027916-D92C-0249-9E4C-F9594F881A7E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116504" y="3833054"/>
                <a:ext cx="1012170" cy="1575229"/>
              </a:xfrm>
              <a:prstGeom prst="rect">
                <a:avLst/>
              </a:prstGeom>
            </p:spPr>
          </p:pic>
        </mc:Fallback>
      </mc:AlternateContent>
      <p:pic>
        <p:nvPicPr>
          <p:cNvPr id="38" name="図 37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C6F0D48F-4F8A-3849-9B51-9B4E2F2716A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56006" y="3433662"/>
            <a:ext cx="2036393" cy="216401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7">
            <p14:nvContentPartPr>
              <p14:cNvPr id="41" name="インク 40">
                <a:extLst>
                  <a:ext uri="{FF2B5EF4-FFF2-40B4-BE49-F238E27FC236}">
                    <a16:creationId xmlns:a16="http://schemas.microsoft.com/office/drawing/2014/main" id="{85DE1003-7C72-DC4C-8300-1625DD39F90E}"/>
                  </a:ext>
                </a:extLst>
              </p14:cNvPr>
              <p14:cNvContentPartPr/>
              <p14:nvPr/>
            </p14:nvContentPartPr>
            <p14:xfrm rot="729193">
              <a:off x="6480670" y="4373313"/>
              <a:ext cx="230027" cy="376321"/>
            </p14:xfrm>
          </p:contentPart>
        </mc:Choice>
        <mc:Fallback xmlns="">
          <p:pic>
            <p:nvPicPr>
              <p:cNvPr id="41" name="インク 40">
                <a:extLst>
                  <a:ext uri="{FF2B5EF4-FFF2-40B4-BE49-F238E27FC236}">
                    <a16:creationId xmlns:a16="http://schemas.microsoft.com/office/drawing/2014/main" id="{85DE1003-7C72-DC4C-8300-1625DD39F90E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 rot="729193">
                <a:off x="6417314" y="4309993"/>
                <a:ext cx="356740" cy="50296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9">
            <p14:nvContentPartPr>
              <p14:cNvPr id="43" name="インク 42">
                <a:extLst>
                  <a:ext uri="{FF2B5EF4-FFF2-40B4-BE49-F238E27FC236}">
                    <a16:creationId xmlns:a16="http://schemas.microsoft.com/office/drawing/2014/main" id="{494D8205-9AA1-F446-ABF8-39155B83D21C}"/>
                  </a:ext>
                </a:extLst>
              </p14:cNvPr>
              <p14:cNvContentPartPr/>
              <p14:nvPr/>
            </p14:nvContentPartPr>
            <p14:xfrm rot="729193">
              <a:off x="6343912" y="4462960"/>
              <a:ext cx="188975" cy="309160"/>
            </p14:xfrm>
          </p:contentPart>
        </mc:Choice>
        <mc:Fallback xmlns="">
          <p:pic>
            <p:nvPicPr>
              <p:cNvPr id="43" name="インク 42">
                <a:extLst>
                  <a:ext uri="{FF2B5EF4-FFF2-40B4-BE49-F238E27FC236}">
                    <a16:creationId xmlns:a16="http://schemas.microsoft.com/office/drawing/2014/main" id="{494D8205-9AA1-F446-ABF8-39155B83D21C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 rot="729193">
                <a:off x="6280560" y="4399616"/>
                <a:ext cx="315678" cy="43584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1">
            <p14:nvContentPartPr>
              <p14:cNvPr id="44" name="インク 43">
                <a:extLst>
                  <a:ext uri="{FF2B5EF4-FFF2-40B4-BE49-F238E27FC236}">
                    <a16:creationId xmlns:a16="http://schemas.microsoft.com/office/drawing/2014/main" id="{85476BE9-4EFA-A240-814C-FF5D14AF6035}"/>
                  </a:ext>
                </a:extLst>
              </p14:cNvPr>
              <p14:cNvContentPartPr/>
              <p14:nvPr/>
            </p14:nvContentPartPr>
            <p14:xfrm rot="729193">
              <a:off x="6635463" y="4292017"/>
              <a:ext cx="251349" cy="411203"/>
            </p14:xfrm>
          </p:contentPart>
        </mc:Choice>
        <mc:Fallback xmlns="">
          <p:pic>
            <p:nvPicPr>
              <p:cNvPr id="44" name="インク 43">
                <a:extLst>
                  <a:ext uri="{FF2B5EF4-FFF2-40B4-BE49-F238E27FC236}">
                    <a16:creationId xmlns:a16="http://schemas.microsoft.com/office/drawing/2014/main" id="{85476BE9-4EFA-A240-814C-FF5D14AF6035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 rot="729193">
                <a:off x="6572086" y="4228700"/>
                <a:ext cx="378104" cy="53783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3">
            <p14:nvContentPartPr>
              <p14:cNvPr id="49" name="インク 48">
                <a:extLst>
                  <a:ext uri="{FF2B5EF4-FFF2-40B4-BE49-F238E27FC236}">
                    <a16:creationId xmlns:a16="http://schemas.microsoft.com/office/drawing/2014/main" id="{6B305731-8C11-3747-8D69-FA98F8B77CC4}"/>
                  </a:ext>
                </a:extLst>
              </p14:cNvPr>
              <p14:cNvContentPartPr/>
              <p14:nvPr/>
            </p14:nvContentPartPr>
            <p14:xfrm>
              <a:off x="4172640" y="-161280"/>
              <a:ext cx="360" cy="360"/>
            </p14:xfrm>
          </p:contentPart>
        </mc:Choice>
        <mc:Fallback xmlns="">
          <p:pic>
            <p:nvPicPr>
              <p:cNvPr id="49" name="インク 48">
                <a:extLst>
                  <a:ext uri="{FF2B5EF4-FFF2-40B4-BE49-F238E27FC236}">
                    <a16:creationId xmlns:a16="http://schemas.microsoft.com/office/drawing/2014/main" id="{6B305731-8C11-3747-8D69-FA98F8B77CC4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110000" y="-538920"/>
                <a:ext cx="126000" cy="75600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図 16" descr="海洋生物, サンゴ が含まれている画像&#10;&#10;自動的に生成された説明">
            <a:extLst>
              <a:ext uri="{FF2B5EF4-FFF2-40B4-BE49-F238E27FC236}">
                <a16:creationId xmlns:a16="http://schemas.microsoft.com/office/drawing/2014/main" id="{50499DE9-CC59-6E4D-B245-192CE0A35DB6}"/>
              </a:ext>
            </a:extLst>
          </p:cNvPr>
          <p:cNvPicPr>
            <a:picLocks noChangeAspect="1"/>
          </p:cNvPicPr>
          <p:nvPr/>
        </p:nvPicPr>
        <p:blipFill>
          <a:blip r:embed="rId2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20346785">
            <a:off x="844870" y="4706864"/>
            <a:ext cx="414707" cy="423171"/>
          </a:xfrm>
          <a:prstGeom prst="rect">
            <a:avLst/>
          </a:prstGeom>
        </p:spPr>
      </p:pic>
      <p:pic>
        <p:nvPicPr>
          <p:cNvPr id="7" name="図 6" descr="ロゴ&#10;&#10;自動的に生成された説明">
            <a:extLst>
              <a:ext uri="{FF2B5EF4-FFF2-40B4-BE49-F238E27FC236}">
                <a16:creationId xmlns:a16="http://schemas.microsoft.com/office/drawing/2014/main" id="{966B38B0-8BAF-F044-87B4-67CBA4F68058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1864058">
            <a:off x="2950859" y="5429544"/>
            <a:ext cx="478271" cy="46889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7">
            <p14:nvContentPartPr>
              <p14:cNvPr id="13" name="インク 12">
                <a:extLst>
                  <a:ext uri="{FF2B5EF4-FFF2-40B4-BE49-F238E27FC236}">
                    <a16:creationId xmlns:a16="http://schemas.microsoft.com/office/drawing/2014/main" id="{D32D7E8B-4C0A-DA4D-ADE6-83DDF6A758EE}"/>
                  </a:ext>
                </a:extLst>
              </p14:cNvPr>
              <p14:cNvContentPartPr/>
              <p14:nvPr/>
            </p14:nvContentPartPr>
            <p14:xfrm>
              <a:off x="4877999" y="2959295"/>
              <a:ext cx="1853640" cy="100800"/>
            </p14:xfrm>
          </p:contentPart>
        </mc:Choice>
        <mc:Fallback xmlns="">
          <p:pic>
            <p:nvPicPr>
              <p:cNvPr id="13" name="インク 12">
                <a:extLst>
                  <a:ext uri="{FF2B5EF4-FFF2-40B4-BE49-F238E27FC236}">
                    <a16:creationId xmlns:a16="http://schemas.microsoft.com/office/drawing/2014/main" id="{D32D7E8B-4C0A-DA4D-ADE6-83DDF6A758EE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4814999" y="2581655"/>
                <a:ext cx="1979280" cy="85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9">
            <p14:nvContentPartPr>
              <p14:cNvPr id="26" name="インク 25">
                <a:extLst>
                  <a:ext uri="{FF2B5EF4-FFF2-40B4-BE49-F238E27FC236}">
                    <a16:creationId xmlns:a16="http://schemas.microsoft.com/office/drawing/2014/main" id="{738AD695-2F3A-C647-8A00-F34C21BBABCB}"/>
                  </a:ext>
                </a:extLst>
              </p14:cNvPr>
              <p14:cNvContentPartPr/>
              <p14:nvPr/>
            </p14:nvContentPartPr>
            <p14:xfrm>
              <a:off x="1223982" y="3679738"/>
              <a:ext cx="1577563" cy="85787"/>
            </p14:xfrm>
          </p:contentPart>
        </mc:Choice>
        <mc:Fallback xmlns="">
          <p:pic>
            <p:nvPicPr>
              <p:cNvPr id="26" name="インク 25">
                <a:extLst>
                  <a:ext uri="{FF2B5EF4-FFF2-40B4-BE49-F238E27FC236}">
                    <a16:creationId xmlns:a16="http://schemas.microsoft.com/office/drawing/2014/main" id="{738AD695-2F3A-C647-8A00-F34C21BBABCB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160980" y="3301626"/>
                <a:ext cx="1703206" cy="842371"/>
              </a:xfrm>
              <a:prstGeom prst="rect">
                <a:avLst/>
              </a:prstGeom>
            </p:spPr>
          </p:pic>
        </mc:Fallback>
      </mc:AlternateContent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57DB6BC-E5F4-974B-B424-FB21CB156DE3}"/>
              </a:ext>
            </a:extLst>
          </p:cNvPr>
          <p:cNvSpPr txBox="1"/>
          <p:nvPr/>
        </p:nvSpPr>
        <p:spPr>
          <a:xfrm>
            <a:off x="1137556" y="298910"/>
            <a:ext cx="7061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おと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D69F824-4A8F-264F-82FE-53C89450F979}"/>
              </a:ext>
            </a:extLst>
          </p:cNvPr>
          <p:cNvSpPr txBox="1"/>
          <p:nvPr/>
        </p:nvSpPr>
        <p:spPr>
          <a:xfrm>
            <a:off x="2161474" y="303255"/>
            <a:ext cx="7061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つた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61E3298-D14D-1340-965E-C3F8B20A59A0}"/>
              </a:ext>
            </a:extLst>
          </p:cNvPr>
          <p:cNvSpPr txBox="1"/>
          <p:nvPr/>
        </p:nvSpPr>
        <p:spPr>
          <a:xfrm>
            <a:off x="3521567" y="303955"/>
            <a:ext cx="7061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  <a:endParaRPr kumimoji="1" lang="en-US" altLang="ja-JP" sz="1600" spc="3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E0D2494-DC3C-0341-851C-BF94954DD0C8}"/>
              </a:ext>
            </a:extLst>
          </p:cNvPr>
          <p:cNvSpPr txBox="1"/>
          <p:nvPr/>
        </p:nvSpPr>
        <p:spPr>
          <a:xfrm>
            <a:off x="648426" y="163296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もの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85EF6A3-7FEF-6F4F-8917-A03AE9F1C378}"/>
              </a:ext>
            </a:extLst>
          </p:cNvPr>
          <p:cNvSpPr txBox="1"/>
          <p:nvPr/>
        </p:nvSpPr>
        <p:spPr>
          <a:xfrm>
            <a:off x="1188697" y="2354692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もの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F1891381-FF78-AC43-AE01-335BD9074B79}"/>
              </a:ext>
            </a:extLst>
          </p:cNvPr>
          <p:cNvSpPr txBox="1"/>
          <p:nvPr/>
        </p:nvSpPr>
        <p:spPr>
          <a:xfrm>
            <a:off x="2707891" y="235708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6D4EBFE3-980D-5740-943B-A9E9E11A654A}"/>
              </a:ext>
            </a:extLst>
          </p:cNvPr>
          <p:cNvSpPr txBox="1"/>
          <p:nvPr/>
        </p:nvSpPr>
        <p:spPr>
          <a:xfrm>
            <a:off x="3563055" y="235947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つた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08E07AD6-A821-E94B-B518-2063C5AE554E}"/>
              </a:ext>
            </a:extLst>
          </p:cNvPr>
          <p:cNvSpPr txBox="1"/>
          <p:nvPr/>
        </p:nvSpPr>
        <p:spPr>
          <a:xfrm>
            <a:off x="4917069" y="2354692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B26AEFC3-5226-F146-9DB4-D82A77264D7E}"/>
              </a:ext>
            </a:extLst>
          </p:cNvPr>
          <p:cNvSpPr txBox="1"/>
          <p:nvPr/>
        </p:nvSpPr>
        <p:spPr>
          <a:xfrm>
            <a:off x="1264268" y="306553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8983F83-DEBB-D14B-884D-6A87AE7B5787}"/>
              </a:ext>
            </a:extLst>
          </p:cNvPr>
          <p:cNvSpPr txBox="1"/>
          <p:nvPr/>
        </p:nvSpPr>
        <p:spPr>
          <a:xfrm>
            <a:off x="2936805" y="306553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みみ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459AB8D0-4CF4-424B-B8EB-B5A477E157C0}"/>
              </a:ext>
            </a:extLst>
          </p:cNvPr>
          <p:cNvSpPr txBox="1"/>
          <p:nvPr/>
        </p:nvSpPr>
        <p:spPr>
          <a:xfrm>
            <a:off x="3588250" y="306553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とど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C9DD22E3-FAB8-F343-AC37-03F3583DC694}"/>
              </a:ext>
            </a:extLst>
          </p:cNvPr>
          <p:cNvSpPr txBox="1"/>
          <p:nvPr/>
        </p:nvSpPr>
        <p:spPr>
          <a:xfrm>
            <a:off x="4622589" y="306553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rgbClr val="F7797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おと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82CC154D-CEBB-9847-80E4-4DC210A13B9A}"/>
              </a:ext>
            </a:extLst>
          </p:cNvPr>
          <p:cNvSpPr txBox="1"/>
          <p:nvPr/>
        </p:nvSpPr>
        <p:spPr>
          <a:xfrm>
            <a:off x="5226400" y="306553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rgbClr val="F7797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きこ</a:t>
            </a:r>
          </a:p>
        </p:txBody>
      </p:sp>
    </p:spTree>
    <p:extLst>
      <p:ext uri="{BB962C8B-B14F-4D97-AF65-F5344CB8AC3E}">
        <p14:creationId xmlns:p14="http://schemas.microsoft.com/office/powerpoint/2010/main" val="41214684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4357D0BC-FD0C-BA4B-815B-DBF08A30E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3FD83E36-B536-D34A-B526-6B995D12A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257" y="217947"/>
            <a:ext cx="7886700" cy="1325563"/>
          </a:xfrm>
        </p:spPr>
        <p:txBody>
          <a:bodyPr/>
          <a:lstStyle/>
          <a:p>
            <a:r>
              <a:rPr kumimoji="1" lang="ja-JP" altLang="en-US">
                <a:latin typeface="Meiryo UI" panose="020B0604030504040204" pitchFamily="34" charset="-128"/>
                <a:ea typeface="Meiryo UI" panose="020B0604030504040204" pitchFamily="34" charset="-128"/>
              </a:rPr>
              <a:t>音の正体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5455CAA-DB66-F445-B641-CF8BC1A24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13525"/>
            <a:ext cx="7886700" cy="4511344"/>
          </a:xfrm>
          <a:noFill/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音の正体は</a:t>
            </a:r>
            <a:r>
              <a:rPr kumimoji="1" lang="ja-JP" altLang="en-US" dirty="0">
                <a:solidFill>
                  <a:srgbClr val="92E4FE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空気のゆれ</a:t>
            </a:r>
            <a:endParaRPr kumimoji="1" lang="en-US" altLang="ja-JP" dirty="0">
              <a:solidFill>
                <a:srgbClr val="92E4FE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このゆれの</a:t>
            </a:r>
            <a:r>
              <a:rPr lang="ja-JP" alt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大きさ</a:t>
            </a:r>
            <a:r>
              <a:rPr lang="ja-JP" altLang="en-US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や</a:t>
            </a:r>
            <a:r>
              <a:rPr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リズム</a:t>
            </a:r>
            <a:r>
              <a:rPr lang="ja-JP" altLang="en-US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によって、音の</a:t>
            </a:r>
            <a:r>
              <a:rPr lang="ja-JP" alt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大きさ</a:t>
            </a:r>
            <a:r>
              <a:rPr lang="ja-JP" altLang="en-US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や</a:t>
            </a:r>
            <a:r>
              <a:rPr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高さ</a:t>
            </a:r>
            <a:r>
              <a:rPr lang="ja-JP" altLang="en-US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も変わってくるんだ</a:t>
            </a:r>
            <a:endParaRPr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kumimoji="1" lang="ja-JP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→</a:t>
            </a:r>
            <a:r>
              <a:rPr kumimoji="1" lang="en-US" altLang="ja-JP" dirty="0">
                <a:solidFill>
                  <a:schemeClr val="accent5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 </a:t>
            </a:r>
            <a:r>
              <a:rPr lang="ja-JP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鳴き声コップの</a:t>
            </a:r>
            <a:r>
              <a:rPr lang="ja-JP" alt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糸を引っぱる強さ</a:t>
            </a:r>
            <a:r>
              <a:rPr lang="ja-JP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や</a:t>
            </a:r>
            <a:r>
              <a:rPr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糸のしゅるい</a:t>
            </a:r>
            <a:r>
              <a:rPr lang="ja-JP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を</a:t>
            </a:r>
            <a:endParaRPr lang="en-US" altLang="ja-JP" dirty="0">
              <a:solidFill>
                <a:schemeClr val="accent5">
                  <a:lumMod val="60000"/>
                  <a:lumOff val="4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ja-JP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　変えれば、ゆれの大きさやリズムが変わって、</a:t>
            </a:r>
            <a:endParaRPr lang="en-US" altLang="ja-JP" dirty="0">
              <a:solidFill>
                <a:schemeClr val="accent5">
                  <a:lumMod val="60000"/>
                  <a:lumOff val="4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ja-JP" alt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　音の大きさ</a:t>
            </a:r>
            <a:r>
              <a:rPr lang="ja-JP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や</a:t>
            </a:r>
            <a:r>
              <a:rPr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高さ</a:t>
            </a:r>
            <a:r>
              <a:rPr lang="ja-JP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も変わるよ！</a:t>
            </a:r>
            <a:endParaRPr kumimoji="1" lang="en-US" altLang="ja-JP" dirty="0">
              <a:solidFill>
                <a:schemeClr val="accent5">
                  <a:lumMod val="60000"/>
                  <a:lumOff val="4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12" name="図 11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31B31287-B876-6246-96AD-083815AB3F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49" name="インク 48">
                <a:extLst>
                  <a:ext uri="{FF2B5EF4-FFF2-40B4-BE49-F238E27FC236}">
                    <a16:creationId xmlns:a16="http://schemas.microsoft.com/office/drawing/2014/main" id="{6B305731-8C11-3747-8D69-FA98F8B77CC4}"/>
                  </a:ext>
                </a:extLst>
              </p14:cNvPr>
              <p14:cNvContentPartPr/>
              <p14:nvPr/>
            </p14:nvContentPartPr>
            <p14:xfrm>
              <a:off x="4172640" y="-161280"/>
              <a:ext cx="360" cy="360"/>
            </p14:xfrm>
          </p:contentPart>
        </mc:Choice>
        <mc:Fallback xmlns="">
          <p:pic>
            <p:nvPicPr>
              <p:cNvPr id="49" name="インク 48">
                <a:extLst>
                  <a:ext uri="{FF2B5EF4-FFF2-40B4-BE49-F238E27FC236}">
                    <a16:creationId xmlns:a16="http://schemas.microsoft.com/office/drawing/2014/main" id="{6B305731-8C11-3747-8D69-FA98F8B77CC4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110000" y="-538920"/>
                <a:ext cx="126000" cy="756000"/>
              </a:xfrm>
              <a:prstGeom prst="rect">
                <a:avLst/>
              </a:prstGeom>
            </p:spPr>
          </p:pic>
        </mc:Fallback>
      </mc:AlternateContent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57DB6BC-E5F4-974B-B424-FB21CB156DE3}"/>
              </a:ext>
            </a:extLst>
          </p:cNvPr>
          <p:cNvSpPr txBox="1"/>
          <p:nvPr/>
        </p:nvSpPr>
        <p:spPr>
          <a:xfrm>
            <a:off x="1137556" y="298910"/>
            <a:ext cx="7061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おと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DB7402A6-52CA-084A-B32F-81A4F7BAECB8}"/>
              </a:ext>
            </a:extLst>
          </p:cNvPr>
          <p:cNvSpPr txBox="1"/>
          <p:nvPr/>
        </p:nvSpPr>
        <p:spPr>
          <a:xfrm>
            <a:off x="2164073" y="298910"/>
            <a:ext cx="12866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しょうたい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E9AD45AE-1FF0-E54D-9381-03AD5328F627}"/>
              </a:ext>
            </a:extLst>
          </p:cNvPr>
          <p:cNvSpPr txBox="1"/>
          <p:nvPr/>
        </p:nvSpPr>
        <p:spPr>
          <a:xfrm>
            <a:off x="887819" y="160667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おと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602BD06D-25B0-2444-9FCB-D347B014BF08}"/>
              </a:ext>
            </a:extLst>
          </p:cNvPr>
          <p:cNvSpPr txBox="1"/>
          <p:nvPr/>
        </p:nvSpPr>
        <p:spPr>
          <a:xfrm>
            <a:off x="1472927" y="1606671"/>
            <a:ext cx="10634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しょうたい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788FC712-FE2C-BD4A-8FBD-D9D1DC33710A}"/>
              </a:ext>
            </a:extLst>
          </p:cNvPr>
          <p:cNvSpPr txBox="1"/>
          <p:nvPr/>
        </p:nvSpPr>
        <p:spPr>
          <a:xfrm>
            <a:off x="2634983" y="1606671"/>
            <a:ext cx="10634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>
                <a:solidFill>
                  <a:srgbClr val="92E4FE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71A80B5-F849-ED49-8E4C-7A8ED44E8E0F}"/>
              </a:ext>
            </a:extLst>
          </p:cNvPr>
          <p:cNvSpPr txBox="1"/>
          <p:nvPr/>
        </p:nvSpPr>
        <p:spPr>
          <a:xfrm>
            <a:off x="2324050" y="237894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6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おお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D7F570CB-D942-D144-BA0A-725A650EA0E7}"/>
              </a:ext>
            </a:extLst>
          </p:cNvPr>
          <p:cNvSpPr txBox="1"/>
          <p:nvPr/>
        </p:nvSpPr>
        <p:spPr>
          <a:xfrm>
            <a:off x="5590857" y="237289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おと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91BA5AFA-0402-6C43-9AEB-44B16EA3B15B}"/>
              </a:ext>
            </a:extLst>
          </p:cNvPr>
          <p:cNvSpPr txBox="1"/>
          <p:nvPr/>
        </p:nvSpPr>
        <p:spPr>
          <a:xfrm>
            <a:off x="6228572" y="240922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6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おお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BBA1EC8C-956C-AB4B-B6B6-C938DA6C569E}"/>
              </a:ext>
            </a:extLst>
          </p:cNvPr>
          <p:cNvSpPr txBox="1"/>
          <p:nvPr/>
        </p:nvSpPr>
        <p:spPr>
          <a:xfrm>
            <a:off x="7401332" y="237288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たか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27F67928-2A4D-374C-8507-5775D48AD6F3}"/>
              </a:ext>
            </a:extLst>
          </p:cNvPr>
          <p:cNvSpPr txBox="1"/>
          <p:nvPr/>
        </p:nvSpPr>
        <p:spPr>
          <a:xfrm>
            <a:off x="1790929" y="523486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6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おお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694EEEB2-6C30-C94C-A113-4AE7543899B9}"/>
              </a:ext>
            </a:extLst>
          </p:cNvPr>
          <p:cNvSpPr txBox="1"/>
          <p:nvPr/>
        </p:nvSpPr>
        <p:spPr>
          <a:xfrm>
            <a:off x="2955297" y="524347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たか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3A346E8B-01B7-3D40-A90B-FA6C3614286A}"/>
              </a:ext>
            </a:extLst>
          </p:cNvPr>
          <p:cNvSpPr txBox="1"/>
          <p:nvPr/>
        </p:nvSpPr>
        <p:spPr>
          <a:xfrm>
            <a:off x="1137556" y="5234862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6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おと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20F67F1A-A6C5-BD4C-AB00-E12EAB4D1C76}"/>
              </a:ext>
            </a:extLst>
          </p:cNvPr>
          <p:cNvSpPr txBox="1"/>
          <p:nvPr/>
        </p:nvSpPr>
        <p:spPr>
          <a:xfrm>
            <a:off x="5865767" y="449874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5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AC115502-3F40-3A4D-8275-BB071DD7799B}"/>
              </a:ext>
            </a:extLst>
          </p:cNvPr>
          <p:cNvSpPr txBox="1"/>
          <p:nvPr/>
        </p:nvSpPr>
        <p:spPr>
          <a:xfrm>
            <a:off x="3510908" y="4498742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5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おお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D5BEF976-49D1-954E-AD1D-B84CABFA8FF5}"/>
              </a:ext>
            </a:extLst>
          </p:cNvPr>
          <p:cNvSpPr txBox="1"/>
          <p:nvPr/>
        </p:nvSpPr>
        <p:spPr>
          <a:xfrm>
            <a:off x="1242311" y="371567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5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4786B479-D699-1D47-AD17-58EE4DE801B5}"/>
              </a:ext>
            </a:extLst>
          </p:cNvPr>
          <p:cNvSpPr txBox="1"/>
          <p:nvPr/>
        </p:nvSpPr>
        <p:spPr>
          <a:xfrm>
            <a:off x="1766213" y="371070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5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こえ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3409CE56-5985-E540-9353-AC21D95B3CAA}"/>
              </a:ext>
            </a:extLst>
          </p:cNvPr>
          <p:cNvSpPr txBox="1"/>
          <p:nvPr/>
        </p:nvSpPr>
        <p:spPr>
          <a:xfrm>
            <a:off x="3112275" y="3715822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6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いと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C8E629EF-6991-E34A-A1AE-E3DDC14104D1}"/>
              </a:ext>
            </a:extLst>
          </p:cNvPr>
          <p:cNvSpPr txBox="1"/>
          <p:nvPr/>
        </p:nvSpPr>
        <p:spPr>
          <a:xfrm>
            <a:off x="3844657" y="371070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6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60DF00A0-EDB4-914F-ACCB-293F1C95D879}"/>
              </a:ext>
            </a:extLst>
          </p:cNvPr>
          <p:cNvSpPr txBox="1"/>
          <p:nvPr/>
        </p:nvSpPr>
        <p:spPr>
          <a:xfrm>
            <a:off x="4890612" y="371567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6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つよ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7F843E92-9DA7-CE4E-B053-6A3703EA7C02}"/>
              </a:ext>
            </a:extLst>
          </p:cNvPr>
          <p:cNvSpPr txBox="1"/>
          <p:nvPr/>
        </p:nvSpPr>
        <p:spPr>
          <a:xfrm>
            <a:off x="5784163" y="372064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いと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3B4D6BE4-AA53-8541-B27D-4761297B4C71}"/>
              </a:ext>
            </a:extLst>
          </p:cNvPr>
          <p:cNvSpPr txBox="1"/>
          <p:nvPr/>
        </p:nvSpPr>
        <p:spPr>
          <a:xfrm>
            <a:off x="3902258" y="524347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5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1DA22548-842F-B84E-8D1E-83F2A29EB194}"/>
              </a:ext>
            </a:extLst>
          </p:cNvPr>
          <p:cNvSpPr txBox="1"/>
          <p:nvPr/>
        </p:nvSpPr>
        <p:spPr>
          <a:xfrm>
            <a:off x="974362" y="300449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E9EFE23-CB30-4E38-A017-19C6C919DE4B}"/>
              </a:ext>
            </a:extLst>
          </p:cNvPr>
          <p:cNvSpPr txBox="1"/>
          <p:nvPr/>
        </p:nvSpPr>
        <p:spPr>
          <a:xfrm>
            <a:off x="1195017" y="449874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5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</a:t>
            </a:r>
          </a:p>
        </p:txBody>
      </p:sp>
    </p:spTree>
    <p:extLst>
      <p:ext uri="{BB962C8B-B14F-4D97-AF65-F5344CB8AC3E}">
        <p14:creationId xmlns:p14="http://schemas.microsoft.com/office/powerpoint/2010/main" val="30893267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4357D0BC-FD0C-BA4B-815B-DBF08A30E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3FD83E36-B536-D34A-B526-6B995D12A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257" y="217947"/>
            <a:ext cx="7886700" cy="1325563"/>
          </a:xfrm>
        </p:spPr>
        <p:txBody>
          <a:bodyPr>
            <a:normAutofit/>
          </a:bodyPr>
          <a:lstStyle/>
          <a:p>
            <a:r>
              <a:rPr kumimoji="1" lang="ja-JP" altLang="en-US" b="1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実験②</a:t>
            </a:r>
            <a:r>
              <a:rPr kumimoji="1" lang="en-US" altLang="ja-JP" sz="3500" b="1" dirty="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〜</a:t>
            </a:r>
            <a:r>
              <a:rPr kumimoji="1" lang="ja-JP" altLang="en-US" sz="3500" b="1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素材を変えてやってみよう！</a:t>
            </a:r>
            <a:r>
              <a:rPr kumimoji="1" lang="en-US" altLang="ja-JP" sz="3500" b="1" dirty="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〜</a:t>
            </a:r>
            <a:endParaRPr kumimoji="1" lang="ja-JP" altLang="en-US" sz="3500" b="1">
              <a:solidFill>
                <a:schemeClr val="accent5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5455CAA-DB66-F445-B641-CF8BC1A24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54604"/>
            <a:ext cx="7886700" cy="4522359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kumimoji="1" lang="ja-JP" altLang="en-US" dirty="0">
                <a:solidFill>
                  <a:schemeClr val="accent6">
                    <a:lumMod val="40000"/>
                    <a:lumOff val="6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実験</a:t>
            </a:r>
            <a:r>
              <a:rPr kumimoji="1" lang="en-US" altLang="ja-JP" dirty="0">
                <a:solidFill>
                  <a:schemeClr val="accent6">
                    <a:lumMod val="40000"/>
                    <a:lumOff val="6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①</a:t>
            </a:r>
            <a:r>
              <a:rPr kumimoji="1" lang="ja-JP" altLang="en-US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で作った鳴き声コップを、糸やコップの</a:t>
            </a:r>
            <a:endParaRPr kumimoji="1"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kumimoji="1" lang="ja-JP" altLang="en-US" dirty="0">
                <a:solidFill>
                  <a:srgbClr val="FFFD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素材を変えて</a:t>
            </a:r>
            <a:r>
              <a:rPr kumimoji="1" lang="ja-JP" altLang="en-US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また作ってみよう！</a:t>
            </a:r>
            <a:endParaRPr kumimoji="1"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kumimoji="1" lang="ja-JP" altLang="en-US" sz="3200" dirty="0">
                <a:solidFill>
                  <a:srgbClr val="92E4FE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音はどう変わるかな？たしかめてみよう！</a:t>
            </a:r>
            <a:endParaRPr kumimoji="1" lang="en-US" altLang="ja-JP" sz="3200" dirty="0">
              <a:solidFill>
                <a:srgbClr val="92E4FE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12" name="図 11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31B31287-B876-6246-96AD-083815AB3F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E7755B9-B3B6-8E4E-A9FE-9456546C9486}"/>
              </a:ext>
            </a:extLst>
          </p:cNvPr>
          <p:cNvSpPr txBox="1"/>
          <p:nvPr/>
        </p:nvSpPr>
        <p:spPr>
          <a:xfrm>
            <a:off x="3329354" y="399406"/>
            <a:ext cx="12072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そざい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3CD8CC9-0589-F54D-976B-47733870A36C}"/>
              </a:ext>
            </a:extLst>
          </p:cNvPr>
          <p:cNvSpPr txBox="1"/>
          <p:nvPr/>
        </p:nvSpPr>
        <p:spPr>
          <a:xfrm>
            <a:off x="1239844" y="316062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5B2D3FF-6540-1940-B616-8545F8C85267}"/>
              </a:ext>
            </a:extLst>
          </p:cNvPr>
          <p:cNvSpPr txBox="1"/>
          <p:nvPr/>
        </p:nvSpPr>
        <p:spPr>
          <a:xfrm>
            <a:off x="4533139" y="399406"/>
            <a:ext cx="12072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</a:t>
            </a:r>
            <a:endParaRPr kumimoji="1" lang="en-US" altLang="ja-JP" sz="1600" spc="300" dirty="0">
              <a:solidFill>
                <a:schemeClr val="accent5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B85CF70-96F1-F445-AC40-BDA7AC50F906}"/>
              </a:ext>
            </a:extLst>
          </p:cNvPr>
          <p:cNvSpPr txBox="1"/>
          <p:nvPr/>
        </p:nvSpPr>
        <p:spPr>
          <a:xfrm>
            <a:off x="1355173" y="3060637"/>
            <a:ext cx="10634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rgbClr val="92E4FE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おと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55CF700-2282-5F46-9F61-C2DBD8C0CF65}"/>
              </a:ext>
            </a:extLst>
          </p:cNvPr>
          <p:cNvSpPr txBox="1"/>
          <p:nvPr/>
        </p:nvSpPr>
        <p:spPr>
          <a:xfrm>
            <a:off x="3094727" y="2348990"/>
            <a:ext cx="10634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つく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935215C-2254-3E45-81A2-8AD751BA0CD0}"/>
              </a:ext>
            </a:extLst>
          </p:cNvPr>
          <p:cNvSpPr txBox="1"/>
          <p:nvPr/>
        </p:nvSpPr>
        <p:spPr>
          <a:xfrm>
            <a:off x="2031283" y="1607527"/>
            <a:ext cx="10634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つく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4BEBE41-5BD7-B244-816B-C129DF747F8B}"/>
              </a:ext>
            </a:extLst>
          </p:cNvPr>
          <p:cNvSpPr txBox="1"/>
          <p:nvPr/>
        </p:nvSpPr>
        <p:spPr>
          <a:xfrm>
            <a:off x="681995" y="1611335"/>
            <a:ext cx="10634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6">
                    <a:lumMod val="40000"/>
                    <a:lumOff val="6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BA4FB20-0634-2945-AA01-9F5B50955280}"/>
              </a:ext>
            </a:extLst>
          </p:cNvPr>
          <p:cNvSpPr txBox="1"/>
          <p:nvPr/>
        </p:nvSpPr>
        <p:spPr>
          <a:xfrm>
            <a:off x="2962026" y="1611335"/>
            <a:ext cx="10634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489DCBD-D0E7-B14C-80E8-05D2C97F6E98}"/>
              </a:ext>
            </a:extLst>
          </p:cNvPr>
          <p:cNvSpPr txBox="1"/>
          <p:nvPr/>
        </p:nvSpPr>
        <p:spPr>
          <a:xfrm>
            <a:off x="3496980" y="1607527"/>
            <a:ext cx="10634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ごえ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84E8959-BA54-0741-924A-B41744A76898}"/>
              </a:ext>
            </a:extLst>
          </p:cNvPr>
          <p:cNvSpPr txBox="1"/>
          <p:nvPr/>
        </p:nvSpPr>
        <p:spPr>
          <a:xfrm>
            <a:off x="5068110" y="1613398"/>
            <a:ext cx="10634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いと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081CCC9-A250-A642-9D38-02DFCC34B5BE}"/>
              </a:ext>
            </a:extLst>
          </p:cNvPr>
          <p:cNvSpPr txBox="1"/>
          <p:nvPr/>
        </p:nvSpPr>
        <p:spPr>
          <a:xfrm>
            <a:off x="787115" y="2348990"/>
            <a:ext cx="10634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rgbClr val="FFFD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そざい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6F6731A-07FD-B346-891A-33C057111967}"/>
              </a:ext>
            </a:extLst>
          </p:cNvPr>
          <p:cNvSpPr txBox="1"/>
          <p:nvPr/>
        </p:nvSpPr>
        <p:spPr>
          <a:xfrm>
            <a:off x="1746799" y="2348990"/>
            <a:ext cx="10634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rgbClr val="FFFD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54D07F1-F6D3-0346-84B9-44E4AFA7FFD5}"/>
              </a:ext>
            </a:extLst>
          </p:cNvPr>
          <p:cNvSpPr txBox="1"/>
          <p:nvPr/>
        </p:nvSpPr>
        <p:spPr>
          <a:xfrm>
            <a:off x="2723081" y="3060637"/>
            <a:ext cx="10634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rgbClr val="92E4FE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B4964B9-FFF1-4C67-93FA-1462BC30939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3548" b="33549"/>
          <a:stretch/>
        </p:blipFill>
        <p:spPr>
          <a:xfrm>
            <a:off x="3001677" y="4054838"/>
            <a:ext cx="3140644" cy="20007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867229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4357D0BC-FD0C-BA4B-815B-DBF08A30E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3FD83E36-B536-D34A-B526-6B995D12A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257" y="217947"/>
            <a:ext cx="7886700" cy="1325563"/>
          </a:xfrm>
        </p:spPr>
        <p:txBody>
          <a:bodyPr/>
          <a:lstStyle/>
          <a:p>
            <a:r>
              <a:rPr kumimoji="1" lang="ja-JP" altLang="en-US"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もう一度かくにん！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5455CAA-DB66-F445-B641-CF8BC1A24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54604"/>
            <a:ext cx="7886700" cy="452235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kumimoji="1" lang="ja-JP" altLang="en-US" u="sng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実験は広いところでやろう！</a:t>
            </a:r>
            <a:endParaRPr kumimoji="1" lang="en-US" altLang="ja-JP" u="sng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ja-JP" altLang="en-US">
                <a:solidFill>
                  <a:schemeClr val="accent5">
                    <a:lumMod val="40000"/>
                    <a:lumOff val="6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せまいと、友だちとぶつかってあぶないよ。</a:t>
            </a:r>
            <a:endParaRPr lang="en-US" altLang="ja-JP" dirty="0">
              <a:solidFill>
                <a:schemeClr val="accent5">
                  <a:lumMod val="40000"/>
                  <a:lumOff val="6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kumimoji="1" lang="ja-JP" altLang="en-US" u="sng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やり方をしっかり理解してから始めよう！</a:t>
            </a:r>
            <a:endParaRPr kumimoji="1" lang="en-US" altLang="ja-JP" u="sng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kumimoji="1" lang="ja-JP" altLang="en-US">
                <a:solidFill>
                  <a:schemeClr val="accent5">
                    <a:lumMod val="40000"/>
                    <a:lumOff val="6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やり方をまちがえると、うまく結果が出ないことがあるよ。</a:t>
            </a:r>
            <a:endParaRPr kumimoji="1" lang="en-US" altLang="ja-JP" dirty="0">
              <a:solidFill>
                <a:schemeClr val="accent5">
                  <a:lumMod val="40000"/>
                  <a:lumOff val="6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kumimoji="1" lang="ja-JP" altLang="en-US" u="sng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カッターやきりなどを使うときは、あぶないので大人にやってもらおう！</a:t>
            </a:r>
            <a:endParaRPr kumimoji="1" lang="en-US" altLang="ja-JP" u="sng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12" name="図 11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31B31287-B876-6246-96AD-083815AB3F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2902F32-157C-6244-AAFF-FA027CC451F8}"/>
              </a:ext>
            </a:extLst>
          </p:cNvPr>
          <p:cNvSpPr txBox="1"/>
          <p:nvPr/>
        </p:nvSpPr>
        <p:spPr>
          <a:xfrm>
            <a:off x="2033037" y="311877"/>
            <a:ext cx="10068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いちど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42C0574-73B5-AF4D-ABE5-F5C24156DC61}"/>
              </a:ext>
            </a:extLst>
          </p:cNvPr>
          <p:cNvSpPr txBox="1"/>
          <p:nvPr/>
        </p:nvSpPr>
        <p:spPr>
          <a:xfrm>
            <a:off x="955954" y="163181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CF1EEF3-5D57-0047-BE91-A4612843843A}"/>
              </a:ext>
            </a:extLst>
          </p:cNvPr>
          <p:cNvSpPr txBox="1"/>
          <p:nvPr/>
        </p:nvSpPr>
        <p:spPr>
          <a:xfrm>
            <a:off x="1939806" y="163073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ひろ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ADE0C8C-9CB9-4546-9A77-8BD8BDC3F5AF}"/>
              </a:ext>
            </a:extLst>
          </p:cNvPr>
          <p:cNvSpPr txBox="1"/>
          <p:nvPr/>
        </p:nvSpPr>
        <p:spPr>
          <a:xfrm>
            <a:off x="3167030" y="299578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りかい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C59C34C-B062-D940-A1DA-B2C561B24F97}"/>
              </a:ext>
            </a:extLst>
          </p:cNvPr>
          <p:cNvSpPr txBox="1"/>
          <p:nvPr/>
        </p:nvSpPr>
        <p:spPr>
          <a:xfrm>
            <a:off x="1449532" y="299578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5E7D61E-66D6-DB41-A12D-9264AE1C1E2E}"/>
              </a:ext>
            </a:extLst>
          </p:cNvPr>
          <p:cNvSpPr txBox="1"/>
          <p:nvPr/>
        </p:nvSpPr>
        <p:spPr>
          <a:xfrm>
            <a:off x="4835005" y="299578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はじ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D8D8EAF-9F59-A447-8B3C-645E59DC1DF3}"/>
              </a:ext>
            </a:extLst>
          </p:cNvPr>
          <p:cNvSpPr txBox="1"/>
          <p:nvPr/>
        </p:nvSpPr>
        <p:spPr>
          <a:xfrm>
            <a:off x="3515793" y="438624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つか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A82DE3B-6BE1-AA42-AB7B-4D30F10AB239}"/>
              </a:ext>
            </a:extLst>
          </p:cNvPr>
          <p:cNvSpPr txBox="1"/>
          <p:nvPr/>
        </p:nvSpPr>
        <p:spPr>
          <a:xfrm>
            <a:off x="6940040" y="438624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おとな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2C54021-D89C-9B4B-867F-F95679B1AF2B}"/>
              </a:ext>
            </a:extLst>
          </p:cNvPr>
          <p:cNvSpPr txBox="1"/>
          <p:nvPr/>
        </p:nvSpPr>
        <p:spPr>
          <a:xfrm>
            <a:off x="1553100" y="3715339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AB6C926-AF83-2848-9E2E-036E698C29C9}"/>
              </a:ext>
            </a:extLst>
          </p:cNvPr>
          <p:cNvSpPr txBox="1"/>
          <p:nvPr/>
        </p:nvSpPr>
        <p:spPr>
          <a:xfrm>
            <a:off x="4292888" y="3718212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6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けっか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DC20A7F-DAFB-2845-AF9E-16AAA76D6225}"/>
              </a:ext>
            </a:extLst>
          </p:cNvPr>
          <p:cNvSpPr txBox="1"/>
          <p:nvPr/>
        </p:nvSpPr>
        <p:spPr>
          <a:xfrm>
            <a:off x="5163900" y="3715338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で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319E6BE-F6E6-5940-8692-354CCD7BC719}"/>
              </a:ext>
            </a:extLst>
          </p:cNvPr>
          <p:cNvSpPr txBox="1"/>
          <p:nvPr/>
        </p:nvSpPr>
        <p:spPr>
          <a:xfrm>
            <a:off x="2260884" y="2332863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とも</a:t>
            </a:r>
          </a:p>
        </p:txBody>
      </p:sp>
    </p:spTree>
    <p:extLst>
      <p:ext uri="{BB962C8B-B14F-4D97-AF65-F5344CB8AC3E}">
        <p14:creationId xmlns:p14="http://schemas.microsoft.com/office/powerpoint/2010/main" val="41904000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4357D0BC-FD0C-BA4B-815B-DBF08A30E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3FD83E36-B536-D34A-B526-6B995D12A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257" y="217947"/>
            <a:ext cx="7886700" cy="1325563"/>
          </a:xfrm>
        </p:spPr>
        <p:txBody>
          <a:bodyPr/>
          <a:lstStyle/>
          <a:p>
            <a:r>
              <a:rPr kumimoji="1" lang="ja-JP" altLang="en-US" b="1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実験②</a:t>
            </a:r>
            <a:r>
              <a:rPr kumimoji="1" lang="en-US" altLang="ja-JP" dirty="0">
                <a:latin typeface="Meiryo UI" panose="020B0604030504040204" pitchFamily="34" charset="-128"/>
                <a:ea typeface="Meiryo UI" panose="020B0604030504040204" pitchFamily="34" charset="-128"/>
              </a:rPr>
              <a:t>〜</a:t>
            </a:r>
            <a:r>
              <a:rPr kumimoji="1" lang="ja-JP" altLang="en-US">
                <a:latin typeface="Meiryo UI" panose="020B0604030504040204" pitchFamily="34" charset="-128"/>
                <a:ea typeface="Meiryo UI" panose="020B0604030504040204" pitchFamily="34" charset="-128"/>
              </a:rPr>
              <a:t>準備するもの</a:t>
            </a:r>
            <a:r>
              <a:rPr kumimoji="1" lang="en-US" altLang="ja-JP" dirty="0">
                <a:latin typeface="Meiryo UI" panose="020B0604030504040204" pitchFamily="34" charset="-128"/>
                <a:ea typeface="Meiryo UI" panose="020B0604030504040204" pitchFamily="34" charset="-128"/>
              </a:rPr>
              <a:t>〜</a:t>
            </a:r>
            <a:endParaRPr kumimoji="1" lang="ja-JP" altLang="en-US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5455CAA-DB66-F445-B641-CF8BC1A24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54604"/>
            <a:ext cx="7886700" cy="452235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ja-JP" altLang="en-US">
                <a:solidFill>
                  <a:srgbClr val="FFFD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缶、プラスチックのコップ、段ボール箱など</a:t>
            </a:r>
            <a:endParaRPr lang="en-US" altLang="ja-JP" dirty="0">
              <a:solidFill>
                <a:srgbClr val="FFFD78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>
              <a:lnSpc>
                <a:spcPct val="150000"/>
              </a:lnSpc>
            </a:pPr>
            <a:r>
              <a:rPr lang="ja-JP" altLang="en-US">
                <a:solidFill>
                  <a:srgbClr val="FFFD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毛糸、ビニールひもなど　</a:t>
            </a:r>
            <a:endParaRPr lang="en-US" altLang="ja-JP" dirty="0">
              <a:solidFill>
                <a:srgbClr val="FFFD78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クリップ</a:t>
            </a:r>
            <a:r>
              <a:rPr lang="ja-JP" altLang="en-US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</a:t>
            </a:r>
            <a:r>
              <a:rPr kumimoji="1" lang="en-US" altLang="ja-JP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1</a:t>
            </a:r>
            <a:r>
              <a:rPr lang="ja-JP" altLang="en-US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こ</a:t>
            </a:r>
            <a:endParaRPr kumimoji="1"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セロハンテープ</a:t>
            </a:r>
            <a:endParaRPr kumimoji="1"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きり</a:t>
            </a:r>
            <a:endParaRPr kumimoji="1"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>
              <a:lnSpc>
                <a:spcPct val="150000"/>
              </a:lnSpc>
            </a:pPr>
            <a:r>
              <a:rPr lang="ja-JP" altLang="en-US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はさみ</a:t>
            </a:r>
            <a:endParaRPr kumimoji="1"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12" name="図 11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31B31287-B876-6246-96AD-083815AB3F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pic>
        <p:nvPicPr>
          <p:cNvPr id="6" name="図 5" descr="紙コップに入った飲み物&#10;&#10;自動的に生成された説明">
            <a:extLst>
              <a:ext uri="{FF2B5EF4-FFF2-40B4-BE49-F238E27FC236}">
                <a16:creationId xmlns:a16="http://schemas.microsoft.com/office/drawing/2014/main" id="{40C0B0A0-632C-F548-973F-F48CE66A78B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0000"/>
          <a:stretch/>
        </p:blipFill>
        <p:spPr>
          <a:xfrm>
            <a:off x="6344994" y="1992811"/>
            <a:ext cx="753473" cy="1408995"/>
          </a:xfrm>
          <a:prstGeom prst="rect">
            <a:avLst/>
          </a:prstGeom>
        </p:spPr>
      </p:pic>
      <p:pic>
        <p:nvPicPr>
          <p:cNvPr id="8" name="図 7" descr="黒い背景と白い文字のロゴ&#10;&#10;中程度の精度で自動的に生成された説明">
            <a:extLst>
              <a:ext uri="{FF2B5EF4-FFF2-40B4-BE49-F238E27FC236}">
                <a16:creationId xmlns:a16="http://schemas.microsoft.com/office/drawing/2014/main" id="{CB497855-1E99-6C4F-884B-30C2FFE48F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56103" y="4849156"/>
            <a:ext cx="1201141" cy="1377532"/>
          </a:xfrm>
          <a:prstGeom prst="rect">
            <a:avLst/>
          </a:prstGeom>
          <a:effectLst/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9725ACDC-B41D-5245-8510-53E2B1547379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26528" y="3365286"/>
            <a:ext cx="753473" cy="1177302"/>
          </a:xfrm>
          <a:prstGeom prst="rect">
            <a:avLst/>
          </a:prstGeom>
        </p:spPr>
      </p:pic>
      <p:pic>
        <p:nvPicPr>
          <p:cNvPr id="13" name="図 12" descr="バッグ が含まれている画像&#10;&#10;自動的に生成された説明">
            <a:extLst>
              <a:ext uri="{FF2B5EF4-FFF2-40B4-BE49-F238E27FC236}">
                <a16:creationId xmlns:a16="http://schemas.microsoft.com/office/drawing/2014/main" id="{00AED665-B2D4-4C4F-8BC4-7725F9500CA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15004" y="3654260"/>
            <a:ext cx="1600346" cy="1119008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6C74ECBC-77F1-7145-934E-B96B252D9AF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07193" y="4442200"/>
            <a:ext cx="1565910" cy="1838494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84F7EA3-5AB3-FF42-8023-3EFBF85B6EB0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80E3694-13E6-174E-9ED4-53534E6FB149}"/>
              </a:ext>
            </a:extLst>
          </p:cNvPr>
          <p:cNvSpPr txBox="1"/>
          <p:nvPr/>
        </p:nvSpPr>
        <p:spPr>
          <a:xfrm>
            <a:off x="3429664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>
                <a:latin typeface="Meiryo UI" panose="020B0604030504040204" pitchFamily="34" charset="-128"/>
                <a:ea typeface="Meiryo UI" panose="020B0604030504040204" pitchFamily="34" charset="-128"/>
              </a:rPr>
              <a:t>じゅんび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BE371D6-C358-FB41-B279-3315F052727A}"/>
              </a:ext>
            </a:extLst>
          </p:cNvPr>
          <p:cNvSpPr txBox="1"/>
          <p:nvPr/>
        </p:nvSpPr>
        <p:spPr>
          <a:xfrm>
            <a:off x="873658" y="163181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rgbClr val="FFFD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かん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18D3E70-3EE2-1347-802A-F9CAB896AD3F}"/>
              </a:ext>
            </a:extLst>
          </p:cNvPr>
          <p:cNvSpPr txBox="1"/>
          <p:nvPr/>
        </p:nvSpPr>
        <p:spPr>
          <a:xfrm>
            <a:off x="982420" y="240225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rgbClr val="FFFD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けいと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2CA46B3-4877-B249-8DDB-34F4A3181B3B}"/>
              </a:ext>
            </a:extLst>
          </p:cNvPr>
          <p:cNvSpPr txBox="1"/>
          <p:nvPr/>
        </p:nvSpPr>
        <p:spPr>
          <a:xfrm>
            <a:off x="4236694" y="163073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rgbClr val="FFFD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だん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51DDD20-8334-BA44-B1AD-BA773942DBB2}"/>
              </a:ext>
            </a:extLst>
          </p:cNvPr>
          <p:cNvSpPr txBox="1"/>
          <p:nvPr/>
        </p:nvSpPr>
        <p:spPr>
          <a:xfrm>
            <a:off x="5478573" y="163073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rgbClr val="FFFD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ばこ</a:t>
            </a:r>
          </a:p>
        </p:txBody>
      </p:sp>
      <p:pic>
        <p:nvPicPr>
          <p:cNvPr id="24" name="Picture 2" descr="糸巻きのイラスト（白）">
            <a:extLst>
              <a:ext uri="{FF2B5EF4-FFF2-40B4-BE49-F238E27FC236}">
                <a16:creationId xmlns:a16="http://schemas.microsoft.com/office/drawing/2014/main" id="{89F5698B-B748-4FA1-9E35-A7E73575DC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8130" y="1784627"/>
            <a:ext cx="1427446" cy="1562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31485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4357D0BC-FD0C-BA4B-815B-DBF08A30E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3FD83E36-B536-D34A-B526-6B995D12A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257" y="217947"/>
            <a:ext cx="7886700" cy="1325563"/>
          </a:xfrm>
        </p:spPr>
        <p:txBody>
          <a:bodyPr/>
          <a:lstStyle/>
          <a:p>
            <a:r>
              <a:rPr kumimoji="1" lang="ja-JP" altLang="en-US" b="1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実験②</a:t>
            </a:r>
            <a:r>
              <a:rPr kumimoji="1" lang="en-US" altLang="ja-JP" sz="3600" dirty="0">
                <a:solidFill>
                  <a:schemeClr val="accent5">
                    <a:lumMod val="5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〜</a:t>
            </a:r>
            <a:r>
              <a:rPr kumimoji="1" lang="ja-JP" altLang="en-US" sz="3600">
                <a:solidFill>
                  <a:schemeClr val="accent5">
                    <a:lumMod val="5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鳴き声コップのつくり方</a:t>
            </a:r>
            <a:r>
              <a:rPr kumimoji="1" lang="en-US" altLang="ja-JP" sz="3600" dirty="0">
                <a:solidFill>
                  <a:schemeClr val="accent5">
                    <a:lumMod val="5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〜</a:t>
            </a:r>
            <a:endParaRPr kumimoji="1" lang="ja-JP" altLang="en-US">
              <a:solidFill>
                <a:schemeClr val="accent5">
                  <a:lumMod val="5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12" name="図 11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31B31287-B876-6246-96AD-083815AB3F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5455CAA-DB66-F445-B641-CF8BC1A24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541248"/>
            <a:ext cx="7886700" cy="4570185"/>
          </a:xfrm>
        </p:spPr>
        <p:txBody>
          <a:bodyPr>
            <a:normAutofit/>
          </a:bodyPr>
          <a:lstStyle/>
          <a:p>
            <a:pPr marL="514350" indent="-514350">
              <a:lnSpc>
                <a:spcPct val="200000"/>
              </a:lnSpc>
              <a:buFont typeface="+mj-ea"/>
              <a:buAutoNum type="circleNumDbPlain"/>
            </a:pPr>
            <a:r>
              <a:rPr kumimoji="1" lang="ja-JP" altLang="en-US" sz="25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コップの底に、きりであなをあける。</a:t>
            </a:r>
            <a:endParaRPr kumimoji="1" lang="en-US" altLang="ja-JP" sz="25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514350" indent="-514350">
              <a:lnSpc>
                <a:spcPct val="200000"/>
              </a:lnSpc>
              <a:buFont typeface="+mj-ea"/>
              <a:buAutoNum type="circleNumDbPlain" startAt="2"/>
            </a:pPr>
            <a:r>
              <a:rPr kumimoji="1" lang="ja-JP" altLang="en-US" sz="2500" dirty="0">
                <a:solidFill>
                  <a:schemeClr val="accent5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コップの外からあなに糸を通す。</a:t>
            </a:r>
            <a:endParaRPr kumimoji="1" lang="en-US" altLang="ja-JP" sz="2500" dirty="0">
              <a:solidFill>
                <a:schemeClr val="accent5">
                  <a:lumMod val="60000"/>
                  <a:lumOff val="4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514350" indent="-514350">
              <a:lnSpc>
                <a:spcPct val="150000"/>
              </a:lnSpc>
              <a:buFont typeface="+mj-ea"/>
              <a:buAutoNum type="circleNumDbPlain" startAt="3"/>
            </a:pPr>
            <a:r>
              <a:rPr lang="ja-JP" altLang="en-US" sz="25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コップの口の方で糸をクリップに数回まきつけ、</a:t>
            </a:r>
            <a:endParaRPr lang="en-US" altLang="ja-JP" sz="25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ja-JP" altLang="en-US" sz="25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　 セロハンテープでとめる。</a:t>
            </a:r>
            <a:endParaRPr lang="en-US" altLang="ja-JP" sz="25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514350" indent="-514350">
              <a:lnSpc>
                <a:spcPct val="200000"/>
              </a:lnSpc>
              <a:buFont typeface="+mj-ea"/>
              <a:buAutoNum type="circleNumDbPlain" startAt="4"/>
            </a:pPr>
            <a:r>
              <a:rPr lang="ja-JP" altLang="en-US" sz="2500" dirty="0">
                <a:solidFill>
                  <a:schemeClr val="accent5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コップの内側から、セロハンテープでクリップを底にはりつける。</a:t>
            </a:r>
            <a:endParaRPr lang="en-US" altLang="ja-JP" sz="2500" dirty="0">
              <a:solidFill>
                <a:schemeClr val="accent5">
                  <a:lumMod val="60000"/>
                  <a:lumOff val="4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B39C87D-89A6-DE46-B88D-AD3B142E9F88}"/>
              </a:ext>
            </a:extLst>
          </p:cNvPr>
          <p:cNvSpPr txBox="1"/>
          <p:nvPr/>
        </p:nvSpPr>
        <p:spPr>
          <a:xfrm>
            <a:off x="5421155" y="1736153"/>
            <a:ext cx="3094194" cy="95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000" dirty="0">
                <a:solidFill>
                  <a:srgbClr val="D5FC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※</a:t>
            </a:r>
            <a:r>
              <a:rPr kumimoji="1" lang="ja-JP" altLang="en-US" sz="2000">
                <a:solidFill>
                  <a:srgbClr val="D5FC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 きりはとがってあぶないので、これは</a:t>
            </a:r>
            <a:r>
              <a:rPr kumimoji="1" lang="ja-JP" altLang="en-US" sz="2000" b="1">
                <a:solidFill>
                  <a:srgbClr val="D5FC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大人に</a:t>
            </a:r>
            <a:r>
              <a:rPr kumimoji="1" lang="ja-JP" altLang="en-US" sz="2000">
                <a:solidFill>
                  <a:srgbClr val="D5FC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やってもらおう！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13" name="インク 12">
                <a:extLst>
                  <a:ext uri="{FF2B5EF4-FFF2-40B4-BE49-F238E27FC236}">
                    <a16:creationId xmlns:a16="http://schemas.microsoft.com/office/drawing/2014/main" id="{4F4ED9A7-AFE2-7F49-B6CF-95D3E5165B46}"/>
                  </a:ext>
                </a:extLst>
              </p14:cNvPr>
              <p14:cNvContentPartPr/>
              <p14:nvPr/>
            </p14:nvContentPartPr>
            <p14:xfrm>
              <a:off x="6145201" y="2630665"/>
              <a:ext cx="576000" cy="75600"/>
            </p14:xfrm>
          </p:contentPart>
        </mc:Choice>
        <mc:Fallback xmlns="">
          <p:pic>
            <p:nvPicPr>
              <p:cNvPr id="13" name="インク 12">
                <a:extLst>
                  <a:ext uri="{FF2B5EF4-FFF2-40B4-BE49-F238E27FC236}">
                    <a16:creationId xmlns:a16="http://schemas.microsoft.com/office/drawing/2014/main" id="{4F4ED9A7-AFE2-7F49-B6CF-95D3E5165B4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082201" y="2252665"/>
                <a:ext cx="701640" cy="831240"/>
              </a:xfrm>
              <a:prstGeom prst="rect">
                <a:avLst/>
              </a:prstGeom>
            </p:spPr>
          </p:pic>
        </mc:Fallback>
      </mc:AlternateContent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B36AD92-97A6-994B-B79F-ABF26D12B454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B7D1710-1B16-0E4A-99E1-0AC2B5643935}"/>
              </a:ext>
            </a:extLst>
          </p:cNvPr>
          <p:cNvSpPr txBox="1"/>
          <p:nvPr/>
        </p:nvSpPr>
        <p:spPr>
          <a:xfrm>
            <a:off x="3332092" y="392973"/>
            <a:ext cx="7061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>
                    <a:lumMod val="5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</a:t>
            </a:r>
            <a:endParaRPr kumimoji="1" lang="en-US" altLang="ja-JP" sz="1600" spc="300" dirty="0">
              <a:solidFill>
                <a:schemeClr val="accent5">
                  <a:lumMod val="5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5662B3D-850E-ED4F-A817-AFD2333A6B07}"/>
              </a:ext>
            </a:extLst>
          </p:cNvPr>
          <p:cNvSpPr txBox="1"/>
          <p:nvPr/>
        </p:nvSpPr>
        <p:spPr>
          <a:xfrm>
            <a:off x="2053130" y="163756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そこ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8ECB395-57F1-974B-8E7B-6516905942F3}"/>
              </a:ext>
            </a:extLst>
          </p:cNvPr>
          <p:cNvSpPr txBox="1"/>
          <p:nvPr/>
        </p:nvSpPr>
        <p:spPr>
          <a:xfrm>
            <a:off x="2057085" y="252264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5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そと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1182226-8FFC-4F4F-A62A-9810663E3EAC}"/>
              </a:ext>
            </a:extLst>
          </p:cNvPr>
          <p:cNvSpPr txBox="1"/>
          <p:nvPr/>
        </p:nvSpPr>
        <p:spPr>
          <a:xfrm>
            <a:off x="3631103" y="253089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5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いと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37C9F95-570C-7440-AF80-6D8579920204}"/>
              </a:ext>
            </a:extLst>
          </p:cNvPr>
          <p:cNvSpPr txBox="1"/>
          <p:nvPr/>
        </p:nvSpPr>
        <p:spPr>
          <a:xfrm>
            <a:off x="4193728" y="252757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5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とお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DC17B9E-3A1B-D349-99D3-6A974687151A}"/>
              </a:ext>
            </a:extLst>
          </p:cNvPr>
          <p:cNvSpPr txBox="1"/>
          <p:nvPr/>
        </p:nvSpPr>
        <p:spPr>
          <a:xfrm>
            <a:off x="6080202" y="2137130"/>
            <a:ext cx="9197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D5FC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おとな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71B7E6D-7D28-004F-AE99-018FC023485D}"/>
              </a:ext>
            </a:extLst>
          </p:cNvPr>
          <p:cNvSpPr txBox="1"/>
          <p:nvPr/>
        </p:nvSpPr>
        <p:spPr>
          <a:xfrm>
            <a:off x="2068285" y="328608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くち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C05024C-08A7-3B41-AAD9-04E7AFB22E84}"/>
              </a:ext>
            </a:extLst>
          </p:cNvPr>
          <p:cNvSpPr txBox="1"/>
          <p:nvPr/>
        </p:nvSpPr>
        <p:spPr>
          <a:xfrm>
            <a:off x="2613933" y="328607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ほう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289138C-3486-6247-A106-0A6D8615100C}"/>
              </a:ext>
            </a:extLst>
          </p:cNvPr>
          <p:cNvSpPr txBox="1"/>
          <p:nvPr/>
        </p:nvSpPr>
        <p:spPr>
          <a:xfrm>
            <a:off x="3191875" y="328607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いと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9FCBB1C-F7E1-DC4F-9EDA-C8CC6C62D873}"/>
              </a:ext>
            </a:extLst>
          </p:cNvPr>
          <p:cNvSpPr txBox="1"/>
          <p:nvPr/>
        </p:nvSpPr>
        <p:spPr>
          <a:xfrm>
            <a:off x="4812834" y="327748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すうかい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7397538-589E-3248-BAD0-AB324AB116B0}"/>
              </a:ext>
            </a:extLst>
          </p:cNvPr>
          <p:cNvSpPr txBox="1"/>
          <p:nvPr/>
        </p:nvSpPr>
        <p:spPr>
          <a:xfrm>
            <a:off x="2042706" y="475877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5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うちがわ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5C78FAD-5BFE-204E-97FF-6E94D6AFB695}"/>
              </a:ext>
            </a:extLst>
          </p:cNvPr>
          <p:cNvSpPr txBox="1"/>
          <p:nvPr/>
        </p:nvSpPr>
        <p:spPr>
          <a:xfrm>
            <a:off x="6421655" y="475877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5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そこ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20B0271-584C-1046-B152-8AC443894B0E}"/>
              </a:ext>
            </a:extLst>
          </p:cNvPr>
          <p:cNvSpPr txBox="1"/>
          <p:nvPr/>
        </p:nvSpPr>
        <p:spPr>
          <a:xfrm>
            <a:off x="4004155" y="392973"/>
            <a:ext cx="7061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>
                    <a:lumMod val="5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ごえ</a:t>
            </a:r>
            <a:endParaRPr kumimoji="1" lang="en-US" altLang="ja-JP" sz="1600" spc="300" dirty="0">
              <a:solidFill>
                <a:schemeClr val="accent5">
                  <a:lumMod val="5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8E3FC74D-0069-5F40-8F3B-65C1AEA9A668}"/>
              </a:ext>
            </a:extLst>
          </p:cNvPr>
          <p:cNvSpPr txBox="1"/>
          <p:nvPr/>
        </p:nvSpPr>
        <p:spPr>
          <a:xfrm>
            <a:off x="6616965" y="392973"/>
            <a:ext cx="7061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>
                    <a:lumMod val="5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  <a:endParaRPr kumimoji="1" lang="en-US" altLang="ja-JP" sz="1600" spc="300" dirty="0">
              <a:solidFill>
                <a:schemeClr val="accent5">
                  <a:lumMod val="5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113550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4357D0BC-FD0C-BA4B-815B-DBF08A30E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3FD83E36-B536-D34A-B526-6B995D12A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257" y="217947"/>
            <a:ext cx="7886700" cy="1325563"/>
          </a:xfrm>
        </p:spPr>
        <p:txBody>
          <a:bodyPr/>
          <a:lstStyle/>
          <a:p>
            <a:r>
              <a:rPr lang="ja-JP" altLang="en-US" b="1">
                <a:solidFill>
                  <a:srgbClr val="5B9BD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実験②</a:t>
            </a:r>
            <a:r>
              <a:rPr lang="en-US" altLang="ja-JP" sz="3500" b="1" dirty="0">
                <a:solidFill>
                  <a:srgbClr val="5B9BD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〜</a:t>
            </a:r>
            <a:r>
              <a:rPr lang="ja-JP" altLang="en-US" sz="3500" b="1">
                <a:solidFill>
                  <a:srgbClr val="5B9BD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素材を変えてやってみよう！</a:t>
            </a:r>
            <a:r>
              <a:rPr lang="en-US" altLang="ja-JP" sz="3500" b="1" dirty="0">
                <a:solidFill>
                  <a:srgbClr val="5B9BD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〜</a:t>
            </a:r>
            <a:endParaRPr kumimoji="1" lang="ja-JP" altLang="en-US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5455CAA-DB66-F445-B641-CF8BC1A24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543510"/>
            <a:ext cx="7886700" cy="4351338"/>
          </a:xfrm>
        </p:spPr>
        <p:txBody>
          <a:bodyPr anchor="ctr"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ja-JP" altLang="en-US" sz="5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いろんな</a:t>
            </a:r>
            <a:r>
              <a:rPr lang="ja-JP" altLang="en-US" sz="5400">
                <a:solidFill>
                  <a:schemeClr val="accent6">
                    <a:lumMod val="40000"/>
                    <a:lumOff val="6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ひも</a:t>
            </a:r>
            <a:r>
              <a:rPr lang="ja-JP" altLang="en-US" sz="5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や</a:t>
            </a:r>
            <a:r>
              <a:rPr lang="ja-JP" altLang="en-US" sz="5400">
                <a:solidFill>
                  <a:schemeClr val="accent5">
                    <a:lumMod val="40000"/>
                    <a:lumOff val="6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コップ</a:t>
            </a:r>
            <a:r>
              <a:rPr lang="ja-JP" altLang="en-US" sz="5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で作って音を鳴らしてみよう！</a:t>
            </a:r>
            <a:endParaRPr lang="en-US" altLang="ja-JP" sz="54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en-US" altLang="ja-JP" sz="54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12" name="図 11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31B31287-B876-6246-96AD-083815AB3F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38AEB64-52B1-914C-9AF8-D9653BA085AE}"/>
              </a:ext>
            </a:extLst>
          </p:cNvPr>
          <p:cNvSpPr txBox="1"/>
          <p:nvPr/>
        </p:nvSpPr>
        <p:spPr>
          <a:xfrm>
            <a:off x="6742751" y="1959336"/>
            <a:ext cx="9014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つく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B1B0F2E-3C99-FC46-B01E-64A2235171EB}"/>
              </a:ext>
            </a:extLst>
          </p:cNvPr>
          <p:cNvSpPr txBox="1"/>
          <p:nvPr/>
        </p:nvSpPr>
        <p:spPr>
          <a:xfrm>
            <a:off x="3329354" y="399406"/>
            <a:ext cx="12072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そざい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89EB056-4358-9C46-A589-558DAEC9A565}"/>
              </a:ext>
            </a:extLst>
          </p:cNvPr>
          <p:cNvSpPr txBox="1"/>
          <p:nvPr/>
        </p:nvSpPr>
        <p:spPr>
          <a:xfrm>
            <a:off x="1251419" y="304487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7E1B436-75BE-3A41-B55C-41419F4DF469}"/>
              </a:ext>
            </a:extLst>
          </p:cNvPr>
          <p:cNvSpPr txBox="1"/>
          <p:nvPr/>
        </p:nvSpPr>
        <p:spPr>
          <a:xfrm>
            <a:off x="4533139" y="399406"/>
            <a:ext cx="12072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</a:t>
            </a:r>
            <a:endParaRPr kumimoji="1" lang="en-US" altLang="ja-JP" sz="1600" spc="300" dirty="0">
              <a:solidFill>
                <a:schemeClr val="accent5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1607128-E035-AC43-B354-AEC9CD8D7115}"/>
              </a:ext>
            </a:extLst>
          </p:cNvPr>
          <p:cNvSpPr txBox="1"/>
          <p:nvPr/>
        </p:nvSpPr>
        <p:spPr>
          <a:xfrm>
            <a:off x="1804861" y="3180913"/>
            <a:ext cx="9014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おと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4D93FB7-EC38-7046-B2C0-4C92B7DB85F2}"/>
              </a:ext>
            </a:extLst>
          </p:cNvPr>
          <p:cNvSpPr txBox="1"/>
          <p:nvPr/>
        </p:nvSpPr>
        <p:spPr>
          <a:xfrm>
            <a:off x="3152024" y="3180913"/>
            <a:ext cx="9014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48918ADD-E60D-B14B-8B75-D2E87AE05FFB}"/>
              </a:ext>
            </a:extLst>
          </p:cNvPr>
          <p:cNvGrpSpPr/>
          <p:nvPr/>
        </p:nvGrpSpPr>
        <p:grpSpPr>
          <a:xfrm>
            <a:off x="1577445" y="4714099"/>
            <a:ext cx="5989108" cy="818648"/>
            <a:chOff x="1244995" y="4627888"/>
            <a:chExt cx="6625633" cy="807209"/>
          </a:xfrm>
        </p:grpSpPr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1CE89C03-8CDE-9B47-8923-2F72DEDA7663}"/>
                </a:ext>
              </a:extLst>
            </p:cNvPr>
            <p:cNvSpPr/>
            <p:nvPr/>
          </p:nvSpPr>
          <p:spPr>
            <a:xfrm>
              <a:off x="1290078" y="4627888"/>
              <a:ext cx="6486122" cy="807209"/>
            </a:xfrm>
            <a:prstGeom prst="rect">
              <a:avLst/>
            </a:prstGeom>
            <a:solidFill>
              <a:srgbClr val="54AC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63DDF181-3F2F-2149-AB73-02D0EA400BAB}"/>
                </a:ext>
              </a:extLst>
            </p:cNvPr>
            <p:cNvSpPr/>
            <p:nvPr/>
          </p:nvSpPr>
          <p:spPr>
            <a:xfrm>
              <a:off x="1244995" y="4652175"/>
              <a:ext cx="6625633" cy="7175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ja-JP" altLang="en-US" sz="3200">
                  <a:solidFill>
                    <a:schemeClr val="bg1"/>
                  </a:solidFill>
                  <a:latin typeface="Meiryo UI" panose="020B0604030504040204" pitchFamily="34" charset="-128"/>
                  <a:ea typeface="Meiryo UI" panose="020B0604030504040204" pitchFamily="34" charset="-128"/>
                </a:rPr>
                <a:t>音の高さや音色はどう変わるかな？</a:t>
              </a:r>
              <a:endParaRPr lang="en-US" altLang="ja-JP" sz="32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4F2FA2F2-7DB0-9D40-AE0B-1E856A1D42AC}"/>
                </a:ext>
              </a:extLst>
            </p:cNvPr>
            <p:cNvSpPr txBox="1"/>
            <p:nvPr/>
          </p:nvSpPr>
          <p:spPr>
            <a:xfrm>
              <a:off x="1414100" y="4638883"/>
              <a:ext cx="90142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spc="300">
                  <a:solidFill>
                    <a:schemeClr val="bg1"/>
                  </a:solidFill>
                  <a:latin typeface="Meiryo UI" panose="020B0604030504040204" pitchFamily="34" charset="-128"/>
                  <a:ea typeface="Meiryo UI" panose="020B0604030504040204" pitchFamily="34" charset="-128"/>
                </a:rPr>
                <a:t>おと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BBCA53E8-B449-9548-B5AE-6F471BCF6E80}"/>
                </a:ext>
              </a:extLst>
            </p:cNvPr>
            <p:cNvSpPr txBox="1"/>
            <p:nvPr/>
          </p:nvSpPr>
          <p:spPr>
            <a:xfrm>
              <a:off x="2238260" y="4638883"/>
              <a:ext cx="90142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spc="300">
                  <a:solidFill>
                    <a:schemeClr val="bg1"/>
                  </a:solidFill>
                  <a:latin typeface="Meiryo UI" panose="020B0604030504040204" pitchFamily="34" charset="-128"/>
                  <a:ea typeface="Meiryo UI" panose="020B0604030504040204" pitchFamily="34" charset="-128"/>
                </a:rPr>
                <a:t>たか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8D5F2AB7-B43A-F546-94B9-AD144D1DB184}"/>
                </a:ext>
              </a:extLst>
            </p:cNvPr>
            <p:cNvSpPr txBox="1"/>
            <p:nvPr/>
          </p:nvSpPr>
          <p:spPr>
            <a:xfrm>
              <a:off x="3489928" y="4638883"/>
              <a:ext cx="90142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spc="300">
                  <a:solidFill>
                    <a:schemeClr val="bg1"/>
                  </a:solidFill>
                  <a:latin typeface="Meiryo UI" panose="020B0604030504040204" pitchFamily="34" charset="-128"/>
                  <a:ea typeface="Meiryo UI" panose="020B0604030504040204" pitchFamily="34" charset="-128"/>
                </a:rPr>
                <a:t>ねいろ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A1FF43B1-B176-E548-A934-CC4926576E74}"/>
                </a:ext>
              </a:extLst>
            </p:cNvPr>
            <p:cNvSpPr txBox="1"/>
            <p:nvPr/>
          </p:nvSpPr>
          <p:spPr>
            <a:xfrm>
              <a:off x="5320329" y="4638883"/>
              <a:ext cx="90142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spc="300">
                  <a:solidFill>
                    <a:schemeClr val="bg1"/>
                  </a:solidFill>
                  <a:latin typeface="Meiryo UI" panose="020B0604030504040204" pitchFamily="34" charset="-128"/>
                  <a:ea typeface="Meiryo UI" panose="020B0604030504040204" pitchFamily="34" charset="-128"/>
                </a:rPr>
                <a:t>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68425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4357D0BC-FD0C-BA4B-815B-DBF08A30E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pic>
        <p:nvPicPr>
          <p:cNvPr id="12" name="図 11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31B31287-B876-6246-96AD-083815AB3F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sp>
        <p:nvSpPr>
          <p:cNvPr id="14" name="タイトル 1">
            <a:extLst>
              <a:ext uri="{FF2B5EF4-FFF2-40B4-BE49-F238E27FC236}">
                <a16:creationId xmlns:a16="http://schemas.microsoft.com/office/drawing/2014/main" id="{100A0F49-1523-4B48-BEFA-A6A7D5F12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257" y="217947"/>
            <a:ext cx="7886700" cy="1325563"/>
          </a:xfrm>
        </p:spPr>
        <p:txBody>
          <a:bodyPr/>
          <a:lstStyle/>
          <a:p>
            <a:r>
              <a:rPr lang="ja-JP" altLang="en-US">
                <a:latin typeface="Meiryo UI" panose="020B0604030504040204" pitchFamily="34" charset="-128"/>
                <a:ea typeface="Meiryo UI" panose="020B0604030504040204" pitchFamily="34" charset="-128"/>
              </a:rPr>
              <a:t>まとめ</a:t>
            </a:r>
            <a:endParaRPr kumimoji="1" lang="ja-JP" altLang="en-US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8" name="コンテンツ プレースホルダー 2">
            <a:extLst>
              <a:ext uri="{FF2B5EF4-FFF2-40B4-BE49-F238E27FC236}">
                <a16:creationId xmlns:a16="http://schemas.microsoft.com/office/drawing/2014/main" id="{FB4BA065-A046-E24A-8C6B-D5CBC55906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18791"/>
            <a:ext cx="5604882" cy="4606396"/>
          </a:xfrm>
        </p:spPr>
        <p:txBody>
          <a:bodyPr>
            <a:normAutofit/>
          </a:bodyPr>
          <a:lstStyle/>
          <a:p>
            <a:pPr marL="0" indent="0" algn="r">
              <a:lnSpc>
                <a:spcPct val="150000"/>
              </a:lnSpc>
              <a:buNone/>
            </a:pPr>
            <a:r>
              <a:rPr kumimoji="1" lang="ja-JP" altLang="en-US" sz="32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今日は音について実験したよ！</a:t>
            </a:r>
            <a:endParaRPr kumimoji="1" lang="en-US" altLang="ja-JP" sz="32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ja-JP" altLang="en-US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音の正体は</a:t>
            </a:r>
            <a:r>
              <a:rPr lang="ja-JP" altLang="en-US" dirty="0">
                <a:solidFill>
                  <a:srgbClr val="93E4F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空気のゆれ</a:t>
            </a:r>
            <a:r>
              <a:rPr lang="ja-JP" altLang="en-US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であることが分かったよ</a:t>
            </a:r>
            <a:endParaRPr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kumimoji="1" lang="ja-JP" altLang="en-US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ゆれの</a:t>
            </a:r>
            <a:r>
              <a:rPr kumimoji="1" lang="ja-JP" alt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大きさ</a:t>
            </a:r>
            <a:r>
              <a:rPr kumimoji="1" lang="ja-JP" altLang="en-US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や</a:t>
            </a:r>
            <a:r>
              <a:rPr kumimoji="1"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リズム</a:t>
            </a:r>
            <a:r>
              <a:rPr kumimoji="1" lang="ja-JP" altLang="en-US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が変わると、</a:t>
            </a:r>
            <a:endParaRPr kumimoji="1"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kumimoji="1" lang="ja-JP" altLang="en-US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音の</a:t>
            </a:r>
            <a:r>
              <a:rPr kumimoji="1" lang="ja-JP" alt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大きさ</a:t>
            </a:r>
            <a:r>
              <a:rPr kumimoji="1" lang="ja-JP" altLang="en-US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や</a:t>
            </a:r>
            <a:r>
              <a:rPr kumimoji="1"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高さ</a:t>
            </a:r>
            <a:r>
              <a:rPr kumimoji="1" lang="ja-JP" altLang="en-US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も変わることが</a:t>
            </a:r>
            <a:endParaRPr kumimoji="1"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kumimoji="1" lang="ja-JP" altLang="en-US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分かったよ</a:t>
            </a:r>
            <a:endParaRPr kumimoji="1"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B6FF2E0-4949-D543-BE79-7099850CECDB}"/>
              </a:ext>
            </a:extLst>
          </p:cNvPr>
          <p:cNvSpPr txBox="1"/>
          <p:nvPr/>
        </p:nvSpPr>
        <p:spPr>
          <a:xfrm>
            <a:off x="921272" y="2447182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おと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0FDF0137-EA1A-5C4A-8A3C-2CE92AC31AF4}"/>
              </a:ext>
            </a:extLst>
          </p:cNvPr>
          <p:cNvSpPr txBox="1"/>
          <p:nvPr/>
        </p:nvSpPr>
        <p:spPr>
          <a:xfrm>
            <a:off x="1506380" y="2447182"/>
            <a:ext cx="10634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しょうたい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E55316A-B1A0-E34C-9E75-1E0964C2990B}"/>
              </a:ext>
            </a:extLst>
          </p:cNvPr>
          <p:cNvSpPr txBox="1"/>
          <p:nvPr/>
        </p:nvSpPr>
        <p:spPr>
          <a:xfrm>
            <a:off x="2668436" y="2447182"/>
            <a:ext cx="10634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>
                <a:solidFill>
                  <a:srgbClr val="92E4FE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4B233BF8-214F-CE4D-981D-A52C81A52CE5}"/>
              </a:ext>
            </a:extLst>
          </p:cNvPr>
          <p:cNvSpPr txBox="1"/>
          <p:nvPr/>
        </p:nvSpPr>
        <p:spPr>
          <a:xfrm>
            <a:off x="890591" y="457752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おと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5E316C3E-8DA4-2742-AA43-3821F97029E5}"/>
              </a:ext>
            </a:extLst>
          </p:cNvPr>
          <p:cNvSpPr txBox="1"/>
          <p:nvPr/>
        </p:nvSpPr>
        <p:spPr>
          <a:xfrm>
            <a:off x="1824075" y="385166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6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おお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1B6B23AF-D831-2E45-ABDD-15CCCA72DE88}"/>
              </a:ext>
            </a:extLst>
          </p:cNvPr>
          <p:cNvSpPr txBox="1"/>
          <p:nvPr/>
        </p:nvSpPr>
        <p:spPr>
          <a:xfrm>
            <a:off x="1518789" y="456414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6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おお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C447925A-4F53-A34D-8BCE-21C22BD19583}"/>
              </a:ext>
            </a:extLst>
          </p:cNvPr>
          <p:cNvSpPr txBox="1"/>
          <p:nvPr/>
        </p:nvSpPr>
        <p:spPr>
          <a:xfrm>
            <a:off x="2698987" y="456414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たか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CD9E0A12-E9DB-EB42-9ED8-4464DEDC74CA}"/>
              </a:ext>
            </a:extLst>
          </p:cNvPr>
          <p:cNvSpPr txBox="1"/>
          <p:nvPr/>
        </p:nvSpPr>
        <p:spPr>
          <a:xfrm>
            <a:off x="4177888" y="384740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9611E854-6087-E246-A5A9-8D2389BD1208}"/>
              </a:ext>
            </a:extLst>
          </p:cNvPr>
          <p:cNvSpPr txBox="1"/>
          <p:nvPr/>
        </p:nvSpPr>
        <p:spPr>
          <a:xfrm>
            <a:off x="3670572" y="456414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3F516CB2-1D6D-604A-9E56-A148A13EF555}"/>
              </a:ext>
            </a:extLst>
          </p:cNvPr>
          <p:cNvSpPr txBox="1"/>
          <p:nvPr/>
        </p:nvSpPr>
        <p:spPr>
          <a:xfrm>
            <a:off x="971922" y="535621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わ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B4FD9214-FEA4-3C4C-83AF-64EC917D65D9}"/>
              </a:ext>
            </a:extLst>
          </p:cNvPr>
          <p:cNvSpPr txBox="1"/>
          <p:nvPr/>
        </p:nvSpPr>
        <p:spPr>
          <a:xfrm>
            <a:off x="2257063" y="161879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おと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ABC4EA20-A273-8546-AC56-31415D541E5B}"/>
              </a:ext>
            </a:extLst>
          </p:cNvPr>
          <p:cNvSpPr txBox="1"/>
          <p:nvPr/>
        </p:nvSpPr>
        <p:spPr>
          <a:xfrm>
            <a:off x="4000015" y="1618790"/>
            <a:ext cx="1051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ECA7C30-761F-BD43-8DB5-87C6111B645D}"/>
              </a:ext>
            </a:extLst>
          </p:cNvPr>
          <p:cNvSpPr txBox="1"/>
          <p:nvPr/>
        </p:nvSpPr>
        <p:spPr>
          <a:xfrm>
            <a:off x="971922" y="309057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わ</a:t>
            </a:r>
          </a:p>
        </p:txBody>
      </p:sp>
      <p:pic>
        <p:nvPicPr>
          <p:cNvPr id="47" name="図 46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9E52BDA5-FE24-2945-9978-D501FEF449B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3659"/>
          <a:stretch/>
        </p:blipFill>
        <p:spPr>
          <a:xfrm>
            <a:off x="6045965" y="2209756"/>
            <a:ext cx="2722846" cy="3364854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785FB76-BD5F-D344-A056-459A5F9B45ED}"/>
              </a:ext>
            </a:extLst>
          </p:cNvPr>
          <p:cNvSpPr txBox="1"/>
          <p:nvPr/>
        </p:nvSpPr>
        <p:spPr>
          <a:xfrm>
            <a:off x="1220666" y="161879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きょう</a:t>
            </a: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A3A136BD-0CA0-2246-969C-F27A74C2595D}"/>
              </a:ext>
            </a:extLst>
          </p:cNvPr>
          <p:cNvGrpSpPr/>
          <p:nvPr/>
        </p:nvGrpSpPr>
        <p:grpSpPr>
          <a:xfrm>
            <a:off x="995816" y="1621227"/>
            <a:ext cx="5242750" cy="724410"/>
            <a:chOff x="1291277" y="4792294"/>
            <a:chExt cx="6340594" cy="13251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">
              <p14:nvContentPartPr>
                <p14:cNvPr id="27" name="インク 26">
                  <a:extLst>
                    <a:ext uri="{FF2B5EF4-FFF2-40B4-BE49-F238E27FC236}">
                      <a16:creationId xmlns:a16="http://schemas.microsoft.com/office/drawing/2014/main" id="{73B2C6A5-F256-C34C-BAEC-0CAC556F85CE}"/>
                    </a:ext>
                  </a:extLst>
                </p14:cNvPr>
                <p14:cNvContentPartPr/>
                <p14:nvPr/>
              </p14:nvContentPartPr>
              <p14:xfrm>
                <a:off x="1291277" y="4792294"/>
                <a:ext cx="6340594" cy="29160"/>
              </p14:xfrm>
            </p:contentPart>
          </mc:Choice>
          <mc:Fallback xmlns="">
            <p:pic>
              <p:nvPicPr>
                <p:cNvPr id="24" name="インク 23">
                  <a:extLst>
                    <a:ext uri="{FF2B5EF4-FFF2-40B4-BE49-F238E27FC236}">
                      <a16:creationId xmlns:a16="http://schemas.microsoft.com/office/drawing/2014/main" id="{6E1F5C20-132F-ED40-B1F6-A5AA4769B82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231324" y="4729654"/>
                  <a:ext cx="6460157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8">
              <p14:nvContentPartPr>
                <p14:cNvPr id="32" name="インク 31">
                  <a:extLst>
                    <a:ext uri="{FF2B5EF4-FFF2-40B4-BE49-F238E27FC236}">
                      <a16:creationId xmlns:a16="http://schemas.microsoft.com/office/drawing/2014/main" id="{23709FAD-71E1-4E4C-8B36-1D69511C4F6E}"/>
                    </a:ext>
                  </a:extLst>
                </p14:cNvPr>
                <p14:cNvContentPartPr/>
                <p14:nvPr/>
              </p14:nvContentPartPr>
              <p14:xfrm>
                <a:off x="1293098" y="4821094"/>
                <a:ext cx="15840" cy="1294200"/>
              </p14:xfrm>
            </p:contentPart>
          </mc:Choice>
          <mc:Fallback xmlns="">
            <p:pic>
              <p:nvPicPr>
                <p:cNvPr id="25" name="インク 24">
                  <a:extLst>
                    <a:ext uri="{FF2B5EF4-FFF2-40B4-BE49-F238E27FC236}">
                      <a16:creationId xmlns:a16="http://schemas.microsoft.com/office/drawing/2014/main" id="{37408C14-5D54-374B-8543-CCBF10E4EEE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232837" y="4443094"/>
                  <a:ext cx="136017" cy="20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0">
              <p14:nvContentPartPr>
                <p14:cNvPr id="38" name="インク 37">
                  <a:extLst>
                    <a:ext uri="{FF2B5EF4-FFF2-40B4-BE49-F238E27FC236}">
                      <a16:creationId xmlns:a16="http://schemas.microsoft.com/office/drawing/2014/main" id="{7042FC01-FB00-CB44-A09F-AE48841AE52A}"/>
                    </a:ext>
                  </a:extLst>
                </p14:cNvPr>
                <p14:cNvContentPartPr/>
                <p14:nvPr/>
              </p14:nvContentPartPr>
              <p14:xfrm>
                <a:off x="1315511" y="6093694"/>
                <a:ext cx="6260443" cy="23760"/>
              </p14:xfrm>
            </p:contentPart>
          </mc:Choice>
          <mc:Fallback xmlns="">
            <p:pic>
              <p:nvPicPr>
                <p:cNvPr id="34" name="インク 33">
                  <a:extLst>
                    <a:ext uri="{FF2B5EF4-FFF2-40B4-BE49-F238E27FC236}">
                      <a16:creationId xmlns:a16="http://schemas.microsoft.com/office/drawing/2014/main" id="{97210B58-127C-1642-A4DB-A157562E967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255901" y="5715694"/>
                  <a:ext cx="6380006" cy="77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2">
              <p14:nvContentPartPr>
                <p14:cNvPr id="41" name="インク 40">
                  <a:extLst>
                    <a:ext uri="{FF2B5EF4-FFF2-40B4-BE49-F238E27FC236}">
                      <a16:creationId xmlns:a16="http://schemas.microsoft.com/office/drawing/2014/main" id="{1BD44D8E-0985-1544-AF40-3406423A796E}"/>
                    </a:ext>
                  </a:extLst>
                </p14:cNvPr>
                <p14:cNvContentPartPr/>
                <p14:nvPr/>
              </p14:nvContentPartPr>
              <p14:xfrm>
                <a:off x="7575954" y="4821094"/>
                <a:ext cx="15840" cy="1294200"/>
              </p14:xfrm>
            </p:contentPart>
          </mc:Choice>
          <mc:Fallback xmlns="">
            <p:pic>
              <p:nvPicPr>
                <p:cNvPr id="35" name="インク 34">
                  <a:extLst>
                    <a:ext uri="{FF2B5EF4-FFF2-40B4-BE49-F238E27FC236}">
                      <a16:creationId xmlns:a16="http://schemas.microsoft.com/office/drawing/2014/main" id="{440C5F2A-755B-344A-9CF4-4E821CC71BA0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515693" y="4443094"/>
                  <a:ext cx="136017" cy="20498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3928111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EC7AD251-F2EA-5A45-863A-2B0C7C13E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実験・写真引用元</a:t>
            </a: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3D5C7681-E280-3F4D-BBE0-5E782D9CE5F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9999" y="1591533"/>
            <a:ext cx="5897969" cy="285935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ja-JP" altLang="en-US" dirty="0"/>
              <a:t>出典： </a:t>
            </a:r>
            <a:r>
              <a:rPr lang="en-US" altLang="ja-JP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http://www.edu.city.kyoto.jp/science/online/labo/49/index.html</a:t>
            </a:r>
            <a:endParaRPr lang="en-US" altLang="ja-JP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83A48AC-B45B-49FB-BFB3-B2FCF6520338}"/>
              </a:ext>
            </a:extLst>
          </p:cNvPr>
          <p:cNvSpPr txBox="1"/>
          <p:nvPr/>
        </p:nvSpPr>
        <p:spPr>
          <a:xfrm>
            <a:off x="535288" y="1983740"/>
            <a:ext cx="12768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しゅってん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66A1942-03DD-4762-BE6F-54110B0C1579}"/>
              </a:ext>
            </a:extLst>
          </p:cNvPr>
          <p:cNvSpPr txBox="1"/>
          <p:nvPr/>
        </p:nvSpPr>
        <p:spPr>
          <a:xfrm>
            <a:off x="1173721" y="305176"/>
            <a:ext cx="46215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 dirty="0">
                <a:latin typeface="Meiryo UI" panose="020B0604030504040204" pitchFamily="34" charset="-128"/>
                <a:ea typeface="Meiryo UI" panose="020B0604030504040204" pitchFamily="34" charset="-128"/>
              </a:rPr>
              <a:t>じっけん　　しゃしん　いんようもと</a:t>
            </a:r>
          </a:p>
        </p:txBody>
      </p:sp>
    </p:spTree>
    <p:extLst>
      <p:ext uri="{BB962C8B-B14F-4D97-AF65-F5344CB8AC3E}">
        <p14:creationId xmlns:p14="http://schemas.microsoft.com/office/powerpoint/2010/main" val="59673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テーマ">
  <a:themeElements>
    <a:clrScheme name="理科実験教室">
      <a:dk1>
        <a:srgbClr val="000000"/>
      </a:dk1>
      <a:lt1>
        <a:srgbClr val="FFFFFF"/>
      </a:lt1>
      <a:dk2>
        <a:srgbClr val="44546A"/>
      </a:dk2>
      <a:lt2>
        <a:srgbClr val="FEFC78"/>
      </a:lt2>
      <a:accent1>
        <a:srgbClr val="92E4FF"/>
      </a:accent1>
      <a:accent2>
        <a:srgbClr val="FC9E96"/>
      </a:accent2>
      <a:accent3>
        <a:srgbClr val="D4FB78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1" id="{0A055087-3E2F-5142-9526-FBCCABE557A6}" vid="{1599203E-97F0-E64C-9C19-CBF2B96787E2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2694</TotalTime>
  <Words>1207</Words>
  <Application>Microsoft Office PowerPoint</Application>
  <PresentationFormat>画面に合わせる (4:3)</PresentationFormat>
  <Paragraphs>357</Paragraphs>
  <Slides>22</Slides>
  <Notes>19</Notes>
  <HiddenSlides>2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22</vt:i4>
      </vt:variant>
    </vt:vector>
  </HeadingPairs>
  <TitlesOfParts>
    <vt:vector size="30" baseType="lpstr">
      <vt:lpstr>Meiryo UI</vt:lpstr>
      <vt:lpstr>游ゴシック</vt:lpstr>
      <vt:lpstr>Arial</vt:lpstr>
      <vt:lpstr>Calibri</vt:lpstr>
      <vt:lpstr>Calibri Light</vt:lpstr>
      <vt:lpstr>Wingdings</vt:lpstr>
      <vt:lpstr>Office テーマ</vt:lpstr>
      <vt:lpstr>1_Office テーマ</vt:lpstr>
      <vt:lpstr>今回の実験について（指導担当の方へ）</vt:lpstr>
      <vt:lpstr>今回の実験について（指導担当の方へ）</vt:lpstr>
      <vt:lpstr>こども実験教室</vt:lpstr>
      <vt:lpstr>はじめに</vt:lpstr>
      <vt:lpstr>音はなんで伝わるの？</vt:lpstr>
      <vt:lpstr>実験①〜鳴き声コップを作ろう〜</vt:lpstr>
      <vt:lpstr>実験を始める前に</vt:lpstr>
      <vt:lpstr>実験①〜準備するもの〜</vt:lpstr>
      <vt:lpstr>実験①〜やり方〜</vt:lpstr>
      <vt:lpstr>実験①〜やり方〜</vt:lpstr>
      <vt:lpstr>実験①〜鳴き声コップを作ろう〜</vt:lpstr>
      <vt:lpstr>実験①〜鳴き声コップを作ろう〜</vt:lpstr>
      <vt:lpstr>なんで音が聞こえるの？</vt:lpstr>
      <vt:lpstr>音の伝わり方</vt:lpstr>
      <vt:lpstr>音の正体</vt:lpstr>
      <vt:lpstr>実験②〜素材を変えてやってみよう！〜</vt:lpstr>
      <vt:lpstr>もう一度かくにん！</vt:lpstr>
      <vt:lpstr>実験②〜準備するもの〜</vt:lpstr>
      <vt:lpstr>実験②〜鳴き声コップのつくり方〜</vt:lpstr>
      <vt:lpstr>実験②〜素材を変えてやってみよう！〜</vt:lpstr>
      <vt:lpstr>まとめ</vt:lpstr>
      <vt:lpstr>実験・写真引用元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こども理科実験教室</dc:title>
  <dc:creator>亀井　俊綱</dc:creator>
  <cp:lastModifiedBy>中山 大資</cp:lastModifiedBy>
  <cp:revision>128</cp:revision>
  <dcterms:created xsi:type="dcterms:W3CDTF">2021-07-05T07:48:28Z</dcterms:created>
  <dcterms:modified xsi:type="dcterms:W3CDTF">2022-03-02T03:12:22Z</dcterms:modified>
</cp:coreProperties>
</file>