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trictFirstAndLastChars="0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6256000" cy="12192000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824">
          <p15:clr>
            <a:srgbClr val="A4A3A4"/>
          </p15:clr>
        </p15:guide>
        <p15:guide id="2" pos="512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6" roundtripDataSignature="AMtx7mg7SLgGwrmAl+XnSLVLsDaP+F//1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3"/>
    <p:restoredTop sz="94628"/>
  </p:normalViewPr>
  <p:slideViewPr>
    <p:cSldViewPr snapToGrid="0">
      <p:cViewPr varScale="1">
        <p:scale>
          <a:sx n="67" d="100"/>
          <a:sy n="67" d="100"/>
        </p:scale>
        <p:origin x="1280" y="184"/>
      </p:cViewPr>
      <p:guideLst>
        <p:guide orient="horz" pos="3824"/>
        <p:guide pos="5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50" tIns="47775" rIns="95550" bIns="477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50" tIns="47775" rIns="95550" bIns="477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50" tIns="47775" rIns="95550" bIns="477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50" tIns="47775" rIns="95550" bIns="477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50" tIns="47775" rIns="95550" bIns="477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1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50" tIns="47775" rIns="95550" bIns="47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50" tIns="47775" rIns="95550" bIns="477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2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spcFirstLastPara="1" wrap="square" lIns="95550" tIns="47775" rIns="95550" bIns="47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p3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50" tIns="47775" rIns="95550" bIns="47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3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50" tIns="47775" rIns="95550" bIns="477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4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spcFirstLastPara="1" wrap="square" lIns="95550" tIns="47775" rIns="95550" bIns="47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6" name="Google Shape;166;p5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50" tIns="47775" rIns="95550" bIns="47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5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50" tIns="47775" rIns="95550" bIns="477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6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6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spcFirstLastPara="1" wrap="square" lIns="95550" tIns="47775" rIns="95550" bIns="47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7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spcFirstLastPara="1" wrap="square" lIns="95550" tIns="47775" rIns="95550" bIns="47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8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spcFirstLastPara="1" wrap="square" lIns="95550" tIns="47775" rIns="95550" bIns="47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9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spcFirstLastPara="1" wrap="square" lIns="95550" tIns="47775" rIns="95550" bIns="47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0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spcFirstLastPara="1" wrap="square" lIns="95550" tIns="47775" rIns="95550" bIns="47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1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spcFirstLastPara="1" wrap="square" lIns="95550" tIns="47775" rIns="95550" bIns="47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12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spcFirstLastPara="1" wrap="square" lIns="95550" tIns="47775" rIns="95550" bIns="47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0" name="Google Shape;400;p13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50" tIns="47775" rIns="95550" bIns="47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13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50" tIns="47775" rIns="95550" bIns="477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14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14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spcFirstLastPara="1" wrap="square" lIns="95550" tIns="47775" rIns="95550" bIns="47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15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spcFirstLastPara="1" wrap="square" lIns="95550" tIns="47775" rIns="95550" bIns="47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0" name="Google Shape;44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16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spcFirstLastPara="1" wrap="square" lIns="95550" tIns="47775" rIns="95550" bIns="47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" name="Google Shape;46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3" name="Google Shape;493;p17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50" tIns="47775" rIns="95550" bIns="47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4" name="Google Shape;494;p17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50" tIns="47775" rIns="95550" bIns="477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-JP"/>
              <a:t>18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18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spcFirstLastPara="1" wrap="square" lIns="95550" tIns="47775" rIns="95550" bIns="47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2" name="Google Shape;50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19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spcFirstLastPara="1" wrap="square" lIns="95550" tIns="47775" rIns="95550" bIns="47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0" name="Google Shape;54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20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spcFirstLastPara="1" wrap="square" lIns="95550" tIns="47775" rIns="95550" bIns="47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6" name="Google Shape;54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と画像">
  <p:cSld name="タイトル スライドと画像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2"/>
          <p:cNvSpPr>
            <a:spLocks noGrp="1"/>
          </p:cNvSpPr>
          <p:nvPr>
            <p:ph type="pic" idx="2"/>
          </p:nvPr>
        </p:nvSpPr>
        <p:spPr>
          <a:xfrm>
            <a:off x="0" y="1"/>
            <a:ext cx="16256000" cy="799528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7" name="Google Shape;17;p22"/>
          <p:cNvSpPr/>
          <p:nvPr/>
        </p:nvSpPr>
        <p:spPr>
          <a:xfrm>
            <a:off x="-1" y="0"/>
            <a:ext cx="16256002" cy="12192000"/>
          </a:xfrm>
          <a:custGeom>
            <a:avLst/>
            <a:gdLst/>
            <a:ahLst/>
            <a:cxnLst/>
            <a:rect l="l" t="t" r="r" b="b"/>
            <a:pathLst>
              <a:path w="12192001" h="6858000" extrusionOk="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1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22"/>
          <p:cNvSpPr txBox="1">
            <a:spLocks noGrp="1"/>
          </p:cNvSpPr>
          <p:nvPr>
            <p:ph type="subTitle" idx="1"/>
          </p:nvPr>
        </p:nvSpPr>
        <p:spPr>
          <a:xfrm>
            <a:off x="926495" y="9961214"/>
            <a:ext cx="12192000" cy="430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rgbClr val="833C0B"/>
              </a:buClr>
              <a:buSzPts val="2401"/>
              <a:buNone/>
              <a:defRPr sz="2401">
                <a:solidFill>
                  <a:srgbClr val="833C0B"/>
                </a:solidFill>
                <a:latin typeface="Meiryo"/>
                <a:ea typeface="Meiryo"/>
                <a:cs typeface="Meiryo"/>
                <a:sym typeface="Meiryo"/>
              </a:defRPr>
            </a:lvl1pPr>
            <a:lvl2pPr lvl="1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22"/>
          <p:cNvSpPr txBox="1">
            <a:spLocks noGrp="1"/>
          </p:cNvSpPr>
          <p:nvPr>
            <p:ph type="ctrTitle"/>
          </p:nvPr>
        </p:nvSpPr>
        <p:spPr>
          <a:xfrm>
            <a:off x="926495" y="9056293"/>
            <a:ext cx="14142720" cy="904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5867"/>
              <a:buFont typeface="Arial"/>
              <a:buNone/>
              <a:defRPr sz="5867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2"/>
          <p:cNvSpPr/>
          <p:nvPr/>
        </p:nvSpPr>
        <p:spPr>
          <a:xfrm>
            <a:off x="580574" y="8402581"/>
            <a:ext cx="96761" cy="2438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1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22"/>
          <p:cNvSpPr txBox="1">
            <a:spLocks noGrp="1"/>
          </p:cNvSpPr>
          <p:nvPr>
            <p:ph type="ftr" idx="11"/>
          </p:nvPr>
        </p:nvSpPr>
        <p:spPr>
          <a:xfrm>
            <a:off x="595087" y="11300189"/>
            <a:ext cx="548640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3"/>
          <p:cNvSpPr txBox="1">
            <a:spLocks noGrp="1"/>
          </p:cNvSpPr>
          <p:nvPr>
            <p:ph type="title"/>
          </p:nvPr>
        </p:nvSpPr>
        <p:spPr>
          <a:xfrm>
            <a:off x="1117600" y="649114"/>
            <a:ext cx="14020800" cy="2356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3"/>
          <p:cNvSpPr txBox="1">
            <a:spLocks noGrp="1"/>
          </p:cNvSpPr>
          <p:nvPr>
            <p:ph type="body" idx="1"/>
          </p:nvPr>
        </p:nvSpPr>
        <p:spPr>
          <a:xfrm>
            <a:off x="1117600" y="3245556"/>
            <a:ext cx="14020800" cy="7735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23"/>
          <p:cNvSpPr txBox="1">
            <a:spLocks noGrp="1"/>
          </p:cNvSpPr>
          <p:nvPr>
            <p:ph type="dt" idx="10"/>
          </p:nvPr>
        </p:nvSpPr>
        <p:spPr>
          <a:xfrm>
            <a:off x="1117600" y="11300181"/>
            <a:ext cx="365760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3"/>
          <p:cNvSpPr txBox="1">
            <a:spLocks noGrp="1"/>
          </p:cNvSpPr>
          <p:nvPr>
            <p:ph type="ftr" idx="11"/>
          </p:nvPr>
        </p:nvSpPr>
        <p:spPr>
          <a:xfrm>
            <a:off x="5384800" y="11300181"/>
            <a:ext cx="548640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画像を含むセクション ヘッダー 1">
  <p:cSld name="画像を含むセクション ヘッダー 1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4"/>
          <p:cNvSpPr/>
          <p:nvPr/>
        </p:nvSpPr>
        <p:spPr>
          <a:xfrm rot="10800000" flipH="1">
            <a:off x="-1" y="-4"/>
            <a:ext cx="16256002" cy="12192005"/>
          </a:xfrm>
          <a:custGeom>
            <a:avLst/>
            <a:gdLst/>
            <a:ahLst/>
            <a:cxnLst/>
            <a:rect l="l" t="t" r="r" b="b"/>
            <a:pathLst>
              <a:path w="12192001" h="6858003" extrusionOk="0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24"/>
          <p:cNvSpPr>
            <a:spLocks noGrp="1"/>
          </p:cNvSpPr>
          <p:nvPr>
            <p:ph type="pic" idx="2"/>
          </p:nvPr>
        </p:nvSpPr>
        <p:spPr>
          <a:xfrm>
            <a:off x="0" y="8026730"/>
            <a:ext cx="16256000" cy="416527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30" name="Google Shape;30;p24"/>
          <p:cNvSpPr txBox="1">
            <a:spLocks noGrp="1"/>
          </p:cNvSpPr>
          <p:nvPr>
            <p:ph type="title"/>
          </p:nvPr>
        </p:nvSpPr>
        <p:spPr>
          <a:xfrm>
            <a:off x="928914" y="2864681"/>
            <a:ext cx="12888686" cy="1327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6400"/>
              <a:buFont typeface="Meiryo"/>
              <a:buNone/>
              <a:defRPr sz="6400">
                <a:solidFill>
                  <a:srgbClr val="3F3F3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4"/>
          <p:cNvSpPr txBox="1">
            <a:spLocks noGrp="1"/>
          </p:cNvSpPr>
          <p:nvPr>
            <p:ph type="body" idx="1"/>
          </p:nvPr>
        </p:nvSpPr>
        <p:spPr>
          <a:xfrm>
            <a:off x="928914" y="4381208"/>
            <a:ext cx="12888686" cy="404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accent3"/>
              </a:buClr>
              <a:buSzPts val="2844"/>
              <a:buNone/>
              <a:defRPr sz="2844">
                <a:solidFill>
                  <a:schemeClr val="accent3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 sz="2667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2" name="Google Shape;32;p24"/>
          <p:cNvSpPr/>
          <p:nvPr/>
        </p:nvSpPr>
        <p:spPr>
          <a:xfrm>
            <a:off x="580572" y="2723643"/>
            <a:ext cx="96761" cy="2438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24"/>
          <p:cNvSpPr txBox="1">
            <a:spLocks noGrp="1"/>
          </p:cNvSpPr>
          <p:nvPr>
            <p:ph type="ftr" idx="11"/>
          </p:nvPr>
        </p:nvSpPr>
        <p:spPr>
          <a:xfrm>
            <a:off x="595086" y="11300188"/>
            <a:ext cx="548640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5"/>
          <p:cNvSpPr txBox="1">
            <a:spLocks noGrp="1"/>
          </p:cNvSpPr>
          <p:nvPr>
            <p:ph type="title"/>
          </p:nvPr>
        </p:nvSpPr>
        <p:spPr>
          <a:xfrm>
            <a:off x="1117600" y="649114"/>
            <a:ext cx="14020800" cy="2356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5"/>
          <p:cNvSpPr txBox="1">
            <a:spLocks noGrp="1"/>
          </p:cNvSpPr>
          <p:nvPr>
            <p:ph type="dt" idx="10"/>
          </p:nvPr>
        </p:nvSpPr>
        <p:spPr>
          <a:xfrm>
            <a:off x="1117600" y="11300181"/>
            <a:ext cx="365760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5"/>
          <p:cNvSpPr txBox="1">
            <a:spLocks noGrp="1"/>
          </p:cNvSpPr>
          <p:nvPr>
            <p:ph type="ftr" idx="11"/>
          </p:nvPr>
        </p:nvSpPr>
        <p:spPr>
          <a:xfrm>
            <a:off x="5384800" y="11300181"/>
            <a:ext cx="548640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6"/>
          <p:cNvSpPr txBox="1">
            <a:spLocks noGrp="1"/>
          </p:cNvSpPr>
          <p:nvPr>
            <p:ph type="ctrTitle"/>
          </p:nvPr>
        </p:nvSpPr>
        <p:spPr>
          <a:xfrm>
            <a:off x="1219200" y="1995312"/>
            <a:ext cx="13817600" cy="4244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67"/>
              <a:buFont typeface="Meiryo"/>
              <a:buNone/>
              <a:defRPr sz="10667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6"/>
          <p:cNvSpPr txBox="1">
            <a:spLocks noGrp="1"/>
          </p:cNvSpPr>
          <p:nvPr>
            <p:ph type="subTitle" idx="1"/>
          </p:nvPr>
        </p:nvSpPr>
        <p:spPr>
          <a:xfrm>
            <a:off x="2032000" y="6403623"/>
            <a:ext cx="12192000" cy="2943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267"/>
              <a:buNone/>
              <a:defRPr sz="4267"/>
            </a:lvl1pPr>
            <a:lvl2pPr lvl="1" algn="ctr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3556"/>
              <a:buNone/>
              <a:defRPr sz="3556"/>
            </a:lvl2pPr>
            <a:lvl3pPr lvl="2" algn="ctr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3pPr>
            <a:lvl4pPr lvl="3" algn="ctr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2844"/>
              <a:buNone/>
              <a:defRPr sz="2844"/>
            </a:lvl4pPr>
            <a:lvl5pPr lvl="4" algn="ctr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2844"/>
              <a:buNone/>
              <a:defRPr sz="2844"/>
            </a:lvl5pPr>
            <a:lvl6pPr lvl="5" algn="ctr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2844"/>
              <a:buNone/>
              <a:defRPr sz="2844"/>
            </a:lvl6pPr>
            <a:lvl7pPr lvl="6" algn="ctr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2844"/>
              <a:buNone/>
              <a:defRPr sz="2844"/>
            </a:lvl7pPr>
            <a:lvl8pPr lvl="7" algn="ctr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2844"/>
              <a:buNone/>
              <a:defRPr sz="2844"/>
            </a:lvl8pPr>
            <a:lvl9pPr lvl="8" algn="ctr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2844"/>
              <a:buNone/>
              <a:defRPr sz="2844"/>
            </a:lvl9pPr>
          </a:lstStyle>
          <a:p>
            <a:endParaRPr/>
          </a:p>
        </p:txBody>
      </p:sp>
      <p:sp>
        <p:nvSpPr>
          <p:cNvPr id="41" name="Google Shape;41;p26"/>
          <p:cNvSpPr txBox="1">
            <a:spLocks noGrp="1"/>
          </p:cNvSpPr>
          <p:nvPr>
            <p:ph type="dt" idx="10"/>
          </p:nvPr>
        </p:nvSpPr>
        <p:spPr>
          <a:xfrm>
            <a:off x="1117600" y="11300181"/>
            <a:ext cx="365760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6"/>
          <p:cNvSpPr txBox="1">
            <a:spLocks noGrp="1"/>
          </p:cNvSpPr>
          <p:nvPr>
            <p:ph type="ftr" idx="11"/>
          </p:nvPr>
        </p:nvSpPr>
        <p:spPr>
          <a:xfrm>
            <a:off x="5384800" y="11300181"/>
            <a:ext cx="548640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お礼を述べるスライド">
  <p:cSld name="お礼を述べるスライド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7"/>
          <p:cNvSpPr>
            <a:spLocks noGrp="1"/>
          </p:cNvSpPr>
          <p:nvPr>
            <p:ph type="pic" idx="2"/>
          </p:nvPr>
        </p:nvSpPr>
        <p:spPr>
          <a:xfrm>
            <a:off x="0" y="0"/>
            <a:ext cx="16256000" cy="12192000"/>
          </a:xfrm>
          <a:prstGeom prst="rect">
            <a:avLst/>
          </a:prstGeom>
          <a:solidFill>
            <a:srgbClr val="85D4E7"/>
          </a:solidFill>
          <a:ln>
            <a:noFill/>
          </a:ln>
        </p:spPr>
      </p:sp>
      <p:sp>
        <p:nvSpPr>
          <p:cNvPr id="45" name="Google Shape;45;p27"/>
          <p:cNvSpPr txBox="1">
            <a:spLocks noGrp="1"/>
          </p:cNvSpPr>
          <p:nvPr>
            <p:ph type="ctrTitle"/>
          </p:nvPr>
        </p:nvSpPr>
        <p:spPr>
          <a:xfrm>
            <a:off x="926496" y="8221122"/>
            <a:ext cx="14391659" cy="1740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67"/>
              <a:buFont typeface="Arial"/>
              <a:buNone/>
              <a:defRPr sz="5867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7"/>
          <p:cNvSpPr txBox="1">
            <a:spLocks noGrp="1"/>
          </p:cNvSpPr>
          <p:nvPr>
            <p:ph type="ftr" idx="11"/>
          </p:nvPr>
        </p:nvSpPr>
        <p:spPr>
          <a:xfrm>
            <a:off x="595086" y="11300188"/>
            <a:ext cx="548640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8"/>
          <p:cNvSpPr txBox="1">
            <a:spLocks noGrp="1"/>
          </p:cNvSpPr>
          <p:nvPr>
            <p:ph type="title"/>
          </p:nvPr>
        </p:nvSpPr>
        <p:spPr>
          <a:xfrm>
            <a:off x="1109134" y="3039537"/>
            <a:ext cx="14020800" cy="5071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67"/>
              <a:buFont typeface="Meiryo"/>
              <a:buNone/>
              <a:defRPr sz="10667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8"/>
          <p:cNvSpPr txBox="1">
            <a:spLocks noGrp="1"/>
          </p:cNvSpPr>
          <p:nvPr>
            <p:ph type="body" idx="1"/>
          </p:nvPr>
        </p:nvSpPr>
        <p:spPr>
          <a:xfrm>
            <a:off x="1109134" y="8159048"/>
            <a:ext cx="14020800" cy="266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267"/>
              <a:buNone/>
              <a:defRPr sz="4267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rgbClr val="888888"/>
              </a:buClr>
              <a:buSzPts val="3556"/>
              <a:buNone/>
              <a:defRPr sz="3556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 sz="32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rgbClr val="888888"/>
              </a:buClr>
              <a:buSzPts val="2844"/>
              <a:buNone/>
              <a:defRPr sz="2844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rgbClr val="888888"/>
              </a:buClr>
              <a:buSzPts val="2844"/>
              <a:buNone/>
              <a:defRPr sz="2844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rgbClr val="888888"/>
              </a:buClr>
              <a:buSzPts val="2844"/>
              <a:buNone/>
              <a:defRPr sz="2844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rgbClr val="888888"/>
              </a:buClr>
              <a:buSzPts val="2844"/>
              <a:buNone/>
              <a:defRPr sz="2844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rgbClr val="888888"/>
              </a:buClr>
              <a:buSzPts val="2844"/>
              <a:buNone/>
              <a:defRPr sz="2844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rgbClr val="888888"/>
              </a:buClr>
              <a:buSzPts val="2844"/>
              <a:buNone/>
              <a:defRPr sz="2844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0" name="Google Shape;50;p28"/>
          <p:cNvSpPr txBox="1">
            <a:spLocks noGrp="1"/>
          </p:cNvSpPr>
          <p:nvPr>
            <p:ph type="dt" idx="10"/>
          </p:nvPr>
        </p:nvSpPr>
        <p:spPr>
          <a:xfrm>
            <a:off x="1117600" y="11300181"/>
            <a:ext cx="365760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8"/>
          <p:cNvSpPr txBox="1">
            <a:spLocks noGrp="1"/>
          </p:cNvSpPr>
          <p:nvPr>
            <p:ph type="ftr" idx="11"/>
          </p:nvPr>
        </p:nvSpPr>
        <p:spPr>
          <a:xfrm>
            <a:off x="5384800" y="11300181"/>
            <a:ext cx="548640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9"/>
          <p:cNvSpPr txBox="1">
            <a:spLocks noGrp="1"/>
          </p:cNvSpPr>
          <p:nvPr>
            <p:ph type="title"/>
          </p:nvPr>
        </p:nvSpPr>
        <p:spPr>
          <a:xfrm>
            <a:off x="1117600" y="649114"/>
            <a:ext cx="14020800" cy="2356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9"/>
          <p:cNvSpPr txBox="1">
            <a:spLocks noGrp="1"/>
          </p:cNvSpPr>
          <p:nvPr>
            <p:ph type="body" idx="1"/>
          </p:nvPr>
        </p:nvSpPr>
        <p:spPr>
          <a:xfrm>
            <a:off x="1117600" y="3245556"/>
            <a:ext cx="6908800" cy="7735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29"/>
          <p:cNvSpPr txBox="1">
            <a:spLocks noGrp="1"/>
          </p:cNvSpPr>
          <p:nvPr>
            <p:ph type="body" idx="2"/>
          </p:nvPr>
        </p:nvSpPr>
        <p:spPr>
          <a:xfrm>
            <a:off x="8229600" y="3245556"/>
            <a:ext cx="6908800" cy="7735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29"/>
          <p:cNvSpPr txBox="1">
            <a:spLocks noGrp="1"/>
          </p:cNvSpPr>
          <p:nvPr>
            <p:ph type="dt" idx="10"/>
          </p:nvPr>
        </p:nvSpPr>
        <p:spPr>
          <a:xfrm>
            <a:off x="1117600" y="11300181"/>
            <a:ext cx="365760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9"/>
          <p:cNvSpPr txBox="1">
            <a:spLocks noGrp="1"/>
          </p:cNvSpPr>
          <p:nvPr>
            <p:ph type="ftr" idx="11"/>
          </p:nvPr>
        </p:nvSpPr>
        <p:spPr>
          <a:xfrm>
            <a:off x="5384800" y="11300181"/>
            <a:ext cx="548640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0"/>
          <p:cNvSpPr txBox="1">
            <a:spLocks noGrp="1"/>
          </p:cNvSpPr>
          <p:nvPr>
            <p:ph type="title"/>
          </p:nvPr>
        </p:nvSpPr>
        <p:spPr>
          <a:xfrm>
            <a:off x="1119717" y="649114"/>
            <a:ext cx="14020800" cy="2356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body" idx="1"/>
          </p:nvPr>
        </p:nvSpPr>
        <p:spPr>
          <a:xfrm>
            <a:off x="1119719" y="2988734"/>
            <a:ext cx="6877049" cy="1464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267"/>
              <a:buNone/>
              <a:defRPr sz="4267" b="1"/>
            </a:lvl1pPr>
            <a:lvl2pPr marL="914400" lvl="1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3556"/>
              <a:buNone/>
              <a:defRPr sz="3556" b="1"/>
            </a:lvl2pPr>
            <a:lvl3pPr marL="1371600" lvl="2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3pPr>
            <a:lvl4pPr marL="1828800" lvl="3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2844"/>
              <a:buNone/>
              <a:defRPr sz="2844" b="1"/>
            </a:lvl4pPr>
            <a:lvl5pPr marL="2286000" lvl="4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2844"/>
              <a:buNone/>
              <a:defRPr sz="2844" b="1"/>
            </a:lvl5pPr>
            <a:lvl6pPr marL="2743200" lvl="5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2844"/>
              <a:buNone/>
              <a:defRPr sz="2844" b="1"/>
            </a:lvl6pPr>
            <a:lvl7pPr marL="3200400" lvl="6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2844"/>
              <a:buNone/>
              <a:defRPr sz="2844" b="1"/>
            </a:lvl7pPr>
            <a:lvl8pPr marL="3657600" lvl="7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2844"/>
              <a:buNone/>
              <a:defRPr sz="2844" b="1"/>
            </a:lvl8pPr>
            <a:lvl9pPr marL="4114800" lvl="8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2844"/>
              <a:buNone/>
              <a:defRPr sz="2844" b="1"/>
            </a:lvl9pPr>
          </a:lstStyle>
          <a:p>
            <a:endParaRPr/>
          </a:p>
        </p:txBody>
      </p:sp>
      <p:sp>
        <p:nvSpPr>
          <p:cNvPr id="61" name="Google Shape;61;p30"/>
          <p:cNvSpPr txBox="1">
            <a:spLocks noGrp="1"/>
          </p:cNvSpPr>
          <p:nvPr>
            <p:ph type="body" idx="2"/>
          </p:nvPr>
        </p:nvSpPr>
        <p:spPr>
          <a:xfrm>
            <a:off x="1119719" y="4453467"/>
            <a:ext cx="6877049" cy="6550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30"/>
          <p:cNvSpPr txBox="1">
            <a:spLocks noGrp="1"/>
          </p:cNvSpPr>
          <p:nvPr>
            <p:ph type="body" idx="3"/>
          </p:nvPr>
        </p:nvSpPr>
        <p:spPr>
          <a:xfrm>
            <a:off x="8229601" y="2988734"/>
            <a:ext cx="6910917" cy="1464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267"/>
              <a:buNone/>
              <a:defRPr sz="4267" b="1"/>
            </a:lvl1pPr>
            <a:lvl2pPr marL="914400" lvl="1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3556"/>
              <a:buNone/>
              <a:defRPr sz="3556" b="1"/>
            </a:lvl2pPr>
            <a:lvl3pPr marL="1371600" lvl="2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3pPr>
            <a:lvl4pPr marL="1828800" lvl="3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2844"/>
              <a:buNone/>
              <a:defRPr sz="2844" b="1"/>
            </a:lvl4pPr>
            <a:lvl5pPr marL="2286000" lvl="4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2844"/>
              <a:buNone/>
              <a:defRPr sz="2844" b="1"/>
            </a:lvl5pPr>
            <a:lvl6pPr marL="2743200" lvl="5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2844"/>
              <a:buNone/>
              <a:defRPr sz="2844" b="1"/>
            </a:lvl6pPr>
            <a:lvl7pPr marL="3200400" lvl="6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2844"/>
              <a:buNone/>
              <a:defRPr sz="2844" b="1"/>
            </a:lvl7pPr>
            <a:lvl8pPr marL="3657600" lvl="7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2844"/>
              <a:buNone/>
              <a:defRPr sz="2844" b="1"/>
            </a:lvl8pPr>
            <a:lvl9pPr marL="4114800" lvl="8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2844"/>
              <a:buNone/>
              <a:defRPr sz="2844" b="1"/>
            </a:lvl9pPr>
          </a:lstStyle>
          <a:p>
            <a:endParaRPr/>
          </a:p>
        </p:txBody>
      </p:sp>
      <p:sp>
        <p:nvSpPr>
          <p:cNvPr id="63" name="Google Shape;63;p30"/>
          <p:cNvSpPr txBox="1">
            <a:spLocks noGrp="1"/>
          </p:cNvSpPr>
          <p:nvPr>
            <p:ph type="body" idx="4"/>
          </p:nvPr>
        </p:nvSpPr>
        <p:spPr>
          <a:xfrm>
            <a:off x="8229601" y="4453467"/>
            <a:ext cx="6910917" cy="6550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30"/>
          <p:cNvSpPr txBox="1">
            <a:spLocks noGrp="1"/>
          </p:cNvSpPr>
          <p:nvPr>
            <p:ph type="dt" idx="10"/>
          </p:nvPr>
        </p:nvSpPr>
        <p:spPr>
          <a:xfrm>
            <a:off x="1117600" y="11300181"/>
            <a:ext cx="365760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30"/>
          <p:cNvSpPr txBox="1">
            <a:spLocks noGrp="1"/>
          </p:cNvSpPr>
          <p:nvPr>
            <p:ph type="ftr" idx="11"/>
          </p:nvPr>
        </p:nvSpPr>
        <p:spPr>
          <a:xfrm>
            <a:off x="5384800" y="11300181"/>
            <a:ext cx="548640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1"/>
          <p:cNvSpPr txBox="1">
            <a:spLocks noGrp="1"/>
          </p:cNvSpPr>
          <p:nvPr>
            <p:ph type="dt" idx="10"/>
          </p:nvPr>
        </p:nvSpPr>
        <p:spPr>
          <a:xfrm>
            <a:off x="1117600" y="11300181"/>
            <a:ext cx="365760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31"/>
          <p:cNvSpPr txBox="1">
            <a:spLocks noGrp="1"/>
          </p:cNvSpPr>
          <p:nvPr>
            <p:ph type="ftr" idx="11"/>
          </p:nvPr>
        </p:nvSpPr>
        <p:spPr>
          <a:xfrm>
            <a:off x="5384800" y="11300181"/>
            <a:ext cx="548640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2"/>
          <p:cNvSpPr txBox="1">
            <a:spLocks noGrp="1"/>
          </p:cNvSpPr>
          <p:nvPr>
            <p:ph type="title"/>
          </p:nvPr>
        </p:nvSpPr>
        <p:spPr>
          <a:xfrm>
            <a:off x="1119717" y="812800"/>
            <a:ext cx="5242983" cy="28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89"/>
              <a:buFont typeface="Meiryo"/>
              <a:buNone/>
              <a:defRPr sz="568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body" idx="1"/>
          </p:nvPr>
        </p:nvSpPr>
        <p:spPr>
          <a:xfrm>
            <a:off x="6910917" y="1755425"/>
            <a:ext cx="8229600" cy="86642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589851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5689"/>
              <a:buChar char="•"/>
              <a:defRPr sz="5689"/>
            </a:lvl1pPr>
            <a:lvl2pPr marL="914400" lvl="1" indent="-544703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4978"/>
              <a:buChar char="•"/>
              <a:defRPr sz="4978"/>
            </a:lvl2pPr>
            <a:lvl3pPr marL="1371600" lvl="2" indent="-499554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4267"/>
              <a:buChar char="•"/>
              <a:defRPr sz="4267"/>
            </a:lvl3pPr>
            <a:lvl4pPr marL="1828800" lvl="3" indent="-454406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3556"/>
              <a:buChar char="•"/>
              <a:defRPr sz="3556"/>
            </a:lvl4pPr>
            <a:lvl5pPr marL="2286000" lvl="4" indent="-454406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3556"/>
              <a:buChar char="•"/>
              <a:defRPr sz="3556"/>
            </a:lvl5pPr>
            <a:lvl6pPr marL="2743200" lvl="5" indent="-454406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3556"/>
              <a:buChar char="•"/>
              <a:defRPr sz="3556"/>
            </a:lvl6pPr>
            <a:lvl7pPr marL="3200400" lvl="6" indent="-454406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3556"/>
              <a:buChar char="•"/>
              <a:defRPr sz="3556"/>
            </a:lvl7pPr>
            <a:lvl8pPr marL="3657600" lvl="7" indent="-454406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3556"/>
              <a:buChar char="•"/>
              <a:defRPr sz="3556"/>
            </a:lvl8pPr>
            <a:lvl9pPr marL="4114800" lvl="8" indent="-454406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3556"/>
              <a:buChar char="•"/>
              <a:defRPr sz="3556"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body" idx="2"/>
          </p:nvPr>
        </p:nvSpPr>
        <p:spPr>
          <a:xfrm>
            <a:off x="1119717" y="3657600"/>
            <a:ext cx="5242983" cy="6776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844"/>
              <a:buNone/>
              <a:defRPr sz="2844"/>
            </a:lvl1pPr>
            <a:lvl2pPr marL="914400" lvl="1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2489"/>
              <a:buNone/>
              <a:defRPr sz="2489"/>
            </a:lvl2pPr>
            <a:lvl3pPr marL="1371600" lvl="2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3pPr>
            <a:lvl4pPr marL="1828800" lvl="3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778"/>
              <a:buNone/>
              <a:defRPr sz="1778"/>
            </a:lvl4pPr>
            <a:lvl5pPr marL="2286000" lvl="4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778"/>
              <a:buNone/>
              <a:defRPr sz="1778"/>
            </a:lvl5pPr>
            <a:lvl6pPr marL="2743200" lvl="5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778"/>
              <a:buNone/>
              <a:defRPr sz="1778"/>
            </a:lvl6pPr>
            <a:lvl7pPr marL="3200400" lvl="6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778"/>
              <a:buNone/>
              <a:defRPr sz="1778"/>
            </a:lvl7pPr>
            <a:lvl8pPr marL="3657600" lvl="7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778"/>
              <a:buNone/>
              <a:defRPr sz="1778"/>
            </a:lvl8pPr>
            <a:lvl9pPr marL="4114800" lvl="8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778"/>
              <a:buNone/>
              <a:defRPr sz="1778"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dt" idx="10"/>
          </p:nvPr>
        </p:nvSpPr>
        <p:spPr>
          <a:xfrm>
            <a:off x="1117600" y="11300181"/>
            <a:ext cx="365760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2"/>
          <p:cNvSpPr txBox="1">
            <a:spLocks noGrp="1"/>
          </p:cNvSpPr>
          <p:nvPr>
            <p:ph type="ftr" idx="11"/>
          </p:nvPr>
        </p:nvSpPr>
        <p:spPr>
          <a:xfrm>
            <a:off x="5384800" y="11300181"/>
            <a:ext cx="548640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3"/>
          <p:cNvSpPr txBox="1">
            <a:spLocks noGrp="1"/>
          </p:cNvSpPr>
          <p:nvPr>
            <p:ph type="title"/>
          </p:nvPr>
        </p:nvSpPr>
        <p:spPr>
          <a:xfrm>
            <a:off x="1119717" y="812800"/>
            <a:ext cx="5242983" cy="28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89"/>
              <a:buFont typeface="Meiryo"/>
              <a:buNone/>
              <a:defRPr sz="568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>
            <a:spLocks noGrp="1"/>
          </p:cNvSpPr>
          <p:nvPr>
            <p:ph type="pic" idx="2"/>
          </p:nvPr>
        </p:nvSpPr>
        <p:spPr>
          <a:xfrm>
            <a:off x="6910917" y="1755425"/>
            <a:ext cx="8229600" cy="8664222"/>
          </a:xfrm>
          <a:prstGeom prst="rect">
            <a:avLst/>
          </a:prstGeom>
          <a:noFill/>
          <a:ln>
            <a:noFill/>
          </a:ln>
        </p:spPr>
      </p:sp>
      <p:sp>
        <p:nvSpPr>
          <p:cNvPr id="78" name="Google Shape;78;p33"/>
          <p:cNvSpPr txBox="1">
            <a:spLocks noGrp="1"/>
          </p:cNvSpPr>
          <p:nvPr>
            <p:ph type="body" idx="1"/>
          </p:nvPr>
        </p:nvSpPr>
        <p:spPr>
          <a:xfrm>
            <a:off x="1119717" y="3657600"/>
            <a:ext cx="5242983" cy="6776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2844"/>
              <a:buNone/>
              <a:defRPr sz="2844"/>
            </a:lvl1pPr>
            <a:lvl2pPr marL="914400" lvl="1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2489"/>
              <a:buNone/>
              <a:defRPr sz="2489"/>
            </a:lvl2pPr>
            <a:lvl3pPr marL="1371600" lvl="2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3pPr>
            <a:lvl4pPr marL="1828800" lvl="3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778"/>
              <a:buNone/>
              <a:defRPr sz="1778"/>
            </a:lvl4pPr>
            <a:lvl5pPr marL="2286000" lvl="4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778"/>
              <a:buNone/>
              <a:defRPr sz="1778"/>
            </a:lvl5pPr>
            <a:lvl6pPr marL="2743200" lvl="5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778"/>
              <a:buNone/>
              <a:defRPr sz="1778"/>
            </a:lvl6pPr>
            <a:lvl7pPr marL="3200400" lvl="6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778"/>
              <a:buNone/>
              <a:defRPr sz="1778"/>
            </a:lvl7pPr>
            <a:lvl8pPr marL="3657600" lvl="7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778"/>
              <a:buNone/>
              <a:defRPr sz="1778"/>
            </a:lvl8pPr>
            <a:lvl9pPr marL="4114800" lvl="8" indent="-2286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778"/>
              <a:buNone/>
              <a:defRPr sz="1778"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dt" idx="10"/>
          </p:nvPr>
        </p:nvSpPr>
        <p:spPr>
          <a:xfrm>
            <a:off x="1117600" y="11300181"/>
            <a:ext cx="365760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3"/>
          <p:cNvSpPr txBox="1">
            <a:spLocks noGrp="1"/>
          </p:cNvSpPr>
          <p:nvPr>
            <p:ph type="ftr" idx="11"/>
          </p:nvPr>
        </p:nvSpPr>
        <p:spPr>
          <a:xfrm>
            <a:off x="5384800" y="11300181"/>
            <a:ext cx="548640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4"/>
          <p:cNvSpPr txBox="1">
            <a:spLocks noGrp="1"/>
          </p:cNvSpPr>
          <p:nvPr>
            <p:ph type="title"/>
          </p:nvPr>
        </p:nvSpPr>
        <p:spPr>
          <a:xfrm>
            <a:off x="1117600" y="649114"/>
            <a:ext cx="14020800" cy="2356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4"/>
          <p:cNvSpPr txBox="1">
            <a:spLocks noGrp="1"/>
          </p:cNvSpPr>
          <p:nvPr>
            <p:ph type="body" idx="1"/>
          </p:nvPr>
        </p:nvSpPr>
        <p:spPr>
          <a:xfrm rot="5400000">
            <a:off x="4260144" y="103012"/>
            <a:ext cx="7735712" cy="140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34"/>
          <p:cNvSpPr txBox="1">
            <a:spLocks noGrp="1"/>
          </p:cNvSpPr>
          <p:nvPr>
            <p:ph type="dt" idx="10"/>
          </p:nvPr>
        </p:nvSpPr>
        <p:spPr>
          <a:xfrm>
            <a:off x="1117600" y="11300181"/>
            <a:ext cx="365760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34"/>
          <p:cNvSpPr txBox="1">
            <a:spLocks noGrp="1"/>
          </p:cNvSpPr>
          <p:nvPr>
            <p:ph type="ftr" idx="11"/>
          </p:nvPr>
        </p:nvSpPr>
        <p:spPr>
          <a:xfrm>
            <a:off x="5384800" y="11300181"/>
            <a:ext cx="548640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5"/>
          <p:cNvSpPr txBox="1">
            <a:spLocks noGrp="1"/>
          </p:cNvSpPr>
          <p:nvPr>
            <p:ph type="title"/>
          </p:nvPr>
        </p:nvSpPr>
        <p:spPr>
          <a:xfrm rot="5400000">
            <a:off x="8219723" y="4062589"/>
            <a:ext cx="10332156" cy="35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35"/>
          <p:cNvSpPr txBox="1">
            <a:spLocks noGrp="1"/>
          </p:cNvSpPr>
          <p:nvPr>
            <p:ph type="body" idx="1"/>
          </p:nvPr>
        </p:nvSpPr>
        <p:spPr>
          <a:xfrm rot="5400000">
            <a:off x="1107723" y="658989"/>
            <a:ext cx="10332156" cy="103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35"/>
          <p:cNvSpPr txBox="1">
            <a:spLocks noGrp="1"/>
          </p:cNvSpPr>
          <p:nvPr>
            <p:ph type="dt" idx="10"/>
          </p:nvPr>
        </p:nvSpPr>
        <p:spPr>
          <a:xfrm>
            <a:off x="1117600" y="11300181"/>
            <a:ext cx="365760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35"/>
          <p:cNvSpPr txBox="1">
            <a:spLocks noGrp="1"/>
          </p:cNvSpPr>
          <p:nvPr>
            <p:ph type="ftr" idx="11"/>
          </p:nvPr>
        </p:nvSpPr>
        <p:spPr>
          <a:xfrm>
            <a:off x="5384800" y="11300181"/>
            <a:ext cx="548640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>
            <a:spLocks noGrp="1"/>
          </p:cNvSpPr>
          <p:nvPr>
            <p:ph type="title"/>
          </p:nvPr>
        </p:nvSpPr>
        <p:spPr>
          <a:xfrm>
            <a:off x="1117600" y="649114"/>
            <a:ext cx="14020800" cy="2356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822"/>
              <a:buFont typeface="Meiryo"/>
              <a:buNone/>
              <a:defRPr sz="7822" b="0" i="0" u="none" strike="noStrike" cap="none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1"/>
          <p:cNvSpPr txBox="1">
            <a:spLocks noGrp="1"/>
          </p:cNvSpPr>
          <p:nvPr>
            <p:ph type="body" idx="1"/>
          </p:nvPr>
        </p:nvSpPr>
        <p:spPr>
          <a:xfrm>
            <a:off x="1117600" y="3245556"/>
            <a:ext cx="14020800" cy="7735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544703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978"/>
              <a:buFont typeface="Arial"/>
              <a:buChar char="•"/>
              <a:defRPr sz="4978" b="0" i="0" u="none" strike="noStrike" cap="none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defRPr>
            </a:lvl1pPr>
            <a:lvl2pPr marL="914400" marR="0" lvl="1" indent="-499554" algn="l" rtl="0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4267"/>
              <a:buFont typeface="Arial"/>
              <a:buChar char="•"/>
              <a:defRPr sz="4267" b="0" i="0" u="none" strike="noStrike" cap="none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defRPr>
            </a:lvl2pPr>
            <a:lvl3pPr marL="1371600" marR="0" lvl="2" indent="-454406" algn="l" rtl="0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3556"/>
              <a:buFont typeface="Arial"/>
              <a:buChar char="•"/>
              <a:defRPr sz="3556" b="0" i="0" u="none" strike="noStrike" cap="none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defRPr>
            </a:lvl3pPr>
            <a:lvl4pPr marL="1828800" marR="0" lvl="3" indent="-431800" algn="l" rtl="0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defRPr>
            </a:lvl4pPr>
            <a:lvl5pPr marL="2286000" marR="0" lvl="4" indent="-431800" algn="l" rtl="0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defRPr>
            </a:lvl5pPr>
            <a:lvl6pPr marL="2743200" marR="0" lvl="5" indent="-431800" algn="l" rtl="0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 rtl="0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 rtl="0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 rtl="0">
              <a:lnSpc>
                <a:spcPct val="90000"/>
              </a:lnSpc>
              <a:spcBef>
                <a:spcPts val="889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1"/>
          <p:cNvSpPr txBox="1">
            <a:spLocks noGrp="1"/>
          </p:cNvSpPr>
          <p:nvPr>
            <p:ph type="dt" idx="10"/>
          </p:nvPr>
        </p:nvSpPr>
        <p:spPr>
          <a:xfrm>
            <a:off x="1117600" y="11300181"/>
            <a:ext cx="365760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 b="0" i="0" u="none" strike="noStrike" cap="none">
                <a:solidFill>
                  <a:srgbClr val="888888"/>
                </a:solidFill>
                <a:latin typeface="Meiryo"/>
                <a:ea typeface="Meiryo"/>
                <a:cs typeface="Meiryo"/>
                <a:sym typeface="Meiry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1"/>
          <p:cNvSpPr txBox="1">
            <a:spLocks noGrp="1"/>
          </p:cNvSpPr>
          <p:nvPr>
            <p:ph type="ftr" idx="11"/>
          </p:nvPr>
        </p:nvSpPr>
        <p:spPr>
          <a:xfrm>
            <a:off x="5384800" y="11300181"/>
            <a:ext cx="5486400" cy="649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33" b="0" i="0" u="none" strike="noStrike" cap="none">
                <a:solidFill>
                  <a:srgbClr val="888888"/>
                </a:solidFill>
                <a:latin typeface="Meiryo"/>
                <a:ea typeface="Meiryo"/>
                <a:cs typeface="Meiryo"/>
                <a:sym typeface="Meiry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1"/>
          <p:cNvSpPr txBox="1"/>
          <p:nvPr/>
        </p:nvSpPr>
        <p:spPr>
          <a:xfrm>
            <a:off x="14531997" y="11351363"/>
            <a:ext cx="606403" cy="84063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0" tIns="34275" rIns="0" bIns="34275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fld id="{00000000-1234-1234-1234-123412341234}" type="slidenum">
              <a:rPr lang="ja-JP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4.jpg"/><Relationship Id="rId4" Type="http://schemas.openxmlformats.org/officeDocument/2006/relationships/image" Target="../media/image1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miraika-art.jp/blog/15023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sniffingeurope.com/2017/02/01/streetartist4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"/>
          <p:cNvSpPr txBox="1">
            <a:spLocks noGrp="1"/>
          </p:cNvSpPr>
          <p:nvPr>
            <p:ph type="ctrTitle"/>
          </p:nvPr>
        </p:nvSpPr>
        <p:spPr>
          <a:xfrm>
            <a:off x="926494" y="9056292"/>
            <a:ext cx="14142720" cy="904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5800"/>
              <a:buFont typeface="Arial"/>
              <a:buNone/>
            </a:pPr>
            <a:r>
              <a:rPr lang="ja-JP">
                <a:latin typeface="Meiryo" panose="020B0604030504040204" pitchFamily="34" charset="-128"/>
                <a:ea typeface="Meiryo" panose="020B0604030504040204" pitchFamily="34" charset="-128"/>
              </a:rPr>
              <a:t>第1回　インベーダーについて学ぼう！</a:t>
            </a:r>
            <a:endParaRPr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97" name="Google Shape;97;p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13290" b="17185"/>
          <a:stretch/>
        </p:blipFill>
        <p:spPr>
          <a:xfrm>
            <a:off x="0" y="0"/>
            <a:ext cx="16265596" cy="8000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98" name="Google Shape;98;p1"/>
          <p:cNvSpPr txBox="1"/>
          <p:nvPr/>
        </p:nvSpPr>
        <p:spPr>
          <a:xfrm>
            <a:off x="1054951" y="8657139"/>
            <a:ext cx="899355" cy="475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89" b="1" i="0" u="none" strike="noStrike" cap="none">
                <a:solidFill>
                  <a:srgbClr val="3F3F3F"/>
                </a:solidFill>
                <a:latin typeface="Meiryo" panose="020B0604030504040204" pitchFamily="34" charset="-128"/>
                <a:ea typeface="Meiryo" panose="020B0604030504040204" pitchFamily="34" charset="-128"/>
                <a:sym typeface="Arial"/>
              </a:rPr>
              <a:t>だい</a:t>
            </a:r>
            <a:endParaRPr sz="2489" b="1" dirty="0">
              <a:solidFill>
                <a:srgbClr val="3F3F3F"/>
              </a:solidFill>
              <a:latin typeface="Meiryo" panose="020B0604030504040204" pitchFamily="34" charset="-128"/>
              <a:ea typeface="Meiryo" panose="020B0604030504040204" pitchFamily="34" charset="-128"/>
              <a:sym typeface="Arial"/>
            </a:endParaRPr>
          </a:p>
        </p:txBody>
      </p:sp>
      <p:pic>
        <p:nvPicPr>
          <p:cNvPr id="99" name="Google Shape;99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840" y="258823"/>
            <a:ext cx="5224628" cy="1181365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"/>
          <p:cNvSpPr txBox="1"/>
          <p:nvPr/>
        </p:nvSpPr>
        <p:spPr>
          <a:xfrm>
            <a:off x="2245476" y="8657139"/>
            <a:ext cx="899355" cy="475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89" b="1">
                <a:solidFill>
                  <a:srgbClr val="3F3F3F"/>
                </a:solidFill>
                <a:latin typeface="Meiryo" panose="020B0604030504040204" pitchFamily="34" charset="-128"/>
                <a:ea typeface="Meiryo" panose="020B0604030504040204" pitchFamily="34" charset="-128"/>
                <a:sym typeface="Arial"/>
              </a:rPr>
              <a:t>かい</a:t>
            </a:r>
            <a:endParaRPr sz="2489" b="1">
              <a:solidFill>
                <a:srgbClr val="3F3F3F"/>
              </a:solidFill>
              <a:latin typeface="Meiryo" panose="020B0604030504040204" pitchFamily="34" charset="-128"/>
              <a:ea typeface="Meiryo" panose="020B0604030504040204" pitchFamily="34" charset="-128"/>
              <a:sym typeface="Arial"/>
            </a:endParaRPr>
          </a:p>
        </p:txBody>
      </p:sp>
      <p:sp>
        <p:nvSpPr>
          <p:cNvPr id="101" name="Google Shape;101;p1"/>
          <p:cNvSpPr txBox="1"/>
          <p:nvPr/>
        </p:nvSpPr>
        <p:spPr>
          <a:xfrm>
            <a:off x="11163117" y="8657139"/>
            <a:ext cx="899355" cy="475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89" b="1">
                <a:solidFill>
                  <a:srgbClr val="3F3F3F"/>
                </a:solidFill>
                <a:latin typeface="Meiryo" panose="020B0604030504040204" pitchFamily="34" charset="-128"/>
                <a:ea typeface="Meiryo" panose="020B0604030504040204" pitchFamily="34" charset="-128"/>
                <a:sym typeface="Arial"/>
              </a:rPr>
              <a:t>まな</a:t>
            </a:r>
            <a:endParaRPr sz="2489" b="1" dirty="0">
              <a:solidFill>
                <a:srgbClr val="3F3F3F"/>
              </a:solidFill>
              <a:latin typeface="Meiryo" panose="020B0604030504040204" pitchFamily="34" charset="-128"/>
              <a:ea typeface="Meiryo" panose="020B0604030504040204" pitchFamily="34" charset="-128"/>
              <a:sym typeface="Arial"/>
            </a:endParaRPr>
          </a:p>
        </p:txBody>
      </p:sp>
      <p:grpSp>
        <p:nvGrpSpPr>
          <p:cNvPr id="102" name="Google Shape;102;p1"/>
          <p:cNvGrpSpPr/>
          <p:nvPr/>
        </p:nvGrpSpPr>
        <p:grpSpPr>
          <a:xfrm>
            <a:off x="0" y="2153313"/>
            <a:ext cx="10924284" cy="3793341"/>
            <a:chOff x="0" y="2153313"/>
            <a:chExt cx="10924284" cy="3793341"/>
          </a:xfrm>
        </p:grpSpPr>
        <p:pic>
          <p:nvPicPr>
            <p:cNvPr id="103" name="Google Shape;103;p1"/>
            <p:cNvPicPr preferRelativeResize="0"/>
            <p:nvPr/>
          </p:nvPicPr>
          <p:blipFill rotWithShape="1">
            <a:blip r:embed="rId5">
              <a:alphaModFix/>
            </a:blip>
            <a:srcRect t="60678"/>
            <a:stretch/>
          </p:blipFill>
          <p:spPr>
            <a:xfrm>
              <a:off x="0" y="4103167"/>
              <a:ext cx="10576572" cy="18434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" name="Google Shape;104;p1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80763" y="2153313"/>
              <a:ext cx="10743521" cy="241729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"/>
          <p:cNvSpPr txBox="1"/>
          <p:nvPr/>
        </p:nvSpPr>
        <p:spPr>
          <a:xfrm>
            <a:off x="194236" y="215153"/>
            <a:ext cx="15867528" cy="1176169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171446" marR="0" lvl="0" indent="-17144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Meiryo"/>
              <a:buNone/>
            </a:pPr>
            <a:endParaRPr sz="135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10" name="Google Shape;110;p2"/>
          <p:cNvSpPr txBox="1">
            <a:spLocks noGrp="1"/>
          </p:cNvSpPr>
          <p:nvPr>
            <p:ph type="title"/>
          </p:nvPr>
        </p:nvSpPr>
        <p:spPr>
          <a:xfrm>
            <a:off x="595092" y="360912"/>
            <a:ext cx="14020800" cy="2356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Meiryo"/>
              <a:buNone/>
            </a:pPr>
            <a:r>
              <a:rPr lang="ja-JP" sz="5400" b="1"/>
              <a:t>目次</a:t>
            </a:r>
            <a:endParaRPr/>
          </a:p>
        </p:txBody>
      </p:sp>
      <p:sp>
        <p:nvSpPr>
          <p:cNvPr id="111" name="Google Shape;111;p2"/>
          <p:cNvSpPr txBox="1"/>
          <p:nvPr/>
        </p:nvSpPr>
        <p:spPr>
          <a:xfrm>
            <a:off x="761593" y="615579"/>
            <a:ext cx="1231038" cy="420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133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もくじ</a:t>
            </a:r>
            <a:endParaRPr/>
          </a:p>
        </p:txBody>
      </p:sp>
      <p:sp>
        <p:nvSpPr>
          <p:cNvPr id="112" name="Google Shape;112;p2"/>
          <p:cNvSpPr txBox="1"/>
          <p:nvPr/>
        </p:nvSpPr>
        <p:spPr>
          <a:xfrm>
            <a:off x="7256678" y="4037339"/>
            <a:ext cx="69762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ひと</a:t>
            </a:r>
            <a:endParaRPr/>
          </a:p>
        </p:txBody>
      </p:sp>
      <p:sp>
        <p:nvSpPr>
          <p:cNvPr id="113" name="Google Shape;113;p2"/>
          <p:cNvSpPr txBox="1"/>
          <p:nvPr/>
        </p:nvSpPr>
        <p:spPr>
          <a:xfrm>
            <a:off x="6740942" y="5695890"/>
            <a:ext cx="69762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つく</a:t>
            </a:r>
            <a:endParaRPr/>
          </a:p>
        </p:txBody>
      </p:sp>
      <p:sp>
        <p:nvSpPr>
          <p:cNvPr id="114" name="Google Shape;114;p2"/>
          <p:cNvSpPr txBox="1">
            <a:spLocks noGrp="1"/>
          </p:cNvSpPr>
          <p:nvPr>
            <p:ph type="body" idx="1"/>
          </p:nvPr>
        </p:nvSpPr>
        <p:spPr>
          <a:xfrm>
            <a:off x="722831" y="2737504"/>
            <a:ext cx="10707913" cy="7294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06405" lvl="0" indent="-40640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Char char="•"/>
            </a:pPr>
            <a:r>
              <a:rPr lang="ja-JP" sz="4400"/>
              <a:t>はじめに</a:t>
            </a:r>
            <a:endParaRPr sz="4400"/>
          </a:p>
          <a:p>
            <a:pPr marL="406405" lvl="0" indent="-127004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endParaRPr sz="4400"/>
          </a:p>
          <a:p>
            <a:pPr marL="406405" lvl="0" indent="-406405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400"/>
              <a:buChar char="•"/>
            </a:pPr>
            <a:r>
              <a:rPr lang="ja-JP" sz="4400"/>
              <a:t>インベーダーってどんな人？</a:t>
            </a:r>
            <a:endParaRPr sz="4400"/>
          </a:p>
          <a:p>
            <a:pPr marL="406405" lvl="0" indent="-127004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endParaRPr sz="4400"/>
          </a:p>
          <a:p>
            <a:pPr marL="406405" lvl="0" indent="-406405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400"/>
              <a:buChar char="•"/>
            </a:pPr>
            <a:r>
              <a:rPr lang="ja-JP" sz="4400"/>
              <a:t>インベーダーアートを作ってみよう</a:t>
            </a:r>
            <a:endParaRPr sz="4400"/>
          </a:p>
          <a:p>
            <a:pPr marL="406405" lvl="0" indent="-127004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endParaRPr sz="4400"/>
          </a:p>
          <a:p>
            <a:pPr marL="406405" lvl="0" indent="-406405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400"/>
              <a:buChar char="•"/>
            </a:pPr>
            <a:r>
              <a:rPr lang="ja-JP" sz="4400"/>
              <a:t>考えてみよう</a:t>
            </a:r>
            <a:endParaRPr sz="4400"/>
          </a:p>
          <a:p>
            <a:pPr marL="406405" lvl="0" indent="-127004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endParaRPr sz="4400"/>
          </a:p>
          <a:p>
            <a:pPr marL="406405" lvl="0" indent="-127004" algn="l" rtl="0">
              <a:lnSpc>
                <a:spcPct val="90000"/>
              </a:lnSpc>
              <a:spcBef>
                <a:spcPts val="1778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endParaRPr sz="4400"/>
          </a:p>
        </p:txBody>
      </p:sp>
      <p:sp>
        <p:nvSpPr>
          <p:cNvPr id="115" name="Google Shape;115;p2"/>
          <p:cNvSpPr txBox="1"/>
          <p:nvPr/>
        </p:nvSpPr>
        <p:spPr>
          <a:xfrm>
            <a:off x="1115468" y="7442395"/>
            <a:ext cx="87716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かんが</a:t>
            </a:r>
            <a:endParaRPr sz="1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"/>
          <p:cNvSpPr txBox="1">
            <a:spLocks noGrp="1"/>
          </p:cNvSpPr>
          <p:nvPr>
            <p:ph type="title"/>
          </p:nvPr>
        </p:nvSpPr>
        <p:spPr>
          <a:xfrm>
            <a:off x="1161996" y="3345257"/>
            <a:ext cx="12888686" cy="1327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6600"/>
              <a:buFont typeface="Meiryo"/>
              <a:buNone/>
            </a:pPr>
            <a:r>
              <a:rPr lang="ja-JP" sz="6600" b="1">
                <a:latin typeface="Meiryo"/>
                <a:ea typeface="Meiryo"/>
                <a:cs typeface="Meiryo"/>
                <a:sym typeface="Meiryo"/>
              </a:rPr>
              <a:t>はじめに</a:t>
            </a:r>
            <a:endParaRPr sz="6600" b="1"/>
          </a:p>
        </p:txBody>
      </p:sp>
      <p:sp>
        <p:nvSpPr>
          <p:cNvPr id="122" name="Google Shape;122;p3"/>
          <p:cNvSpPr>
            <a:spLocks noGrp="1"/>
          </p:cNvSpPr>
          <p:nvPr>
            <p:ph type="pic" idx="2"/>
          </p:nvPr>
        </p:nvSpPr>
        <p:spPr>
          <a:xfrm>
            <a:off x="0" y="8026730"/>
            <a:ext cx="16256000" cy="416527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pic>
        <p:nvPicPr>
          <p:cNvPr id="123" name="Google Shape;123;p3" descr="絵を見る女性のイラスト「美術館で絵画鑑賞」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60694" y="7115107"/>
            <a:ext cx="5595306" cy="55953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4"/>
          <p:cNvGrpSpPr/>
          <p:nvPr/>
        </p:nvGrpSpPr>
        <p:grpSpPr>
          <a:xfrm>
            <a:off x="501164" y="424528"/>
            <a:ext cx="4895274" cy="1193108"/>
            <a:chOff x="1219194" y="4846950"/>
            <a:chExt cx="9790548" cy="1193108"/>
          </a:xfrm>
        </p:grpSpPr>
        <p:sp>
          <p:nvSpPr>
            <p:cNvPr id="129" name="Google Shape;129;p4"/>
            <p:cNvSpPr txBox="1"/>
            <p:nvPr/>
          </p:nvSpPr>
          <p:spPr>
            <a:xfrm>
              <a:off x="1826747" y="5038422"/>
              <a:ext cx="9182995" cy="1001636"/>
            </a:xfrm>
            <a:prstGeom prst="rect">
              <a:avLst/>
            </a:prstGeom>
            <a:solidFill>
              <a:srgbClr val="F4B08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16725" tIns="108350" rIns="216725" bIns="108350" anchor="t" anchorCtr="0">
              <a:norm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267"/>
                <a:buFont typeface="Arial"/>
                <a:buNone/>
              </a:pPr>
              <a:endParaRPr sz="42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4"/>
            <p:cNvSpPr txBox="1"/>
            <p:nvPr/>
          </p:nvSpPr>
          <p:spPr>
            <a:xfrm>
              <a:off x="1219194" y="4846950"/>
              <a:ext cx="9544242" cy="851688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16725" tIns="108350" rIns="216725" bIns="108350" anchor="t" anchorCtr="0">
              <a:norm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267"/>
                <a:buFont typeface="Arial"/>
                <a:buNone/>
              </a:pPr>
              <a:r>
                <a:rPr lang="ja-JP" sz="4267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はじめに</a:t>
              </a:r>
              <a:endPara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4"/>
            <p:cNvSpPr/>
            <p:nvPr/>
          </p:nvSpPr>
          <p:spPr>
            <a:xfrm rot="10800000" flipH="1">
              <a:off x="3581904" y="5196799"/>
              <a:ext cx="5114534" cy="363885"/>
            </a:xfrm>
            <a:custGeom>
              <a:avLst/>
              <a:gdLst/>
              <a:ahLst/>
              <a:cxnLst/>
              <a:rect l="l" t="t" r="r" b="b"/>
              <a:pathLst>
                <a:path w="577214" h="120000" extrusionOk="0">
                  <a:moveTo>
                    <a:pt x="0" y="0"/>
                  </a:moveTo>
                  <a:lnTo>
                    <a:pt x="576684" y="0"/>
                  </a:lnTo>
                </a:path>
              </a:pathLst>
            </a:custGeom>
            <a:noFill/>
            <a:ln w="38100" cap="flat" cmpd="sng">
              <a:solidFill>
                <a:srgbClr val="FAE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32" name="Google Shape;132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54042" y="2856660"/>
            <a:ext cx="2775331" cy="2106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82278" y="4849134"/>
            <a:ext cx="2035703" cy="34488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4" name="Google Shape;134;p4"/>
          <p:cNvGrpSpPr/>
          <p:nvPr/>
        </p:nvGrpSpPr>
        <p:grpSpPr>
          <a:xfrm>
            <a:off x="1114322" y="2203399"/>
            <a:ext cx="9384306" cy="3116034"/>
            <a:chOff x="1114322" y="2203399"/>
            <a:chExt cx="9384306" cy="3116034"/>
          </a:xfrm>
        </p:grpSpPr>
        <p:grpSp>
          <p:nvGrpSpPr>
            <p:cNvPr id="135" name="Google Shape;135;p4"/>
            <p:cNvGrpSpPr/>
            <p:nvPr/>
          </p:nvGrpSpPr>
          <p:grpSpPr>
            <a:xfrm>
              <a:off x="1114322" y="2203399"/>
              <a:ext cx="9384306" cy="3116034"/>
              <a:chOff x="6214282" y="2653553"/>
              <a:chExt cx="9384306" cy="4325033"/>
            </a:xfrm>
          </p:grpSpPr>
          <p:sp>
            <p:nvSpPr>
              <p:cNvPr id="136" name="Google Shape;136;p4"/>
              <p:cNvSpPr/>
              <p:nvPr/>
            </p:nvSpPr>
            <p:spPr>
              <a:xfrm>
                <a:off x="6214282" y="2653553"/>
                <a:ext cx="9384306" cy="3164348"/>
              </a:xfrm>
              <a:prstGeom prst="wedgeRoundRectCallout">
                <a:avLst>
                  <a:gd name="adj1" fmla="val 56422"/>
                  <a:gd name="adj2" fmla="val 7088"/>
                  <a:gd name="adj3" fmla="val 16667"/>
                </a:avLst>
              </a:prstGeom>
              <a:solidFill>
                <a:schemeClr val="lt1"/>
              </a:solidFill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2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endParaRPr>
              </a:p>
            </p:txBody>
          </p:sp>
          <p:sp>
            <p:nvSpPr>
              <p:cNvPr id="137" name="Google Shape;137;p4"/>
              <p:cNvSpPr txBox="1"/>
              <p:nvPr/>
            </p:nvSpPr>
            <p:spPr>
              <a:xfrm>
                <a:off x="6429298" y="2749444"/>
                <a:ext cx="9169290" cy="42291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3200">
                    <a:solidFill>
                      <a:schemeClr val="dk1"/>
                    </a:solidFill>
                    <a:latin typeface="Meiryo" panose="020B0604030504040204" pitchFamily="34" charset="-128"/>
                    <a:ea typeface="Meiryo" panose="020B0604030504040204" pitchFamily="34" charset="-128"/>
                    <a:cs typeface="Calibri"/>
                    <a:sym typeface="Calibri"/>
                  </a:rPr>
                  <a:t>これから現代アートについて勉強していくよ。</a:t>
                </a:r>
                <a:endParaRPr sz="3200" dirty="0">
                  <a:solidFill>
                    <a:schemeClr val="dk1"/>
                  </a:solidFill>
                  <a:latin typeface="Meiryo" panose="020B0604030504040204" pitchFamily="34" charset="-128"/>
                  <a:ea typeface="Meiryo" panose="020B0604030504040204" pitchFamily="34" charset="-128"/>
                  <a:cs typeface="Calibri"/>
                  <a:sym typeface="Calibri"/>
                </a:endParaRPr>
              </a:p>
              <a:p>
                <a:pPr marL="0" marR="0" lvl="0" indent="0" algn="l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3200" b="1">
                    <a:solidFill>
                      <a:schemeClr val="accent2"/>
                    </a:solidFill>
                    <a:latin typeface="Meiryo" panose="020B0604030504040204" pitchFamily="34" charset="-128"/>
                    <a:ea typeface="Meiryo" panose="020B0604030504040204" pitchFamily="34" charset="-128"/>
                    <a:cs typeface="Calibri"/>
                    <a:sym typeface="Calibri"/>
                  </a:rPr>
                  <a:t>有名な画家や作品</a:t>
                </a:r>
                <a:r>
                  <a:rPr lang="ja-JP" sz="3200">
                    <a:solidFill>
                      <a:schemeClr val="dk1"/>
                    </a:solidFill>
                    <a:latin typeface="Meiryo" panose="020B0604030504040204" pitchFamily="34" charset="-128"/>
                    <a:ea typeface="Meiryo" panose="020B0604030504040204" pitchFamily="34" charset="-128"/>
                    <a:cs typeface="Calibri"/>
                    <a:sym typeface="Calibri"/>
                  </a:rPr>
                  <a:t>について学ぼう！</a:t>
                </a:r>
                <a:endParaRPr sz="3200" dirty="0">
                  <a:solidFill>
                    <a:schemeClr val="dk1"/>
                  </a:solidFill>
                  <a:latin typeface="Meiryo" panose="020B0604030504040204" pitchFamily="34" charset="-128"/>
                  <a:ea typeface="Meiryo" panose="020B0604030504040204" pitchFamily="34" charset="-128"/>
                  <a:cs typeface="Calibri"/>
                  <a:sym typeface="Calibri"/>
                </a:endParaRPr>
              </a:p>
              <a:p>
                <a:pPr marL="0" marR="0" lvl="0" indent="0" algn="l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200" dirty="0">
                  <a:solidFill>
                    <a:schemeClr val="dk1"/>
                  </a:solidFill>
                  <a:latin typeface="Meiryo" panose="020B0604030504040204" pitchFamily="34" charset="-128"/>
                  <a:ea typeface="Meiryo" panose="020B0604030504040204" pitchFamily="34" charset="-128"/>
                  <a:cs typeface="Calibri"/>
                  <a:sym typeface="Calibri"/>
                </a:endParaRPr>
              </a:p>
            </p:txBody>
          </p:sp>
        </p:grpSp>
        <p:sp>
          <p:nvSpPr>
            <p:cNvPr id="138" name="Google Shape;138;p4"/>
            <p:cNvSpPr txBox="1"/>
            <p:nvPr/>
          </p:nvSpPr>
          <p:spPr>
            <a:xfrm>
              <a:off x="2930427" y="2383817"/>
              <a:ext cx="110799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げんだい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39" name="Google Shape;139;p4"/>
            <p:cNvSpPr txBox="1"/>
            <p:nvPr/>
          </p:nvSpPr>
          <p:spPr>
            <a:xfrm>
              <a:off x="6581857" y="2383817"/>
              <a:ext cx="1338828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べんきょう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40" name="Google Shape;140;p4"/>
            <p:cNvSpPr txBox="1"/>
            <p:nvPr/>
          </p:nvSpPr>
          <p:spPr>
            <a:xfrm>
              <a:off x="1372629" y="3390348"/>
              <a:ext cx="110799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accent2"/>
                  </a:solidFill>
                  <a:latin typeface="Meiryo"/>
                  <a:ea typeface="Meiryo"/>
                  <a:cs typeface="Meiryo"/>
                  <a:sym typeface="Meiryo"/>
                </a:rPr>
                <a:t>ゆうめい</a:t>
              </a:r>
              <a:endParaRPr sz="1800">
                <a:solidFill>
                  <a:schemeClr val="accent2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41" name="Google Shape;141;p4"/>
            <p:cNvSpPr txBox="1"/>
            <p:nvPr/>
          </p:nvSpPr>
          <p:spPr>
            <a:xfrm>
              <a:off x="2671650" y="3390348"/>
              <a:ext cx="64633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accent2"/>
                  </a:solidFill>
                  <a:latin typeface="Meiryo"/>
                  <a:ea typeface="Meiryo"/>
                  <a:cs typeface="Meiryo"/>
                  <a:sym typeface="Meiryo"/>
                </a:rPr>
                <a:t>がか</a:t>
              </a:r>
              <a:endParaRPr sz="1800">
                <a:solidFill>
                  <a:schemeClr val="accent2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42" name="Google Shape;142;p4"/>
            <p:cNvSpPr txBox="1"/>
            <p:nvPr/>
          </p:nvSpPr>
          <p:spPr>
            <a:xfrm>
              <a:off x="3819397" y="3390348"/>
              <a:ext cx="110799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accent2"/>
                  </a:solidFill>
                  <a:latin typeface="Meiryo"/>
                  <a:ea typeface="Meiryo"/>
                  <a:cs typeface="Meiryo"/>
                  <a:sym typeface="Meiryo"/>
                </a:rPr>
                <a:t>さくひん</a:t>
              </a:r>
              <a:endParaRPr sz="1800">
                <a:solidFill>
                  <a:schemeClr val="accent2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43" name="Google Shape;143;p4"/>
            <p:cNvSpPr txBox="1"/>
            <p:nvPr/>
          </p:nvSpPr>
          <p:spPr>
            <a:xfrm>
              <a:off x="6143275" y="3390348"/>
              <a:ext cx="64633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まな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grpSp>
        <p:nvGrpSpPr>
          <p:cNvPr id="144" name="Google Shape;144;p4"/>
          <p:cNvGrpSpPr/>
          <p:nvPr/>
        </p:nvGrpSpPr>
        <p:grpSpPr>
          <a:xfrm>
            <a:off x="5396439" y="5475434"/>
            <a:ext cx="6580426" cy="2196237"/>
            <a:chOff x="5396439" y="5475434"/>
            <a:chExt cx="6580426" cy="2196237"/>
          </a:xfrm>
        </p:grpSpPr>
        <p:grpSp>
          <p:nvGrpSpPr>
            <p:cNvPr id="145" name="Google Shape;145;p4"/>
            <p:cNvGrpSpPr/>
            <p:nvPr/>
          </p:nvGrpSpPr>
          <p:grpSpPr>
            <a:xfrm>
              <a:off x="5396439" y="5475434"/>
              <a:ext cx="6580426" cy="2196237"/>
              <a:chOff x="1243951" y="983888"/>
              <a:chExt cx="4334591" cy="9616834"/>
            </a:xfrm>
          </p:grpSpPr>
          <p:grpSp>
            <p:nvGrpSpPr>
              <p:cNvPr id="146" name="Google Shape;146;p4"/>
              <p:cNvGrpSpPr/>
              <p:nvPr/>
            </p:nvGrpSpPr>
            <p:grpSpPr>
              <a:xfrm>
                <a:off x="1243951" y="983888"/>
                <a:ext cx="4334591" cy="9616834"/>
                <a:chOff x="1639995" y="705694"/>
                <a:chExt cx="5177923" cy="9616834"/>
              </a:xfrm>
            </p:grpSpPr>
            <p:sp>
              <p:nvSpPr>
                <p:cNvPr id="147" name="Google Shape;147;p4"/>
                <p:cNvSpPr/>
                <p:nvPr/>
              </p:nvSpPr>
              <p:spPr>
                <a:xfrm>
                  <a:off x="1639995" y="727903"/>
                  <a:ext cx="5074994" cy="9594625"/>
                </a:xfrm>
                <a:prstGeom prst="wedgeRoundRectCallout">
                  <a:avLst>
                    <a:gd name="adj1" fmla="val -57610"/>
                    <a:gd name="adj2" fmla="val -17158"/>
                    <a:gd name="adj3" fmla="val 16667"/>
                  </a:avLst>
                </a:prstGeom>
                <a:solidFill>
                  <a:schemeClr val="lt1"/>
                </a:solidFill>
                <a:ln w="2857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endParaRPr>
                </a:p>
              </p:txBody>
            </p:sp>
            <p:sp>
              <p:nvSpPr>
                <p:cNvPr id="148" name="Google Shape;148;p4"/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lnSpc>
                      <a:spcPct val="2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6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endParaRPr>
                </a:p>
              </p:txBody>
            </p:sp>
          </p:grpSp>
          <p:sp>
            <p:nvSpPr>
              <p:cNvPr id="149" name="Google Shape;149;p4"/>
              <p:cNvSpPr txBox="1"/>
              <p:nvPr/>
            </p:nvSpPr>
            <p:spPr>
              <a:xfrm>
                <a:off x="1579040" y="1245498"/>
                <a:ext cx="3758351" cy="84904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32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rPr>
                  <a:t>有名な作品を真似して</a:t>
                </a:r>
                <a:endParaRPr sz="32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endParaRPr>
              </a:p>
              <a:p>
                <a:pPr marL="0" marR="0" lvl="0" indent="0" algn="l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32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rPr>
                  <a:t>作品も作るよ！</a:t>
                </a:r>
                <a:endParaRPr sz="32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endParaRPr>
              </a:p>
            </p:txBody>
          </p:sp>
        </p:grpSp>
        <p:sp>
          <p:nvSpPr>
            <p:cNvPr id="150" name="Google Shape;150;p4"/>
            <p:cNvSpPr txBox="1"/>
            <p:nvPr/>
          </p:nvSpPr>
          <p:spPr>
            <a:xfrm>
              <a:off x="5905144" y="5661264"/>
              <a:ext cx="110799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ゆうめい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51" name="Google Shape;151;p4"/>
            <p:cNvSpPr txBox="1"/>
            <p:nvPr/>
          </p:nvSpPr>
          <p:spPr>
            <a:xfrm>
              <a:off x="7135855" y="5661264"/>
              <a:ext cx="110799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さくひん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52" name="Google Shape;152;p4"/>
            <p:cNvSpPr txBox="1"/>
            <p:nvPr/>
          </p:nvSpPr>
          <p:spPr>
            <a:xfrm>
              <a:off x="8445267" y="5661264"/>
              <a:ext cx="64633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まね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53" name="Google Shape;153;p4"/>
            <p:cNvSpPr txBox="1"/>
            <p:nvPr/>
          </p:nvSpPr>
          <p:spPr>
            <a:xfrm>
              <a:off x="5937889" y="6600757"/>
              <a:ext cx="110799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さくひん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54" name="Google Shape;154;p4"/>
            <p:cNvSpPr txBox="1"/>
            <p:nvPr/>
          </p:nvSpPr>
          <p:spPr>
            <a:xfrm>
              <a:off x="7045885" y="6600757"/>
              <a:ext cx="64633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つく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grpSp>
        <p:nvGrpSpPr>
          <p:cNvPr id="155" name="Google Shape;155;p4"/>
          <p:cNvGrpSpPr/>
          <p:nvPr/>
        </p:nvGrpSpPr>
        <p:grpSpPr>
          <a:xfrm>
            <a:off x="2921178" y="8775140"/>
            <a:ext cx="6309224" cy="1543465"/>
            <a:chOff x="1818776" y="9144773"/>
            <a:chExt cx="6309224" cy="1543465"/>
          </a:xfrm>
        </p:grpSpPr>
        <p:grpSp>
          <p:nvGrpSpPr>
            <p:cNvPr id="156" name="Google Shape;156;p4"/>
            <p:cNvGrpSpPr/>
            <p:nvPr/>
          </p:nvGrpSpPr>
          <p:grpSpPr>
            <a:xfrm>
              <a:off x="1818776" y="9144773"/>
              <a:ext cx="6309224" cy="1543465"/>
              <a:chOff x="1243951" y="983888"/>
              <a:chExt cx="4658073" cy="9366960"/>
            </a:xfrm>
          </p:grpSpPr>
          <p:grpSp>
            <p:nvGrpSpPr>
              <p:cNvPr id="157" name="Google Shape;157;p4"/>
              <p:cNvGrpSpPr/>
              <p:nvPr/>
            </p:nvGrpSpPr>
            <p:grpSpPr>
              <a:xfrm>
                <a:off x="1243951" y="983888"/>
                <a:ext cx="4334591" cy="9366960"/>
                <a:chOff x="1639995" y="705694"/>
                <a:chExt cx="5177923" cy="9366960"/>
              </a:xfrm>
            </p:grpSpPr>
            <p:sp>
              <p:nvSpPr>
                <p:cNvPr id="158" name="Google Shape;158;p4"/>
                <p:cNvSpPr/>
                <p:nvPr/>
              </p:nvSpPr>
              <p:spPr>
                <a:xfrm>
                  <a:off x="1639995" y="727905"/>
                  <a:ext cx="5074994" cy="9344749"/>
                </a:xfrm>
                <a:prstGeom prst="wedgeRoundRectCallout">
                  <a:avLst>
                    <a:gd name="adj1" fmla="val 59534"/>
                    <a:gd name="adj2" fmla="val 8377"/>
                    <a:gd name="adj3" fmla="val 16667"/>
                  </a:avLst>
                </a:prstGeom>
                <a:solidFill>
                  <a:schemeClr val="lt1"/>
                </a:solidFill>
                <a:ln w="2857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endParaRPr>
                </a:p>
              </p:txBody>
            </p:sp>
            <p:sp>
              <p:nvSpPr>
                <p:cNvPr id="159" name="Google Shape;159;p4"/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lnSpc>
                      <a:spcPct val="2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6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endParaRPr>
                </a:p>
              </p:txBody>
            </p:sp>
          </p:grpSp>
          <p:sp>
            <p:nvSpPr>
              <p:cNvPr id="160" name="Google Shape;160;p4"/>
              <p:cNvSpPr txBox="1"/>
              <p:nvPr/>
            </p:nvSpPr>
            <p:spPr>
              <a:xfrm>
                <a:off x="1243951" y="2255434"/>
                <a:ext cx="4658073" cy="32574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32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rPr>
                  <a:t>早速学習を始めよう！</a:t>
                </a:r>
                <a:endParaRPr sz="32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endParaRPr>
              </a:p>
            </p:txBody>
          </p:sp>
        </p:grpSp>
        <p:sp>
          <p:nvSpPr>
            <p:cNvPr id="161" name="Google Shape;161;p4"/>
            <p:cNvSpPr txBox="1"/>
            <p:nvPr/>
          </p:nvSpPr>
          <p:spPr>
            <a:xfrm>
              <a:off x="1853156" y="9496389"/>
              <a:ext cx="2031325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6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さっそくがくしゅう</a:t>
              </a:r>
              <a:endParaRPr sz="16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162" name="Google Shape;162;p4"/>
            <p:cNvSpPr txBox="1"/>
            <p:nvPr/>
          </p:nvSpPr>
          <p:spPr>
            <a:xfrm>
              <a:off x="3884481" y="9496389"/>
              <a:ext cx="595035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6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はじ</a:t>
              </a:r>
              <a:endParaRPr sz="16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pic>
        <p:nvPicPr>
          <p:cNvPr id="163" name="Google Shape;163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069531" y="7576171"/>
            <a:ext cx="2323339" cy="37024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"/>
          <p:cNvSpPr txBox="1">
            <a:spLocks noGrp="1"/>
          </p:cNvSpPr>
          <p:nvPr>
            <p:ph type="title"/>
          </p:nvPr>
        </p:nvSpPr>
        <p:spPr>
          <a:xfrm>
            <a:off x="1161996" y="3345257"/>
            <a:ext cx="12888686" cy="1327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6600"/>
              <a:buFont typeface="Meiryo"/>
              <a:buNone/>
            </a:pPr>
            <a:r>
              <a:rPr lang="ja-JP" sz="6600" b="1">
                <a:latin typeface="Meiryo"/>
                <a:ea typeface="Meiryo"/>
                <a:cs typeface="Meiryo"/>
                <a:sym typeface="Meiryo"/>
              </a:rPr>
              <a:t>インベーダーってどんな人？</a:t>
            </a:r>
            <a:endParaRPr sz="6600" b="1"/>
          </a:p>
        </p:txBody>
      </p:sp>
      <p:sp>
        <p:nvSpPr>
          <p:cNvPr id="170" name="Google Shape;170;p5"/>
          <p:cNvSpPr>
            <a:spLocks noGrp="1"/>
          </p:cNvSpPr>
          <p:nvPr>
            <p:ph type="pic" idx="2"/>
          </p:nvPr>
        </p:nvSpPr>
        <p:spPr>
          <a:xfrm>
            <a:off x="0" y="8026730"/>
            <a:ext cx="16256000" cy="416527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71" name="Google Shape;171;p5"/>
          <p:cNvSpPr txBox="1"/>
          <p:nvPr/>
        </p:nvSpPr>
        <p:spPr>
          <a:xfrm>
            <a:off x="10249363" y="2869870"/>
            <a:ext cx="822661" cy="475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89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ひと</a:t>
            </a:r>
            <a:endParaRPr/>
          </a:p>
        </p:txBody>
      </p:sp>
      <p:pic>
        <p:nvPicPr>
          <p:cNvPr id="172" name="Google Shape;172;p5" descr="絵を見る女性のイラスト「美術館で絵画鑑賞」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60694" y="7115107"/>
            <a:ext cx="5595306" cy="55953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6"/>
          <p:cNvSpPr txBox="1"/>
          <p:nvPr/>
        </p:nvSpPr>
        <p:spPr>
          <a:xfrm>
            <a:off x="1536436" y="587866"/>
            <a:ext cx="13817600" cy="1161427"/>
          </a:xfrm>
          <a:prstGeom prst="rect">
            <a:avLst/>
          </a:prstGeom>
          <a:solidFill>
            <a:srgbClr val="F4B081"/>
          </a:solidFill>
          <a:ln>
            <a:noFill/>
          </a:ln>
        </p:spPr>
        <p:txBody>
          <a:bodyPr spcFirstLastPara="1" wrap="square" lIns="216725" tIns="108350" rIns="216725" bIns="108350" anchor="b" anchorCtr="0">
            <a:normAutofit fontScale="775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 sz="1043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6"/>
          <p:cNvSpPr txBox="1"/>
          <p:nvPr/>
        </p:nvSpPr>
        <p:spPr>
          <a:xfrm>
            <a:off x="1147477" y="216693"/>
            <a:ext cx="13817600" cy="110532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16725" tIns="108350" rIns="216725" bIns="108350" anchor="b" anchorCtr="0">
            <a:normAutofit fontScale="700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 sz="1043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6"/>
          <p:cNvSpPr txBox="1">
            <a:spLocks noGrp="1"/>
          </p:cNvSpPr>
          <p:nvPr>
            <p:ph type="ctrTitle"/>
          </p:nvPr>
        </p:nvSpPr>
        <p:spPr>
          <a:xfrm>
            <a:off x="758528" y="18998"/>
            <a:ext cx="13817600" cy="1412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85"/>
              <a:buFont typeface="Meiryo"/>
              <a:buNone/>
            </a:pPr>
            <a:r>
              <a:rPr lang="ja-JP" sz="7585"/>
              <a:t>☆インベーダー</a:t>
            </a:r>
            <a:endParaRPr sz="7585"/>
          </a:p>
        </p:txBody>
      </p:sp>
      <p:sp>
        <p:nvSpPr>
          <p:cNvPr id="180" name="Google Shape;180;p6"/>
          <p:cNvSpPr txBox="1"/>
          <p:nvPr/>
        </p:nvSpPr>
        <p:spPr>
          <a:xfrm>
            <a:off x="1038576" y="4069095"/>
            <a:ext cx="14721377" cy="5796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6725" tIns="108350" rIns="216725" bIns="10835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lang="ja-JP" sz="3600" b="1">
                <a:solidFill>
                  <a:schemeClr val="accent2"/>
                </a:solidFill>
                <a:latin typeface="Meiryo"/>
                <a:ea typeface="Meiryo"/>
                <a:cs typeface="Meiryo"/>
                <a:sym typeface="Meiryo"/>
              </a:rPr>
              <a:t>1969年フランス・パリ生まれ</a:t>
            </a:r>
            <a:r>
              <a:rPr lang="ja-JP" sz="36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。</a:t>
            </a:r>
            <a:endParaRPr sz="36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36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ja-JP" sz="36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1970年代後半～80年代に流行したレトロゲームに</a:t>
            </a:r>
            <a:endParaRPr sz="36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36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ja-JP" sz="36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影響を受けています。</a:t>
            </a:r>
            <a:endParaRPr sz="36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36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36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36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36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36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81" name="Google Shape;181;p6"/>
          <p:cNvSpPr/>
          <p:nvPr/>
        </p:nvSpPr>
        <p:spPr>
          <a:xfrm rot="10800000" flipH="1">
            <a:off x="2524558" y="979912"/>
            <a:ext cx="10516897" cy="205303"/>
          </a:xfrm>
          <a:custGeom>
            <a:avLst/>
            <a:gdLst/>
            <a:ahLst/>
            <a:cxnLst/>
            <a:rect l="l" t="t" r="r" b="b"/>
            <a:pathLst>
              <a:path w="577214" h="120000" extrusionOk="0">
                <a:moveTo>
                  <a:pt x="0" y="0"/>
                </a:moveTo>
                <a:lnTo>
                  <a:pt x="576684" y="0"/>
                </a:lnTo>
              </a:path>
            </a:pathLst>
          </a:custGeom>
          <a:noFill/>
          <a:ln w="38100" cap="flat" cmpd="sng">
            <a:solidFill>
              <a:srgbClr val="FAE2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26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6"/>
          <p:cNvSpPr txBox="1"/>
          <p:nvPr/>
        </p:nvSpPr>
        <p:spPr>
          <a:xfrm>
            <a:off x="2415658" y="3854197"/>
            <a:ext cx="6463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accent2"/>
                </a:solidFill>
                <a:latin typeface="Meiryo"/>
                <a:ea typeface="Meiryo"/>
                <a:cs typeface="Meiryo"/>
                <a:sym typeface="Meiryo"/>
              </a:rPr>
              <a:t>ねん</a:t>
            </a:r>
            <a:endParaRPr/>
          </a:p>
        </p:txBody>
      </p:sp>
      <p:sp>
        <p:nvSpPr>
          <p:cNvPr id="183" name="Google Shape;183;p6"/>
          <p:cNvSpPr txBox="1"/>
          <p:nvPr/>
        </p:nvSpPr>
        <p:spPr>
          <a:xfrm>
            <a:off x="2201392" y="4876719"/>
            <a:ext cx="20313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ねんだいこうはん</a:t>
            </a:r>
            <a:endParaRPr/>
          </a:p>
        </p:txBody>
      </p:sp>
      <p:sp>
        <p:nvSpPr>
          <p:cNvPr id="184" name="Google Shape;184;p6"/>
          <p:cNvSpPr txBox="1"/>
          <p:nvPr/>
        </p:nvSpPr>
        <p:spPr>
          <a:xfrm>
            <a:off x="5129630" y="4876719"/>
            <a:ext cx="110799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ねんだい</a:t>
            </a:r>
            <a:endParaRPr/>
          </a:p>
        </p:txBody>
      </p:sp>
      <p:sp>
        <p:nvSpPr>
          <p:cNvPr id="185" name="Google Shape;185;p6"/>
          <p:cNvSpPr txBox="1"/>
          <p:nvPr/>
        </p:nvSpPr>
        <p:spPr>
          <a:xfrm>
            <a:off x="6220141" y="3874320"/>
            <a:ext cx="41549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accent2"/>
                </a:solidFill>
                <a:latin typeface="Meiryo"/>
                <a:ea typeface="Meiryo"/>
                <a:cs typeface="Meiryo"/>
                <a:sym typeface="Meiryo"/>
              </a:rPr>
              <a:t>う</a:t>
            </a:r>
            <a:endParaRPr/>
          </a:p>
        </p:txBody>
      </p:sp>
      <p:sp>
        <p:nvSpPr>
          <p:cNvPr id="186" name="Google Shape;186;p6"/>
          <p:cNvSpPr txBox="1"/>
          <p:nvPr/>
        </p:nvSpPr>
        <p:spPr>
          <a:xfrm>
            <a:off x="6427890" y="4876719"/>
            <a:ext cx="133882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りゅうこう</a:t>
            </a:r>
            <a:endParaRPr/>
          </a:p>
        </p:txBody>
      </p:sp>
      <p:sp>
        <p:nvSpPr>
          <p:cNvPr id="187" name="Google Shape;187;p6"/>
          <p:cNvSpPr txBox="1"/>
          <p:nvPr/>
        </p:nvSpPr>
        <p:spPr>
          <a:xfrm>
            <a:off x="2646490" y="6053675"/>
            <a:ext cx="41549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う</a:t>
            </a:r>
            <a:endParaRPr/>
          </a:p>
        </p:txBody>
      </p:sp>
      <p:sp>
        <p:nvSpPr>
          <p:cNvPr id="188" name="Google Shape;188;p6"/>
          <p:cNvSpPr txBox="1"/>
          <p:nvPr/>
        </p:nvSpPr>
        <p:spPr>
          <a:xfrm>
            <a:off x="1185730" y="6053675"/>
            <a:ext cx="133882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えいきょう</a:t>
            </a:r>
            <a:endParaRPr/>
          </a:p>
        </p:txBody>
      </p:sp>
      <p:pic>
        <p:nvPicPr>
          <p:cNvPr id="189" name="Google Shape;189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82923" y="7417192"/>
            <a:ext cx="5577030" cy="37948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0" name="Google Shape;190;p6"/>
          <p:cNvGrpSpPr/>
          <p:nvPr/>
        </p:nvGrpSpPr>
        <p:grpSpPr>
          <a:xfrm>
            <a:off x="1038576" y="2028199"/>
            <a:ext cx="9790548" cy="1491471"/>
            <a:chOff x="1038576" y="2028199"/>
            <a:chExt cx="9790548" cy="1491471"/>
          </a:xfrm>
        </p:grpSpPr>
        <p:grpSp>
          <p:nvGrpSpPr>
            <p:cNvPr id="191" name="Google Shape;191;p6"/>
            <p:cNvGrpSpPr/>
            <p:nvPr/>
          </p:nvGrpSpPr>
          <p:grpSpPr>
            <a:xfrm>
              <a:off x="1038576" y="2326562"/>
              <a:ext cx="9790548" cy="1193108"/>
              <a:chOff x="1219194" y="4846950"/>
              <a:chExt cx="9790548" cy="1193108"/>
            </a:xfrm>
          </p:grpSpPr>
          <p:sp>
            <p:nvSpPr>
              <p:cNvPr id="192" name="Google Shape;192;p6"/>
              <p:cNvSpPr txBox="1"/>
              <p:nvPr/>
            </p:nvSpPr>
            <p:spPr>
              <a:xfrm>
                <a:off x="1826747" y="5038422"/>
                <a:ext cx="9182995" cy="1001636"/>
              </a:xfrm>
              <a:prstGeom prst="rect">
                <a:avLst/>
              </a:prstGeom>
              <a:solidFill>
                <a:srgbClr val="F4B08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216725" tIns="108350" rIns="216725" bIns="108350" anchor="t" anchorCtr="0">
                <a:norm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4267"/>
                  <a:buFont typeface="Arial"/>
                  <a:buNone/>
                </a:pPr>
                <a:endParaRPr sz="4267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" name="Google Shape;193;p6"/>
              <p:cNvSpPr txBox="1"/>
              <p:nvPr/>
            </p:nvSpPr>
            <p:spPr>
              <a:xfrm>
                <a:off x="1219194" y="4846950"/>
                <a:ext cx="9544242" cy="851688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216725" tIns="108350" rIns="216725" bIns="108350" anchor="t" anchorCtr="0">
                <a:norm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4267"/>
                  <a:buFont typeface="Arial"/>
                  <a:buNone/>
                </a:pPr>
                <a:r>
                  <a:rPr lang="ja-JP" sz="4267">
                    <a:solidFill>
                      <a:schemeClr val="dk1"/>
                    </a:solidFill>
                    <a:latin typeface="Meiryo" panose="020B0604030504040204" pitchFamily="34" charset="-128"/>
                    <a:ea typeface="Meiryo" panose="020B0604030504040204" pitchFamily="34" charset="-128"/>
                    <a:cs typeface="Meiryo"/>
                    <a:sym typeface="Meiryo"/>
                  </a:rPr>
                  <a:t>　　</a:t>
                </a:r>
                <a:r>
                  <a:rPr lang="ja-JP" sz="4400">
                    <a:solidFill>
                      <a:schemeClr val="dk1"/>
                    </a:solidFill>
                    <a:latin typeface="Meiryo" panose="020B0604030504040204" pitchFamily="34" charset="-128"/>
                    <a:ea typeface="Meiryo" panose="020B0604030504040204" pitchFamily="34" charset="-128"/>
                    <a:cs typeface="Calibri"/>
                    <a:sym typeface="Calibri"/>
                  </a:rPr>
                  <a:t>インベーダーってどんな人？</a:t>
                </a:r>
                <a:endParaRPr sz="4400" dirty="0">
                  <a:solidFill>
                    <a:schemeClr val="dk1"/>
                  </a:solidFill>
                  <a:latin typeface="Meiryo" panose="020B0604030504040204" pitchFamily="34" charset="-128"/>
                  <a:ea typeface="Meiryo" panose="020B0604030504040204" pitchFamily="34" charset="-128"/>
                  <a:cs typeface="Calibri"/>
                  <a:sym typeface="Calibri"/>
                </a:endParaRPr>
              </a:p>
            </p:txBody>
          </p:sp>
          <p:sp>
            <p:nvSpPr>
              <p:cNvPr id="194" name="Google Shape;194;p6"/>
              <p:cNvSpPr/>
              <p:nvPr/>
            </p:nvSpPr>
            <p:spPr>
              <a:xfrm rot="10800000" flipH="1">
                <a:off x="2596276" y="5239810"/>
                <a:ext cx="5114534" cy="363885"/>
              </a:xfrm>
              <a:custGeom>
                <a:avLst/>
                <a:gdLst/>
                <a:ahLst/>
                <a:cxnLst/>
                <a:rect l="l" t="t" r="r" b="b"/>
                <a:pathLst>
                  <a:path w="577214" h="120000" extrusionOk="0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noFill/>
              <a:ln w="38100" cap="flat" cmpd="sng">
                <a:solidFill>
                  <a:srgbClr val="FAE23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267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5" name="Google Shape;195;p6"/>
            <p:cNvSpPr txBox="1"/>
            <p:nvPr/>
          </p:nvSpPr>
          <p:spPr>
            <a:xfrm>
              <a:off x="8816916" y="2028199"/>
              <a:ext cx="64633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ひと</a:t>
              </a: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22142" y="2077147"/>
            <a:ext cx="1985700" cy="3164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59347" y="5852802"/>
            <a:ext cx="2035703" cy="3448838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7"/>
          <p:cNvSpPr txBox="1"/>
          <p:nvPr/>
        </p:nvSpPr>
        <p:spPr>
          <a:xfrm>
            <a:off x="2364204" y="3812712"/>
            <a:ext cx="6463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accent2"/>
                </a:solidFill>
                <a:latin typeface="Meiryo"/>
                <a:ea typeface="Meiryo"/>
                <a:cs typeface="Meiryo"/>
                <a:sym typeface="Meiryo"/>
              </a:rPr>
              <a:t>つか</a:t>
            </a:r>
            <a:endParaRPr/>
          </a:p>
        </p:txBody>
      </p:sp>
      <p:grpSp>
        <p:nvGrpSpPr>
          <p:cNvPr id="203" name="Google Shape;203;p7"/>
          <p:cNvGrpSpPr/>
          <p:nvPr/>
        </p:nvGrpSpPr>
        <p:grpSpPr>
          <a:xfrm>
            <a:off x="424841" y="-36385"/>
            <a:ext cx="9790548" cy="1491471"/>
            <a:chOff x="1038576" y="2028199"/>
            <a:chExt cx="9790548" cy="1491471"/>
          </a:xfrm>
        </p:grpSpPr>
        <p:grpSp>
          <p:nvGrpSpPr>
            <p:cNvPr id="204" name="Google Shape;204;p7"/>
            <p:cNvGrpSpPr/>
            <p:nvPr/>
          </p:nvGrpSpPr>
          <p:grpSpPr>
            <a:xfrm>
              <a:off x="1038576" y="2326562"/>
              <a:ext cx="9790548" cy="1193108"/>
              <a:chOff x="1219194" y="4846950"/>
              <a:chExt cx="9790548" cy="1193108"/>
            </a:xfrm>
          </p:grpSpPr>
          <p:sp>
            <p:nvSpPr>
              <p:cNvPr id="205" name="Google Shape;205;p7"/>
              <p:cNvSpPr txBox="1"/>
              <p:nvPr/>
            </p:nvSpPr>
            <p:spPr>
              <a:xfrm>
                <a:off x="1826747" y="5038422"/>
                <a:ext cx="9182995" cy="1001636"/>
              </a:xfrm>
              <a:prstGeom prst="rect">
                <a:avLst/>
              </a:prstGeom>
              <a:solidFill>
                <a:srgbClr val="F4B08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216725" tIns="108350" rIns="216725" bIns="108350" anchor="t" anchorCtr="0">
                <a:norm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4267"/>
                  <a:buFont typeface="Arial"/>
                  <a:buNone/>
                </a:pPr>
                <a:endParaRPr sz="4267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6" name="Google Shape;206;p7"/>
              <p:cNvSpPr txBox="1"/>
              <p:nvPr/>
            </p:nvSpPr>
            <p:spPr>
              <a:xfrm>
                <a:off x="1219194" y="4846950"/>
                <a:ext cx="9544242" cy="851688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216725" tIns="108350" rIns="216725" bIns="108350" anchor="t" anchorCtr="0">
                <a:norm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4267"/>
                  <a:buFont typeface="Arial"/>
                  <a:buNone/>
                </a:pPr>
                <a:r>
                  <a:rPr lang="ja-JP" sz="4267">
                    <a:solidFill>
                      <a:schemeClr val="dk1"/>
                    </a:solidFill>
                    <a:latin typeface="Meiryo" panose="020B0604030504040204" pitchFamily="34" charset="-128"/>
                    <a:ea typeface="Meiryo" panose="020B0604030504040204" pitchFamily="34" charset="-128"/>
                    <a:cs typeface="Meiryo"/>
                    <a:sym typeface="Meiryo"/>
                  </a:rPr>
                  <a:t>　　</a:t>
                </a:r>
                <a:r>
                  <a:rPr lang="ja-JP" sz="4400">
                    <a:solidFill>
                      <a:schemeClr val="dk1"/>
                    </a:solidFill>
                    <a:latin typeface="Meiryo" panose="020B0604030504040204" pitchFamily="34" charset="-128"/>
                    <a:ea typeface="Meiryo" panose="020B0604030504040204" pitchFamily="34" charset="-128"/>
                    <a:cs typeface="Calibri"/>
                    <a:sym typeface="Calibri"/>
                  </a:rPr>
                  <a:t>インベーダーってどんな人？</a:t>
                </a:r>
                <a:endParaRPr sz="4400" dirty="0">
                  <a:solidFill>
                    <a:schemeClr val="dk1"/>
                  </a:solidFill>
                  <a:latin typeface="Meiryo" panose="020B0604030504040204" pitchFamily="34" charset="-128"/>
                  <a:ea typeface="Meiryo" panose="020B0604030504040204" pitchFamily="34" charset="-128"/>
                  <a:cs typeface="Calibri"/>
                  <a:sym typeface="Calibri"/>
                </a:endParaRPr>
              </a:p>
            </p:txBody>
          </p:sp>
          <p:sp>
            <p:nvSpPr>
              <p:cNvPr id="207" name="Google Shape;207;p7"/>
              <p:cNvSpPr/>
              <p:nvPr/>
            </p:nvSpPr>
            <p:spPr>
              <a:xfrm rot="10800000" flipH="1">
                <a:off x="2596276" y="5095513"/>
                <a:ext cx="7593515" cy="480283"/>
              </a:xfrm>
              <a:custGeom>
                <a:avLst/>
                <a:gdLst/>
                <a:ahLst/>
                <a:cxnLst/>
                <a:rect l="l" t="t" r="r" b="b"/>
                <a:pathLst>
                  <a:path w="577214" h="120000" extrusionOk="0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noFill/>
              <a:ln w="38100" cap="flat" cmpd="sng">
                <a:solidFill>
                  <a:srgbClr val="FAE23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267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08" name="Google Shape;208;p7"/>
            <p:cNvSpPr txBox="1"/>
            <p:nvPr/>
          </p:nvSpPr>
          <p:spPr>
            <a:xfrm>
              <a:off x="8816916" y="2028199"/>
              <a:ext cx="64633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ひと</a:t>
              </a:r>
              <a:endParaRPr/>
            </a:p>
          </p:txBody>
        </p:sp>
      </p:grpSp>
      <p:grpSp>
        <p:nvGrpSpPr>
          <p:cNvPr id="209" name="Google Shape;209;p7"/>
          <p:cNvGrpSpPr/>
          <p:nvPr/>
        </p:nvGrpSpPr>
        <p:grpSpPr>
          <a:xfrm>
            <a:off x="2137771" y="1646558"/>
            <a:ext cx="7257667" cy="4997663"/>
            <a:chOff x="2173131" y="2017819"/>
            <a:chExt cx="7257667" cy="4997663"/>
          </a:xfrm>
        </p:grpSpPr>
        <p:grpSp>
          <p:nvGrpSpPr>
            <p:cNvPr id="210" name="Google Shape;210;p7"/>
            <p:cNvGrpSpPr/>
            <p:nvPr/>
          </p:nvGrpSpPr>
          <p:grpSpPr>
            <a:xfrm>
              <a:off x="2173131" y="2017819"/>
              <a:ext cx="7257667" cy="4997663"/>
              <a:chOff x="1803144" y="694746"/>
              <a:chExt cx="7257667" cy="4997663"/>
            </a:xfrm>
          </p:grpSpPr>
          <p:grpSp>
            <p:nvGrpSpPr>
              <p:cNvPr id="211" name="Google Shape;211;p7"/>
              <p:cNvGrpSpPr/>
              <p:nvPr/>
            </p:nvGrpSpPr>
            <p:grpSpPr>
              <a:xfrm>
                <a:off x="1803144" y="694746"/>
                <a:ext cx="7257667" cy="4997663"/>
                <a:chOff x="1243951" y="983888"/>
                <a:chExt cx="4334591" cy="12569624"/>
              </a:xfrm>
            </p:grpSpPr>
            <p:grpSp>
              <p:nvGrpSpPr>
                <p:cNvPr id="212" name="Google Shape;212;p7"/>
                <p:cNvGrpSpPr/>
                <p:nvPr/>
              </p:nvGrpSpPr>
              <p:grpSpPr>
                <a:xfrm>
                  <a:off x="1243951" y="983888"/>
                  <a:ext cx="4334591" cy="10358015"/>
                  <a:chOff x="1639995" y="705694"/>
                  <a:chExt cx="5177923" cy="10358015"/>
                </a:xfrm>
              </p:grpSpPr>
              <p:sp>
                <p:nvSpPr>
                  <p:cNvPr id="213" name="Google Shape;213;p7"/>
                  <p:cNvSpPr/>
                  <p:nvPr/>
                </p:nvSpPr>
                <p:spPr>
                  <a:xfrm>
                    <a:off x="1639995" y="727902"/>
                    <a:ext cx="5074994" cy="10335807"/>
                  </a:xfrm>
                  <a:prstGeom prst="wedgeRoundRectCallout">
                    <a:avLst>
                      <a:gd name="adj1" fmla="val 58090"/>
                      <a:gd name="adj2" fmla="val -7525"/>
                      <a:gd name="adj3" fmla="val 16667"/>
                    </a:avLst>
                  </a:prstGeom>
                  <a:solidFill>
                    <a:schemeClr val="lt1"/>
                  </a:solidFill>
                  <a:ln w="2857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Meiryo"/>
                      <a:ea typeface="Meiryo"/>
                      <a:cs typeface="Meiryo"/>
                      <a:sym typeface="Meiryo"/>
                    </a:endParaRPr>
                  </a:p>
                </p:txBody>
              </p:sp>
              <p:sp>
                <p:nvSpPr>
                  <p:cNvPr id="214" name="Google Shape;214;p7"/>
                  <p:cNvSpPr txBox="1"/>
                  <p:nvPr/>
                </p:nvSpPr>
                <p:spPr>
                  <a:xfrm>
                    <a:off x="3108993" y="705694"/>
                    <a:ext cx="3708925" cy="52322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spAutoFit/>
                  </a:bodyPr>
                  <a:lstStyle/>
                  <a:p>
                    <a:pPr marL="0" marR="0" lvl="0" indent="0" algn="l" rtl="0">
                      <a:lnSpc>
                        <a:spcPct val="2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600">
                      <a:solidFill>
                        <a:schemeClr val="dk1"/>
                      </a:solidFill>
                      <a:latin typeface="Meiryo"/>
                      <a:ea typeface="Meiryo"/>
                      <a:cs typeface="Meiryo"/>
                      <a:sym typeface="Meiryo"/>
                    </a:endParaRPr>
                  </a:p>
                </p:txBody>
              </p:sp>
            </p:grpSp>
            <p:sp>
              <p:nvSpPr>
                <p:cNvPr id="215" name="Google Shape;215;p7"/>
                <p:cNvSpPr txBox="1"/>
                <p:nvPr/>
              </p:nvSpPr>
              <p:spPr>
                <a:xfrm>
                  <a:off x="1579040" y="1245499"/>
                  <a:ext cx="3578248" cy="1230801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lnSpc>
                      <a:spcPct val="2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ja-JP" sz="3200">
                      <a:solidFill>
                        <a:schemeClr val="dk1"/>
                      </a:solidFill>
                      <a:latin typeface="Meiryo"/>
                      <a:ea typeface="Meiryo"/>
                      <a:cs typeface="Meiryo"/>
                      <a:sym typeface="Meiryo"/>
                    </a:rPr>
                    <a:t>スペースインべーダーの</a:t>
                  </a:r>
                  <a:endParaRPr sz="32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endParaRPr>
                </a:p>
                <a:p>
                  <a:pPr marL="0" marR="0" lvl="0" indent="0" algn="l" rtl="0">
                    <a:lnSpc>
                      <a:spcPct val="2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ja-JP" sz="3200">
                      <a:solidFill>
                        <a:schemeClr val="dk1"/>
                      </a:solidFill>
                      <a:latin typeface="Meiryo"/>
                      <a:ea typeface="Meiryo"/>
                      <a:cs typeface="Meiryo"/>
                      <a:sym typeface="Meiryo"/>
                    </a:rPr>
                    <a:t>キャラクターなどを、</a:t>
                  </a:r>
                  <a:endParaRPr sz="32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endParaRPr>
                </a:p>
                <a:p>
                  <a:pPr marL="0" marR="0" lvl="0" indent="0" algn="l" rtl="0">
                    <a:lnSpc>
                      <a:spcPct val="2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ja-JP" sz="3200" b="1">
                      <a:solidFill>
                        <a:schemeClr val="accent2"/>
                      </a:solidFill>
                      <a:latin typeface="Meiryo"/>
                      <a:ea typeface="Meiryo"/>
                      <a:cs typeface="Meiryo"/>
                      <a:sym typeface="Meiryo"/>
                    </a:rPr>
                    <a:t>セラミックタイルを使って</a:t>
                  </a:r>
                  <a:endParaRPr sz="3200" b="1">
                    <a:solidFill>
                      <a:schemeClr val="accent2"/>
                    </a:solidFill>
                    <a:latin typeface="Meiryo"/>
                    <a:ea typeface="Meiryo"/>
                    <a:cs typeface="Meiryo"/>
                    <a:sym typeface="Meiryo"/>
                  </a:endParaRPr>
                </a:p>
                <a:p>
                  <a:pPr marL="0" marR="0" lvl="0" indent="0" algn="l" rtl="0">
                    <a:lnSpc>
                      <a:spcPct val="2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ja-JP" sz="3200" b="1">
                      <a:solidFill>
                        <a:schemeClr val="accent2"/>
                      </a:solidFill>
                      <a:latin typeface="Meiryo"/>
                      <a:ea typeface="Meiryo"/>
                      <a:cs typeface="Meiryo"/>
                      <a:sym typeface="Meiryo"/>
                    </a:rPr>
                    <a:t>表現している</a:t>
                  </a:r>
                  <a:r>
                    <a:rPr lang="ja-JP" sz="3200">
                      <a:solidFill>
                        <a:schemeClr val="dk1"/>
                      </a:solidFill>
                      <a:latin typeface="Meiryo"/>
                      <a:ea typeface="Meiryo"/>
                      <a:cs typeface="Meiryo"/>
                      <a:sym typeface="Meiryo"/>
                    </a:rPr>
                    <a:t>よ！</a:t>
                  </a:r>
                  <a:endParaRPr sz="32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endParaRPr>
                </a:p>
                <a:p>
                  <a:pPr marL="0" marR="0" lvl="0" indent="0" algn="l" rtl="0">
                    <a:lnSpc>
                      <a:spcPct val="2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32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endParaRPr>
                </a:p>
              </p:txBody>
            </p:sp>
          </p:grpSp>
          <p:sp>
            <p:nvSpPr>
              <p:cNvPr id="216" name="Google Shape;216;p7"/>
              <p:cNvSpPr txBox="1"/>
              <p:nvPr/>
            </p:nvSpPr>
            <p:spPr>
              <a:xfrm>
                <a:off x="2364204" y="3828292"/>
                <a:ext cx="1338828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1800">
                    <a:solidFill>
                      <a:schemeClr val="accent2"/>
                    </a:solidFill>
                    <a:latin typeface="Meiryo"/>
                    <a:ea typeface="Meiryo"/>
                    <a:cs typeface="Meiryo"/>
                    <a:sym typeface="Meiryo"/>
                  </a:rPr>
                  <a:t>ひょうげん</a:t>
                </a:r>
                <a:endParaRPr/>
              </a:p>
            </p:txBody>
          </p:sp>
        </p:grpSp>
        <p:sp>
          <p:nvSpPr>
            <p:cNvPr id="217" name="Google Shape;217;p7"/>
            <p:cNvSpPr txBox="1"/>
            <p:nvPr/>
          </p:nvSpPr>
          <p:spPr>
            <a:xfrm>
              <a:off x="6412936" y="4162529"/>
              <a:ext cx="64633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accent2"/>
                  </a:solidFill>
                  <a:latin typeface="Meiryo"/>
                  <a:ea typeface="Meiryo"/>
                  <a:cs typeface="Meiryo"/>
                  <a:sym typeface="Meiryo"/>
                </a:rPr>
                <a:t>つか</a:t>
              </a:r>
              <a:endParaRPr/>
            </a:p>
          </p:txBody>
        </p:sp>
      </p:grpSp>
      <p:grpSp>
        <p:nvGrpSpPr>
          <p:cNvPr id="218" name="Google Shape;218;p7"/>
          <p:cNvGrpSpPr/>
          <p:nvPr/>
        </p:nvGrpSpPr>
        <p:grpSpPr>
          <a:xfrm>
            <a:off x="5184228" y="5976477"/>
            <a:ext cx="6804214" cy="3164432"/>
            <a:chOff x="5046425" y="5689417"/>
            <a:chExt cx="6804214" cy="4317393"/>
          </a:xfrm>
        </p:grpSpPr>
        <p:grpSp>
          <p:nvGrpSpPr>
            <p:cNvPr id="219" name="Google Shape;219;p7"/>
            <p:cNvGrpSpPr/>
            <p:nvPr/>
          </p:nvGrpSpPr>
          <p:grpSpPr>
            <a:xfrm>
              <a:off x="5046425" y="5689417"/>
              <a:ext cx="6804214" cy="4317393"/>
              <a:chOff x="1243951" y="983888"/>
              <a:chExt cx="4334591" cy="5654522"/>
            </a:xfrm>
          </p:grpSpPr>
          <p:grpSp>
            <p:nvGrpSpPr>
              <p:cNvPr id="220" name="Google Shape;220;p7"/>
              <p:cNvGrpSpPr/>
              <p:nvPr/>
            </p:nvGrpSpPr>
            <p:grpSpPr>
              <a:xfrm>
                <a:off x="1243951" y="983888"/>
                <a:ext cx="4334591" cy="5654522"/>
                <a:chOff x="1639995" y="705694"/>
                <a:chExt cx="5177923" cy="5654522"/>
              </a:xfrm>
            </p:grpSpPr>
            <p:sp>
              <p:nvSpPr>
                <p:cNvPr id="221" name="Google Shape;221;p7"/>
                <p:cNvSpPr/>
                <p:nvPr/>
              </p:nvSpPr>
              <p:spPr>
                <a:xfrm>
                  <a:off x="1639995" y="727905"/>
                  <a:ext cx="5074994" cy="5632311"/>
                </a:xfrm>
                <a:prstGeom prst="wedgeRoundRectCallout">
                  <a:avLst>
                    <a:gd name="adj1" fmla="val -60946"/>
                    <a:gd name="adj2" fmla="val -18552"/>
                    <a:gd name="adj3" fmla="val 16667"/>
                  </a:avLst>
                </a:prstGeom>
                <a:solidFill>
                  <a:schemeClr val="lt1"/>
                </a:solidFill>
                <a:ln w="2857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endParaRPr>
                </a:p>
              </p:txBody>
            </p:sp>
            <p:sp>
              <p:nvSpPr>
                <p:cNvPr id="222" name="Google Shape;222;p7"/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lnSpc>
                      <a:spcPct val="2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6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endParaRPr>
                </a:p>
              </p:txBody>
            </p:sp>
          </p:grpSp>
          <p:sp>
            <p:nvSpPr>
              <p:cNvPr id="223" name="Google Shape;223;p7"/>
              <p:cNvSpPr txBox="1"/>
              <p:nvPr/>
            </p:nvSpPr>
            <p:spPr>
              <a:xfrm>
                <a:off x="1579040" y="1245497"/>
                <a:ext cx="3578248" cy="52246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32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rPr>
                  <a:t>セラミックタイルは</a:t>
                </a:r>
                <a:endParaRPr sz="32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endParaRPr>
              </a:p>
              <a:p>
                <a:pPr marL="0" marR="0" lvl="0" indent="0" algn="l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32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rPr>
                  <a:t>コンビニやホテルなどでも</a:t>
                </a:r>
                <a:endParaRPr sz="32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endParaRPr>
              </a:p>
              <a:p>
                <a:pPr marL="0" marR="0" lvl="0" indent="0" algn="l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32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rPr>
                  <a:t>使われているタイルだよ！</a:t>
                </a:r>
                <a:endParaRPr sz="32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endParaRPr>
              </a:p>
            </p:txBody>
          </p:sp>
        </p:grpSp>
        <p:sp>
          <p:nvSpPr>
            <p:cNvPr id="224" name="Google Shape;224;p7"/>
            <p:cNvSpPr txBox="1"/>
            <p:nvPr/>
          </p:nvSpPr>
          <p:spPr>
            <a:xfrm>
              <a:off x="5628802" y="8712313"/>
              <a:ext cx="646331" cy="5038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つか</a:t>
              </a:r>
              <a:endParaRPr/>
            </a:p>
          </p:txBody>
        </p:sp>
      </p:grpSp>
      <p:pic>
        <p:nvPicPr>
          <p:cNvPr id="225" name="Google Shape;225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503948" y="10043683"/>
            <a:ext cx="2775331" cy="21065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6" name="Google Shape;226;p7"/>
          <p:cNvGrpSpPr/>
          <p:nvPr/>
        </p:nvGrpSpPr>
        <p:grpSpPr>
          <a:xfrm>
            <a:off x="1074452" y="9773395"/>
            <a:ext cx="9384306" cy="3116034"/>
            <a:chOff x="1074452" y="9773395"/>
            <a:chExt cx="9384306" cy="3116034"/>
          </a:xfrm>
        </p:grpSpPr>
        <p:grpSp>
          <p:nvGrpSpPr>
            <p:cNvPr id="227" name="Google Shape;227;p7"/>
            <p:cNvGrpSpPr/>
            <p:nvPr/>
          </p:nvGrpSpPr>
          <p:grpSpPr>
            <a:xfrm>
              <a:off x="1074452" y="9773395"/>
              <a:ext cx="9384306" cy="3116034"/>
              <a:chOff x="6214282" y="2653553"/>
              <a:chExt cx="9384306" cy="4325031"/>
            </a:xfrm>
          </p:grpSpPr>
          <p:sp>
            <p:nvSpPr>
              <p:cNvPr id="228" name="Google Shape;228;p7"/>
              <p:cNvSpPr/>
              <p:nvPr/>
            </p:nvSpPr>
            <p:spPr>
              <a:xfrm>
                <a:off x="6214282" y="2653553"/>
                <a:ext cx="9384306" cy="3164348"/>
              </a:xfrm>
              <a:prstGeom prst="wedgeRoundRectCallout">
                <a:avLst>
                  <a:gd name="adj1" fmla="val 56422"/>
                  <a:gd name="adj2" fmla="val 7088"/>
                  <a:gd name="adj3" fmla="val 16667"/>
                </a:avLst>
              </a:prstGeom>
              <a:solidFill>
                <a:schemeClr val="lt1"/>
              </a:solidFill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2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endParaRPr>
              </a:p>
            </p:txBody>
          </p:sp>
          <p:sp>
            <p:nvSpPr>
              <p:cNvPr id="229" name="Google Shape;229;p7"/>
              <p:cNvSpPr txBox="1"/>
              <p:nvPr/>
            </p:nvSpPr>
            <p:spPr>
              <a:xfrm>
                <a:off x="6429298" y="2749444"/>
                <a:ext cx="9169290" cy="42291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3200">
                    <a:solidFill>
                      <a:schemeClr val="dk1"/>
                    </a:solidFill>
                    <a:latin typeface="Meiryo" panose="020B0604030504040204" pitchFamily="34" charset="-128"/>
                    <a:ea typeface="Meiryo" panose="020B0604030504040204" pitchFamily="34" charset="-128"/>
                    <a:cs typeface="Calibri"/>
                    <a:sym typeface="Calibri"/>
                  </a:rPr>
                  <a:t>インベーダーは、</a:t>
                </a:r>
                <a:r>
                  <a:rPr lang="ja-JP" sz="3200">
                    <a:solidFill>
                      <a:schemeClr val="dk1"/>
                    </a:solidFill>
                    <a:latin typeface="Meiryo" panose="020B0604030504040204" pitchFamily="34" charset="-128"/>
                    <a:ea typeface="Meiryo" panose="020B0604030504040204" pitchFamily="34" charset="-128"/>
                    <a:cs typeface="Meiryo"/>
                    <a:sym typeface="Meiryo"/>
                  </a:rPr>
                  <a:t>パリやニューヨーク、東京など</a:t>
                </a:r>
                <a:r>
                  <a:rPr lang="ja-JP" sz="3200" b="1">
                    <a:solidFill>
                      <a:schemeClr val="accent2"/>
                    </a:solidFill>
                    <a:latin typeface="Meiryo" panose="020B0604030504040204" pitchFamily="34" charset="-128"/>
                    <a:ea typeface="Meiryo" panose="020B0604030504040204" pitchFamily="34" charset="-128"/>
                    <a:cs typeface="Meiryo"/>
                    <a:sym typeface="Meiryo"/>
                  </a:rPr>
                  <a:t>世界中の有名な都市に作品を残している</a:t>
                </a:r>
                <a:r>
                  <a:rPr lang="ja-JP" sz="3200">
                    <a:solidFill>
                      <a:schemeClr val="dk1"/>
                    </a:solidFill>
                    <a:latin typeface="Meiryo" panose="020B0604030504040204" pitchFamily="34" charset="-128"/>
                    <a:ea typeface="Meiryo" panose="020B0604030504040204" pitchFamily="34" charset="-128"/>
                    <a:cs typeface="Meiryo"/>
                    <a:sym typeface="Meiryo"/>
                  </a:rPr>
                  <a:t>よ！</a:t>
                </a:r>
                <a:endParaRPr sz="3200" dirty="0">
                  <a:solidFill>
                    <a:schemeClr val="dk1"/>
                  </a:solidFill>
                  <a:latin typeface="Meiryo" panose="020B0604030504040204" pitchFamily="34" charset="-128"/>
                  <a:ea typeface="Meiryo" panose="020B0604030504040204" pitchFamily="34" charset="-128"/>
                  <a:cs typeface="Meiryo"/>
                  <a:sym typeface="Meiryo"/>
                </a:endParaRPr>
              </a:p>
              <a:p>
                <a:pPr marL="0" marR="0" lvl="0" indent="0" algn="l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200" dirty="0">
                  <a:solidFill>
                    <a:schemeClr val="dk1"/>
                  </a:solidFill>
                  <a:latin typeface="Meiryo" panose="020B0604030504040204" pitchFamily="34" charset="-128"/>
                  <a:ea typeface="Meiryo" panose="020B0604030504040204" pitchFamily="34" charset="-128"/>
                  <a:cs typeface="Calibri"/>
                  <a:sym typeface="Calibri"/>
                </a:endParaRPr>
              </a:p>
            </p:txBody>
          </p:sp>
        </p:grpSp>
        <p:sp>
          <p:nvSpPr>
            <p:cNvPr id="230" name="Google Shape;230;p7"/>
            <p:cNvSpPr txBox="1"/>
            <p:nvPr/>
          </p:nvSpPr>
          <p:spPr>
            <a:xfrm>
              <a:off x="8513612" y="9990240"/>
              <a:ext cx="1338828" cy="2707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とうきょう</a:t>
              </a:r>
              <a:endParaRPr/>
            </a:p>
          </p:txBody>
        </p:sp>
        <p:sp>
          <p:nvSpPr>
            <p:cNvPr id="231" name="Google Shape;231;p7"/>
            <p:cNvSpPr txBox="1"/>
            <p:nvPr/>
          </p:nvSpPr>
          <p:spPr>
            <a:xfrm>
              <a:off x="1289468" y="10930563"/>
              <a:ext cx="1569660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accent2"/>
                  </a:solidFill>
                  <a:latin typeface="Meiryo"/>
                  <a:ea typeface="Meiryo"/>
                  <a:cs typeface="Meiryo"/>
                  <a:sym typeface="Meiryo"/>
                </a:rPr>
                <a:t>せかいじゅう</a:t>
              </a:r>
              <a:endParaRPr/>
            </a:p>
          </p:txBody>
        </p:sp>
        <p:sp>
          <p:nvSpPr>
            <p:cNvPr id="232" name="Google Shape;232;p7"/>
            <p:cNvSpPr txBox="1"/>
            <p:nvPr/>
          </p:nvSpPr>
          <p:spPr>
            <a:xfrm>
              <a:off x="4313176" y="10930563"/>
              <a:ext cx="64633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accent2"/>
                  </a:solidFill>
                  <a:latin typeface="Meiryo"/>
                  <a:ea typeface="Meiryo"/>
                  <a:cs typeface="Meiryo"/>
                  <a:sym typeface="Meiryo"/>
                </a:rPr>
                <a:t>とし</a:t>
              </a:r>
              <a:endParaRPr/>
            </a:p>
          </p:txBody>
        </p:sp>
        <p:sp>
          <p:nvSpPr>
            <p:cNvPr id="233" name="Google Shape;233;p7"/>
            <p:cNvSpPr txBox="1"/>
            <p:nvPr/>
          </p:nvSpPr>
          <p:spPr>
            <a:xfrm>
              <a:off x="5320115" y="10930563"/>
              <a:ext cx="110799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accent2"/>
                  </a:solidFill>
                  <a:latin typeface="Meiryo"/>
                  <a:ea typeface="Meiryo"/>
                  <a:cs typeface="Meiryo"/>
                  <a:sym typeface="Meiryo"/>
                </a:rPr>
                <a:t>さくひん</a:t>
              </a:r>
              <a:endParaRPr/>
            </a:p>
          </p:txBody>
        </p:sp>
        <p:sp>
          <p:nvSpPr>
            <p:cNvPr id="234" name="Google Shape;234;p7"/>
            <p:cNvSpPr txBox="1"/>
            <p:nvPr/>
          </p:nvSpPr>
          <p:spPr>
            <a:xfrm>
              <a:off x="6502997" y="10930563"/>
              <a:ext cx="64633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accent2"/>
                  </a:solidFill>
                  <a:latin typeface="Meiryo"/>
                  <a:ea typeface="Meiryo"/>
                  <a:cs typeface="Meiryo"/>
                  <a:sym typeface="Meiryo"/>
                </a:rPr>
                <a:t>のこ</a:t>
              </a:r>
              <a:endParaRPr/>
            </a:p>
          </p:txBody>
        </p:sp>
        <p:sp>
          <p:nvSpPr>
            <p:cNvPr id="235" name="Google Shape;235;p7"/>
            <p:cNvSpPr txBox="1"/>
            <p:nvPr/>
          </p:nvSpPr>
          <p:spPr>
            <a:xfrm>
              <a:off x="2890573" y="10881248"/>
              <a:ext cx="110799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accent2"/>
                  </a:solidFill>
                  <a:latin typeface="Meiryo"/>
                  <a:ea typeface="Meiryo"/>
                  <a:cs typeface="Meiryo"/>
                  <a:sym typeface="Meiryo"/>
                </a:rPr>
                <a:t>ゆうめい</a:t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8"/>
          <p:cNvSpPr txBox="1"/>
          <p:nvPr/>
        </p:nvSpPr>
        <p:spPr>
          <a:xfrm>
            <a:off x="2429208" y="432834"/>
            <a:ext cx="12053047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6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/>
          </a:p>
        </p:txBody>
      </p:sp>
      <p:pic>
        <p:nvPicPr>
          <p:cNvPr id="241" name="Google Shape;241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23504" y="1763516"/>
            <a:ext cx="1985700" cy="3164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03144" y="5721875"/>
            <a:ext cx="2035703" cy="34488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3" name="Google Shape;243;p8"/>
          <p:cNvGrpSpPr/>
          <p:nvPr/>
        </p:nvGrpSpPr>
        <p:grpSpPr>
          <a:xfrm>
            <a:off x="2067968" y="2136055"/>
            <a:ext cx="6858308" cy="2743607"/>
            <a:chOff x="3412937" y="1902777"/>
            <a:chExt cx="6858308" cy="2743607"/>
          </a:xfrm>
        </p:grpSpPr>
        <p:grpSp>
          <p:nvGrpSpPr>
            <p:cNvPr id="244" name="Google Shape;244;p8"/>
            <p:cNvGrpSpPr/>
            <p:nvPr/>
          </p:nvGrpSpPr>
          <p:grpSpPr>
            <a:xfrm>
              <a:off x="3412937" y="1902777"/>
              <a:ext cx="6858308" cy="2743607"/>
              <a:chOff x="1243951" y="983888"/>
              <a:chExt cx="4658073" cy="9366960"/>
            </a:xfrm>
          </p:grpSpPr>
          <p:grpSp>
            <p:nvGrpSpPr>
              <p:cNvPr id="245" name="Google Shape;245;p8"/>
              <p:cNvGrpSpPr/>
              <p:nvPr/>
            </p:nvGrpSpPr>
            <p:grpSpPr>
              <a:xfrm>
                <a:off x="1243951" y="983888"/>
                <a:ext cx="4334591" cy="9366960"/>
                <a:chOff x="1639995" y="705694"/>
                <a:chExt cx="5177923" cy="9366960"/>
              </a:xfrm>
            </p:grpSpPr>
            <p:sp>
              <p:nvSpPr>
                <p:cNvPr id="246" name="Google Shape;246;p8"/>
                <p:cNvSpPr/>
                <p:nvPr/>
              </p:nvSpPr>
              <p:spPr>
                <a:xfrm>
                  <a:off x="1639995" y="727905"/>
                  <a:ext cx="5074994" cy="9344749"/>
                </a:xfrm>
                <a:prstGeom prst="wedgeRoundRectCallout">
                  <a:avLst>
                    <a:gd name="adj1" fmla="val 59534"/>
                    <a:gd name="adj2" fmla="val 8377"/>
                    <a:gd name="adj3" fmla="val 16667"/>
                  </a:avLst>
                </a:prstGeom>
                <a:solidFill>
                  <a:schemeClr val="lt1"/>
                </a:solidFill>
                <a:ln w="2857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endParaRPr>
                </a:p>
              </p:txBody>
            </p:sp>
            <p:sp>
              <p:nvSpPr>
                <p:cNvPr id="247" name="Google Shape;247;p8"/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lnSpc>
                      <a:spcPct val="2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6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endParaRPr>
                </a:p>
              </p:txBody>
            </p:sp>
          </p:grpSp>
          <p:sp>
            <p:nvSpPr>
              <p:cNvPr id="248" name="Google Shape;248;p8"/>
              <p:cNvSpPr txBox="1"/>
              <p:nvPr/>
            </p:nvSpPr>
            <p:spPr>
              <a:xfrm>
                <a:off x="1243951" y="2255434"/>
                <a:ext cx="4658073" cy="66199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32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rPr>
                  <a:t>インベーダーの作風の特徴は</a:t>
                </a:r>
                <a:endParaRPr sz="32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endParaRPr>
              </a:p>
              <a:p>
                <a:pPr marL="0" marR="0" lvl="0" indent="0" algn="l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3200" b="1">
                    <a:solidFill>
                      <a:schemeClr val="accent2"/>
                    </a:solidFill>
                    <a:latin typeface="Meiryo"/>
                    <a:ea typeface="Meiryo"/>
                    <a:cs typeface="Meiryo"/>
                    <a:sym typeface="Meiryo"/>
                  </a:rPr>
                  <a:t>8ビットのキャラクター</a:t>
                </a:r>
                <a:r>
                  <a:rPr lang="ja-JP" sz="32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rPr>
                  <a:t>だよ！</a:t>
                </a:r>
                <a:endParaRPr sz="32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endParaRPr>
              </a:p>
            </p:txBody>
          </p:sp>
        </p:grpSp>
        <p:sp>
          <p:nvSpPr>
            <p:cNvPr id="249" name="Google Shape;249;p8"/>
            <p:cNvSpPr txBox="1"/>
            <p:nvPr/>
          </p:nvSpPr>
          <p:spPr>
            <a:xfrm>
              <a:off x="6144803" y="2361529"/>
              <a:ext cx="1186543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 さくふう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250" name="Google Shape;250;p8"/>
            <p:cNvSpPr txBox="1"/>
            <p:nvPr/>
          </p:nvSpPr>
          <p:spPr>
            <a:xfrm>
              <a:off x="7440068" y="2361529"/>
              <a:ext cx="1338828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とくちょう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grpSp>
        <p:nvGrpSpPr>
          <p:cNvPr id="251" name="Google Shape;251;p8"/>
          <p:cNvGrpSpPr/>
          <p:nvPr/>
        </p:nvGrpSpPr>
        <p:grpSpPr>
          <a:xfrm>
            <a:off x="5250960" y="6080463"/>
            <a:ext cx="7734567" cy="3164431"/>
            <a:chOff x="5303663" y="6086327"/>
            <a:chExt cx="7734567" cy="3164431"/>
          </a:xfrm>
        </p:grpSpPr>
        <p:grpSp>
          <p:nvGrpSpPr>
            <p:cNvPr id="252" name="Google Shape;252;p8"/>
            <p:cNvGrpSpPr/>
            <p:nvPr/>
          </p:nvGrpSpPr>
          <p:grpSpPr>
            <a:xfrm>
              <a:off x="5303663" y="6086327"/>
              <a:ext cx="7734567" cy="3164431"/>
              <a:chOff x="5046425" y="5689417"/>
              <a:chExt cx="6804214" cy="4317393"/>
            </a:xfrm>
          </p:grpSpPr>
          <p:grpSp>
            <p:nvGrpSpPr>
              <p:cNvPr id="253" name="Google Shape;253;p8"/>
              <p:cNvGrpSpPr/>
              <p:nvPr/>
            </p:nvGrpSpPr>
            <p:grpSpPr>
              <a:xfrm>
                <a:off x="5046425" y="5689417"/>
                <a:ext cx="6804214" cy="4317393"/>
                <a:chOff x="1243951" y="983888"/>
                <a:chExt cx="4334591" cy="5654522"/>
              </a:xfrm>
            </p:grpSpPr>
            <p:grpSp>
              <p:nvGrpSpPr>
                <p:cNvPr id="254" name="Google Shape;254;p8"/>
                <p:cNvGrpSpPr/>
                <p:nvPr/>
              </p:nvGrpSpPr>
              <p:grpSpPr>
                <a:xfrm>
                  <a:off x="1243951" y="983888"/>
                  <a:ext cx="4334591" cy="5654522"/>
                  <a:chOff x="1639995" y="705694"/>
                  <a:chExt cx="5177923" cy="5654522"/>
                </a:xfrm>
              </p:grpSpPr>
              <p:sp>
                <p:nvSpPr>
                  <p:cNvPr id="255" name="Google Shape;255;p8"/>
                  <p:cNvSpPr/>
                  <p:nvPr/>
                </p:nvSpPr>
                <p:spPr>
                  <a:xfrm>
                    <a:off x="1639995" y="727905"/>
                    <a:ext cx="5074994" cy="5632311"/>
                  </a:xfrm>
                  <a:prstGeom prst="wedgeRoundRectCallout">
                    <a:avLst>
                      <a:gd name="adj1" fmla="val -60946"/>
                      <a:gd name="adj2" fmla="val -18552"/>
                      <a:gd name="adj3" fmla="val 16667"/>
                    </a:avLst>
                  </a:prstGeom>
                  <a:solidFill>
                    <a:schemeClr val="lt1"/>
                  </a:solidFill>
                  <a:ln w="28575" cap="flat" cmpd="sng">
                    <a:solidFill>
                      <a:schemeClr val="accent5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chemeClr val="dk1"/>
                      </a:solidFill>
                      <a:latin typeface="Meiryo"/>
                      <a:ea typeface="Meiryo"/>
                      <a:cs typeface="Meiryo"/>
                      <a:sym typeface="Meiryo"/>
                    </a:endParaRPr>
                  </a:p>
                </p:txBody>
              </p:sp>
              <p:sp>
                <p:nvSpPr>
                  <p:cNvPr id="256" name="Google Shape;256;p8"/>
                  <p:cNvSpPr txBox="1"/>
                  <p:nvPr/>
                </p:nvSpPr>
                <p:spPr>
                  <a:xfrm>
                    <a:off x="3108993" y="705694"/>
                    <a:ext cx="3708925" cy="52322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spAutoFit/>
                  </a:bodyPr>
                  <a:lstStyle/>
                  <a:p>
                    <a:pPr marL="0" marR="0" lvl="0" indent="0" algn="l" rtl="0">
                      <a:lnSpc>
                        <a:spcPct val="2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600">
                      <a:solidFill>
                        <a:schemeClr val="dk1"/>
                      </a:solidFill>
                      <a:latin typeface="Meiryo"/>
                      <a:ea typeface="Meiryo"/>
                      <a:cs typeface="Meiryo"/>
                      <a:sym typeface="Meiryo"/>
                    </a:endParaRPr>
                  </a:p>
                </p:txBody>
              </p:sp>
            </p:grpSp>
            <p:sp>
              <p:nvSpPr>
                <p:cNvPr id="257" name="Google Shape;257;p8"/>
                <p:cNvSpPr txBox="1"/>
                <p:nvPr/>
              </p:nvSpPr>
              <p:spPr>
                <a:xfrm>
                  <a:off x="1579040" y="1245497"/>
                  <a:ext cx="3758351" cy="522467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lnSpc>
                      <a:spcPct val="2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ja-JP" sz="3200">
                      <a:solidFill>
                        <a:schemeClr val="dk1"/>
                      </a:solidFill>
                      <a:latin typeface="Meiryo"/>
                      <a:ea typeface="Meiryo"/>
                      <a:cs typeface="Meiryo"/>
                      <a:sym typeface="Meiryo"/>
                    </a:rPr>
                    <a:t>8ビットの絵は、</a:t>
                  </a:r>
                  <a:endParaRPr sz="32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endParaRPr>
                </a:p>
                <a:p>
                  <a:pPr marL="0" marR="0" lvl="0" indent="0" algn="l" rtl="0">
                    <a:lnSpc>
                      <a:spcPct val="2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ja-JP" sz="3200">
                      <a:solidFill>
                        <a:schemeClr val="dk1"/>
                      </a:solidFill>
                      <a:latin typeface="Meiryo"/>
                      <a:ea typeface="Meiryo"/>
                      <a:cs typeface="Meiryo"/>
                      <a:sym typeface="Meiryo"/>
                    </a:rPr>
                    <a:t>昔のゲームなどで使われているよ！</a:t>
                  </a:r>
                  <a:endParaRPr sz="32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endParaRPr>
                </a:p>
                <a:p>
                  <a:pPr marL="0" marR="0" lvl="0" indent="0" algn="l" rtl="0">
                    <a:lnSpc>
                      <a:spcPct val="2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ja-JP" sz="3200">
                      <a:solidFill>
                        <a:schemeClr val="dk1"/>
                      </a:solidFill>
                      <a:latin typeface="Meiryo"/>
                      <a:ea typeface="Meiryo"/>
                      <a:cs typeface="Meiryo"/>
                      <a:sym typeface="Meiryo"/>
                    </a:rPr>
                    <a:t>少し懐かしい感じのする絵だよ！</a:t>
                  </a:r>
                  <a:endParaRPr sz="32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endParaRPr>
                </a:p>
              </p:txBody>
            </p:sp>
          </p:grpSp>
          <p:sp>
            <p:nvSpPr>
              <p:cNvPr id="258" name="Google Shape;258;p8"/>
              <p:cNvSpPr txBox="1"/>
              <p:nvPr/>
            </p:nvSpPr>
            <p:spPr>
              <a:xfrm>
                <a:off x="7331986" y="6027107"/>
                <a:ext cx="365520" cy="5038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18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rPr>
                  <a:t>え</a:t>
                </a:r>
                <a:endParaRPr/>
              </a:p>
            </p:txBody>
          </p:sp>
          <p:sp>
            <p:nvSpPr>
              <p:cNvPr id="259" name="Google Shape;259;p8"/>
              <p:cNvSpPr txBox="1"/>
              <p:nvPr/>
            </p:nvSpPr>
            <p:spPr>
              <a:xfrm>
                <a:off x="5569825" y="7330005"/>
                <a:ext cx="771653" cy="5038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18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rPr>
                  <a:t>むかし</a:t>
                </a:r>
                <a:endParaRPr/>
              </a:p>
            </p:txBody>
          </p:sp>
          <p:sp>
            <p:nvSpPr>
              <p:cNvPr id="260" name="Google Shape;260;p8"/>
              <p:cNvSpPr txBox="1"/>
              <p:nvPr/>
            </p:nvSpPr>
            <p:spPr>
              <a:xfrm>
                <a:off x="8500373" y="7330005"/>
                <a:ext cx="568587" cy="5038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18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rPr>
                  <a:t>つか</a:t>
                </a:r>
                <a:endParaRPr/>
              </a:p>
            </p:txBody>
          </p:sp>
          <p:sp>
            <p:nvSpPr>
              <p:cNvPr id="261" name="Google Shape;261;p8"/>
              <p:cNvSpPr txBox="1"/>
              <p:nvPr/>
            </p:nvSpPr>
            <p:spPr>
              <a:xfrm>
                <a:off x="5543734" y="8671463"/>
                <a:ext cx="568587" cy="5038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18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rPr>
                  <a:t>すこ</a:t>
                </a:r>
                <a:endParaRPr/>
              </a:p>
            </p:txBody>
          </p:sp>
          <p:sp>
            <p:nvSpPr>
              <p:cNvPr id="262" name="Google Shape;262;p8"/>
              <p:cNvSpPr txBox="1"/>
              <p:nvPr/>
            </p:nvSpPr>
            <p:spPr>
              <a:xfrm>
                <a:off x="6308298" y="8671463"/>
                <a:ext cx="568587" cy="5038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18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rPr>
                  <a:t>なつ</a:t>
                </a:r>
                <a:endParaRPr/>
              </a:p>
            </p:txBody>
          </p:sp>
        </p:grpSp>
        <p:sp>
          <p:nvSpPr>
            <p:cNvPr id="263" name="Google Shape;263;p8"/>
            <p:cNvSpPr txBox="1"/>
            <p:nvPr/>
          </p:nvSpPr>
          <p:spPr>
            <a:xfrm>
              <a:off x="8332648" y="8281543"/>
              <a:ext cx="64633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かん</a:t>
              </a:r>
              <a:endParaRPr/>
            </a:p>
          </p:txBody>
        </p:sp>
        <p:sp>
          <p:nvSpPr>
            <p:cNvPr id="264" name="Google Shape;264;p8"/>
            <p:cNvSpPr txBox="1"/>
            <p:nvPr/>
          </p:nvSpPr>
          <p:spPr>
            <a:xfrm>
              <a:off x="10441282" y="8263184"/>
              <a:ext cx="415498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え</a:t>
              </a:r>
              <a:endParaRPr/>
            </a:p>
          </p:txBody>
        </p:sp>
      </p:grpSp>
      <p:grpSp>
        <p:nvGrpSpPr>
          <p:cNvPr id="265" name="Google Shape;265;p8"/>
          <p:cNvGrpSpPr/>
          <p:nvPr/>
        </p:nvGrpSpPr>
        <p:grpSpPr>
          <a:xfrm>
            <a:off x="424841" y="-36385"/>
            <a:ext cx="9790548" cy="1491471"/>
            <a:chOff x="1038576" y="2028199"/>
            <a:chExt cx="9790548" cy="1491471"/>
          </a:xfrm>
        </p:grpSpPr>
        <p:grpSp>
          <p:nvGrpSpPr>
            <p:cNvPr id="266" name="Google Shape;266;p8"/>
            <p:cNvGrpSpPr/>
            <p:nvPr/>
          </p:nvGrpSpPr>
          <p:grpSpPr>
            <a:xfrm>
              <a:off x="1038576" y="2326562"/>
              <a:ext cx="9790548" cy="1193108"/>
              <a:chOff x="1219194" y="4846950"/>
              <a:chExt cx="9790548" cy="1193108"/>
            </a:xfrm>
          </p:grpSpPr>
          <p:sp>
            <p:nvSpPr>
              <p:cNvPr id="267" name="Google Shape;267;p8"/>
              <p:cNvSpPr txBox="1"/>
              <p:nvPr/>
            </p:nvSpPr>
            <p:spPr>
              <a:xfrm>
                <a:off x="1826747" y="5038422"/>
                <a:ext cx="9182995" cy="1001636"/>
              </a:xfrm>
              <a:prstGeom prst="rect">
                <a:avLst/>
              </a:prstGeom>
              <a:solidFill>
                <a:srgbClr val="F4B08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216725" tIns="108350" rIns="216725" bIns="108350" anchor="t" anchorCtr="0">
                <a:norm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4267"/>
                  <a:buFont typeface="Arial"/>
                  <a:buNone/>
                </a:pPr>
                <a:endParaRPr sz="4267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8" name="Google Shape;268;p8"/>
              <p:cNvSpPr txBox="1"/>
              <p:nvPr/>
            </p:nvSpPr>
            <p:spPr>
              <a:xfrm>
                <a:off x="1219194" y="4846950"/>
                <a:ext cx="9544242" cy="851688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216725" tIns="108350" rIns="216725" bIns="108350" anchor="t" anchorCtr="0">
                <a:norm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4267"/>
                  <a:buFont typeface="Arial"/>
                  <a:buNone/>
                </a:pPr>
                <a:r>
                  <a:rPr lang="ja-JP" sz="4267">
                    <a:solidFill>
                      <a:schemeClr val="dk1"/>
                    </a:solidFill>
                    <a:latin typeface="Meiryo" panose="020B0604030504040204" pitchFamily="34" charset="-128"/>
                    <a:ea typeface="Meiryo" panose="020B0604030504040204" pitchFamily="34" charset="-128"/>
                    <a:cs typeface="Meiryo"/>
                    <a:sym typeface="Meiryo"/>
                  </a:rPr>
                  <a:t>　　</a:t>
                </a:r>
                <a:r>
                  <a:rPr lang="ja-JP" sz="4400">
                    <a:solidFill>
                      <a:schemeClr val="dk1"/>
                    </a:solidFill>
                    <a:latin typeface="Meiryo" panose="020B0604030504040204" pitchFamily="34" charset="-128"/>
                    <a:ea typeface="Meiryo" panose="020B0604030504040204" pitchFamily="34" charset="-128"/>
                    <a:cs typeface="Calibri"/>
                    <a:sym typeface="Calibri"/>
                  </a:rPr>
                  <a:t>インベーダーってどんな人？</a:t>
                </a:r>
                <a:endParaRPr sz="4400" dirty="0">
                  <a:solidFill>
                    <a:schemeClr val="dk1"/>
                  </a:solidFill>
                  <a:latin typeface="Meiryo" panose="020B0604030504040204" pitchFamily="34" charset="-128"/>
                  <a:ea typeface="Meiryo" panose="020B0604030504040204" pitchFamily="34" charset="-128"/>
                  <a:cs typeface="Calibri"/>
                  <a:sym typeface="Calibri"/>
                </a:endParaRPr>
              </a:p>
            </p:txBody>
          </p:sp>
          <p:sp>
            <p:nvSpPr>
              <p:cNvPr id="269" name="Google Shape;269;p8"/>
              <p:cNvSpPr/>
              <p:nvPr/>
            </p:nvSpPr>
            <p:spPr>
              <a:xfrm rot="10800000" flipH="1">
                <a:off x="2596276" y="5095513"/>
                <a:ext cx="7593515" cy="480283"/>
              </a:xfrm>
              <a:custGeom>
                <a:avLst/>
                <a:gdLst/>
                <a:ahLst/>
                <a:cxnLst/>
                <a:rect l="l" t="t" r="r" b="b"/>
                <a:pathLst>
                  <a:path w="577214" h="120000" extrusionOk="0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noFill/>
              <a:ln w="38100" cap="flat" cmpd="sng">
                <a:solidFill>
                  <a:srgbClr val="FAE23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267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70" name="Google Shape;270;p8"/>
            <p:cNvSpPr txBox="1"/>
            <p:nvPr/>
          </p:nvSpPr>
          <p:spPr>
            <a:xfrm>
              <a:off x="8816916" y="2028199"/>
              <a:ext cx="64633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ひと</a:t>
              </a: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5" name="Google Shape;275;p9"/>
          <p:cNvGrpSpPr/>
          <p:nvPr/>
        </p:nvGrpSpPr>
        <p:grpSpPr>
          <a:xfrm>
            <a:off x="-2687772" y="482595"/>
            <a:ext cx="11378106" cy="750347"/>
            <a:chOff x="1579040" y="983888"/>
            <a:chExt cx="3999502" cy="1887199"/>
          </a:xfrm>
        </p:grpSpPr>
        <p:sp>
          <p:nvSpPr>
            <p:cNvPr id="276" name="Google Shape;276;p9"/>
            <p:cNvSpPr txBox="1"/>
            <p:nvPr/>
          </p:nvSpPr>
          <p:spPr>
            <a:xfrm>
              <a:off x="2473692" y="983888"/>
              <a:ext cx="3104850" cy="5232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277" name="Google Shape;277;p9"/>
            <p:cNvSpPr txBox="1"/>
            <p:nvPr/>
          </p:nvSpPr>
          <p:spPr>
            <a:xfrm>
              <a:off x="1579040" y="1245499"/>
              <a:ext cx="3712694" cy="16255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6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pic>
        <p:nvPicPr>
          <p:cNvPr id="278" name="Google Shape;278;p9" descr="画面の領域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2386" y="5366353"/>
            <a:ext cx="7908139" cy="5594468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9"/>
          <p:cNvSpPr txBox="1"/>
          <p:nvPr/>
        </p:nvSpPr>
        <p:spPr>
          <a:xfrm>
            <a:off x="246530" y="11503137"/>
            <a:ext cx="8130988" cy="410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画像引用元：https://sniffingeurope.com/2017/02/01/streetartist4/</a:t>
            </a:r>
            <a:endParaRPr sz="1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280" name="Google Shape;280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51537" y="2704335"/>
            <a:ext cx="2775331" cy="2106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027642" y="6586851"/>
            <a:ext cx="1985700" cy="316443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2" name="Google Shape;282;p9"/>
          <p:cNvGrpSpPr/>
          <p:nvPr/>
        </p:nvGrpSpPr>
        <p:grpSpPr>
          <a:xfrm>
            <a:off x="7131197" y="6827405"/>
            <a:ext cx="6924414" cy="2923877"/>
            <a:chOff x="3412937" y="1738901"/>
            <a:chExt cx="6924414" cy="2923877"/>
          </a:xfrm>
        </p:grpSpPr>
        <p:grpSp>
          <p:nvGrpSpPr>
            <p:cNvPr id="283" name="Google Shape;283;p9"/>
            <p:cNvGrpSpPr/>
            <p:nvPr/>
          </p:nvGrpSpPr>
          <p:grpSpPr>
            <a:xfrm>
              <a:off x="3412937" y="1738901"/>
              <a:ext cx="6924414" cy="2923877"/>
              <a:chOff x="1243951" y="424398"/>
              <a:chExt cx="4702971" cy="9982421"/>
            </a:xfrm>
          </p:grpSpPr>
          <p:grpSp>
            <p:nvGrpSpPr>
              <p:cNvPr id="284" name="Google Shape;284;p9"/>
              <p:cNvGrpSpPr/>
              <p:nvPr/>
            </p:nvGrpSpPr>
            <p:grpSpPr>
              <a:xfrm>
                <a:off x="1243951" y="983888"/>
                <a:ext cx="4334591" cy="9366960"/>
                <a:chOff x="1639995" y="705694"/>
                <a:chExt cx="5177923" cy="9366960"/>
              </a:xfrm>
            </p:grpSpPr>
            <p:sp>
              <p:nvSpPr>
                <p:cNvPr id="285" name="Google Shape;285;p9"/>
                <p:cNvSpPr/>
                <p:nvPr/>
              </p:nvSpPr>
              <p:spPr>
                <a:xfrm>
                  <a:off x="1639995" y="727905"/>
                  <a:ext cx="5074994" cy="9344749"/>
                </a:xfrm>
                <a:prstGeom prst="wedgeRoundRectCallout">
                  <a:avLst>
                    <a:gd name="adj1" fmla="val 59534"/>
                    <a:gd name="adj2" fmla="val 8377"/>
                    <a:gd name="adj3" fmla="val 16667"/>
                  </a:avLst>
                </a:prstGeom>
                <a:solidFill>
                  <a:schemeClr val="lt1"/>
                </a:solidFill>
                <a:ln w="2857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endParaRPr>
                </a:p>
              </p:txBody>
            </p:sp>
            <p:sp>
              <p:nvSpPr>
                <p:cNvPr id="286" name="Google Shape;286;p9"/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lnSpc>
                      <a:spcPct val="2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6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endParaRPr>
                </a:p>
              </p:txBody>
            </p:sp>
          </p:grpSp>
          <p:sp>
            <p:nvSpPr>
              <p:cNvPr id="287" name="Google Shape;287;p9"/>
              <p:cNvSpPr txBox="1"/>
              <p:nvPr/>
            </p:nvSpPr>
            <p:spPr>
              <a:xfrm>
                <a:off x="1288849" y="424398"/>
                <a:ext cx="4658073" cy="99824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32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rPr>
                  <a:t>「スペース・インベーダー」は</a:t>
                </a:r>
                <a:endParaRPr sz="32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endParaRPr>
              </a:p>
              <a:p>
                <a:pPr marL="0" marR="0" lvl="0" indent="0" algn="l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32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rPr>
                  <a:t>1978年に誕生したゲームの</a:t>
                </a:r>
                <a:endParaRPr sz="32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endParaRPr>
              </a:p>
              <a:p>
                <a:pPr marL="0" marR="0" lvl="0" indent="0" algn="l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32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rPr>
                  <a:t>キャラクターだよ！</a:t>
                </a:r>
                <a:endParaRPr sz="32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endParaRPr>
              </a:p>
            </p:txBody>
          </p:sp>
        </p:grpSp>
        <p:sp>
          <p:nvSpPr>
            <p:cNvPr id="288" name="Google Shape;288;p9"/>
            <p:cNvSpPr txBox="1"/>
            <p:nvPr/>
          </p:nvSpPr>
          <p:spPr>
            <a:xfrm>
              <a:off x="4515225" y="2835987"/>
              <a:ext cx="64633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ねん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289" name="Google Shape;289;p9"/>
            <p:cNvSpPr txBox="1"/>
            <p:nvPr/>
          </p:nvSpPr>
          <p:spPr>
            <a:xfrm>
              <a:off x="5264409" y="2835987"/>
              <a:ext cx="1338828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たんじょう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grpSp>
        <p:nvGrpSpPr>
          <p:cNvPr id="290" name="Google Shape;290;p9"/>
          <p:cNvGrpSpPr/>
          <p:nvPr/>
        </p:nvGrpSpPr>
        <p:grpSpPr>
          <a:xfrm>
            <a:off x="6265264" y="1893273"/>
            <a:ext cx="9384306" cy="3164348"/>
            <a:chOff x="6214282" y="568103"/>
            <a:chExt cx="9384306" cy="3164348"/>
          </a:xfrm>
        </p:grpSpPr>
        <p:grpSp>
          <p:nvGrpSpPr>
            <p:cNvPr id="291" name="Google Shape;291;p9"/>
            <p:cNvGrpSpPr/>
            <p:nvPr/>
          </p:nvGrpSpPr>
          <p:grpSpPr>
            <a:xfrm>
              <a:off x="6214282" y="568103"/>
              <a:ext cx="9384306" cy="3164348"/>
              <a:chOff x="6214282" y="2653553"/>
              <a:chExt cx="9384306" cy="3164348"/>
            </a:xfrm>
          </p:grpSpPr>
          <p:sp>
            <p:nvSpPr>
              <p:cNvPr id="292" name="Google Shape;292;p9"/>
              <p:cNvSpPr/>
              <p:nvPr/>
            </p:nvSpPr>
            <p:spPr>
              <a:xfrm>
                <a:off x="6214282" y="2653553"/>
                <a:ext cx="9384306" cy="3164348"/>
              </a:xfrm>
              <a:prstGeom prst="wedgeRoundRectCallout">
                <a:avLst>
                  <a:gd name="adj1" fmla="val -56875"/>
                  <a:gd name="adj2" fmla="val 16154"/>
                  <a:gd name="adj3" fmla="val 16667"/>
                </a:avLst>
              </a:prstGeom>
              <a:solidFill>
                <a:schemeClr val="lt1"/>
              </a:solidFill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2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endParaRPr>
              </a:p>
            </p:txBody>
          </p:sp>
          <p:sp>
            <p:nvSpPr>
              <p:cNvPr id="293" name="Google Shape;293;p9"/>
              <p:cNvSpPr txBox="1"/>
              <p:nvPr/>
            </p:nvSpPr>
            <p:spPr>
              <a:xfrm>
                <a:off x="6429298" y="2749444"/>
                <a:ext cx="9169290" cy="29238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32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rPr>
                  <a:t>中でも有名なのは「</a:t>
                </a:r>
                <a:r>
                  <a:rPr lang="ja-JP" sz="3200" b="1">
                    <a:solidFill>
                      <a:schemeClr val="accent2"/>
                    </a:solidFill>
                    <a:latin typeface="Meiryo"/>
                    <a:ea typeface="Meiryo"/>
                    <a:cs typeface="Meiryo"/>
                    <a:sym typeface="Meiryo"/>
                  </a:rPr>
                  <a:t>スペース・インベーダー</a:t>
                </a:r>
                <a:r>
                  <a:rPr lang="ja-JP" sz="32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rPr>
                  <a:t>」の</a:t>
                </a:r>
                <a:br>
                  <a:rPr lang="ja-JP" sz="32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rPr>
                </a:br>
                <a:r>
                  <a:rPr lang="ja-JP" sz="32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rPr>
                  <a:t>キャラクターをセラミックのタイルで作った</a:t>
                </a:r>
                <a:endParaRPr sz="32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endParaRPr>
              </a:p>
              <a:p>
                <a:pPr marL="0" marR="0" lvl="0" indent="0" algn="l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32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rPr>
                  <a:t>作品だよ。</a:t>
                </a:r>
                <a:endParaRPr sz="32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endParaRPr>
              </a:p>
            </p:txBody>
          </p:sp>
        </p:grpSp>
        <p:sp>
          <p:nvSpPr>
            <p:cNvPr id="294" name="Google Shape;294;p9"/>
            <p:cNvSpPr txBox="1"/>
            <p:nvPr/>
          </p:nvSpPr>
          <p:spPr>
            <a:xfrm>
              <a:off x="6429298" y="802632"/>
              <a:ext cx="64633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なか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295" name="Google Shape;295;p9"/>
            <p:cNvSpPr txBox="1"/>
            <p:nvPr/>
          </p:nvSpPr>
          <p:spPr>
            <a:xfrm>
              <a:off x="7574002" y="802632"/>
              <a:ext cx="110799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ゆうめい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296" name="Google Shape;296;p9"/>
            <p:cNvSpPr txBox="1"/>
            <p:nvPr/>
          </p:nvSpPr>
          <p:spPr>
            <a:xfrm>
              <a:off x="13376227" y="1756600"/>
              <a:ext cx="64633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つく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297" name="Google Shape;297;p9"/>
            <p:cNvSpPr txBox="1"/>
            <p:nvPr/>
          </p:nvSpPr>
          <p:spPr>
            <a:xfrm>
              <a:off x="6451916" y="2710830"/>
              <a:ext cx="110799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さくひん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grpSp>
        <p:nvGrpSpPr>
          <p:cNvPr id="298" name="Google Shape;298;p9"/>
          <p:cNvGrpSpPr/>
          <p:nvPr/>
        </p:nvGrpSpPr>
        <p:grpSpPr>
          <a:xfrm>
            <a:off x="424841" y="-36385"/>
            <a:ext cx="9790548" cy="1491471"/>
            <a:chOff x="1038576" y="2028199"/>
            <a:chExt cx="9790548" cy="1491471"/>
          </a:xfrm>
        </p:grpSpPr>
        <p:grpSp>
          <p:nvGrpSpPr>
            <p:cNvPr id="299" name="Google Shape;299;p9"/>
            <p:cNvGrpSpPr/>
            <p:nvPr/>
          </p:nvGrpSpPr>
          <p:grpSpPr>
            <a:xfrm>
              <a:off x="1038576" y="2326562"/>
              <a:ext cx="9790548" cy="1193108"/>
              <a:chOff x="1219194" y="4846950"/>
              <a:chExt cx="9790548" cy="1193108"/>
            </a:xfrm>
          </p:grpSpPr>
          <p:sp>
            <p:nvSpPr>
              <p:cNvPr id="300" name="Google Shape;300;p9"/>
              <p:cNvSpPr txBox="1"/>
              <p:nvPr/>
            </p:nvSpPr>
            <p:spPr>
              <a:xfrm>
                <a:off x="1826747" y="5038422"/>
                <a:ext cx="9182995" cy="1001636"/>
              </a:xfrm>
              <a:prstGeom prst="rect">
                <a:avLst/>
              </a:prstGeom>
              <a:solidFill>
                <a:srgbClr val="F4B08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216725" tIns="108350" rIns="216725" bIns="108350" anchor="t" anchorCtr="0">
                <a:norm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4267"/>
                  <a:buFont typeface="Arial"/>
                  <a:buNone/>
                </a:pPr>
                <a:endParaRPr sz="4267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1" name="Google Shape;301;p9"/>
              <p:cNvSpPr txBox="1"/>
              <p:nvPr/>
            </p:nvSpPr>
            <p:spPr>
              <a:xfrm>
                <a:off x="1219194" y="4846950"/>
                <a:ext cx="9544242" cy="851688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216725" tIns="108350" rIns="216725" bIns="108350" anchor="t" anchorCtr="0">
                <a:norm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4267"/>
                  <a:buFont typeface="Arial"/>
                  <a:buNone/>
                </a:pPr>
                <a:r>
                  <a:rPr lang="ja-JP" sz="4267">
                    <a:solidFill>
                      <a:schemeClr val="dk1"/>
                    </a:solidFill>
                    <a:latin typeface="Meiryo" panose="020B0604030504040204" pitchFamily="34" charset="-128"/>
                    <a:ea typeface="Meiryo" panose="020B0604030504040204" pitchFamily="34" charset="-128"/>
                    <a:cs typeface="Meiryo"/>
                    <a:sym typeface="Meiryo"/>
                  </a:rPr>
                  <a:t>　　</a:t>
                </a:r>
                <a:r>
                  <a:rPr lang="ja-JP" sz="4400">
                    <a:solidFill>
                      <a:schemeClr val="dk1"/>
                    </a:solidFill>
                    <a:latin typeface="Meiryo" panose="020B0604030504040204" pitchFamily="34" charset="-128"/>
                    <a:ea typeface="Meiryo" panose="020B0604030504040204" pitchFamily="34" charset="-128"/>
                    <a:cs typeface="Calibri"/>
                    <a:sym typeface="Calibri"/>
                  </a:rPr>
                  <a:t>インベーダーってどんな人？</a:t>
                </a:r>
                <a:endParaRPr sz="4400" dirty="0">
                  <a:solidFill>
                    <a:schemeClr val="dk1"/>
                  </a:solidFill>
                  <a:latin typeface="Meiryo" panose="020B0604030504040204" pitchFamily="34" charset="-128"/>
                  <a:ea typeface="Meiryo" panose="020B0604030504040204" pitchFamily="34" charset="-128"/>
                  <a:cs typeface="Calibri"/>
                  <a:sym typeface="Calibri"/>
                </a:endParaRPr>
              </a:p>
            </p:txBody>
          </p:sp>
          <p:sp>
            <p:nvSpPr>
              <p:cNvPr id="302" name="Google Shape;302;p9"/>
              <p:cNvSpPr/>
              <p:nvPr/>
            </p:nvSpPr>
            <p:spPr>
              <a:xfrm rot="10800000" flipH="1">
                <a:off x="2596276" y="5095513"/>
                <a:ext cx="7593515" cy="480283"/>
              </a:xfrm>
              <a:custGeom>
                <a:avLst/>
                <a:gdLst/>
                <a:ahLst/>
                <a:cxnLst/>
                <a:rect l="l" t="t" r="r" b="b"/>
                <a:pathLst>
                  <a:path w="577214" h="120000" extrusionOk="0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noFill/>
              <a:ln w="38100" cap="flat" cmpd="sng">
                <a:solidFill>
                  <a:srgbClr val="FAE23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267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03" name="Google Shape;303;p9"/>
            <p:cNvSpPr txBox="1"/>
            <p:nvPr/>
          </p:nvSpPr>
          <p:spPr>
            <a:xfrm>
              <a:off x="8816916" y="2028199"/>
              <a:ext cx="64633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ひと</a:t>
              </a: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400261" y="1928501"/>
            <a:ext cx="2077437" cy="3448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90742" y="7292374"/>
            <a:ext cx="2775331" cy="21065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0" name="Google Shape;310;p10"/>
          <p:cNvGrpSpPr/>
          <p:nvPr/>
        </p:nvGrpSpPr>
        <p:grpSpPr>
          <a:xfrm>
            <a:off x="1280289" y="2502212"/>
            <a:ext cx="9350571" cy="3241132"/>
            <a:chOff x="1280289" y="1676427"/>
            <a:chExt cx="9350571" cy="3241132"/>
          </a:xfrm>
        </p:grpSpPr>
        <p:grpSp>
          <p:nvGrpSpPr>
            <p:cNvPr id="311" name="Google Shape;311;p10"/>
            <p:cNvGrpSpPr/>
            <p:nvPr/>
          </p:nvGrpSpPr>
          <p:grpSpPr>
            <a:xfrm>
              <a:off x="1280289" y="1676427"/>
              <a:ext cx="9350571" cy="3241132"/>
              <a:chOff x="1243951" y="983888"/>
              <a:chExt cx="4334591" cy="8014885"/>
            </a:xfrm>
          </p:grpSpPr>
          <p:grpSp>
            <p:nvGrpSpPr>
              <p:cNvPr id="312" name="Google Shape;312;p10"/>
              <p:cNvGrpSpPr/>
              <p:nvPr/>
            </p:nvGrpSpPr>
            <p:grpSpPr>
              <a:xfrm>
                <a:off x="1243951" y="983888"/>
                <a:ext cx="4334591" cy="8014885"/>
                <a:chOff x="1639995" y="705694"/>
                <a:chExt cx="5177923" cy="8014885"/>
              </a:xfrm>
            </p:grpSpPr>
            <p:sp>
              <p:nvSpPr>
                <p:cNvPr id="313" name="Google Shape;313;p10"/>
                <p:cNvSpPr/>
                <p:nvPr/>
              </p:nvSpPr>
              <p:spPr>
                <a:xfrm>
                  <a:off x="1639995" y="727905"/>
                  <a:ext cx="5074994" cy="7992674"/>
                </a:xfrm>
                <a:prstGeom prst="wedgeRoundRectCallout">
                  <a:avLst>
                    <a:gd name="adj1" fmla="val 55457"/>
                    <a:gd name="adj2" fmla="val -14616"/>
                    <a:gd name="adj3" fmla="val 16667"/>
                  </a:avLst>
                </a:prstGeom>
                <a:solidFill>
                  <a:schemeClr val="lt1"/>
                </a:solidFill>
                <a:ln w="2857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endParaRPr>
                </a:p>
              </p:txBody>
            </p:sp>
            <p:sp>
              <p:nvSpPr>
                <p:cNvPr id="314" name="Google Shape;314;p10"/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lnSpc>
                      <a:spcPct val="2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6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endParaRPr>
                </a:p>
              </p:txBody>
            </p:sp>
          </p:grpSp>
          <p:sp>
            <p:nvSpPr>
              <p:cNvPr id="315" name="Google Shape;315;p10"/>
              <p:cNvSpPr txBox="1"/>
              <p:nvPr/>
            </p:nvSpPr>
            <p:spPr>
              <a:xfrm>
                <a:off x="1579040" y="1245497"/>
                <a:ext cx="3799095" cy="72303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32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rPr>
                  <a:t>インベーダーのゲリラアート活動は、</a:t>
                </a:r>
                <a:endParaRPr sz="32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endParaRPr>
              </a:p>
              <a:p>
                <a:pPr marL="0" marR="0" lvl="0" indent="0" algn="l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3200" b="1">
                    <a:solidFill>
                      <a:schemeClr val="accent2"/>
                    </a:solidFill>
                    <a:latin typeface="Meiryo"/>
                    <a:ea typeface="Meiryo"/>
                    <a:cs typeface="Meiryo"/>
                    <a:sym typeface="Meiryo"/>
                  </a:rPr>
                  <a:t>1990年代後半</a:t>
                </a:r>
                <a:r>
                  <a:rPr lang="ja-JP" sz="32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rPr>
                  <a:t>からよく行われるように</a:t>
                </a:r>
                <a:endParaRPr sz="32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endParaRPr>
              </a:p>
              <a:p>
                <a:pPr marL="0" marR="0" lvl="0" indent="0" algn="l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32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rPr>
                  <a:t>なったよ。</a:t>
                </a:r>
                <a:endParaRPr sz="3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16" name="Google Shape;316;p10"/>
            <p:cNvSpPr txBox="1"/>
            <p:nvPr/>
          </p:nvSpPr>
          <p:spPr>
            <a:xfrm>
              <a:off x="7281972" y="1888011"/>
              <a:ext cx="110799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かつどう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317" name="Google Shape;317;p10"/>
            <p:cNvSpPr txBox="1"/>
            <p:nvPr/>
          </p:nvSpPr>
          <p:spPr>
            <a:xfrm>
              <a:off x="3000061" y="2896701"/>
              <a:ext cx="2031325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accent2"/>
                  </a:solidFill>
                  <a:latin typeface="Meiryo"/>
                  <a:ea typeface="Meiryo"/>
                  <a:cs typeface="Meiryo"/>
                  <a:sym typeface="Meiryo"/>
                </a:rPr>
                <a:t>ねんだいこうはん</a:t>
              </a:r>
              <a:endParaRPr sz="1800">
                <a:solidFill>
                  <a:schemeClr val="accent2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318" name="Google Shape;318;p10"/>
            <p:cNvSpPr txBox="1"/>
            <p:nvPr/>
          </p:nvSpPr>
          <p:spPr>
            <a:xfrm>
              <a:off x="6217289" y="2896701"/>
              <a:ext cx="877163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おこな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grpSp>
        <p:nvGrpSpPr>
          <p:cNvPr id="319" name="Google Shape;319;p10"/>
          <p:cNvGrpSpPr/>
          <p:nvPr/>
        </p:nvGrpSpPr>
        <p:grpSpPr>
          <a:xfrm>
            <a:off x="5971190" y="7112325"/>
            <a:ext cx="7970317" cy="2286626"/>
            <a:chOff x="5955575" y="6413078"/>
            <a:chExt cx="7970317" cy="2286626"/>
          </a:xfrm>
        </p:grpSpPr>
        <p:sp>
          <p:nvSpPr>
            <p:cNvPr id="320" name="Google Shape;320;p10"/>
            <p:cNvSpPr/>
            <p:nvPr/>
          </p:nvSpPr>
          <p:spPr>
            <a:xfrm>
              <a:off x="5955575" y="6413078"/>
              <a:ext cx="7970317" cy="2286626"/>
            </a:xfrm>
            <a:prstGeom prst="wedgeRoundRectCallout">
              <a:avLst>
                <a:gd name="adj1" fmla="val -56875"/>
                <a:gd name="adj2" fmla="val 16154"/>
                <a:gd name="adj3" fmla="val 16667"/>
              </a:avLst>
            </a:prstGeom>
            <a:solidFill>
              <a:schemeClr val="lt1"/>
            </a:solidFill>
            <a:ln w="2857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32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各地を「</a:t>
              </a:r>
              <a:r>
                <a:rPr lang="ja-JP" sz="3200" b="1">
                  <a:solidFill>
                    <a:schemeClr val="accent2"/>
                  </a:solidFill>
                  <a:latin typeface="Meiryo"/>
                  <a:ea typeface="Meiryo"/>
                  <a:cs typeface="Meiryo"/>
                  <a:sym typeface="Meiryo"/>
                </a:rPr>
                <a:t>侵略</a:t>
              </a:r>
              <a:r>
                <a:rPr lang="ja-JP" sz="32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」するというコンセプトで</a:t>
              </a:r>
              <a:endParaRPr sz="32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32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活動しているよ。</a:t>
              </a:r>
              <a:endParaRPr sz="32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321" name="Google Shape;321;p10"/>
            <p:cNvSpPr txBox="1"/>
            <p:nvPr/>
          </p:nvSpPr>
          <p:spPr>
            <a:xfrm>
              <a:off x="6170946" y="7675139"/>
              <a:ext cx="110799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かつどう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322" name="Google Shape;322;p10"/>
            <p:cNvSpPr txBox="1"/>
            <p:nvPr/>
          </p:nvSpPr>
          <p:spPr>
            <a:xfrm>
              <a:off x="6143721" y="6713866"/>
              <a:ext cx="877163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かくち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323" name="Google Shape;323;p10"/>
            <p:cNvSpPr txBox="1"/>
            <p:nvPr/>
          </p:nvSpPr>
          <p:spPr>
            <a:xfrm>
              <a:off x="7531387" y="6713866"/>
              <a:ext cx="1338828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accent2"/>
                  </a:solidFill>
                  <a:latin typeface="Meiryo"/>
                  <a:ea typeface="Meiryo"/>
                  <a:cs typeface="Meiryo"/>
                  <a:sym typeface="Meiryo"/>
                </a:rPr>
                <a:t>しんりゃく</a:t>
              </a:r>
              <a:endParaRPr sz="1800">
                <a:solidFill>
                  <a:schemeClr val="accent2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grpSp>
        <p:nvGrpSpPr>
          <p:cNvPr id="324" name="Google Shape;324;p10"/>
          <p:cNvGrpSpPr/>
          <p:nvPr/>
        </p:nvGrpSpPr>
        <p:grpSpPr>
          <a:xfrm>
            <a:off x="424841" y="-36385"/>
            <a:ext cx="9790548" cy="1491471"/>
            <a:chOff x="1038576" y="2028199"/>
            <a:chExt cx="9790548" cy="1491471"/>
          </a:xfrm>
        </p:grpSpPr>
        <p:grpSp>
          <p:nvGrpSpPr>
            <p:cNvPr id="325" name="Google Shape;325;p10"/>
            <p:cNvGrpSpPr/>
            <p:nvPr/>
          </p:nvGrpSpPr>
          <p:grpSpPr>
            <a:xfrm>
              <a:off x="1038576" y="2326562"/>
              <a:ext cx="9790548" cy="1193108"/>
              <a:chOff x="1219194" y="4846950"/>
              <a:chExt cx="9790548" cy="1193108"/>
            </a:xfrm>
          </p:grpSpPr>
          <p:sp>
            <p:nvSpPr>
              <p:cNvPr id="326" name="Google Shape;326;p10"/>
              <p:cNvSpPr txBox="1"/>
              <p:nvPr/>
            </p:nvSpPr>
            <p:spPr>
              <a:xfrm>
                <a:off x="1826747" y="5038422"/>
                <a:ext cx="9182995" cy="1001636"/>
              </a:xfrm>
              <a:prstGeom prst="rect">
                <a:avLst/>
              </a:prstGeom>
              <a:solidFill>
                <a:srgbClr val="F4B08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216725" tIns="108350" rIns="216725" bIns="108350" anchor="t" anchorCtr="0">
                <a:norm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4267"/>
                  <a:buFont typeface="Arial"/>
                  <a:buNone/>
                </a:pPr>
                <a:endParaRPr sz="4267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7" name="Google Shape;327;p10"/>
              <p:cNvSpPr txBox="1"/>
              <p:nvPr/>
            </p:nvSpPr>
            <p:spPr>
              <a:xfrm>
                <a:off x="1219194" y="4846950"/>
                <a:ext cx="9544242" cy="851688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216725" tIns="108350" rIns="216725" bIns="108350" anchor="t" anchorCtr="0">
                <a:norm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4267"/>
                  <a:buFont typeface="Arial"/>
                  <a:buNone/>
                </a:pPr>
                <a:r>
                  <a:rPr lang="ja-JP" sz="4267">
                    <a:solidFill>
                      <a:schemeClr val="dk1"/>
                    </a:solidFill>
                    <a:latin typeface="Meiryo" panose="020B0604030504040204" pitchFamily="34" charset="-128"/>
                    <a:ea typeface="Meiryo" panose="020B0604030504040204" pitchFamily="34" charset="-128"/>
                    <a:cs typeface="Meiryo"/>
                    <a:sym typeface="Meiryo"/>
                  </a:rPr>
                  <a:t>　　</a:t>
                </a:r>
                <a:r>
                  <a:rPr lang="ja-JP" sz="4400">
                    <a:solidFill>
                      <a:schemeClr val="dk1"/>
                    </a:solidFill>
                    <a:latin typeface="Meiryo" panose="020B0604030504040204" pitchFamily="34" charset="-128"/>
                    <a:ea typeface="Meiryo" panose="020B0604030504040204" pitchFamily="34" charset="-128"/>
                    <a:cs typeface="Calibri"/>
                    <a:sym typeface="Calibri"/>
                  </a:rPr>
                  <a:t>インベーダーってどんな人？</a:t>
                </a:r>
                <a:endParaRPr sz="4400" dirty="0">
                  <a:solidFill>
                    <a:schemeClr val="dk1"/>
                  </a:solidFill>
                  <a:latin typeface="Meiryo" panose="020B0604030504040204" pitchFamily="34" charset="-128"/>
                  <a:ea typeface="Meiryo" panose="020B0604030504040204" pitchFamily="34" charset="-128"/>
                  <a:cs typeface="Calibri"/>
                  <a:sym typeface="Calibri"/>
                </a:endParaRPr>
              </a:p>
            </p:txBody>
          </p:sp>
          <p:sp>
            <p:nvSpPr>
              <p:cNvPr id="328" name="Google Shape;328;p10"/>
              <p:cNvSpPr/>
              <p:nvPr/>
            </p:nvSpPr>
            <p:spPr>
              <a:xfrm rot="10800000" flipH="1">
                <a:off x="2596276" y="5095513"/>
                <a:ext cx="7593515" cy="480283"/>
              </a:xfrm>
              <a:custGeom>
                <a:avLst/>
                <a:gdLst/>
                <a:ahLst/>
                <a:cxnLst/>
                <a:rect l="l" t="t" r="r" b="b"/>
                <a:pathLst>
                  <a:path w="577214" h="120000" extrusionOk="0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noFill/>
              <a:ln w="38100" cap="flat" cmpd="sng">
                <a:solidFill>
                  <a:srgbClr val="FAE23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267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29" name="Google Shape;329;p10"/>
            <p:cNvSpPr txBox="1"/>
            <p:nvPr/>
          </p:nvSpPr>
          <p:spPr>
            <a:xfrm>
              <a:off x="8816916" y="2028199"/>
              <a:ext cx="64633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ひと</a:t>
              </a: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4" name="Google Shape;334;p11"/>
          <p:cNvGrpSpPr/>
          <p:nvPr/>
        </p:nvGrpSpPr>
        <p:grpSpPr>
          <a:xfrm>
            <a:off x="681312" y="850228"/>
            <a:ext cx="9790548" cy="1173642"/>
            <a:chOff x="1219194" y="4866416"/>
            <a:chExt cx="9790548" cy="1173642"/>
          </a:xfrm>
        </p:grpSpPr>
        <p:sp>
          <p:nvSpPr>
            <p:cNvPr id="335" name="Google Shape;335;p11"/>
            <p:cNvSpPr txBox="1"/>
            <p:nvPr/>
          </p:nvSpPr>
          <p:spPr>
            <a:xfrm>
              <a:off x="1826747" y="5038422"/>
              <a:ext cx="9182995" cy="1001636"/>
            </a:xfrm>
            <a:prstGeom prst="rect">
              <a:avLst/>
            </a:prstGeom>
            <a:solidFill>
              <a:srgbClr val="F4B08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16725" tIns="108350" rIns="216725" bIns="108350" anchor="t" anchorCtr="0">
              <a:norm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267"/>
                <a:buFont typeface="Arial"/>
                <a:buNone/>
              </a:pPr>
              <a:endParaRPr sz="42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" name="Google Shape;336;p11"/>
            <p:cNvSpPr txBox="1"/>
            <p:nvPr/>
          </p:nvSpPr>
          <p:spPr>
            <a:xfrm>
              <a:off x="1219194" y="4866416"/>
              <a:ext cx="9544242" cy="851688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16725" tIns="108350" rIns="216725" bIns="108350" anchor="t" anchorCtr="0">
              <a:norm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267"/>
                <a:buFont typeface="Arial"/>
                <a:buNone/>
              </a:pPr>
              <a:r>
                <a:rPr lang="ja-JP" sz="4267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　　どんな作品があるの？</a:t>
              </a:r>
              <a:endParaRPr/>
            </a:p>
          </p:txBody>
        </p:sp>
        <p:sp>
          <p:nvSpPr>
            <p:cNvPr id="337" name="Google Shape;337;p11"/>
            <p:cNvSpPr/>
            <p:nvPr/>
          </p:nvSpPr>
          <p:spPr>
            <a:xfrm rot="10800000" flipH="1">
              <a:off x="2596276" y="5239810"/>
              <a:ext cx="5114534" cy="363885"/>
            </a:xfrm>
            <a:custGeom>
              <a:avLst/>
              <a:gdLst/>
              <a:ahLst/>
              <a:cxnLst/>
              <a:rect l="l" t="t" r="r" b="b"/>
              <a:pathLst>
                <a:path w="577214" h="120000" extrusionOk="0">
                  <a:moveTo>
                    <a:pt x="0" y="0"/>
                  </a:moveTo>
                  <a:lnTo>
                    <a:pt x="576684" y="0"/>
                  </a:lnTo>
                </a:path>
              </a:pathLst>
            </a:custGeom>
            <a:noFill/>
            <a:ln w="38100" cap="flat" cmpd="sng">
              <a:solidFill>
                <a:srgbClr val="FAE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38" name="Google Shape;338;p11" descr="画面の領域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13451" y="7027281"/>
            <a:ext cx="4249631" cy="3750427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11"/>
          <p:cNvSpPr txBox="1"/>
          <p:nvPr/>
        </p:nvSpPr>
        <p:spPr>
          <a:xfrm>
            <a:off x="246530" y="11503137"/>
            <a:ext cx="8130988" cy="410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画像引用元：https://sniffingeurope.com/2017/02/01/streetartist4/</a:t>
            </a:r>
            <a:endParaRPr sz="1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340" name="Google Shape;340;p11"/>
          <p:cNvSpPr txBox="1"/>
          <p:nvPr/>
        </p:nvSpPr>
        <p:spPr>
          <a:xfrm>
            <a:off x="3507665" y="486217"/>
            <a:ext cx="110799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さくひん</a:t>
            </a:r>
            <a:endParaRPr sz="1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341" name="Google Shape;341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536112" y="3322825"/>
            <a:ext cx="2775331" cy="2106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892918" y="7228198"/>
            <a:ext cx="2204442" cy="316443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3" name="Google Shape;343;p11"/>
          <p:cNvGrpSpPr/>
          <p:nvPr/>
        </p:nvGrpSpPr>
        <p:grpSpPr>
          <a:xfrm>
            <a:off x="3881926" y="7371141"/>
            <a:ext cx="7071278" cy="3361919"/>
            <a:chOff x="3881926" y="7371141"/>
            <a:chExt cx="7071278" cy="3361919"/>
          </a:xfrm>
        </p:grpSpPr>
        <p:grpSp>
          <p:nvGrpSpPr>
            <p:cNvPr id="344" name="Google Shape;344;p11"/>
            <p:cNvGrpSpPr/>
            <p:nvPr/>
          </p:nvGrpSpPr>
          <p:grpSpPr>
            <a:xfrm>
              <a:off x="3881926" y="7371141"/>
              <a:ext cx="7071278" cy="3361919"/>
              <a:chOff x="1243951" y="1006100"/>
              <a:chExt cx="4802719" cy="11477943"/>
            </a:xfrm>
          </p:grpSpPr>
          <p:sp>
            <p:nvSpPr>
              <p:cNvPr id="345" name="Google Shape;345;p11"/>
              <p:cNvSpPr/>
              <p:nvPr/>
            </p:nvSpPr>
            <p:spPr>
              <a:xfrm>
                <a:off x="1243951" y="1006100"/>
                <a:ext cx="4248426" cy="11477943"/>
              </a:xfrm>
              <a:prstGeom prst="wedgeRoundRectCallout">
                <a:avLst>
                  <a:gd name="adj1" fmla="val -56839"/>
                  <a:gd name="adj2" fmla="val -19912"/>
                  <a:gd name="adj3" fmla="val 16667"/>
                </a:avLst>
              </a:prstGeom>
              <a:solidFill>
                <a:schemeClr val="lt1"/>
              </a:solidFill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endParaRPr>
              </a:p>
            </p:txBody>
          </p:sp>
          <p:sp>
            <p:nvSpPr>
              <p:cNvPr id="346" name="Google Shape;346;p11"/>
              <p:cNvSpPr txBox="1"/>
              <p:nvPr/>
            </p:nvSpPr>
            <p:spPr>
              <a:xfrm>
                <a:off x="1388597" y="1437759"/>
                <a:ext cx="4658073" cy="998242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32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rPr>
                  <a:t>写真は巨大ピザの作品だよ。</a:t>
                </a:r>
                <a:endParaRPr sz="32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endParaRPr>
              </a:p>
              <a:p>
                <a:pPr marL="0" marR="0" lvl="0" indent="0" algn="l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3200" b="1">
                    <a:solidFill>
                      <a:schemeClr val="accent2"/>
                    </a:solidFill>
                    <a:latin typeface="Meiryo"/>
                    <a:ea typeface="Meiryo"/>
                    <a:cs typeface="Meiryo"/>
                    <a:sym typeface="Meiryo"/>
                  </a:rPr>
                  <a:t>バリエーション豊富な作品を</a:t>
                </a:r>
                <a:endParaRPr sz="3200" b="1">
                  <a:solidFill>
                    <a:schemeClr val="accent2"/>
                  </a:solidFill>
                  <a:latin typeface="Meiryo"/>
                  <a:ea typeface="Meiryo"/>
                  <a:cs typeface="Meiryo"/>
                  <a:sym typeface="Meiryo"/>
                </a:endParaRPr>
              </a:p>
              <a:p>
                <a:pPr marL="0" marR="0" lvl="0" indent="0" algn="l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3200" b="1">
                    <a:solidFill>
                      <a:schemeClr val="accent2"/>
                    </a:solidFill>
                    <a:latin typeface="Meiryo"/>
                    <a:ea typeface="Meiryo"/>
                    <a:cs typeface="Meiryo"/>
                    <a:sym typeface="Meiryo"/>
                  </a:rPr>
                  <a:t>作っている</a:t>
                </a:r>
                <a:r>
                  <a:rPr lang="ja-JP" sz="32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rPr>
                  <a:t>んだね！</a:t>
                </a:r>
                <a:endParaRPr sz="32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endParaRPr>
              </a:p>
            </p:txBody>
          </p:sp>
        </p:grpSp>
        <p:sp>
          <p:nvSpPr>
            <p:cNvPr id="347" name="Google Shape;347;p11"/>
            <p:cNvSpPr txBox="1"/>
            <p:nvPr/>
          </p:nvSpPr>
          <p:spPr>
            <a:xfrm>
              <a:off x="4104693" y="7580984"/>
              <a:ext cx="110799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しゃしん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348" name="Google Shape;348;p11"/>
            <p:cNvSpPr txBox="1"/>
            <p:nvPr/>
          </p:nvSpPr>
          <p:spPr>
            <a:xfrm>
              <a:off x="5361233" y="7580984"/>
              <a:ext cx="110799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きょだい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349" name="Google Shape;349;p11"/>
            <p:cNvSpPr txBox="1"/>
            <p:nvPr/>
          </p:nvSpPr>
          <p:spPr>
            <a:xfrm>
              <a:off x="8128273" y="8561671"/>
              <a:ext cx="110799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accent2"/>
                  </a:solidFill>
                  <a:latin typeface="Meiryo"/>
                  <a:ea typeface="Meiryo"/>
                  <a:cs typeface="Meiryo"/>
                  <a:sym typeface="Meiryo"/>
                </a:rPr>
                <a:t>さくひん</a:t>
              </a:r>
              <a:endParaRPr sz="1800">
                <a:solidFill>
                  <a:schemeClr val="accent2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350" name="Google Shape;350;p11"/>
            <p:cNvSpPr txBox="1"/>
            <p:nvPr/>
          </p:nvSpPr>
          <p:spPr>
            <a:xfrm>
              <a:off x="7340170" y="7580984"/>
              <a:ext cx="110799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さくひん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351" name="Google Shape;351;p11"/>
            <p:cNvSpPr txBox="1"/>
            <p:nvPr/>
          </p:nvSpPr>
          <p:spPr>
            <a:xfrm>
              <a:off x="7017005" y="8561671"/>
              <a:ext cx="877163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accent2"/>
                  </a:solidFill>
                  <a:latin typeface="Meiryo"/>
                  <a:ea typeface="Meiryo"/>
                  <a:cs typeface="Meiryo"/>
                  <a:sym typeface="Meiryo"/>
                </a:rPr>
                <a:t>ほうふ</a:t>
              </a:r>
              <a:endParaRPr sz="1800">
                <a:solidFill>
                  <a:schemeClr val="accent2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352" name="Google Shape;352;p11"/>
            <p:cNvSpPr txBox="1"/>
            <p:nvPr/>
          </p:nvSpPr>
          <p:spPr>
            <a:xfrm>
              <a:off x="4077356" y="9544499"/>
              <a:ext cx="64633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accent2"/>
                  </a:solidFill>
                  <a:latin typeface="Meiryo"/>
                  <a:ea typeface="Meiryo"/>
                  <a:cs typeface="Meiryo"/>
                  <a:sym typeface="Meiryo"/>
                </a:rPr>
                <a:t>つく</a:t>
              </a:r>
              <a:endParaRPr sz="1800">
                <a:solidFill>
                  <a:schemeClr val="accent2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grpSp>
        <p:nvGrpSpPr>
          <p:cNvPr id="353" name="Google Shape;353;p11"/>
          <p:cNvGrpSpPr/>
          <p:nvPr/>
        </p:nvGrpSpPr>
        <p:grpSpPr>
          <a:xfrm>
            <a:off x="1096392" y="2669564"/>
            <a:ext cx="9384306" cy="3164348"/>
            <a:chOff x="1096392" y="2669564"/>
            <a:chExt cx="9384306" cy="3164348"/>
          </a:xfrm>
        </p:grpSpPr>
        <p:grpSp>
          <p:nvGrpSpPr>
            <p:cNvPr id="354" name="Google Shape;354;p11"/>
            <p:cNvGrpSpPr/>
            <p:nvPr/>
          </p:nvGrpSpPr>
          <p:grpSpPr>
            <a:xfrm>
              <a:off x="1096392" y="2669564"/>
              <a:ext cx="9384306" cy="3164348"/>
              <a:chOff x="6214282" y="2653553"/>
              <a:chExt cx="9384306" cy="3164348"/>
            </a:xfrm>
          </p:grpSpPr>
          <p:sp>
            <p:nvSpPr>
              <p:cNvPr id="355" name="Google Shape;355;p11"/>
              <p:cNvSpPr/>
              <p:nvPr/>
            </p:nvSpPr>
            <p:spPr>
              <a:xfrm>
                <a:off x="6214282" y="2653553"/>
                <a:ext cx="9384306" cy="3164348"/>
              </a:xfrm>
              <a:prstGeom prst="wedgeRoundRectCallout">
                <a:avLst>
                  <a:gd name="adj1" fmla="val 56422"/>
                  <a:gd name="adj2" fmla="val 7088"/>
                  <a:gd name="adj3" fmla="val 16667"/>
                </a:avLst>
              </a:prstGeom>
              <a:solidFill>
                <a:schemeClr val="lt1"/>
              </a:solidFill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2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endParaRPr>
              </a:p>
            </p:txBody>
          </p:sp>
          <p:sp>
            <p:nvSpPr>
              <p:cNvPr id="356" name="Google Shape;356;p11"/>
              <p:cNvSpPr txBox="1"/>
              <p:nvPr/>
            </p:nvSpPr>
            <p:spPr>
              <a:xfrm>
                <a:off x="6429298" y="2749444"/>
                <a:ext cx="9169290" cy="30469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3200">
                    <a:solidFill>
                      <a:schemeClr val="dk1"/>
                    </a:solidFill>
                    <a:latin typeface="Meiryo" panose="020B0604030504040204" pitchFamily="34" charset="-128"/>
                    <a:ea typeface="Meiryo" panose="020B0604030504040204" pitchFamily="34" charset="-128"/>
                    <a:cs typeface="Calibri"/>
                    <a:sym typeface="Calibri"/>
                  </a:rPr>
                  <a:t>インベーダーは作品を残す土地のことを</a:t>
                </a:r>
                <a:endParaRPr sz="3200" dirty="0">
                  <a:solidFill>
                    <a:schemeClr val="dk1"/>
                  </a:solidFill>
                  <a:latin typeface="Meiryo" panose="020B0604030504040204" pitchFamily="34" charset="-128"/>
                  <a:ea typeface="Meiryo" panose="020B0604030504040204" pitchFamily="34" charset="-128"/>
                  <a:cs typeface="Calibri"/>
                  <a:sym typeface="Calibri"/>
                </a:endParaRPr>
              </a:p>
              <a:p>
                <a:pPr marL="0" marR="0" lvl="0" indent="0" algn="l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3200">
                    <a:solidFill>
                      <a:schemeClr val="dk1"/>
                    </a:solidFill>
                    <a:latin typeface="Meiryo" panose="020B0604030504040204" pitchFamily="34" charset="-128"/>
                    <a:ea typeface="Meiryo" panose="020B0604030504040204" pitchFamily="34" charset="-128"/>
                    <a:cs typeface="Calibri"/>
                    <a:sym typeface="Calibri"/>
                  </a:rPr>
                  <a:t>しっかり調べて作品を作っているよ。</a:t>
                </a:r>
                <a:br>
                  <a:rPr lang="ja-JP" sz="3200">
                    <a:solidFill>
                      <a:schemeClr val="dk1"/>
                    </a:solidFill>
                    <a:latin typeface="Meiryo" panose="020B0604030504040204" pitchFamily="34" charset="-128"/>
                    <a:ea typeface="Meiryo" panose="020B0604030504040204" pitchFamily="34" charset="-128"/>
                    <a:cs typeface="Calibri"/>
                    <a:sym typeface="Calibri"/>
                  </a:rPr>
                </a:br>
                <a:r>
                  <a:rPr lang="ja-JP" sz="3200">
                    <a:solidFill>
                      <a:schemeClr val="dk1"/>
                    </a:solidFill>
                    <a:latin typeface="Meiryo" panose="020B0604030504040204" pitchFamily="34" charset="-128"/>
                    <a:ea typeface="Meiryo" panose="020B0604030504040204" pitchFamily="34" charset="-128"/>
                    <a:cs typeface="Calibri"/>
                    <a:sym typeface="Calibri"/>
                  </a:rPr>
                  <a:t>その国・場所ならではの作品を残していくよ。</a:t>
                </a:r>
                <a:endParaRPr sz="3200" dirty="0">
                  <a:solidFill>
                    <a:schemeClr val="dk1"/>
                  </a:solidFill>
                  <a:latin typeface="Meiryo" panose="020B0604030504040204" pitchFamily="34" charset="-128"/>
                  <a:ea typeface="Meiryo" panose="020B0604030504040204" pitchFamily="34" charset="-128"/>
                  <a:cs typeface="Calibri"/>
                  <a:sym typeface="Calibri"/>
                </a:endParaRPr>
              </a:p>
            </p:txBody>
          </p:sp>
        </p:grpSp>
        <p:sp>
          <p:nvSpPr>
            <p:cNvPr id="357" name="Google Shape;357;p11"/>
            <p:cNvSpPr txBox="1"/>
            <p:nvPr/>
          </p:nvSpPr>
          <p:spPr>
            <a:xfrm>
              <a:off x="6250210" y="2831880"/>
              <a:ext cx="64633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とち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358" name="Google Shape;358;p11"/>
            <p:cNvSpPr txBox="1"/>
            <p:nvPr/>
          </p:nvSpPr>
          <p:spPr>
            <a:xfrm>
              <a:off x="2910753" y="3826821"/>
              <a:ext cx="64633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しら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359" name="Google Shape;359;p11"/>
            <p:cNvSpPr txBox="1"/>
            <p:nvPr/>
          </p:nvSpPr>
          <p:spPr>
            <a:xfrm>
              <a:off x="5335791" y="3826821"/>
              <a:ext cx="64633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つく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360" name="Google Shape;360;p11"/>
            <p:cNvSpPr txBox="1"/>
            <p:nvPr/>
          </p:nvSpPr>
          <p:spPr>
            <a:xfrm>
              <a:off x="4157490" y="3826821"/>
              <a:ext cx="110799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さくひん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361" name="Google Shape;361;p11"/>
            <p:cNvSpPr txBox="1"/>
            <p:nvPr/>
          </p:nvSpPr>
          <p:spPr>
            <a:xfrm>
              <a:off x="2086539" y="4828632"/>
              <a:ext cx="64633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くに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362" name="Google Shape;362;p11"/>
            <p:cNvSpPr txBox="1"/>
            <p:nvPr/>
          </p:nvSpPr>
          <p:spPr>
            <a:xfrm>
              <a:off x="3069083" y="4828632"/>
              <a:ext cx="877163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ばしょ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363" name="Google Shape;363;p11"/>
            <p:cNvSpPr txBox="1"/>
            <p:nvPr/>
          </p:nvSpPr>
          <p:spPr>
            <a:xfrm>
              <a:off x="5788545" y="4828632"/>
              <a:ext cx="110799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さくひん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364" name="Google Shape;364;p11"/>
            <p:cNvSpPr txBox="1"/>
            <p:nvPr/>
          </p:nvSpPr>
          <p:spPr>
            <a:xfrm>
              <a:off x="6990180" y="4828632"/>
              <a:ext cx="64633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のこ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365" name="Google Shape;365;p11"/>
            <p:cNvSpPr txBox="1"/>
            <p:nvPr/>
          </p:nvSpPr>
          <p:spPr>
            <a:xfrm>
              <a:off x="5341829" y="2831880"/>
              <a:ext cx="64633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のこ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366" name="Google Shape;366;p11"/>
            <p:cNvSpPr txBox="1"/>
            <p:nvPr/>
          </p:nvSpPr>
          <p:spPr>
            <a:xfrm>
              <a:off x="4169689" y="2831880"/>
              <a:ext cx="110799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さくひん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Google Shape;371;p12" descr="画面の領域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95700" y="2316200"/>
            <a:ext cx="3703272" cy="3728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12" descr="画面の領域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04774" y="6477737"/>
            <a:ext cx="4858084" cy="3728294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12"/>
          <p:cNvSpPr txBox="1"/>
          <p:nvPr/>
        </p:nvSpPr>
        <p:spPr>
          <a:xfrm>
            <a:off x="246530" y="11503137"/>
            <a:ext cx="8130900" cy="4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画像引用元：https://sniffingeurope.com/2017/02/01/streetartist4/</a:t>
            </a:r>
            <a:endParaRPr sz="1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374" name="Google Shape;374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12977086" y="2114098"/>
            <a:ext cx="2077437" cy="34488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5" name="Google Shape;375;p12"/>
          <p:cNvGrpSpPr/>
          <p:nvPr/>
        </p:nvGrpSpPr>
        <p:grpSpPr>
          <a:xfrm>
            <a:off x="6842792" y="3148983"/>
            <a:ext cx="5447881" cy="2286627"/>
            <a:chOff x="1280289" y="1676427"/>
            <a:chExt cx="9350571" cy="2286627"/>
          </a:xfrm>
        </p:grpSpPr>
        <p:grpSp>
          <p:nvGrpSpPr>
            <p:cNvPr id="376" name="Google Shape;376;p12"/>
            <p:cNvGrpSpPr/>
            <p:nvPr/>
          </p:nvGrpSpPr>
          <p:grpSpPr>
            <a:xfrm>
              <a:off x="1280289" y="1676427"/>
              <a:ext cx="9350571" cy="2286627"/>
              <a:chOff x="1243951" y="983888"/>
              <a:chExt cx="4334591" cy="5654522"/>
            </a:xfrm>
          </p:grpSpPr>
          <p:grpSp>
            <p:nvGrpSpPr>
              <p:cNvPr id="377" name="Google Shape;377;p12"/>
              <p:cNvGrpSpPr/>
              <p:nvPr/>
            </p:nvGrpSpPr>
            <p:grpSpPr>
              <a:xfrm>
                <a:off x="1243951" y="983888"/>
                <a:ext cx="4334591" cy="5654522"/>
                <a:chOff x="1639995" y="705694"/>
                <a:chExt cx="5177923" cy="5654522"/>
              </a:xfrm>
            </p:grpSpPr>
            <p:sp>
              <p:nvSpPr>
                <p:cNvPr id="378" name="Google Shape;378;p12"/>
                <p:cNvSpPr/>
                <p:nvPr/>
              </p:nvSpPr>
              <p:spPr>
                <a:xfrm>
                  <a:off x="1639995" y="727905"/>
                  <a:ext cx="5074994" cy="5632311"/>
                </a:xfrm>
                <a:prstGeom prst="wedgeRoundRectCallout">
                  <a:avLst>
                    <a:gd name="adj1" fmla="val 55457"/>
                    <a:gd name="adj2" fmla="val -14616"/>
                    <a:gd name="adj3" fmla="val 16667"/>
                  </a:avLst>
                </a:prstGeom>
                <a:solidFill>
                  <a:schemeClr val="lt1"/>
                </a:solidFill>
                <a:ln w="2857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endParaRPr>
                </a:p>
              </p:txBody>
            </p:sp>
            <p:sp>
              <p:nvSpPr>
                <p:cNvPr id="379" name="Google Shape;379;p12"/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lnSpc>
                      <a:spcPct val="2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6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endParaRPr>
                </a:p>
              </p:txBody>
            </p:sp>
          </p:grpSp>
          <p:sp>
            <p:nvSpPr>
              <p:cNvPr id="380" name="Google Shape;380;p12"/>
              <p:cNvSpPr txBox="1"/>
              <p:nvPr/>
            </p:nvSpPr>
            <p:spPr>
              <a:xfrm>
                <a:off x="1579040" y="1245497"/>
                <a:ext cx="3799095" cy="479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32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rPr>
                  <a:t>有名キャラクターも</a:t>
                </a:r>
                <a:endParaRPr sz="32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endParaRPr>
              </a:p>
              <a:p>
                <a:pPr marL="0" marR="0" lvl="0" indent="0" algn="l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32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rPr>
                  <a:t>登場しているね！</a:t>
                </a:r>
                <a:endParaRPr sz="3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81" name="Google Shape;381;p12"/>
            <p:cNvSpPr txBox="1"/>
            <p:nvPr/>
          </p:nvSpPr>
          <p:spPr>
            <a:xfrm>
              <a:off x="2003143" y="1888011"/>
              <a:ext cx="1901729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ゆうめい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382" name="Google Shape;382;p12"/>
            <p:cNvSpPr txBox="1"/>
            <p:nvPr/>
          </p:nvSpPr>
          <p:spPr>
            <a:xfrm>
              <a:off x="2010381" y="2906185"/>
              <a:ext cx="2297922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とうじょう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grpSp>
        <p:nvGrpSpPr>
          <p:cNvPr id="383" name="Google Shape;383;p12"/>
          <p:cNvGrpSpPr/>
          <p:nvPr/>
        </p:nvGrpSpPr>
        <p:grpSpPr>
          <a:xfrm>
            <a:off x="2196852" y="6312016"/>
            <a:ext cx="8130988" cy="4031833"/>
            <a:chOff x="2196852" y="6312016"/>
            <a:chExt cx="8130988" cy="4031833"/>
          </a:xfrm>
        </p:grpSpPr>
        <p:sp>
          <p:nvSpPr>
            <p:cNvPr id="384" name="Google Shape;384;p12"/>
            <p:cNvSpPr txBox="1"/>
            <p:nvPr/>
          </p:nvSpPr>
          <p:spPr>
            <a:xfrm>
              <a:off x="2196852" y="6312016"/>
              <a:ext cx="8130988" cy="40318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3200">
                  <a:solidFill>
                    <a:schemeClr val="dk1"/>
                  </a:solidFill>
                  <a:latin typeface="Meiryo" panose="020B0604030504040204" pitchFamily="34" charset="-128"/>
                  <a:ea typeface="Meiryo" panose="020B0604030504040204" pitchFamily="34" charset="-128"/>
                  <a:cs typeface="Calibri"/>
                  <a:sym typeface="Calibri"/>
                </a:rPr>
                <a:t>インベーダーは</a:t>
              </a:r>
              <a:endParaRPr sz="3200" dirty="0">
                <a:solidFill>
                  <a:schemeClr val="dk1"/>
                </a:solidFill>
                <a:latin typeface="Meiryo" panose="020B0604030504040204" pitchFamily="34" charset="-128"/>
                <a:ea typeface="Meiryo" panose="020B0604030504040204" pitchFamily="34" charset="-128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3200" b="1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  <a:cs typeface="Calibri"/>
                  <a:sym typeface="Calibri"/>
                </a:rPr>
                <a:t>世界33か国の大都市</a:t>
              </a:r>
              <a:r>
                <a:rPr lang="ja-JP" sz="3200">
                  <a:solidFill>
                    <a:schemeClr val="dk1"/>
                  </a:solidFill>
                  <a:latin typeface="Meiryo" panose="020B0604030504040204" pitchFamily="34" charset="-128"/>
                  <a:ea typeface="Meiryo" panose="020B0604030504040204" pitchFamily="34" charset="-128"/>
                  <a:cs typeface="Calibri"/>
                  <a:sym typeface="Calibri"/>
                </a:rPr>
                <a:t>に作品を残しています。</a:t>
              </a:r>
              <a:endParaRPr sz="3200" dirty="0">
                <a:solidFill>
                  <a:schemeClr val="dk1"/>
                </a:solidFill>
                <a:latin typeface="Meiryo" panose="020B0604030504040204" pitchFamily="34" charset="-128"/>
                <a:ea typeface="Meiryo" panose="020B0604030504040204" pitchFamily="34" charset="-128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3200">
                  <a:solidFill>
                    <a:schemeClr val="dk1"/>
                  </a:solidFill>
                  <a:latin typeface="Meiryo" panose="020B0604030504040204" pitchFamily="34" charset="-128"/>
                  <a:ea typeface="Meiryo" panose="020B0604030504040204" pitchFamily="34" charset="-128"/>
                  <a:cs typeface="Calibri"/>
                  <a:sym typeface="Calibri"/>
                </a:rPr>
                <a:t>身近に作品がないか探してみましょう。</a:t>
              </a:r>
              <a:endParaRPr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200" dirty="0">
                <a:solidFill>
                  <a:schemeClr val="dk1"/>
                </a:solidFill>
                <a:latin typeface="Meiryo" panose="020B0604030504040204" pitchFamily="34" charset="-128"/>
                <a:ea typeface="Meiryo" panose="020B0604030504040204" pitchFamily="34" charset="-128"/>
                <a:cs typeface="Calibri"/>
                <a:sym typeface="Calibri"/>
              </a:endParaRPr>
            </a:p>
          </p:txBody>
        </p:sp>
        <p:sp>
          <p:nvSpPr>
            <p:cNvPr id="385" name="Google Shape;385;p12"/>
            <p:cNvSpPr txBox="1"/>
            <p:nvPr/>
          </p:nvSpPr>
          <p:spPr>
            <a:xfrm>
              <a:off x="2196852" y="7379318"/>
              <a:ext cx="877163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accent2"/>
                  </a:solidFill>
                  <a:latin typeface="Meiryo"/>
                  <a:ea typeface="Meiryo"/>
                  <a:cs typeface="Meiryo"/>
                  <a:sym typeface="Meiryo"/>
                </a:rPr>
                <a:t>せかい</a:t>
              </a:r>
              <a:endParaRPr sz="1800">
                <a:solidFill>
                  <a:schemeClr val="accent2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386" name="Google Shape;386;p12"/>
            <p:cNvSpPr txBox="1"/>
            <p:nvPr/>
          </p:nvSpPr>
          <p:spPr>
            <a:xfrm>
              <a:off x="3787135" y="7379318"/>
              <a:ext cx="64633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accent2"/>
                  </a:solidFill>
                  <a:latin typeface="Meiryo"/>
                  <a:ea typeface="Meiryo"/>
                  <a:cs typeface="Meiryo"/>
                  <a:sym typeface="Meiryo"/>
                </a:rPr>
                <a:t>こく</a:t>
              </a:r>
              <a:endParaRPr sz="1800">
                <a:solidFill>
                  <a:schemeClr val="accent2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387" name="Google Shape;387;p12"/>
            <p:cNvSpPr txBox="1"/>
            <p:nvPr/>
          </p:nvSpPr>
          <p:spPr>
            <a:xfrm>
              <a:off x="4763440" y="7379318"/>
              <a:ext cx="110799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accent2"/>
                  </a:solidFill>
                  <a:latin typeface="Meiryo"/>
                  <a:ea typeface="Meiryo"/>
                  <a:cs typeface="Meiryo"/>
                  <a:sym typeface="Meiryo"/>
                </a:rPr>
                <a:t>だいとし</a:t>
              </a:r>
              <a:endParaRPr sz="1800">
                <a:solidFill>
                  <a:schemeClr val="accent2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388" name="Google Shape;388;p12"/>
            <p:cNvSpPr txBox="1"/>
            <p:nvPr/>
          </p:nvSpPr>
          <p:spPr>
            <a:xfrm>
              <a:off x="6288794" y="7379318"/>
              <a:ext cx="110799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さくひん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389" name="Google Shape;389;p12"/>
            <p:cNvSpPr txBox="1"/>
            <p:nvPr/>
          </p:nvSpPr>
          <p:spPr>
            <a:xfrm>
              <a:off x="7487309" y="7379318"/>
              <a:ext cx="64633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のこ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390" name="Google Shape;390;p12"/>
            <p:cNvSpPr txBox="1"/>
            <p:nvPr/>
          </p:nvSpPr>
          <p:spPr>
            <a:xfrm>
              <a:off x="2226658" y="8341884"/>
              <a:ext cx="877163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みぢか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391" name="Google Shape;391;p12"/>
            <p:cNvSpPr txBox="1"/>
            <p:nvPr/>
          </p:nvSpPr>
          <p:spPr>
            <a:xfrm>
              <a:off x="3460876" y="8341884"/>
              <a:ext cx="110799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さくひん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392" name="Google Shape;392;p12"/>
            <p:cNvSpPr txBox="1"/>
            <p:nvPr/>
          </p:nvSpPr>
          <p:spPr>
            <a:xfrm>
              <a:off x="5823764" y="8341884"/>
              <a:ext cx="64633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さが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grpSp>
        <p:nvGrpSpPr>
          <p:cNvPr id="393" name="Google Shape;393;p12"/>
          <p:cNvGrpSpPr/>
          <p:nvPr/>
        </p:nvGrpSpPr>
        <p:grpSpPr>
          <a:xfrm>
            <a:off x="681312" y="850228"/>
            <a:ext cx="9790548" cy="1173642"/>
            <a:chOff x="1219194" y="4866416"/>
            <a:chExt cx="9790548" cy="1173642"/>
          </a:xfrm>
        </p:grpSpPr>
        <p:sp>
          <p:nvSpPr>
            <p:cNvPr id="394" name="Google Shape;394;p12"/>
            <p:cNvSpPr txBox="1"/>
            <p:nvPr/>
          </p:nvSpPr>
          <p:spPr>
            <a:xfrm>
              <a:off x="1826747" y="5038422"/>
              <a:ext cx="9182995" cy="1001636"/>
            </a:xfrm>
            <a:prstGeom prst="rect">
              <a:avLst/>
            </a:prstGeom>
            <a:solidFill>
              <a:srgbClr val="F4B08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16725" tIns="108350" rIns="216725" bIns="108350" anchor="t" anchorCtr="0">
              <a:norm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267"/>
                <a:buFont typeface="Arial"/>
                <a:buNone/>
              </a:pPr>
              <a:endParaRPr sz="42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" name="Google Shape;395;p12"/>
            <p:cNvSpPr txBox="1"/>
            <p:nvPr/>
          </p:nvSpPr>
          <p:spPr>
            <a:xfrm>
              <a:off x="1219194" y="4866416"/>
              <a:ext cx="9544242" cy="851688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16725" tIns="108350" rIns="216725" bIns="108350" anchor="t" anchorCtr="0">
              <a:norm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267"/>
                <a:buFont typeface="Arial"/>
                <a:buNone/>
              </a:pPr>
              <a:r>
                <a:rPr lang="ja-JP" sz="4267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　　どんな作品があるの？</a:t>
              </a:r>
              <a:endParaRPr/>
            </a:p>
          </p:txBody>
        </p:sp>
        <p:sp>
          <p:nvSpPr>
            <p:cNvPr id="396" name="Google Shape;396;p12"/>
            <p:cNvSpPr/>
            <p:nvPr/>
          </p:nvSpPr>
          <p:spPr>
            <a:xfrm rot="10800000" flipH="1">
              <a:off x="2596276" y="5239810"/>
              <a:ext cx="5114534" cy="363885"/>
            </a:xfrm>
            <a:custGeom>
              <a:avLst/>
              <a:gdLst/>
              <a:ahLst/>
              <a:cxnLst/>
              <a:rect l="l" t="t" r="r" b="b"/>
              <a:pathLst>
                <a:path w="577214" h="120000" extrusionOk="0">
                  <a:moveTo>
                    <a:pt x="0" y="0"/>
                  </a:moveTo>
                  <a:lnTo>
                    <a:pt x="576684" y="0"/>
                  </a:lnTo>
                </a:path>
              </a:pathLst>
            </a:custGeom>
            <a:noFill/>
            <a:ln w="38100" cap="flat" cmpd="sng">
              <a:solidFill>
                <a:srgbClr val="FAE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2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7" name="Google Shape;397;p12"/>
          <p:cNvSpPr txBox="1"/>
          <p:nvPr/>
        </p:nvSpPr>
        <p:spPr>
          <a:xfrm>
            <a:off x="3507665" y="486217"/>
            <a:ext cx="110799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さくひん</a:t>
            </a:r>
            <a:endParaRPr sz="1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13"/>
          <p:cNvSpPr txBox="1">
            <a:spLocks noGrp="1"/>
          </p:cNvSpPr>
          <p:nvPr>
            <p:ph type="title"/>
          </p:nvPr>
        </p:nvSpPr>
        <p:spPr>
          <a:xfrm>
            <a:off x="1161996" y="3345257"/>
            <a:ext cx="13792254" cy="1327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6600"/>
              <a:buFont typeface="Meiryo"/>
              <a:buNone/>
            </a:pPr>
            <a:r>
              <a:rPr lang="ja-JP" sz="6600" b="1"/>
              <a:t>インベーダーアートを作ってみよう</a:t>
            </a:r>
            <a:endParaRPr sz="6600" b="1" dirty="0"/>
          </a:p>
        </p:txBody>
      </p:sp>
      <p:sp>
        <p:nvSpPr>
          <p:cNvPr id="404" name="Google Shape;404;p13"/>
          <p:cNvSpPr>
            <a:spLocks noGrp="1"/>
          </p:cNvSpPr>
          <p:nvPr>
            <p:ph type="pic" idx="2"/>
          </p:nvPr>
        </p:nvSpPr>
        <p:spPr>
          <a:xfrm>
            <a:off x="0" y="8026730"/>
            <a:ext cx="16256000" cy="416527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405" name="Google Shape;405;p13"/>
          <p:cNvSpPr txBox="1"/>
          <p:nvPr/>
        </p:nvSpPr>
        <p:spPr>
          <a:xfrm>
            <a:off x="9679301" y="2869870"/>
            <a:ext cx="822661" cy="475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89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つく</a:t>
            </a:r>
            <a:endParaRPr dirty="0"/>
          </a:p>
        </p:txBody>
      </p:sp>
      <p:pic>
        <p:nvPicPr>
          <p:cNvPr id="406" name="Google Shape;406;p13" descr="絵を見る女性のイラスト「美術館で絵画鑑賞」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60694" y="7115107"/>
            <a:ext cx="5595306" cy="55953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14"/>
          <p:cNvSpPr txBox="1"/>
          <p:nvPr/>
        </p:nvSpPr>
        <p:spPr>
          <a:xfrm>
            <a:off x="1476298" y="7962283"/>
            <a:ext cx="5330453" cy="688977"/>
          </a:xfrm>
          <a:prstGeom prst="rect">
            <a:avLst/>
          </a:prstGeom>
          <a:solidFill>
            <a:srgbClr val="F4B081"/>
          </a:solidFill>
          <a:ln>
            <a:noFill/>
          </a:ln>
        </p:spPr>
        <p:txBody>
          <a:bodyPr spcFirstLastPara="1" wrap="square" lIns="216725" tIns="108350" rIns="216725" bIns="108350" anchor="t" anchorCtr="0">
            <a:normAutofit fontScale="77500" lnSpcReduction="2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4978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14"/>
          <p:cNvSpPr txBox="1"/>
          <p:nvPr/>
        </p:nvSpPr>
        <p:spPr>
          <a:xfrm>
            <a:off x="7151363" y="3300281"/>
            <a:ext cx="7935889" cy="688977"/>
          </a:xfrm>
          <a:prstGeom prst="rect">
            <a:avLst/>
          </a:prstGeom>
          <a:solidFill>
            <a:srgbClr val="F4B081"/>
          </a:solidFill>
          <a:ln>
            <a:noFill/>
          </a:ln>
        </p:spPr>
        <p:txBody>
          <a:bodyPr spcFirstLastPara="1" wrap="square" lIns="216725" tIns="108350" rIns="216725" bIns="108350" anchor="t" anchorCtr="0">
            <a:normAutofit fontScale="77500" lnSpcReduction="2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4978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14"/>
          <p:cNvSpPr txBox="1"/>
          <p:nvPr/>
        </p:nvSpPr>
        <p:spPr>
          <a:xfrm>
            <a:off x="1463400" y="484074"/>
            <a:ext cx="14495832" cy="1587883"/>
          </a:xfrm>
          <a:prstGeom prst="rect">
            <a:avLst/>
          </a:prstGeom>
          <a:solidFill>
            <a:srgbClr val="F4B081"/>
          </a:solidFill>
          <a:ln>
            <a:noFill/>
          </a:ln>
        </p:spPr>
        <p:txBody>
          <a:bodyPr spcFirstLastPara="1" wrap="square" lIns="216725" tIns="108350" rIns="216725" bIns="10835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89"/>
              <a:buFont typeface="Calibri"/>
              <a:buNone/>
            </a:pPr>
            <a:endParaRPr sz="568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14"/>
          <p:cNvSpPr txBox="1">
            <a:spLocks noGrp="1"/>
          </p:cNvSpPr>
          <p:nvPr>
            <p:ph type="title"/>
          </p:nvPr>
        </p:nvSpPr>
        <p:spPr>
          <a:xfrm>
            <a:off x="1197411" y="243372"/>
            <a:ext cx="14495832" cy="1587883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89"/>
              <a:buFont typeface="Meiryo"/>
              <a:buNone/>
            </a:pPr>
            <a:r>
              <a:rPr lang="ja-JP" sz="5689" b="1"/>
              <a:t>✂インベーダーアートを作ってみよう～✂</a:t>
            </a:r>
            <a:endParaRPr sz="5689" b="1"/>
          </a:p>
        </p:txBody>
      </p:sp>
      <p:sp>
        <p:nvSpPr>
          <p:cNvPr id="415" name="Google Shape;415;p14"/>
          <p:cNvSpPr txBox="1">
            <a:spLocks noGrp="1"/>
          </p:cNvSpPr>
          <p:nvPr>
            <p:ph type="body" idx="1"/>
          </p:nvPr>
        </p:nvSpPr>
        <p:spPr>
          <a:xfrm>
            <a:off x="6806751" y="3031824"/>
            <a:ext cx="7935889" cy="688977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20"/>
              <a:buNone/>
            </a:pPr>
            <a:r>
              <a:rPr lang="ja-JP" sz="3320"/>
              <a:t>どんな作品を制作しよう？</a:t>
            </a:r>
            <a:endParaRPr/>
          </a:p>
        </p:txBody>
      </p:sp>
      <p:sp>
        <p:nvSpPr>
          <p:cNvPr id="416" name="Google Shape;416;p14"/>
          <p:cNvSpPr txBox="1"/>
          <p:nvPr/>
        </p:nvSpPr>
        <p:spPr>
          <a:xfrm>
            <a:off x="6806751" y="4325839"/>
            <a:ext cx="8569702" cy="171065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216725" tIns="108350" rIns="216725" bIns="10835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18"/>
              <a:buFont typeface="Arial"/>
              <a:buNone/>
            </a:pPr>
            <a:r>
              <a:rPr lang="ja-JP" sz="3318">
                <a:solidFill>
                  <a:schemeClr val="dk1"/>
                </a:solidFill>
                <a:latin typeface="Meiryo" panose="020B0604030504040204" pitchFamily="34" charset="-128"/>
                <a:ea typeface="Meiryo" panose="020B0604030504040204" pitchFamily="34" charset="-128"/>
                <a:cs typeface="Calibri"/>
                <a:sym typeface="Calibri"/>
              </a:rPr>
              <a:t>モザイクチップスでの制作をご紹介します。</a:t>
            </a:r>
            <a:br>
              <a:rPr lang="ja-JP" sz="3318">
                <a:solidFill>
                  <a:schemeClr val="dk1"/>
                </a:solidFill>
                <a:latin typeface="Meiryo" panose="020B0604030504040204" pitchFamily="34" charset="-128"/>
                <a:ea typeface="Meiryo" panose="020B0604030504040204" pitchFamily="34" charset="-128"/>
                <a:cs typeface="Calibri"/>
                <a:sym typeface="Calibri"/>
              </a:rPr>
            </a:br>
            <a:endParaRPr sz="3318" dirty="0">
              <a:solidFill>
                <a:schemeClr val="dk1"/>
              </a:solidFill>
              <a:latin typeface="Meiryo" panose="020B0604030504040204" pitchFamily="34" charset="-128"/>
              <a:ea typeface="Meiryo" panose="020B0604030504040204" pitchFamily="34" charset="-128"/>
              <a:cs typeface="Calibri"/>
              <a:sym typeface="Calibri"/>
            </a:endParaRPr>
          </a:p>
        </p:txBody>
      </p:sp>
      <p:sp>
        <p:nvSpPr>
          <p:cNvPr id="417" name="Google Shape;417;p14"/>
          <p:cNvSpPr txBox="1"/>
          <p:nvPr/>
        </p:nvSpPr>
        <p:spPr>
          <a:xfrm>
            <a:off x="1131687" y="7754833"/>
            <a:ext cx="5384801" cy="65572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16725" tIns="108350" rIns="216725" bIns="10835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18"/>
              <a:buFont typeface="Arial"/>
              <a:buNone/>
            </a:pPr>
            <a:r>
              <a:rPr lang="ja-JP" sz="3318">
                <a:solidFill>
                  <a:schemeClr val="dk1"/>
                </a:solidFill>
                <a:latin typeface="Meiryo" panose="020B0604030504040204" pitchFamily="34" charset="-128"/>
                <a:ea typeface="Meiryo" panose="020B0604030504040204" pitchFamily="34" charset="-128"/>
                <a:cs typeface="Calibri"/>
                <a:sym typeface="Calibri"/>
              </a:rPr>
              <a:t>用意するものは？</a:t>
            </a:r>
            <a:endParaRPr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18" name="Google Shape;418;p14"/>
          <p:cNvSpPr txBox="1"/>
          <p:nvPr/>
        </p:nvSpPr>
        <p:spPr>
          <a:xfrm>
            <a:off x="1131687" y="8767220"/>
            <a:ext cx="8921984" cy="3267243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16725" tIns="108350" rIns="216725" bIns="10835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93"/>
              <a:buFont typeface="Arial"/>
              <a:buNone/>
            </a:pPr>
            <a:r>
              <a:rPr lang="ja-JP" sz="3793">
                <a:solidFill>
                  <a:schemeClr val="dk1"/>
                </a:solidFill>
                <a:latin typeface="Meiryo" panose="020B0604030504040204" pitchFamily="34" charset="-128"/>
                <a:ea typeface="Meiryo" panose="020B0604030504040204" pitchFamily="34" charset="-128"/>
                <a:cs typeface="Calibri"/>
                <a:sym typeface="Calibri"/>
              </a:rPr>
              <a:t>・モザイクチップス</a:t>
            </a:r>
            <a:endParaRPr sz="3793" dirty="0">
              <a:solidFill>
                <a:schemeClr val="dk1"/>
              </a:solidFill>
              <a:latin typeface="Meiryo" panose="020B0604030504040204" pitchFamily="34" charset="-128"/>
              <a:ea typeface="Meiryo" panose="020B0604030504040204" pitchFamily="34" charset="-128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793"/>
              <a:buFont typeface="Arial"/>
              <a:buNone/>
            </a:pPr>
            <a:endParaRPr sz="3793" dirty="0">
              <a:solidFill>
                <a:schemeClr val="dk1"/>
              </a:solidFill>
              <a:latin typeface="Meiryo" panose="020B0604030504040204" pitchFamily="34" charset="-128"/>
              <a:ea typeface="Meiryo" panose="020B0604030504040204" pitchFamily="34" charset="-128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793"/>
              <a:buFont typeface="Arial"/>
              <a:buNone/>
            </a:pPr>
            <a:r>
              <a:rPr lang="ja-JP" sz="3793">
                <a:solidFill>
                  <a:schemeClr val="dk1"/>
                </a:solidFill>
                <a:latin typeface="Meiryo" panose="020B0604030504040204" pitchFamily="34" charset="-128"/>
                <a:ea typeface="Meiryo" panose="020B0604030504040204" pitchFamily="34" charset="-128"/>
                <a:cs typeface="Calibri"/>
                <a:sym typeface="Calibri"/>
              </a:rPr>
              <a:t>・モザイクチップス専用台紙</a:t>
            </a:r>
            <a:endParaRPr sz="3793" dirty="0">
              <a:solidFill>
                <a:schemeClr val="dk1"/>
              </a:solidFill>
              <a:latin typeface="Meiryo" panose="020B0604030504040204" pitchFamily="34" charset="-128"/>
              <a:ea typeface="Meiryo" panose="020B0604030504040204" pitchFamily="34" charset="-128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793"/>
              <a:buFont typeface="Arial"/>
              <a:buNone/>
            </a:pPr>
            <a:endParaRPr sz="3793" dirty="0">
              <a:solidFill>
                <a:schemeClr val="dk1"/>
              </a:solidFill>
              <a:latin typeface="Meiryo" panose="020B0604030504040204" pitchFamily="34" charset="-128"/>
              <a:ea typeface="Meiryo" panose="020B0604030504040204" pitchFamily="34" charset="-128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793"/>
              <a:buFont typeface="Arial"/>
              <a:buNone/>
            </a:pPr>
            <a:r>
              <a:rPr lang="ja-JP" sz="3793">
                <a:solidFill>
                  <a:schemeClr val="dk1"/>
                </a:solidFill>
                <a:latin typeface="Meiryo" panose="020B0604030504040204" pitchFamily="34" charset="-128"/>
                <a:ea typeface="Meiryo" panose="020B0604030504040204" pitchFamily="34" charset="-128"/>
                <a:cs typeface="Calibri"/>
                <a:sym typeface="Calibri"/>
              </a:rPr>
              <a:t>・色鉛筆　　・下書き用の紙</a:t>
            </a:r>
            <a:endParaRPr sz="3793" dirty="0">
              <a:solidFill>
                <a:schemeClr val="dk1"/>
              </a:solidFill>
              <a:latin typeface="Meiryo" panose="020B0604030504040204" pitchFamily="34" charset="-128"/>
              <a:ea typeface="Meiryo" panose="020B0604030504040204" pitchFamily="34" charset="-128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793"/>
              <a:buFont typeface="Arial"/>
              <a:buNone/>
            </a:pPr>
            <a:endParaRPr sz="3793" dirty="0">
              <a:solidFill>
                <a:schemeClr val="dk1"/>
              </a:solidFill>
              <a:latin typeface="Meiryo" panose="020B0604030504040204" pitchFamily="34" charset="-128"/>
              <a:ea typeface="Meiryo" panose="020B0604030504040204" pitchFamily="34" charset="-128"/>
              <a:cs typeface="Calibri"/>
              <a:sym typeface="Calibri"/>
            </a:endParaRPr>
          </a:p>
        </p:txBody>
      </p:sp>
      <p:sp>
        <p:nvSpPr>
          <p:cNvPr id="419" name="Google Shape;419;p14"/>
          <p:cNvSpPr/>
          <p:nvPr/>
        </p:nvSpPr>
        <p:spPr>
          <a:xfrm rot="10800000" flipH="1">
            <a:off x="1463400" y="1186345"/>
            <a:ext cx="13693421" cy="323551"/>
          </a:xfrm>
          <a:custGeom>
            <a:avLst/>
            <a:gdLst/>
            <a:ahLst/>
            <a:cxnLst/>
            <a:rect l="l" t="t" r="r" b="b"/>
            <a:pathLst>
              <a:path w="577214" h="120000" extrusionOk="0">
                <a:moveTo>
                  <a:pt x="0" y="0"/>
                </a:moveTo>
                <a:lnTo>
                  <a:pt x="576684" y="0"/>
                </a:lnTo>
              </a:path>
            </a:pathLst>
          </a:custGeom>
          <a:noFill/>
          <a:ln w="38100" cap="flat" cmpd="sng">
            <a:solidFill>
              <a:srgbClr val="FAE2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26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14"/>
          <p:cNvSpPr/>
          <p:nvPr/>
        </p:nvSpPr>
        <p:spPr>
          <a:xfrm rot="10800000" flipH="1">
            <a:off x="7077018" y="3222675"/>
            <a:ext cx="5668238" cy="363885"/>
          </a:xfrm>
          <a:custGeom>
            <a:avLst/>
            <a:gdLst/>
            <a:ahLst/>
            <a:cxnLst/>
            <a:rect l="l" t="t" r="r" b="b"/>
            <a:pathLst>
              <a:path w="577214" h="120000" extrusionOk="0">
                <a:moveTo>
                  <a:pt x="0" y="0"/>
                </a:moveTo>
                <a:lnTo>
                  <a:pt x="576684" y="0"/>
                </a:lnTo>
              </a:path>
            </a:pathLst>
          </a:custGeom>
          <a:noFill/>
          <a:ln w="38100" cap="flat" cmpd="sng">
            <a:solidFill>
              <a:srgbClr val="FAE2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26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14"/>
          <p:cNvSpPr/>
          <p:nvPr/>
        </p:nvSpPr>
        <p:spPr>
          <a:xfrm rot="10800000" flipH="1">
            <a:off x="2071250" y="7995535"/>
            <a:ext cx="3203947" cy="263682"/>
          </a:xfrm>
          <a:custGeom>
            <a:avLst/>
            <a:gdLst/>
            <a:ahLst/>
            <a:cxnLst/>
            <a:rect l="l" t="t" r="r" b="b"/>
            <a:pathLst>
              <a:path w="577214" h="120000" extrusionOk="0">
                <a:moveTo>
                  <a:pt x="0" y="0"/>
                </a:moveTo>
                <a:lnTo>
                  <a:pt x="576684" y="0"/>
                </a:lnTo>
              </a:path>
            </a:pathLst>
          </a:custGeom>
          <a:noFill/>
          <a:ln w="38100" cap="flat" cmpd="sng">
            <a:solidFill>
              <a:srgbClr val="FAE2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26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2" name="Google Shape;422;p14" descr="壁に掛けられた絵&#10;&#10;低い精度で自動的に生成された説明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3460" y="3031824"/>
            <a:ext cx="4719452" cy="3539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44696" y="5217582"/>
            <a:ext cx="2775331" cy="2106577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14"/>
          <p:cNvSpPr/>
          <p:nvPr/>
        </p:nvSpPr>
        <p:spPr>
          <a:xfrm>
            <a:off x="9668679" y="5607470"/>
            <a:ext cx="5311125" cy="1034058"/>
          </a:xfrm>
          <a:prstGeom prst="wedgeRoundRectCallout">
            <a:avLst>
              <a:gd name="adj1" fmla="val -56875"/>
              <a:gd name="adj2" fmla="val 16154"/>
              <a:gd name="adj3" fmla="val 16667"/>
            </a:avLst>
          </a:prstGeom>
          <a:solidFill>
            <a:schemeClr val="lt1"/>
          </a:solidFill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3200">
                <a:solidFill>
                  <a:schemeClr val="dk1"/>
                </a:solidFill>
                <a:latin typeface="Meiryo" panose="020B0604030504040204" pitchFamily="34" charset="-128"/>
                <a:ea typeface="Meiryo" panose="020B0604030504040204" pitchFamily="34" charset="-128"/>
                <a:cs typeface="Calibri"/>
                <a:sym typeface="Calibri"/>
              </a:rPr>
              <a:t>真似をして作ってみよう！</a:t>
            </a:r>
            <a:endParaRPr sz="4800" dirty="0">
              <a:solidFill>
                <a:schemeClr val="dk1"/>
              </a:solidFill>
              <a:latin typeface="Meiryo" panose="020B0604030504040204" pitchFamily="34" charset="-128"/>
              <a:ea typeface="Meiryo" panose="020B0604030504040204" pitchFamily="34" charset="-128"/>
              <a:cs typeface="Calibri"/>
              <a:sym typeface="Calibri"/>
            </a:endParaRPr>
          </a:p>
        </p:txBody>
      </p:sp>
      <p:sp>
        <p:nvSpPr>
          <p:cNvPr id="425" name="Google Shape;425;p14"/>
          <p:cNvSpPr txBox="1"/>
          <p:nvPr/>
        </p:nvSpPr>
        <p:spPr>
          <a:xfrm>
            <a:off x="9220027" y="293395"/>
            <a:ext cx="6463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つく</a:t>
            </a:r>
            <a:endParaRPr sz="1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426" name="Google Shape;426;p14"/>
          <p:cNvSpPr txBox="1"/>
          <p:nvPr/>
        </p:nvSpPr>
        <p:spPr>
          <a:xfrm>
            <a:off x="8128000" y="2715012"/>
            <a:ext cx="110799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さくひん</a:t>
            </a:r>
            <a:endParaRPr sz="1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427" name="Google Shape;427;p14"/>
          <p:cNvSpPr txBox="1"/>
          <p:nvPr/>
        </p:nvSpPr>
        <p:spPr>
          <a:xfrm>
            <a:off x="9312360" y="2715012"/>
            <a:ext cx="110799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せいさく</a:t>
            </a:r>
            <a:endParaRPr sz="1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428" name="Google Shape;428;p14"/>
          <p:cNvSpPr txBox="1"/>
          <p:nvPr/>
        </p:nvSpPr>
        <p:spPr>
          <a:xfrm>
            <a:off x="11091602" y="4105595"/>
            <a:ext cx="110799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せいさく</a:t>
            </a:r>
            <a:endParaRPr sz="1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429" name="Google Shape;429;p14"/>
          <p:cNvSpPr txBox="1"/>
          <p:nvPr/>
        </p:nvSpPr>
        <p:spPr>
          <a:xfrm>
            <a:off x="12784483" y="4105595"/>
            <a:ext cx="133882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しょうかい</a:t>
            </a:r>
            <a:endParaRPr sz="1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430" name="Google Shape;430;p14"/>
          <p:cNvSpPr txBox="1"/>
          <p:nvPr/>
        </p:nvSpPr>
        <p:spPr>
          <a:xfrm>
            <a:off x="11677910" y="5605351"/>
            <a:ext cx="6463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つく</a:t>
            </a:r>
            <a:endParaRPr sz="1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431" name="Google Shape;431;p14"/>
          <p:cNvSpPr txBox="1"/>
          <p:nvPr/>
        </p:nvSpPr>
        <p:spPr>
          <a:xfrm>
            <a:off x="1309502" y="7486796"/>
            <a:ext cx="87716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ようい</a:t>
            </a:r>
            <a:endParaRPr sz="1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432" name="Google Shape;432;p14"/>
          <p:cNvSpPr txBox="1"/>
          <p:nvPr/>
        </p:nvSpPr>
        <p:spPr>
          <a:xfrm>
            <a:off x="5621274" y="9815818"/>
            <a:ext cx="180049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せんようだいし</a:t>
            </a:r>
            <a:endParaRPr sz="1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433" name="Google Shape;433;p14"/>
          <p:cNvSpPr txBox="1"/>
          <p:nvPr/>
        </p:nvSpPr>
        <p:spPr>
          <a:xfrm>
            <a:off x="1748084" y="11109754"/>
            <a:ext cx="156966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いろえんぴつ</a:t>
            </a:r>
            <a:endParaRPr sz="1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434" name="Google Shape;434;p14"/>
          <p:cNvSpPr txBox="1"/>
          <p:nvPr/>
        </p:nvSpPr>
        <p:spPr>
          <a:xfrm>
            <a:off x="4744111" y="11109754"/>
            <a:ext cx="87716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したが</a:t>
            </a:r>
            <a:endParaRPr sz="1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435" name="Google Shape;435;p14"/>
          <p:cNvSpPr txBox="1"/>
          <p:nvPr/>
        </p:nvSpPr>
        <p:spPr>
          <a:xfrm>
            <a:off x="6029777" y="11109754"/>
            <a:ext cx="6463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よう</a:t>
            </a:r>
            <a:endParaRPr sz="1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436" name="Google Shape;436;p14"/>
          <p:cNvSpPr txBox="1"/>
          <p:nvPr/>
        </p:nvSpPr>
        <p:spPr>
          <a:xfrm>
            <a:off x="6996693" y="11109754"/>
            <a:ext cx="6463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かみ</a:t>
            </a:r>
            <a:endParaRPr sz="1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437" name="Google Shape;437;p14"/>
          <p:cNvSpPr txBox="1"/>
          <p:nvPr/>
        </p:nvSpPr>
        <p:spPr>
          <a:xfrm>
            <a:off x="9802637" y="5605351"/>
            <a:ext cx="6463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まね</a:t>
            </a:r>
            <a:endParaRPr sz="1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15"/>
          <p:cNvSpPr txBox="1"/>
          <p:nvPr/>
        </p:nvSpPr>
        <p:spPr>
          <a:xfrm>
            <a:off x="2994216" y="2222508"/>
            <a:ext cx="12703943" cy="123742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216725" tIns="108350" rIns="216725" bIns="10835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93"/>
              <a:buFont typeface="Arial"/>
              <a:buNone/>
            </a:pPr>
            <a:r>
              <a:rPr lang="ja-JP" sz="3793">
                <a:solidFill>
                  <a:schemeClr val="dk1"/>
                </a:solidFill>
                <a:latin typeface="Meiryo" panose="020B0604030504040204" pitchFamily="34" charset="-128"/>
                <a:ea typeface="Meiryo" panose="020B0604030504040204" pitchFamily="34" charset="-128"/>
                <a:cs typeface="Calibri"/>
                <a:sym typeface="Calibri"/>
              </a:rPr>
              <a:t>①どのような模様にするか下書きをしましょう。</a:t>
            </a:r>
            <a:endParaRPr sz="3793" dirty="0">
              <a:solidFill>
                <a:schemeClr val="dk1"/>
              </a:solidFill>
              <a:latin typeface="Meiryo" panose="020B0604030504040204" pitchFamily="34" charset="-128"/>
              <a:ea typeface="Meiryo" panose="020B0604030504040204" pitchFamily="34" charset="-128"/>
              <a:cs typeface="Calibri"/>
              <a:sym typeface="Calibri"/>
            </a:endParaRPr>
          </a:p>
        </p:txBody>
      </p:sp>
      <p:pic>
        <p:nvPicPr>
          <p:cNvPr id="443" name="Google Shape;443;p15" descr="壁に貼られた紙&#10;&#10;自動的に生成された説明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4687053" y="1663000"/>
            <a:ext cx="6881893" cy="9123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p15" descr="壁に掛けられた絵&#10;&#10;低い精度で自動的に生成された説明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78616" y="14347710"/>
            <a:ext cx="5311656" cy="3983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86775" y="8684562"/>
            <a:ext cx="2035703" cy="34488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46" name="Google Shape;446;p15"/>
          <p:cNvGrpSpPr/>
          <p:nvPr/>
        </p:nvGrpSpPr>
        <p:grpSpPr>
          <a:xfrm>
            <a:off x="904104" y="578844"/>
            <a:ext cx="3230043" cy="1107216"/>
            <a:chOff x="904104" y="578844"/>
            <a:chExt cx="3230043" cy="1107216"/>
          </a:xfrm>
        </p:grpSpPr>
        <p:grpSp>
          <p:nvGrpSpPr>
            <p:cNvPr id="447" name="Google Shape;447;p15"/>
            <p:cNvGrpSpPr/>
            <p:nvPr/>
          </p:nvGrpSpPr>
          <p:grpSpPr>
            <a:xfrm>
              <a:off x="904104" y="874425"/>
              <a:ext cx="3230043" cy="811635"/>
              <a:chOff x="904104" y="874425"/>
              <a:chExt cx="3230043" cy="811635"/>
            </a:xfrm>
          </p:grpSpPr>
          <p:sp>
            <p:nvSpPr>
              <p:cNvPr id="448" name="Google Shape;448;p15"/>
              <p:cNvSpPr txBox="1"/>
              <p:nvPr/>
            </p:nvSpPr>
            <p:spPr>
              <a:xfrm>
                <a:off x="1223060" y="997083"/>
                <a:ext cx="2911087" cy="688977"/>
              </a:xfrm>
              <a:prstGeom prst="rect">
                <a:avLst/>
              </a:prstGeom>
              <a:solidFill>
                <a:srgbClr val="F4B081"/>
              </a:solidFill>
              <a:ln>
                <a:noFill/>
              </a:ln>
            </p:spPr>
            <p:txBody>
              <a:bodyPr spcFirstLastPara="1" wrap="square" lIns="216725" tIns="108350" rIns="216725" bIns="108350" anchor="t" anchorCtr="0">
                <a:normAutofit fontScale="77500" lnSpcReduction="20000"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ct val="100000"/>
                  <a:buFont typeface="Arial"/>
                  <a:buNone/>
                </a:pPr>
                <a:endParaRPr sz="4978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9" name="Google Shape;449;p15"/>
              <p:cNvSpPr txBox="1"/>
              <p:nvPr/>
            </p:nvSpPr>
            <p:spPr>
              <a:xfrm>
                <a:off x="904104" y="874425"/>
                <a:ext cx="2929617" cy="688977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216725" tIns="108350" rIns="216725" bIns="108350" anchor="t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793"/>
                  <a:buFont typeface="Arial"/>
                  <a:buNone/>
                </a:pPr>
                <a:r>
                  <a:rPr lang="ja-JP" sz="3793">
                    <a:solidFill>
                      <a:schemeClr val="dk1"/>
                    </a:solidFill>
                    <a:latin typeface="Meiryo" panose="020B0604030504040204" pitchFamily="34" charset="-128"/>
                    <a:ea typeface="Meiryo" panose="020B0604030504040204" pitchFamily="34" charset="-128"/>
                    <a:cs typeface="Calibri"/>
                    <a:sym typeface="Calibri"/>
                  </a:rPr>
                  <a:t>制作手順</a:t>
                </a:r>
                <a:endParaRPr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450" name="Google Shape;450;p15"/>
              <p:cNvSpPr/>
              <p:nvPr/>
            </p:nvSpPr>
            <p:spPr>
              <a:xfrm rot="10800000" flipH="1">
                <a:off x="1069097" y="1341572"/>
                <a:ext cx="2163771" cy="108371"/>
              </a:xfrm>
              <a:custGeom>
                <a:avLst/>
                <a:gdLst/>
                <a:ahLst/>
                <a:cxnLst/>
                <a:rect l="l" t="t" r="r" b="b"/>
                <a:pathLst>
                  <a:path w="577214" h="120000" extrusionOk="0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noFill/>
              <a:ln w="38100" cap="flat" cmpd="sng">
                <a:solidFill>
                  <a:srgbClr val="FAE23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267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51" name="Google Shape;451;p15"/>
            <p:cNvSpPr txBox="1"/>
            <p:nvPr/>
          </p:nvSpPr>
          <p:spPr>
            <a:xfrm>
              <a:off x="1055450" y="578844"/>
              <a:ext cx="2031325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せいさくてじゅん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sp>
        <p:nvSpPr>
          <p:cNvPr id="452" name="Google Shape;452;p15"/>
          <p:cNvSpPr txBox="1"/>
          <p:nvPr/>
        </p:nvSpPr>
        <p:spPr>
          <a:xfrm>
            <a:off x="6153633" y="1970686"/>
            <a:ext cx="87716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もよう</a:t>
            </a:r>
            <a:endParaRPr sz="1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453" name="Google Shape;453;p15"/>
          <p:cNvSpPr txBox="1"/>
          <p:nvPr/>
        </p:nvSpPr>
        <p:spPr>
          <a:xfrm>
            <a:off x="9023021" y="1970686"/>
            <a:ext cx="87716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したが</a:t>
            </a:r>
            <a:endParaRPr sz="1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grpSp>
        <p:nvGrpSpPr>
          <p:cNvPr id="454" name="Google Shape;454;p15"/>
          <p:cNvGrpSpPr/>
          <p:nvPr/>
        </p:nvGrpSpPr>
        <p:grpSpPr>
          <a:xfrm>
            <a:off x="6350381" y="9969492"/>
            <a:ext cx="5345280" cy="1896544"/>
            <a:chOff x="10910720" y="6077694"/>
            <a:chExt cx="5345280" cy="1896544"/>
          </a:xfrm>
        </p:grpSpPr>
        <p:grpSp>
          <p:nvGrpSpPr>
            <p:cNvPr id="455" name="Google Shape;455;p15"/>
            <p:cNvGrpSpPr/>
            <p:nvPr/>
          </p:nvGrpSpPr>
          <p:grpSpPr>
            <a:xfrm>
              <a:off x="10910720" y="6077694"/>
              <a:ext cx="5345280" cy="1896544"/>
              <a:chOff x="1243951" y="983888"/>
              <a:chExt cx="4334591" cy="5654522"/>
            </a:xfrm>
          </p:grpSpPr>
          <p:grpSp>
            <p:nvGrpSpPr>
              <p:cNvPr id="456" name="Google Shape;456;p15"/>
              <p:cNvGrpSpPr/>
              <p:nvPr/>
            </p:nvGrpSpPr>
            <p:grpSpPr>
              <a:xfrm>
                <a:off x="1243951" y="983888"/>
                <a:ext cx="4334591" cy="5654522"/>
                <a:chOff x="1639995" y="705694"/>
                <a:chExt cx="5177923" cy="5654522"/>
              </a:xfrm>
            </p:grpSpPr>
            <p:sp>
              <p:nvSpPr>
                <p:cNvPr id="457" name="Google Shape;457;p15"/>
                <p:cNvSpPr/>
                <p:nvPr/>
              </p:nvSpPr>
              <p:spPr>
                <a:xfrm>
                  <a:off x="1639995" y="727905"/>
                  <a:ext cx="5074994" cy="5632311"/>
                </a:xfrm>
                <a:prstGeom prst="wedgeRoundRectCallout">
                  <a:avLst>
                    <a:gd name="adj1" fmla="val -60946"/>
                    <a:gd name="adj2" fmla="val -18552"/>
                    <a:gd name="adj3" fmla="val 16667"/>
                  </a:avLst>
                </a:prstGeom>
                <a:solidFill>
                  <a:schemeClr val="lt1"/>
                </a:solidFill>
                <a:ln w="2857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endParaRPr>
                </a:p>
              </p:txBody>
            </p:sp>
            <p:sp>
              <p:nvSpPr>
                <p:cNvPr id="458" name="Google Shape;458;p15"/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lnSpc>
                      <a:spcPct val="2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6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endParaRPr>
                </a:p>
              </p:txBody>
            </p:sp>
          </p:grpSp>
          <p:sp>
            <p:nvSpPr>
              <p:cNvPr id="459" name="Google Shape;459;p15"/>
              <p:cNvSpPr txBox="1"/>
              <p:nvPr/>
            </p:nvSpPr>
            <p:spPr>
              <a:xfrm>
                <a:off x="1579040" y="1707334"/>
                <a:ext cx="3578248" cy="20557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32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rPr>
                  <a:t>自分の好きな</a:t>
                </a:r>
                <a:endParaRPr sz="32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2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32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rPr>
                  <a:t>模様を書いてみよう！</a:t>
                </a:r>
                <a:endParaRPr sz="3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60" name="Google Shape;460;p15"/>
            <p:cNvSpPr txBox="1"/>
            <p:nvPr/>
          </p:nvSpPr>
          <p:spPr>
            <a:xfrm>
              <a:off x="11397774" y="6085144"/>
              <a:ext cx="877163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じぶん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461" name="Google Shape;461;p15"/>
            <p:cNvSpPr txBox="1"/>
            <p:nvPr/>
          </p:nvSpPr>
          <p:spPr>
            <a:xfrm>
              <a:off x="12600599" y="6085144"/>
              <a:ext cx="415498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す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462" name="Google Shape;462;p15"/>
            <p:cNvSpPr txBox="1"/>
            <p:nvPr/>
          </p:nvSpPr>
          <p:spPr>
            <a:xfrm>
              <a:off x="11424807" y="7060390"/>
              <a:ext cx="877163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もよう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463" name="Google Shape;463;p15"/>
            <p:cNvSpPr txBox="1"/>
            <p:nvPr/>
          </p:nvSpPr>
          <p:spPr>
            <a:xfrm>
              <a:off x="12600599" y="7060390"/>
              <a:ext cx="415498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か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16"/>
          <p:cNvSpPr txBox="1"/>
          <p:nvPr/>
        </p:nvSpPr>
        <p:spPr>
          <a:xfrm>
            <a:off x="881519" y="1315213"/>
            <a:ext cx="14492961" cy="154577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216725" tIns="108350" rIns="216725" bIns="10835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93"/>
              <a:buFont typeface="Arial"/>
              <a:buNone/>
            </a:pPr>
            <a:r>
              <a:rPr lang="ja-JP" sz="3793">
                <a:solidFill>
                  <a:schemeClr val="dk1"/>
                </a:solidFill>
                <a:latin typeface="Meiryo" panose="020B0604030504040204" pitchFamily="34" charset="-128"/>
                <a:ea typeface="Meiryo" panose="020B0604030504040204" pitchFamily="34" charset="-128"/>
                <a:cs typeface="Calibri"/>
                <a:sym typeface="Calibri"/>
              </a:rPr>
              <a:t>②モザイクチップス専用台紙にモザイクチップスを並べましょう。</a:t>
            </a:r>
            <a:endParaRPr sz="3793" dirty="0">
              <a:solidFill>
                <a:schemeClr val="dk1"/>
              </a:solidFill>
              <a:latin typeface="Meiryo" panose="020B0604030504040204" pitchFamily="34" charset="-128"/>
              <a:ea typeface="Meiryo" panose="020B0604030504040204" pitchFamily="34" charset="-128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4978"/>
              <a:buFont typeface="Arial"/>
              <a:buNone/>
            </a:pPr>
            <a:endParaRPr sz="4978" dirty="0">
              <a:solidFill>
                <a:schemeClr val="dk1"/>
              </a:solidFill>
              <a:latin typeface="Meiryo" panose="020B0604030504040204" pitchFamily="34" charset="-128"/>
              <a:ea typeface="Meiryo" panose="020B0604030504040204" pitchFamily="34" charset="-128"/>
              <a:cs typeface="Calibri"/>
              <a:sym typeface="Calibri"/>
            </a:endParaRPr>
          </a:p>
        </p:txBody>
      </p:sp>
      <p:pic>
        <p:nvPicPr>
          <p:cNvPr id="469" name="Google Shape;469;p16" descr="文字の書かれた紙&#10;&#10;中程度の精度で自動的に生成された説明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92076" y="2267392"/>
            <a:ext cx="5311123" cy="3983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16" descr="文字の書かれた紙&#10;&#10;中程度の精度で自動的に生成された説明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07154" y="2275521"/>
            <a:ext cx="5311656" cy="3983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16" descr="壁に掛けられた絵&#10;&#10;低い精度で自動的に生成された説明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07154" y="6796492"/>
            <a:ext cx="5311656" cy="3539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917166" y="7566825"/>
            <a:ext cx="1985700" cy="3164431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p16"/>
          <p:cNvSpPr txBox="1"/>
          <p:nvPr/>
        </p:nvSpPr>
        <p:spPr>
          <a:xfrm>
            <a:off x="5440614" y="1096477"/>
            <a:ext cx="180049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せんようだいし</a:t>
            </a:r>
            <a:endParaRPr sz="1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474" name="Google Shape;474;p16"/>
          <p:cNvSpPr txBox="1"/>
          <p:nvPr/>
        </p:nvSpPr>
        <p:spPr>
          <a:xfrm>
            <a:off x="12072358" y="1096477"/>
            <a:ext cx="6463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なら</a:t>
            </a:r>
            <a:endParaRPr sz="1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grpSp>
        <p:nvGrpSpPr>
          <p:cNvPr id="475" name="Google Shape;475;p16"/>
          <p:cNvGrpSpPr/>
          <p:nvPr/>
        </p:nvGrpSpPr>
        <p:grpSpPr>
          <a:xfrm>
            <a:off x="7241107" y="7634211"/>
            <a:ext cx="6806895" cy="3164432"/>
            <a:chOff x="7241107" y="7634211"/>
            <a:chExt cx="6806895" cy="3164432"/>
          </a:xfrm>
        </p:grpSpPr>
        <p:grpSp>
          <p:nvGrpSpPr>
            <p:cNvPr id="476" name="Google Shape;476;p16"/>
            <p:cNvGrpSpPr/>
            <p:nvPr/>
          </p:nvGrpSpPr>
          <p:grpSpPr>
            <a:xfrm>
              <a:off x="7241107" y="7634211"/>
              <a:ext cx="6806895" cy="3164432"/>
              <a:chOff x="1243951" y="983888"/>
              <a:chExt cx="4658073" cy="9366960"/>
            </a:xfrm>
          </p:grpSpPr>
          <p:grpSp>
            <p:nvGrpSpPr>
              <p:cNvPr id="477" name="Google Shape;477;p16"/>
              <p:cNvGrpSpPr/>
              <p:nvPr/>
            </p:nvGrpSpPr>
            <p:grpSpPr>
              <a:xfrm>
                <a:off x="1243951" y="983888"/>
                <a:ext cx="4334591" cy="9366960"/>
                <a:chOff x="1639995" y="705694"/>
                <a:chExt cx="5177923" cy="9366960"/>
              </a:xfrm>
            </p:grpSpPr>
            <p:sp>
              <p:nvSpPr>
                <p:cNvPr id="478" name="Google Shape;478;p16"/>
                <p:cNvSpPr/>
                <p:nvPr/>
              </p:nvSpPr>
              <p:spPr>
                <a:xfrm>
                  <a:off x="1639995" y="727905"/>
                  <a:ext cx="5074994" cy="9344749"/>
                </a:xfrm>
                <a:prstGeom prst="wedgeRoundRectCallout">
                  <a:avLst>
                    <a:gd name="adj1" fmla="val 59534"/>
                    <a:gd name="adj2" fmla="val 8377"/>
                    <a:gd name="adj3" fmla="val 16667"/>
                  </a:avLst>
                </a:prstGeom>
                <a:solidFill>
                  <a:schemeClr val="lt1"/>
                </a:solidFill>
                <a:ln w="2857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endParaRPr>
                </a:p>
              </p:txBody>
            </p:sp>
            <p:sp>
              <p:nvSpPr>
                <p:cNvPr id="479" name="Google Shape;479;p16"/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lnSpc>
                      <a:spcPct val="2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6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endParaRPr>
                </a:p>
              </p:txBody>
            </p:sp>
          </p:grpSp>
          <p:sp>
            <p:nvSpPr>
              <p:cNvPr id="480" name="Google Shape;480;p16"/>
              <p:cNvSpPr txBox="1"/>
              <p:nvPr/>
            </p:nvSpPr>
            <p:spPr>
              <a:xfrm>
                <a:off x="1243951" y="2255433"/>
                <a:ext cx="4658073" cy="75616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3200">
                    <a:solidFill>
                      <a:schemeClr val="dk1"/>
                    </a:solidFill>
                    <a:latin typeface="Meiryo" panose="020B0604030504040204" pitchFamily="34" charset="-128"/>
                    <a:ea typeface="Meiryo" panose="020B0604030504040204" pitchFamily="34" charset="-128"/>
                    <a:cs typeface="Calibri"/>
                    <a:sym typeface="Calibri"/>
                  </a:rPr>
                  <a:t>カラフルなモザイクチップスを</a:t>
                </a:r>
                <a:br>
                  <a:rPr lang="ja-JP" sz="3200">
                    <a:solidFill>
                      <a:schemeClr val="dk1"/>
                    </a:solidFill>
                    <a:latin typeface="Meiryo" panose="020B0604030504040204" pitchFamily="34" charset="-128"/>
                    <a:ea typeface="Meiryo" panose="020B0604030504040204" pitchFamily="34" charset="-128"/>
                    <a:cs typeface="Calibri"/>
                    <a:sym typeface="Calibri"/>
                  </a:rPr>
                </a:br>
                <a:endParaRPr sz="3200" dirty="0">
                  <a:solidFill>
                    <a:schemeClr val="dk1"/>
                  </a:solidFill>
                  <a:latin typeface="Meiryo" panose="020B0604030504040204" pitchFamily="34" charset="-128"/>
                  <a:ea typeface="Meiryo" panose="020B0604030504040204" pitchFamily="34" charset="-128"/>
                  <a:cs typeface="Calibri"/>
                  <a:sym typeface="Calibri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3200">
                    <a:solidFill>
                      <a:schemeClr val="dk1"/>
                    </a:solidFill>
                    <a:latin typeface="Meiryo" panose="020B0604030504040204" pitchFamily="34" charset="-128"/>
                    <a:ea typeface="Meiryo" panose="020B0604030504040204" pitchFamily="34" charset="-128"/>
                    <a:cs typeface="Calibri"/>
                    <a:sym typeface="Calibri"/>
                  </a:rPr>
                  <a:t>使って、</a:t>
                </a:r>
                <a:br>
                  <a:rPr lang="ja-JP" sz="3200">
                    <a:solidFill>
                      <a:schemeClr val="dk1"/>
                    </a:solidFill>
                    <a:latin typeface="Meiryo" panose="020B0604030504040204" pitchFamily="34" charset="-128"/>
                    <a:ea typeface="Meiryo" panose="020B0604030504040204" pitchFamily="34" charset="-128"/>
                    <a:cs typeface="Calibri"/>
                    <a:sym typeface="Calibri"/>
                  </a:rPr>
                </a:br>
                <a:endParaRPr sz="3200" dirty="0">
                  <a:solidFill>
                    <a:schemeClr val="dk1"/>
                  </a:solidFill>
                  <a:latin typeface="Meiryo" panose="020B0604030504040204" pitchFamily="34" charset="-128"/>
                  <a:ea typeface="Meiryo" panose="020B0604030504040204" pitchFamily="34" charset="-128"/>
                  <a:cs typeface="Calibri"/>
                  <a:sym typeface="Calibri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3200">
                    <a:solidFill>
                      <a:schemeClr val="dk1"/>
                    </a:solidFill>
                    <a:latin typeface="Meiryo" panose="020B0604030504040204" pitchFamily="34" charset="-128"/>
                    <a:ea typeface="Meiryo" panose="020B0604030504040204" pitchFamily="34" charset="-128"/>
                    <a:cs typeface="Calibri"/>
                    <a:sym typeface="Calibri"/>
                  </a:rPr>
                  <a:t>自分だけの作品を作ろう！</a:t>
                </a:r>
                <a:endParaRPr sz="3200" dirty="0">
                  <a:solidFill>
                    <a:schemeClr val="dk1"/>
                  </a:solidFill>
                  <a:latin typeface="Meiryo" panose="020B0604030504040204" pitchFamily="34" charset="-128"/>
                  <a:ea typeface="Meiryo" panose="020B0604030504040204" pitchFamily="34" charset="-128"/>
                  <a:cs typeface="Calibri"/>
                  <a:sym typeface="Calibri"/>
                </a:endParaRPr>
              </a:p>
            </p:txBody>
          </p:sp>
        </p:grpSp>
        <p:sp>
          <p:nvSpPr>
            <p:cNvPr id="481" name="Google Shape;481;p16"/>
            <p:cNvSpPr txBox="1"/>
            <p:nvPr/>
          </p:nvSpPr>
          <p:spPr>
            <a:xfrm>
              <a:off x="7241107" y="8779708"/>
              <a:ext cx="64633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つか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482" name="Google Shape;482;p16"/>
            <p:cNvSpPr txBox="1"/>
            <p:nvPr/>
          </p:nvSpPr>
          <p:spPr>
            <a:xfrm>
              <a:off x="7299910" y="9775553"/>
              <a:ext cx="877163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じぶん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483" name="Google Shape;483;p16"/>
            <p:cNvSpPr txBox="1"/>
            <p:nvPr/>
          </p:nvSpPr>
          <p:spPr>
            <a:xfrm>
              <a:off x="10490061" y="9775553"/>
              <a:ext cx="64633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つく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484" name="Google Shape;484;p16"/>
            <p:cNvSpPr txBox="1"/>
            <p:nvPr/>
          </p:nvSpPr>
          <p:spPr>
            <a:xfrm>
              <a:off x="9270917" y="9775553"/>
              <a:ext cx="110799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さくひん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grpSp>
        <p:nvGrpSpPr>
          <p:cNvPr id="485" name="Google Shape;485;p16"/>
          <p:cNvGrpSpPr/>
          <p:nvPr/>
        </p:nvGrpSpPr>
        <p:grpSpPr>
          <a:xfrm>
            <a:off x="455869" y="98629"/>
            <a:ext cx="3230043" cy="1107216"/>
            <a:chOff x="904104" y="578844"/>
            <a:chExt cx="3230043" cy="1107216"/>
          </a:xfrm>
        </p:grpSpPr>
        <p:grpSp>
          <p:nvGrpSpPr>
            <p:cNvPr id="486" name="Google Shape;486;p16"/>
            <p:cNvGrpSpPr/>
            <p:nvPr/>
          </p:nvGrpSpPr>
          <p:grpSpPr>
            <a:xfrm>
              <a:off x="904104" y="874425"/>
              <a:ext cx="3230043" cy="811635"/>
              <a:chOff x="904104" y="874425"/>
              <a:chExt cx="3230043" cy="811635"/>
            </a:xfrm>
          </p:grpSpPr>
          <p:sp>
            <p:nvSpPr>
              <p:cNvPr id="487" name="Google Shape;487;p16"/>
              <p:cNvSpPr txBox="1"/>
              <p:nvPr/>
            </p:nvSpPr>
            <p:spPr>
              <a:xfrm>
                <a:off x="1223060" y="997083"/>
                <a:ext cx="2911087" cy="688977"/>
              </a:xfrm>
              <a:prstGeom prst="rect">
                <a:avLst/>
              </a:prstGeom>
              <a:solidFill>
                <a:srgbClr val="F4B081"/>
              </a:solidFill>
              <a:ln>
                <a:noFill/>
              </a:ln>
            </p:spPr>
            <p:txBody>
              <a:bodyPr spcFirstLastPara="1" wrap="square" lIns="216725" tIns="108350" rIns="216725" bIns="108350" anchor="t" anchorCtr="0">
                <a:normAutofit fontScale="77500" lnSpcReduction="20000"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ct val="100000"/>
                  <a:buFont typeface="Arial"/>
                  <a:buNone/>
                </a:pPr>
                <a:endParaRPr sz="4978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8" name="Google Shape;488;p16"/>
              <p:cNvSpPr txBox="1"/>
              <p:nvPr/>
            </p:nvSpPr>
            <p:spPr>
              <a:xfrm>
                <a:off x="904104" y="874425"/>
                <a:ext cx="2929617" cy="688977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216725" tIns="108350" rIns="216725" bIns="108350" anchor="t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793"/>
                  <a:buFont typeface="Arial"/>
                  <a:buNone/>
                </a:pPr>
                <a:r>
                  <a:rPr lang="ja-JP" sz="3793">
                    <a:solidFill>
                      <a:schemeClr val="dk1"/>
                    </a:solidFill>
                    <a:latin typeface="Meiryo" panose="020B0604030504040204" pitchFamily="34" charset="-128"/>
                    <a:ea typeface="Meiryo" panose="020B0604030504040204" pitchFamily="34" charset="-128"/>
                    <a:cs typeface="Calibri"/>
                    <a:sym typeface="Calibri"/>
                  </a:rPr>
                  <a:t>制作手順</a:t>
                </a:r>
                <a:endParaRPr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489" name="Google Shape;489;p16"/>
              <p:cNvSpPr/>
              <p:nvPr/>
            </p:nvSpPr>
            <p:spPr>
              <a:xfrm rot="10800000" flipH="1">
                <a:off x="1069097" y="1341572"/>
                <a:ext cx="2163771" cy="108371"/>
              </a:xfrm>
              <a:custGeom>
                <a:avLst/>
                <a:gdLst/>
                <a:ahLst/>
                <a:cxnLst/>
                <a:rect l="l" t="t" r="r" b="b"/>
                <a:pathLst>
                  <a:path w="577214" h="120000" extrusionOk="0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noFill/>
              <a:ln w="38100" cap="flat" cmpd="sng">
                <a:solidFill>
                  <a:srgbClr val="FAE23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267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90" name="Google Shape;490;p16"/>
            <p:cNvSpPr txBox="1"/>
            <p:nvPr/>
          </p:nvSpPr>
          <p:spPr>
            <a:xfrm>
              <a:off x="1055450" y="578844"/>
              <a:ext cx="2031325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せいさくてじゅん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17"/>
          <p:cNvSpPr txBox="1">
            <a:spLocks noGrp="1"/>
          </p:cNvSpPr>
          <p:nvPr>
            <p:ph type="title"/>
          </p:nvPr>
        </p:nvSpPr>
        <p:spPr>
          <a:xfrm>
            <a:off x="1161996" y="3345257"/>
            <a:ext cx="12888686" cy="1327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6600"/>
              <a:buFont typeface="Meiryo"/>
              <a:buNone/>
            </a:pPr>
            <a:r>
              <a:rPr lang="ja-JP" sz="6600" b="1"/>
              <a:t>考えてみよう</a:t>
            </a:r>
            <a:endParaRPr sz="6600" b="1"/>
          </a:p>
        </p:txBody>
      </p:sp>
      <p:sp>
        <p:nvSpPr>
          <p:cNvPr id="497" name="Google Shape;497;p17"/>
          <p:cNvSpPr>
            <a:spLocks noGrp="1"/>
          </p:cNvSpPr>
          <p:nvPr>
            <p:ph type="pic" idx="2"/>
          </p:nvPr>
        </p:nvSpPr>
        <p:spPr>
          <a:xfrm>
            <a:off x="0" y="8026730"/>
            <a:ext cx="16256000" cy="416527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498" name="Google Shape;498;p17"/>
          <p:cNvSpPr txBox="1"/>
          <p:nvPr/>
        </p:nvSpPr>
        <p:spPr>
          <a:xfrm>
            <a:off x="1161996" y="2869870"/>
            <a:ext cx="1141659" cy="475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89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かんが</a:t>
            </a:r>
            <a:endParaRPr/>
          </a:p>
        </p:txBody>
      </p:sp>
      <p:pic>
        <p:nvPicPr>
          <p:cNvPr id="499" name="Google Shape;499;p17" descr="絵を見る女性のイラスト「美術館で絵画鑑賞」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60694" y="7115107"/>
            <a:ext cx="5595306" cy="55953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" name="Google Shape;504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400261" y="1928501"/>
            <a:ext cx="2077437" cy="3448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84893" y="7095410"/>
            <a:ext cx="2775331" cy="21065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06" name="Google Shape;506;p18"/>
          <p:cNvGrpSpPr/>
          <p:nvPr/>
        </p:nvGrpSpPr>
        <p:grpSpPr>
          <a:xfrm>
            <a:off x="1280289" y="1966374"/>
            <a:ext cx="9350571" cy="4090914"/>
            <a:chOff x="1280289" y="1676427"/>
            <a:chExt cx="9350571" cy="4090914"/>
          </a:xfrm>
        </p:grpSpPr>
        <p:grpSp>
          <p:nvGrpSpPr>
            <p:cNvPr id="507" name="Google Shape;507;p18"/>
            <p:cNvGrpSpPr/>
            <p:nvPr/>
          </p:nvGrpSpPr>
          <p:grpSpPr>
            <a:xfrm>
              <a:off x="1280289" y="1676427"/>
              <a:ext cx="9350571" cy="4090914"/>
              <a:chOff x="1243951" y="983888"/>
              <a:chExt cx="4334591" cy="10116282"/>
            </a:xfrm>
          </p:grpSpPr>
          <p:grpSp>
            <p:nvGrpSpPr>
              <p:cNvPr id="508" name="Google Shape;508;p18"/>
              <p:cNvGrpSpPr/>
              <p:nvPr/>
            </p:nvGrpSpPr>
            <p:grpSpPr>
              <a:xfrm>
                <a:off x="1243951" y="983888"/>
                <a:ext cx="4334591" cy="10116282"/>
                <a:chOff x="1639995" y="705694"/>
                <a:chExt cx="5177923" cy="10116282"/>
              </a:xfrm>
            </p:grpSpPr>
            <p:sp>
              <p:nvSpPr>
                <p:cNvPr id="509" name="Google Shape;509;p18"/>
                <p:cNvSpPr/>
                <p:nvPr/>
              </p:nvSpPr>
              <p:spPr>
                <a:xfrm>
                  <a:off x="1639995" y="727903"/>
                  <a:ext cx="5074994" cy="10094073"/>
                </a:xfrm>
                <a:prstGeom prst="wedgeRoundRectCallout">
                  <a:avLst>
                    <a:gd name="adj1" fmla="val 55457"/>
                    <a:gd name="adj2" fmla="val -14616"/>
                    <a:gd name="adj3" fmla="val 16667"/>
                  </a:avLst>
                </a:prstGeom>
                <a:solidFill>
                  <a:schemeClr val="lt1"/>
                </a:solidFill>
                <a:ln w="2857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endParaRPr>
                </a:p>
              </p:txBody>
            </p:sp>
            <p:sp>
              <p:nvSpPr>
                <p:cNvPr id="510" name="Google Shape;510;p18"/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lnSpc>
                      <a:spcPct val="2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6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endParaRPr>
                </a:p>
              </p:txBody>
            </p:sp>
          </p:grpSp>
          <p:sp>
            <p:nvSpPr>
              <p:cNvPr id="511" name="Google Shape;511;p18"/>
              <p:cNvSpPr txBox="1"/>
              <p:nvPr/>
            </p:nvSpPr>
            <p:spPr>
              <a:xfrm>
                <a:off x="1579040" y="1245497"/>
                <a:ext cx="3799095" cy="966584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32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rPr>
                  <a:t>作品を作るとき、どんなところが</a:t>
                </a:r>
                <a:endParaRPr sz="32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endParaRPr>
              </a:p>
              <a:p>
                <a:pPr marL="0" marR="0" lvl="0" indent="0" algn="l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32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rPr>
                  <a:t>難しかったかな？</a:t>
                </a:r>
                <a:endParaRPr sz="32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endParaRPr>
              </a:p>
              <a:p>
                <a:pPr marL="0" marR="0" lvl="0" indent="0" algn="l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32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rPr>
                  <a:t>他にどんなデザインを作りたいかも</a:t>
                </a:r>
                <a:endParaRPr sz="32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endParaRPr>
              </a:p>
              <a:p>
                <a:pPr marL="0" marR="0" lvl="0" indent="0" algn="l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ja-JP" sz="3200">
                    <a:solidFill>
                      <a:schemeClr val="dk1"/>
                    </a:solidFill>
                    <a:latin typeface="Meiryo"/>
                    <a:ea typeface="Meiryo"/>
                    <a:cs typeface="Meiryo"/>
                    <a:sym typeface="Meiryo"/>
                  </a:rPr>
                  <a:t>考えてみよう！</a:t>
                </a:r>
                <a:endParaRPr sz="32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endParaRPr>
              </a:p>
            </p:txBody>
          </p:sp>
        </p:grpSp>
        <p:sp>
          <p:nvSpPr>
            <p:cNvPr id="512" name="Google Shape;512;p18"/>
            <p:cNvSpPr txBox="1"/>
            <p:nvPr/>
          </p:nvSpPr>
          <p:spPr>
            <a:xfrm>
              <a:off x="2044977" y="1881264"/>
              <a:ext cx="110799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さくひん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513" name="Google Shape;513;p18"/>
            <p:cNvSpPr txBox="1"/>
            <p:nvPr/>
          </p:nvSpPr>
          <p:spPr>
            <a:xfrm>
              <a:off x="3163683" y="1881264"/>
              <a:ext cx="64633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つく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grpSp>
        <p:nvGrpSpPr>
          <p:cNvPr id="514" name="Google Shape;514;p18"/>
          <p:cNvGrpSpPr/>
          <p:nvPr/>
        </p:nvGrpSpPr>
        <p:grpSpPr>
          <a:xfrm>
            <a:off x="412107" y="135522"/>
            <a:ext cx="9790548" cy="1516907"/>
            <a:chOff x="1038576" y="2002763"/>
            <a:chExt cx="9790548" cy="1516907"/>
          </a:xfrm>
        </p:grpSpPr>
        <p:grpSp>
          <p:nvGrpSpPr>
            <p:cNvPr id="515" name="Google Shape;515;p18"/>
            <p:cNvGrpSpPr/>
            <p:nvPr/>
          </p:nvGrpSpPr>
          <p:grpSpPr>
            <a:xfrm>
              <a:off x="1038576" y="2326562"/>
              <a:ext cx="9790548" cy="1193108"/>
              <a:chOff x="1219194" y="4846950"/>
              <a:chExt cx="9790548" cy="1193108"/>
            </a:xfrm>
          </p:grpSpPr>
          <p:sp>
            <p:nvSpPr>
              <p:cNvPr id="516" name="Google Shape;516;p18"/>
              <p:cNvSpPr txBox="1"/>
              <p:nvPr/>
            </p:nvSpPr>
            <p:spPr>
              <a:xfrm>
                <a:off x="1826747" y="5038422"/>
                <a:ext cx="9182995" cy="1001636"/>
              </a:xfrm>
              <a:prstGeom prst="rect">
                <a:avLst/>
              </a:prstGeom>
              <a:solidFill>
                <a:srgbClr val="F4B08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216725" tIns="108350" rIns="216725" bIns="108350" anchor="t" anchorCtr="0">
                <a:norm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4267"/>
                  <a:buFont typeface="Arial"/>
                  <a:buNone/>
                </a:pPr>
                <a:endParaRPr sz="4267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7" name="Google Shape;517;p18"/>
              <p:cNvSpPr txBox="1"/>
              <p:nvPr/>
            </p:nvSpPr>
            <p:spPr>
              <a:xfrm>
                <a:off x="1219194" y="4846950"/>
                <a:ext cx="9544242" cy="851688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216725" tIns="108350" rIns="216725" bIns="108350" anchor="t" anchorCtr="0">
                <a:norm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4267"/>
                  <a:buFont typeface="Arial"/>
                  <a:buNone/>
                </a:pPr>
                <a:r>
                  <a:rPr lang="ja-JP" sz="4267">
                    <a:solidFill>
                      <a:schemeClr val="dk1"/>
                    </a:solidFill>
                    <a:latin typeface="Meiryo" panose="020B0604030504040204" pitchFamily="34" charset="-128"/>
                    <a:ea typeface="Meiryo" panose="020B0604030504040204" pitchFamily="34" charset="-128"/>
                    <a:cs typeface="Meiryo"/>
                    <a:sym typeface="Meiryo"/>
                  </a:rPr>
                  <a:t>　　</a:t>
                </a:r>
                <a:r>
                  <a:rPr lang="ja-JP" sz="4400">
                    <a:solidFill>
                      <a:schemeClr val="dk1"/>
                    </a:solidFill>
                    <a:latin typeface="Meiryo" panose="020B0604030504040204" pitchFamily="34" charset="-128"/>
                    <a:ea typeface="Meiryo" panose="020B0604030504040204" pitchFamily="34" charset="-128"/>
                    <a:cs typeface="Calibri"/>
                    <a:sym typeface="Calibri"/>
                  </a:rPr>
                  <a:t>考えてみよう</a:t>
                </a:r>
                <a:endParaRPr sz="4400" dirty="0">
                  <a:solidFill>
                    <a:schemeClr val="dk1"/>
                  </a:solidFill>
                  <a:latin typeface="Meiryo" panose="020B0604030504040204" pitchFamily="34" charset="-128"/>
                  <a:ea typeface="Meiryo" panose="020B0604030504040204" pitchFamily="34" charset="-128"/>
                  <a:cs typeface="Calibri"/>
                  <a:sym typeface="Calibri"/>
                </a:endParaRPr>
              </a:p>
            </p:txBody>
          </p:sp>
          <p:sp>
            <p:nvSpPr>
              <p:cNvPr id="518" name="Google Shape;518;p18"/>
              <p:cNvSpPr/>
              <p:nvPr/>
            </p:nvSpPr>
            <p:spPr>
              <a:xfrm rot="10800000" flipH="1">
                <a:off x="4112457" y="5206480"/>
                <a:ext cx="5114534" cy="363885"/>
              </a:xfrm>
              <a:custGeom>
                <a:avLst/>
                <a:gdLst/>
                <a:ahLst/>
                <a:cxnLst/>
                <a:rect l="l" t="t" r="r" b="b"/>
                <a:pathLst>
                  <a:path w="577214" h="120000" extrusionOk="0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noFill/>
              <a:ln w="38100" cap="flat" cmpd="sng">
                <a:solidFill>
                  <a:srgbClr val="FAE23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267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19" name="Google Shape;519;p18"/>
            <p:cNvSpPr txBox="1"/>
            <p:nvPr/>
          </p:nvSpPr>
          <p:spPr>
            <a:xfrm>
              <a:off x="4559553" y="2002763"/>
              <a:ext cx="877163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かんが</a:t>
              </a:r>
              <a:endParaRPr/>
            </a:p>
          </p:txBody>
        </p:sp>
      </p:grpSp>
      <p:sp>
        <p:nvSpPr>
          <p:cNvPr id="520" name="Google Shape;520;p18"/>
          <p:cNvSpPr txBox="1"/>
          <p:nvPr/>
        </p:nvSpPr>
        <p:spPr>
          <a:xfrm>
            <a:off x="2003142" y="3159874"/>
            <a:ext cx="87716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むずか</a:t>
            </a:r>
            <a:endParaRPr sz="1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521" name="Google Shape;521;p18"/>
          <p:cNvSpPr txBox="1"/>
          <p:nvPr/>
        </p:nvSpPr>
        <p:spPr>
          <a:xfrm>
            <a:off x="2003141" y="4082499"/>
            <a:ext cx="6463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ほか</a:t>
            </a:r>
            <a:endParaRPr sz="1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522" name="Google Shape;522;p18"/>
          <p:cNvSpPr txBox="1"/>
          <p:nvPr/>
        </p:nvSpPr>
        <p:spPr>
          <a:xfrm>
            <a:off x="6078613" y="4082499"/>
            <a:ext cx="6463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つく</a:t>
            </a:r>
            <a:endParaRPr sz="1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523" name="Google Shape;523;p18"/>
          <p:cNvSpPr txBox="1"/>
          <p:nvPr/>
        </p:nvSpPr>
        <p:spPr>
          <a:xfrm>
            <a:off x="2003140" y="5123040"/>
            <a:ext cx="87716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かんが</a:t>
            </a:r>
            <a:endParaRPr sz="1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grpSp>
        <p:nvGrpSpPr>
          <p:cNvPr id="524" name="Google Shape;524;p18"/>
          <p:cNvGrpSpPr/>
          <p:nvPr/>
        </p:nvGrpSpPr>
        <p:grpSpPr>
          <a:xfrm>
            <a:off x="5971190" y="6817516"/>
            <a:ext cx="7970317" cy="3089510"/>
            <a:chOff x="5955575" y="6413078"/>
            <a:chExt cx="7970317" cy="3089510"/>
          </a:xfrm>
        </p:grpSpPr>
        <p:sp>
          <p:nvSpPr>
            <p:cNvPr id="525" name="Google Shape;525;p18"/>
            <p:cNvSpPr/>
            <p:nvPr/>
          </p:nvSpPr>
          <p:spPr>
            <a:xfrm>
              <a:off x="5955575" y="6413078"/>
              <a:ext cx="7970317" cy="3089510"/>
            </a:xfrm>
            <a:prstGeom prst="wedgeRoundRectCallout">
              <a:avLst>
                <a:gd name="adj1" fmla="val -56875"/>
                <a:gd name="adj2" fmla="val 16154"/>
                <a:gd name="adj3" fmla="val 16667"/>
              </a:avLst>
            </a:prstGeom>
            <a:solidFill>
              <a:schemeClr val="lt1"/>
            </a:solidFill>
            <a:ln w="2857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32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考えた内容を紙に書き出してみよう！</a:t>
              </a:r>
              <a:endParaRPr sz="32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32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先生や友達と作品の感想を言い合うのも</a:t>
              </a:r>
              <a:endParaRPr sz="32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  <a:p>
              <a:pPr marL="0" marR="0" lvl="0" indent="0" algn="l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32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良いね！</a:t>
              </a:r>
              <a:endParaRPr sz="32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526" name="Google Shape;526;p18"/>
            <p:cNvSpPr txBox="1"/>
            <p:nvPr/>
          </p:nvSpPr>
          <p:spPr>
            <a:xfrm>
              <a:off x="6108140" y="6640303"/>
              <a:ext cx="877163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かんが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527" name="Google Shape;527;p18"/>
            <p:cNvSpPr txBox="1"/>
            <p:nvPr/>
          </p:nvSpPr>
          <p:spPr>
            <a:xfrm>
              <a:off x="7311908" y="6640303"/>
              <a:ext cx="110799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ないよう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528" name="Google Shape;528;p18"/>
            <p:cNvSpPr txBox="1"/>
            <p:nvPr/>
          </p:nvSpPr>
          <p:spPr>
            <a:xfrm>
              <a:off x="8480654" y="6640303"/>
              <a:ext cx="646331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かみ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529" name="Google Shape;529;p18"/>
            <p:cNvSpPr txBox="1"/>
            <p:nvPr/>
          </p:nvSpPr>
          <p:spPr>
            <a:xfrm>
              <a:off x="9453071" y="6640303"/>
              <a:ext cx="415498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か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530" name="Google Shape;530;p18"/>
            <p:cNvSpPr txBox="1"/>
            <p:nvPr/>
          </p:nvSpPr>
          <p:spPr>
            <a:xfrm>
              <a:off x="10237236" y="6640303"/>
              <a:ext cx="415498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だ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531" name="Google Shape;531;p18"/>
            <p:cNvSpPr txBox="1"/>
            <p:nvPr/>
          </p:nvSpPr>
          <p:spPr>
            <a:xfrm>
              <a:off x="6232975" y="7586492"/>
              <a:ext cx="110799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せんせい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532" name="Google Shape;532;p18"/>
            <p:cNvSpPr txBox="1"/>
            <p:nvPr/>
          </p:nvSpPr>
          <p:spPr>
            <a:xfrm>
              <a:off x="7340971" y="7586492"/>
              <a:ext cx="110799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ともだち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533" name="Google Shape;533;p18"/>
            <p:cNvSpPr txBox="1"/>
            <p:nvPr/>
          </p:nvSpPr>
          <p:spPr>
            <a:xfrm>
              <a:off x="9683646" y="7586492"/>
              <a:ext cx="110799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かんそう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534" name="Google Shape;534;p18"/>
            <p:cNvSpPr txBox="1"/>
            <p:nvPr/>
          </p:nvSpPr>
          <p:spPr>
            <a:xfrm>
              <a:off x="8572987" y="7586492"/>
              <a:ext cx="1107996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さくひん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535" name="Google Shape;535;p18"/>
            <p:cNvSpPr txBox="1"/>
            <p:nvPr/>
          </p:nvSpPr>
          <p:spPr>
            <a:xfrm>
              <a:off x="11023434" y="7586492"/>
              <a:ext cx="415498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い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536" name="Google Shape;536;p18"/>
            <p:cNvSpPr txBox="1"/>
            <p:nvPr/>
          </p:nvSpPr>
          <p:spPr>
            <a:xfrm>
              <a:off x="11926344" y="7586492"/>
              <a:ext cx="415498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あ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  <p:sp>
          <p:nvSpPr>
            <p:cNvPr id="537" name="Google Shape;537;p18"/>
            <p:cNvSpPr txBox="1"/>
            <p:nvPr/>
          </p:nvSpPr>
          <p:spPr>
            <a:xfrm>
              <a:off x="6194029" y="8545643"/>
              <a:ext cx="415498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800">
                  <a:solidFill>
                    <a:schemeClr val="dk1"/>
                  </a:solidFill>
                  <a:latin typeface="Meiryo"/>
                  <a:ea typeface="Meiryo"/>
                  <a:cs typeface="Meiryo"/>
                  <a:sym typeface="Meiryo"/>
                </a:rPr>
                <a:t>よ</a:t>
              </a:r>
              <a:endParaRPr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" name="Google Shape;542;p19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-47681" r="-232" b="-47681"/>
          <a:stretch/>
        </p:blipFill>
        <p:spPr>
          <a:xfrm>
            <a:off x="0" y="0"/>
            <a:ext cx="16256000" cy="12192000"/>
          </a:xfrm>
          <a:prstGeom prst="rect">
            <a:avLst/>
          </a:prstGeom>
          <a:solidFill>
            <a:srgbClr val="85D4E7"/>
          </a:solidFill>
          <a:ln>
            <a:noFill/>
          </a:ln>
        </p:spPr>
      </p:pic>
      <p:sp>
        <p:nvSpPr>
          <p:cNvPr id="543" name="Google Shape;543;p19"/>
          <p:cNvSpPr txBox="1">
            <a:spLocks noGrp="1"/>
          </p:cNvSpPr>
          <p:nvPr>
            <p:ph type="ctrTitle"/>
          </p:nvPr>
        </p:nvSpPr>
        <p:spPr>
          <a:xfrm>
            <a:off x="3277833" y="4692430"/>
            <a:ext cx="10043720" cy="2114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"/>
              <a:buNone/>
            </a:pPr>
            <a:r>
              <a:rPr lang="ja-JP" sz="7200"/>
              <a:t>おつかれさまでした！</a:t>
            </a:r>
            <a:br>
              <a:rPr lang="ja-JP" sz="7200"/>
            </a:br>
            <a:r>
              <a:rPr lang="ja-JP" sz="7200"/>
              <a:t>がんばったね！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20"/>
          <p:cNvSpPr txBox="1"/>
          <p:nvPr/>
        </p:nvSpPr>
        <p:spPr>
          <a:xfrm>
            <a:off x="1823307" y="1187948"/>
            <a:ext cx="13817600" cy="1161427"/>
          </a:xfrm>
          <a:prstGeom prst="rect">
            <a:avLst/>
          </a:prstGeom>
          <a:solidFill>
            <a:srgbClr val="F4B081"/>
          </a:solidFill>
          <a:ln>
            <a:noFill/>
          </a:ln>
        </p:spPr>
        <p:txBody>
          <a:bodyPr spcFirstLastPara="1" wrap="square" lIns="216725" tIns="108350" rIns="216725" bIns="108350" anchor="b" anchorCtr="0">
            <a:normAutofit fontScale="800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 sz="1043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9" name="Google Shape;549;p20"/>
          <p:cNvSpPr txBox="1"/>
          <p:nvPr/>
        </p:nvSpPr>
        <p:spPr>
          <a:xfrm>
            <a:off x="1434348" y="816775"/>
            <a:ext cx="13817600" cy="110532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16725" tIns="108350" rIns="216725" bIns="108350" anchor="b" anchorCtr="0">
            <a:normAutofit fontScale="725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 sz="1043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p20"/>
          <p:cNvSpPr txBox="1">
            <a:spLocks noGrp="1"/>
          </p:cNvSpPr>
          <p:nvPr>
            <p:ph type="ctrTitle"/>
          </p:nvPr>
        </p:nvSpPr>
        <p:spPr>
          <a:xfrm>
            <a:off x="1045399" y="619080"/>
            <a:ext cx="13817600" cy="1412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85"/>
              <a:buFont typeface="Meiryo"/>
              <a:buNone/>
            </a:pPr>
            <a:r>
              <a:rPr lang="ja-JP" sz="7585"/>
              <a:t>参考URL</a:t>
            </a:r>
            <a:endParaRPr/>
          </a:p>
        </p:txBody>
      </p:sp>
      <p:sp>
        <p:nvSpPr>
          <p:cNvPr id="551" name="Google Shape;551;p20"/>
          <p:cNvSpPr txBox="1"/>
          <p:nvPr/>
        </p:nvSpPr>
        <p:spPr>
          <a:xfrm>
            <a:off x="864777" y="3012267"/>
            <a:ext cx="14178844" cy="168346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16725" tIns="108350" rIns="216725" bIns="10835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Arial"/>
              <a:buNone/>
            </a:pPr>
            <a:r>
              <a:rPr lang="ja-JP" sz="4267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【インベーダー】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70"/>
              <a:buFont typeface="Arial"/>
              <a:buNone/>
            </a:pPr>
            <a:r>
              <a:rPr lang="ja-JP" sz="2370" u="sng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https://miraika-art.jp/blog/15023/</a:t>
            </a:r>
            <a:endParaRPr sz="237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70"/>
              <a:buFont typeface="Arial"/>
              <a:buNone/>
            </a:pPr>
            <a:r>
              <a:rPr lang="ja-JP" sz="2370" u="sng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https://sniffingeurope.com/2017/02/01/streetartist4/</a:t>
            </a:r>
            <a:endParaRPr sz="237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70"/>
              <a:buFont typeface="Arial"/>
              <a:buNone/>
            </a:pPr>
            <a:endParaRPr sz="237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Arial"/>
              <a:buNone/>
            </a:pPr>
            <a:endParaRPr sz="4267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70"/>
              <a:buFont typeface="Arial"/>
              <a:buNone/>
            </a:pPr>
            <a:endParaRPr sz="237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552" name="Google Shape;552;p20"/>
          <p:cNvSpPr/>
          <p:nvPr/>
        </p:nvSpPr>
        <p:spPr>
          <a:xfrm rot="10800000" flipH="1">
            <a:off x="2811429" y="1579994"/>
            <a:ext cx="10516897" cy="205303"/>
          </a:xfrm>
          <a:custGeom>
            <a:avLst/>
            <a:gdLst/>
            <a:ahLst/>
            <a:cxnLst/>
            <a:rect l="l" t="t" r="r" b="b"/>
            <a:pathLst>
              <a:path w="577214" h="120000" extrusionOk="0">
                <a:moveTo>
                  <a:pt x="0" y="0"/>
                </a:moveTo>
                <a:lnTo>
                  <a:pt x="576684" y="0"/>
                </a:lnTo>
              </a:path>
            </a:pathLst>
          </a:custGeom>
          <a:noFill/>
          <a:ln w="38100" cap="flat" cmpd="sng">
            <a:solidFill>
              <a:srgbClr val="FAE2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26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p20"/>
          <p:cNvSpPr txBox="1"/>
          <p:nvPr/>
        </p:nvSpPr>
        <p:spPr>
          <a:xfrm>
            <a:off x="6408296" y="453223"/>
            <a:ext cx="110799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さんこう</a:t>
            </a:r>
            <a:endParaRPr sz="18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810</Words>
  <Application>Microsoft Macintosh PowerPoint</Application>
  <PresentationFormat>ユーザー設定</PresentationFormat>
  <Paragraphs>253</Paragraphs>
  <Slides>20</Slides>
  <Notes>20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20</vt:i4>
      </vt:variant>
    </vt:vector>
  </HeadingPairs>
  <TitlesOfParts>
    <vt:vector size="24" baseType="lpstr">
      <vt:lpstr>Meiryo</vt:lpstr>
      <vt:lpstr>Arial</vt:lpstr>
      <vt:lpstr>Calibri</vt:lpstr>
      <vt:lpstr>Office テーマ</vt:lpstr>
      <vt:lpstr>第1回　インベーダーについて学ぼう！</vt:lpstr>
      <vt:lpstr>目次</vt:lpstr>
      <vt:lpstr>はじめに</vt:lpstr>
      <vt:lpstr>PowerPoint プレゼンテーション</vt:lpstr>
      <vt:lpstr>インベーダーってどんな人？</vt:lpstr>
      <vt:lpstr>☆インベーダー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インベーダーアートを作ってみよう</vt:lpstr>
      <vt:lpstr>✂インベーダーアートを作ってみよう～✂</vt:lpstr>
      <vt:lpstr>PowerPoint プレゼンテーション</vt:lpstr>
      <vt:lpstr>PowerPoint プレゼンテーション</vt:lpstr>
      <vt:lpstr>考えてみよう</vt:lpstr>
      <vt:lpstr>PowerPoint プレゼンテーション</vt:lpstr>
      <vt:lpstr>おつかれさまでした！ がんばったね！</vt:lpstr>
      <vt:lpstr>参考URL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第1回　インベーダーについて学ぼう！</dc:title>
  <dc:creator>user</dc:creator>
  <cp:lastModifiedBy>大西 葵</cp:lastModifiedBy>
  <cp:revision>5</cp:revision>
  <dcterms:created xsi:type="dcterms:W3CDTF">2021-03-16T07:34:00Z</dcterms:created>
  <dcterms:modified xsi:type="dcterms:W3CDTF">2022-04-01T05:02:55Z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1041-11.8.2.8498</vt:lpwstr>
  </property>
</Properties>
</file>