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5"/>
  </p:notesMasterIdLst>
  <p:handoutMasterIdLst>
    <p:handoutMasterId r:id="rId46"/>
  </p:handoutMasterIdLst>
  <p:sldIdLst>
    <p:sldId id="256" r:id="rId5"/>
    <p:sldId id="310" r:id="rId6"/>
    <p:sldId id="259" r:id="rId7"/>
    <p:sldId id="374" r:id="rId8"/>
    <p:sldId id="464" r:id="rId9"/>
    <p:sldId id="465" r:id="rId10"/>
    <p:sldId id="352" r:id="rId11"/>
    <p:sldId id="353" r:id="rId12"/>
    <p:sldId id="354" r:id="rId13"/>
    <p:sldId id="355" r:id="rId14"/>
    <p:sldId id="356" r:id="rId15"/>
    <p:sldId id="357" r:id="rId16"/>
    <p:sldId id="386" r:id="rId17"/>
    <p:sldId id="467" r:id="rId18"/>
    <p:sldId id="358" r:id="rId19"/>
    <p:sldId id="359" r:id="rId20"/>
    <p:sldId id="360" r:id="rId21"/>
    <p:sldId id="361" r:id="rId22"/>
    <p:sldId id="362" r:id="rId23"/>
    <p:sldId id="363" r:id="rId24"/>
    <p:sldId id="364" r:id="rId25"/>
    <p:sldId id="469" r:id="rId26"/>
    <p:sldId id="375" r:id="rId27"/>
    <p:sldId id="365" r:id="rId28"/>
    <p:sldId id="396" r:id="rId29"/>
    <p:sldId id="366" r:id="rId30"/>
    <p:sldId id="367" r:id="rId31"/>
    <p:sldId id="397" r:id="rId32"/>
    <p:sldId id="368" r:id="rId33"/>
    <p:sldId id="376" r:id="rId34"/>
    <p:sldId id="398" r:id="rId35"/>
    <p:sldId id="390" r:id="rId36"/>
    <p:sldId id="383" r:id="rId37"/>
    <p:sldId id="369" r:id="rId38"/>
    <p:sldId id="399" r:id="rId39"/>
    <p:sldId id="371" r:id="rId40"/>
    <p:sldId id="372" r:id="rId41"/>
    <p:sldId id="373" r:id="rId42"/>
    <p:sldId id="384" r:id="rId43"/>
    <p:sldId id="335" r:id="rId44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1C6FD"/>
    <a:srgbClr val="575E75"/>
    <a:srgbClr val="85D4E7"/>
    <a:srgbClr val="067F9C"/>
    <a:srgbClr val="79AE02"/>
    <a:srgbClr val="1DA9BF"/>
    <a:srgbClr val="014E52"/>
    <a:srgbClr val="0C596D"/>
    <a:srgbClr val="03556D"/>
    <a:srgbClr val="145C7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891" autoAdjust="0"/>
    <p:restoredTop sz="94660"/>
  </p:normalViewPr>
  <p:slideViewPr>
    <p:cSldViewPr snapToGrid="0">
      <p:cViewPr varScale="1">
        <p:scale>
          <a:sx n="58" d="100"/>
          <a:sy n="58" d="100"/>
        </p:scale>
        <p:origin x="42" y="4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viewProps" Target="viewProp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handoutMaster" Target="handoutMasters/handout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2022/2/18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2022/2/18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15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337519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20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5298472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34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0660976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png"/><Relationship Id="rId4" Type="http://schemas.openxmlformats.org/officeDocument/2006/relationships/image" Target="../media/image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953" y="5124046"/>
            <a:ext cx="9616760" cy="1006429"/>
          </a:xfrm>
        </p:spPr>
        <p:txBody>
          <a:bodyPr rtlCol="0"/>
          <a:lstStyle/>
          <a:p>
            <a:r>
              <a:rPr lang="ja-JP" altLang="en-US"/>
              <a:t>基礎第</a:t>
            </a:r>
            <a:r>
              <a:rPr lang="en-US" altLang="ja-JP" dirty="0"/>
              <a:t>8</a:t>
            </a:r>
            <a:r>
              <a:rPr lang="ja-JP" altLang="en-US"/>
              <a:t>回　動画に音楽を追加する</a:t>
            </a:r>
            <a:br>
              <a:rPr lang="ja-JP" altLang="en-US" dirty="0"/>
            </a:br>
            <a:endParaRPr lang="ja-JP" altLang="en-US" dirty="0"/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-5398" y="0"/>
            <a:ext cx="9149398" cy="4500000"/>
          </a:xfrm>
        </p:spPr>
      </p:pic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2125147" y="4927219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4114148" y="4927219"/>
            <a:ext cx="76138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おんがく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19CE86C5-EE60-2143-BAD2-C608135A6F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97" y="145588"/>
            <a:ext cx="2938853" cy="664518"/>
          </a:xfrm>
          <a:prstGeom prst="rect">
            <a:avLst/>
          </a:prstGeom>
        </p:spPr>
      </p:pic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714740E5-737E-7B44-96D3-BEA78F3AE634}"/>
              </a:ext>
            </a:extLst>
          </p:cNvPr>
          <p:cNvSpPr txBox="1"/>
          <p:nvPr/>
        </p:nvSpPr>
        <p:spPr>
          <a:xfrm>
            <a:off x="5399611" y="4927219"/>
            <a:ext cx="648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ついか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860A34F-17F0-DB43-9C28-FE530C22C424}"/>
              </a:ext>
            </a:extLst>
          </p:cNvPr>
          <p:cNvSpPr txBox="1"/>
          <p:nvPr/>
        </p:nvSpPr>
        <p:spPr>
          <a:xfrm>
            <a:off x="2941328" y="4927219"/>
            <a:ext cx="6487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どうが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FDAD4B8D-7906-064B-828F-802BA9F25FD1}"/>
              </a:ext>
            </a:extLst>
          </p:cNvPr>
          <p:cNvSpPr txBox="1"/>
          <p:nvPr/>
        </p:nvSpPr>
        <p:spPr>
          <a:xfrm>
            <a:off x="911107" y="4927219"/>
            <a:ext cx="9562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>
                <a:solidFill>
                  <a:schemeClr val="tx2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きそだい</a:t>
            </a:r>
            <a:endParaRPr kumimoji="1" lang="ja-JP" altLang="en-US" sz="1400" b="1" dirty="0">
              <a:solidFill>
                <a:schemeClr val="tx2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EEB1D53B-EE25-4695-9BAD-F867EED542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210" y="1192141"/>
            <a:ext cx="5532980" cy="14754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4103331"/>
          </a:xfrm>
        </p:spPr>
        <p:txBody>
          <a:bodyPr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  <a:endParaRPr lang="en-US" altLang="ja-JP" dirty="0"/>
          </a:p>
          <a:p>
            <a:r>
              <a:rPr lang="ja-JP" altLang="en-US"/>
              <a:t>効果音の追加方法</a:t>
            </a:r>
            <a:endParaRPr lang="en-US" altLang="ja-JP" dirty="0"/>
          </a:p>
          <a:p>
            <a:r>
              <a:rPr lang="ja-JP" altLang="en-US"/>
              <a:t>音の細かな調節方法</a:t>
            </a:r>
            <a:endParaRPr lang="en-US" altLang="ja-JP" dirty="0"/>
          </a:p>
          <a:p>
            <a:r>
              <a:rPr lang="ja-JP" altLang="en-US"/>
              <a:t>音楽に合わせて編集する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D39B3A38-76D0-3243-B087-15036C4D5490}"/>
              </a:ext>
            </a:extLst>
          </p:cNvPr>
          <p:cNvSpPr txBox="1"/>
          <p:nvPr/>
        </p:nvSpPr>
        <p:spPr>
          <a:xfrm>
            <a:off x="457220" y="1533105"/>
            <a:ext cx="10310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ビージーエム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00BE1F03-4DF3-2E4A-8B34-84C9FB0C10D6}"/>
              </a:ext>
            </a:extLst>
          </p:cNvPr>
          <p:cNvSpPr txBox="1"/>
          <p:nvPr/>
        </p:nvSpPr>
        <p:spPr>
          <a:xfrm>
            <a:off x="1437472" y="1533105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ついかほうほう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7318AD6A-655A-4442-BF0E-77978457B8E8}"/>
              </a:ext>
            </a:extLst>
          </p:cNvPr>
          <p:cNvSpPr txBox="1"/>
          <p:nvPr/>
        </p:nvSpPr>
        <p:spPr>
          <a:xfrm>
            <a:off x="1514717" y="2355554"/>
            <a:ext cx="117211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ついかほうほう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0CB01475-1947-254B-BFDC-71933A223D0F}"/>
              </a:ext>
            </a:extLst>
          </p:cNvPr>
          <p:cNvSpPr txBox="1"/>
          <p:nvPr/>
        </p:nvSpPr>
        <p:spPr>
          <a:xfrm>
            <a:off x="1624048" y="3116126"/>
            <a:ext cx="145424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ちょうせつほうほう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B3684B1-8464-4A44-9C91-A2D7D0346B0C}"/>
              </a:ext>
            </a:extLst>
          </p:cNvPr>
          <p:cNvSpPr txBox="1"/>
          <p:nvPr/>
        </p:nvSpPr>
        <p:spPr>
          <a:xfrm>
            <a:off x="2100775" y="3897119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へんしゅう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5513EDDF-4AF5-A048-B173-D08EAD29A5B3}"/>
              </a:ext>
            </a:extLst>
          </p:cNvPr>
          <p:cNvSpPr txBox="1"/>
          <p:nvPr/>
        </p:nvSpPr>
        <p:spPr>
          <a:xfrm>
            <a:off x="547485" y="2355554"/>
            <a:ext cx="88998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こうかおん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5AC6AD87-99A5-584A-B3EA-7EDADE712744}"/>
              </a:ext>
            </a:extLst>
          </p:cNvPr>
          <p:cNvSpPr txBox="1"/>
          <p:nvPr/>
        </p:nvSpPr>
        <p:spPr>
          <a:xfrm>
            <a:off x="547485" y="3897119"/>
            <a:ext cx="74892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おんがく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3E59022-D516-4E4D-A8F9-9EAA09E334BC}"/>
              </a:ext>
            </a:extLst>
          </p:cNvPr>
          <p:cNvSpPr txBox="1"/>
          <p:nvPr/>
        </p:nvSpPr>
        <p:spPr>
          <a:xfrm>
            <a:off x="1275868" y="3897119"/>
            <a:ext cx="32573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あ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407B5B7-BA68-1742-9947-3482F1833864}"/>
              </a:ext>
            </a:extLst>
          </p:cNvPr>
          <p:cNvSpPr txBox="1"/>
          <p:nvPr/>
        </p:nvSpPr>
        <p:spPr>
          <a:xfrm>
            <a:off x="526945" y="3116126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おと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A7F3BE9-2D67-8A40-B60D-41F33F7CC72F}"/>
              </a:ext>
            </a:extLst>
          </p:cNvPr>
          <p:cNvSpPr txBox="1"/>
          <p:nvPr/>
        </p:nvSpPr>
        <p:spPr>
          <a:xfrm>
            <a:off x="986198" y="3116126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こま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216428" y="1333423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232DE020-3061-474B-9063-A621F8E7C3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21BDD4-AE4C-204F-8048-DA8A93E502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2996" y="1931362"/>
            <a:ext cx="5714105" cy="4307556"/>
          </a:xfrm>
          <a:prstGeom prst="rect">
            <a:avLst/>
          </a:prstGeom>
        </p:spPr>
      </p:pic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200E5419-1A29-5B41-83CD-C10D5E6803BE}"/>
              </a:ext>
            </a:extLst>
          </p:cNvPr>
          <p:cNvGrpSpPr/>
          <p:nvPr/>
        </p:nvGrpSpPr>
        <p:grpSpPr>
          <a:xfrm>
            <a:off x="2271150" y="644985"/>
            <a:ext cx="5057795" cy="1246495"/>
            <a:chOff x="1161705" y="645381"/>
            <a:chExt cx="5057795" cy="1246495"/>
          </a:xfrm>
        </p:grpSpPr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ED8F49DD-C2FC-3348-8C2E-4DCBE227BD9E}"/>
                </a:ext>
              </a:extLst>
            </p:cNvPr>
            <p:cNvSpPr txBox="1"/>
            <p:nvPr/>
          </p:nvSpPr>
          <p:spPr>
            <a:xfrm>
              <a:off x="1161705" y="645381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動画に音楽を入れると、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映像の雰囲気を演出することができます。</a:t>
              </a:r>
              <a:endParaRPr kumimoji="1" lang="en-US" altLang="ja-JP" sz="2000" b="1" dirty="0">
                <a:solidFill>
                  <a:schemeClr val="accent4"/>
                </a:solidFill>
              </a:endParaRPr>
            </a:p>
          </p:txBody>
        </p:sp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67E0C8DE-7D92-8E4B-88DB-EDF3853120C9}"/>
                </a:ext>
              </a:extLst>
            </p:cNvPr>
            <p:cNvSpPr txBox="1"/>
            <p:nvPr/>
          </p:nvSpPr>
          <p:spPr>
            <a:xfrm>
              <a:off x="1948902" y="73745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E562E48-3A2D-F745-8E7E-B2B0FE316FF1}"/>
                </a:ext>
              </a:extLst>
            </p:cNvPr>
            <p:cNvSpPr txBox="1"/>
            <p:nvPr/>
          </p:nvSpPr>
          <p:spPr>
            <a:xfrm>
              <a:off x="2771719" y="737454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CC03486-ABF4-1F47-BF90-8B8BC91171B3}"/>
                </a:ext>
              </a:extLst>
            </p:cNvPr>
            <p:cNvSpPr txBox="1"/>
            <p:nvPr/>
          </p:nvSpPr>
          <p:spPr>
            <a:xfrm>
              <a:off x="1229166" y="73745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A7F5621-BC08-E04E-B0F3-6020E5FC7843}"/>
                </a:ext>
              </a:extLst>
            </p:cNvPr>
            <p:cNvSpPr txBox="1"/>
            <p:nvPr/>
          </p:nvSpPr>
          <p:spPr>
            <a:xfrm>
              <a:off x="1229165" y="132651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えいぞう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E1A6D192-C887-A54F-AC80-716C2809C0F2}"/>
                </a:ext>
              </a:extLst>
            </p:cNvPr>
            <p:cNvSpPr txBox="1"/>
            <p:nvPr/>
          </p:nvSpPr>
          <p:spPr>
            <a:xfrm>
              <a:off x="2051999" y="132651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ふんいき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3D8587BA-18A0-6940-9918-A1FDAD22F344}"/>
                </a:ext>
              </a:extLst>
            </p:cNvPr>
            <p:cNvSpPr txBox="1"/>
            <p:nvPr/>
          </p:nvSpPr>
          <p:spPr>
            <a:xfrm>
              <a:off x="2982566" y="1326517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えんしゅつ</a:t>
              </a: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68D7E7C-4C84-0F45-8B49-16B0B2537A9E}"/>
              </a:ext>
            </a:extLst>
          </p:cNvPr>
          <p:cNvGrpSpPr/>
          <p:nvPr/>
        </p:nvGrpSpPr>
        <p:grpSpPr>
          <a:xfrm>
            <a:off x="1486899" y="5276637"/>
            <a:ext cx="5331439" cy="1223160"/>
            <a:chOff x="1749488" y="1891876"/>
            <a:chExt cx="5331439" cy="1223160"/>
          </a:xfrm>
        </p:grpSpPr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0C4AEBF4-FFA8-F743-AA40-82E321D86074}"/>
                </a:ext>
              </a:extLst>
            </p:cNvPr>
            <p:cNvGrpSpPr/>
            <p:nvPr/>
          </p:nvGrpSpPr>
          <p:grpSpPr>
            <a:xfrm>
              <a:off x="3537796" y="1891876"/>
              <a:ext cx="3543131" cy="1060430"/>
              <a:chOff x="1577631" y="5085687"/>
              <a:chExt cx="9157043" cy="1100978"/>
            </a:xfrm>
          </p:grpSpPr>
          <p:sp>
            <p:nvSpPr>
              <p:cNvPr id="16" name="吹き出し: 角を丸めた四角形 60">
                <a:extLst>
                  <a:ext uri="{FF2B5EF4-FFF2-40B4-BE49-F238E27FC236}">
                    <a16:creationId xmlns:a16="http://schemas.microsoft.com/office/drawing/2014/main" id="{41AA081E-0ECC-9D4A-AA0E-B1EEA0C1A4D2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7" name="テキスト ボックス 16">
                <a:extLst>
                  <a:ext uri="{FF2B5EF4-FFF2-40B4-BE49-F238E27FC236}">
                    <a16:creationId xmlns:a16="http://schemas.microsoft.com/office/drawing/2014/main" id="{D8A8F786-F569-8647-83E5-E4A8E6BD7E6B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50" cy="5668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en-US" altLang="ja-JP" sz="1600" dirty="0" err="1"/>
                  <a:t>Filmora</a:t>
                </a:r>
                <a:r>
                  <a:rPr kumimoji="1" lang="ja-JP" altLang="en-US" sz="1600"/>
                  <a:t>には色々な音楽があるよ！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順番に見ていこう！</a:t>
                </a:r>
                <a:endParaRPr kumimoji="1" lang="en-US" altLang="ja-JP" sz="1600" dirty="0"/>
              </a:p>
            </p:txBody>
          </p:sp>
        </p:grp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8B2D47BB-11F8-C74E-86D9-B68AC12AF7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749488" y="2096318"/>
              <a:ext cx="1342120" cy="1018718"/>
            </a:xfrm>
            <a:prstGeom prst="rect">
              <a:avLst/>
            </a:prstGeom>
          </p:spPr>
        </p:pic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5C94314-04FA-2544-BCF4-EFD335C7B9BE}"/>
                </a:ext>
              </a:extLst>
            </p:cNvPr>
            <p:cNvSpPr txBox="1"/>
            <p:nvPr/>
          </p:nvSpPr>
          <p:spPr>
            <a:xfrm>
              <a:off x="5241977" y="1965513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F2BB99B-BFF8-AD4B-862A-E790A2EE2657}"/>
                </a:ext>
              </a:extLst>
            </p:cNvPr>
            <p:cNvSpPr txBox="1"/>
            <p:nvPr/>
          </p:nvSpPr>
          <p:spPr>
            <a:xfrm>
              <a:off x="4663030" y="1974174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D9D8081C-1849-284C-B6C8-F8CCD23D2117}"/>
                </a:ext>
              </a:extLst>
            </p:cNvPr>
            <p:cNvSpPr txBox="1"/>
            <p:nvPr/>
          </p:nvSpPr>
          <p:spPr>
            <a:xfrm>
              <a:off x="3659271" y="196551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フィモーラ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82F27BC-A6A2-EC41-8890-DE36B96DAE4D}"/>
                </a:ext>
              </a:extLst>
            </p:cNvPr>
            <p:cNvSpPr txBox="1"/>
            <p:nvPr/>
          </p:nvSpPr>
          <p:spPr>
            <a:xfrm>
              <a:off x="3610236" y="2435284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じゅんばん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0CE6A655-54E2-784A-9809-2E06086C0132}"/>
                </a:ext>
              </a:extLst>
            </p:cNvPr>
            <p:cNvSpPr txBox="1"/>
            <p:nvPr/>
          </p:nvSpPr>
          <p:spPr>
            <a:xfrm>
              <a:off x="4270977" y="244599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み</a:t>
              </a:r>
            </a:p>
          </p:txBody>
        </p:sp>
      </p:grpSp>
      <p:sp>
        <p:nvSpPr>
          <p:cNvPr id="26" name="タイトル 2">
            <a:extLst>
              <a:ext uri="{FF2B5EF4-FFF2-40B4-BE49-F238E27FC236}">
                <a16:creationId xmlns:a16="http://schemas.microsoft.com/office/drawing/2014/main" id="{D8DCD20A-9E66-D44B-B555-A08CD361ED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6376D7D3-CBE3-BA4B-A890-6F7631F60436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2172899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EF271EF-8332-1149-BD28-ABBE29DB0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8074F118-F926-A446-895D-69F79A8EB08A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pic>
        <p:nvPicPr>
          <p:cNvPr id="13" name="図 12">
            <a:extLst>
              <a:ext uri="{FF2B5EF4-FFF2-40B4-BE49-F238E27FC236}">
                <a16:creationId xmlns:a16="http://schemas.microsoft.com/office/drawing/2014/main" id="{80A179DD-CF32-0440-B4E7-92F6788066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3996" y="3100181"/>
            <a:ext cx="2209800" cy="1790700"/>
          </a:xfrm>
          <a:prstGeom prst="rect">
            <a:avLst/>
          </a:prstGeom>
        </p:spPr>
      </p:pic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9A890C7F-4AFD-0449-B7C5-7DAACF58F335}"/>
              </a:ext>
            </a:extLst>
          </p:cNvPr>
          <p:cNvGrpSpPr/>
          <p:nvPr/>
        </p:nvGrpSpPr>
        <p:grpSpPr>
          <a:xfrm>
            <a:off x="3315740" y="3100181"/>
            <a:ext cx="5536858" cy="2477601"/>
            <a:chOff x="3250095" y="1570077"/>
            <a:chExt cx="5237921" cy="247760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5FD6192F-3C60-914D-A8E5-92DC4946F8CD}"/>
                </a:ext>
              </a:extLst>
            </p:cNvPr>
            <p:cNvSpPr txBox="1"/>
            <p:nvPr/>
          </p:nvSpPr>
          <p:spPr>
            <a:xfrm>
              <a:off x="3250095" y="1570077"/>
              <a:ext cx="5237921" cy="247760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2000" dirty="0" err="1">
                  <a:latin typeface="Meiryo" panose="020B0604030504040204" pitchFamily="34" charset="-128"/>
                </a:rPr>
                <a:t>Filmora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を立ち上げます。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パソコンの「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Wondershare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</a:t>
              </a:r>
              <a:r>
                <a:rPr kumimoji="1" lang="en-US" altLang="ja-JP" sz="2000" b="1" dirty="0" err="1">
                  <a:solidFill>
                    <a:schemeClr val="accent4"/>
                  </a:solidFill>
                  <a:latin typeface="Meiryo" panose="020B0604030504040204" pitchFamily="34" charset="-128"/>
                </a:rPr>
                <a:t>Filmora</a:t>
              </a:r>
              <a:r>
                <a:rPr kumimoji="1" lang="en-US" altLang="ja-JP" sz="2000" b="1" dirty="0">
                  <a:solidFill>
                    <a:schemeClr val="accent4"/>
                  </a:solidFill>
                  <a:latin typeface="Meiryo" panose="020B0604030504040204" pitchFamily="34" charset="-128"/>
                </a:rPr>
                <a:t> X</a:t>
              </a:r>
              <a:r>
                <a:rPr kumimoji="1" lang="ja-JP" altLang="en-US" sz="2000">
                  <a:latin typeface="Meiryo" panose="020B0604030504040204" pitchFamily="34" charset="-128"/>
                </a:rPr>
                <a:t>」の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2000">
                  <a:latin typeface="Meiryo" panose="020B0604030504040204" pitchFamily="34" charset="-128"/>
                </a:rPr>
                <a:t>アイコンをダブルクリックしましょう。</a:t>
              </a:r>
              <a:endParaRPr kumimoji="1" lang="en-US" altLang="ja-JP" sz="2000" dirty="0">
                <a:latin typeface="Meiryo" panose="020B0604030504040204" pitchFamily="34" charset="-128"/>
              </a:endParaRP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63A1A8C-FF26-144B-99D1-251BC3C0D48D}"/>
                </a:ext>
              </a:extLst>
            </p:cNvPr>
            <p:cNvSpPr txBox="1"/>
            <p:nvPr/>
          </p:nvSpPr>
          <p:spPr>
            <a:xfrm>
              <a:off x="3360536" y="1659899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フィモーラ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5EAD8D7-DD95-DD45-B85F-F3590A8E5E2E}"/>
                </a:ext>
              </a:extLst>
            </p:cNvPr>
            <p:cNvSpPr txBox="1"/>
            <p:nvPr/>
          </p:nvSpPr>
          <p:spPr>
            <a:xfrm>
              <a:off x="4506022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た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EC1E0BE0-9316-8747-A33B-57AC05509B64}"/>
                </a:ext>
              </a:extLst>
            </p:cNvPr>
            <p:cNvSpPr txBox="1"/>
            <p:nvPr/>
          </p:nvSpPr>
          <p:spPr>
            <a:xfrm>
              <a:off x="4982094" y="165989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latin typeface="Meiryo" panose="020B0604030504040204" pitchFamily="34" charset="-128"/>
                  <a:ea typeface="Meiryo" panose="020B0604030504040204" pitchFamily="34" charset="-128"/>
                </a:rPr>
                <a:t>あ</a:t>
              </a: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72A9AFB-3234-074F-B054-D088D603661D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19AC3BA-80D9-2F43-92CC-DB1A478F638E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6ACFBC45-8D4E-CB43-B456-D43300F93E3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7739" y="1028826"/>
            <a:ext cx="1062095" cy="169256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BD54C040-0AB4-704B-B538-2A5DAD0EC384}"/>
              </a:ext>
            </a:extLst>
          </p:cNvPr>
          <p:cNvGrpSpPr/>
          <p:nvPr/>
        </p:nvGrpSpPr>
        <p:grpSpPr>
          <a:xfrm>
            <a:off x="2539370" y="1392421"/>
            <a:ext cx="2032297" cy="1204538"/>
            <a:chOff x="851570" y="578597"/>
            <a:chExt cx="3849450" cy="1204538"/>
          </a:xfrm>
        </p:grpSpPr>
        <p:grpSp>
          <p:nvGrpSpPr>
            <p:cNvPr id="30" name="グループ化 29">
              <a:extLst>
                <a:ext uri="{FF2B5EF4-FFF2-40B4-BE49-F238E27FC236}">
                  <a16:creationId xmlns:a16="http://schemas.microsoft.com/office/drawing/2014/main" id="{D252C8A3-90F7-E541-A6D2-038C079F343A}"/>
                </a:ext>
              </a:extLst>
            </p:cNvPr>
            <p:cNvGrpSpPr/>
            <p:nvPr/>
          </p:nvGrpSpPr>
          <p:grpSpPr>
            <a:xfrm>
              <a:off x="851570" y="578597"/>
              <a:ext cx="3849450" cy="1204538"/>
              <a:chOff x="1668745" y="343700"/>
              <a:chExt cx="3849450" cy="2186225"/>
            </a:xfrm>
          </p:grpSpPr>
          <p:sp>
            <p:nvSpPr>
              <p:cNvPr id="35" name="吹き出し: 角を丸めた四角形 27">
                <a:extLst>
                  <a:ext uri="{FF2B5EF4-FFF2-40B4-BE49-F238E27FC236}">
                    <a16:creationId xmlns:a16="http://schemas.microsoft.com/office/drawing/2014/main" id="{B6B2E281-81BC-284E-AEDF-30C44F55A489}"/>
                  </a:ext>
                </a:extLst>
              </p:cNvPr>
              <p:cNvSpPr/>
              <p:nvPr/>
            </p:nvSpPr>
            <p:spPr>
              <a:xfrm>
                <a:off x="1668745" y="343700"/>
                <a:ext cx="3769940" cy="2186225"/>
              </a:xfrm>
              <a:prstGeom prst="wedgeRoundRectCallout">
                <a:avLst>
                  <a:gd name="adj1" fmla="val 60687"/>
                  <a:gd name="adj2" fmla="val -14696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EE8D458B-A619-3243-AE1B-20E978A9BB80}"/>
                  </a:ext>
                </a:extLst>
              </p:cNvPr>
              <p:cNvSpPr txBox="1"/>
              <p:nvPr/>
            </p:nvSpPr>
            <p:spPr>
              <a:xfrm>
                <a:off x="1748256" y="477027"/>
                <a:ext cx="3769939" cy="20528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まず、</a:t>
                </a:r>
                <a:r>
                  <a:rPr kumimoji="1" lang="en-US" altLang="ja-JP" dirty="0" err="1"/>
                  <a:t>Filmora</a:t>
                </a:r>
                <a:r>
                  <a:rPr kumimoji="1" lang="ja-JP" altLang="en-US"/>
                  <a:t>を</a:t>
                </a:r>
                <a:endParaRPr kumimoji="1" lang="en-US" altLang="ja-JP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/>
                  <a:t>立ち上げよう！</a:t>
                </a:r>
                <a:endParaRPr kumimoji="1" lang="en-US" altLang="ja-JP" dirty="0"/>
              </a:p>
            </p:txBody>
          </p:sp>
        </p:grpSp>
        <p:grpSp>
          <p:nvGrpSpPr>
            <p:cNvPr id="31" name="グループ化 30">
              <a:extLst>
                <a:ext uri="{FF2B5EF4-FFF2-40B4-BE49-F238E27FC236}">
                  <a16:creationId xmlns:a16="http://schemas.microsoft.com/office/drawing/2014/main" id="{CB046755-8590-8341-9735-3AC5AD804C48}"/>
                </a:ext>
              </a:extLst>
            </p:cNvPr>
            <p:cNvGrpSpPr/>
            <p:nvPr/>
          </p:nvGrpSpPr>
          <p:grpSpPr>
            <a:xfrm>
              <a:off x="1089719" y="790335"/>
              <a:ext cx="2680496" cy="706476"/>
              <a:chOff x="1089719" y="790335"/>
              <a:chExt cx="2680496" cy="706476"/>
            </a:xfrm>
          </p:grpSpPr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D9E3A301-34E2-1044-825D-E574B864FA80}"/>
                  </a:ext>
                </a:extLst>
              </p:cNvPr>
              <p:cNvSpPr txBox="1"/>
              <p:nvPr/>
            </p:nvSpPr>
            <p:spPr>
              <a:xfrm>
                <a:off x="2213721" y="790335"/>
                <a:ext cx="155649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フィモーラ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33" name="テキスト ボックス 32">
                <a:extLst>
                  <a:ext uri="{FF2B5EF4-FFF2-40B4-BE49-F238E27FC236}">
                    <a16:creationId xmlns:a16="http://schemas.microsoft.com/office/drawing/2014/main" id="{F521FF5E-A131-6449-9EAD-2635BAA6CC04}"/>
                  </a:ext>
                </a:extLst>
              </p:cNvPr>
              <p:cNvSpPr txBox="1"/>
              <p:nvPr/>
            </p:nvSpPr>
            <p:spPr>
              <a:xfrm>
                <a:off x="1089719" y="1265979"/>
                <a:ext cx="300083" cy="2308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た</a:t>
                </a:r>
              </a:p>
            </p:txBody>
          </p:sp>
          <p:sp>
            <p:nvSpPr>
              <p:cNvPr id="34" name="テキスト ボックス 33">
                <a:extLst>
                  <a:ext uri="{FF2B5EF4-FFF2-40B4-BE49-F238E27FC236}">
                    <a16:creationId xmlns:a16="http://schemas.microsoft.com/office/drawing/2014/main" id="{DF0A4014-6739-C04B-984F-4FCFEA6C24D5}"/>
                  </a:ext>
                </a:extLst>
              </p:cNvPr>
              <p:cNvSpPr txBox="1"/>
              <p:nvPr/>
            </p:nvSpPr>
            <p:spPr>
              <a:xfrm>
                <a:off x="1922795" y="1265979"/>
                <a:ext cx="581854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kumimoji="1" lang="ja-JP" altLang="en-US" sz="900"/>
                  <a:t>あ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718498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CFB2749-E2E9-8A4E-A695-A2B45B9CF4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1908" y="2973684"/>
            <a:ext cx="5105858" cy="3119175"/>
          </a:xfrm>
          <a:prstGeom prst="rect">
            <a:avLst/>
          </a:prstGeom>
        </p:spPr>
      </p:pic>
      <p:sp>
        <p:nvSpPr>
          <p:cNvPr id="8" name="四角形: 角を丸くする 8">
            <a:extLst>
              <a:ext uri="{FF2B5EF4-FFF2-40B4-BE49-F238E27FC236}">
                <a16:creationId xmlns:a16="http://schemas.microsoft.com/office/drawing/2014/main" id="{6549C956-BA4C-1F4C-B243-9D87452C29A2}"/>
              </a:ext>
            </a:extLst>
          </p:cNvPr>
          <p:cNvSpPr/>
          <p:nvPr/>
        </p:nvSpPr>
        <p:spPr>
          <a:xfrm>
            <a:off x="5185029" y="3572599"/>
            <a:ext cx="2567493" cy="9397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21F96EBF-F044-6640-AED5-05BCA80490D6}"/>
              </a:ext>
            </a:extLst>
          </p:cNvPr>
          <p:cNvCxnSpPr>
            <a:cxnSpLocks/>
          </p:cNvCxnSpPr>
          <p:nvPr/>
        </p:nvCxnSpPr>
        <p:spPr>
          <a:xfrm>
            <a:off x="931081" y="2305581"/>
            <a:ext cx="3203597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線矢印コネクタ 16">
            <a:extLst>
              <a:ext uri="{FF2B5EF4-FFF2-40B4-BE49-F238E27FC236}">
                <a16:creationId xmlns:a16="http://schemas.microsoft.com/office/drawing/2014/main" id="{624EBE0A-9DF7-784E-863E-61DFD1534AC5}"/>
              </a:ext>
            </a:extLst>
          </p:cNvPr>
          <p:cNvCxnSpPr>
            <a:cxnSpLocks/>
          </p:cNvCxnSpPr>
          <p:nvPr/>
        </p:nvCxnSpPr>
        <p:spPr>
          <a:xfrm>
            <a:off x="3540418" y="2305581"/>
            <a:ext cx="1644611" cy="1246495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C0EBBE0-33C2-D54E-A453-10F30CEAFBF8}"/>
              </a:ext>
            </a:extLst>
          </p:cNvPr>
          <p:cNvGrpSpPr/>
          <p:nvPr/>
        </p:nvGrpSpPr>
        <p:grpSpPr>
          <a:xfrm>
            <a:off x="665678" y="1619357"/>
            <a:ext cx="4031873" cy="1246495"/>
            <a:chOff x="669147" y="1727189"/>
            <a:chExt cx="4031873" cy="1246495"/>
          </a:xfrm>
        </p:grpSpPr>
        <p:sp>
          <p:nvSpPr>
            <p:cNvPr id="5" name="テキスト ボックス 4">
              <a:extLst>
                <a:ext uri="{FF2B5EF4-FFF2-40B4-BE49-F238E27FC236}">
                  <a16:creationId xmlns:a16="http://schemas.microsoft.com/office/drawing/2014/main" id="{D585AA22-1EFF-E049-A16A-C41B1C51CA86}"/>
                </a:ext>
              </a:extLst>
            </p:cNvPr>
            <p:cNvSpPr txBox="1"/>
            <p:nvPr/>
          </p:nvSpPr>
          <p:spPr>
            <a:xfrm>
              <a:off x="669147" y="1727189"/>
              <a:ext cx="4031873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新しいプロジェクトを作成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クリックしましょう。</a:t>
              </a:r>
              <a:endParaRPr kumimoji="1" lang="en-US" altLang="ja-JP" sz="2000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7A222FC2-B381-554C-8BAC-122253F6DF4D}"/>
                </a:ext>
              </a:extLst>
            </p:cNvPr>
            <p:cNvSpPr txBox="1"/>
            <p:nvPr/>
          </p:nvSpPr>
          <p:spPr>
            <a:xfrm>
              <a:off x="899019" y="179148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あたら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1C7F48F-FD46-4641-A3A4-9173E33D34C9}"/>
                </a:ext>
              </a:extLst>
            </p:cNvPr>
            <p:cNvSpPr txBox="1"/>
            <p:nvPr/>
          </p:nvSpPr>
          <p:spPr>
            <a:xfrm>
              <a:off x="3540418" y="1791488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さくせい</a:t>
              </a:r>
            </a:p>
          </p:txBody>
        </p:sp>
      </p:grpSp>
      <p:sp>
        <p:nvSpPr>
          <p:cNvPr id="27" name="タイトル 1">
            <a:extLst>
              <a:ext uri="{FF2B5EF4-FFF2-40B4-BE49-F238E27FC236}">
                <a16:creationId xmlns:a16="http://schemas.microsoft.com/office/drawing/2014/main" id="{8544A40C-2E7F-EE4D-A44E-9099D1DBFE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 err="1"/>
              <a:t>Filmora</a:t>
            </a:r>
            <a:r>
              <a:rPr lang="ja-JP" altLang="en-US"/>
              <a:t>を立ち上げよう</a:t>
            </a:r>
            <a:endParaRPr kumimoji="1" lang="ja-JP" altLang="en-US"/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C559E203-633E-3C45-B715-CE342DCACD63}"/>
              </a:ext>
            </a:extLst>
          </p:cNvPr>
          <p:cNvSpPr txBox="1"/>
          <p:nvPr/>
        </p:nvSpPr>
        <p:spPr>
          <a:xfrm>
            <a:off x="503700" y="372045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フィモーラ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6750F9A3-46F1-4C42-A2AE-8EE8287A2714}"/>
              </a:ext>
            </a:extLst>
          </p:cNvPr>
          <p:cNvSpPr txBox="1"/>
          <p:nvPr/>
        </p:nvSpPr>
        <p:spPr>
          <a:xfrm>
            <a:off x="2007821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た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5ADF297-EA60-404D-878E-F27008D4FE52}"/>
              </a:ext>
            </a:extLst>
          </p:cNvPr>
          <p:cNvSpPr txBox="1"/>
          <p:nvPr/>
        </p:nvSpPr>
        <p:spPr>
          <a:xfrm>
            <a:off x="2611695" y="372045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>
                <a:latin typeface="Meiryo" panose="020B0604030504040204" pitchFamily="34" charset="-128"/>
              </a:rPr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4872591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734D3FFE-E7A5-AC41-8801-FA1C78F9D4E8}"/>
              </a:ext>
            </a:extLst>
          </p:cNvPr>
          <p:cNvGrpSpPr/>
          <p:nvPr/>
        </p:nvGrpSpPr>
        <p:grpSpPr>
          <a:xfrm>
            <a:off x="652928" y="2334724"/>
            <a:ext cx="7382464" cy="4425614"/>
            <a:chOff x="596348" y="1823705"/>
            <a:chExt cx="7382464" cy="4425614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0BB637F-4934-CD45-B9D1-8253F00C03A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96348" y="1823705"/>
              <a:ext cx="7382464" cy="4425614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5564B9D4-DACE-4048-8413-9DC5B12C658B}"/>
                </a:ext>
              </a:extLst>
            </p:cNvPr>
            <p:cNvSpPr/>
            <p:nvPr/>
          </p:nvSpPr>
          <p:spPr>
            <a:xfrm>
              <a:off x="2136913" y="1912761"/>
              <a:ext cx="397565" cy="63165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38582F77-B682-1C47-A259-2FBF0132252C}"/>
                </a:ext>
              </a:extLst>
            </p:cNvPr>
            <p:cNvSpPr/>
            <p:nvPr/>
          </p:nvSpPr>
          <p:spPr>
            <a:xfrm>
              <a:off x="2696818" y="2797343"/>
              <a:ext cx="5125278" cy="34519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D2CC6E51-5F0C-0248-A82A-AE6F76F5EB06}"/>
                </a:ext>
              </a:extLst>
            </p:cNvPr>
            <p:cNvSpPr/>
            <p:nvPr/>
          </p:nvSpPr>
          <p:spPr>
            <a:xfrm>
              <a:off x="596348" y="2681387"/>
              <a:ext cx="1938130" cy="33017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75F1BD5-3A89-EF43-95DD-15C9A319975A}"/>
              </a:ext>
            </a:extLst>
          </p:cNvPr>
          <p:cNvGrpSpPr/>
          <p:nvPr/>
        </p:nvGrpSpPr>
        <p:grpSpPr>
          <a:xfrm>
            <a:off x="1401901" y="959610"/>
            <a:ext cx="6340197" cy="1246495"/>
            <a:chOff x="257244" y="426720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426720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音楽</a:t>
              </a:r>
              <a:r>
                <a:rPr kumimoji="1" lang="ja-JP" altLang="en-US" sz="2000"/>
                <a:t>」から「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」の項目をクリックします。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たくさんの音楽のメニューが表示されます。　</a:t>
              </a: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0AF052ED-3235-FC41-A4D7-4CDD14D5054D}"/>
                </a:ext>
              </a:extLst>
            </p:cNvPr>
            <p:cNvSpPr txBox="1"/>
            <p:nvPr/>
          </p:nvSpPr>
          <p:spPr>
            <a:xfrm>
              <a:off x="508176" y="47787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おんがく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63C0B28-CA77-8A43-BEF4-9E0677029B47}"/>
                </a:ext>
              </a:extLst>
            </p:cNvPr>
            <p:cNvSpPr txBox="1"/>
            <p:nvPr/>
          </p:nvSpPr>
          <p:spPr>
            <a:xfrm>
              <a:off x="3552808" y="47787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D322D26B-2914-B645-9D1B-F0053A34EDB3}"/>
                </a:ext>
              </a:extLst>
            </p:cNvPr>
            <p:cNvSpPr txBox="1"/>
            <p:nvPr/>
          </p:nvSpPr>
          <p:spPr>
            <a:xfrm>
              <a:off x="3538657" y="113214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D769BF2-06C0-FE46-A9C3-DA94953855ED}"/>
                </a:ext>
              </a:extLst>
            </p:cNvPr>
            <p:cNvSpPr txBox="1"/>
            <p:nvPr/>
          </p:nvSpPr>
          <p:spPr>
            <a:xfrm>
              <a:off x="1565413" y="113214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40E148D9-A4EA-2843-BA6F-1E97B35503E1}"/>
                </a:ext>
              </a:extLst>
            </p:cNvPr>
            <p:cNvSpPr txBox="1"/>
            <p:nvPr/>
          </p:nvSpPr>
          <p:spPr>
            <a:xfrm>
              <a:off x="2027387" y="477876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とうさいそざい</a:t>
              </a: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762FB2E-023E-B549-88D3-8B6D2DEA7B26}"/>
              </a:ext>
            </a:extLst>
          </p:cNvPr>
          <p:cNvGrpSpPr/>
          <p:nvPr/>
        </p:nvGrpSpPr>
        <p:grpSpPr>
          <a:xfrm>
            <a:off x="2821534" y="2544042"/>
            <a:ext cx="1274918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F4866AE5-BFDD-5341-B24E-805ADCAB7A38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898A2064-EA59-9441-A568-6FF41E6757E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D271A02D-4D83-B049-8913-FC1FD059A83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3724633C-5252-A341-9CA7-A813D820D0A5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C32853CE-95CC-304C-9F7D-D71AA08F1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DCCBF563-8390-D44F-87A6-0F32F82A92FD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4752831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9DBDB9FA-92B5-0640-A470-124C55442106}"/>
              </a:ext>
            </a:extLst>
          </p:cNvPr>
          <p:cNvGrpSpPr/>
          <p:nvPr/>
        </p:nvGrpSpPr>
        <p:grpSpPr>
          <a:xfrm>
            <a:off x="1152939" y="2118454"/>
            <a:ext cx="7431938" cy="4714142"/>
            <a:chOff x="1123122" y="1480422"/>
            <a:chExt cx="6649278" cy="4217694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A3270385-59ED-C147-910F-0902D46A09B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23122" y="1480422"/>
              <a:ext cx="6649278" cy="4217694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235675CB-EA76-A24F-839D-558D08EB00C9}"/>
                </a:ext>
              </a:extLst>
            </p:cNvPr>
            <p:cNvSpPr/>
            <p:nvPr/>
          </p:nvSpPr>
          <p:spPr>
            <a:xfrm>
              <a:off x="2544417" y="1578143"/>
              <a:ext cx="387626" cy="46931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4406DA67-170F-094A-89C9-6F3A84D6984E}"/>
                </a:ext>
              </a:extLst>
            </p:cNvPr>
            <p:cNvSpPr/>
            <p:nvPr/>
          </p:nvSpPr>
          <p:spPr>
            <a:xfrm>
              <a:off x="1126435" y="3032569"/>
              <a:ext cx="1805608" cy="39643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四角形: 角を丸くする 71">
              <a:extLst>
                <a:ext uri="{FF2B5EF4-FFF2-40B4-BE49-F238E27FC236}">
                  <a16:creationId xmlns:a16="http://schemas.microsoft.com/office/drawing/2014/main" id="{7FDDDC75-E9CD-0E44-ADC6-A7A63ACFE047}"/>
                </a:ext>
              </a:extLst>
            </p:cNvPr>
            <p:cNvSpPr/>
            <p:nvPr/>
          </p:nvSpPr>
          <p:spPr>
            <a:xfrm>
              <a:off x="3067879" y="2360021"/>
              <a:ext cx="4605130" cy="31661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23216DB-BECF-7D42-9660-771A36892AC6}"/>
              </a:ext>
            </a:extLst>
          </p:cNvPr>
          <p:cNvGrpSpPr/>
          <p:nvPr/>
        </p:nvGrpSpPr>
        <p:grpSpPr>
          <a:xfrm>
            <a:off x="2340010" y="778474"/>
            <a:ext cx="5057795" cy="1246495"/>
            <a:chOff x="2225191" y="174770"/>
            <a:chExt cx="5057795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225191" y="174770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ロック</a:t>
              </a:r>
              <a:r>
                <a:rPr kumimoji="1" lang="ja-JP" altLang="en-US" sz="2000"/>
                <a:t>」をクリックすると、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ロックジャンルの音楽が表示されました。</a:t>
              </a:r>
              <a:endParaRPr kumimoji="1" lang="en-US" altLang="ja-JP" sz="2000" dirty="0"/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30140D00-4D13-3D40-BF85-9926B062D1E7}"/>
                </a:ext>
              </a:extLst>
            </p:cNvPr>
            <p:cNvSpPr txBox="1"/>
            <p:nvPr/>
          </p:nvSpPr>
          <p:spPr>
            <a:xfrm>
              <a:off x="4285046" y="87195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19E3E71E-C652-6545-A0D5-6A13C3BA1D9A}"/>
                </a:ext>
              </a:extLst>
            </p:cNvPr>
            <p:cNvSpPr txBox="1"/>
            <p:nvPr/>
          </p:nvSpPr>
          <p:spPr>
            <a:xfrm>
              <a:off x="5094778" y="87195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A08CED90-C92D-5A46-8F79-065BA4B22336}"/>
              </a:ext>
            </a:extLst>
          </p:cNvPr>
          <p:cNvGrpSpPr/>
          <p:nvPr/>
        </p:nvGrpSpPr>
        <p:grpSpPr>
          <a:xfrm>
            <a:off x="319989" y="3101587"/>
            <a:ext cx="1274918" cy="564742"/>
            <a:chOff x="6270202" y="2729786"/>
            <a:chExt cx="1044998" cy="564742"/>
          </a:xfrm>
        </p:grpSpPr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0356C6BC-15AC-1E4A-9C37-A2DC3591A58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96AC0BF5-F7A0-BD49-9784-5631724C521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1882"/>
                  <a:gd name="adj2" fmla="val 71965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7E258AB0-5D94-FB44-BD6F-90B65CD601C5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C9E9822-CB41-DC40-88F3-8A940BB5368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17" name="タイトル 2">
            <a:extLst>
              <a:ext uri="{FF2B5EF4-FFF2-40B4-BE49-F238E27FC236}">
                <a16:creationId xmlns:a16="http://schemas.microsoft.com/office/drawing/2014/main" id="{EA5864A6-32DE-014A-9ADF-C632393D32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77694B8-84F4-9F49-84E4-24152320FE3D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9089780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981D5EA-9DBD-1244-A5D4-D2C4EBF8B223}"/>
              </a:ext>
            </a:extLst>
          </p:cNvPr>
          <p:cNvGrpSpPr/>
          <p:nvPr/>
        </p:nvGrpSpPr>
        <p:grpSpPr>
          <a:xfrm>
            <a:off x="767877" y="2481107"/>
            <a:ext cx="7851913" cy="4061275"/>
            <a:chOff x="646043" y="3296344"/>
            <a:chExt cx="7851913" cy="275362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19D4F8-AE25-E74F-910B-4E4EC43A5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46043" y="3296344"/>
              <a:ext cx="7851913" cy="2753622"/>
            </a:xfrm>
            <a:prstGeom prst="rect">
              <a:avLst/>
            </a:prstGeom>
          </p:spPr>
        </p:pic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72568C38-2CD4-694B-B6B2-B28139217BE8}"/>
                </a:ext>
              </a:extLst>
            </p:cNvPr>
            <p:cNvSpPr/>
            <p:nvPr/>
          </p:nvSpPr>
          <p:spPr>
            <a:xfrm>
              <a:off x="4777409" y="3361878"/>
              <a:ext cx="3720547" cy="216944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23" name="四角形: 角を丸くする 71">
              <a:extLst>
                <a:ext uri="{FF2B5EF4-FFF2-40B4-BE49-F238E27FC236}">
                  <a16:creationId xmlns:a16="http://schemas.microsoft.com/office/drawing/2014/main" id="{08F51EFA-6D80-8D4F-992D-7EC1FEEC6C20}"/>
                </a:ext>
              </a:extLst>
            </p:cNvPr>
            <p:cNvSpPr/>
            <p:nvPr/>
          </p:nvSpPr>
          <p:spPr>
            <a:xfrm>
              <a:off x="2469588" y="4360072"/>
              <a:ext cx="810326" cy="62616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6AB2C329-CE36-944E-8513-5A766672B4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19079" y="4853798"/>
            <a:ext cx="1200711" cy="1913465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75661349-FB93-F348-B964-65DF5D6E4125}"/>
              </a:ext>
            </a:extLst>
          </p:cNvPr>
          <p:cNvGrpSpPr/>
          <p:nvPr/>
        </p:nvGrpSpPr>
        <p:grpSpPr>
          <a:xfrm>
            <a:off x="2072052" y="987291"/>
            <a:ext cx="5064502" cy="1246495"/>
            <a:chOff x="1779915" y="436659"/>
            <a:chExt cx="5064502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786622" y="436659"/>
              <a:ext cx="5057795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表示された音楽をダブルクリック</a:t>
              </a:r>
              <a:r>
                <a:rPr kumimoji="1" lang="ja-JP" altLang="en-US" sz="2000"/>
                <a:t>すると、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音楽を聴くことが出来ます。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981DDE5E-6A9B-064B-A8D0-E078DEEB8FFC}"/>
                </a:ext>
              </a:extLst>
            </p:cNvPr>
            <p:cNvSpPr txBox="1"/>
            <p:nvPr/>
          </p:nvSpPr>
          <p:spPr>
            <a:xfrm>
              <a:off x="3092351" y="48612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おんがく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9146E4D-F34A-2A46-A8E0-B72937AD99D9}"/>
                </a:ext>
              </a:extLst>
            </p:cNvPr>
            <p:cNvSpPr txBox="1"/>
            <p:nvPr/>
          </p:nvSpPr>
          <p:spPr>
            <a:xfrm>
              <a:off x="1834780" y="48612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ひょうじ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54D9A38-E96F-144E-AC36-7C8E118BA85A}"/>
                </a:ext>
              </a:extLst>
            </p:cNvPr>
            <p:cNvSpPr txBox="1"/>
            <p:nvPr/>
          </p:nvSpPr>
          <p:spPr>
            <a:xfrm>
              <a:off x="1779915" y="110696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22644FC6-165B-8C42-9BDB-576E01B8677C}"/>
                </a:ext>
              </a:extLst>
            </p:cNvPr>
            <p:cNvSpPr txBox="1"/>
            <p:nvPr/>
          </p:nvSpPr>
          <p:spPr>
            <a:xfrm>
              <a:off x="2583703" y="110696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き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F0EF62B7-30FE-FC4F-97E6-D66792C1D5B7}"/>
                </a:ext>
              </a:extLst>
            </p:cNvPr>
            <p:cNvSpPr txBox="1"/>
            <p:nvPr/>
          </p:nvSpPr>
          <p:spPr>
            <a:xfrm>
              <a:off x="3885910" y="110696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でき</a:t>
              </a: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9092FB89-B866-3145-8110-6968D8413394}"/>
              </a:ext>
            </a:extLst>
          </p:cNvPr>
          <p:cNvGrpSpPr/>
          <p:nvPr/>
        </p:nvGrpSpPr>
        <p:grpSpPr>
          <a:xfrm>
            <a:off x="3841274" y="5651751"/>
            <a:ext cx="3590715" cy="1030436"/>
            <a:chOff x="3279913" y="1938045"/>
            <a:chExt cx="3590715" cy="1030436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E3B084B1-D8CD-4940-9BEB-5BB116B164BE}"/>
                </a:ext>
              </a:extLst>
            </p:cNvPr>
            <p:cNvGrpSpPr/>
            <p:nvPr/>
          </p:nvGrpSpPr>
          <p:grpSpPr>
            <a:xfrm>
              <a:off x="3279913" y="1938045"/>
              <a:ext cx="3590715" cy="1030436"/>
              <a:chOff x="2991639" y="705694"/>
              <a:chExt cx="3826279" cy="1030436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9F722AB0-AAEC-EE46-8F58-995D8451EC9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466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74BCED5A-4188-0046-927E-19845D9D95A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試しに聴いて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好きな音楽を選ぶことが出来るね！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969C9DA-1BC9-4042-98B9-06BE9D06333E}"/>
                </a:ext>
              </a:extLst>
            </p:cNvPr>
            <p:cNvSpPr txBox="1"/>
            <p:nvPr/>
          </p:nvSpPr>
          <p:spPr>
            <a:xfrm>
              <a:off x="4042942" y="1975734"/>
              <a:ext cx="32573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き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54DAF08-B500-DF40-BB59-5891A5653FEA}"/>
                </a:ext>
              </a:extLst>
            </p:cNvPr>
            <p:cNvSpPr txBox="1"/>
            <p:nvPr/>
          </p:nvSpPr>
          <p:spPr>
            <a:xfrm>
              <a:off x="3390042" y="1986717"/>
              <a:ext cx="466794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ため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9EA1617-322D-6A4E-AECC-AA4C295D794C}"/>
                </a:ext>
              </a:extLst>
            </p:cNvPr>
            <p:cNvSpPr txBox="1"/>
            <p:nvPr/>
          </p:nvSpPr>
          <p:spPr>
            <a:xfrm>
              <a:off x="3401819" y="2469529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す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31E85F9-7D28-EB43-84B8-9BAD26D5B79B}"/>
                </a:ext>
              </a:extLst>
            </p:cNvPr>
            <p:cNvSpPr txBox="1"/>
            <p:nvPr/>
          </p:nvSpPr>
          <p:spPr>
            <a:xfrm>
              <a:off x="4005987" y="2469529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E2C2603-489D-7B4F-A537-D5E9B6650461}"/>
                </a:ext>
              </a:extLst>
            </p:cNvPr>
            <p:cNvSpPr txBox="1"/>
            <p:nvPr/>
          </p:nvSpPr>
          <p:spPr>
            <a:xfrm>
              <a:off x="4635660" y="2469529"/>
              <a:ext cx="53539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ja-JP" altLang="en-US" sz="900"/>
                <a:t>えら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C8128706-1B37-C945-99E0-B0FC0B31077B}"/>
                </a:ext>
              </a:extLst>
            </p:cNvPr>
            <p:cNvSpPr txBox="1"/>
            <p:nvPr/>
          </p:nvSpPr>
          <p:spPr>
            <a:xfrm>
              <a:off x="5700481" y="246281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でき</a:t>
              </a: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418E33D1-1A18-E743-BFDA-E5B1E6B5A254}"/>
              </a:ext>
            </a:extLst>
          </p:cNvPr>
          <p:cNvGrpSpPr/>
          <p:nvPr/>
        </p:nvGrpSpPr>
        <p:grpSpPr>
          <a:xfrm>
            <a:off x="1725512" y="5148594"/>
            <a:ext cx="2039785" cy="564742"/>
            <a:chOff x="6270202" y="2729786"/>
            <a:chExt cx="1044998" cy="564742"/>
          </a:xfrm>
        </p:grpSpPr>
        <p:grpSp>
          <p:nvGrpSpPr>
            <p:cNvPr id="25" name="グループ化 24">
              <a:extLst>
                <a:ext uri="{FF2B5EF4-FFF2-40B4-BE49-F238E27FC236}">
                  <a16:creationId xmlns:a16="http://schemas.microsoft.com/office/drawing/2014/main" id="{0F6581C0-34FE-EB4C-AD0F-F77ECD80584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7" name="吹き出し: 角を丸めた四角形 19">
                <a:extLst>
                  <a:ext uri="{FF2B5EF4-FFF2-40B4-BE49-F238E27FC236}">
                    <a16:creationId xmlns:a16="http://schemas.microsoft.com/office/drawing/2014/main" id="{4CFE0434-6205-A447-B5DF-FEADAE7465BB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7423"/>
                  <a:gd name="adj2" fmla="val -9841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8" name="テキスト ボックス 27">
                <a:extLst>
                  <a:ext uri="{FF2B5EF4-FFF2-40B4-BE49-F238E27FC236}">
                    <a16:creationId xmlns:a16="http://schemas.microsoft.com/office/drawing/2014/main" id="{BB62B80C-8FED-1642-90C3-4710887B42E3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6F29184C-3359-0B46-8810-45A5743B82CC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ダブルクリック</a:t>
              </a:r>
            </a:p>
          </p:txBody>
        </p:sp>
      </p:grpSp>
      <p:sp>
        <p:nvSpPr>
          <p:cNvPr id="29" name="タイトル 2">
            <a:extLst>
              <a:ext uri="{FF2B5EF4-FFF2-40B4-BE49-F238E27FC236}">
                <a16:creationId xmlns:a16="http://schemas.microsoft.com/office/drawing/2014/main" id="{A5FEF892-E4A0-B64D-A2CA-6EFC79023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9A2B558-B800-0F4E-8E95-7F173C4D0FB7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356021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88463C0F-A4A3-7E4B-8864-9A0946630648}"/>
              </a:ext>
            </a:extLst>
          </p:cNvPr>
          <p:cNvGrpSpPr/>
          <p:nvPr/>
        </p:nvGrpSpPr>
        <p:grpSpPr>
          <a:xfrm>
            <a:off x="856146" y="1745432"/>
            <a:ext cx="7888907" cy="4716909"/>
            <a:chOff x="1053548" y="2552156"/>
            <a:chExt cx="7036904" cy="4207482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54AB1218-25C8-6E4F-B828-FEC8B5160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53548" y="2552156"/>
              <a:ext cx="7036904" cy="4207482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83B9CC21-C885-8940-ADF0-8C30F80FCF0C}"/>
                </a:ext>
              </a:extLst>
            </p:cNvPr>
            <p:cNvSpPr/>
            <p:nvPr/>
          </p:nvSpPr>
          <p:spPr>
            <a:xfrm>
              <a:off x="2700133" y="3518453"/>
              <a:ext cx="738808" cy="54665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177C9E49-F48B-7040-8929-5AD89417C0D3}"/>
                </a:ext>
              </a:extLst>
            </p:cNvPr>
            <p:cNvSpPr/>
            <p:nvPr/>
          </p:nvSpPr>
          <p:spPr>
            <a:xfrm>
              <a:off x="1649897" y="6026427"/>
              <a:ext cx="6351103" cy="54665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6" name="直線矢印コネクタ 15">
              <a:extLst>
                <a:ext uri="{FF2B5EF4-FFF2-40B4-BE49-F238E27FC236}">
                  <a16:creationId xmlns:a16="http://schemas.microsoft.com/office/drawing/2014/main" id="{F1AAF0FB-2A57-2C43-9D59-5EC40747FBFA}"/>
                </a:ext>
              </a:extLst>
            </p:cNvPr>
            <p:cNvCxnSpPr/>
            <p:nvPr/>
          </p:nvCxnSpPr>
          <p:spPr>
            <a:xfrm>
              <a:off x="3069537" y="4065105"/>
              <a:ext cx="701424" cy="1961322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9DEC45A-E29B-6742-A66D-6F5C806E9052}"/>
              </a:ext>
            </a:extLst>
          </p:cNvPr>
          <p:cNvGrpSpPr/>
          <p:nvPr/>
        </p:nvGrpSpPr>
        <p:grpSpPr>
          <a:xfrm>
            <a:off x="1886981" y="594397"/>
            <a:ext cx="5827236" cy="1246495"/>
            <a:chOff x="1658382" y="74555"/>
            <a:chExt cx="582723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658382" y="74555"/>
              <a:ext cx="582723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選んだ音楽をタイムラインの下へドラッグすると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タイムラインに音楽をのせることが出来ます。</a:t>
              </a:r>
              <a:endParaRPr kumimoji="1" lang="en-US" altLang="ja-JP" sz="2000" dirty="0"/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9AEFD098-0CD7-3C4B-9D4C-41934F81953E}"/>
                </a:ext>
              </a:extLst>
            </p:cNvPr>
            <p:cNvSpPr txBox="1"/>
            <p:nvPr/>
          </p:nvSpPr>
          <p:spPr>
            <a:xfrm>
              <a:off x="2436368" y="13052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A099A7A-18A4-CB4B-8876-28B64347D299}"/>
                </a:ext>
              </a:extLst>
            </p:cNvPr>
            <p:cNvSpPr txBox="1"/>
            <p:nvPr/>
          </p:nvSpPr>
          <p:spPr>
            <a:xfrm>
              <a:off x="3438941" y="755459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C14A933F-1268-1948-B0A6-9227F4F7E225}"/>
                </a:ext>
              </a:extLst>
            </p:cNvPr>
            <p:cNvSpPr txBox="1"/>
            <p:nvPr/>
          </p:nvSpPr>
          <p:spPr>
            <a:xfrm>
              <a:off x="1669773" y="13052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8B3032-0EB0-F24A-B7D3-7183D9D9DA88}"/>
                </a:ext>
              </a:extLst>
            </p:cNvPr>
            <p:cNvSpPr txBox="1"/>
            <p:nvPr/>
          </p:nvSpPr>
          <p:spPr>
            <a:xfrm>
              <a:off x="4957159" y="154116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した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3632FF90-CA7D-9845-958C-630550E755FE}"/>
                </a:ext>
              </a:extLst>
            </p:cNvPr>
            <p:cNvSpPr txBox="1"/>
            <p:nvPr/>
          </p:nvSpPr>
          <p:spPr>
            <a:xfrm>
              <a:off x="5836944" y="755459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でき</a:t>
              </a:r>
            </a:p>
          </p:txBody>
        </p:sp>
      </p:grpSp>
      <p:pic>
        <p:nvPicPr>
          <p:cNvPr id="27" name="図 26">
            <a:extLst>
              <a:ext uri="{FF2B5EF4-FFF2-40B4-BE49-F238E27FC236}">
                <a16:creationId xmlns:a16="http://schemas.microsoft.com/office/drawing/2014/main" id="{F2D31F28-964E-3242-8951-AF57346C2E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3215" y="4779494"/>
            <a:ext cx="1136676" cy="2063966"/>
          </a:xfrm>
          <a:prstGeom prst="rect">
            <a:avLst/>
          </a:prstGeom>
        </p:spPr>
      </p:pic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A5FC005D-AF44-B240-B7B9-6CD04D68F4D2}"/>
              </a:ext>
            </a:extLst>
          </p:cNvPr>
          <p:cNvSpPr txBox="1"/>
          <p:nvPr/>
        </p:nvSpPr>
        <p:spPr>
          <a:xfrm>
            <a:off x="1202979" y="5072055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おさ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C1A4AB2E-B60C-944A-A13D-E3658B1D9A85}"/>
              </a:ext>
            </a:extLst>
          </p:cNvPr>
          <p:cNvGrpSpPr/>
          <p:nvPr/>
        </p:nvGrpSpPr>
        <p:grpSpPr>
          <a:xfrm>
            <a:off x="2230873" y="5782743"/>
            <a:ext cx="4072865" cy="1015663"/>
            <a:chOff x="3391421" y="1540209"/>
            <a:chExt cx="4072865" cy="1015663"/>
          </a:xfrm>
        </p:grpSpPr>
        <p:grpSp>
          <p:nvGrpSpPr>
            <p:cNvPr id="28" name="グループ化 27">
              <a:extLst>
                <a:ext uri="{FF2B5EF4-FFF2-40B4-BE49-F238E27FC236}">
                  <a16:creationId xmlns:a16="http://schemas.microsoft.com/office/drawing/2014/main" id="{91647736-0775-2044-AD84-450C62D80EA8}"/>
                </a:ext>
              </a:extLst>
            </p:cNvPr>
            <p:cNvGrpSpPr/>
            <p:nvPr/>
          </p:nvGrpSpPr>
          <p:grpSpPr>
            <a:xfrm>
              <a:off x="3391421" y="1540209"/>
              <a:ext cx="4072865" cy="1015663"/>
              <a:chOff x="2003596" y="1495266"/>
              <a:chExt cx="4079152" cy="1483569"/>
            </a:xfrm>
          </p:grpSpPr>
          <p:sp>
            <p:nvSpPr>
              <p:cNvPr id="29" name="吹き出し: 角を丸めた四角形 54">
                <a:extLst>
                  <a:ext uri="{FF2B5EF4-FFF2-40B4-BE49-F238E27FC236}">
                    <a16:creationId xmlns:a16="http://schemas.microsoft.com/office/drawing/2014/main" id="{DB2205A4-009B-344C-A4D7-3296B74B4EEE}"/>
                  </a:ext>
                </a:extLst>
              </p:cNvPr>
              <p:cNvSpPr/>
              <p:nvPr/>
            </p:nvSpPr>
            <p:spPr>
              <a:xfrm>
                <a:off x="2003596" y="1537265"/>
                <a:ext cx="4079152" cy="1410263"/>
              </a:xfrm>
              <a:prstGeom prst="wedgeRoundRectCallout">
                <a:avLst>
                  <a:gd name="adj1" fmla="val -60429"/>
                  <a:gd name="adj2" fmla="val 2346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テキスト ボックス 29">
                <a:extLst>
                  <a:ext uri="{FF2B5EF4-FFF2-40B4-BE49-F238E27FC236}">
                    <a16:creationId xmlns:a16="http://schemas.microsoft.com/office/drawing/2014/main" id="{A30F0156-05AD-F049-9D7A-EFCC28B101ED}"/>
                  </a:ext>
                </a:extLst>
              </p:cNvPr>
              <p:cNvSpPr txBox="1"/>
              <p:nvPr/>
            </p:nvSpPr>
            <p:spPr>
              <a:xfrm>
                <a:off x="2273548" y="1495266"/>
                <a:ext cx="3652080" cy="14835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音楽素材は長いものが多いので、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画面に収まらないことがある</a:t>
                </a:r>
                <a:r>
                  <a:rPr kumimoji="1" lang="ja-JP" altLang="en-US" sz="1600"/>
                  <a:t>よ。</a:t>
                </a:r>
                <a:endParaRPr kumimoji="1" lang="en-US" altLang="ja-JP" sz="1600" dirty="0"/>
              </a:p>
            </p:txBody>
          </p:sp>
        </p:grp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55B45D68-20C4-DA4B-9142-D442F558A44A}"/>
                </a:ext>
              </a:extLst>
            </p:cNvPr>
            <p:cNvSpPr txBox="1"/>
            <p:nvPr/>
          </p:nvSpPr>
          <p:spPr>
            <a:xfrm>
              <a:off x="3643609" y="158740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おんがくそざい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14048DF-5E7A-0B49-972E-DC948559B751}"/>
                </a:ext>
              </a:extLst>
            </p:cNvPr>
            <p:cNvSpPr txBox="1"/>
            <p:nvPr/>
          </p:nvSpPr>
          <p:spPr>
            <a:xfrm>
              <a:off x="4694388" y="1587407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なが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C6BEF442-66D8-8B45-8A1C-DD75080CDC40}"/>
                </a:ext>
              </a:extLst>
            </p:cNvPr>
            <p:cNvSpPr txBox="1"/>
            <p:nvPr/>
          </p:nvSpPr>
          <p:spPr>
            <a:xfrm>
              <a:off x="5642230" y="1587407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おお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83A06EF-2DB5-F34F-895A-5751EFC0B2DB}"/>
                </a:ext>
              </a:extLst>
            </p:cNvPr>
            <p:cNvSpPr txBox="1"/>
            <p:nvPr/>
          </p:nvSpPr>
          <p:spPr>
            <a:xfrm>
              <a:off x="3660957" y="2042729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がめん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738EC786-D03D-0E48-B0D6-862E898B4A0C}"/>
                </a:ext>
              </a:extLst>
            </p:cNvPr>
            <p:cNvSpPr txBox="1"/>
            <p:nvPr/>
          </p:nvSpPr>
          <p:spPr>
            <a:xfrm>
              <a:off x="4268816" y="2042729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おさ</a:t>
              </a:r>
            </a:p>
          </p:txBody>
        </p:sp>
      </p:grpSp>
      <p:grpSp>
        <p:nvGrpSpPr>
          <p:cNvPr id="45" name="グループ化 44">
            <a:extLst>
              <a:ext uri="{FF2B5EF4-FFF2-40B4-BE49-F238E27FC236}">
                <a16:creationId xmlns:a16="http://schemas.microsoft.com/office/drawing/2014/main" id="{3C36CAEF-5319-474C-A269-F267D7E6FB4F}"/>
              </a:ext>
            </a:extLst>
          </p:cNvPr>
          <p:cNvGrpSpPr/>
          <p:nvPr/>
        </p:nvGrpSpPr>
        <p:grpSpPr>
          <a:xfrm>
            <a:off x="4400878" y="4065114"/>
            <a:ext cx="1274918" cy="564742"/>
            <a:chOff x="6270202" y="2729786"/>
            <a:chExt cx="1044998" cy="564742"/>
          </a:xfrm>
        </p:grpSpPr>
        <p:grpSp>
          <p:nvGrpSpPr>
            <p:cNvPr id="46" name="グループ化 45">
              <a:extLst>
                <a:ext uri="{FF2B5EF4-FFF2-40B4-BE49-F238E27FC236}">
                  <a16:creationId xmlns:a16="http://schemas.microsoft.com/office/drawing/2014/main" id="{F2B62626-E9E8-754D-9B56-37EF93D5E0A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48" name="吹き出し: 角を丸めた四角形 19">
                <a:extLst>
                  <a:ext uri="{FF2B5EF4-FFF2-40B4-BE49-F238E27FC236}">
                    <a16:creationId xmlns:a16="http://schemas.microsoft.com/office/drawing/2014/main" id="{D0C396D1-35C2-A546-9D50-17A2DECB9078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49" name="テキスト ボックス 48">
                <a:extLst>
                  <a:ext uri="{FF2B5EF4-FFF2-40B4-BE49-F238E27FC236}">
                    <a16:creationId xmlns:a16="http://schemas.microsoft.com/office/drawing/2014/main" id="{6C7B0D0A-6455-5949-A02A-4FAEA435D01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6B333BC-116B-7D48-9E3D-8353A1C37A0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31" name="タイトル 2">
            <a:extLst>
              <a:ext uri="{FF2B5EF4-FFF2-40B4-BE49-F238E27FC236}">
                <a16:creationId xmlns:a16="http://schemas.microsoft.com/office/drawing/2014/main" id="{30B500A0-2344-BD44-B109-4F9960CE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99BE89F7-5C7E-5948-B9B8-5CE4579D414F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17928297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32091B9E-7D5F-A444-8684-5D5C8837F6E8}"/>
              </a:ext>
            </a:extLst>
          </p:cNvPr>
          <p:cNvSpPr txBox="1"/>
          <p:nvPr/>
        </p:nvSpPr>
        <p:spPr>
          <a:xfrm>
            <a:off x="257244" y="426720"/>
            <a:ext cx="7561685" cy="184197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200000"/>
              </a:lnSpc>
            </a:pPr>
            <a:r>
              <a:rPr kumimoji="1" lang="ja-JP" altLang="en-US" sz="2000"/>
              <a:t>また、「</a:t>
            </a:r>
            <a:r>
              <a:rPr kumimoji="1" lang="en-US" altLang="ja-JP" sz="2000" dirty="0"/>
              <a:t>iTunes</a:t>
            </a:r>
            <a:r>
              <a:rPr kumimoji="1" lang="ja-JP" altLang="en-US" sz="2000"/>
              <a:t>」をクリックすると、</a:t>
            </a:r>
            <a:r>
              <a:rPr kumimoji="1" lang="en-US" altLang="ja-JP" sz="2000" dirty="0"/>
              <a:t>iTunes</a:t>
            </a:r>
            <a:r>
              <a:rPr kumimoji="1" lang="ja-JP" altLang="en-US" sz="2000"/>
              <a:t>に入っている音楽を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/>
              <a:t>使うことも出来ます。</a:t>
            </a:r>
            <a:endParaRPr kumimoji="1" lang="en-US" altLang="ja-JP" sz="2000" dirty="0"/>
          </a:p>
          <a:p>
            <a:pPr>
              <a:lnSpc>
                <a:spcPct val="200000"/>
              </a:lnSpc>
            </a:pPr>
            <a:r>
              <a:rPr kumimoji="1" lang="ja-JP" altLang="en-US" sz="2000"/>
              <a:t>ここから好きな音楽を使うことも出来ます。</a:t>
            </a:r>
            <a:endParaRPr kumimoji="1" lang="en-US" altLang="ja-JP" sz="20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166E8C6B-7219-C145-9023-5FD83492C9AD}"/>
              </a:ext>
            </a:extLst>
          </p:cNvPr>
          <p:cNvSpPr txBox="1"/>
          <p:nvPr/>
        </p:nvSpPr>
        <p:spPr>
          <a:xfrm>
            <a:off x="-86711" y="313385"/>
            <a:ext cx="8818698" cy="16434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1050"/>
              <a:t>　　　　　　　　　　　　　　　　　　　　　　　　　　　　　　　　　　　　　　　　　　はい　　　　　　　　おんがく</a:t>
            </a:r>
            <a:endParaRPr kumimoji="1" lang="en-US" altLang="ja-JP" sz="1050" dirty="0"/>
          </a:p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1050"/>
              <a:t>　　　つか　　　　　　　　でき</a:t>
            </a:r>
            <a:endParaRPr kumimoji="1" lang="en-US" altLang="ja-JP" sz="1050" dirty="0"/>
          </a:p>
          <a:p>
            <a:pPr>
              <a:lnSpc>
                <a:spcPct val="250000"/>
              </a:lnSpc>
              <a:spcBef>
                <a:spcPts val="1600"/>
              </a:spcBef>
            </a:pPr>
            <a:r>
              <a:rPr kumimoji="1" lang="ja-JP" altLang="en-US" sz="1050"/>
              <a:t>　　　　　　　　　　　す　　　　おんがく　　つか　　　　　　　　でき</a:t>
            </a:r>
            <a:endParaRPr kumimoji="1" lang="en-US" altLang="ja-JP" sz="1050" dirty="0"/>
          </a:p>
        </p:txBody>
      </p:sp>
      <p:pic>
        <p:nvPicPr>
          <p:cNvPr id="5" name="図 4" descr="グラフィカル ユーザー インターフェイス, アプリケーション&#10;&#10;自動的に生成された説明">
            <a:extLst>
              <a:ext uri="{FF2B5EF4-FFF2-40B4-BE49-F238E27FC236}">
                <a16:creationId xmlns:a16="http://schemas.microsoft.com/office/drawing/2014/main" id="{4067111A-8C74-4C4E-937A-E8F35821F4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658" y="2839581"/>
            <a:ext cx="6143003" cy="3705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875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A0C93538-1152-424D-B270-E954B9AD26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617" y="2972887"/>
            <a:ext cx="7468559" cy="1610955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E54CB15A-E580-294C-9ABB-728565CC20AB}"/>
              </a:ext>
            </a:extLst>
          </p:cNvPr>
          <p:cNvSpPr/>
          <p:nvPr/>
        </p:nvSpPr>
        <p:spPr>
          <a:xfrm>
            <a:off x="7468559" y="3505038"/>
            <a:ext cx="254146" cy="818484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右矢印 11">
            <a:extLst>
              <a:ext uri="{FF2B5EF4-FFF2-40B4-BE49-F238E27FC236}">
                <a16:creationId xmlns:a16="http://schemas.microsoft.com/office/drawing/2014/main" id="{534569A6-7C90-3948-A8CE-CF9EAA142369}"/>
              </a:ext>
            </a:extLst>
          </p:cNvPr>
          <p:cNvSpPr/>
          <p:nvPr/>
        </p:nvSpPr>
        <p:spPr>
          <a:xfrm rot="10800000">
            <a:off x="6591780" y="3821351"/>
            <a:ext cx="715617" cy="21866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3" name="右矢印 12">
            <a:extLst>
              <a:ext uri="{FF2B5EF4-FFF2-40B4-BE49-F238E27FC236}">
                <a16:creationId xmlns:a16="http://schemas.microsoft.com/office/drawing/2014/main" id="{6DD6E00E-4A30-1B4C-BB77-BB70888B9887}"/>
              </a:ext>
            </a:extLst>
          </p:cNvPr>
          <p:cNvSpPr/>
          <p:nvPr/>
        </p:nvSpPr>
        <p:spPr>
          <a:xfrm>
            <a:off x="7826367" y="3823089"/>
            <a:ext cx="715617" cy="218661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5878B1B-5F6D-2545-A21C-AF84458B0FAF}"/>
              </a:ext>
            </a:extLst>
          </p:cNvPr>
          <p:cNvGrpSpPr/>
          <p:nvPr/>
        </p:nvGrpSpPr>
        <p:grpSpPr>
          <a:xfrm>
            <a:off x="3329632" y="1515521"/>
            <a:ext cx="4138927" cy="1148961"/>
            <a:chOff x="2452852" y="775958"/>
            <a:chExt cx="4138927" cy="1148961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B3B73A7E-70F8-334F-9248-8814F31076F3}"/>
                </a:ext>
              </a:extLst>
            </p:cNvPr>
            <p:cNvGrpSpPr/>
            <p:nvPr/>
          </p:nvGrpSpPr>
          <p:grpSpPr>
            <a:xfrm>
              <a:off x="2452853" y="775958"/>
              <a:ext cx="4138926" cy="1148961"/>
              <a:chOff x="1577632" y="4600511"/>
              <a:chExt cx="10170684" cy="1464931"/>
            </a:xfrm>
          </p:grpSpPr>
          <p:sp>
            <p:nvSpPr>
              <p:cNvPr id="8" name="吹き出し: 角を丸めた四角形 60">
                <a:extLst>
                  <a:ext uri="{FF2B5EF4-FFF2-40B4-BE49-F238E27FC236}">
                    <a16:creationId xmlns:a16="http://schemas.microsoft.com/office/drawing/2014/main" id="{641C1EE9-7E66-3841-A915-B1CDE197D63D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9E355B7-1350-D54D-9C13-5C116BBA0DE7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2949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音楽素材も他の素材と同じように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端をスライドして長さを調節出来る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78A9608-528B-A14A-99F4-9FEA699028F0}"/>
                </a:ext>
              </a:extLst>
            </p:cNvPr>
            <p:cNvSpPr txBox="1"/>
            <p:nvPr/>
          </p:nvSpPr>
          <p:spPr>
            <a:xfrm>
              <a:off x="2452852" y="824400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おんがくそざい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89814066-8E9D-EF4E-8FDA-7A0E563AF4EE}"/>
                </a:ext>
              </a:extLst>
            </p:cNvPr>
            <p:cNvSpPr txBox="1"/>
            <p:nvPr/>
          </p:nvSpPr>
          <p:spPr>
            <a:xfrm>
              <a:off x="3828367" y="82440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560118EF-4149-474B-B3CA-81D0114E06CD}"/>
                </a:ext>
              </a:extLst>
            </p:cNvPr>
            <p:cNvSpPr txBox="1"/>
            <p:nvPr/>
          </p:nvSpPr>
          <p:spPr>
            <a:xfrm>
              <a:off x="3428704" y="82440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ほか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2F79312-F148-0548-8A87-E3615A9CC82E}"/>
                </a:ext>
              </a:extLst>
            </p:cNvPr>
            <p:cNvSpPr txBox="1"/>
            <p:nvPr/>
          </p:nvSpPr>
          <p:spPr>
            <a:xfrm>
              <a:off x="4449896" y="82440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おな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D9296BB2-C6F8-BC4D-BBF3-3DFAC341FA6D}"/>
                </a:ext>
              </a:extLst>
            </p:cNvPr>
            <p:cNvSpPr txBox="1"/>
            <p:nvPr/>
          </p:nvSpPr>
          <p:spPr>
            <a:xfrm>
              <a:off x="2488296" y="130641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はし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87CDC2D-C915-A840-AD59-EA0ED1C82A94}"/>
                </a:ext>
              </a:extLst>
            </p:cNvPr>
            <p:cNvSpPr txBox="1"/>
            <p:nvPr/>
          </p:nvSpPr>
          <p:spPr>
            <a:xfrm>
              <a:off x="4062659" y="130641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なが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8DD329C-737F-5042-A116-BD9A7A2CB595}"/>
                </a:ext>
              </a:extLst>
            </p:cNvPr>
            <p:cNvSpPr txBox="1"/>
            <p:nvPr/>
          </p:nvSpPr>
          <p:spPr>
            <a:xfrm>
              <a:off x="4683293" y="1306410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ちょうせつでき</a:t>
              </a:r>
            </a:p>
          </p:txBody>
        </p:sp>
      </p:grpSp>
      <p:pic>
        <p:nvPicPr>
          <p:cNvPr id="22" name="図 21">
            <a:extLst>
              <a:ext uri="{FF2B5EF4-FFF2-40B4-BE49-F238E27FC236}">
                <a16:creationId xmlns:a16="http://schemas.microsoft.com/office/drawing/2014/main" id="{7F653931-B84A-9C43-AE78-5C871691A1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376187" y="1094548"/>
            <a:ext cx="1233918" cy="1793061"/>
          </a:xfrm>
          <a:prstGeom prst="rect">
            <a:avLst/>
          </a:prstGeom>
        </p:spPr>
      </p:pic>
      <p:grpSp>
        <p:nvGrpSpPr>
          <p:cNvPr id="28" name="グループ化 27">
            <a:extLst>
              <a:ext uri="{FF2B5EF4-FFF2-40B4-BE49-F238E27FC236}">
                <a16:creationId xmlns:a16="http://schemas.microsoft.com/office/drawing/2014/main" id="{49B6AD5D-D39C-0A4D-B27E-C8FF36982B7D}"/>
              </a:ext>
            </a:extLst>
          </p:cNvPr>
          <p:cNvGrpSpPr/>
          <p:nvPr/>
        </p:nvGrpSpPr>
        <p:grpSpPr>
          <a:xfrm>
            <a:off x="7722705" y="2687372"/>
            <a:ext cx="1274918" cy="564742"/>
            <a:chOff x="6270202" y="2729786"/>
            <a:chExt cx="1044998" cy="564742"/>
          </a:xfrm>
        </p:grpSpPr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69D00EF4-6648-7E40-835E-025AD3651831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31" name="吹き出し: 角を丸めた四角形 19">
                <a:extLst>
                  <a:ext uri="{FF2B5EF4-FFF2-40B4-BE49-F238E27FC236}">
                    <a16:creationId xmlns:a16="http://schemas.microsoft.com/office/drawing/2014/main" id="{7C356AD8-28CD-694B-96F8-AD355ADC6EE0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32" name="テキスト ボックス 31">
                <a:extLst>
                  <a:ext uri="{FF2B5EF4-FFF2-40B4-BE49-F238E27FC236}">
                    <a16:creationId xmlns:a16="http://schemas.microsoft.com/office/drawing/2014/main" id="{10158CA0-2C61-7143-A420-4CB27DF1F2D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3E6CE984-34AF-2144-84A6-B8713C0960C7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スライド</a:t>
              </a: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FF560177-7662-3B4A-8D31-AEFAAACFB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C9C18DA7-DE0C-604F-B5A6-77A4CA950578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</p:spTree>
    <p:extLst>
      <p:ext uri="{BB962C8B-B14F-4D97-AF65-F5344CB8AC3E}">
        <p14:creationId xmlns:p14="http://schemas.microsoft.com/office/powerpoint/2010/main" val="14711884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4B05A18-3D21-1542-9CAB-F876C3D29054}"/>
              </a:ext>
            </a:extLst>
          </p:cNvPr>
          <p:cNvGrpSpPr/>
          <p:nvPr/>
        </p:nvGrpSpPr>
        <p:grpSpPr>
          <a:xfrm>
            <a:off x="3248335" y="1603699"/>
            <a:ext cx="3543131" cy="1060430"/>
            <a:chOff x="2726281" y="862329"/>
            <a:chExt cx="3543131" cy="1060430"/>
          </a:xfrm>
        </p:grpSpPr>
        <p:grpSp>
          <p:nvGrpSpPr>
            <p:cNvPr id="12" name="グループ化 11">
              <a:extLst>
                <a:ext uri="{FF2B5EF4-FFF2-40B4-BE49-F238E27FC236}">
                  <a16:creationId xmlns:a16="http://schemas.microsoft.com/office/drawing/2014/main" id="{E3044147-5D2A-B645-A095-2616FCF20F93}"/>
                </a:ext>
              </a:extLst>
            </p:cNvPr>
            <p:cNvGrpSpPr/>
            <p:nvPr/>
          </p:nvGrpSpPr>
          <p:grpSpPr>
            <a:xfrm>
              <a:off x="2726281" y="862329"/>
              <a:ext cx="3543131" cy="1060430"/>
              <a:chOff x="1577631" y="5085687"/>
              <a:chExt cx="9157043" cy="1100978"/>
            </a:xfrm>
          </p:grpSpPr>
          <p:sp>
            <p:nvSpPr>
              <p:cNvPr id="13" name="吹き出し: 角を丸めた四角形 60">
                <a:extLst>
                  <a:ext uri="{FF2B5EF4-FFF2-40B4-BE49-F238E27FC236}">
                    <a16:creationId xmlns:a16="http://schemas.microsoft.com/office/drawing/2014/main" id="{D86C0418-0CFD-514A-BF02-B76D94C39EB6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テキスト ボックス 13">
                <a:extLst>
                  <a:ext uri="{FF2B5EF4-FFF2-40B4-BE49-F238E27FC236}">
                    <a16:creationId xmlns:a16="http://schemas.microsoft.com/office/drawing/2014/main" id="{22243BC0-E51D-414C-8276-2AFE1348C970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50" cy="1054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ここまで出来たら、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音楽素材は一度削除しよう。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2FDBB16-C7F9-BD42-8975-DC41992F353D}"/>
                </a:ext>
              </a:extLst>
            </p:cNvPr>
            <p:cNvSpPr txBox="1"/>
            <p:nvPr/>
          </p:nvSpPr>
          <p:spPr>
            <a:xfrm>
              <a:off x="3705183" y="89284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でき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BC208295-B72F-8B45-8EEA-9485C397171B}"/>
                </a:ext>
              </a:extLst>
            </p:cNvPr>
            <p:cNvSpPr txBox="1"/>
            <p:nvPr/>
          </p:nvSpPr>
          <p:spPr>
            <a:xfrm>
              <a:off x="2819545" y="1399634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8B9EBEC-A442-6342-90B3-BAC49949B38F}"/>
                </a:ext>
              </a:extLst>
            </p:cNvPr>
            <p:cNvSpPr txBox="1"/>
            <p:nvPr/>
          </p:nvSpPr>
          <p:spPr>
            <a:xfrm>
              <a:off x="3901893" y="1399634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いちどさくじょ</a:t>
              </a:r>
            </a:p>
          </p:txBody>
        </p:sp>
      </p:grpSp>
      <p:pic>
        <p:nvPicPr>
          <p:cNvPr id="37" name="図 36">
            <a:extLst>
              <a:ext uri="{FF2B5EF4-FFF2-40B4-BE49-F238E27FC236}">
                <a16:creationId xmlns:a16="http://schemas.microsoft.com/office/drawing/2014/main" id="{F1F626A5-C582-EB4A-82A7-6D9D1B347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411" y="1023519"/>
            <a:ext cx="1197836" cy="2063966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915546B9-8D62-2649-BA3E-BC6F695883AF}"/>
              </a:ext>
            </a:extLst>
          </p:cNvPr>
          <p:cNvGrpSpPr/>
          <p:nvPr/>
        </p:nvGrpSpPr>
        <p:grpSpPr>
          <a:xfrm>
            <a:off x="1264846" y="3731019"/>
            <a:ext cx="3494829" cy="1008225"/>
            <a:chOff x="1950646" y="3532236"/>
            <a:chExt cx="3494829" cy="100822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35178E13-9757-664D-B250-70D39182A59D}"/>
                </a:ext>
              </a:extLst>
            </p:cNvPr>
            <p:cNvGrpSpPr/>
            <p:nvPr/>
          </p:nvGrpSpPr>
          <p:grpSpPr>
            <a:xfrm>
              <a:off x="1950646" y="3532236"/>
              <a:ext cx="3494829" cy="1008225"/>
              <a:chOff x="2991639" y="727905"/>
              <a:chExt cx="3724103" cy="1008225"/>
            </a:xfrm>
          </p:grpSpPr>
          <p:sp>
            <p:nvSpPr>
              <p:cNvPr id="44" name="吹き出し: 角を丸めた四角形 19">
                <a:extLst>
                  <a:ext uri="{FF2B5EF4-FFF2-40B4-BE49-F238E27FC236}">
                    <a16:creationId xmlns:a16="http://schemas.microsoft.com/office/drawing/2014/main" id="{EA5BB677-9341-114F-B2D6-765BC0B4CFD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008225"/>
              </a:xfrm>
              <a:prstGeom prst="wedgeRoundRectCallout">
                <a:avLst>
                  <a:gd name="adj1" fmla="val 5466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5" name="テキスト ボックス 44">
                <a:extLst>
                  <a:ext uri="{FF2B5EF4-FFF2-40B4-BE49-F238E27FC236}">
                    <a16:creationId xmlns:a16="http://schemas.microsoft.com/office/drawing/2014/main" id="{86E7644F-48CC-484C-A459-41A279803E54}"/>
                  </a:ext>
                </a:extLst>
              </p:cNvPr>
              <p:cNvSpPr txBox="1"/>
              <p:nvPr/>
            </p:nvSpPr>
            <p:spPr>
              <a:xfrm>
                <a:off x="3006817" y="831907"/>
                <a:ext cx="3708925" cy="8002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音楽素材はどうやって削除すれば</a:t>
                </a:r>
                <a:endParaRPr lang="en-US" altLang="ja-JP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良かったかな？</a:t>
                </a:r>
                <a:endParaRPr lang="ja-JP" altLang="en-US" sz="16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</p:grp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F809949D-7409-1E4C-A4F1-EDBBDA1D4928}"/>
                </a:ext>
              </a:extLst>
            </p:cNvPr>
            <p:cNvSpPr txBox="1"/>
            <p:nvPr/>
          </p:nvSpPr>
          <p:spPr>
            <a:xfrm>
              <a:off x="1957699" y="3591471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E48CC17-6D9B-ED4A-BA5F-39716D24FE89}"/>
                </a:ext>
              </a:extLst>
            </p:cNvPr>
            <p:cNvSpPr txBox="1"/>
            <p:nvPr/>
          </p:nvSpPr>
          <p:spPr>
            <a:xfrm>
              <a:off x="3930493" y="359147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さくじょ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5E641F9-AE3D-894F-851C-D247F71E9158}"/>
                </a:ext>
              </a:extLst>
            </p:cNvPr>
            <p:cNvSpPr txBox="1"/>
            <p:nvPr/>
          </p:nvSpPr>
          <p:spPr>
            <a:xfrm>
              <a:off x="1964890" y="3941694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よ</a:t>
              </a:r>
            </a:p>
          </p:txBody>
        </p:sp>
      </p:grpSp>
      <p:sp>
        <p:nvSpPr>
          <p:cNvPr id="49" name="タイトル 2">
            <a:extLst>
              <a:ext uri="{FF2B5EF4-FFF2-40B4-BE49-F238E27FC236}">
                <a16:creationId xmlns:a16="http://schemas.microsoft.com/office/drawing/2014/main" id="{8761D20F-1E41-3442-84CD-E00EDA8F9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C463E99B-CBBE-3345-A4BB-9467941EC06E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932E0955-E32C-2449-A72C-8A8888EF5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204" y="3546754"/>
            <a:ext cx="1413985" cy="11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495314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7A72E579-6E7D-464D-852E-D0C71B213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5424" y="110191"/>
            <a:ext cx="7249886" cy="746846"/>
          </a:xfrm>
        </p:spPr>
        <p:txBody>
          <a:bodyPr rtlCol="0"/>
          <a:lstStyle/>
          <a:p>
            <a:r>
              <a:rPr lang="en-US" altLang="ja-JP" dirty="0"/>
              <a:t>BGM</a:t>
            </a:r>
            <a:r>
              <a:rPr lang="ja-JP" altLang="en-US"/>
              <a:t>の追加方法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A3A1040-0E9D-7D46-84C7-1BC83AD15DED}"/>
              </a:ext>
            </a:extLst>
          </p:cNvPr>
          <p:cNvSpPr txBox="1"/>
          <p:nvPr/>
        </p:nvSpPr>
        <p:spPr>
          <a:xfrm>
            <a:off x="1502071" y="79074"/>
            <a:ext cx="14414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5E11B62-1A1D-1646-A419-7F82B770B66E}"/>
              </a:ext>
            </a:extLst>
          </p:cNvPr>
          <p:cNvGrpSpPr/>
          <p:nvPr/>
        </p:nvGrpSpPr>
        <p:grpSpPr>
          <a:xfrm>
            <a:off x="151811" y="2885877"/>
            <a:ext cx="8840377" cy="2723663"/>
            <a:chOff x="151811" y="2647338"/>
            <a:chExt cx="8840377" cy="2723663"/>
          </a:xfrm>
        </p:grpSpPr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BFD6A914-F1F9-4742-B76E-BBB9DBADF544}"/>
                </a:ext>
              </a:extLst>
            </p:cNvPr>
            <p:cNvGrpSpPr/>
            <p:nvPr/>
          </p:nvGrpSpPr>
          <p:grpSpPr>
            <a:xfrm>
              <a:off x="151811" y="2647338"/>
              <a:ext cx="8840377" cy="2723663"/>
              <a:chOff x="151811" y="2647338"/>
              <a:chExt cx="8840377" cy="2723663"/>
            </a:xfrm>
          </p:grpSpPr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A43D0DC0-9762-7D45-81A1-99585922F61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51811" y="2653748"/>
                <a:ext cx="8840377" cy="2717253"/>
              </a:xfrm>
              <a:prstGeom prst="rect">
                <a:avLst/>
              </a:prstGeom>
            </p:spPr>
          </p:pic>
          <p:sp>
            <p:nvSpPr>
              <p:cNvPr id="10" name="四角形: 角を丸くする 71">
                <a:extLst>
                  <a:ext uri="{FF2B5EF4-FFF2-40B4-BE49-F238E27FC236}">
                    <a16:creationId xmlns:a16="http://schemas.microsoft.com/office/drawing/2014/main" id="{B98C3514-1BDF-E745-AAC7-EB6A1DA67EB8}"/>
                  </a:ext>
                </a:extLst>
              </p:cNvPr>
              <p:cNvSpPr/>
              <p:nvPr/>
            </p:nvSpPr>
            <p:spPr>
              <a:xfrm>
                <a:off x="1863588" y="4456044"/>
                <a:ext cx="7128600" cy="546652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四角形: 角を丸くする 71">
                <a:extLst>
                  <a:ext uri="{FF2B5EF4-FFF2-40B4-BE49-F238E27FC236}">
                    <a16:creationId xmlns:a16="http://schemas.microsoft.com/office/drawing/2014/main" id="{BDF84E23-0873-1E48-9904-8BDD87F64503}"/>
                  </a:ext>
                </a:extLst>
              </p:cNvPr>
              <p:cNvSpPr/>
              <p:nvPr/>
            </p:nvSpPr>
            <p:spPr>
              <a:xfrm>
                <a:off x="626165" y="2660375"/>
                <a:ext cx="248478" cy="341242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直線矢印コネクタ 11">
                <a:extLst>
                  <a:ext uri="{FF2B5EF4-FFF2-40B4-BE49-F238E27FC236}">
                    <a16:creationId xmlns:a16="http://schemas.microsoft.com/office/drawing/2014/main" id="{EBBC6CED-D0EA-8244-9E84-C13C195F981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874644" y="3008245"/>
                <a:ext cx="1093304" cy="1447799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88604A84-AA2A-884F-9BF9-69D966D3AE37}"/>
                  </a:ext>
                </a:extLst>
              </p:cNvPr>
              <p:cNvGrpSpPr/>
              <p:nvPr/>
            </p:nvGrpSpPr>
            <p:grpSpPr>
              <a:xfrm>
                <a:off x="4023033" y="3525808"/>
                <a:ext cx="2924419" cy="1015663"/>
                <a:chOff x="2991639" y="705694"/>
                <a:chExt cx="4034034" cy="1015663"/>
              </a:xfrm>
            </p:grpSpPr>
            <p:sp>
              <p:nvSpPr>
                <p:cNvPr id="17" name="吹き出し: 角を丸めた四角形 19">
                  <a:extLst>
                    <a:ext uri="{FF2B5EF4-FFF2-40B4-BE49-F238E27FC236}">
                      <a16:creationId xmlns:a16="http://schemas.microsoft.com/office/drawing/2014/main" id="{B133B9CA-BBB0-064A-88EB-4C2929F95C03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34758"/>
                    <a:gd name="adj2" fmla="val 9394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8" name="テキスト ボックス 17">
                  <a:extLst>
                    <a:ext uri="{FF2B5EF4-FFF2-40B4-BE49-F238E27FC236}">
                      <a16:creationId xmlns:a16="http://schemas.microsoft.com/office/drawing/2014/main" id="{2B07C6F1-34F6-554B-94A0-27DAB99E28B1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en-US" altLang="ja-JP" sz="1600" dirty="0"/>
                    <a:t>1.</a:t>
                  </a:r>
                  <a:r>
                    <a:rPr kumimoji="1" lang="ja-JP" altLang="en-US" sz="1600"/>
                    <a:t>音楽素材をクリックする</a:t>
                  </a:r>
                  <a:endParaRPr kumimoji="1" lang="en-US" altLang="ja-JP" sz="1600" dirty="0"/>
                </a:p>
              </p:txBody>
            </p:sp>
          </p:grpSp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9C550BF9-3723-AB4F-B72F-4B9E25C7AB32}"/>
                  </a:ext>
                </a:extLst>
              </p:cNvPr>
              <p:cNvGrpSpPr/>
              <p:nvPr/>
            </p:nvGrpSpPr>
            <p:grpSpPr>
              <a:xfrm>
                <a:off x="1251665" y="2647338"/>
                <a:ext cx="3543131" cy="1015663"/>
                <a:chOff x="2991639" y="705694"/>
                <a:chExt cx="4034034" cy="1015663"/>
              </a:xfrm>
            </p:grpSpPr>
            <p:sp>
              <p:nvSpPr>
                <p:cNvPr id="15" name="吹き出し: 角を丸めた四角形 19">
                  <a:extLst>
                    <a:ext uri="{FF2B5EF4-FFF2-40B4-BE49-F238E27FC236}">
                      <a16:creationId xmlns:a16="http://schemas.microsoft.com/office/drawing/2014/main" id="{D8B31B8C-5BDB-B546-AAAC-C732BD2FE734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542531"/>
                </a:xfrm>
                <a:prstGeom prst="wedgeRoundRectCallout">
                  <a:avLst>
                    <a:gd name="adj1" fmla="val -58160"/>
                    <a:gd name="adj2" fmla="val -10475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6" name="テキスト ボックス 15">
                  <a:extLst>
                    <a:ext uri="{FF2B5EF4-FFF2-40B4-BE49-F238E27FC236}">
                      <a16:creationId xmlns:a16="http://schemas.microsoft.com/office/drawing/2014/main" id="{AF4E2A58-6202-1E48-A723-15ECFC81D5BB}"/>
                    </a:ext>
                  </a:extLst>
                </p:cNvPr>
                <p:cNvSpPr txBox="1"/>
                <p:nvPr/>
              </p:nvSpPr>
              <p:spPr>
                <a:xfrm>
                  <a:off x="3108993" y="705694"/>
                  <a:ext cx="3916680" cy="101566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en-US" altLang="ja-JP" sz="1600" dirty="0"/>
                    <a:t>2.</a:t>
                  </a:r>
                  <a:r>
                    <a:rPr kumimoji="1" lang="ja-JP" altLang="en-US" sz="1600"/>
                    <a:t>ゴミ箱のマークをクリックする</a:t>
                  </a:r>
                  <a:endParaRPr kumimoji="1" lang="en-US" altLang="ja-JP" sz="1600" dirty="0"/>
                </a:p>
              </p:txBody>
            </p:sp>
          </p:grpSp>
        </p:grp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394AF14F-8991-5346-8665-9F722E45563F}"/>
                </a:ext>
              </a:extLst>
            </p:cNvPr>
            <p:cNvSpPr txBox="1"/>
            <p:nvPr/>
          </p:nvSpPr>
          <p:spPr>
            <a:xfrm>
              <a:off x="4257977" y="358474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B9F5ACC3-F7C0-0F48-8E5E-A26291465455}"/>
                </a:ext>
              </a:extLst>
            </p:cNvPr>
            <p:cNvSpPr txBox="1"/>
            <p:nvPr/>
          </p:nvSpPr>
          <p:spPr>
            <a:xfrm>
              <a:off x="1863925" y="270788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ばこ</a:t>
              </a:r>
            </a:p>
          </p:txBody>
        </p:sp>
      </p:grpSp>
      <p:pic>
        <p:nvPicPr>
          <p:cNvPr id="30" name="図 29">
            <a:extLst>
              <a:ext uri="{FF2B5EF4-FFF2-40B4-BE49-F238E27FC236}">
                <a16:creationId xmlns:a16="http://schemas.microsoft.com/office/drawing/2014/main" id="{268673FC-8DC2-FA4C-9292-0743FDF5D6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246629" y="895373"/>
            <a:ext cx="1233918" cy="1793061"/>
          </a:xfrm>
          <a:prstGeom prst="rect">
            <a:avLst/>
          </a:prstGeom>
        </p:spPr>
      </p:pic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3B1A1391-D57D-764F-B5E1-3FD1FB8F8506}"/>
              </a:ext>
            </a:extLst>
          </p:cNvPr>
          <p:cNvGrpSpPr/>
          <p:nvPr/>
        </p:nvGrpSpPr>
        <p:grpSpPr>
          <a:xfrm>
            <a:off x="3200075" y="1333514"/>
            <a:ext cx="4705065" cy="1131793"/>
            <a:chOff x="3200075" y="1333514"/>
            <a:chExt cx="4705065" cy="1131793"/>
          </a:xfrm>
        </p:grpSpPr>
        <p:sp>
          <p:nvSpPr>
            <p:cNvPr id="28" name="吹き出し: 角を丸めた四角形 60">
              <a:extLst>
                <a:ext uri="{FF2B5EF4-FFF2-40B4-BE49-F238E27FC236}">
                  <a16:creationId xmlns:a16="http://schemas.microsoft.com/office/drawing/2014/main" id="{87FFE482-486E-1140-BA96-7801231C8CC8}"/>
                </a:ext>
              </a:extLst>
            </p:cNvPr>
            <p:cNvSpPr/>
            <p:nvPr/>
          </p:nvSpPr>
          <p:spPr>
            <a:xfrm>
              <a:off x="3200075" y="1350153"/>
              <a:ext cx="4138925" cy="1115154"/>
            </a:xfrm>
            <a:prstGeom prst="wedgeRoundRectCallout">
              <a:avLst>
                <a:gd name="adj1" fmla="val -53983"/>
                <a:gd name="adj2" fmla="val -5138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8B45439F-A7A1-8840-8635-16C074E7C0B4}"/>
                </a:ext>
              </a:extLst>
            </p:cNvPr>
            <p:cNvSpPr txBox="1"/>
            <p:nvPr/>
          </p:nvSpPr>
          <p:spPr>
            <a:xfrm>
              <a:off x="3333140" y="1333514"/>
              <a:ext cx="4572000" cy="11227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800"/>
                <a:t>消したい音楽素材をクリックして</a:t>
              </a:r>
              <a:endParaRPr kumimoji="1" lang="en-US" altLang="ja-JP" sz="1800" dirty="0"/>
            </a:p>
            <a:p>
              <a:pPr>
                <a:lnSpc>
                  <a:spcPct val="200000"/>
                </a:lnSpc>
              </a:pPr>
              <a:r>
                <a:rPr kumimoji="1" lang="ja-JP" altLang="en-US"/>
                <a:t>　　を押せば良いんだったね！</a:t>
              </a:r>
              <a:endParaRPr kumimoji="1" lang="en-US" altLang="ja-JP" sz="1800" dirty="0"/>
            </a:p>
          </p:txBody>
        </p:sp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E87E62E7-375A-AA4E-A823-DB663A1FCF9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476361" y="2065159"/>
              <a:ext cx="254000" cy="355600"/>
            </a:xfrm>
            <a:prstGeom prst="rect">
              <a:avLst/>
            </a:prstGeom>
          </p:spPr>
        </p:pic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1F2C1D50-589B-F848-8E0C-3BA65C9EC675}"/>
                </a:ext>
              </a:extLst>
            </p:cNvPr>
            <p:cNvSpPr txBox="1"/>
            <p:nvPr/>
          </p:nvSpPr>
          <p:spPr>
            <a:xfrm>
              <a:off x="4291465" y="1414067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おんがくそざい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243D117-0EF8-3845-801F-B97E340A77B5}"/>
                </a:ext>
              </a:extLst>
            </p:cNvPr>
            <p:cNvSpPr txBox="1"/>
            <p:nvPr/>
          </p:nvSpPr>
          <p:spPr>
            <a:xfrm>
              <a:off x="3376903" y="141710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け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65F806A5-F3F7-CF4F-8D3B-C309E4827DA0}"/>
                </a:ext>
              </a:extLst>
            </p:cNvPr>
            <p:cNvSpPr txBox="1"/>
            <p:nvPr/>
          </p:nvSpPr>
          <p:spPr>
            <a:xfrm>
              <a:off x="4750703" y="197741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よ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2B9E8C38-484E-EA48-9998-4C922A69DD50}"/>
                </a:ext>
              </a:extLst>
            </p:cNvPr>
            <p:cNvSpPr txBox="1"/>
            <p:nvPr/>
          </p:nvSpPr>
          <p:spPr>
            <a:xfrm>
              <a:off x="4062092" y="1961613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60456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効果音の追加方法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2474900" y="1456006"/>
            <a:ext cx="167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31595AFA-AD2C-CA40-B9EE-B8A6C62EE9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25268BC-01B1-E344-955B-088073A1160C}"/>
              </a:ext>
            </a:extLst>
          </p:cNvPr>
          <p:cNvSpPr txBox="1"/>
          <p:nvPr/>
        </p:nvSpPr>
        <p:spPr>
          <a:xfrm>
            <a:off x="674914" y="1456006"/>
            <a:ext cx="10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こうかおん</a:t>
            </a:r>
          </a:p>
        </p:txBody>
      </p:sp>
    </p:spTree>
    <p:extLst>
      <p:ext uri="{BB962C8B-B14F-4D97-AF65-F5344CB8AC3E}">
        <p14:creationId xmlns:p14="http://schemas.microsoft.com/office/powerpoint/2010/main" val="419222885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3D298717-D27B-B341-9A0B-C64BED2E02AA}"/>
              </a:ext>
            </a:extLst>
          </p:cNvPr>
          <p:cNvGrpSpPr/>
          <p:nvPr/>
        </p:nvGrpSpPr>
        <p:grpSpPr>
          <a:xfrm>
            <a:off x="1396879" y="813396"/>
            <a:ext cx="7109639" cy="1246495"/>
            <a:chOff x="1396879" y="665261"/>
            <a:chExt cx="710963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96879" y="665261"/>
              <a:ext cx="7109639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」から「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サンプルメディア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>
                  <a:solidFill>
                    <a:schemeClr val="accent4"/>
                  </a:solidFill>
                </a:rPr>
                <a:t>旅行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01,02,03</a:t>
              </a:r>
              <a:r>
                <a:rPr kumimoji="1" lang="ja-JP" altLang="en-US" sz="2000"/>
                <a:t>の動画をタイムラインにのせます。</a:t>
              </a:r>
              <a:endParaRPr kumimoji="1" lang="en-US" altLang="ja-JP" sz="2000" dirty="0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0634C67-35AB-344E-970B-548F49F5B593}"/>
                </a:ext>
              </a:extLst>
            </p:cNvPr>
            <p:cNvSpPr txBox="1"/>
            <p:nvPr/>
          </p:nvSpPr>
          <p:spPr>
            <a:xfrm>
              <a:off x="1430173" y="1379963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りょこう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9C3B30E7-8789-1C47-8579-C7C2FBDC87CD}"/>
                </a:ext>
              </a:extLst>
            </p:cNvPr>
            <p:cNvSpPr txBox="1"/>
            <p:nvPr/>
          </p:nvSpPr>
          <p:spPr>
            <a:xfrm>
              <a:off x="3139685" y="1379963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CF2DA2A-3E41-6D48-AB78-480E49C68947}"/>
              </a:ext>
            </a:extLst>
          </p:cNvPr>
          <p:cNvGrpSpPr/>
          <p:nvPr/>
        </p:nvGrpSpPr>
        <p:grpSpPr>
          <a:xfrm>
            <a:off x="1005305" y="2034193"/>
            <a:ext cx="7600746" cy="4317151"/>
            <a:chOff x="1273661" y="2580296"/>
            <a:chExt cx="6596678" cy="3746850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66840FC4-ACB7-CB46-9B42-3D9BC8E2349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73661" y="2616515"/>
              <a:ext cx="6596678" cy="3710631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EF7428EB-E4D1-0C49-9D07-E508A6CB37B3}"/>
                </a:ext>
              </a:extLst>
            </p:cNvPr>
            <p:cNvSpPr/>
            <p:nvPr/>
          </p:nvSpPr>
          <p:spPr>
            <a:xfrm>
              <a:off x="1294268" y="2580296"/>
              <a:ext cx="305932" cy="33186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6" name="四角形: 角を丸くする 71">
              <a:extLst>
                <a:ext uri="{FF2B5EF4-FFF2-40B4-BE49-F238E27FC236}">
                  <a16:creationId xmlns:a16="http://schemas.microsoft.com/office/drawing/2014/main" id="{BC6FB022-18B5-F14C-9E0B-8B2AB6D6A205}"/>
                </a:ext>
              </a:extLst>
            </p:cNvPr>
            <p:cNvSpPr/>
            <p:nvPr/>
          </p:nvSpPr>
          <p:spPr>
            <a:xfrm>
              <a:off x="1294267" y="3418884"/>
              <a:ext cx="1190515" cy="1790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5BC83026-0ACD-734D-8A24-719FAD2EF86E}"/>
                </a:ext>
              </a:extLst>
            </p:cNvPr>
            <p:cNvSpPr/>
            <p:nvPr/>
          </p:nvSpPr>
          <p:spPr>
            <a:xfrm>
              <a:off x="2548197" y="3809635"/>
              <a:ext cx="2023803" cy="5138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3A86DE8F-6AFE-754F-BDDB-AD639BA91878}"/>
                </a:ext>
              </a:extLst>
            </p:cNvPr>
            <p:cNvCxnSpPr>
              <a:cxnSpLocks/>
            </p:cNvCxnSpPr>
            <p:nvPr/>
          </p:nvCxnSpPr>
          <p:spPr>
            <a:xfrm>
              <a:off x="3925957" y="4323522"/>
              <a:ext cx="486956" cy="974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8B1F0409-4000-A640-A731-48A5D1D535F9}"/>
                </a:ext>
              </a:extLst>
            </p:cNvPr>
            <p:cNvSpPr/>
            <p:nvPr/>
          </p:nvSpPr>
          <p:spPr>
            <a:xfrm>
              <a:off x="3775472" y="5298464"/>
              <a:ext cx="2684963" cy="51388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867FB3BD-0AD6-7D40-8BB0-624004A8DCC4}"/>
              </a:ext>
            </a:extLst>
          </p:cNvPr>
          <p:cNvGrpSpPr/>
          <p:nvPr/>
        </p:nvGrpSpPr>
        <p:grpSpPr>
          <a:xfrm>
            <a:off x="2612994" y="2292862"/>
            <a:ext cx="1274918" cy="564742"/>
            <a:chOff x="6270202" y="2729786"/>
            <a:chExt cx="1044998" cy="564742"/>
          </a:xfrm>
        </p:grpSpPr>
        <p:grpSp>
          <p:nvGrpSpPr>
            <p:cNvPr id="19" name="グループ化 18">
              <a:extLst>
                <a:ext uri="{FF2B5EF4-FFF2-40B4-BE49-F238E27FC236}">
                  <a16:creationId xmlns:a16="http://schemas.microsoft.com/office/drawing/2014/main" id="{278659D4-179E-EA42-B9E8-42BAB6BDCBFE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6066A3E2-4837-A74F-9ECD-B71355669FFA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CDCDC2C0-4C1E-5447-9A89-CB3393D105E4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6D7A067-0DE6-0845-B079-525D0D1264B3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F99269DC-067E-FB4C-923C-51660572E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7235" y="258907"/>
            <a:ext cx="7249886" cy="746846"/>
          </a:xfrm>
        </p:spPr>
        <p:txBody>
          <a:bodyPr rtlCol="0"/>
          <a:lstStyle/>
          <a:p>
            <a:r>
              <a:rPr lang="ja-JP" altLang="en-US"/>
              <a:t>効果音の追加方法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83EF3C54-DC20-4546-A223-F725206FFFE4}"/>
              </a:ext>
            </a:extLst>
          </p:cNvPr>
          <p:cNvSpPr txBox="1"/>
          <p:nvPr/>
        </p:nvSpPr>
        <p:spPr>
          <a:xfrm>
            <a:off x="1856531" y="220701"/>
            <a:ext cx="167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CA48FB4E-4218-CF4E-95DE-02848FC4BD42}"/>
              </a:ext>
            </a:extLst>
          </p:cNvPr>
          <p:cNvSpPr txBox="1"/>
          <p:nvPr/>
        </p:nvSpPr>
        <p:spPr>
          <a:xfrm>
            <a:off x="639696" y="220701"/>
            <a:ext cx="10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こうかおん</a:t>
            </a:r>
          </a:p>
        </p:txBody>
      </p:sp>
    </p:spTree>
    <p:extLst>
      <p:ext uri="{BB962C8B-B14F-4D97-AF65-F5344CB8AC3E}">
        <p14:creationId xmlns:p14="http://schemas.microsoft.com/office/powerpoint/2010/main" val="9356446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5D661637-A668-7F49-9F54-51C76D864476}"/>
              </a:ext>
            </a:extLst>
          </p:cNvPr>
          <p:cNvGrpSpPr/>
          <p:nvPr/>
        </p:nvGrpSpPr>
        <p:grpSpPr>
          <a:xfrm>
            <a:off x="1596590" y="679447"/>
            <a:ext cx="6083717" cy="1862048"/>
            <a:chOff x="1530141" y="250707"/>
            <a:chExt cx="6083717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30141" y="250707"/>
              <a:ext cx="6083717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音楽</a:t>
              </a:r>
              <a:r>
                <a:rPr kumimoji="1" lang="ja-JP" altLang="en-US" sz="2000"/>
                <a:t>」をクリックして、「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」の中にある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サウンド</a:t>
              </a:r>
              <a:r>
                <a:rPr kumimoji="1" lang="ja-JP" altLang="en-US" sz="2000"/>
                <a:t>」という項目をクリックします。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効果音の一覧が表示されます。</a:t>
              </a:r>
              <a:endParaRPr kumimoji="1" lang="en-US" altLang="ja-JP" sz="2000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8EB01814-B402-FE47-A417-C5A051F7CD39}"/>
                </a:ext>
              </a:extLst>
            </p:cNvPr>
            <p:cNvSpPr txBox="1"/>
            <p:nvPr/>
          </p:nvSpPr>
          <p:spPr>
            <a:xfrm>
              <a:off x="1820142" y="33565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おんがく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8370CF9-FB5D-E040-8950-BFE2AE56C0B5}"/>
                </a:ext>
              </a:extLst>
            </p:cNvPr>
            <p:cNvSpPr txBox="1"/>
            <p:nvPr/>
          </p:nvSpPr>
          <p:spPr>
            <a:xfrm>
              <a:off x="4911212" y="335652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とうさいそざい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49031B28-54F7-B64C-BC5B-19A07F8A64F0}"/>
                </a:ext>
              </a:extLst>
            </p:cNvPr>
            <p:cNvSpPr txBox="1"/>
            <p:nvPr/>
          </p:nvSpPr>
          <p:spPr>
            <a:xfrm>
              <a:off x="6272873" y="33565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8E7ABF0-4C6C-5546-9421-A4B1365800FB}"/>
                </a:ext>
              </a:extLst>
            </p:cNvPr>
            <p:cNvSpPr txBox="1"/>
            <p:nvPr/>
          </p:nvSpPr>
          <p:spPr>
            <a:xfrm>
              <a:off x="3823076" y="962594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こうもく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FF635A9C-9355-164E-B171-9B4AD4CF19EB}"/>
                </a:ext>
              </a:extLst>
            </p:cNvPr>
            <p:cNvSpPr txBox="1"/>
            <p:nvPr/>
          </p:nvSpPr>
          <p:spPr>
            <a:xfrm>
              <a:off x="1530141" y="153767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こうかおん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BFE29333-65DF-6F4A-9ECD-E1FE5F294347}"/>
                </a:ext>
              </a:extLst>
            </p:cNvPr>
            <p:cNvSpPr txBox="1"/>
            <p:nvPr/>
          </p:nvSpPr>
          <p:spPr>
            <a:xfrm>
              <a:off x="2569065" y="153767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いちらん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5380A5E-F57C-4C47-BF00-4D374B79DEE6}"/>
                </a:ext>
              </a:extLst>
            </p:cNvPr>
            <p:cNvSpPr txBox="1"/>
            <p:nvPr/>
          </p:nvSpPr>
          <p:spPr>
            <a:xfrm>
              <a:off x="3320972" y="1537675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B7854E05-1552-4349-98DD-0721B3CD9AD0}"/>
              </a:ext>
            </a:extLst>
          </p:cNvPr>
          <p:cNvGrpSpPr/>
          <p:nvPr/>
        </p:nvGrpSpPr>
        <p:grpSpPr>
          <a:xfrm>
            <a:off x="822461" y="2426226"/>
            <a:ext cx="7499075" cy="4353633"/>
            <a:chOff x="715617" y="2112755"/>
            <a:chExt cx="7275443" cy="4239235"/>
          </a:xfrm>
        </p:grpSpPr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290544F6-46ED-9540-8F4D-4B9E1F592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15617" y="2112755"/>
              <a:ext cx="7275443" cy="4239235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A23DB9C5-AD6B-4545-A4D7-7F88EE7EE8AD}"/>
                </a:ext>
              </a:extLst>
            </p:cNvPr>
            <p:cNvSpPr/>
            <p:nvPr/>
          </p:nvSpPr>
          <p:spPr>
            <a:xfrm>
              <a:off x="2216426" y="2197700"/>
              <a:ext cx="457200" cy="4901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0AB54E01-BC24-C548-A0C2-51EC9D397E83}"/>
                </a:ext>
              </a:extLst>
            </p:cNvPr>
            <p:cNvSpPr/>
            <p:nvPr/>
          </p:nvSpPr>
          <p:spPr>
            <a:xfrm>
              <a:off x="727213" y="4646039"/>
              <a:ext cx="1934818" cy="3831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7EADCEDD-3433-BC46-801C-6ED87822A0FA}"/>
                </a:ext>
              </a:extLst>
            </p:cNvPr>
            <p:cNvSpPr/>
            <p:nvPr/>
          </p:nvSpPr>
          <p:spPr>
            <a:xfrm>
              <a:off x="2673626" y="3193226"/>
              <a:ext cx="5168348" cy="308830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93E486C8-63D5-1646-AF4A-F88299E28A4C}"/>
                </a:ext>
              </a:extLst>
            </p:cNvPr>
            <p:cNvSpPr/>
            <p:nvPr/>
          </p:nvSpPr>
          <p:spPr>
            <a:xfrm>
              <a:off x="727213" y="2966069"/>
              <a:ext cx="1934818" cy="38316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13FFD91-9E21-A549-A3BB-9E4FCF06CE87}"/>
              </a:ext>
            </a:extLst>
          </p:cNvPr>
          <p:cNvGrpSpPr/>
          <p:nvPr/>
        </p:nvGrpSpPr>
        <p:grpSpPr>
          <a:xfrm>
            <a:off x="2203196" y="4243819"/>
            <a:ext cx="1274918" cy="564742"/>
            <a:chOff x="6270202" y="2729786"/>
            <a:chExt cx="1044998" cy="564742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15AC0DF0-B41E-3940-87D0-44967CFA2BE6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4F83CFFD-086C-DC44-AF9B-3A9409B0D8D7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60ED19D-3382-724C-A1AA-0CDC7D0FD556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E91434B6-2EAE-B549-BF6E-FF072B36CC89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606F3E70-ACDA-CC47-B488-7173537B27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24" y="181426"/>
            <a:ext cx="7249886" cy="746846"/>
          </a:xfrm>
        </p:spPr>
        <p:txBody>
          <a:bodyPr rtlCol="0"/>
          <a:lstStyle/>
          <a:p>
            <a:r>
              <a:rPr lang="ja-JP" altLang="en-US"/>
              <a:t>効果音の追加方法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97DE54BD-7E15-7B4C-9371-4E93B6C8B849}"/>
              </a:ext>
            </a:extLst>
          </p:cNvPr>
          <p:cNvSpPr txBox="1"/>
          <p:nvPr/>
        </p:nvSpPr>
        <p:spPr>
          <a:xfrm>
            <a:off x="1744822" y="154224"/>
            <a:ext cx="167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2DD2D2B-BC42-2843-8C1F-775C630428C8}"/>
              </a:ext>
            </a:extLst>
          </p:cNvPr>
          <p:cNvSpPr txBox="1"/>
          <p:nvPr/>
        </p:nvSpPr>
        <p:spPr>
          <a:xfrm>
            <a:off x="400228" y="154224"/>
            <a:ext cx="10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こうかおん</a:t>
            </a:r>
          </a:p>
        </p:txBody>
      </p:sp>
    </p:spTree>
    <p:extLst>
      <p:ext uri="{BB962C8B-B14F-4D97-AF65-F5344CB8AC3E}">
        <p14:creationId xmlns:p14="http://schemas.microsoft.com/office/powerpoint/2010/main" val="31242204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0456DE6-1911-0942-880A-6028FC63E444}"/>
              </a:ext>
            </a:extLst>
          </p:cNvPr>
          <p:cNvGrpSpPr/>
          <p:nvPr/>
        </p:nvGrpSpPr>
        <p:grpSpPr>
          <a:xfrm>
            <a:off x="1024958" y="2060672"/>
            <a:ext cx="7094084" cy="4667657"/>
            <a:chOff x="1311965" y="1945911"/>
            <a:chExt cx="6340197" cy="4171626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ECF78BB-61B7-9B4F-8C6A-E6B2AE173D0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311965" y="1945911"/>
              <a:ext cx="6340197" cy="4141809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185A6BB3-B6F6-6745-B856-45A66FEAAE97}"/>
                </a:ext>
              </a:extLst>
            </p:cNvPr>
            <p:cNvSpPr/>
            <p:nvPr/>
          </p:nvSpPr>
          <p:spPr>
            <a:xfrm>
              <a:off x="2484782" y="2575387"/>
              <a:ext cx="824948" cy="59519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8" name="直線矢印コネクタ 7">
              <a:extLst>
                <a:ext uri="{FF2B5EF4-FFF2-40B4-BE49-F238E27FC236}">
                  <a16:creationId xmlns:a16="http://schemas.microsoft.com/office/drawing/2014/main" id="{F34F04A8-E3A0-9345-A11E-B44302549B2F}"/>
                </a:ext>
              </a:extLst>
            </p:cNvPr>
            <p:cNvCxnSpPr>
              <a:cxnSpLocks/>
            </p:cNvCxnSpPr>
            <p:nvPr/>
          </p:nvCxnSpPr>
          <p:spPr>
            <a:xfrm>
              <a:off x="2897256" y="3200400"/>
              <a:ext cx="1674744" cy="2693504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四角形: 角を丸くする 71">
              <a:extLst>
                <a:ext uri="{FF2B5EF4-FFF2-40B4-BE49-F238E27FC236}">
                  <a16:creationId xmlns:a16="http://schemas.microsoft.com/office/drawing/2014/main" id="{AF69E782-3754-1144-B260-DABBF70E813C}"/>
                </a:ext>
              </a:extLst>
            </p:cNvPr>
            <p:cNvSpPr/>
            <p:nvPr/>
          </p:nvSpPr>
          <p:spPr>
            <a:xfrm>
              <a:off x="4482062" y="5693214"/>
              <a:ext cx="1342267" cy="42432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4470F904-B32F-384A-AF2F-FF1FDE2CFF8C}"/>
              </a:ext>
            </a:extLst>
          </p:cNvPr>
          <p:cNvGrpSpPr/>
          <p:nvPr/>
        </p:nvGrpSpPr>
        <p:grpSpPr>
          <a:xfrm>
            <a:off x="1502531" y="630320"/>
            <a:ext cx="6340197" cy="1246495"/>
            <a:chOff x="1479757" y="388741"/>
            <a:chExt cx="6340197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479757" y="388741"/>
              <a:ext cx="6340197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表示された一覧の中から「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Bells 03</a:t>
              </a:r>
              <a:r>
                <a:rPr kumimoji="1" lang="ja-JP" altLang="en-US" sz="2000"/>
                <a:t>」を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タイムラインまでドラッグして効果音を追加します。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30803B9D-F742-C245-8543-290E0E19CE6F}"/>
                </a:ext>
              </a:extLst>
            </p:cNvPr>
            <p:cNvSpPr txBox="1"/>
            <p:nvPr/>
          </p:nvSpPr>
          <p:spPr>
            <a:xfrm>
              <a:off x="1479757" y="48990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ひょうじ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C61F36CF-A18A-0D41-ADE5-42BEC594001E}"/>
                </a:ext>
              </a:extLst>
            </p:cNvPr>
            <p:cNvSpPr txBox="1"/>
            <p:nvPr/>
          </p:nvSpPr>
          <p:spPr>
            <a:xfrm>
              <a:off x="2734542" y="489907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いちらん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2E88117F-EB58-8B44-81AB-83092657FFAF}"/>
                </a:ext>
              </a:extLst>
            </p:cNvPr>
            <p:cNvSpPr txBox="1"/>
            <p:nvPr/>
          </p:nvSpPr>
          <p:spPr>
            <a:xfrm>
              <a:off x="3483465" y="489907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なか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50FD0BE6-71D3-264A-AE5A-7C8B28DE247E}"/>
                </a:ext>
              </a:extLst>
            </p:cNvPr>
            <p:cNvSpPr txBox="1"/>
            <p:nvPr/>
          </p:nvSpPr>
          <p:spPr>
            <a:xfrm>
              <a:off x="5075406" y="1087104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こうかおん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29E7CBD3-EBCE-E34B-B226-C040BA9E332B}"/>
                </a:ext>
              </a:extLst>
            </p:cNvPr>
            <p:cNvSpPr txBox="1"/>
            <p:nvPr/>
          </p:nvSpPr>
          <p:spPr>
            <a:xfrm>
              <a:off x="6122561" y="108710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ついか</a:t>
              </a:r>
            </a:p>
          </p:txBody>
        </p:sp>
      </p:grp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78664C98-83FD-4E4D-B8C1-0CBC86B856AD}"/>
              </a:ext>
            </a:extLst>
          </p:cNvPr>
          <p:cNvGrpSpPr/>
          <p:nvPr/>
        </p:nvGrpSpPr>
        <p:grpSpPr>
          <a:xfrm>
            <a:off x="3568569" y="2038461"/>
            <a:ext cx="1274918" cy="564742"/>
            <a:chOff x="6270202" y="2729786"/>
            <a:chExt cx="1044998" cy="564742"/>
          </a:xfrm>
        </p:grpSpPr>
        <p:grpSp>
          <p:nvGrpSpPr>
            <p:cNvPr id="17" name="グループ化 16">
              <a:extLst>
                <a:ext uri="{FF2B5EF4-FFF2-40B4-BE49-F238E27FC236}">
                  <a16:creationId xmlns:a16="http://schemas.microsoft.com/office/drawing/2014/main" id="{A8EF9DBD-C027-234E-9DD5-65D746D9BFF0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19" name="吹き出し: 角を丸めた四角形 19">
                <a:extLst>
                  <a:ext uri="{FF2B5EF4-FFF2-40B4-BE49-F238E27FC236}">
                    <a16:creationId xmlns:a16="http://schemas.microsoft.com/office/drawing/2014/main" id="{24E8FA24-F35A-2A41-85E8-C660A1E0156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-62854"/>
                  <a:gd name="adj2" fmla="val 86621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0" name="テキスト ボックス 19">
                <a:extLst>
                  <a:ext uri="{FF2B5EF4-FFF2-40B4-BE49-F238E27FC236}">
                    <a16:creationId xmlns:a16="http://schemas.microsoft.com/office/drawing/2014/main" id="{AE20FA67-6AA8-7348-844E-FD4DB80E21FB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5ED8A36D-24F4-D447-BC1A-A04C984437AF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ドラッグ</a:t>
              </a:r>
            </a:p>
          </p:txBody>
        </p:sp>
      </p:grpSp>
      <p:sp>
        <p:nvSpPr>
          <p:cNvPr id="21" name="タイトル 2">
            <a:extLst>
              <a:ext uri="{FF2B5EF4-FFF2-40B4-BE49-F238E27FC236}">
                <a16:creationId xmlns:a16="http://schemas.microsoft.com/office/drawing/2014/main" id="{8C1E7E64-4EBA-6249-9A64-5770C756EB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24" y="181426"/>
            <a:ext cx="7249886" cy="746846"/>
          </a:xfrm>
        </p:spPr>
        <p:txBody>
          <a:bodyPr rtlCol="0"/>
          <a:lstStyle/>
          <a:p>
            <a:r>
              <a:rPr lang="ja-JP" altLang="en-US"/>
              <a:t>効果音の追加方法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A489BFA-DB75-7548-B3F3-139FD270ABF0}"/>
              </a:ext>
            </a:extLst>
          </p:cNvPr>
          <p:cNvSpPr txBox="1"/>
          <p:nvPr/>
        </p:nvSpPr>
        <p:spPr>
          <a:xfrm>
            <a:off x="1744822" y="154224"/>
            <a:ext cx="167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8020C52D-ACAA-484A-A66E-9702AE874B91}"/>
              </a:ext>
            </a:extLst>
          </p:cNvPr>
          <p:cNvSpPr txBox="1"/>
          <p:nvPr/>
        </p:nvSpPr>
        <p:spPr>
          <a:xfrm>
            <a:off x="400228" y="154224"/>
            <a:ext cx="10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こうかおん</a:t>
            </a:r>
          </a:p>
        </p:txBody>
      </p:sp>
    </p:spTree>
    <p:extLst>
      <p:ext uri="{BB962C8B-B14F-4D97-AF65-F5344CB8AC3E}">
        <p14:creationId xmlns:p14="http://schemas.microsoft.com/office/powerpoint/2010/main" val="13437761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8AA842F1-AA75-824C-9870-7D7A14DF2BB2}"/>
              </a:ext>
            </a:extLst>
          </p:cNvPr>
          <p:cNvGrpSpPr/>
          <p:nvPr/>
        </p:nvGrpSpPr>
        <p:grpSpPr>
          <a:xfrm>
            <a:off x="485162" y="1818894"/>
            <a:ext cx="8345329" cy="4703546"/>
            <a:chOff x="963491" y="2415235"/>
            <a:chExt cx="6559826" cy="4081730"/>
          </a:xfrm>
        </p:grpSpPr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E827B6B3-B99F-D54D-ABCC-2E0BD9C19DC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63491" y="2437446"/>
              <a:ext cx="6559826" cy="4059519"/>
            </a:xfrm>
            <a:prstGeom prst="rect">
              <a:avLst/>
            </a:prstGeom>
          </p:spPr>
        </p:pic>
        <p:sp>
          <p:nvSpPr>
            <p:cNvPr id="14" name="四角形: 角を丸くする 71">
              <a:extLst>
                <a:ext uri="{FF2B5EF4-FFF2-40B4-BE49-F238E27FC236}">
                  <a16:creationId xmlns:a16="http://schemas.microsoft.com/office/drawing/2014/main" id="{6432125D-8329-E744-9420-CB3769F5FDBC}"/>
                </a:ext>
              </a:extLst>
            </p:cNvPr>
            <p:cNvSpPr/>
            <p:nvPr/>
          </p:nvSpPr>
          <p:spPr>
            <a:xfrm>
              <a:off x="5611714" y="4750904"/>
              <a:ext cx="317447" cy="33226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5" name="四角形: 角を丸くする 71">
              <a:extLst>
                <a:ext uri="{FF2B5EF4-FFF2-40B4-BE49-F238E27FC236}">
                  <a16:creationId xmlns:a16="http://schemas.microsoft.com/office/drawing/2014/main" id="{877DD900-05BA-3E43-ABF5-175B866710AA}"/>
                </a:ext>
              </a:extLst>
            </p:cNvPr>
            <p:cNvSpPr/>
            <p:nvPr/>
          </p:nvSpPr>
          <p:spPr>
            <a:xfrm>
              <a:off x="2146851" y="3082282"/>
              <a:ext cx="745435" cy="4901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9201CEF5-0305-EE40-9603-915A34B5768D}"/>
                </a:ext>
              </a:extLst>
            </p:cNvPr>
            <p:cNvGrpSpPr/>
            <p:nvPr/>
          </p:nvGrpSpPr>
          <p:grpSpPr>
            <a:xfrm>
              <a:off x="2605668" y="2415235"/>
              <a:ext cx="4460946" cy="2040865"/>
              <a:chOff x="2605668" y="2415235"/>
              <a:chExt cx="4460946" cy="2040865"/>
            </a:xfrm>
          </p:grpSpPr>
          <p:grpSp>
            <p:nvGrpSpPr>
              <p:cNvPr id="33" name="グループ化 32">
                <a:extLst>
                  <a:ext uri="{FF2B5EF4-FFF2-40B4-BE49-F238E27FC236}">
                    <a16:creationId xmlns:a16="http://schemas.microsoft.com/office/drawing/2014/main" id="{3FEB1BF9-C16F-134F-B2A2-BEB6C96D4947}"/>
                  </a:ext>
                </a:extLst>
              </p:cNvPr>
              <p:cNvGrpSpPr/>
              <p:nvPr/>
            </p:nvGrpSpPr>
            <p:grpSpPr>
              <a:xfrm>
                <a:off x="5489289" y="3891358"/>
                <a:ext cx="1577325" cy="564742"/>
                <a:chOff x="2991641" y="705694"/>
                <a:chExt cx="3309890" cy="564742"/>
              </a:xfrm>
            </p:grpSpPr>
            <p:sp>
              <p:nvSpPr>
                <p:cNvPr id="34" name="吹き出し: 角を丸めた四角形 19">
                  <a:extLst>
                    <a:ext uri="{FF2B5EF4-FFF2-40B4-BE49-F238E27FC236}">
                      <a16:creationId xmlns:a16="http://schemas.microsoft.com/office/drawing/2014/main" id="{FF5C0E0A-CAE0-E445-A455-F5B3E79FB9B2}"/>
                    </a:ext>
                  </a:extLst>
                </p:cNvPr>
                <p:cNvSpPr/>
                <p:nvPr/>
              </p:nvSpPr>
              <p:spPr>
                <a:xfrm>
                  <a:off x="2991641" y="727905"/>
                  <a:ext cx="3192536" cy="542531"/>
                </a:xfrm>
                <a:prstGeom prst="wedgeRoundRectCallout">
                  <a:avLst>
                    <a:gd name="adj1" fmla="val -34758"/>
                    <a:gd name="adj2" fmla="val 93949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5A3101A1-0369-8F47-8E55-D372465C473E}"/>
                    </a:ext>
                  </a:extLst>
                </p:cNvPr>
                <p:cNvSpPr txBox="1"/>
                <p:nvPr/>
              </p:nvSpPr>
              <p:spPr>
                <a:xfrm>
                  <a:off x="3108995" y="705694"/>
                  <a:ext cx="3192536" cy="45404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200000"/>
                    </a:lnSpc>
                  </a:pPr>
                  <a:r>
                    <a:rPr kumimoji="1" lang="ja-JP" altLang="en-US" sz="1600"/>
                    <a:t>動画の再生ボタン</a:t>
                  </a:r>
                  <a:endParaRPr kumimoji="1" lang="en-US" altLang="ja-JP" sz="1600" dirty="0"/>
                </a:p>
              </p:txBody>
            </p:sp>
          </p:grp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5B677C81-9B2C-3140-BD4F-AC37118A1675}"/>
                  </a:ext>
                </a:extLst>
              </p:cNvPr>
              <p:cNvSpPr txBox="1"/>
              <p:nvPr/>
            </p:nvSpPr>
            <p:spPr>
              <a:xfrm>
                <a:off x="5555657" y="3926269"/>
                <a:ext cx="417324" cy="2003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どうが</a:t>
                </a:r>
              </a:p>
            </p:txBody>
          </p:sp>
          <p:grpSp>
            <p:nvGrpSpPr>
              <p:cNvPr id="6" name="グループ化 5">
                <a:extLst>
                  <a:ext uri="{FF2B5EF4-FFF2-40B4-BE49-F238E27FC236}">
                    <a16:creationId xmlns:a16="http://schemas.microsoft.com/office/drawing/2014/main" id="{919B7C77-DA97-4A4C-AB6D-88C279A88678}"/>
                  </a:ext>
                </a:extLst>
              </p:cNvPr>
              <p:cNvGrpSpPr/>
              <p:nvPr/>
            </p:nvGrpSpPr>
            <p:grpSpPr>
              <a:xfrm>
                <a:off x="2605668" y="2415235"/>
                <a:ext cx="3161355" cy="564742"/>
                <a:chOff x="2605668" y="2415235"/>
                <a:chExt cx="3161355" cy="564742"/>
              </a:xfrm>
            </p:grpSpPr>
            <p:grpSp>
              <p:nvGrpSpPr>
                <p:cNvPr id="16" name="グループ化 15">
                  <a:extLst>
                    <a:ext uri="{FF2B5EF4-FFF2-40B4-BE49-F238E27FC236}">
                      <a16:creationId xmlns:a16="http://schemas.microsoft.com/office/drawing/2014/main" id="{AC238057-EE74-2F42-A559-9FEBE07648D2}"/>
                    </a:ext>
                  </a:extLst>
                </p:cNvPr>
                <p:cNvGrpSpPr/>
                <p:nvPr/>
              </p:nvGrpSpPr>
              <p:grpSpPr>
                <a:xfrm>
                  <a:off x="2605668" y="2415235"/>
                  <a:ext cx="3161355" cy="564742"/>
                  <a:chOff x="2991640" y="705694"/>
                  <a:chExt cx="3316926" cy="564742"/>
                </a:xfrm>
              </p:grpSpPr>
              <p:sp>
                <p:nvSpPr>
                  <p:cNvPr id="17" name="吹き出し: 角を丸めた四角形 19">
                    <a:extLst>
                      <a:ext uri="{FF2B5EF4-FFF2-40B4-BE49-F238E27FC236}">
                        <a16:creationId xmlns:a16="http://schemas.microsoft.com/office/drawing/2014/main" id="{0A34BDB6-CF6A-1241-9509-9E3D125CE715}"/>
                      </a:ext>
                    </a:extLst>
                  </p:cNvPr>
                  <p:cNvSpPr/>
                  <p:nvPr/>
                </p:nvSpPr>
                <p:spPr>
                  <a:xfrm>
                    <a:off x="2991640" y="727905"/>
                    <a:ext cx="2877111" cy="542531"/>
                  </a:xfrm>
                  <a:prstGeom prst="wedgeRoundRectCallout">
                    <a:avLst>
                      <a:gd name="adj1" fmla="val -34758"/>
                      <a:gd name="adj2" fmla="val 93949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</a:endParaRPr>
                  </a:p>
                </p:txBody>
              </p:sp>
              <p:sp>
                <p:nvSpPr>
                  <p:cNvPr id="18" name="テキスト ボックス 17">
                    <a:extLst>
                      <a:ext uri="{FF2B5EF4-FFF2-40B4-BE49-F238E27FC236}">
                        <a16:creationId xmlns:a16="http://schemas.microsoft.com/office/drawing/2014/main" id="{E22FD53C-B3F0-FF4D-8D9A-9A153650B603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3" y="705694"/>
                    <a:ext cx="3199573" cy="454049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r>
                      <a:rPr kumimoji="1" lang="ja-JP" altLang="en-US" sz="1600"/>
                      <a:t>聴きたい効果音をダブルクリック</a:t>
                    </a:r>
                    <a:endParaRPr kumimoji="1" lang="en-US" altLang="ja-JP" sz="1600" dirty="0"/>
                  </a:p>
                </p:txBody>
              </p:sp>
            </p:grpSp>
            <p:sp>
              <p:nvSpPr>
                <p:cNvPr id="37" name="テキスト ボックス 36">
                  <a:extLst>
                    <a:ext uri="{FF2B5EF4-FFF2-40B4-BE49-F238E27FC236}">
                      <a16:creationId xmlns:a16="http://schemas.microsoft.com/office/drawing/2014/main" id="{F828A481-EEAC-384F-948D-F3FDCB36DA27}"/>
                    </a:ext>
                  </a:extLst>
                </p:cNvPr>
                <p:cNvSpPr txBox="1"/>
                <p:nvPr/>
              </p:nvSpPr>
              <p:spPr>
                <a:xfrm>
                  <a:off x="2729421" y="2454616"/>
                  <a:ext cx="235879" cy="2003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900"/>
                    <a:t>き</a:t>
                  </a:r>
                </a:p>
              </p:txBody>
            </p:sp>
            <p:sp>
              <p:nvSpPr>
                <p:cNvPr id="38" name="テキスト ボックス 37">
                  <a:extLst>
                    <a:ext uri="{FF2B5EF4-FFF2-40B4-BE49-F238E27FC236}">
                      <a16:creationId xmlns:a16="http://schemas.microsoft.com/office/drawing/2014/main" id="{1F757B81-5E4B-434F-9182-8FAF31EC7BA3}"/>
                    </a:ext>
                  </a:extLst>
                </p:cNvPr>
                <p:cNvSpPr txBox="1"/>
                <p:nvPr/>
              </p:nvSpPr>
              <p:spPr>
                <a:xfrm>
                  <a:off x="3362297" y="2454616"/>
                  <a:ext cx="598769" cy="200316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kumimoji="1" lang="ja-JP" altLang="en-US" sz="900"/>
                    <a:t>こうかおん</a:t>
                  </a:r>
                </a:p>
              </p:txBody>
            </p:sp>
          </p:grpSp>
          <p:sp>
            <p:nvSpPr>
              <p:cNvPr id="39" name="テキスト ボックス 38">
                <a:extLst>
                  <a:ext uri="{FF2B5EF4-FFF2-40B4-BE49-F238E27FC236}">
                    <a16:creationId xmlns:a16="http://schemas.microsoft.com/office/drawing/2014/main" id="{C70F1E79-2087-3C4D-976D-574A2CC99CDC}"/>
                  </a:ext>
                </a:extLst>
              </p:cNvPr>
              <p:cNvSpPr txBox="1"/>
              <p:nvPr/>
            </p:nvSpPr>
            <p:spPr>
              <a:xfrm>
                <a:off x="6173960" y="3926269"/>
                <a:ext cx="508047" cy="20031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900"/>
                  <a:t>さいせい</a:t>
                </a:r>
              </a:p>
            </p:txBody>
          </p:sp>
        </p:grp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8067997-420E-2148-8116-67098E199FD1}"/>
              </a:ext>
            </a:extLst>
          </p:cNvPr>
          <p:cNvGrpSpPr/>
          <p:nvPr/>
        </p:nvGrpSpPr>
        <p:grpSpPr>
          <a:xfrm>
            <a:off x="2272805" y="632298"/>
            <a:ext cx="4598390" cy="1246495"/>
            <a:chOff x="203688" y="259532"/>
            <a:chExt cx="4598390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57244" y="259532"/>
              <a:ext cx="4544834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様々な効果音が用意されているので、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色々試してみましょう。</a:t>
              </a:r>
              <a:endParaRPr kumimoji="1" lang="en-US" altLang="ja-JP" sz="20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C77CDFD1-40E7-1E46-9237-C876536AF6EC}"/>
                </a:ext>
              </a:extLst>
            </p:cNvPr>
            <p:cNvSpPr txBox="1"/>
            <p:nvPr/>
          </p:nvSpPr>
          <p:spPr>
            <a:xfrm>
              <a:off x="1040119" y="35871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こうかおん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FE311FDA-FD8C-564A-9357-35B9DB183F61}"/>
                </a:ext>
              </a:extLst>
            </p:cNvPr>
            <p:cNvSpPr txBox="1"/>
            <p:nvPr/>
          </p:nvSpPr>
          <p:spPr>
            <a:xfrm>
              <a:off x="203688" y="358713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さまざま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03C0F9A2-42AE-8C43-B010-566B1419B35F}"/>
                </a:ext>
              </a:extLst>
            </p:cNvPr>
            <p:cNvSpPr txBox="1"/>
            <p:nvPr/>
          </p:nvSpPr>
          <p:spPr>
            <a:xfrm>
              <a:off x="2058559" y="35871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ようい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D2654698-FDD6-4549-97DA-BC22DA5DF431}"/>
                </a:ext>
              </a:extLst>
            </p:cNvPr>
            <p:cNvSpPr txBox="1"/>
            <p:nvPr/>
          </p:nvSpPr>
          <p:spPr>
            <a:xfrm>
              <a:off x="789727" y="973136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ため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B0B4A3FF-A31E-1346-B2E9-7A09DFC90D5D}"/>
                </a:ext>
              </a:extLst>
            </p:cNvPr>
            <p:cNvSpPr txBox="1"/>
            <p:nvPr/>
          </p:nvSpPr>
          <p:spPr>
            <a:xfrm>
              <a:off x="228568" y="973136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いろいろ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BA9CFC5E-5E6D-894D-8650-4E1E44755A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34" y="4936736"/>
            <a:ext cx="1062095" cy="1692565"/>
          </a:xfrm>
          <a:prstGeom prst="rect">
            <a:avLst/>
          </a:prstGeom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4F05196-2F32-A04C-BD42-23478C122B67}"/>
              </a:ext>
            </a:extLst>
          </p:cNvPr>
          <p:cNvGrpSpPr/>
          <p:nvPr/>
        </p:nvGrpSpPr>
        <p:grpSpPr>
          <a:xfrm>
            <a:off x="1154831" y="5098985"/>
            <a:ext cx="5195188" cy="1530316"/>
            <a:chOff x="804152" y="783747"/>
            <a:chExt cx="5195188" cy="1530316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622F119D-A612-ED49-AFE6-EDCA1E88430D}"/>
                </a:ext>
              </a:extLst>
            </p:cNvPr>
            <p:cNvGrpSpPr/>
            <p:nvPr/>
          </p:nvGrpSpPr>
          <p:grpSpPr>
            <a:xfrm>
              <a:off x="804152" y="783747"/>
              <a:ext cx="5195188" cy="1530316"/>
              <a:chOff x="2991639" y="705694"/>
              <a:chExt cx="3826279" cy="1530316"/>
            </a:xfrm>
          </p:grpSpPr>
          <p:sp>
            <p:nvSpPr>
              <p:cNvPr id="8" name="吹き出し: 角を丸めた四角形 19">
                <a:extLst>
                  <a:ext uri="{FF2B5EF4-FFF2-40B4-BE49-F238E27FC236}">
                    <a16:creationId xmlns:a16="http://schemas.microsoft.com/office/drawing/2014/main" id="{C834CE1C-50DC-FB4D-9539-18D8414094FF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08105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CAEE2279-030C-EF44-8354-2578B527E32A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708925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聴きたい音をダブルクリック</a:t>
                </a:r>
                <a:r>
                  <a:rPr kumimoji="1" lang="ja-JP" altLang="en-US" sz="1600"/>
                  <a:t>するか、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タイムライン上に効果音をのせて動画を再生</a:t>
                </a:r>
                <a:r>
                  <a:rPr kumimoji="1" lang="ja-JP" altLang="en-US" sz="1600"/>
                  <a:t>すると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音が聴けるよ！</a:t>
                </a:r>
                <a:endParaRPr kumimoji="1" lang="en-US" altLang="ja-JP" sz="1600" dirty="0"/>
              </a:p>
            </p:txBody>
          </p:sp>
        </p:grp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6B8735AE-5B67-8441-9F54-726ABDCBCC70}"/>
                </a:ext>
              </a:extLst>
            </p:cNvPr>
            <p:cNvSpPr txBox="1"/>
            <p:nvPr/>
          </p:nvSpPr>
          <p:spPr>
            <a:xfrm>
              <a:off x="1738892" y="840830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おと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C512CA5-16E0-2040-8029-935E25F4D530}"/>
                </a:ext>
              </a:extLst>
            </p:cNvPr>
            <p:cNvSpPr txBox="1"/>
            <p:nvPr/>
          </p:nvSpPr>
          <p:spPr>
            <a:xfrm>
              <a:off x="1006807" y="851324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き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4FD77CD0-F448-F645-9CB8-EB622A717C83}"/>
                </a:ext>
              </a:extLst>
            </p:cNvPr>
            <p:cNvSpPr txBox="1"/>
            <p:nvPr/>
          </p:nvSpPr>
          <p:spPr>
            <a:xfrm>
              <a:off x="2146851" y="1329553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じょう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E1C0F627-DE3F-0745-A070-D80700B1ED18}"/>
                </a:ext>
              </a:extLst>
            </p:cNvPr>
            <p:cNvSpPr txBox="1"/>
            <p:nvPr/>
          </p:nvSpPr>
          <p:spPr>
            <a:xfrm>
              <a:off x="949099" y="1778422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おと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8E015D30-E5FA-954B-9148-B363873521F4}"/>
                </a:ext>
              </a:extLst>
            </p:cNvPr>
            <p:cNvSpPr txBox="1"/>
            <p:nvPr/>
          </p:nvSpPr>
          <p:spPr>
            <a:xfrm>
              <a:off x="2570970" y="1329553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こうかおん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E1532008-7D14-C64F-B880-594C617E10CB}"/>
                </a:ext>
              </a:extLst>
            </p:cNvPr>
            <p:cNvSpPr txBox="1"/>
            <p:nvPr/>
          </p:nvSpPr>
          <p:spPr>
            <a:xfrm>
              <a:off x="4003219" y="131465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どうが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F71CE619-1264-3446-A230-0D824ADCA7B5}"/>
                </a:ext>
              </a:extLst>
            </p:cNvPr>
            <p:cNvSpPr txBox="1"/>
            <p:nvPr/>
          </p:nvSpPr>
          <p:spPr>
            <a:xfrm>
              <a:off x="4611078" y="1329553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>
                  <a:solidFill>
                    <a:schemeClr val="accent4"/>
                  </a:solidFill>
                </a:rPr>
                <a:t>さいせい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A8CBDA77-27C9-9D40-BBF0-D00531A826DD}"/>
                </a:ext>
              </a:extLst>
            </p:cNvPr>
            <p:cNvSpPr txBox="1"/>
            <p:nvPr/>
          </p:nvSpPr>
          <p:spPr>
            <a:xfrm>
              <a:off x="1421104" y="1778422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き</a:t>
              </a:r>
            </a:p>
          </p:txBody>
        </p:sp>
      </p:grpSp>
      <p:sp>
        <p:nvSpPr>
          <p:cNvPr id="41" name="タイトル 2">
            <a:extLst>
              <a:ext uri="{FF2B5EF4-FFF2-40B4-BE49-F238E27FC236}">
                <a16:creationId xmlns:a16="http://schemas.microsoft.com/office/drawing/2014/main" id="{441109F7-BE2F-044C-B691-37373F024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7524" y="181426"/>
            <a:ext cx="7249886" cy="746846"/>
          </a:xfrm>
        </p:spPr>
        <p:txBody>
          <a:bodyPr rtlCol="0"/>
          <a:lstStyle/>
          <a:p>
            <a:r>
              <a:rPr lang="ja-JP" altLang="en-US"/>
              <a:t>効果音の追加方法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0C336C85-BA73-E541-B3D9-60983A813BFA}"/>
              </a:ext>
            </a:extLst>
          </p:cNvPr>
          <p:cNvSpPr txBox="1"/>
          <p:nvPr/>
        </p:nvSpPr>
        <p:spPr>
          <a:xfrm>
            <a:off x="1744822" y="154224"/>
            <a:ext cx="167255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ついかほうほう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2A245F55-35A5-5B4E-B12D-F41192AD1480}"/>
              </a:ext>
            </a:extLst>
          </p:cNvPr>
          <p:cNvSpPr txBox="1"/>
          <p:nvPr/>
        </p:nvSpPr>
        <p:spPr>
          <a:xfrm>
            <a:off x="400228" y="154224"/>
            <a:ext cx="107437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/>
              <a:t>こうかおん</a:t>
            </a:r>
          </a:p>
        </p:txBody>
      </p:sp>
    </p:spTree>
    <p:extLst>
      <p:ext uri="{BB962C8B-B14F-4D97-AF65-F5344CB8AC3E}">
        <p14:creationId xmlns:p14="http://schemas.microsoft.com/office/powerpoint/2010/main" val="24826024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617071" y="1366359"/>
            <a:ext cx="3954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　　こま　　　　　　ちょうせつほうほう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0222D5E0-E999-D34B-867A-6DD1F76BD2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101021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314ED58-903C-A441-A849-7111DEB4E9EB}"/>
              </a:ext>
            </a:extLst>
          </p:cNvPr>
          <p:cNvGrpSpPr/>
          <p:nvPr/>
        </p:nvGrpSpPr>
        <p:grpSpPr>
          <a:xfrm>
            <a:off x="1332389" y="1639926"/>
            <a:ext cx="6853158" cy="1246495"/>
            <a:chOff x="1329529" y="202814"/>
            <a:chExt cx="685315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329529" y="202814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音楽素材の細かい調節方法を説明します。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先ほどタイムラインに追加した効果音は削除しましょう。</a:t>
              </a:r>
              <a:endParaRPr kumimoji="1" lang="en-US" altLang="ja-JP" sz="2000" dirty="0"/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61F7C580-6F5D-DC4B-BD6B-DD3889604998}"/>
                </a:ext>
              </a:extLst>
            </p:cNvPr>
            <p:cNvSpPr txBox="1"/>
            <p:nvPr/>
          </p:nvSpPr>
          <p:spPr>
            <a:xfrm>
              <a:off x="1329529" y="252188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おんがくそざい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71537A26-A0D8-4843-B859-7B62DFB0FF5F}"/>
                </a:ext>
              </a:extLst>
            </p:cNvPr>
            <p:cNvSpPr txBox="1"/>
            <p:nvPr/>
          </p:nvSpPr>
          <p:spPr>
            <a:xfrm>
              <a:off x="2611286" y="252188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こま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3D06B2F7-B561-614F-B743-7D6766E93461}"/>
                </a:ext>
              </a:extLst>
            </p:cNvPr>
            <p:cNvSpPr txBox="1"/>
            <p:nvPr/>
          </p:nvSpPr>
          <p:spPr>
            <a:xfrm>
              <a:off x="3301864" y="252188"/>
              <a:ext cx="145424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ちょうせつほうほう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1F58FE16-76DE-2A4D-ACB5-3D22ECDE0D43}"/>
                </a:ext>
              </a:extLst>
            </p:cNvPr>
            <p:cNvSpPr txBox="1"/>
            <p:nvPr/>
          </p:nvSpPr>
          <p:spPr>
            <a:xfrm>
              <a:off x="4666421" y="25218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せつめい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5E8C6073-E106-2142-8AFA-4C9033ACD881}"/>
                </a:ext>
              </a:extLst>
            </p:cNvPr>
            <p:cNvSpPr txBox="1"/>
            <p:nvPr/>
          </p:nvSpPr>
          <p:spPr>
            <a:xfrm>
              <a:off x="1329529" y="885663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さき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93A7B3BE-1519-0F48-AE32-49E62AE7AFE1}"/>
                </a:ext>
              </a:extLst>
            </p:cNvPr>
            <p:cNvSpPr txBox="1"/>
            <p:nvPr/>
          </p:nvSpPr>
          <p:spPr>
            <a:xfrm>
              <a:off x="3964141" y="89630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ついか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FECBF68-F3EF-1D43-84EC-166643290620}"/>
                </a:ext>
              </a:extLst>
            </p:cNvPr>
            <p:cNvSpPr txBox="1"/>
            <p:nvPr/>
          </p:nvSpPr>
          <p:spPr>
            <a:xfrm>
              <a:off x="4888745" y="886743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こうかおん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CA90EDC5-10DA-6544-B8B2-2923B8A4AEB4}"/>
                </a:ext>
              </a:extLst>
            </p:cNvPr>
            <p:cNvSpPr txBox="1"/>
            <p:nvPr/>
          </p:nvSpPr>
          <p:spPr>
            <a:xfrm>
              <a:off x="5910549" y="877040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さくじょ</a:t>
              </a:r>
            </a:p>
          </p:txBody>
        </p:sp>
      </p:grpSp>
      <p:sp>
        <p:nvSpPr>
          <p:cNvPr id="68" name="タイトル 2">
            <a:extLst>
              <a:ext uri="{FF2B5EF4-FFF2-40B4-BE49-F238E27FC236}">
                <a16:creationId xmlns:a16="http://schemas.microsoft.com/office/drawing/2014/main" id="{39C075FB-FBCA-CA45-99E3-F9D65C5D93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3001" y="550638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8E6CD56C-19F6-1D4B-B46D-2611B6DFB9F8}"/>
              </a:ext>
            </a:extLst>
          </p:cNvPr>
          <p:cNvSpPr txBox="1"/>
          <p:nvPr/>
        </p:nvSpPr>
        <p:spPr>
          <a:xfrm>
            <a:off x="443001" y="47036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70" name="テキスト ボックス 69">
            <a:extLst>
              <a:ext uri="{FF2B5EF4-FFF2-40B4-BE49-F238E27FC236}">
                <a16:creationId xmlns:a16="http://schemas.microsoft.com/office/drawing/2014/main" id="{1C2C3D93-02F7-324C-A3EA-DC19DF2C775B}"/>
              </a:ext>
            </a:extLst>
          </p:cNvPr>
          <p:cNvSpPr txBox="1"/>
          <p:nvPr/>
        </p:nvSpPr>
        <p:spPr>
          <a:xfrm>
            <a:off x="1060519" y="47036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72" name="テキスト ボックス 71">
            <a:extLst>
              <a:ext uri="{FF2B5EF4-FFF2-40B4-BE49-F238E27FC236}">
                <a16:creationId xmlns:a16="http://schemas.microsoft.com/office/drawing/2014/main" id="{9D295E23-0EC7-A943-8480-2DEEB77C39B7}"/>
              </a:ext>
            </a:extLst>
          </p:cNvPr>
          <p:cNvSpPr txBox="1"/>
          <p:nvPr/>
        </p:nvSpPr>
        <p:spPr>
          <a:xfrm>
            <a:off x="1947833" y="47036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41708F89-795F-974B-8780-9B4D81B8B90D}"/>
              </a:ext>
            </a:extLst>
          </p:cNvPr>
          <p:cNvGrpSpPr/>
          <p:nvPr/>
        </p:nvGrpSpPr>
        <p:grpSpPr>
          <a:xfrm>
            <a:off x="1396776" y="3731016"/>
            <a:ext cx="3494829" cy="1008225"/>
            <a:chOff x="1264846" y="3731019"/>
            <a:chExt cx="3494829" cy="1008225"/>
          </a:xfrm>
        </p:grpSpPr>
        <p:grpSp>
          <p:nvGrpSpPr>
            <p:cNvPr id="48" name="グループ化 47">
              <a:extLst>
                <a:ext uri="{FF2B5EF4-FFF2-40B4-BE49-F238E27FC236}">
                  <a16:creationId xmlns:a16="http://schemas.microsoft.com/office/drawing/2014/main" id="{4AE908AE-C197-7845-A6E2-D8C59784494F}"/>
                </a:ext>
              </a:extLst>
            </p:cNvPr>
            <p:cNvGrpSpPr/>
            <p:nvPr/>
          </p:nvGrpSpPr>
          <p:grpSpPr>
            <a:xfrm>
              <a:off x="1264846" y="3731019"/>
              <a:ext cx="3494829" cy="1008225"/>
              <a:chOff x="1950646" y="3532236"/>
              <a:chExt cx="3494829" cy="1008225"/>
            </a:xfrm>
          </p:grpSpPr>
          <p:grpSp>
            <p:nvGrpSpPr>
              <p:cNvPr id="50" name="グループ化 49">
                <a:extLst>
                  <a:ext uri="{FF2B5EF4-FFF2-40B4-BE49-F238E27FC236}">
                    <a16:creationId xmlns:a16="http://schemas.microsoft.com/office/drawing/2014/main" id="{ADA43498-4EC4-0E40-98CA-8C221EE3A9A4}"/>
                  </a:ext>
                </a:extLst>
              </p:cNvPr>
              <p:cNvGrpSpPr/>
              <p:nvPr/>
            </p:nvGrpSpPr>
            <p:grpSpPr>
              <a:xfrm>
                <a:off x="1950646" y="3532236"/>
                <a:ext cx="3494829" cy="1008225"/>
                <a:chOff x="2991639" y="727905"/>
                <a:chExt cx="3724103" cy="1008225"/>
              </a:xfrm>
            </p:grpSpPr>
            <p:sp>
              <p:nvSpPr>
                <p:cNvPr id="58" name="吹き出し: 角を丸めた四角形 19">
                  <a:extLst>
                    <a:ext uri="{FF2B5EF4-FFF2-40B4-BE49-F238E27FC236}">
                      <a16:creationId xmlns:a16="http://schemas.microsoft.com/office/drawing/2014/main" id="{206A8ECC-FFCC-A246-8A53-E8DEC93656CB}"/>
                    </a:ext>
                  </a:extLst>
                </p:cNvPr>
                <p:cNvSpPr/>
                <p:nvPr/>
              </p:nvSpPr>
              <p:spPr>
                <a:xfrm>
                  <a:off x="2991639" y="727905"/>
                  <a:ext cx="3723350" cy="1008225"/>
                </a:xfrm>
                <a:prstGeom prst="wedgeRoundRectCallout">
                  <a:avLst>
                    <a:gd name="adj1" fmla="val 54661"/>
                    <a:gd name="adj2" fmla="val 18280"/>
                    <a:gd name="adj3" fmla="val 16667"/>
                  </a:avLst>
                </a:prstGeom>
                <a:solidFill>
                  <a:schemeClr val="bg1"/>
                </a:solidFill>
                <a:ln w="19050" cap="flat" cmpd="sng" algn="ctr">
                  <a:solidFill>
                    <a:schemeClr val="accent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style>
                <a:lnRef idx="0">
                  <a:scrgbClr r="0" g="0" b="0"/>
                </a:lnRef>
                <a:fillRef idx="0">
                  <a:scrgbClr r="0" g="0" b="0"/>
                </a:fillRef>
                <a:effectRef idx="0">
                  <a:scrgbClr r="0" g="0" b="0"/>
                </a:effectRef>
                <a:fontRef idx="minor">
                  <a:schemeClr val="accent2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9" name="テキスト ボックス 58">
                  <a:extLst>
                    <a:ext uri="{FF2B5EF4-FFF2-40B4-BE49-F238E27FC236}">
                      <a16:creationId xmlns:a16="http://schemas.microsoft.com/office/drawing/2014/main" id="{56D02D8E-C769-744A-91CD-4F638293464C}"/>
                    </a:ext>
                  </a:extLst>
                </p:cNvPr>
                <p:cNvSpPr txBox="1"/>
                <p:nvPr/>
              </p:nvSpPr>
              <p:spPr>
                <a:xfrm>
                  <a:off x="3006817" y="831907"/>
                  <a:ext cx="3708925" cy="800219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ja-JP" altLang="en-US" sz="160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素材を削除する方法は</a:t>
                  </a:r>
                  <a:endParaRPr lang="en-US" altLang="ja-JP" sz="16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  <a:p>
                  <a:pPr>
                    <a:lnSpc>
                      <a:spcPct val="150000"/>
                    </a:lnSpc>
                  </a:pPr>
                  <a:r>
                    <a:rPr lang="ja-JP" altLang="en-US" sz="1600"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覚えているかな？</a:t>
                  </a:r>
                  <a:endParaRPr lang="ja-JP" altLang="en-US" sz="1600" dirty="0"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</p:grpSp>
          <p:sp>
            <p:nvSpPr>
              <p:cNvPr id="54" name="テキスト ボックス 53">
                <a:extLst>
                  <a:ext uri="{FF2B5EF4-FFF2-40B4-BE49-F238E27FC236}">
                    <a16:creationId xmlns:a16="http://schemas.microsoft.com/office/drawing/2014/main" id="{28C19253-64A2-9847-81A5-61F6644CDF70}"/>
                  </a:ext>
                </a:extLst>
              </p:cNvPr>
              <p:cNvSpPr txBox="1"/>
              <p:nvPr/>
            </p:nvSpPr>
            <p:spPr>
              <a:xfrm>
                <a:off x="1957699" y="3591471"/>
                <a:ext cx="56938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/>
                  <a:t>そざい</a:t>
                </a:r>
              </a:p>
            </p:txBody>
          </p:sp>
          <p:sp>
            <p:nvSpPr>
              <p:cNvPr id="56" name="テキスト ボックス 55">
                <a:extLst>
                  <a:ext uri="{FF2B5EF4-FFF2-40B4-BE49-F238E27FC236}">
                    <a16:creationId xmlns:a16="http://schemas.microsoft.com/office/drawing/2014/main" id="{69330A4D-4850-164E-8FFF-1D0729F30B6B}"/>
                  </a:ext>
                </a:extLst>
              </p:cNvPr>
              <p:cNvSpPr txBox="1"/>
              <p:nvPr/>
            </p:nvSpPr>
            <p:spPr>
              <a:xfrm>
                <a:off x="2552543" y="3594916"/>
                <a:ext cx="697627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/>
                  <a:t>さくじょ</a:t>
                </a:r>
              </a:p>
            </p:txBody>
          </p:sp>
          <p:sp>
            <p:nvSpPr>
              <p:cNvPr id="57" name="テキスト ボックス 56">
                <a:extLst>
                  <a:ext uri="{FF2B5EF4-FFF2-40B4-BE49-F238E27FC236}">
                    <a16:creationId xmlns:a16="http://schemas.microsoft.com/office/drawing/2014/main" id="{D1BA696C-86DF-C640-A4AF-84CC1FF13AA2}"/>
                  </a:ext>
                </a:extLst>
              </p:cNvPr>
              <p:cNvSpPr txBox="1"/>
              <p:nvPr/>
            </p:nvSpPr>
            <p:spPr>
              <a:xfrm>
                <a:off x="1964890" y="3941694"/>
                <a:ext cx="441146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kumimoji="1" lang="ja-JP" altLang="en-US" sz="1000"/>
                  <a:t>おぼ</a:t>
                </a:r>
              </a:p>
            </p:txBody>
          </p:sp>
        </p:grp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EC943913-E0D3-B748-9F8C-401833A3F90B}"/>
                </a:ext>
              </a:extLst>
            </p:cNvPr>
            <p:cNvSpPr txBox="1"/>
            <p:nvPr/>
          </p:nvSpPr>
          <p:spPr>
            <a:xfrm>
              <a:off x="2678358" y="378683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ほうほう</a:t>
              </a:r>
            </a:p>
          </p:txBody>
        </p:sp>
      </p:grpSp>
      <p:pic>
        <p:nvPicPr>
          <p:cNvPr id="26" name="図 25">
            <a:extLst>
              <a:ext uri="{FF2B5EF4-FFF2-40B4-BE49-F238E27FC236}">
                <a16:creationId xmlns:a16="http://schemas.microsoft.com/office/drawing/2014/main" id="{B3F024DE-F03F-7548-930D-DDA60F1049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8204" y="3546754"/>
            <a:ext cx="1413985" cy="119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49458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316BCFC6-0E35-7E4A-B2B0-D0BDA8B51D16}"/>
              </a:ext>
            </a:extLst>
          </p:cNvPr>
          <p:cNvGrpSpPr/>
          <p:nvPr/>
        </p:nvGrpSpPr>
        <p:grpSpPr>
          <a:xfrm>
            <a:off x="4810540" y="2940733"/>
            <a:ext cx="4234070" cy="2060129"/>
            <a:chOff x="4784349" y="2260772"/>
            <a:chExt cx="4234070" cy="2060129"/>
          </a:xfrm>
        </p:grpSpPr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DCF5AAE2-B04C-A74B-A2AC-B69427F365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84349" y="2260772"/>
              <a:ext cx="4234070" cy="2060129"/>
            </a:xfrm>
            <a:prstGeom prst="rect">
              <a:avLst/>
            </a:prstGeom>
          </p:spPr>
        </p:pic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1EF0446D-2D0D-7B4F-8FD7-9377951153DF}"/>
                </a:ext>
              </a:extLst>
            </p:cNvPr>
            <p:cNvSpPr/>
            <p:nvPr/>
          </p:nvSpPr>
          <p:spPr>
            <a:xfrm>
              <a:off x="6975032" y="3718085"/>
              <a:ext cx="894523" cy="4901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0626494-BC0D-9744-BE2E-BC5C2A2771C0}"/>
              </a:ext>
            </a:extLst>
          </p:cNvPr>
          <p:cNvGrpSpPr/>
          <p:nvPr/>
        </p:nvGrpSpPr>
        <p:grpSpPr>
          <a:xfrm>
            <a:off x="337930" y="2940733"/>
            <a:ext cx="4234070" cy="2044840"/>
            <a:chOff x="337930" y="2276061"/>
            <a:chExt cx="4234070" cy="2044840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E4FB1B8E-A3E7-CC4D-BAE9-C94DEC0A2AB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7930" y="2276061"/>
              <a:ext cx="4234070" cy="2044840"/>
            </a:xfrm>
            <a:prstGeom prst="rect">
              <a:avLst/>
            </a:prstGeom>
          </p:spPr>
        </p:pic>
        <p:sp>
          <p:nvSpPr>
            <p:cNvPr id="7" name="四角形: 角を丸くする 71">
              <a:extLst>
                <a:ext uri="{FF2B5EF4-FFF2-40B4-BE49-F238E27FC236}">
                  <a16:creationId xmlns:a16="http://schemas.microsoft.com/office/drawing/2014/main" id="{15E8F2F6-CD73-2440-BDBF-CE985D2C1CF3}"/>
                </a:ext>
              </a:extLst>
            </p:cNvPr>
            <p:cNvSpPr/>
            <p:nvPr/>
          </p:nvSpPr>
          <p:spPr>
            <a:xfrm>
              <a:off x="2216425" y="3628934"/>
              <a:ext cx="894523" cy="490136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D8FDA5DC-B93F-7744-A229-E1FBF66B7F79}"/>
                </a:ext>
              </a:extLst>
            </p:cNvPr>
            <p:cNvSpPr/>
            <p:nvPr/>
          </p:nvSpPr>
          <p:spPr>
            <a:xfrm>
              <a:off x="579781" y="2276061"/>
              <a:ext cx="155715" cy="298174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8" name="直線矢印コネクタ 17">
              <a:extLst>
                <a:ext uri="{FF2B5EF4-FFF2-40B4-BE49-F238E27FC236}">
                  <a16:creationId xmlns:a16="http://schemas.microsoft.com/office/drawing/2014/main" id="{F7EE0A9A-0D8F-0B4F-94D5-4ACB5FF7A14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53059" y="2574236"/>
              <a:ext cx="1463366" cy="1054698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82287D9-14E4-3244-95F3-562D0C071291}"/>
              </a:ext>
            </a:extLst>
          </p:cNvPr>
          <p:cNvGrpSpPr/>
          <p:nvPr/>
        </p:nvGrpSpPr>
        <p:grpSpPr>
          <a:xfrm>
            <a:off x="2983160" y="1534259"/>
            <a:ext cx="5312932" cy="1148961"/>
            <a:chOff x="1693037" y="4964112"/>
            <a:chExt cx="5312932" cy="1148961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EEFE989E-CB07-214C-949E-2BF64E50C90C}"/>
                </a:ext>
              </a:extLst>
            </p:cNvPr>
            <p:cNvGrpSpPr/>
            <p:nvPr/>
          </p:nvGrpSpPr>
          <p:grpSpPr>
            <a:xfrm>
              <a:off x="1736117" y="4964112"/>
              <a:ext cx="5269852" cy="1148961"/>
              <a:chOff x="1577632" y="4600511"/>
              <a:chExt cx="10170684" cy="1464931"/>
            </a:xfrm>
          </p:grpSpPr>
          <p:sp>
            <p:nvSpPr>
              <p:cNvPr id="11" name="吹き出し: 角を丸めた四角形 60">
                <a:extLst>
                  <a:ext uri="{FF2B5EF4-FFF2-40B4-BE49-F238E27FC236}">
                    <a16:creationId xmlns:a16="http://schemas.microsoft.com/office/drawing/2014/main" id="{82D8681C-86AB-A84C-BA24-1A502D0F84C3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CC9BA259-B8A3-4F4A-8647-A1135C6DC9BA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285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消したい素材をクリックして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左上の　　　マークを押すと削除できるんだったね！</a:t>
                </a:r>
                <a:endParaRPr kumimoji="1" lang="en-US" altLang="ja-JP" sz="1600" dirty="0"/>
              </a:p>
            </p:txBody>
          </p:sp>
        </p:grpSp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F59E116F-E78B-F04B-9363-A58C211370C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583024" y="5570627"/>
              <a:ext cx="341599" cy="376937"/>
            </a:xfrm>
            <a:prstGeom prst="rect">
              <a:avLst/>
            </a:prstGeom>
          </p:spPr>
        </p:pic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5D8124B5-BF16-DB40-8221-1319B6878F88}"/>
                </a:ext>
              </a:extLst>
            </p:cNvPr>
            <p:cNvSpPr txBox="1"/>
            <p:nvPr/>
          </p:nvSpPr>
          <p:spPr>
            <a:xfrm>
              <a:off x="1786384" y="4990558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け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3AC8DA-529E-1C45-AA70-FD23ED13A3A0}"/>
                </a:ext>
              </a:extLst>
            </p:cNvPr>
            <p:cNvSpPr txBox="1"/>
            <p:nvPr/>
          </p:nvSpPr>
          <p:spPr>
            <a:xfrm>
              <a:off x="2542299" y="4990558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そざい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8C4BDA3E-9BAB-C247-82CD-6FFD2FFA388E}"/>
                </a:ext>
              </a:extLst>
            </p:cNvPr>
            <p:cNvSpPr txBox="1"/>
            <p:nvPr/>
          </p:nvSpPr>
          <p:spPr>
            <a:xfrm>
              <a:off x="1693037" y="5486830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ひだりうえ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4DF899E1-0988-2C4F-9C75-A6C5B34BA5B0}"/>
                </a:ext>
              </a:extLst>
            </p:cNvPr>
            <p:cNvSpPr txBox="1"/>
            <p:nvPr/>
          </p:nvSpPr>
          <p:spPr>
            <a:xfrm>
              <a:off x="3801276" y="5486830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</a:t>
              </a: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82DDE501-FB04-3047-97CB-A71A95A77DCE}"/>
                </a:ext>
              </a:extLst>
            </p:cNvPr>
            <p:cNvSpPr txBox="1"/>
            <p:nvPr/>
          </p:nvSpPr>
          <p:spPr>
            <a:xfrm>
              <a:off x="4371042" y="5486830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さくじょ</a:t>
              </a:r>
            </a:p>
          </p:txBody>
        </p:sp>
      </p:grpSp>
      <p:sp>
        <p:nvSpPr>
          <p:cNvPr id="21" name="右矢印 20">
            <a:extLst>
              <a:ext uri="{FF2B5EF4-FFF2-40B4-BE49-F238E27FC236}">
                <a16:creationId xmlns:a16="http://schemas.microsoft.com/office/drawing/2014/main" id="{E43A9239-0D0D-9E4E-9DB2-D25670ADCC94}"/>
              </a:ext>
            </a:extLst>
          </p:cNvPr>
          <p:cNvSpPr/>
          <p:nvPr/>
        </p:nvSpPr>
        <p:spPr>
          <a:xfrm>
            <a:off x="4188753" y="3657051"/>
            <a:ext cx="904461" cy="693667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タイトル 2">
            <a:extLst>
              <a:ext uri="{FF2B5EF4-FFF2-40B4-BE49-F238E27FC236}">
                <a16:creationId xmlns:a16="http://schemas.microsoft.com/office/drawing/2014/main" id="{81E93F8B-F4F6-CF4C-AC1E-F79784DB6F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423928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E7CD0472-2733-4941-AF0F-CDF89398DB29}"/>
              </a:ext>
            </a:extLst>
          </p:cNvPr>
          <p:cNvSpPr txBox="1"/>
          <p:nvPr/>
        </p:nvSpPr>
        <p:spPr>
          <a:xfrm>
            <a:off x="337930" y="3436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B6F5B0C7-D2D3-034E-A970-7F36B6440201}"/>
              </a:ext>
            </a:extLst>
          </p:cNvPr>
          <p:cNvSpPr txBox="1"/>
          <p:nvPr/>
        </p:nvSpPr>
        <p:spPr>
          <a:xfrm>
            <a:off x="955448" y="3436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8549C812-A7A8-1F45-AEDF-0EDA8E508C39}"/>
              </a:ext>
            </a:extLst>
          </p:cNvPr>
          <p:cNvSpPr txBox="1"/>
          <p:nvPr/>
        </p:nvSpPr>
        <p:spPr>
          <a:xfrm>
            <a:off x="1842762" y="34365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  <p:pic>
        <p:nvPicPr>
          <p:cNvPr id="9" name="図 8">
            <a:extLst>
              <a:ext uri="{FF2B5EF4-FFF2-40B4-BE49-F238E27FC236}">
                <a16:creationId xmlns:a16="http://schemas.microsoft.com/office/drawing/2014/main" id="{81D3D87B-32B5-0549-A8EB-2E385BDB72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69731" y="1250385"/>
            <a:ext cx="1090465" cy="1847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974385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E7E64F4-C65E-1F44-A59D-3DEBDF8C0828}"/>
              </a:ext>
            </a:extLst>
          </p:cNvPr>
          <p:cNvGrpSpPr/>
          <p:nvPr/>
        </p:nvGrpSpPr>
        <p:grpSpPr>
          <a:xfrm>
            <a:off x="1360993" y="826140"/>
            <a:ext cx="6422014" cy="1862048"/>
            <a:chOff x="1145421" y="282327"/>
            <a:chExt cx="6422014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6464C5C5-A56A-7442-A1FC-BE9AB99093E4}"/>
                </a:ext>
              </a:extLst>
            </p:cNvPr>
            <p:cNvSpPr txBox="1"/>
            <p:nvPr/>
          </p:nvSpPr>
          <p:spPr>
            <a:xfrm>
              <a:off x="1145421" y="282327"/>
              <a:ext cx="6422014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音楽</a:t>
              </a:r>
              <a:r>
                <a:rPr kumimoji="1" lang="ja-JP" altLang="en-US" sz="2000"/>
                <a:t>」から「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」をクリックし、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ヤング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&amp;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ブライト</a:t>
              </a:r>
              <a:r>
                <a:rPr kumimoji="1" lang="ja-JP" altLang="en-US" sz="2000"/>
                <a:t>」を選びます。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その中から「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Stand</a:t>
              </a:r>
              <a:r>
                <a:rPr kumimoji="1" lang="ja-JP" altLang="en-US" sz="2000"/>
                <a:t>」をタイムラインの上にのせます。</a:t>
              </a:r>
              <a:endParaRPr kumimoji="1" lang="en-US" altLang="ja-JP" sz="2000" dirty="0"/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60F1E5EC-B610-434B-96D5-0DDF06EA03B9}"/>
                </a:ext>
              </a:extLst>
            </p:cNvPr>
            <p:cNvSpPr txBox="1"/>
            <p:nvPr/>
          </p:nvSpPr>
          <p:spPr>
            <a:xfrm>
              <a:off x="1437686" y="356918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おんがく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DC8B4AC-8E93-654D-A1EB-603F06607014}"/>
                </a:ext>
              </a:extLst>
            </p:cNvPr>
            <p:cNvSpPr txBox="1"/>
            <p:nvPr/>
          </p:nvSpPr>
          <p:spPr>
            <a:xfrm>
              <a:off x="2965086" y="357624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とうさいそざい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3CB06017-13B1-5E4C-864C-B0B06BC042F8}"/>
                </a:ext>
              </a:extLst>
            </p:cNvPr>
            <p:cNvSpPr txBox="1"/>
            <p:nvPr/>
          </p:nvSpPr>
          <p:spPr>
            <a:xfrm>
              <a:off x="3849144" y="98015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えら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3E8FFBC1-C0D5-674E-B9A7-EEC805D3CE03}"/>
              </a:ext>
            </a:extLst>
          </p:cNvPr>
          <p:cNvGrpSpPr/>
          <p:nvPr/>
        </p:nvGrpSpPr>
        <p:grpSpPr>
          <a:xfrm>
            <a:off x="938559" y="2308455"/>
            <a:ext cx="7533860" cy="4518273"/>
            <a:chOff x="1282148" y="2220581"/>
            <a:chExt cx="6422014" cy="4355092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A113C9F2-71F2-0344-BB2F-D80AA69855F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82148" y="2220581"/>
              <a:ext cx="6422014" cy="4355092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38028B10-05DE-8947-B54A-93C3E8697FF0}"/>
                </a:ext>
              </a:extLst>
            </p:cNvPr>
            <p:cNvGrpSpPr/>
            <p:nvPr/>
          </p:nvGrpSpPr>
          <p:grpSpPr>
            <a:xfrm>
              <a:off x="1282148" y="2226051"/>
              <a:ext cx="6422014" cy="4349622"/>
              <a:chOff x="1282148" y="2226051"/>
              <a:chExt cx="6422014" cy="4349622"/>
            </a:xfrm>
          </p:grpSpPr>
          <p:sp>
            <p:nvSpPr>
              <p:cNvPr id="7" name="四角形: 角を丸くする 71">
                <a:extLst>
                  <a:ext uri="{FF2B5EF4-FFF2-40B4-BE49-F238E27FC236}">
                    <a16:creationId xmlns:a16="http://schemas.microsoft.com/office/drawing/2014/main" id="{0BC894A9-2654-EE4D-B4CB-CC7CFB0E268E}"/>
                  </a:ext>
                </a:extLst>
              </p:cNvPr>
              <p:cNvSpPr/>
              <p:nvPr/>
            </p:nvSpPr>
            <p:spPr>
              <a:xfrm>
                <a:off x="2524538" y="2754290"/>
                <a:ext cx="815010" cy="67471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四角形: 角を丸くする 71">
                <a:extLst>
                  <a:ext uri="{FF2B5EF4-FFF2-40B4-BE49-F238E27FC236}">
                    <a16:creationId xmlns:a16="http://schemas.microsoft.com/office/drawing/2014/main" id="{00B2BB56-1AB2-FB4F-851C-DA3B1FEFF490}"/>
                  </a:ext>
                </a:extLst>
              </p:cNvPr>
              <p:cNvSpPr/>
              <p:nvPr/>
            </p:nvSpPr>
            <p:spPr>
              <a:xfrm>
                <a:off x="2186609" y="2226051"/>
                <a:ext cx="258418" cy="38794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四角形: 角を丸くする 71">
                <a:extLst>
                  <a:ext uri="{FF2B5EF4-FFF2-40B4-BE49-F238E27FC236}">
                    <a16:creationId xmlns:a16="http://schemas.microsoft.com/office/drawing/2014/main" id="{5A568DF6-F2AB-9544-9A96-1108A360A622}"/>
                  </a:ext>
                </a:extLst>
              </p:cNvPr>
              <p:cNvSpPr/>
              <p:nvPr/>
            </p:nvSpPr>
            <p:spPr>
              <a:xfrm>
                <a:off x="1282148" y="2948773"/>
                <a:ext cx="1242390" cy="19892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0" name="直線矢印コネクタ 9">
                <a:extLst>
                  <a:ext uri="{FF2B5EF4-FFF2-40B4-BE49-F238E27FC236}">
                    <a16:creationId xmlns:a16="http://schemas.microsoft.com/office/drawing/2014/main" id="{E741E114-7973-124E-999C-5B268D3BEBD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101009" y="3429000"/>
                <a:ext cx="1563757" cy="270360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" name="四角形: 角を丸くする 71">
                <a:extLst>
                  <a:ext uri="{FF2B5EF4-FFF2-40B4-BE49-F238E27FC236}">
                    <a16:creationId xmlns:a16="http://schemas.microsoft.com/office/drawing/2014/main" id="{15E2508F-C6D8-AA4A-B28C-22FE5FE5B27E}"/>
                  </a:ext>
                </a:extLst>
              </p:cNvPr>
              <p:cNvSpPr/>
              <p:nvPr/>
            </p:nvSpPr>
            <p:spPr>
              <a:xfrm>
                <a:off x="4664766" y="6132608"/>
                <a:ext cx="3039396" cy="443065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" name="四角形: 角を丸くする 71">
                <a:extLst>
                  <a:ext uri="{FF2B5EF4-FFF2-40B4-BE49-F238E27FC236}">
                    <a16:creationId xmlns:a16="http://schemas.microsoft.com/office/drawing/2014/main" id="{918162F7-51CD-FF40-A3C2-13BC6164606F}"/>
                  </a:ext>
                </a:extLst>
              </p:cNvPr>
              <p:cNvSpPr/>
              <p:nvPr/>
            </p:nvSpPr>
            <p:spPr>
              <a:xfrm>
                <a:off x="1282148" y="2733368"/>
                <a:ext cx="1242390" cy="198927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18DDB543-6087-9B4C-929F-0BBEDFA52095}"/>
              </a:ext>
            </a:extLst>
          </p:cNvPr>
          <p:cNvGrpSpPr/>
          <p:nvPr/>
        </p:nvGrpSpPr>
        <p:grpSpPr>
          <a:xfrm>
            <a:off x="309129" y="3631234"/>
            <a:ext cx="1358173" cy="611338"/>
            <a:chOff x="6270202" y="2729786"/>
            <a:chExt cx="1044998" cy="564742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E9C4DABC-55A2-7D41-A29B-AED526693233}"/>
                </a:ext>
              </a:extLst>
            </p:cNvPr>
            <p:cNvGrpSpPr/>
            <p:nvPr/>
          </p:nvGrpSpPr>
          <p:grpSpPr>
            <a:xfrm>
              <a:off x="6270202" y="2729786"/>
              <a:ext cx="1044998" cy="564742"/>
              <a:chOff x="2991639" y="705694"/>
              <a:chExt cx="4034034" cy="564742"/>
            </a:xfrm>
          </p:grpSpPr>
          <p:sp>
            <p:nvSpPr>
              <p:cNvPr id="22" name="吹き出し: 角を丸めた四角形 19">
                <a:extLst>
                  <a:ext uri="{FF2B5EF4-FFF2-40B4-BE49-F238E27FC236}">
                    <a16:creationId xmlns:a16="http://schemas.microsoft.com/office/drawing/2014/main" id="{0F1AFE04-F93E-E145-8A64-19FE1F9A190D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542531"/>
              </a:xfrm>
              <a:prstGeom prst="wedgeRoundRectCallout">
                <a:avLst>
                  <a:gd name="adj1" fmla="val 42844"/>
                  <a:gd name="adj2" fmla="val -9532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  <a:latin typeface="Meiryo" panose="020B0604030504040204" pitchFamily="34" charset="-128"/>
                </a:endParaRPr>
              </a:p>
            </p:txBody>
          </p:sp>
          <p:sp>
            <p:nvSpPr>
              <p:cNvPr id="23" name="テキスト ボックス 22">
                <a:extLst>
                  <a:ext uri="{FF2B5EF4-FFF2-40B4-BE49-F238E27FC236}">
                    <a16:creationId xmlns:a16="http://schemas.microsoft.com/office/drawing/2014/main" id="{B0EF164E-2A39-CF43-9C91-77D5EB82C3CF}"/>
                  </a:ext>
                </a:extLst>
              </p:cNvPr>
              <p:cNvSpPr txBox="1"/>
              <p:nvPr/>
            </p:nvSpPr>
            <p:spPr>
              <a:xfrm>
                <a:off x="3108993" y="705694"/>
                <a:ext cx="39166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endParaRPr kumimoji="1" lang="en-US" altLang="ja-JP" sz="1600" dirty="0">
                  <a:latin typeface="Meiryo" panose="020B0604030504040204" pitchFamily="34" charset="-128"/>
                </a:endParaRPr>
              </a:p>
            </p:txBody>
          </p:sp>
        </p:grp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8D5F59BF-2EF7-CE47-A933-34660D0DC4D8}"/>
                </a:ext>
              </a:extLst>
            </p:cNvPr>
            <p:cNvSpPr txBox="1"/>
            <p:nvPr/>
          </p:nvSpPr>
          <p:spPr>
            <a:xfrm>
              <a:off x="6294627" y="2878668"/>
              <a:ext cx="95405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ja-JP" altLang="en-US">
                  <a:latin typeface="Meiryo" panose="020B0604030504040204" pitchFamily="34" charset="-128"/>
                </a:rPr>
                <a:t>クリック</a:t>
              </a:r>
            </a:p>
          </p:txBody>
        </p:sp>
      </p:grpSp>
      <p:sp>
        <p:nvSpPr>
          <p:cNvPr id="24" name="タイトル 2">
            <a:extLst>
              <a:ext uri="{FF2B5EF4-FFF2-40B4-BE49-F238E27FC236}">
                <a16:creationId xmlns:a16="http://schemas.microsoft.com/office/drawing/2014/main" id="{131313FC-C750-084F-92E8-BA28AD59A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0874" y="182394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D11177D-ADC5-3A43-B340-5CC81782BEE4}"/>
              </a:ext>
            </a:extLst>
          </p:cNvPr>
          <p:cNvSpPr txBox="1"/>
          <p:nvPr/>
        </p:nvSpPr>
        <p:spPr>
          <a:xfrm>
            <a:off x="340874" y="1021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2B830F4-C3DE-9941-8D8C-E49357B0ED15}"/>
              </a:ext>
            </a:extLst>
          </p:cNvPr>
          <p:cNvSpPr txBox="1"/>
          <p:nvPr/>
        </p:nvSpPr>
        <p:spPr>
          <a:xfrm>
            <a:off x="958392" y="102116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A96B6DF1-E86D-B94D-9148-1FD78E54A094}"/>
              </a:ext>
            </a:extLst>
          </p:cNvPr>
          <p:cNvSpPr txBox="1"/>
          <p:nvPr/>
        </p:nvSpPr>
        <p:spPr>
          <a:xfrm>
            <a:off x="1845706" y="102116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38461263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C89612B0-3350-DF45-BD64-32920B5F84EC}"/>
              </a:ext>
            </a:extLst>
          </p:cNvPr>
          <p:cNvGrpSpPr/>
          <p:nvPr/>
        </p:nvGrpSpPr>
        <p:grpSpPr>
          <a:xfrm>
            <a:off x="1786622" y="1226618"/>
            <a:ext cx="5570756" cy="1246495"/>
            <a:chOff x="1559726" y="-80563"/>
            <a:chExt cx="557075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59726" y="-80563"/>
              <a:ext cx="5570756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音楽素材には画像のような横の線があります。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これが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音量を調節する線</a:t>
              </a:r>
              <a:r>
                <a:rPr kumimoji="1" lang="ja-JP" altLang="en-US" sz="2000"/>
                <a:t>です。</a:t>
              </a:r>
              <a:endParaRPr kumimoji="1" lang="en-US" altLang="ja-JP" sz="2000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7F2F60D-98FB-1E4C-AC51-103A8DD5EB6A}"/>
                </a:ext>
              </a:extLst>
            </p:cNvPr>
            <p:cNvSpPr txBox="1"/>
            <p:nvPr/>
          </p:nvSpPr>
          <p:spPr>
            <a:xfrm>
              <a:off x="1599495" y="7744"/>
              <a:ext cx="1172116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おんがくそざい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150868F8-FBED-0146-97A6-8B5ADB84B2C7}"/>
                </a:ext>
              </a:extLst>
            </p:cNvPr>
            <p:cNvSpPr txBox="1"/>
            <p:nvPr/>
          </p:nvSpPr>
          <p:spPr>
            <a:xfrm>
              <a:off x="4607023" y="774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よこ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CC30F23-4213-1747-B51A-52FB0FC011DE}"/>
                </a:ext>
              </a:extLst>
            </p:cNvPr>
            <p:cNvSpPr txBox="1"/>
            <p:nvPr/>
          </p:nvSpPr>
          <p:spPr>
            <a:xfrm>
              <a:off x="5128845" y="7744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7E473D9-FE57-B447-8735-F78EC95BA34D}"/>
                </a:ext>
              </a:extLst>
            </p:cNvPr>
            <p:cNvSpPr txBox="1"/>
            <p:nvPr/>
          </p:nvSpPr>
          <p:spPr>
            <a:xfrm>
              <a:off x="2330971" y="59463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おんりょう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6C554DA-9B38-A14E-8160-8ABDBBEBAE41}"/>
                </a:ext>
              </a:extLst>
            </p:cNvPr>
            <p:cNvSpPr txBox="1"/>
            <p:nvPr/>
          </p:nvSpPr>
          <p:spPr>
            <a:xfrm>
              <a:off x="3079894" y="594635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ちょうせつ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7278EA4D-3BC7-AE43-AF89-D39BC712360E}"/>
                </a:ext>
              </a:extLst>
            </p:cNvPr>
            <p:cNvSpPr txBox="1"/>
            <p:nvPr/>
          </p:nvSpPr>
          <p:spPr>
            <a:xfrm>
              <a:off x="4075463" y="594635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せん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9E9FDEEE-8FC0-9E46-9636-8C0EB3E525A1}"/>
                </a:ext>
              </a:extLst>
            </p:cNvPr>
            <p:cNvSpPr txBox="1"/>
            <p:nvPr/>
          </p:nvSpPr>
          <p:spPr>
            <a:xfrm>
              <a:off x="3208304" y="7744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がぞう</a:t>
              </a:r>
            </a:p>
          </p:txBody>
        </p:sp>
      </p:grpSp>
      <p:pic>
        <p:nvPicPr>
          <p:cNvPr id="14" name="図 13">
            <a:extLst>
              <a:ext uri="{FF2B5EF4-FFF2-40B4-BE49-F238E27FC236}">
                <a16:creationId xmlns:a16="http://schemas.microsoft.com/office/drawing/2014/main" id="{57A3226A-8CD1-CB42-A7FA-8E646C5FC3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1015" y="2617753"/>
            <a:ext cx="8932985" cy="1391539"/>
          </a:xfrm>
          <a:prstGeom prst="rect">
            <a:avLst/>
          </a:prstGeom>
        </p:spPr>
      </p:pic>
      <p:sp>
        <p:nvSpPr>
          <p:cNvPr id="59" name="四角形: 角を丸くする 71">
            <a:extLst>
              <a:ext uri="{FF2B5EF4-FFF2-40B4-BE49-F238E27FC236}">
                <a16:creationId xmlns:a16="http://schemas.microsoft.com/office/drawing/2014/main" id="{E0D2B1EE-79E2-374A-9E1B-23C164BE3A95}"/>
              </a:ext>
            </a:extLst>
          </p:cNvPr>
          <p:cNvSpPr/>
          <p:nvPr/>
        </p:nvSpPr>
        <p:spPr>
          <a:xfrm>
            <a:off x="211015" y="2887167"/>
            <a:ext cx="8932985" cy="30811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タイトル 2">
            <a:extLst>
              <a:ext uri="{FF2B5EF4-FFF2-40B4-BE49-F238E27FC236}">
                <a16:creationId xmlns:a16="http://schemas.microsoft.com/office/drawing/2014/main" id="{EB3691EE-A5EE-DE4D-97A2-B93C22F71F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423928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3246B87F-4576-D841-BDDB-4CAB9BB2F9B3}"/>
              </a:ext>
            </a:extLst>
          </p:cNvPr>
          <p:cNvSpPr txBox="1"/>
          <p:nvPr/>
        </p:nvSpPr>
        <p:spPr>
          <a:xfrm>
            <a:off x="337930" y="3436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CDCACA8-CF63-C645-A020-1D1CC23AA29D}"/>
              </a:ext>
            </a:extLst>
          </p:cNvPr>
          <p:cNvSpPr txBox="1"/>
          <p:nvPr/>
        </p:nvSpPr>
        <p:spPr>
          <a:xfrm>
            <a:off x="955448" y="34365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F495FA7-A0F7-4843-8209-55FFD36BDFE9}"/>
              </a:ext>
            </a:extLst>
          </p:cNvPr>
          <p:cNvSpPr txBox="1"/>
          <p:nvPr/>
        </p:nvSpPr>
        <p:spPr>
          <a:xfrm>
            <a:off x="1842762" y="343650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27006725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CE3A31F-862C-194E-B688-28A755A658E0}"/>
              </a:ext>
            </a:extLst>
          </p:cNvPr>
          <p:cNvGrpSpPr/>
          <p:nvPr/>
        </p:nvGrpSpPr>
        <p:grpSpPr>
          <a:xfrm>
            <a:off x="259292" y="2208731"/>
            <a:ext cx="8806284" cy="2017931"/>
            <a:chOff x="76252" y="2305640"/>
            <a:chExt cx="8806284" cy="2017931"/>
          </a:xfrm>
        </p:grpSpPr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4E609E03-D20C-0344-9E0A-042D1C187C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050945" y="2309811"/>
              <a:ext cx="4831591" cy="1814381"/>
            </a:xfrm>
            <a:prstGeom prst="rect">
              <a:avLst/>
            </a:prstGeom>
          </p:spPr>
        </p:pic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446C77B7-37B6-354F-839B-121820DE9B40}"/>
                </a:ext>
              </a:extLst>
            </p:cNvPr>
            <p:cNvGrpSpPr/>
            <p:nvPr/>
          </p:nvGrpSpPr>
          <p:grpSpPr>
            <a:xfrm>
              <a:off x="76252" y="2305640"/>
              <a:ext cx="3421148" cy="2017931"/>
              <a:chOff x="146999" y="3292191"/>
              <a:chExt cx="3421148" cy="2017931"/>
            </a:xfrm>
          </p:grpSpPr>
          <p:pic>
            <p:nvPicPr>
              <p:cNvPr id="10" name="図 9">
                <a:extLst>
                  <a:ext uri="{FF2B5EF4-FFF2-40B4-BE49-F238E27FC236}">
                    <a16:creationId xmlns:a16="http://schemas.microsoft.com/office/drawing/2014/main" id="{4F23BC83-5F5C-C942-9385-CDA6658D04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47000" y="3292191"/>
                <a:ext cx="3421147" cy="1788000"/>
              </a:xfrm>
              <a:prstGeom prst="rect">
                <a:avLst/>
              </a:prstGeom>
            </p:spPr>
          </p:pic>
          <p:sp>
            <p:nvSpPr>
              <p:cNvPr id="11" name="四角形: 角を丸くする 71">
                <a:extLst>
                  <a:ext uri="{FF2B5EF4-FFF2-40B4-BE49-F238E27FC236}">
                    <a16:creationId xmlns:a16="http://schemas.microsoft.com/office/drawing/2014/main" id="{F51137DB-1E0C-9043-86A7-B42C1D1A954B}"/>
                  </a:ext>
                </a:extLst>
              </p:cNvPr>
              <p:cNvSpPr/>
              <p:nvPr/>
            </p:nvSpPr>
            <p:spPr>
              <a:xfrm>
                <a:off x="146999" y="4432851"/>
                <a:ext cx="3421147" cy="308113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直線矢印コネクタ 11">
                <a:extLst>
                  <a:ext uri="{FF2B5EF4-FFF2-40B4-BE49-F238E27FC236}">
                    <a16:creationId xmlns:a16="http://schemas.microsoft.com/office/drawing/2014/main" id="{C94B2501-0445-2449-8A29-54C4168EE1F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001617" y="3986111"/>
                <a:ext cx="0" cy="493284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直線矢印コネクタ 12">
                <a:extLst>
                  <a:ext uri="{FF2B5EF4-FFF2-40B4-BE49-F238E27FC236}">
                    <a16:creationId xmlns:a16="http://schemas.microsoft.com/office/drawing/2014/main" id="{D8B3C47C-CF5C-1C43-80DD-B67F2F9EC12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001617" y="4671894"/>
                <a:ext cx="9939" cy="638228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四角形: 角を丸くする 71">
              <a:extLst>
                <a:ext uri="{FF2B5EF4-FFF2-40B4-BE49-F238E27FC236}">
                  <a16:creationId xmlns:a16="http://schemas.microsoft.com/office/drawing/2014/main" id="{5543F4BA-D0F5-7F43-BC08-A9D2CE4435B4}"/>
                </a:ext>
              </a:extLst>
            </p:cNvPr>
            <p:cNvSpPr/>
            <p:nvPr/>
          </p:nvSpPr>
          <p:spPr>
            <a:xfrm>
              <a:off x="4050945" y="3655813"/>
              <a:ext cx="4771958" cy="26654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" name="右矢印 8">
              <a:extLst>
                <a:ext uri="{FF2B5EF4-FFF2-40B4-BE49-F238E27FC236}">
                  <a16:creationId xmlns:a16="http://schemas.microsoft.com/office/drawing/2014/main" id="{9B61D6D2-3D38-A245-A178-4B73AC573ABE}"/>
                </a:ext>
              </a:extLst>
            </p:cNvPr>
            <p:cNvSpPr/>
            <p:nvPr/>
          </p:nvSpPr>
          <p:spPr>
            <a:xfrm>
              <a:off x="3342170" y="2945201"/>
              <a:ext cx="904461" cy="693667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855B8276-27D9-E940-BA3C-4016DD0CCABC}"/>
              </a:ext>
            </a:extLst>
          </p:cNvPr>
          <p:cNvGrpSpPr/>
          <p:nvPr/>
        </p:nvGrpSpPr>
        <p:grpSpPr>
          <a:xfrm>
            <a:off x="1969865" y="935927"/>
            <a:ext cx="5581859" cy="1246495"/>
            <a:chOff x="1781070" y="307999"/>
            <a:chExt cx="5581859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E0F1E97A-27E5-834C-9069-3510505F2A18}"/>
                </a:ext>
              </a:extLst>
            </p:cNvPr>
            <p:cNvSpPr txBox="1"/>
            <p:nvPr/>
          </p:nvSpPr>
          <p:spPr>
            <a:xfrm>
              <a:off x="1781070" y="307999"/>
              <a:ext cx="5581859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線を上下に動かすことで音量を調節できます。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線の高さに合わせて波形も動きます。</a:t>
              </a:r>
              <a:endParaRPr kumimoji="1" lang="en-US" altLang="ja-JP" sz="2000" dirty="0"/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4A69243F-3A3B-5847-BE72-8F59EC8E5F80}"/>
                </a:ext>
              </a:extLst>
            </p:cNvPr>
            <p:cNvSpPr txBox="1"/>
            <p:nvPr/>
          </p:nvSpPr>
          <p:spPr>
            <a:xfrm>
              <a:off x="2294609" y="395841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じょうげ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B3470EF1-900D-0647-8D12-00B368486A38}"/>
                </a:ext>
              </a:extLst>
            </p:cNvPr>
            <p:cNvSpPr txBox="1"/>
            <p:nvPr/>
          </p:nvSpPr>
          <p:spPr>
            <a:xfrm>
              <a:off x="3025340" y="39584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B0661847-2C4D-FD4F-A673-C8D11564F663}"/>
                </a:ext>
              </a:extLst>
            </p:cNvPr>
            <p:cNvSpPr txBox="1"/>
            <p:nvPr/>
          </p:nvSpPr>
          <p:spPr>
            <a:xfrm>
              <a:off x="4591220" y="39584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おんりょう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9F97A03-6DC1-1C4A-8E17-BA0373B93BA9}"/>
                </a:ext>
              </a:extLst>
            </p:cNvPr>
            <p:cNvSpPr txBox="1"/>
            <p:nvPr/>
          </p:nvSpPr>
          <p:spPr>
            <a:xfrm>
              <a:off x="5340143" y="395841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ちょうせつ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F6FF85E4-7520-1745-8C63-27EF3711622B}"/>
                </a:ext>
              </a:extLst>
            </p:cNvPr>
            <p:cNvSpPr txBox="1"/>
            <p:nvPr/>
          </p:nvSpPr>
          <p:spPr>
            <a:xfrm>
              <a:off x="1796298" y="9833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302D4499-77AB-ED48-854D-98880EECF42E}"/>
                </a:ext>
              </a:extLst>
            </p:cNvPr>
            <p:cNvSpPr txBox="1"/>
            <p:nvPr/>
          </p:nvSpPr>
          <p:spPr>
            <a:xfrm>
              <a:off x="2269606" y="9833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たか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07EFABE-5009-C543-8802-FE7AB13FBD6F}"/>
                </a:ext>
              </a:extLst>
            </p:cNvPr>
            <p:cNvSpPr txBox="1"/>
            <p:nvPr/>
          </p:nvSpPr>
          <p:spPr>
            <a:xfrm>
              <a:off x="3090826" y="983310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あ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C6427C7-4438-F847-859B-2746C4798B51}"/>
                </a:ext>
              </a:extLst>
            </p:cNvPr>
            <p:cNvSpPr txBox="1"/>
            <p:nvPr/>
          </p:nvSpPr>
          <p:spPr>
            <a:xfrm>
              <a:off x="4214210" y="983310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はけい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1C31D7F-DE69-D844-90B0-6CC50CA02CF5}"/>
                </a:ext>
              </a:extLst>
            </p:cNvPr>
            <p:cNvSpPr txBox="1"/>
            <p:nvPr/>
          </p:nvSpPr>
          <p:spPr>
            <a:xfrm>
              <a:off x="4826455" y="983310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うご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778B9999-6167-3345-BD8A-E988F6220515}"/>
                </a:ext>
              </a:extLst>
            </p:cNvPr>
            <p:cNvSpPr txBox="1"/>
            <p:nvPr/>
          </p:nvSpPr>
          <p:spPr>
            <a:xfrm>
              <a:off x="1781070" y="39584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せん</a:t>
              </a:r>
            </a:p>
          </p:txBody>
        </p: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9866514-2F3E-4C4C-AFDF-55AB8BA98023}"/>
              </a:ext>
            </a:extLst>
          </p:cNvPr>
          <p:cNvGrpSpPr/>
          <p:nvPr/>
        </p:nvGrpSpPr>
        <p:grpSpPr>
          <a:xfrm>
            <a:off x="549018" y="4107513"/>
            <a:ext cx="5394769" cy="1060430"/>
            <a:chOff x="76253" y="4461166"/>
            <a:chExt cx="5394769" cy="1060430"/>
          </a:xfrm>
        </p:grpSpPr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99B9BD5E-5F7A-7B41-BBDB-5011EF86D33A}"/>
                </a:ext>
              </a:extLst>
            </p:cNvPr>
            <p:cNvGrpSpPr/>
            <p:nvPr/>
          </p:nvGrpSpPr>
          <p:grpSpPr>
            <a:xfrm>
              <a:off x="1927891" y="4461166"/>
              <a:ext cx="3543131" cy="1060430"/>
              <a:chOff x="1577631" y="5085687"/>
              <a:chExt cx="9157043" cy="1100978"/>
            </a:xfrm>
          </p:grpSpPr>
          <p:sp>
            <p:nvSpPr>
              <p:cNvPr id="34" name="吹き出し: 角を丸めた四角形 60">
                <a:extLst>
                  <a:ext uri="{FF2B5EF4-FFF2-40B4-BE49-F238E27FC236}">
                    <a16:creationId xmlns:a16="http://schemas.microsoft.com/office/drawing/2014/main" id="{63809C1B-0C4A-784D-954C-4FEA557C25AB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テキスト ボックス 34">
                <a:extLst>
                  <a:ext uri="{FF2B5EF4-FFF2-40B4-BE49-F238E27FC236}">
                    <a16:creationId xmlns:a16="http://schemas.microsoft.com/office/drawing/2014/main" id="{7F092794-0305-D341-8371-B577CAA16B1A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50" cy="1046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線を上にすると音量が大きく、</a:t>
                </a:r>
                <a:endParaRPr kumimoji="1" lang="en-US" altLang="ja-JP" sz="1600" b="1" dirty="0">
                  <a:solidFill>
                    <a:schemeClr val="accent4"/>
                  </a:solidFill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下にすると小さくなる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</p:txBody>
          </p:sp>
        </p:grp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DEB7A06B-3425-7C49-B9CB-11292F464A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6253" y="4489112"/>
              <a:ext cx="1342120" cy="1018718"/>
            </a:xfrm>
            <a:prstGeom prst="rect">
              <a:avLst/>
            </a:prstGeom>
          </p:spPr>
        </p:pic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AA5CA63C-0EF9-8444-8039-59E3904F9423}"/>
                </a:ext>
              </a:extLst>
            </p:cNvPr>
            <p:cNvSpPr txBox="1"/>
            <p:nvPr/>
          </p:nvSpPr>
          <p:spPr>
            <a:xfrm>
              <a:off x="1998423" y="448755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せん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0E514B6C-8CC4-7248-952C-E4014D9CF6E6}"/>
                </a:ext>
              </a:extLst>
            </p:cNvPr>
            <p:cNvSpPr txBox="1"/>
            <p:nvPr/>
          </p:nvSpPr>
          <p:spPr>
            <a:xfrm>
              <a:off x="2388189" y="448755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うえ</a:t>
              </a: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FC6AEE93-0E07-C042-9A34-7CE1FD50781C}"/>
                </a:ext>
              </a:extLst>
            </p:cNvPr>
            <p:cNvSpPr txBox="1"/>
            <p:nvPr/>
          </p:nvSpPr>
          <p:spPr>
            <a:xfrm>
              <a:off x="3304561" y="4487552"/>
              <a:ext cx="889987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おんりょう</a:t>
              </a:r>
            </a:p>
          </p:txBody>
        </p:sp>
        <p:sp>
          <p:nvSpPr>
            <p:cNvPr id="31" name="テキスト ボックス 30">
              <a:extLst>
                <a:ext uri="{FF2B5EF4-FFF2-40B4-BE49-F238E27FC236}">
                  <a16:creationId xmlns:a16="http://schemas.microsoft.com/office/drawing/2014/main" id="{E98D48E9-D66B-BE4D-B1A2-5D1C1694D47C}"/>
                </a:ext>
              </a:extLst>
            </p:cNvPr>
            <p:cNvSpPr txBox="1"/>
            <p:nvPr/>
          </p:nvSpPr>
          <p:spPr>
            <a:xfrm>
              <a:off x="4050945" y="4487552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おお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5AADBBB-CA4B-5546-9C27-9303F5BB5199}"/>
                </a:ext>
              </a:extLst>
            </p:cNvPr>
            <p:cNvSpPr txBox="1"/>
            <p:nvPr/>
          </p:nvSpPr>
          <p:spPr>
            <a:xfrm>
              <a:off x="2032365" y="497847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した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7A0E818A-7206-2C4D-AA23-42E6FD3AE043}"/>
                </a:ext>
              </a:extLst>
            </p:cNvPr>
            <p:cNvSpPr txBox="1"/>
            <p:nvPr/>
          </p:nvSpPr>
          <p:spPr>
            <a:xfrm>
              <a:off x="2980743" y="4978471"/>
              <a:ext cx="466794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>
                  <a:solidFill>
                    <a:schemeClr val="accent4"/>
                  </a:solidFill>
                </a:rPr>
                <a:t>ちい</a:t>
              </a:r>
            </a:p>
          </p:txBody>
        </p:sp>
      </p:grpSp>
      <p:pic>
        <p:nvPicPr>
          <p:cNvPr id="36" name="図 35">
            <a:extLst>
              <a:ext uri="{FF2B5EF4-FFF2-40B4-BE49-F238E27FC236}">
                <a16:creationId xmlns:a16="http://schemas.microsoft.com/office/drawing/2014/main" id="{EB6E4D8B-1F92-4845-A323-E5BC4857C0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flipH="1">
            <a:off x="6221580" y="4886428"/>
            <a:ext cx="1023528" cy="1877473"/>
          </a:xfrm>
          <a:prstGeom prst="rect">
            <a:avLst/>
          </a:prstGeom>
        </p:spPr>
      </p:pic>
      <p:grpSp>
        <p:nvGrpSpPr>
          <p:cNvPr id="37" name="グループ化 36">
            <a:extLst>
              <a:ext uri="{FF2B5EF4-FFF2-40B4-BE49-F238E27FC236}">
                <a16:creationId xmlns:a16="http://schemas.microsoft.com/office/drawing/2014/main" id="{5758E59C-D317-5845-A6F2-AFD8D6A5F135}"/>
              </a:ext>
            </a:extLst>
          </p:cNvPr>
          <p:cNvGrpSpPr/>
          <p:nvPr/>
        </p:nvGrpSpPr>
        <p:grpSpPr>
          <a:xfrm>
            <a:off x="2360477" y="5443923"/>
            <a:ext cx="3219971" cy="1146271"/>
            <a:chOff x="3313716" y="5570798"/>
            <a:chExt cx="3219971" cy="1146271"/>
          </a:xfrm>
        </p:grpSpPr>
        <p:grpSp>
          <p:nvGrpSpPr>
            <p:cNvPr id="38" name="グループ化 37">
              <a:extLst>
                <a:ext uri="{FF2B5EF4-FFF2-40B4-BE49-F238E27FC236}">
                  <a16:creationId xmlns:a16="http://schemas.microsoft.com/office/drawing/2014/main" id="{FEACAE09-86E7-4845-A021-831F955BA1E9}"/>
                </a:ext>
              </a:extLst>
            </p:cNvPr>
            <p:cNvGrpSpPr/>
            <p:nvPr/>
          </p:nvGrpSpPr>
          <p:grpSpPr>
            <a:xfrm>
              <a:off x="3342171" y="5570798"/>
              <a:ext cx="3191516" cy="1146271"/>
              <a:chOff x="1577632" y="4603865"/>
              <a:chExt cx="10170682" cy="1461577"/>
            </a:xfrm>
          </p:grpSpPr>
          <p:sp>
            <p:nvSpPr>
              <p:cNvPr id="45" name="吹き出し: 角を丸めた四角形 60">
                <a:extLst>
                  <a:ext uri="{FF2B5EF4-FFF2-40B4-BE49-F238E27FC236}">
                    <a16:creationId xmlns:a16="http://schemas.microsoft.com/office/drawing/2014/main" id="{9ED864F1-BFF2-0A4B-836F-C6D25E752D8A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55784"/>
                  <a:gd name="adj2" fmla="val 16253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46" name="テキスト ボックス 45">
                <a:extLst>
                  <a:ext uri="{FF2B5EF4-FFF2-40B4-BE49-F238E27FC236}">
                    <a16:creationId xmlns:a16="http://schemas.microsoft.com/office/drawing/2014/main" id="{490CFA3B-C778-7948-8F6E-018556E7DAAB}"/>
                  </a:ext>
                </a:extLst>
              </p:cNvPr>
              <p:cNvSpPr txBox="1"/>
              <p:nvPr/>
            </p:nvSpPr>
            <p:spPr>
              <a:xfrm>
                <a:off x="1577632" y="4603865"/>
                <a:ext cx="10170682" cy="12950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実際に動画を再生すると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音量の大きさが確認できるよ！</a:t>
                </a:r>
                <a:endParaRPr kumimoji="1" lang="en-US" altLang="ja-JP" sz="1600" dirty="0"/>
              </a:p>
            </p:txBody>
          </p:sp>
        </p:grp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142E3A6-81FE-BC44-BAD4-A35A4EF6DEFA}"/>
                </a:ext>
              </a:extLst>
            </p:cNvPr>
            <p:cNvSpPr txBox="1"/>
            <p:nvPr/>
          </p:nvSpPr>
          <p:spPr>
            <a:xfrm>
              <a:off x="3350755" y="560957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じっさい</a:t>
              </a:r>
            </a:p>
          </p:txBody>
        </p:sp>
        <p:sp>
          <p:nvSpPr>
            <p:cNvPr id="40" name="テキスト ボックス 39">
              <a:extLst>
                <a:ext uri="{FF2B5EF4-FFF2-40B4-BE49-F238E27FC236}">
                  <a16:creationId xmlns:a16="http://schemas.microsoft.com/office/drawing/2014/main" id="{C89A2BF1-5583-7E41-9D72-0CD48FFD8083}"/>
                </a:ext>
              </a:extLst>
            </p:cNvPr>
            <p:cNvSpPr txBox="1"/>
            <p:nvPr/>
          </p:nvSpPr>
          <p:spPr>
            <a:xfrm>
              <a:off x="3991887" y="5609572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どうが</a:t>
              </a: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780F2402-5414-6A41-8D72-5406CC996A88}"/>
                </a:ext>
              </a:extLst>
            </p:cNvPr>
            <p:cNvSpPr txBox="1"/>
            <p:nvPr/>
          </p:nvSpPr>
          <p:spPr>
            <a:xfrm>
              <a:off x="4536157" y="5609572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さいせい</a:t>
              </a: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AA496F60-C64A-6A47-81C8-29F500CB0C28}"/>
                </a:ext>
              </a:extLst>
            </p:cNvPr>
            <p:cNvSpPr txBox="1"/>
            <p:nvPr/>
          </p:nvSpPr>
          <p:spPr>
            <a:xfrm>
              <a:off x="3313716" y="6109555"/>
              <a:ext cx="76174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おんりょう</a:t>
              </a: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BFB0FAB0-FBCA-5E44-A3B4-729D3B033D3B}"/>
                </a:ext>
              </a:extLst>
            </p:cNvPr>
            <p:cNvSpPr txBox="1"/>
            <p:nvPr/>
          </p:nvSpPr>
          <p:spPr>
            <a:xfrm>
              <a:off x="3961151" y="6109555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おお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1B1B20C6-53AF-9544-8896-D65BF55B281C}"/>
                </a:ext>
              </a:extLst>
            </p:cNvPr>
            <p:cNvSpPr txBox="1"/>
            <p:nvPr/>
          </p:nvSpPr>
          <p:spPr>
            <a:xfrm>
              <a:off x="4780625" y="6109555"/>
              <a:ext cx="646331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かくにん</a:t>
              </a:r>
            </a:p>
          </p:txBody>
        </p:sp>
      </p:grpSp>
      <p:sp>
        <p:nvSpPr>
          <p:cNvPr id="51" name="タイトル 2">
            <a:extLst>
              <a:ext uri="{FF2B5EF4-FFF2-40B4-BE49-F238E27FC236}">
                <a16:creationId xmlns:a16="http://schemas.microsoft.com/office/drawing/2014/main" id="{E4FC5978-7081-A144-8745-DB7170028A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2497" y="263247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30C543D3-057D-B549-84D7-72EB4CA67252}"/>
              </a:ext>
            </a:extLst>
          </p:cNvPr>
          <p:cNvSpPr txBox="1"/>
          <p:nvPr/>
        </p:nvSpPr>
        <p:spPr>
          <a:xfrm>
            <a:off x="352497" y="18296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3D2B05DA-C475-4D42-B067-31DFC753B5E9}"/>
              </a:ext>
            </a:extLst>
          </p:cNvPr>
          <p:cNvSpPr txBox="1"/>
          <p:nvPr/>
        </p:nvSpPr>
        <p:spPr>
          <a:xfrm>
            <a:off x="970015" y="182969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023F51A3-EAA8-514F-B23B-2AAE60BA1EA0}"/>
              </a:ext>
            </a:extLst>
          </p:cNvPr>
          <p:cNvSpPr txBox="1"/>
          <p:nvPr/>
        </p:nvSpPr>
        <p:spPr>
          <a:xfrm>
            <a:off x="1857329" y="182969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361847788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 9">
            <a:extLst>
              <a:ext uri="{FF2B5EF4-FFF2-40B4-BE49-F238E27FC236}">
                <a16:creationId xmlns:a16="http://schemas.microsoft.com/office/drawing/2014/main" id="{E6744E1F-0114-B940-8E38-81CDFA15E9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442" y="2266171"/>
            <a:ext cx="7450006" cy="4358010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A36A50A3-8356-1643-82AC-EE416DCA2069}"/>
              </a:ext>
            </a:extLst>
          </p:cNvPr>
          <p:cNvSpPr/>
          <p:nvPr/>
        </p:nvSpPr>
        <p:spPr>
          <a:xfrm>
            <a:off x="804152" y="2613992"/>
            <a:ext cx="3570547" cy="210709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2" name="四角形: 角を丸くする 71">
            <a:extLst>
              <a:ext uri="{FF2B5EF4-FFF2-40B4-BE49-F238E27FC236}">
                <a16:creationId xmlns:a16="http://schemas.microsoft.com/office/drawing/2014/main" id="{CC4565AA-8365-D649-B427-C641B75A11F2}"/>
              </a:ext>
            </a:extLst>
          </p:cNvPr>
          <p:cNvSpPr/>
          <p:nvPr/>
        </p:nvSpPr>
        <p:spPr>
          <a:xfrm>
            <a:off x="1621295" y="6217005"/>
            <a:ext cx="4610540" cy="40717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CBD2625B-374B-D54B-9EBC-5DF1E3564DEB}"/>
              </a:ext>
            </a:extLst>
          </p:cNvPr>
          <p:cNvGrpSpPr/>
          <p:nvPr/>
        </p:nvGrpSpPr>
        <p:grpSpPr>
          <a:xfrm>
            <a:off x="5527592" y="5353990"/>
            <a:ext cx="1757792" cy="564742"/>
            <a:chOff x="2991639" y="705694"/>
            <a:chExt cx="4034034" cy="564742"/>
          </a:xfrm>
        </p:grpSpPr>
        <p:sp>
          <p:nvSpPr>
            <p:cNvPr id="14" name="吹き出し: 角を丸めた四角形 19">
              <a:extLst>
                <a:ext uri="{FF2B5EF4-FFF2-40B4-BE49-F238E27FC236}">
                  <a16:creationId xmlns:a16="http://schemas.microsoft.com/office/drawing/2014/main" id="{6B7E41D0-C58B-614D-ACA2-D9B30F14D210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4758"/>
                <a:gd name="adj2" fmla="val 9394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C5A38F01-454C-6E4A-BC80-53DE446F048B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ダブルクリック</a:t>
              </a:r>
              <a:endParaRPr kumimoji="1" lang="en-US" altLang="ja-JP" sz="1600" dirty="0"/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DE6B02-DDE3-5646-A9CC-0E4BE97ABC49}"/>
              </a:ext>
            </a:extLst>
          </p:cNvPr>
          <p:cNvGrpSpPr/>
          <p:nvPr/>
        </p:nvGrpSpPr>
        <p:grpSpPr>
          <a:xfrm>
            <a:off x="1333940" y="1273741"/>
            <a:ext cx="5185249" cy="1313937"/>
            <a:chOff x="804152" y="803098"/>
            <a:chExt cx="5185249" cy="131393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338E80CA-06AB-8C4E-A433-7A332CDBFCA0}"/>
                </a:ext>
              </a:extLst>
            </p:cNvPr>
            <p:cNvGrpSpPr/>
            <p:nvPr/>
          </p:nvGrpSpPr>
          <p:grpSpPr>
            <a:xfrm>
              <a:off x="804152" y="803098"/>
              <a:ext cx="5185249" cy="1313937"/>
              <a:chOff x="2991639" y="727905"/>
              <a:chExt cx="3818959" cy="1508105"/>
            </a:xfrm>
          </p:grpSpPr>
          <p:sp>
            <p:nvSpPr>
              <p:cNvPr id="8" name="吹き出し: 角を丸めた四角形 19">
                <a:extLst>
                  <a:ext uri="{FF2B5EF4-FFF2-40B4-BE49-F238E27FC236}">
                    <a16:creationId xmlns:a16="http://schemas.microsoft.com/office/drawing/2014/main" id="{7F4183E4-5FCE-0B44-BBBF-4E49ABC2D609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08105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テキスト ボックス 8">
                <a:extLst>
                  <a:ext uri="{FF2B5EF4-FFF2-40B4-BE49-F238E27FC236}">
                    <a16:creationId xmlns:a16="http://schemas.microsoft.com/office/drawing/2014/main" id="{38BCF617-FC31-274D-B622-EE7D321E8DC1}"/>
                  </a:ext>
                </a:extLst>
              </p:cNvPr>
              <p:cNvSpPr txBox="1"/>
              <p:nvPr/>
            </p:nvSpPr>
            <p:spPr>
              <a:xfrm>
                <a:off x="3101673" y="899080"/>
                <a:ext cx="3708925" cy="11657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/>
                  <a:t>音楽素材をタイムライン上でダブルクリック</a:t>
                </a:r>
                <a:r>
                  <a:rPr kumimoji="1" lang="ja-JP" altLang="en-US" sz="1600"/>
                  <a:t>すると、細かい調節項目が出てくるよ！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F9DF9C19-C84B-EC49-A7D0-4D0E714ECE81}"/>
                </a:ext>
              </a:extLst>
            </p:cNvPr>
            <p:cNvSpPr txBox="1"/>
            <p:nvPr/>
          </p:nvSpPr>
          <p:spPr>
            <a:xfrm>
              <a:off x="953552" y="987270"/>
              <a:ext cx="992579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おんがくそざい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4916214-08B5-194B-98F1-C8732E32CDD2}"/>
                </a:ext>
              </a:extLst>
            </p:cNvPr>
            <p:cNvSpPr txBox="1"/>
            <p:nvPr/>
          </p:nvSpPr>
          <p:spPr>
            <a:xfrm>
              <a:off x="3082118" y="987270"/>
              <a:ext cx="530915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じょう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716E0A36-9038-6441-A66D-E5147C4B9EDB}"/>
                </a:ext>
              </a:extLst>
            </p:cNvPr>
            <p:cNvSpPr txBox="1"/>
            <p:nvPr/>
          </p:nvSpPr>
          <p:spPr>
            <a:xfrm>
              <a:off x="913152" y="1483851"/>
              <a:ext cx="41549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こま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7C51C3F-9A9B-EE44-898B-C6F8FE887A16}"/>
                </a:ext>
              </a:extLst>
            </p:cNvPr>
            <p:cNvSpPr txBox="1"/>
            <p:nvPr/>
          </p:nvSpPr>
          <p:spPr>
            <a:xfrm>
              <a:off x="1398546" y="1483851"/>
              <a:ext cx="122341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ちょうせつこうもく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BA34D394-C805-8F4A-90E6-D836D3DA066C}"/>
                </a:ext>
              </a:extLst>
            </p:cNvPr>
            <p:cNvSpPr txBox="1"/>
            <p:nvPr/>
          </p:nvSpPr>
          <p:spPr>
            <a:xfrm>
              <a:off x="2589260" y="1483851"/>
              <a:ext cx="300082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900"/>
                <a:t>で</a:t>
              </a: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1A4B04E0-5580-7748-B6AF-F8D011B316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18634" y="921427"/>
            <a:ext cx="1062095" cy="1692565"/>
          </a:xfrm>
          <a:prstGeom prst="rect">
            <a:avLst/>
          </a:prstGeom>
        </p:spPr>
      </p:pic>
      <p:sp>
        <p:nvSpPr>
          <p:cNvPr id="18" name="タイトル 2">
            <a:extLst>
              <a:ext uri="{FF2B5EF4-FFF2-40B4-BE49-F238E27FC236}">
                <a16:creationId xmlns:a16="http://schemas.microsoft.com/office/drawing/2014/main" id="{8F3B8F4F-6D9F-6946-BE57-CD04070C7C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0843" y="275619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CF084E99-ECB4-2140-A61E-268E332F2A0E}"/>
              </a:ext>
            </a:extLst>
          </p:cNvPr>
          <p:cNvSpPr txBox="1"/>
          <p:nvPr/>
        </p:nvSpPr>
        <p:spPr>
          <a:xfrm>
            <a:off x="330843" y="19534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D0D24AB7-2BC9-0543-8706-8F59B65A454E}"/>
              </a:ext>
            </a:extLst>
          </p:cNvPr>
          <p:cNvSpPr txBox="1"/>
          <p:nvPr/>
        </p:nvSpPr>
        <p:spPr>
          <a:xfrm>
            <a:off x="948361" y="195341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91F2561C-7E93-864A-953E-D5BE18D2E1AE}"/>
              </a:ext>
            </a:extLst>
          </p:cNvPr>
          <p:cNvSpPr txBox="1"/>
          <p:nvPr/>
        </p:nvSpPr>
        <p:spPr>
          <a:xfrm>
            <a:off x="1835675" y="195341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1320382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4DA4194-2F0F-3843-B224-C91E7898EF8E}"/>
              </a:ext>
            </a:extLst>
          </p:cNvPr>
          <p:cNvGrpSpPr/>
          <p:nvPr/>
        </p:nvGrpSpPr>
        <p:grpSpPr>
          <a:xfrm>
            <a:off x="1273661" y="1032127"/>
            <a:ext cx="6596678" cy="1246495"/>
            <a:chOff x="247739" y="233396"/>
            <a:chExt cx="659667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247739" y="233396"/>
              <a:ext cx="659667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フェードイン</a:t>
              </a:r>
              <a:r>
                <a:rPr kumimoji="1" lang="ja-JP" altLang="en-US" sz="2000"/>
                <a:t>」は、数値を上げると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音楽の最初からだんだん音量が大きくなっていきます。</a:t>
              </a:r>
              <a:endParaRPr kumimoji="1" lang="en-US" altLang="ja-JP" sz="2000" b="1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182CF2C6-20CE-984F-8745-096F6BD2E252}"/>
                </a:ext>
              </a:extLst>
            </p:cNvPr>
            <p:cNvSpPr txBox="1"/>
            <p:nvPr/>
          </p:nvSpPr>
          <p:spPr>
            <a:xfrm>
              <a:off x="2851283" y="30263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すうち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8622F2A-AC42-C24A-8318-04D38C1D864A}"/>
                </a:ext>
              </a:extLst>
            </p:cNvPr>
            <p:cNvSpPr txBox="1"/>
            <p:nvPr/>
          </p:nvSpPr>
          <p:spPr>
            <a:xfrm>
              <a:off x="3617892" y="30263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DDE2C7C9-337B-5A48-9EF3-CD2147E80AFE}"/>
                </a:ext>
              </a:extLst>
            </p:cNvPr>
            <p:cNvSpPr txBox="1"/>
            <p:nvPr/>
          </p:nvSpPr>
          <p:spPr>
            <a:xfrm>
              <a:off x="247739" y="93027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5826ED8-4D22-C14F-93CF-1C5AAE85323D}"/>
                </a:ext>
              </a:extLst>
            </p:cNvPr>
            <p:cNvSpPr txBox="1"/>
            <p:nvPr/>
          </p:nvSpPr>
          <p:spPr>
            <a:xfrm>
              <a:off x="1026305" y="93027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さいしょ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E1E3B2B2-0041-3F4C-9B0C-F8DD8BC3E3CE}"/>
                </a:ext>
              </a:extLst>
            </p:cNvPr>
            <p:cNvSpPr txBox="1"/>
            <p:nvPr/>
          </p:nvSpPr>
          <p:spPr>
            <a:xfrm>
              <a:off x="3007736" y="930274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おんりょう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D0E30E32-4C1F-A240-9BF0-927E8B4B3A45}"/>
                </a:ext>
              </a:extLst>
            </p:cNvPr>
            <p:cNvSpPr txBox="1"/>
            <p:nvPr/>
          </p:nvSpPr>
          <p:spPr>
            <a:xfrm>
              <a:off x="3786302" y="930274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おお</a:t>
              </a:r>
            </a:p>
          </p:txBody>
        </p:sp>
      </p:grp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7B0A0686-F926-D541-9313-06E381016921}"/>
              </a:ext>
            </a:extLst>
          </p:cNvPr>
          <p:cNvGrpSpPr/>
          <p:nvPr/>
        </p:nvGrpSpPr>
        <p:grpSpPr>
          <a:xfrm>
            <a:off x="1273661" y="2690655"/>
            <a:ext cx="6773645" cy="3781130"/>
            <a:chOff x="1565286" y="2843474"/>
            <a:chExt cx="6773645" cy="3781130"/>
          </a:xfrm>
        </p:grpSpPr>
        <p:pic>
          <p:nvPicPr>
            <p:cNvPr id="5" name="図 4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CDB4D130-EA7E-C844-9D6D-CE1C42AAB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65286" y="2843474"/>
              <a:ext cx="6773645" cy="3781130"/>
            </a:xfrm>
            <a:prstGeom prst="rect">
              <a:avLst/>
            </a:prstGeom>
          </p:spPr>
        </p:pic>
        <p:sp>
          <p:nvSpPr>
            <p:cNvPr id="21" name="四角形: 角を丸くする 71">
              <a:extLst>
                <a:ext uri="{FF2B5EF4-FFF2-40B4-BE49-F238E27FC236}">
                  <a16:creationId xmlns:a16="http://schemas.microsoft.com/office/drawing/2014/main" id="{B51E7037-C05D-B746-83C5-388D74E8D425}"/>
                </a:ext>
              </a:extLst>
            </p:cNvPr>
            <p:cNvSpPr/>
            <p:nvPr/>
          </p:nvSpPr>
          <p:spPr>
            <a:xfrm>
              <a:off x="2851283" y="3429000"/>
              <a:ext cx="4610540" cy="20358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sp>
        <p:nvSpPr>
          <p:cNvPr id="14" name="タイトル 2">
            <a:extLst>
              <a:ext uri="{FF2B5EF4-FFF2-40B4-BE49-F238E27FC236}">
                <a16:creationId xmlns:a16="http://schemas.microsoft.com/office/drawing/2014/main" id="{586A071D-2F54-EF45-9814-236892E43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285281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A4A455A-27AA-BF48-B50E-07BA413D3013}"/>
              </a:ext>
            </a:extLst>
          </p:cNvPr>
          <p:cNvSpPr txBox="1"/>
          <p:nvPr/>
        </p:nvSpPr>
        <p:spPr>
          <a:xfrm>
            <a:off x="337930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3CDE4F3-7741-E242-ADAE-912A6C46B6DB}"/>
              </a:ext>
            </a:extLst>
          </p:cNvPr>
          <p:cNvSpPr txBox="1"/>
          <p:nvPr/>
        </p:nvSpPr>
        <p:spPr>
          <a:xfrm>
            <a:off x="955448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10D22C21-BCD3-AB40-ADC3-A3FAEDEADFC3}"/>
              </a:ext>
            </a:extLst>
          </p:cNvPr>
          <p:cNvSpPr txBox="1"/>
          <p:nvPr/>
        </p:nvSpPr>
        <p:spPr>
          <a:xfrm>
            <a:off x="1842762" y="20500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2743338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4D9DB84-BC66-6B41-B9D2-D36BEBFC66CB}"/>
              </a:ext>
            </a:extLst>
          </p:cNvPr>
          <p:cNvGrpSpPr/>
          <p:nvPr/>
        </p:nvGrpSpPr>
        <p:grpSpPr>
          <a:xfrm>
            <a:off x="680507" y="2251245"/>
            <a:ext cx="8070052" cy="4504800"/>
            <a:chOff x="1405713" y="2401346"/>
            <a:chExt cx="6773645" cy="3781130"/>
          </a:xfrm>
        </p:grpSpPr>
        <p:pic>
          <p:nvPicPr>
            <p:cNvPr id="5" name="図 4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65848008-95AF-8D4A-8895-1F5C4CECA37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405713" y="2401346"/>
              <a:ext cx="6773645" cy="3781130"/>
            </a:xfrm>
            <a:prstGeom prst="rect">
              <a:avLst/>
            </a:prstGeom>
          </p:spPr>
        </p:pic>
        <p:sp>
          <p:nvSpPr>
            <p:cNvPr id="6" name="四角形: 角を丸くする 71">
              <a:extLst>
                <a:ext uri="{FF2B5EF4-FFF2-40B4-BE49-F238E27FC236}">
                  <a16:creationId xmlns:a16="http://schemas.microsoft.com/office/drawing/2014/main" id="{CA5C8773-D179-2C43-9A85-761EEE65F676}"/>
                </a:ext>
              </a:extLst>
            </p:cNvPr>
            <p:cNvSpPr/>
            <p:nvPr/>
          </p:nvSpPr>
          <p:spPr>
            <a:xfrm>
              <a:off x="2811090" y="3225412"/>
              <a:ext cx="4610540" cy="311608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1BF16AE-3184-E941-B541-5848DCEC76AD}"/>
              </a:ext>
            </a:extLst>
          </p:cNvPr>
          <p:cNvGrpSpPr/>
          <p:nvPr/>
        </p:nvGrpSpPr>
        <p:grpSpPr>
          <a:xfrm>
            <a:off x="1297218" y="825263"/>
            <a:ext cx="7508852" cy="1246495"/>
            <a:chOff x="1843872" y="287901"/>
            <a:chExt cx="633548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D8B4E710-1DC5-5A49-BC1C-9941BA3148A5}"/>
                </a:ext>
              </a:extLst>
            </p:cNvPr>
            <p:cNvSpPr txBox="1"/>
            <p:nvPr/>
          </p:nvSpPr>
          <p:spPr>
            <a:xfrm>
              <a:off x="1843872" y="287901"/>
              <a:ext cx="6335486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フェードアウト</a:t>
              </a:r>
              <a:r>
                <a:rPr kumimoji="1" lang="ja-JP" altLang="en-US" sz="2000"/>
                <a:t>」は数値を上げると、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 b="1"/>
                <a:t>音楽の終わりにつれてだんだん音量が小さくなっていきます。</a:t>
              </a:r>
              <a:endParaRPr kumimoji="1" lang="en-US" altLang="ja-JP" sz="2000" b="1" dirty="0"/>
            </a:p>
          </p:txBody>
        </p:sp>
        <p:sp>
          <p:nvSpPr>
            <p:cNvPr id="7" name="テキスト ボックス 6">
              <a:extLst>
                <a:ext uri="{FF2B5EF4-FFF2-40B4-BE49-F238E27FC236}">
                  <a16:creationId xmlns:a16="http://schemas.microsoft.com/office/drawing/2014/main" id="{DF494C1B-548E-284A-91AD-45ECB916E469}"/>
                </a:ext>
              </a:extLst>
            </p:cNvPr>
            <p:cNvSpPr txBox="1"/>
            <p:nvPr/>
          </p:nvSpPr>
          <p:spPr>
            <a:xfrm>
              <a:off x="4037535" y="39604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すうち</a:t>
              </a:r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0EAF70FD-470F-484E-93A4-F70C7C8D23F9}"/>
                </a:ext>
              </a:extLst>
            </p:cNvPr>
            <p:cNvSpPr txBox="1"/>
            <p:nvPr/>
          </p:nvSpPr>
          <p:spPr>
            <a:xfrm>
              <a:off x="4688399" y="381519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B065B86C-F356-0649-9A83-C50A7C74629A}"/>
                </a:ext>
              </a:extLst>
            </p:cNvPr>
            <p:cNvSpPr txBox="1"/>
            <p:nvPr/>
          </p:nvSpPr>
          <p:spPr>
            <a:xfrm>
              <a:off x="1843872" y="98487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B80587B2-D715-DC41-8FA2-DC7376AB0AE9}"/>
                </a:ext>
              </a:extLst>
            </p:cNvPr>
            <p:cNvSpPr txBox="1"/>
            <p:nvPr/>
          </p:nvSpPr>
          <p:spPr>
            <a:xfrm>
              <a:off x="2556786" y="98487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C2D0E43-BDC9-2A4A-86EC-94FE62EFEA6B}"/>
                </a:ext>
              </a:extLst>
            </p:cNvPr>
            <p:cNvSpPr txBox="1"/>
            <p:nvPr/>
          </p:nvSpPr>
          <p:spPr>
            <a:xfrm>
              <a:off x="4844852" y="984871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おんりょう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50639A83-F8EB-DC44-AB15-E6FE437C7F7B}"/>
                </a:ext>
              </a:extLst>
            </p:cNvPr>
            <p:cNvSpPr txBox="1"/>
            <p:nvPr/>
          </p:nvSpPr>
          <p:spPr>
            <a:xfrm>
              <a:off x="5450146" y="984871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ちい</a:t>
              </a:r>
            </a:p>
          </p:txBody>
        </p:sp>
      </p:grpSp>
      <p:sp>
        <p:nvSpPr>
          <p:cNvPr id="18" name="タイトル 2">
            <a:extLst>
              <a:ext uri="{FF2B5EF4-FFF2-40B4-BE49-F238E27FC236}">
                <a16:creationId xmlns:a16="http://schemas.microsoft.com/office/drawing/2014/main" id="{DA4B3607-641D-8149-BCEB-22BE854922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285281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55015B86-4A24-9E47-98D0-4326653D3C32}"/>
              </a:ext>
            </a:extLst>
          </p:cNvPr>
          <p:cNvSpPr txBox="1"/>
          <p:nvPr/>
        </p:nvSpPr>
        <p:spPr>
          <a:xfrm>
            <a:off x="337930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716C3154-8198-EE47-A53A-F41577C664C0}"/>
              </a:ext>
            </a:extLst>
          </p:cNvPr>
          <p:cNvSpPr txBox="1"/>
          <p:nvPr/>
        </p:nvSpPr>
        <p:spPr>
          <a:xfrm>
            <a:off x="955448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3FA6D62D-E4A5-B24E-B95C-FBBE1F7A0E04}"/>
              </a:ext>
            </a:extLst>
          </p:cNvPr>
          <p:cNvSpPr txBox="1"/>
          <p:nvPr/>
        </p:nvSpPr>
        <p:spPr>
          <a:xfrm>
            <a:off x="1842762" y="20500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260693961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コンピューターのスクリーンショット&#10;&#10;自動的に生成された説明">
            <a:extLst>
              <a:ext uri="{FF2B5EF4-FFF2-40B4-BE49-F238E27FC236}">
                <a16:creationId xmlns:a16="http://schemas.microsoft.com/office/drawing/2014/main" id="{30DF0198-CB43-694D-82F7-F7E33BCA20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5556" y="2104172"/>
            <a:ext cx="7046935" cy="3933684"/>
          </a:xfrm>
          <a:prstGeom prst="rect">
            <a:avLst/>
          </a:prstGeom>
        </p:spPr>
      </p:pic>
      <p:sp>
        <p:nvSpPr>
          <p:cNvPr id="5" name="四角形: 角を丸くする 71">
            <a:extLst>
              <a:ext uri="{FF2B5EF4-FFF2-40B4-BE49-F238E27FC236}">
                <a16:creationId xmlns:a16="http://schemas.microsoft.com/office/drawing/2014/main" id="{C45711A1-CC5C-6F48-9FD5-6D6406BF2C6F}"/>
              </a:ext>
            </a:extLst>
          </p:cNvPr>
          <p:cNvSpPr/>
          <p:nvPr/>
        </p:nvSpPr>
        <p:spPr>
          <a:xfrm>
            <a:off x="2266730" y="3255229"/>
            <a:ext cx="4610540" cy="20358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5F62751E-8B5D-C442-9A1C-DDFF08DFE9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6981" y="4949773"/>
            <a:ext cx="1090465" cy="1847439"/>
          </a:xfrm>
          <a:prstGeom prst="rect">
            <a:avLst/>
          </a:prstGeom>
        </p:spPr>
      </p:pic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AA96836C-DE5B-3F42-A2C2-6F7630F5B50C}"/>
              </a:ext>
            </a:extLst>
          </p:cNvPr>
          <p:cNvGrpSpPr/>
          <p:nvPr/>
        </p:nvGrpSpPr>
        <p:grpSpPr>
          <a:xfrm>
            <a:off x="941473" y="1213173"/>
            <a:ext cx="6853158" cy="630942"/>
            <a:chOff x="950684" y="96938"/>
            <a:chExt cx="6853158" cy="630942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950684" y="96938"/>
              <a:ext cx="6853158" cy="63094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ピッチ</a:t>
              </a:r>
              <a:r>
                <a:rPr kumimoji="1" lang="ja-JP" altLang="en-US" sz="2000"/>
                <a:t>」の数値を上げると、</a:t>
              </a:r>
              <a:r>
                <a:rPr kumimoji="1" lang="ja-JP" altLang="en-US" sz="2000" b="1"/>
                <a:t>音源の音程が上がります。</a:t>
              </a:r>
              <a:endParaRPr kumimoji="1" lang="en-US" altLang="ja-JP" sz="2000" b="1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7009F955-CC0D-FC48-B798-0FE48FB6AA61}"/>
                </a:ext>
              </a:extLst>
            </p:cNvPr>
            <p:cNvSpPr txBox="1"/>
            <p:nvPr/>
          </p:nvSpPr>
          <p:spPr>
            <a:xfrm>
              <a:off x="2533231" y="171712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すうち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A919B7A5-C903-D34F-A82B-BE609B8DE375}"/>
                </a:ext>
              </a:extLst>
            </p:cNvPr>
            <p:cNvSpPr txBox="1"/>
            <p:nvPr/>
          </p:nvSpPr>
          <p:spPr>
            <a:xfrm>
              <a:off x="3299840" y="17171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62DEAE2F-9D47-9046-A483-2D5F95A1C6E4}"/>
                </a:ext>
              </a:extLst>
            </p:cNvPr>
            <p:cNvSpPr txBox="1"/>
            <p:nvPr/>
          </p:nvSpPr>
          <p:spPr>
            <a:xfrm>
              <a:off x="4500538" y="17171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おんげん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998F06C5-C13B-A24B-A4D6-B9533A1487F1}"/>
                </a:ext>
              </a:extLst>
            </p:cNvPr>
            <p:cNvSpPr txBox="1"/>
            <p:nvPr/>
          </p:nvSpPr>
          <p:spPr>
            <a:xfrm>
              <a:off x="6097832" y="17171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63CF7537-08A8-6048-9BAD-18BD9FAF3456}"/>
                </a:ext>
              </a:extLst>
            </p:cNvPr>
            <p:cNvSpPr txBox="1"/>
            <p:nvPr/>
          </p:nvSpPr>
          <p:spPr>
            <a:xfrm>
              <a:off x="5299185" y="171712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おんてい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3423265C-0C1E-DD48-BF6F-527ECD5E9C76}"/>
              </a:ext>
            </a:extLst>
          </p:cNvPr>
          <p:cNvGrpSpPr/>
          <p:nvPr/>
        </p:nvGrpSpPr>
        <p:grpSpPr>
          <a:xfrm>
            <a:off x="4339961" y="5556210"/>
            <a:ext cx="3515742" cy="1148961"/>
            <a:chOff x="2894997" y="954130"/>
            <a:chExt cx="3515742" cy="1148961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FCB1DAA7-BFDE-6B46-BA45-350D19637A0F}"/>
                </a:ext>
              </a:extLst>
            </p:cNvPr>
            <p:cNvGrpSpPr/>
            <p:nvPr/>
          </p:nvGrpSpPr>
          <p:grpSpPr>
            <a:xfrm>
              <a:off x="2894998" y="954130"/>
              <a:ext cx="3515741" cy="1148961"/>
              <a:chOff x="1577632" y="4600511"/>
              <a:chExt cx="10170684" cy="1464931"/>
            </a:xfrm>
          </p:grpSpPr>
          <p:sp>
            <p:nvSpPr>
              <p:cNvPr id="9" name="吹き出し: 角を丸めた四角形 60">
                <a:extLst>
                  <a:ext uri="{FF2B5EF4-FFF2-40B4-BE49-F238E27FC236}">
                    <a16:creationId xmlns:a16="http://schemas.microsoft.com/office/drawing/2014/main" id="{75C1F65B-9640-344C-B205-9D8063E212A5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3983"/>
                  <a:gd name="adj2" fmla="val -5138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996DC798-A935-F349-BCBF-78FFB9C80171}"/>
                  </a:ext>
                </a:extLst>
              </p:cNvPr>
              <p:cNvSpPr txBox="1"/>
              <p:nvPr/>
            </p:nvSpPr>
            <p:spPr>
              <a:xfrm>
                <a:off x="1577634" y="4600511"/>
                <a:ext cx="10170682" cy="12854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 b="1">
                    <a:solidFill>
                      <a:schemeClr val="accent4"/>
                    </a:solidFill>
                  </a:rPr>
                  <a:t>数値を下げると音程が低くなる</a:t>
                </a:r>
                <a:r>
                  <a:rPr kumimoji="1" lang="ja-JP" altLang="en-US" sz="1600"/>
                  <a:t>よ！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音楽の雰囲気が変わるよ。</a:t>
                </a:r>
                <a:endParaRPr kumimoji="1" lang="en-US" altLang="ja-JP" sz="1600" dirty="0"/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1460396E-6B0D-F94A-A998-C25E41E89EF2}"/>
                </a:ext>
              </a:extLst>
            </p:cNvPr>
            <p:cNvSpPr txBox="1"/>
            <p:nvPr/>
          </p:nvSpPr>
          <p:spPr>
            <a:xfrm>
              <a:off x="2894997" y="99974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すうち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05556FD2-AADA-D040-9585-0107771A9695}"/>
                </a:ext>
              </a:extLst>
            </p:cNvPr>
            <p:cNvSpPr txBox="1"/>
            <p:nvPr/>
          </p:nvSpPr>
          <p:spPr>
            <a:xfrm>
              <a:off x="3515781" y="99974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さ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93CC56DA-8280-AB42-A745-231E53F7D7CF}"/>
                </a:ext>
              </a:extLst>
            </p:cNvPr>
            <p:cNvSpPr txBox="1"/>
            <p:nvPr/>
          </p:nvSpPr>
          <p:spPr>
            <a:xfrm>
              <a:off x="4346432" y="1503961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か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0F27EA05-1A00-744C-A775-A0F0A506992A}"/>
                </a:ext>
              </a:extLst>
            </p:cNvPr>
            <p:cNvSpPr txBox="1"/>
            <p:nvPr/>
          </p:nvSpPr>
          <p:spPr>
            <a:xfrm>
              <a:off x="4304054" y="99974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おんてい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D9FAAD27-0DE5-224D-AA8F-DD899B975384}"/>
                </a:ext>
              </a:extLst>
            </p:cNvPr>
            <p:cNvSpPr txBox="1"/>
            <p:nvPr/>
          </p:nvSpPr>
          <p:spPr>
            <a:xfrm>
              <a:off x="4906773" y="99974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ひく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2F7E788-64F4-644E-9698-04D522EFFBE7}"/>
                </a:ext>
              </a:extLst>
            </p:cNvPr>
            <p:cNvSpPr txBox="1"/>
            <p:nvPr/>
          </p:nvSpPr>
          <p:spPr>
            <a:xfrm>
              <a:off x="2923088" y="150396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A527E9B-1CBE-F54A-9787-B127B4641AAF}"/>
                </a:ext>
              </a:extLst>
            </p:cNvPr>
            <p:cNvSpPr txBox="1"/>
            <p:nvPr/>
          </p:nvSpPr>
          <p:spPr>
            <a:xfrm>
              <a:off x="3495603" y="1503961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ふんいき</a:t>
              </a:r>
            </a:p>
          </p:txBody>
        </p:sp>
      </p:grpSp>
      <p:sp>
        <p:nvSpPr>
          <p:cNvPr id="23" name="タイトル 2">
            <a:extLst>
              <a:ext uri="{FF2B5EF4-FFF2-40B4-BE49-F238E27FC236}">
                <a16:creationId xmlns:a16="http://schemas.microsoft.com/office/drawing/2014/main" id="{A571DEA7-80F0-7441-B358-3D7BF51841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285281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0D1CE63C-5333-BC44-B775-F970FCBBBAB0}"/>
              </a:ext>
            </a:extLst>
          </p:cNvPr>
          <p:cNvSpPr txBox="1"/>
          <p:nvPr/>
        </p:nvSpPr>
        <p:spPr>
          <a:xfrm>
            <a:off x="337930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0C3F705F-6323-EE4E-A5A8-24A4B10F8D9E}"/>
              </a:ext>
            </a:extLst>
          </p:cNvPr>
          <p:cNvSpPr txBox="1"/>
          <p:nvPr/>
        </p:nvSpPr>
        <p:spPr>
          <a:xfrm>
            <a:off x="955448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37802DA-BEFE-FB40-ACA6-8EBC5A857261}"/>
              </a:ext>
            </a:extLst>
          </p:cNvPr>
          <p:cNvSpPr txBox="1"/>
          <p:nvPr/>
        </p:nvSpPr>
        <p:spPr>
          <a:xfrm>
            <a:off x="1842762" y="20500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46643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B17AE98D-80AD-9B4D-8820-E38810FD5935}"/>
              </a:ext>
            </a:extLst>
          </p:cNvPr>
          <p:cNvGrpSpPr/>
          <p:nvPr/>
        </p:nvGrpSpPr>
        <p:grpSpPr>
          <a:xfrm>
            <a:off x="1276358" y="2491384"/>
            <a:ext cx="7036905" cy="3928085"/>
            <a:chOff x="904460" y="2848763"/>
            <a:chExt cx="7036905" cy="3928085"/>
          </a:xfrm>
        </p:grpSpPr>
        <p:pic>
          <p:nvPicPr>
            <p:cNvPr id="11" name="図 10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A67833F6-D059-6044-939C-45D7E4D98A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460" y="2848763"/>
              <a:ext cx="7036905" cy="3928085"/>
            </a:xfrm>
            <a:prstGeom prst="rect">
              <a:avLst/>
            </a:prstGeom>
          </p:spPr>
        </p:pic>
        <p:sp>
          <p:nvSpPr>
            <p:cNvPr id="12" name="四角形: 角を丸くする 71">
              <a:extLst>
                <a:ext uri="{FF2B5EF4-FFF2-40B4-BE49-F238E27FC236}">
                  <a16:creationId xmlns:a16="http://schemas.microsoft.com/office/drawing/2014/main" id="{C970920C-3057-3B4C-82F2-874A8432B2CD}"/>
                </a:ext>
              </a:extLst>
            </p:cNvPr>
            <p:cNvSpPr/>
            <p:nvPr/>
          </p:nvSpPr>
          <p:spPr>
            <a:xfrm>
              <a:off x="2564904" y="4373354"/>
              <a:ext cx="2474235" cy="1887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D14CE62-AA4B-F440-B446-9C8E78F13965}"/>
              </a:ext>
            </a:extLst>
          </p:cNvPr>
          <p:cNvGrpSpPr/>
          <p:nvPr/>
        </p:nvGrpSpPr>
        <p:grpSpPr>
          <a:xfrm>
            <a:off x="1717837" y="997108"/>
            <a:ext cx="5708326" cy="1131079"/>
            <a:chOff x="2119340" y="136094"/>
            <a:chExt cx="570832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147BBC50-9E2D-EC48-B9E2-A0E13B3E1BF9}"/>
                </a:ext>
              </a:extLst>
            </p:cNvPr>
            <p:cNvSpPr txBox="1"/>
            <p:nvPr/>
          </p:nvSpPr>
          <p:spPr>
            <a:xfrm>
              <a:off x="2119340" y="136094"/>
              <a:ext cx="570832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/>
                <a:t>「</a:t>
              </a:r>
              <a:r>
                <a:rPr kumimoji="1" lang="ja-JP" altLang="en-US" b="1">
                  <a:solidFill>
                    <a:schemeClr val="accent4"/>
                  </a:solidFill>
                </a:rPr>
                <a:t>イコライザ</a:t>
              </a:r>
              <a:r>
                <a:rPr kumimoji="1" lang="ja-JP" altLang="en-US"/>
                <a:t>」では、</a:t>
              </a:r>
              <a:r>
                <a:rPr kumimoji="1" lang="ja-JP" altLang="en-US" b="1"/>
                <a:t>音源を種類によって</a:t>
              </a:r>
              <a:endParaRPr kumimoji="1" lang="en-US" altLang="ja-JP" b="1" dirty="0"/>
            </a:p>
            <a:p>
              <a:pPr>
                <a:lnSpc>
                  <a:spcPct val="200000"/>
                </a:lnSpc>
              </a:pPr>
              <a:r>
                <a:rPr kumimoji="1" lang="ja-JP" altLang="en-US" b="1"/>
                <a:t>適切なバランスに整えてくれます。</a:t>
              </a:r>
              <a:endParaRPr kumimoji="1" lang="en-US" altLang="ja-JP" b="1" dirty="0"/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2B8A21E9-DFE6-1E43-963E-B7560E9895A2}"/>
                </a:ext>
              </a:extLst>
            </p:cNvPr>
            <p:cNvSpPr txBox="1"/>
            <p:nvPr/>
          </p:nvSpPr>
          <p:spPr>
            <a:xfrm>
              <a:off x="4422912" y="2075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おんげん</a:t>
              </a: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52F7388C-C2FF-8D4F-9DA5-C152B1E2576D}"/>
                </a:ext>
              </a:extLst>
            </p:cNvPr>
            <p:cNvSpPr txBox="1"/>
            <p:nvPr/>
          </p:nvSpPr>
          <p:spPr>
            <a:xfrm>
              <a:off x="5072335" y="207546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しゅるい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69D985A0-0B3A-D745-86B9-83CC938DF118}"/>
                </a:ext>
              </a:extLst>
            </p:cNvPr>
            <p:cNvSpPr txBox="1"/>
            <p:nvPr/>
          </p:nvSpPr>
          <p:spPr>
            <a:xfrm>
              <a:off x="2126942" y="757708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てきせつ</a:t>
              </a: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FCF41AEA-6BDE-2E42-9594-F2762B9A2B3E}"/>
                </a:ext>
              </a:extLst>
            </p:cNvPr>
            <p:cNvSpPr txBox="1"/>
            <p:nvPr/>
          </p:nvSpPr>
          <p:spPr>
            <a:xfrm>
              <a:off x="3901213" y="757708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ととの</a:t>
              </a:r>
            </a:p>
          </p:txBody>
        </p:sp>
      </p:grpSp>
      <p:sp>
        <p:nvSpPr>
          <p:cNvPr id="13" name="タイトル 2">
            <a:extLst>
              <a:ext uri="{FF2B5EF4-FFF2-40B4-BE49-F238E27FC236}">
                <a16:creationId xmlns:a16="http://schemas.microsoft.com/office/drawing/2014/main" id="{25829128-6594-2248-B309-41A3CA7738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285281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AC57ACD6-3B95-AE48-8AF4-11ABA9DA8B67}"/>
              </a:ext>
            </a:extLst>
          </p:cNvPr>
          <p:cNvSpPr txBox="1"/>
          <p:nvPr/>
        </p:nvSpPr>
        <p:spPr>
          <a:xfrm>
            <a:off x="337930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6D407203-751C-0F4D-BC0F-D83EF279A93D}"/>
              </a:ext>
            </a:extLst>
          </p:cNvPr>
          <p:cNvSpPr txBox="1"/>
          <p:nvPr/>
        </p:nvSpPr>
        <p:spPr>
          <a:xfrm>
            <a:off x="955448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7C13055B-843B-4048-B0A4-679D6551886D}"/>
              </a:ext>
            </a:extLst>
          </p:cNvPr>
          <p:cNvSpPr txBox="1"/>
          <p:nvPr/>
        </p:nvSpPr>
        <p:spPr>
          <a:xfrm>
            <a:off x="1842762" y="20500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185727808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50D647EC-EE7A-8C4F-A1C5-2F2F37171B58}"/>
              </a:ext>
            </a:extLst>
          </p:cNvPr>
          <p:cNvGrpSpPr/>
          <p:nvPr/>
        </p:nvGrpSpPr>
        <p:grpSpPr>
          <a:xfrm>
            <a:off x="1146492" y="2156927"/>
            <a:ext cx="7036905" cy="3928085"/>
            <a:chOff x="1146493" y="2230031"/>
            <a:chExt cx="7036905" cy="3928085"/>
          </a:xfrm>
        </p:grpSpPr>
        <p:pic>
          <p:nvPicPr>
            <p:cNvPr id="5" name="図 4" descr="コンピューターのスクリーンショット&#10;&#10;自動的に生成された説明">
              <a:extLst>
                <a:ext uri="{FF2B5EF4-FFF2-40B4-BE49-F238E27FC236}">
                  <a16:creationId xmlns:a16="http://schemas.microsoft.com/office/drawing/2014/main" id="{5A1BD45A-E9A3-4E48-A905-A49A0B43E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146493" y="2230031"/>
              <a:ext cx="7036905" cy="3928085"/>
            </a:xfrm>
            <a:prstGeom prst="rect">
              <a:avLst/>
            </a:prstGeom>
          </p:spPr>
        </p:pic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405ACDF4-D3E4-5E49-9826-C4D06C3386B8}"/>
                </a:ext>
              </a:extLst>
            </p:cNvPr>
            <p:cNvSpPr/>
            <p:nvPr/>
          </p:nvSpPr>
          <p:spPr>
            <a:xfrm>
              <a:off x="2823652" y="4005366"/>
              <a:ext cx="2474235" cy="188707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9D913372-7DE7-3C4F-969C-3323013ECE6B}"/>
              </a:ext>
            </a:extLst>
          </p:cNvPr>
          <p:cNvGrpSpPr/>
          <p:nvPr/>
        </p:nvGrpSpPr>
        <p:grpSpPr>
          <a:xfrm>
            <a:off x="960603" y="5055919"/>
            <a:ext cx="5185249" cy="1313937"/>
            <a:chOff x="457200" y="2285910"/>
            <a:chExt cx="5185249" cy="1313937"/>
          </a:xfrm>
        </p:grpSpPr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3CEB10A4-AD82-ED4D-9827-5CE77B33A724}"/>
                </a:ext>
              </a:extLst>
            </p:cNvPr>
            <p:cNvGrpSpPr/>
            <p:nvPr/>
          </p:nvGrpSpPr>
          <p:grpSpPr>
            <a:xfrm>
              <a:off x="457200" y="2285910"/>
              <a:ext cx="5185249" cy="1313937"/>
              <a:chOff x="2991639" y="727905"/>
              <a:chExt cx="3818959" cy="1508105"/>
            </a:xfrm>
          </p:grpSpPr>
          <p:sp>
            <p:nvSpPr>
              <p:cNvPr id="15" name="吹き出し: 角を丸めた四角形 19">
                <a:extLst>
                  <a:ext uri="{FF2B5EF4-FFF2-40B4-BE49-F238E27FC236}">
                    <a16:creationId xmlns:a16="http://schemas.microsoft.com/office/drawing/2014/main" id="{C5651977-C007-D141-904F-B5A695FB8284}"/>
                  </a:ext>
                </a:extLst>
              </p:cNvPr>
              <p:cNvSpPr/>
              <p:nvPr/>
            </p:nvSpPr>
            <p:spPr>
              <a:xfrm>
                <a:off x="2991639" y="727905"/>
                <a:ext cx="3723350" cy="1508105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テキスト ボックス 15">
                <a:extLst>
                  <a:ext uri="{FF2B5EF4-FFF2-40B4-BE49-F238E27FC236}">
                    <a16:creationId xmlns:a16="http://schemas.microsoft.com/office/drawing/2014/main" id="{CC907BD4-0D41-574A-BCC3-A6E97A157602}"/>
                  </a:ext>
                </a:extLst>
              </p:cNvPr>
              <p:cNvSpPr txBox="1"/>
              <p:nvPr/>
            </p:nvSpPr>
            <p:spPr>
              <a:xfrm>
                <a:off x="3101673" y="899080"/>
                <a:ext cx="3708925" cy="116575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ノイズ除去</a:t>
                </a:r>
                <a:r>
                  <a:rPr kumimoji="1" lang="ja-JP" altLang="en-US" sz="1600"/>
                  <a:t>」は撮影された映像にノイズ</a:t>
                </a:r>
                <a:r>
                  <a:rPr kumimoji="1" lang="en-US" altLang="ja-JP" sz="1600" dirty="0"/>
                  <a:t>(</a:t>
                </a:r>
                <a:r>
                  <a:rPr kumimoji="1" lang="ja-JP" altLang="en-US" sz="1600"/>
                  <a:t>雑音</a:t>
                </a:r>
                <a:r>
                  <a:rPr kumimoji="1" lang="en-US" altLang="ja-JP" sz="1600" dirty="0"/>
                  <a:t>)</a:t>
                </a:r>
                <a:r>
                  <a:rPr kumimoji="1" lang="ja-JP" altLang="en-US" sz="1600"/>
                  <a:t>が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含まれている時に使えるよ。</a:t>
                </a:r>
                <a:endParaRPr kumimoji="1" lang="en-US" altLang="ja-JP" sz="1600" dirty="0"/>
              </a:p>
            </p:txBody>
          </p:sp>
        </p:grp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978BAAD6-B00C-8E4B-A141-14D51F2E5888}"/>
                </a:ext>
              </a:extLst>
            </p:cNvPr>
            <p:cNvSpPr txBox="1"/>
            <p:nvPr/>
          </p:nvSpPr>
          <p:spPr>
            <a:xfrm>
              <a:off x="2216412" y="248329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さつえい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DD89A8B3-9E30-9B43-AC0B-5DB5642173CD}"/>
                </a:ext>
              </a:extLst>
            </p:cNvPr>
            <p:cNvSpPr txBox="1"/>
            <p:nvPr/>
          </p:nvSpPr>
          <p:spPr>
            <a:xfrm>
              <a:off x="3249147" y="248329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えいぞう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C3F21B6E-EEC9-1948-8CC1-586140451AC0}"/>
                </a:ext>
              </a:extLst>
            </p:cNvPr>
            <p:cNvSpPr txBox="1"/>
            <p:nvPr/>
          </p:nvSpPr>
          <p:spPr>
            <a:xfrm>
              <a:off x="4523851" y="248329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ざつおん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2512E135-C4CC-6143-B0CA-528C76FF8895}"/>
                </a:ext>
              </a:extLst>
            </p:cNvPr>
            <p:cNvSpPr txBox="1"/>
            <p:nvPr/>
          </p:nvSpPr>
          <p:spPr>
            <a:xfrm>
              <a:off x="643089" y="298572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ふく</a:t>
              </a: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FBDD8E86-C942-B144-AD1F-3F042F11A9F8}"/>
                </a:ext>
              </a:extLst>
            </p:cNvPr>
            <p:cNvSpPr txBox="1"/>
            <p:nvPr/>
          </p:nvSpPr>
          <p:spPr>
            <a:xfrm>
              <a:off x="1828143" y="298572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とき</a:t>
              </a:r>
            </a:p>
          </p:txBody>
        </p: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74DA3A14-6C8F-074D-B84A-82031478438F}"/>
                </a:ext>
              </a:extLst>
            </p:cNvPr>
            <p:cNvSpPr txBox="1"/>
            <p:nvPr/>
          </p:nvSpPr>
          <p:spPr>
            <a:xfrm>
              <a:off x="1351231" y="248329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じょきょ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9E8FD49A-81A5-8C43-9673-D7E788940E26}"/>
                </a:ext>
              </a:extLst>
            </p:cNvPr>
            <p:cNvSpPr txBox="1"/>
            <p:nvPr/>
          </p:nvSpPr>
          <p:spPr>
            <a:xfrm>
              <a:off x="2226180" y="298572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つか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BF0887F9-EE8E-844F-A6C0-92920429B7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5645" y="4641561"/>
            <a:ext cx="1163515" cy="1854189"/>
          </a:xfrm>
          <a:prstGeom prst="rect">
            <a:avLst/>
          </a:prstGeom>
        </p:spPr>
      </p:pic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77A05F7D-4723-4F4B-A8AF-3B8093730A44}"/>
              </a:ext>
            </a:extLst>
          </p:cNvPr>
          <p:cNvGrpSpPr/>
          <p:nvPr/>
        </p:nvGrpSpPr>
        <p:grpSpPr>
          <a:xfrm>
            <a:off x="1311306" y="969944"/>
            <a:ext cx="6707276" cy="1246495"/>
            <a:chOff x="1311308" y="699884"/>
            <a:chExt cx="6707276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EF7F33F2-94D5-5B47-904A-0169A989EFE4}"/>
                </a:ext>
              </a:extLst>
            </p:cNvPr>
            <p:cNvSpPr txBox="1"/>
            <p:nvPr/>
          </p:nvSpPr>
          <p:spPr>
            <a:xfrm>
              <a:off x="1311308" y="699884"/>
              <a:ext cx="6707276" cy="124649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ノイズ除去</a:t>
              </a:r>
              <a:r>
                <a:rPr kumimoji="1" lang="ja-JP" altLang="en-US" sz="2000"/>
                <a:t>」をオンにすると、</a:t>
              </a:r>
              <a:r>
                <a:rPr kumimoji="1" lang="ja-JP" altLang="en-US" sz="2000" b="1"/>
                <a:t>音源の中に入っている雑音などを綺麗にしてくれます。</a:t>
              </a:r>
              <a:endParaRPr kumimoji="1" lang="en-US" altLang="ja-JP" sz="2000" b="1" dirty="0"/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62E2F4F2-CC6F-F940-BFAE-46F164F5A046}"/>
                </a:ext>
              </a:extLst>
            </p:cNvPr>
            <p:cNvSpPr txBox="1"/>
            <p:nvPr/>
          </p:nvSpPr>
          <p:spPr>
            <a:xfrm>
              <a:off x="5182265" y="7652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おんげん</a:t>
              </a: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0CA94D13-3CC2-F449-B401-112A013DAA5C}"/>
                </a:ext>
              </a:extLst>
            </p:cNvPr>
            <p:cNvSpPr txBox="1"/>
            <p:nvPr/>
          </p:nvSpPr>
          <p:spPr>
            <a:xfrm>
              <a:off x="5879204" y="7652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なか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11F852FC-D1C3-1441-817E-E833283B031D}"/>
                </a:ext>
              </a:extLst>
            </p:cNvPr>
            <p:cNvSpPr txBox="1"/>
            <p:nvPr/>
          </p:nvSpPr>
          <p:spPr>
            <a:xfrm>
              <a:off x="1372149" y="138711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ざつおん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17A4657-BAB5-E848-ADF4-F8545AB846A9}"/>
                </a:ext>
              </a:extLst>
            </p:cNvPr>
            <p:cNvSpPr txBox="1"/>
            <p:nvPr/>
          </p:nvSpPr>
          <p:spPr>
            <a:xfrm>
              <a:off x="2646188" y="1387117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きれい</a:t>
              </a: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15D339E8-A50C-224E-B4C6-F0AB8FAAE622}"/>
                </a:ext>
              </a:extLst>
            </p:cNvPr>
            <p:cNvSpPr txBox="1"/>
            <p:nvPr/>
          </p:nvSpPr>
          <p:spPr>
            <a:xfrm>
              <a:off x="6356258" y="76520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はい</a:t>
              </a: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CB6DF1AA-2288-E04E-AF4B-4CAA7D7C751F}"/>
                </a:ext>
              </a:extLst>
            </p:cNvPr>
            <p:cNvSpPr txBox="1"/>
            <p:nvPr/>
          </p:nvSpPr>
          <p:spPr>
            <a:xfrm>
              <a:off x="2346598" y="76520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じょきょ</a:t>
              </a:r>
            </a:p>
          </p:txBody>
        </p:sp>
      </p:grpSp>
      <p:sp>
        <p:nvSpPr>
          <p:cNvPr id="27" name="タイトル 2">
            <a:extLst>
              <a:ext uri="{FF2B5EF4-FFF2-40B4-BE49-F238E27FC236}">
                <a16:creationId xmlns:a16="http://schemas.microsoft.com/office/drawing/2014/main" id="{8BBD301C-1F07-E245-8496-512943BDCD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7930" y="285281"/>
            <a:ext cx="7249886" cy="746846"/>
          </a:xfrm>
        </p:spPr>
        <p:txBody>
          <a:bodyPr rtlCol="0"/>
          <a:lstStyle/>
          <a:p>
            <a:r>
              <a:rPr lang="ja-JP" altLang="en-US"/>
              <a:t>音の細かな調節方法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8F1031C6-62FA-5247-BCA4-3F5D622277AC}"/>
              </a:ext>
            </a:extLst>
          </p:cNvPr>
          <p:cNvSpPr txBox="1"/>
          <p:nvPr/>
        </p:nvSpPr>
        <p:spPr>
          <a:xfrm>
            <a:off x="337930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おと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D37307C5-5CA1-DC48-879D-812F35551852}"/>
              </a:ext>
            </a:extLst>
          </p:cNvPr>
          <p:cNvSpPr txBox="1"/>
          <p:nvPr/>
        </p:nvSpPr>
        <p:spPr>
          <a:xfrm>
            <a:off x="955448" y="205003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こま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ED780255-788C-1A43-809C-B7038E222F60}"/>
              </a:ext>
            </a:extLst>
          </p:cNvPr>
          <p:cNvSpPr txBox="1"/>
          <p:nvPr/>
        </p:nvSpPr>
        <p:spPr>
          <a:xfrm>
            <a:off x="1842762" y="205003"/>
            <a:ext cx="18004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ちょうせつほうほう</a:t>
            </a:r>
          </a:p>
        </p:txBody>
      </p:sp>
    </p:spTree>
    <p:extLst>
      <p:ext uri="{BB962C8B-B14F-4D97-AF65-F5344CB8AC3E}">
        <p14:creationId xmlns:p14="http://schemas.microsoft.com/office/powerpoint/2010/main" val="155050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71E47C2-62DE-D644-997B-1478984FC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動画を保存しよう</a:t>
            </a:r>
            <a:endParaRPr kumimoji="1" lang="ja-JP" altLang="en-US"/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7529173-BF35-4E48-B6B9-2A28E3217B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4278" y="2350098"/>
            <a:ext cx="6400800" cy="3945357"/>
          </a:xfrm>
          <a:prstGeom prst="rect">
            <a:avLst/>
          </a:prstGeom>
        </p:spPr>
      </p:pic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CAAAAEE2-9E74-814D-BC65-016A2CA25EE6}"/>
              </a:ext>
            </a:extLst>
          </p:cNvPr>
          <p:cNvSpPr txBox="1"/>
          <p:nvPr/>
        </p:nvSpPr>
        <p:spPr>
          <a:xfrm>
            <a:off x="934278" y="1400921"/>
            <a:ext cx="6231836" cy="5770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ファイル</a:t>
            </a:r>
            <a:r>
              <a:rPr lang="en-US" altLang="ja-JP" dirty="0">
                <a:latin typeface="メイリオ" panose="020B0604030504040204" pitchFamily="50" charset="-128"/>
                <a:ea typeface="メイリオ" panose="020B0604030504040204" pitchFamily="50" charset="-128"/>
              </a:rPr>
              <a:t>→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ja-JP" altLang="en-US" b="1">
                <a:solidFill>
                  <a:schemeClr val="accent4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プロジェクトを別名で保存</a:t>
            </a:r>
            <a:r>
              <a:rPr lang="ja-JP" altLang="en-US">
                <a:latin typeface="メイリオ" panose="020B0604030504040204" pitchFamily="50" charset="-128"/>
                <a:ea typeface="メイリオ" panose="020B0604030504040204" pitchFamily="50" charset="-128"/>
              </a:rPr>
              <a:t>」を選択します。</a:t>
            </a:r>
            <a:endParaRPr lang="ja-JP" altLang="en-US" i="0" dirty="0"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B921E9F7-8360-7C45-BF57-4A0B30B34749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00829F39-DE4E-FF45-B95E-A08AC92424F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7CA9319D-077C-034A-9E88-BD3B161D4F02}"/>
              </a:ext>
            </a:extLst>
          </p:cNvPr>
          <p:cNvSpPr txBox="1"/>
          <p:nvPr/>
        </p:nvSpPr>
        <p:spPr>
          <a:xfrm>
            <a:off x="4224673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ほぞん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D3679726-9C8B-7D42-A928-3B3CF026F6FA}"/>
              </a:ext>
            </a:extLst>
          </p:cNvPr>
          <p:cNvSpPr txBox="1"/>
          <p:nvPr/>
        </p:nvSpPr>
        <p:spPr>
          <a:xfrm>
            <a:off x="3551817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solidFill>
                  <a:schemeClr val="accent4"/>
                </a:solidFill>
                <a:latin typeface="+mn-ea"/>
              </a:rPr>
              <a:t>べつめい</a:t>
            </a:r>
            <a:endParaRPr kumimoji="1" lang="ja-JP" altLang="en-US" sz="105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3E956133-27A7-1444-A028-35107CA1E6D5}"/>
              </a:ext>
            </a:extLst>
          </p:cNvPr>
          <p:cNvSpPr txBox="1"/>
          <p:nvPr/>
        </p:nvSpPr>
        <p:spPr>
          <a:xfrm>
            <a:off x="5149012" y="1447984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>
                <a:latin typeface="+mn-ea"/>
              </a:rPr>
              <a:t>せんたく</a:t>
            </a:r>
            <a:endParaRPr kumimoji="1" lang="ja-JP" altLang="en-US" sz="105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4160856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5728E81-CA27-6A42-842E-AFA05A3301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動画を保存しよう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E0E94C34-D3BE-0647-A3F2-67271FF177F0}"/>
              </a:ext>
            </a:extLst>
          </p:cNvPr>
          <p:cNvSpPr txBox="1"/>
          <p:nvPr/>
        </p:nvSpPr>
        <p:spPr>
          <a:xfrm>
            <a:off x="185648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どうが</a:t>
            </a:r>
            <a:endParaRPr kumimoji="1" lang="ja-JP" altLang="en-US" sz="1050" b="1" dirty="0">
              <a:latin typeface="+mn-ea"/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9A09FC3-58F6-3342-AAD0-36C267B1F88A}"/>
              </a:ext>
            </a:extLst>
          </p:cNvPr>
          <p:cNvSpPr txBox="1"/>
          <p:nvPr/>
        </p:nvSpPr>
        <p:spPr>
          <a:xfrm>
            <a:off x="1080170" y="368025"/>
            <a:ext cx="1345711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>
                <a:latin typeface="+mn-ea"/>
              </a:rPr>
              <a:t>ほぞん</a:t>
            </a:r>
            <a:endParaRPr kumimoji="1" lang="ja-JP" altLang="en-US" sz="1050" b="1" dirty="0">
              <a:latin typeface="+mn-ea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C39AB1EA-47CD-4142-92B1-11F26A34BDEA}"/>
              </a:ext>
            </a:extLst>
          </p:cNvPr>
          <p:cNvGrpSpPr/>
          <p:nvPr/>
        </p:nvGrpSpPr>
        <p:grpSpPr>
          <a:xfrm>
            <a:off x="1260322" y="1223346"/>
            <a:ext cx="6529466" cy="1131079"/>
            <a:chOff x="199325" y="1124113"/>
            <a:chExt cx="6529466" cy="1131079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F24BEDEF-C6F4-8A45-91BE-30833998929D}"/>
                </a:ext>
              </a:extLst>
            </p:cNvPr>
            <p:cNvSpPr txBox="1"/>
            <p:nvPr/>
          </p:nvSpPr>
          <p:spPr>
            <a:xfrm>
              <a:off x="334735" y="1124113"/>
              <a:ext cx="6394056" cy="113107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</a:t>
              </a:r>
              <a:r>
                <a:rPr lang="ja-JP" altLang="en-US">
                  <a:latin typeface="メイリオ" panose="020B0604030504040204" pitchFamily="50" charset="-128"/>
                  <a:ea typeface="メイリオ" panose="020B0604030504040204" pitchFamily="50" charset="-128"/>
                </a:rPr>
                <a:t>名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を「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</a:t>
              </a:r>
              <a:r>
                <a:rPr lang="ja-JP" altLang="en-US" b="1">
                  <a:solidFill>
                    <a:schemeClr val="accent4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r>
                <a:rPr lang="ja-JP" altLang="en-US" b="1" i="0">
                  <a:solidFill>
                    <a:schemeClr val="accent4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のなまえ）０８おんがく</a:t>
              </a: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「保存」ボタンをおします。</a:t>
              </a:r>
              <a:endParaRPr lang="ja-JP" altLang="en-US" i="0" dirty="0"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A50DF9A9-86C0-604C-95F0-6B03CF731084}"/>
                </a:ext>
              </a:extLst>
            </p:cNvPr>
            <p:cNvSpPr txBox="1"/>
            <p:nvPr/>
          </p:nvSpPr>
          <p:spPr>
            <a:xfrm>
              <a:off x="1242934" y="1174642"/>
              <a:ext cx="51009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めい</a:t>
              </a:r>
              <a:endParaRPr kumimoji="1" lang="ja-JP" altLang="en-US" sz="1050" dirty="0">
                <a:latin typeface="+mn-ea"/>
              </a:endParaRP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9DDEECEC-04CF-894F-B2BD-4AD953B4AD41}"/>
                </a:ext>
              </a:extLst>
            </p:cNvPr>
            <p:cNvSpPr txBox="1"/>
            <p:nvPr/>
          </p:nvSpPr>
          <p:spPr>
            <a:xfrm>
              <a:off x="199325" y="1714917"/>
              <a:ext cx="1345711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latin typeface="+mn-ea"/>
                </a:rPr>
                <a:t>ほぞん</a:t>
              </a:r>
              <a:endParaRPr kumimoji="1" lang="ja-JP" altLang="en-US" sz="1050" dirty="0">
                <a:latin typeface="+mn-ea"/>
              </a:endParaRPr>
            </a:p>
          </p:txBody>
        </p: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6CABCDB9-63D5-3947-A9AD-333AAB6081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3025" y="2693504"/>
            <a:ext cx="5763040" cy="3116746"/>
          </a:xfrm>
          <a:prstGeom prst="rect">
            <a:avLst/>
          </a:prstGeom>
        </p:spPr>
      </p:pic>
      <p:sp>
        <p:nvSpPr>
          <p:cNvPr id="11" name="四角形: 角を丸くする 71">
            <a:extLst>
              <a:ext uri="{FF2B5EF4-FFF2-40B4-BE49-F238E27FC236}">
                <a16:creationId xmlns:a16="http://schemas.microsoft.com/office/drawing/2014/main" id="{55501A92-045C-3441-B5B1-6524984D8A36}"/>
              </a:ext>
            </a:extLst>
          </p:cNvPr>
          <p:cNvSpPr/>
          <p:nvPr/>
        </p:nvSpPr>
        <p:spPr>
          <a:xfrm>
            <a:off x="5486401" y="5026051"/>
            <a:ext cx="1798982" cy="5398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336343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7EC81201-1A3E-9648-BD64-CB1B9F0C45A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C2AD635D-C1DB-1942-9F71-7D14897CDBB9}"/>
              </a:ext>
            </a:extLst>
          </p:cNvPr>
          <p:cNvSpPr txBox="1"/>
          <p:nvPr/>
        </p:nvSpPr>
        <p:spPr>
          <a:xfrm>
            <a:off x="522514" y="1303606"/>
            <a:ext cx="39549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　　　　あ　　　　　　　へんしゅう</a:t>
            </a:r>
          </a:p>
        </p:txBody>
      </p:sp>
      <p:pic>
        <p:nvPicPr>
          <p:cNvPr id="5" name="Picture 2" descr="フィルムのイラスト（映画）">
            <a:extLst>
              <a:ext uri="{FF2B5EF4-FFF2-40B4-BE49-F238E27FC236}">
                <a16:creationId xmlns:a16="http://schemas.microsoft.com/office/drawing/2014/main" id="{C0B945B7-1653-7C48-8EE3-29CE4FD57A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113" y="4015946"/>
            <a:ext cx="3208809" cy="28420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288310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グループ化 48">
            <a:extLst>
              <a:ext uri="{FF2B5EF4-FFF2-40B4-BE49-F238E27FC236}">
                <a16:creationId xmlns:a16="http://schemas.microsoft.com/office/drawing/2014/main" id="{2EA0590B-9531-BE48-949C-1443A28FA98C}"/>
              </a:ext>
            </a:extLst>
          </p:cNvPr>
          <p:cNvGrpSpPr/>
          <p:nvPr/>
        </p:nvGrpSpPr>
        <p:grpSpPr>
          <a:xfrm>
            <a:off x="910646" y="620178"/>
            <a:ext cx="7879080" cy="1852815"/>
            <a:chOff x="632460" y="305596"/>
            <a:chExt cx="7879080" cy="1852815"/>
          </a:xfrm>
        </p:grpSpPr>
        <p:grpSp>
          <p:nvGrpSpPr>
            <p:cNvPr id="36" name="グループ化 35">
              <a:extLst>
                <a:ext uri="{FF2B5EF4-FFF2-40B4-BE49-F238E27FC236}">
                  <a16:creationId xmlns:a16="http://schemas.microsoft.com/office/drawing/2014/main" id="{A85EE94D-4A4E-B743-BBDA-B2216688313C}"/>
                </a:ext>
              </a:extLst>
            </p:cNvPr>
            <p:cNvGrpSpPr/>
            <p:nvPr/>
          </p:nvGrpSpPr>
          <p:grpSpPr>
            <a:xfrm>
              <a:off x="632460" y="305596"/>
              <a:ext cx="7879080" cy="1852815"/>
              <a:chOff x="257244" y="217493"/>
              <a:chExt cx="7879080" cy="1852815"/>
            </a:xfrm>
          </p:grpSpPr>
          <p:sp>
            <p:nvSpPr>
              <p:cNvPr id="4" name="テキスト ボックス 3">
                <a:extLst>
                  <a:ext uri="{FF2B5EF4-FFF2-40B4-BE49-F238E27FC236}">
                    <a16:creationId xmlns:a16="http://schemas.microsoft.com/office/drawing/2014/main" id="{32091B9E-7D5F-A444-8684-5D5C8837F6E8}"/>
                  </a:ext>
                </a:extLst>
              </p:cNvPr>
              <p:cNvSpPr txBox="1"/>
              <p:nvPr/>
            </p:nvSpPr>
            <p:spPr>
              <a:xfrm>
                <a:off x="257244" y="217493"/>
                <a:ext cx="7879080" cy="18528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それでは、好きなトランジションを動画に入れていきましょう。</a:t>
                </a:r>
                <a:endParaRPr kumimoji="1" lang="en-US" altLang="ja-JP" sz="2000" dirty="0"/>
              </a:p>
              <a:p>
                <a:pPr>
                  <a:lnSpc>
                    <a:spcPct val="200000"/>
                  </a:lnSpc>
                </a:pP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パソコンの上の「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ファイル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」から「</a:t>
                </a:r>
                <a:r>
                  <a:rPr lang="ja-JP" altLang="en-US" sz="20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新しいプロジェクト</a:t>
                </a:r>
                <a:r>
                  <a:rPr lang="ja-JP" altLang="en-US" sz="20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」を選び、</a:t>
                </a:r>
                <a:endParaRPr lang="en-US" altLang="ja-JP" sz="2000" dirty="0"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2000"/>
                  <a:t>「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16:9(</a:t>
                </a:r>
                <a:r>
                  <a:rPr kumimoji="1" lang="ja-JP" altLang="en-US" sz="2000" b="1">
                    <a:solidFill>
                      <a:schemeClr val="accent4"/>
                    </a:solidFill>
                  </a:rPr>
                  <a:t>ワイドスクリーン</a:t>
                </a:r>
                <a:r>
                  <a:rPr kumimoji="1" lang="en-US" altLang="ja-JP" sz="2000" b="1" dirty="0">
                    <a:solidFill>
                      <a:schemeClr val="accent4"/>
                    </a:solidFill>
                  </a:rPr>
                  <a:t>)</a:t>
                </a:r>
                <a:r>
                  <a:rPr kumimoji="1" lang="ja-JP" altLang="en-US" sz="2000"/>
                  <a:t>」をクリックします。</a:t>
                </a:r>
                <a:endParaRPr kumimoji="1" lang="en-US" altLang="ja-JP" sz="2000" dirty="0"/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24BAF9C-76CE-BF4E-99B1-346F513BC8EC}"/>
                  </a:ext>
                </a:extLst>
              </p:cNvPr>
              <p:cNvSpPr txBox="1"/>
              <p:nvPr/>
            </p:nvSpPr>
            <p:spPr>
              <a:xfrm>
                <a:off x="1361915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す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82B9A9AE-DAED-DB45-B7E0-D4D28D95BD46}"/>
                  </a:ext>
                </a:extLst>
              </p:cNvPr>
              <p:cNvSpPr txBox="1"/>
              <p:nvPr/>
            </p:nvSpPr>
            <p:spPr>
              <a:xfrm>
                <a:off x="4215000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どうが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1" name="テキスト ボックス 10">
                <a:extLst>
                  <a:ext uri="{FF2B5EF4-FFF2-40B4-BE49-F238E27FC236}">
                    <a16:creationId xmlns:a16="http://schemas.microsoft.com/office/drawing/2014/main" id="{A38C3695-11B8-F64E-AEFE-AABEC40D54DD}"/>
                  </a:ext>
                </a:extLst>
              </p:cNvPr>
              <p:cNvSpPr txBox="1"/>
              <p:nvPr/>
            </p:nvSpPr>
            <p:spPr>
              <a:xfrm>
                <a:off x="4878123" y="29227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い</a:t>
                </a:r>
                <a:endParaRPr kumimoji="1" lang="ja-JP" altLang="en-US" sz="900" dirty="0">
                  <a:latin typeface="+mn-ea"/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75B957D9-24CF-4044-B942-E5712FFC82B5}"/>
                  </a:ext>
                </a:extLst>
              </p:cNvPr>
              <p:cNvSpPr txBox="1"/>
              <p:nvPr/>
            </p:nvSpPr>
            <p:spPr>
              <a:xfrm>
                <a:off x="4084254" y="889984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solidFill>
                      <a:schemeClr val="accent4"/>
                    </a:solidFill>
                    <a:latin typeface="+mn-ea"/>
                  </a:rPr>
                  <a:t>あたら</a:t>
                </a:r>
                <a:endParaRPr kumimoji="1" lang="ja-JP" altLang="en-US" sz="900" dirty="0">
                  <a:solidFill>
                    <a:schemeClr val="accent4"/>
                  </a:solidFill>
                  <a:latin typeface="+mn-ea"/>
                </a:endParaRPr>
              </a:p>
            </p:txBody>
          </p:sp>
          <p:sp>
            <p:nvSpPr>
              <p:cNvPr id="13" name="テキスト ボックス 12">
                <a:extLst>
                  <a:ext uri="{FF2B5EF4-FFF2-40B4-BE49-F238E27FC236}">
                    <a16:creationId xmlns:a16="http://schemas.microsoft.com/office/drawing/2014/main" id="{535E19CD-49AB-A74D-8121-1B5949E989B8}"/>
                  </a:ext>
                </a:extLst>
              </p:cNvPr>
              <p:cNvSpPr txBox="1"/>
              <p:nvPr/>
            </p:nvSpPr>
            <p:spPr>
              <a:xfrm>
                <a:off x="1361915" y="926286"/>
                <a:ext cx="811758" cy="2308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900">
                    <a:latin typeface="+mn-ea"/>
                  </a:rPr>
                  <a:t>うえ</a:t>
                </a:r>
                <a:endParaRPr kumimoji="1" lang="ja-JP" altLang="en-US" sz="900" dirty="0">
                  <a:latin typeface="+mn-ea"/>
                </a:endParaRPr>
              </a:p>
            </p:txBody>
          </p:sp>
        </p:grp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D372291-4AF7-9B4E-89A2-C4F577CF1959}"/>
                </a:ext>
              </a:extLst>
            </p:cNvPr>
            <p:cNvSpPr txBox="1"/>
            <p:nvPr/>
          </p:nvSpPr>
          <p:spPr>
            <a:xfrm>
              <a:off x="7331790" y="1014389"/>
              <a:ext cx="8117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>
                  <a:latin typeface="+mn-ea"/>
                </a:rPr>
                <a:t>えら</a:t>
              </a:r>
              <a:endParaRPr kumimoji="1" lang="ja-JP" altLang="en-US" sz="900" dirty="0">
                <a:latin typeface="+mn-ea"/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63DFB2B3-8BEB-DB42-B30E-3AFDF176CAE2}"/>
              </a:ext>
            </a:extLst>
          </p:cNvPr>
          <p:cNvGrpSpPr/>
          <p:nvPr/>
        </p:nvGrpSpPr>
        <p:grpSpPr>
          <a:xfrm>
            <a:off x="1245011" y="2554708"/>
            <a:ext cx="6653977" cy="4095438"/>
            <a:chOff x="1245011" y="3073095"/>
            <a:chExt cx="6653977" cy="4095438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7924F235-7321-6A4F-92E4-FE48C80AD0D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45011" y="3073095"/>
              <a:ext cx="6653977" cy="4095438"/>
            </a:xfrm>
            <a:prstGeom prst="rect">
              <a:avLst/>
            </a:prstGeom>
          </p:spPr>
        </p:pic>
        <p:grpSp>
          <p:nvGrpSpPr>
            <p:cNvPr id="3" name="グループ化 2">
              <a:extLst>
                <a:ext uri="{FF2B5EF4-FFF2-40B4-BE49-F238E27FC236}">
                  <a16:creationId xmlns:a16="http://schemas.microsoft.com/office/drawing/2014/main" id="{20A2DA79-10A6-CA43-B4AF-F20F0FB47E17}"/>
                </a:ext>
              </a:extLst>
            </p:cNvPr>
            <p:cNvGrpSpPr/>
            <p:nvPr/>
          </p:nvGrpSpPr>
          <p:grpSpPr>
            <a:xfrm>
              <a:off x="5690208" y="3305264"/>
              <a:ext cx="1929816" cy="941094"/>
              <a:chOff x="5690208" y="3305264"/>
              <a:chExt cx="1929816" cy="941094"/>
            </a:xfrm>
          </p:grpSpPr>
          <p:grpSp>
            <p:nvGrpSpPr>
              <p:cNvPr id="37" name="グループ化 36">
                <a:extLst>
                  <a:ext uri="{FF2B5EF4-FFF2-40B4-BE49-F238E27FC236}">
                    <a16:creationId xmlns:a16="http://schemas.microsoft.com/office/drawing/2014/main" id="{AC1BE176-7D25-934E-AF1B-07473138FE64}"/>
                  </a:ext>
                </a:extLst>
              </p:cNvPr>
              <p:cNvGrpSpPr/>
              <p:nvPr/>
            </p:nvGrpSpPr>
            <p:grpSpPr>
              <a:xfrm>
                <a:off x="5690208" y="3681616"/>
                <a:ext cx="1372034" cy="564742"/>
                <a:chOff x="6270202" y="2729786"/>
                <a:chExt cx="1044999" cy="564742"/>
              </a:xfrm>
            </p:grpSpPr>
            <p:grpSp>
              <p:nvGrpSpPr>
                <p:cNvPr id="38" name="グループ化 37">
                  <a:extLst>
                    <a:ext uri="{FF2B5EF4-FFF2-40B4-BE49-F238E27FC236}">
                      <a16:creationId xmlns:a16="http://schemas.microsoft.com/office/drawing/2014/main" id="{7DA65DEC-7C31-2541-81C7-D1810160BA20}"/>
                    </a:ext>
                  </a:extLst>
                </p:cNvPr>
                <p:cNvGrpSpPr/>
                <p:nvPr/>
              </p:nvGrpSpPr>
              <p:grpSpPr>
                <a:xfrm>
                  <a:off x="6270202" y="2729786"/>
                  <a:ext cx="1044999" cy="564742"/>
                  <a:chOff x="2991639" y="705694"/>
                  <a:chExt cx="4034037" cy="564742"/>
                </a:xfrm>
              </p:grpSpPr>
              <p:sp>
                <p:nvSpPr>
                  <p:cNvPr id="40" name="吹き出し: 角を丸めた四角形 19">
                    <a:extLst>
                      <a:ext uri="{FF2B5EF4-FFF2-40B4-BE49-F238E27FC236}">
                        <a16:creationId xmlns:a16="http://schemas.microsoft.com/office/drawing/2014/main" id="{C70AFAFD-0131-CD40-A307-7C3FFE83EC12}"/>
                      </a:ext>
                    </a:extLst>
                  </p:cNvPr>
                  <p:cNvSpPr/>
                  <p:nvPr/>
                </p:nvSpPr>
                <p:spPr>
                  <a:xfrm>
                    <a:off x="2991639" y="727905"/>
                    <a:ext cx="3723350" cy="542531"/>
                  </a:xfrm>
                  <a:prstGeom prst="wedgeRoundRectCallout">
                    <a:avLst>
                      <a:gd name="adj1" fmla="val 22278"/>
                      <a:gd name="adj2" fmla="val -74615"/>
                      <a:gd name="adj3" fmla="val 16667"/>
                    </a:avLst>
                  </a:prstGeom>
                  <a:solidFill>
                    <a:schemeClr val="bg1"/>
                  </a:solidFill>
                  <a:ln w="19050" cap="flat" cmpd="sng" algn="ctr">
                    <a:solidFill>
                      <a:schemeClr val="accent2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accent2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>
                      <a:solidFill>
                        <a:schemeClr val="tx1"/>
                      </a:solidFill>
                      <a:latin typeface="Meiryo" panose="020B0604030504040204" pitchFamily="34" charset="-128"/>
                    </a:endParaRPr>
                  </a:p>
                </p:txBody>
              </p:sp>
              <p:sp>
                <p:nvSpPr>
                  <p:cNvPr id="41" name="テキスト ボックス 40">
                    <a:extLst>
                      <a:ext uri="{FF2B5EF4-FFF2-40B4-BE49-F238E27FC236}">
                        <a16:creationId xmlns:a16="http://schemas.microsoft.com/office/drawing/2014/main" id="{37DE3AB3-B325-904A-B0FF-00E59D1AF83F}"/>
                      </a:ext>
                    </a:extLst>
                  </p:cNvPr>
                  <p:cNvSpPr txBox="1"/>
                  <p:nvPr/>
                </p:nvSpPr>
                <p:spPr>
                  <a:xfrm>
                    <a:off x="3108997" y="705694"/>
                    <a:ext cx="3916679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>
                      <a:lnSpc>
                        <a:spcPct val="200000"/>
                      </a:lnSpc>
                    </a:pPr>
                    <a:endParaRPr kumimoji="1" lang="en-US" altLang="ja-JP" sz="1600" dirty="0">
                      <a:latin typeface="Meiryo" panose="020B0604030504040204" pitchFamily="34" charset="-128"/>
                    </a:endParaRPr>
                  </a:p>
                </p:txBody>
              </p:sp>
            </p:grpSp>
            <p:sp>
              <p:nvSpPr>
                <p:cNvPr id="39" name="テキスト ボックス 38">
                  <a:extLst>
                    <a:ext uri="{FF2B5EF4-FFF2-40B4-BE49-F238E27FC236}">
                      <a16:creationId xmlns:a16="http://schemas.microsoft.com/office/drawing/2014/main" id="{5AB38370-40A5-774A-9710-1B46DFB31B15}"/>
                    </a:ext>
                  </a:extLst>
                </p:cNvPr>
                <p:cNvSpPr txBox="1"/>
                <p:nvPr/>
              </p:nvSpPr>
              <p:spPr>
                <a:xfrm>
                  <a:off x="6300604" y="2862688"/>
                  <a:ext cx="954060" cy="369332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r>
                    <a:rPr lang="ja-JP" altLang="en-US">
                      <a:latin typeface="Meiryo" panose="020B0604030504040204" pitchFamily="34" charset="-128"/>
                    </a:rPr>
                    <a:t>クリック</a:t>
                  </a:r>
                </a:p>
              </p:txBody>
            </p:sp>
          </p:grpSp>
          <p:sp>
            <p:nvSpPr>
              <p:cNvPr id="19" name="四角形: 角を丸くする 71">
                <a:extLst>
                  <a:ext uri="{FF2B5EF4-FFF2-40B4-BE49-F238E27FC236}">
                    <a16:creationId xmlns:a16="http://schemas.microsoft.com/office/drawing/2014/main" id="{9F36B0B8-269A-384B-A436-A25675C70039}"/>
                  </a:ext>
                </a:extLst>
              </p:cNvPr>
              <p:cNvSpPr/>
              <p:nvPr/>
            </p:nvSpPr>
            <p:spPr>
              <a:xfrm>
                <a:off x="5750725" y="3305264"/>
                <a:ext cx="1869299" cy="242660"/>
              </a:xfrm>
              <a:prstGeom prst="roundRect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p:grpSp>
      </p:grpSp>
      <p:sp>
        <p:nvSpPr>
          <p:cNvPr id="20" name="タイトル 2">
            <a:extLst>
              <a:ext uri="{FF2B5EF4-FFF2-40B4-BE49-F238E27FC236}">
                <a16:creationId xmlns:a16="http://schemas.microsoft.com/office/drawing/2014/main" id="{46661C95-E88B-9241-9AD1-64AD1C255D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09" y="210981"/>
            <a:ext cx="7249886" cy="746846"/>
          </a:xfrm>
        </p:spPr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40DA9E0-F5B7-594A-A936-B84E7B425958}"/>
              </a:ext>
            </a:extLst>
          </p:cNvPr>
          <p:cNvSpPr txBox="1"/>
          <p:nvPr/>
        </p:nvSpPr>
        <p:spPr>
          <a:xfrm>
            <a:off x="315026" y="1412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F3D152DE-3D4C-B443-B048-FDCECB7783B5}"/>
              </a:ext>
            </a:extLst>
          </p:cNvPr>
          <p:cNvSpPr txBox="1"/>
          <p:nvPr/>
        </p:nvSpPr>
        <p:spPr>
          <a:xfrm>
            <a:off x="2387120" y="14125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ECCDC18E-CBF8-364D-9B9C-16992FC09D87}"/>
              </a:ext>
            </a:extLst>
          </p:cNvPr>
          <p:cNvSpPr txBox="1"/>
          <p:nvPr/>
        </p:nvSpPr>
        <p:spPr>
          <a:xfrm>
            <a:off x="1326156" y="14125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6636526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137B6060-8A3C-6F4E-9937-A1C0F4749EC7}"/>
              </a:ext>
            </a:extLst>
          </p:cNvPr>
          <p:cNvGrpSpPr/>
          <p:nvPr/>
        </p:nvGrpSpPr>
        <p:grpSpPr>
          <a:xfrm>
            <a:off x="844518" y="2362438"/>
            <a:ext cx="7608786" cy="4445076"/>
            <a:chOff x="775252" y="2725234"/>
            <a:chExt cx="7354957" cy="3822711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083DABBA-BD15-064D-BDA7-030BE6EAD84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5252" y="2725234"/>
              <a:ext cx="7354957" cy="3822711"/>
            </a:xfrm>
            <a:prstGeom prst="rect">
              <a:avLst/>
            </a:prstGeom>
          </p:spPr>
        </p:pic>
        <p:sp>
          <p:nvSpPr>
            <p:cNvPr id="17" name="四角形: 角を丸くする 71">
              <a:extLst>
                <a:ext uri="{FF2B5EF4-FFF2-40B4-BE49-F238E27FC236}">
                  <a16:creationId xmlns:a16="http://schemas.microsoft.com/office/drawing/2014/main" id="{6CB479C7-2882-2F48-81FD-4227FD69E852}"/>
                </a:ext>
              </a:extLst>
            </p:cNvPr>
            <p:cNvSpPr/>
            <p:nvPr/>
          </p:nvSpPr>
          <p:spPr>
            <a:xfrm>
              <a:off x="803813" y="2736642"/>
              <a:ext cx="327083" cy="30030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8" name="四角形: 角を丸くする 71">
              <a:extLst>
                <a:ext uri="{FF2B5EF4-FFF2-40B4-BE49-F238E27FC236}">
                  <a16:creationId xmlns:a16="http://schemas.microsoft.com/office/drawing/2014/main" id="{92DA66A1-5872-534E-B3A2-83F0480DA91C}"/>
                </a:ext>
              </a:extLst>
            </p:cNvPr>
            <p:cNvSpPr/>
            <p:nvPr/>
          </p:nvSpPr>
          <p:spPr>
            <a:xfrm>
              <a:off x="780603" y="3640762"/>
              <a:ext cx="1256919" cy="20568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9" name="四角形: 角を丸くする 71">
              <a:extLst>
                <a:ext uri="{FF2B5EF4-FFF2-40B4-BE49-F238E27FC236}">
                  <a16:creationId xmlns:a16="http://schemas.microsoft.com/office/drawing/2014/main" id="{D206CF6B-2999-9041-A682-2CF40935B969}"/>
                </a:ext>
              </a:extLst>
            </p:cNvPr>
            <p:cNvSpPr/>
            <p:nvPr/>
          </p:nvSpPr>
          <p:spPr>
            <a:xfrm>
              <a:off x="2225090" y="3372620"/>
              <a:ext cx="2227640" cy="98071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0" name="直線矢印コネクタ 19">
              <a:extLst>
                <a:ext uri="{FF2B5EF4-FFF2-40B4-BE49-F238E27FC236}">
                  <a16:creationId xmlns:a16="http://schemas.microsoft.com/office/drawing/2014/main" id="{A978F6B8-CBCA-BC48-90CC-2D113B713133}"/>
                </a:ext>
              </a:extLst>
            </p:cNvPr>
            <p:cNvCxnSpPr>
              <a:cxnSpLocks/>
            </p:cNvCxnSpPr>
            <p:nvPr/>
          </p:nvCxnSpPr>
          <p:spPr>
            <a:xfrm>
              <a:off x="3589962" y="4353339"/>
              <a:ext cx="725557" cy="1421296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四角形: 角を丸くする 71">
              <a:extLst>
                <a:ext uri="{FF2B5EF4-FFF2-40B4-BE49-F238E27FC236}">
                  <a16:creationId xmlns:a16="http://schemas.microsoft.com/office/drawing/2014/main" id="{D1D508CF-E632-F643-9CD4-A2A1541F1B5D}"/>
                </a:ext>
              </a:extLst>
            </p:cNvPr>
            <p:cNvSpPr/>
            <p:nvPr/>
          </p:nvSpPr>
          <p:spPr>
            <a:xfrm>
              <a:off x="1926652" y="5774635"/>
              <a:ext cx="6054470" cy="628451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1515E13D-FE69-D64F-986B-A33BDAAAAC6A}"/>
              </a:ext>
            </a:extLst>
          </p:cNvPr>
          <p:cNvGrpSpPr/>
          <p:nvPr/>
        </p:nvGrpSpPr>
        <p:grpSpPr>
          <a:xfrm>
            <a:off x="1080385" y="777090"/>
            <a:ext cx="6853158" cy="1246495"/>
            <a:chOff x="1593460" y="-131100"/>
            <a:chExt cx="685315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593460" y="-131100"/>
              <a:ext cx="6853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まず「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メディア</a:t>
              </a:r>
              <a:r>
                <a:rPr kumimoji="1" lang="ja-JP" altLang="en-US" sz="2000"/>
                <a:t>」をクリックして、「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サンプル動画</a:t>
              </a:r>
              <a:r>
                <a:rPr kumimoji="1" lang="ja-JP" altLang="en-US" sz="2000"/>
                <a:t>」から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動画素材を</a:t>
              </a:r>
              <a:r>
                <a:rPr kumimoji="1" lang="en-US" altLang="ja-JP" sz="2000" dirty="0"/>
                <a:t>6</a:t>
              </a:r>
              <a:r>
                <a:rPr kumimoji="1" lang="ja-JP" altLang="en-US" sz="2000"/>
                <a:t>つほどタイムラインにのせましょう。</a:t>
              </a:r>
              <a:endParaRPr kumimoji="1" lang="en-US" altLang="ja-JP" sz="2000" dirty="0"/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BD03FFFB-CB17-7E4B-93C0-B9A456A0368B}"/>
                </a:ext>
              </a:extLst>
            </p:cNvPr>
            <p:cNvSpPr txBox="1"/>
            <p:nvPr/>
          </p:nvSpPr>
          <p:spPr>
            <a:xfrm>
              <a:off x="6931282" y="-42417"/>
              <a:ext cx="688832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>
                  <a:solidFill>
                    <a:schemeClr val="accent4"/>
                  </a:solidFill>
                  <a:latin typeface="+mn-ea"/>
                </a:rPr>
                <a:t>どうが</a:t>
              </a:r>
              <a:endParaRPr kumimoji="1" lang="ja-JP" altLang="en-US" sz="1050" dirty="0">
                <a:solidFill>
                  <a:schemeClr val="accent4"/>
                </a:solidFill>
                <a:latin typeface="+mn-ea"/>
              </a:endParaRPr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26733C4E-16FF-F74F-B5E1-3C48334AD2F1}"/>
                </a:ext>
              </a:extLst>
            </p:cNvPr>
            <p:cNvSpPr txBox="1"/>
            <p:nvPr/>
          </p:nvSpPr>
          <p:spPr>
            <a:xfrm>
              <a:off x="1748036" y="558052"/>
              <a:ext cx="95410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どうがそざい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AD956C2C-DDF7-6E47-AF99-3974B899D302}"/>
              </a:ext>
            </a:extLst>
          </p:cNvPr>
          <p:cNvGrpSpPr/>
          <p:nvPr/>
        </p:nvGrpSpPr>
        <p:grpSpPr>
          <a:xfrm>
            <a:off x="2947554" y="1990923"/>
            <a:ext cx="5208950" cy="759868"/>
            <a:chOff x="413566" y="1575829"/>
            <a:chExt cx="5208950" cy="759868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89974BB3-30DD-F946-85DE-C1BF8C79C701}"/>
                </a:ext>
              </a:extLst>
            </p:cNvPr>
            <p:cNvGrpSpPr/>
            <p:nvPr/>
          </p:nvGrpSpPr>
          <p:grpSpPr>
            <a:xfrm>
              <a:off x="413566" y="1575829"/>
              <a:ext cx="5208950" cy="759868"/>
              <a:chOff x="2991639" y="727906"/>
              <a:chExt cx="3836415" cy="872158"/>
            </a:xfrm>
          </p:grpSpPr>
          <p:sp>
            <p:nvSpPr>
              <p:cNvPr id="9" name="吹き出し: 角を丸めた四角形 19">
                <a:extLst>
                  <a:ext uri="{FF2B5EF4-FFF2-40B4-BE49-F238E27FC236}">
                    <a16:creationId xmlns:a16="http://schemas.microsoft.com/office/drawing/2014/main" id="{9E58875B-4EA4-E049-9C8E-786C6CCDDE9B}"/>
                  </a:ext>
                </a:extLst>
              </p:cNvPr>
              <p:cNvSpPr/>
              <p:nvPr/>
            </p:nvSpPr>
            <p:spPr>
              <a:xfrm>
                <a:off x="2991639" y="727906"/>
                <a:ext cx="3723350" cy="872158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テキスト ボックス 9">
                <a:extLst>
                  <a:ext uri="{FF2B5EF4-FFF2-40B4-BE49-F238E27FC236}">
                    <a16:creationId xmlns:a16="http://schemas.microsoft.com/office/drawing/2014/main" id="{4051E470-9698-5440-9D47-57031207ACDF}"/>
                  </a:ext>
                </a:extLst>
              </p:cNvPr>
              <p:cNvSpPr txBox="1"/>
              <p:nvPr/>
            </p:nvSpPr>
            <p:spPr>
              <a:xfrm>
                <a:off x="3119129" y="803082"/>
                <a:ext cx="3708925" cy="600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今回は、旅行シリーズの素材を</a:t>
                </a:r>
                <a:r>
                  <a:rPr kumimoji="1" lang="en-US" altLang="ja-JP" sz="1600" dirty="0"/>
                  <a:t>6</a:t>
                </a:r>
                <a:r>
                  <a:rPr kumimoji="1" lang="ja-JP" altLang="en-US" sz="1600"/>
                  <a:t>つのせたよ。</a:t>
                </a:r>
                <a:endParaRPr kumimoji="1" lang="en-US" altLang="ja-JP" sz="1600" dirty="0"/>
              </a:p>
            </p:txBody>
          </p:sp>
        </p:grpSp>
        <p:sp>
          <p:nvSpPr>
            <p:cNvPr id="13" name="テキスト ボックス 12">
              <a:extLst>
                <a:ext uri="{FF2B5EF4-FFF2-40B4-BE49-F238E27FC236}">
                  <a16:creationId xmlns:a16="http://schemas.microsoft.com/office/drawing/2014/main" id="{AF9F2AB5-C087-BF49-AD22-C027E9E89B42}"/>
                </a:ext>
              </a:extLst>
            </p:cNvPr>
            <p:cNvSpPr txBox="1"/>
            <p:nvPr/>
          </p:nvSpPr>
          <p:spPr>
            <a:xfrm>
              <a:off x="586667" y="168085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こんかい</a:t>
              </a:r>
            </a:p>
          </p:txBody>
        </p:sp>
        <p:sp>
          <p:nvSpPr>
            <p:cNvPr id="14" name="テキスト ボックス 13">
              <a:extLst>
                <a:ext uri="{FF2B5EF4-FFF2-40B4-BE49-F238E27FC236}">
                  <a16:creationId xmlns:a16="http://schemas.microsoft.com/office/drawing/2014/main" id="{664D3C27-BD17-7046-AE61-AC7BA1A23EA2}"/>
                </a:ext>
              </a:extLst>
            </p:cNvPr>
            <p:cNvSpPr txBox="1"/>
            <p:nvPr/>
          </p:nvSpPr>
          <p:spPr>
            <a:xfrm>
              <a:off x="1422832" y="168085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りょこう</a:t>
              </a:r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46F192A3-4CDC-F941-8F2F-8031CBC82E65}"/>
                </a:ext>
              </a:extLst>
            </p:cNvPr>
            <p:cNvSpPr txBox="1"/>
            <p:nvPr/>
          </p:nvSpPr>
          <p:spPr>
            <a:xfrm>
              <a:off x="2755779" y="1680850"/>
              <a:ext cx="56938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そざい</a:t>
              </a:r>
            </a:p>
          </p:txBody>
        </p:sp>
      </p:grpSp>
      <p:pic>
        <p:nvPicPr>
          <p:cNvPr id="7" name="図 6">
            <a:extLst>
              <a:ext uri="{FF2B5EF4-FFF2-40B4-BE49-F238E27FC236}">
                <a16:creationId xmlns:a16="http://schemas.microsoft.com/office/drawing/2014/main" id="{2052300F-4124-E042-856C-046D01B750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1905" y="1602515"/>
            <a:ext cx="1062095" cy="1692565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C40B206-D87C-F24F-A80E-6505B0DC9D73}"/>
              </a:ext>
            </a:extLst>
          </p:cNvPr>
          <p:cNvGrpSpPr/>
          <p:nvPr/>
        </p:nvGrpSpPr>
        <p:grpSpPr>
          <a:xfrm>
            <a:off x="275184" y="3861369"/>
            <a:ext cx="1138668" cy="564742"/>
            <a:chOff x="2991639" y="705694"/>
            <a:chExt cx="4034034" cy="564742"/>
          </a:xfrm>
        </p:grpSpPr>
        <p:sp>
          <p:nvSpPr>
            <p:cNvPr id="23" name="吹き出し: 角を丸めた四角形 19">
              <a:extLst>
                <a:ext uri="{FF2B5EF4-FFF2-40B4-BE49-F238E27FC236}">
                  <a16:creationId xmlns:a16="http://schemas.microsoft.com/office/drawing/2014/main" id="{87391967-E2F5-AE42-9630-B0CA55B6AD19}"/>
                </a:ext>
              </a:extLst>
            </p:cNvPr>
            <p:cNvSpPr/>
            <p:nvPr/>
          </p:nvSpPr>
          <p:spPr>
            <a:xfrm>
              <a:off x="2991639" y="727905"/>
              <a:ext cx="3723349" cy="542531"/>
            </a:xfrm>
            <a:prstGeom prst="wedgeRoundRectCallout">
              <a:avLst>
                <a:gd name="adj1" fmla="val 28623"/>
                <a:gd name="adj2" fmla="val -8009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E3F4231B-E669-4A48-A104-C18B2708290D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クリック</a:t>
              </a:r>
              <a:endParaRPr kumimoji="1" lang="en-US" altLang="ja-JP" sz="1600" dirty="0"/>
            </a:p>
          </p:txBody>
        </p:sp>
      </p:grpSp>
      <p:sp>
        <p:nvSpPr>
          <p:cNvPr id="27" name="タイトル 2">
            <a:extLst>
              <a:ext uri="{FF2B5EF4-FFF2-40B4-BE49-F238E27FC236}">
                <a16:creationId xmlns:a16="http://schemas.microsoft.com/office/drawing/2014/main" id="{44B0812F-50E4-A841-A1C5-5D7E3B01D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09" y="210981"/>
            <a:ext cx="7249886" cy="746846"/>
          </a:xfrm>
        </p:spPr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F14C88F7-E94E-9649-A5B4-7C02D90F0AD0}"/>
              </a:ext>
            </a:extLst>
          </p:cNvPr>
          <p:cNvSpPr txBox="1"/>
          <p:nvPr/>
        </p:nvSpPr>
        <p:spPr>
          <a:xfrm>
            <a:off x="315026" y="1412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59C1B3BB-54C9-4F44-8E90-EA74850F6DF7}"/>
              </a:ext>
            </a:extLst>
          </p:cNvPr>
          <p:cNvSpPr txBox="1"/>
          <p:nvPr/>
        </p:nvSpPr>
        <p:spPr>
          <a:xfrm>
            <a:off x="2387120" y="14125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59B8B02B-2AFD-E94A-8799-7FF4C8A5A555}"/>
              </a:ext>
            </a:extLst>
          </p:cNvPr>
          <p:cNvSpPr txBox="1"/>
          <p:nvPr/>
        </p:nvSpPr>
        <p:spPr>
          <a:xfrm>
            <a:off x="1326156" y="14125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4065246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EAD9F983-8408-A848-888A-27562C23006D}"/>
              </a:ext>
            </a:extLst>
          </p:cNvPr>
          <p:cNvGrpSpPr/>
          <p:nvPr/>
        </p:nvGrpSpPr>
        <p:grpSpPr>
          <a:xfrm>
            <a:off x="905570" y="2485372"/>
            <a:ext cx="7661961" cy="4368924"/>
            <a:chOff x="796239" y="2245659"/>
            <a:chExt cx="7791170" cy="4442600"/>
          </a:xfrm>
        </p:grpSpPr>
        <p:pic>
          <p:nvPicPr>
            <p:cNvPr id="3" name="図 2" descr="テレビの画面のスクリーンショット&#10;&#10;中程度の精度で自動的に生成された説明">
              <a:extLst>
                <a:ext uri="{FF2B5EF4-FFF2-40B4-BE49-F238E27FC236}">
                  <a16:creationId xmlns:a16="http://schemas.microsoft.com/office/drawing/2014/main" id="{B7E648F5-43D0-8A4D-985A-3F46B8BE54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6239" y="2245659"/>
              <a:ext cx="7791170" cy="4442600"/>
            </a:xfrm>
            <a:prstGeom prst="rect">
              <a:avLst/>
            </a:prstGeom>
          </p:spPr>
        </p:pic>
        <p:sp>
          <p:nvSpPr>
            <p:cNvPr id="24" name="四角形: 角を丸くする 71">
              <a:extLst>
                <a:ext uri="{FF2B5EF4-FFF2-40B4-BE49-F238E27FC236}">
                  <a16:creationId xmlns:a16="http://schemas.microsoft.com/office/drawing/2014/main" id="{BA6E2AE5-0F40-204E-AD10-19A3FEF2BD2D}"/>
                </a:ext>
              </a:extLst>
            </p:cNvPr>
            <p:cNvSpPr/>
            <p:nvPr/>
          </p:nvSpPr>
          <p:spPr>
            <a:xfrm>
              <a:off x="1763975" y="5824330"/>
              <a:ext cx="4146263" cy="40674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07DBEE3E-D6A1-A941-AE17-75EE1056C3D9}"/>
              </a:ext>
            </a:extLst>
          </p:cNvPr>
          <p:cNvGrpSpPr/>
          <p:nvPr/>
        </p:nvGrpSpPr>
        <p:grpSpPr>
          <a:xfrm>
            <a:off x="1470380" y="707921"/>
            <a:ext cx="6165406" cy="1862048"/>
            <a:chOff x="1273661" y="283433"/>
            <a:chExt cx="6165406" cy="1862048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1273661" y="283433"/>
              <a:ext cx="6165406" cy="18620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音楽</a:t>
              </a:r>
              <a:r>
                <a:rPr kumimoji="1" lang="ja-JP" altLang="en-US" sz="2000"/>
                <a:t>」をクリックして、「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搭載素材</a:t>
              </a:r>
              <a:r>
                <a:rPr kumimoji="1" lang="ja-JP" altLang="en-US" sz="2000"/>
                <a:t>」の中の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「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ヤング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&amp;</a:t>
              </a:r>
              <a:r>
                <a:rPr kumimoji="1" lang="ja-JP" altLang="en-US" sz="2000" b="1">
                  <a:solidFill>
                    <a:schemeClr val="accent4"/>
                  </a:solidFill>
                </a:rPr>
                <a:t>ブライト</a:t>
              </a:r>
              <a:r>
                <a:rPr kumimoji="1" lang="ja-JP" altLang="en-US" sz="2000"/>
                <a:t>」をクリックします。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その中の「</a:t>
              </a:r>
              <a:r>
                <a:rPr kumimoji="1" lang="en-US" altLang="ja-JP" sz="2000" b="1" dirty="0">
                  <a:solidFill>
                    <a:schemeClr val="accent4"/>
                  </a:solidFill>
                </a:rPr>
                <a:t>Verve</a:t>
              </a:r>
              <a:r>
                <a:rPr kumimoji="1" lang="ja-JP" altLang="en-US" sz="2000"/>
                <a:t>」をタイムラインにのせましょう。</a:t>
              </a:r>
              <a:endParaRPr kumimoji="1" lang="en-US" altLang="ja-JP" sz="2000" dirty="0"/>
            </a:p>
          </p:txBody>
        </p:sp>
        <p:sp>
          <p:nvSpPr>
            <p:cNvPr id="8" name="テキスト ボックス 7">
              <a:extLst>
                <a:ext uri="{FF2B5EF4-FFF2-40B4-BE49-F238E27FC236}">
                  <a16:creationId xmlns:a16="http://schemas.microsoft.com/office/drawing/2014/main" id="{61725F1E-6AB2-7B44-9DBB-C0CA678A9E1C}"/>
                </a:ext>
              </a:extLst>
            </p:cNvPr>
            <p:cNvSpPr txBox="1"/>
            <p:nvPr/>
          </p:nvSpPr>
          <p:spPr>
            <a:xfrm>
              <a:off x="1517467" y="363647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おんがく</a:t>
              </a:r>
            </a:p>
          </p:txBody>
        </p:sp>
        <p:sp>
          <p:nvSpPr>
            <p:cNvPr id="9" name="テキスト ボックス 8">
              <a:extLst>
                <a:ext uri="{FF2B5EF4-FFF2-40B4-BE49-F238E27FC236}">
                  <a16:creationId xmlns:a16="http://schemas.microsoft.com/office/drawing/2014/main" id="{E00FDB9C-42BB-6D4D-B2CC-AB2633EBB20A}"/>
                </a:ext>
              </a:extLst>
            </p:cNvPr>
            <p:cNvSpPr txBox="1"/>
            <p:nvPr/>
          </p:nvSpPr>
          <p:spPr>
            <a:xfrm>
              <a:off x="4701207" y="363647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>
                  <a:solidFill>
                    <a:schemeClr val="accent4"/>
                  </a:solidFill>
                </a:rPr>
                <a:t>とうさいそざい</a:t>
              </a:r>
            </a:p>
          </p:txBody>
        </p:sp>
        <p:sp>
          <p:nvSpPr>
            <p:cNvPr id="10" name="テキスト ボックス 9">
              <a:extLst>
                <a:ext uri="{FF2B5EF4-FFF2-40B4-BE49-F238E27FC236}">
                  <a16:creationId xmlns:a16="http://schemas.microsoft.com/office/drawing/2014/main" id="{4C314351-CC5F-7E4C-B516-0615C0C9728B}"/>
                </a:ext>
              </a:extLst>
            </p:cNvPr>
            <p:cNvSpPr txBox="1"/>
            <p:nvPr/>
          </p:nvSpPr>
          <p:spPr>
            <a:xfrm>
              <a:off x="6129223" y="363647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なか</a:t>
              </a:r>
            </a:p>
          </p:txBody>
        </p:sp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038CF2EF-2121-5F40-A8F9-E642A125909E}"/>
                </a:ext>
              </a:extLst>
            </p:cNvPr>
            <p:cNvSpPr txBox="1"/>
            <p:nvPr/>
          </p:nvSpPr>
          <p:spPr>
            <a:xfrm>
              <a:off x="1807249" y="1559655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なか</a:t>
              </a: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7E709064-A73E-454B-B10A-4A3325D3D072}"/>
              </a:ext>
            </a:extLst>
          </p:cNvPr>
          <p:cNvGrpSpPr/>
          <p:nvPr/>
        </p:nvGrpSpPr>
        <p:grpSpPr>
          <a:xfrm>
            <a:off x="243541" y="3574886"/>
            <a:ext cx="1197633" cy="564742"/>
            <a:chOff x="2991639" y="705694"/>
            <a:chExt cx="4034034" cy="564742"/>
          </a:xfrm>
        </p:grpSpPr>
        <p:sp>
          <p:nvSpPr>
            <p:cNvPr id="22" name="吹き出し: 角を丸めた四角形 19">
              <a:extLst>
                <a:ext uri="{FF2B5EF4-FFF2-40B4-BE49-F238E27FC236}">
                  <a16:creationId xmlns:a16="http://schemas.microsoft.com/office/drawing/2014/main" id="{2BCD18A0-1299-354C-B74A-E156D06A70EC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26156"/>
                <a:gd name="adj2" fmla="val -8009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4DF4AD9F-9576-A044-BCC9-79F27FE4640F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クリック</a:t>
              </a:r>
              <a:endParaRPr kumimoji="1" lang="en-US" altLang="ja-JP" sz="1600" dirty="0"/>
            </a:p>
          </p:txBody>
        </p: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2EB7063-57D6-1044-B149-978A38041BCD}"/>
              </a:ext>
            </a:extLst>
          </p:cNvPr>
          <p:cNvGrpSpPr/>
          <p:nvPr/>
        </p:nvGrpSpPr>
        <p:grpSpPr>
          <a:xfrm>
            <a:off x="5439100" y="4338500"/>
            <a:ext cx="3535160" cy="1741950"/>
            <a:chOff x="5563410" y="63926"/>
            <a:chExt cx="3535160" cy="1741950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B258F079-E1C5-2C4C-ADA3-1B2D087C4C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63410" y="63926"/>
              <a:ext cx="955532" cy="1618839"/>
            </a:xfrm>
            <a:prstGeom prst="rect">
              <a:avLst/>
            </a:prstGeom>
          </p:spPr>
        </p:pic>
        <p:grpSp>
          <p:nvGrpSpPr>
            <p:cNvPr id="13" name="グループ化 12">
              <a:extLst>
                <a:ext uri="{FF2B5EF4-FFF2-40B4-BE49-F238E27FC236}">
                  <a16:creationId xmlns:a16="http://schemas.microsoft.com/office/drawing/2014/main" id="{568CD828-9A33-294A-B7FC-68E26F11CD55}"/>
                </a:ext>
              </a:extLst>
            </p:cNvPr>
            <p:cNvGrpSpPr/>
            <p:nvPr/>
          </p:nvGrpSpPr>
          <p:grpSpPr>
            <a:xfrm>
              <a:off x="6432108" y="283433"/>
              <a:ext cx="2666462" cy="1522443"/>
              <a:chOff x="1577632" y="4600511"/>
              <a:chExt cx="10170684" cy="1464931"/>
            </a:xfrm>
          </p:grpSpPr>
          <p:sp>
            <p:nvSpPr>
              <p:cNvPr id="14" name="吹き出し: 角を丸めた四角形 60">
                <a:extLst>
                  <a:ext uri="{FF2B5EF4-FFF2-40B4-BE49-F238E27FC236}">
                    <a16:creationId xmlns:a16="http://schemas.microsoft.com/office/drawing/2014/main" id="{CEDD5214-329B-B340-A9A0-2ED78EBA865B}"/>
                  </a:ext>
                </a:extLst>
              </p:cNvPr>
              <p:cNvSpPr/>
              <p:nvPr/>
            </p:nvSpPr>
            <p:spPr>
              <a:xfrm>
                <a:off x="1577632" y="4643615"/>
                <a:ext cx="10170682" cy="1421827"/>
              </a:xfrm>
              <a:prstGeom prst="wedgeRoundRectCallout">
                <a:avLst>
                  <a:gd name="adj1" fmla="val -56998"/>
                  <a:gd name="adj2" fmla="val -25539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テキスト ボックス 14">
                <a:extLst>
                  <a:ext uri="{FF2B5EF4-FFF2-40B4-BE49-F238E27FC236}">
                    <a16:creationId xmlns:a16="http://schemas.microsoft.com/office/drawing/2014/main" id="{9F5A08BC-0834-D943-9162-897519E90962}"/>
                  </a:ext>
                </a:extLst>
              </p:cNvPr>
              <p:cNvSpPr txBox="1"/>
              <p:nvPr/>
            </p:nvSpPr>
            <p:spPr>
              <a:xfrm>
                <a:off x="1577636" y="4600511"/>
                <a:ext cx="10170680" cy="145113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音楽をタイムラインに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のせたら、再生して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一度音楽を聞いてみよう！</a:t>
                </a:r>
                <a:endParaRPr kumimoji="1" lang="en-US" altLang="ja-JP" sz="1600" dirty="0"/>
              </a:p>
            </p:txBody>
          </p:sp>
        </p:grp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4DD707EE-DA58-FE46-9E3A-D7544412D81A}"/>
                </a:ext>
              </a:extLst>
            </p:cNvPr>
            <p:cNvSpPr txBox="1"/>
            <p:nvPr/>
          </p:nvSpPr>
          <p:spPr>
            <a:xfrm>
              <a:off x="6476246" y="328229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F33FF412-775B-F74A-BC0B-CACC601E6A15}"/>
                </a:ext>
              </a:extLst>
            </p:cNvPr>
            <p:cNvSpPr txBox="1"/>
            <p:nvPr/>
          </p:nvSpPr>
          <p:spPr>
            <a:xfrm>
              <a:off x="7416524" y="791264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さいせい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E1513172-15C9-0347-A5FB-25501101888B}"/>
                </a:ext>
              </a:extLst>
            </p:cNvPr>
            <p:cNvSpPr txBox="1"/>
            <p:nvPr/>
          </p:nvSpPr>
          <p:spPr>
            <a:xfrm>
              <a:off x="6438226" y="1296372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いちどおんがく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A99B7B43-8A6F-9A4F-8674-390920846A84}"/>
                </a:ext>
              </a:extLst>
            </p:cNvPr>
            <p:cNvSpPr txBox="1"/>
            <p:nvPr/>
          </p:nvSpPr>
          <p:spPr>
            <a:xfrm>
              <a:off x="7452431" y="129637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き</a:t>
              </a:r>
            </a:p>
          </p:txBody>
        </p:sp>
      </p:grpSp>
      <p:sp>
        <p:nvSpPr>
          <p:cNvPr id="26" name="タイトル 2">
            <a:extLst>
              <a:ext uri="{FF2B5EF4-FFF2-40B4-BE49-F238E27FC236}">
                <a16:creationId xmlns:a16="http://schemas.microsoft.com/office/drawing/2014/main" id="{53F0EA65-4397-8B4F-ADEC-E7412B57F8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8381" y="130098"/>
            <a:ext cx="7249886" cy="746846"/>
          </a:xfrm>
        </p:spPr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AFAD3AB0-20D2-E24C-B9E5-2AFBD4A6E4EB}"/>
              </a:ext>
            </a:extLst>
          </p:cNvPr>
          <p:cNvSpPr txBox="1"/>
          <p:nvPr/>
        </p:nvSpPr>
        <p:spPr>
          <a:xfrm>
            <a:off x="285098" y="60374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</a:t>
            </a: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7C1FBAF7-0AC9-224D-BCFF-8EB72E9D1497}"/>
              </a:ext>
            </a:extLst>
          </p:cNvPr>
          <p:cNvSpPr txBox="1"/>
          <p:nvPr/>
        </p:nvSpPr>
        <p:spPr>
          <a:xfrm>
            <a:off x="2357192" y="60374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7C95A5B9-6FEE-B74D-8A57-688218A12A91}"/>
              </a:ext>
            </a:extLst>
          </p:cNvPr>
          <p:cNvSpPr txBox="1"/>
          <p:nvPr/>
        </p:nvSpPr>
        <p:spPr>
          <a:xfrm>
            <a:off x="1296228" y="60374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100960764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9F8C245D-F461-6645-BB71-A8BA66320677}"/>
              </a:ext>
            </a:extLst>
          </p:cNvPr>
          <p:cNvGrpSpPr/>
          <p:nvPr/>
        </p:nvGrpSpPr>
        <p:grpSpPr>
          <a:xfrm>
            <a:off x="1043608" y="2362304"/>
            <a:ext cx="6867939" cy="4290662"/>
            <a:chOff x="1043609" y="1974761"/>
            <a:chExt cx="6867939" cy="4290662"/>
          </a:xfrm>
        </p:grpSpPr>
        <p:pic>
          <p:nvPicPr>
            <p:cNvPr id="14" name="図 13">
              <a:extLst>
                <a:ext uri="{FF2B5EF4-FFF2-40B4-BE49-F238E27FC236}">
                  <a16:creationId xmlns:a16="http://schemas.microsoft.com/office/drawing/2014/main" id="{AEF15E00-97C1-5545-834B-7F0D5123E0E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43609" y="1974761"/>
              <a:ext cx="6867939" cy="4290662"/>
            </a:xfrm>
            <a:prstGeom prst="rect">
              <a:avLst/>
            </a:prstGeom>
          </p:spPr>
        </p:pic>
        <p:sp>
          <p:nvSpPr>
            <p:cNvPr id="20" name="四角形: 角を丸くする 71">
              <a:extLst>
                <a:ext uri="{FF2B5EF4-FFF2-40B4-BE49-F238E27FC236}">
                  <a16:creationId xmlns:a16="http://schemas.microsoft.com/office/drawing/2014/main" id="{38E64D0A-C6B8-E04F-BC97-5D66FAA01FD6}"/>
                </a:ext>
              </a:extLst>
            </p:cNvPr>
            <p:cNvSpPr/>
            <p:nvPr/>
          </p:nvSpPr>
          <p:spPr>
            <a:xfrm>
              <a:off x="2067389" y="4982544"/>
              <a:ext cx="268308" cy="762273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873E410-B731-684D-9F2A-4EB34A20FB32}"/>
              </a:ext>
            </a:extLst>
          </p:cNvPr>
          <p:cNvGrpSpPr/>
          <p:nvPr/>
        </p:nvGrpSpPr>
        <p:grpSpPr>
          <a:xfrm>
            <a:off x="2201543" y="4120092"/>
            <a:ext cx="1757792" cy="564742"/>
            <a:chOff x="2991639" y="705694"/>
            <a:chExt cx="4034034" cy="564742"/>
          </a:xfrm>
        </p:grpSpPr>
        <p:sp>
          <p:nvSpPr>
            <p:cNvPr id="22" name="吹き出し: 角を丸めた四角形 19">
              <a:extLst>
                <a:ext uri="{FF2B5EF4-FFF2-40B4-BE49-F238E27FC236}">
                  <a16:creationId xmlns:a16="http://schemas.microsoft.com/office/drawing/2014/main" id="{7B5BC0C8-E3E6-8D45-8219-93870EA49673}"/>
                </a:ext>
              </a:extLst>
            </p:cNvPr>
            <p:cNvSpPr/>
            <p:nvPr/>
          </p:nvSpPr>
          <p:spPr>
            <a:xfrm>
              <a:off x="2991639" y="727905"/>
              <a:ext cx="3723350" cy="542531"/>
            </a:xfrm>
            <a:prstGeom prst="wedgeRoundRectCallout">
              <a:avLst>
                <a:gd name="adj1" fmla="val -34758"/>
                <a:gd name="adj2" fmla="val 9394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テキスト ボックス 22">
              <a:extLst>
                <a:ext uri="{FF2B5EF4-FFF2-40B4-BE49-F238E27FC236}">
                  <a16:creationId xmlns:a16="http://schemas.microsoft.com/office/drawing/2014/main" id="{9F326A35-4CD4-F54A-BF56-0202083264F8}"/>
                </a:ext>
              </a:extLst>
            </p:cNvPr>
            <p:cNvSpPr txBox="1"/>
            <p:nvPr/>
          </p:nvSpPr>
          <p:spPr>
            <a:xfrm>
              <a:off x="3108993" y="705694"/>
              <a:ext cx="39166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端を合わせる</a:t>
              </a:r>
              <a:endParaRPr kumimoji="1" lang="en-US" altLang="ja-JP" sz="1600" dirty="0"/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95910C4-6CD7-AC44-B84D-0E74D80BEB0E}"/>
              </a:ext>
            </a:extLst>
          </p:cNvPr>
          <p:cNvSpPr txBox="1"/>
          <p:nvPr/>
        </p:nvSpPr>
        <p:spPr>
          <a:xfrm>
            <a:off x="2249951" y="4142303"/>
            <a:ext cx="44114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はし</a:t>
            </a: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5D0F095-A301-2C48-A09C-A79985B9E5CA}"/>
              </a:ext>
            </a:extLst>
          </p:cNvPr>
          <p:cNvGrpSpPr/>
          <p:nvPr/>
        </p:nvGrpSpPr>
        <p:grpSpPr>
          <a:xfrm>
            <a:off x="2011998" y="1034102"/>
            <a:ext cx="4931158" cy="1246495"/>
            <a:chOff x="313461" y="449672"/>
            <a:chExt cx="4931158" cy="1246495"/>
          </a:xfrm>
        </p:grpSpPr>
        <p:sp>
          <p:nvSpPr>
            <p:cNvPr id="4" name="テキスト ボックス 3">
              <a:extLst>
                <a:ext uri="{FF2B5EF4-FFF2-40B4-BE49-F238E27FC236}">
                  <a16:creationId xmlns:a16="http://schemas.microsoft.com/office/drawing/2014/main" id="{32091B9E-7D5F-A444-8684-5D5C8837F6E8}"/>
                </a:ext>
              </a:extLst>
            </p:cNvPr>
            <p:cNvSpPr txBox="1"/>
            <p:nvPr/>
          </p:nvSpPr>
          <p:spPr>
            <a:xfrm>
              <a:off x="313461" y="449672"/>
              <a:ext cx="4931158" cy="12464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2000"/>
                <a:t>音楽素材の端と</a:t>
              </a:r>
              <a:endParaRPr kumimoji="1" lang="en-US" altLang="ja-JP" sz="20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2000"/>
                <a:t>映像素材の</a:t>
              </a:r>
              <a:r>
                <a:rPr kumimoji="1" lang="en-US" altLang="ja-JP" sz="2000" dirty="0"/>
                <a:t>1</a:t>
              </a:r>
              <a:r>
                <a:rPr kumimoji="1" lang="ja-JP" altLang="en-US" sz="2000"/>
                <a:t>つ目の端を合わせましょう。</a:t>
              </a:r>
              <a:endParaRPr kumimoji="1" lang="en-US" altLang="ja-JP" sz="2000" dirty="0"/>
            </a:p>
          </p:txBody>
        </p:sp>
        <p:sp>
          <p:nvSpPr>
            <p:cNvPr id="15" name="テキスト ボックス 14">
              <a:extLst>
                <a:ext uri="{FF2B5EF4-FFF2-40B4-BE49-F238E27FC236}">
                  <a16:creationId xmlns:a16="http://schemas.microsoft.com/office/drawing/2014/main" id="{928CEAAA-3EEC-8E4F-AFC8-C024C641CAE3}"/>
                </a:ext>
              </a:extLst>
            </p:cNvPr>
            <p:cNvSpPr txBox="1"/>
            <p:nvPr/>
          </p:nvSpPr>
          <p:spPr>
            <a:xfrm>
              <a:off x="313461" y="526479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7ABB25BF-2F55-CE43-99B8-8406B72CC628}"/>
                </a:ext>
              </a:extLst>
            </p:cNvPr>
            <p:cNvSpPr txBox="1"/>
            <p:nvPr/>
          </p:nvSpPr>
          <p:spPr>
            <a:xfrm>
              <a:off x="1594770" y="526479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はし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1BF352E9-1A2A-F247-AE5D-84E5372E49BB}"/>
                </a:ext>
              </a:extLst>
            </p:cNvPr>
            <p:cNvSpPr txBox="1"/>
            <p:nvPr/>
          </p:nvSpPr>
          <p:spPr>
            <a:xfrm>
              <a:off x="399586" y="1152997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えいぞうそざい</a:t>
              </a:r>
            </a:p>
          </p:txBody>
        </p:sp>
        <p:sp>
          <p:nvSpPr>
            <p:cNvPr id="18" name="テキスト ボックス 17">
              <a:extLst>
                <a:ext uri="{FF2B5EF4-FFF2-40B4-BE49-F238E27FC236}">
                  <a16:creationId xmlns:a16="http://schemas.microsoft.com/office/drawing/2014/main" id="{D8D9142F-3C0B-6D49-8060-FFFDE1FE628A}"/>
                </a:ext>
              </a:extLst>
            </p:cNvPr>
            <p:cNvSpPr txBox="1"/>
            <p:nvPr/>
          </p:nvSpPr>
          <p:spPr>
            <a:xfrm>
              <a:off x="2007559" y="113675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め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92E73A0E-46AE-D242-8FD2-0FFBE89EBC11}"/>
                </a:ext>
              </a:extLst>
            </p:cNvPr>
            <p:cNvSpPr txBox="1"/>
            <p:nvPr/>
          </p:nvSpPr>
          <p:spPr>
            <a:xfrm>
              <a:off x="2489250" y="1136752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はし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234D30C2-2F83-6541-A57D-24C4482130AB}"/>
                </a:ext>
              </a:extLst>
            </p:cNvPr>
            <p:cNvSpPr txBox="1"/>
            <p:nvPr/>
          </p:nvSpPr>
          <p:spPr>
            <a:xfrm>
              <a:off x="3052212" y="1136752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</p:grp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05BC4C3E-DA7A-F145-B3D3-5DA4BD11F8B1}"/>
              </a:ext>
            </a:extLst>
          </p:cNvPr>
          <p:cNvSpPr txBox="1"/>
          <p:nvPr/>
        </p:nvSpPr>
        <p:spPr>
          <a:xfrm>
            <a:off x="2699844" y="414230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あ</a:t>
            </a:r>
          </a:p>
        </p:txBody>
      </p:sp>
      <p:grpSp>
        <p:nvGrpSpPr>
          <p:cNvPr id="33" name="グループ化 32">
            <a:extLst>
              <a:ext uri="{FF2B5EF4-FFF2-40B4-BE49-F238E27FC236}">
                <a16:creationId xmlns:a16="http://schemas.microsoft.com/office/drawing/2014/main" id="{64DFCA73-183A-124E-9A9B-4FF86A29BCFA}"/>
              </a:ext>
            </a:extLst>
          </p:cNvPr>
          <p:cNvGrpSpPr/>
          <p:nvPr/>
        </p:nvGrpSpPr>
        <p:grpSpPr>
          <a:xfrm>
            <a:off x="2528057" y="5716107"/>
            <a:ext cx="3347449" cy="1094747"/>
            <a:chOff x="2991639" y="727905"/>
            <a:chExt cx="3836415" cy="1333742"/>
          </a:xfrm>
        </p:grpSpPr>
        <p:sp>
          <p:nvSpPr>
            <p:cNvPr id="37" name="吹き出し: 角を丸めた四角形 19">
              <a:extLst>
                <a:ext uri="{FF2B5EF4-FFF2-40B4-BE49-F238E27FC236}">
                  <a16:creationId xmlns:a16="http://schemas.microsoft.com/office/drawing/2014/main" id="{E8D5843D-267B-B042-ACE1-CE6EB22FEACA}"/>
                </a:ext>
              </a:extLst>
            </p:cNvPr>
            <p:cNvSpPr/>
            <p:nvPr/>
          </p:nvSpPr>
          <p:spPr>
            <a:xfrm>
              <a:off x="2991639" y="727905"/>
              <a:ext cx="3723350" cy="1333742"/>
            </a:xfrm>
            <a:prstGeom prst="wedgeRoundRectCallout">
              <a:avLst>
                <a:gd name="adj1" fmla="val 54071"/>
                <a:gd name="adj2" fmla="val 18280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8CF1F69-AFFA-8749-AB06-DD3D87FC78C1}"/>
                </a:ext>
              </a:extLst>
            </p:cNvPr>
            <p:cNvSpPr txBox="1"/>
            <p:nvPr/>
          </p:nvSpPr>
          <p:spPr>
            <a:xfrm>
              <a:off x="3119129" y="803082"/>
              <a:ext cx="3708925" cy="11657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/>
                <a:t>音楽に合わせて</a:t>
              </a:r>
              <a:endParaRPr kumimoji="1" lang="en-US" altLang="ja-JP" sz="1600" dirty="0"/>
            </a:p>
            <a:p>
              <a:pPr>
                <a:lnSpc>
                  <a:spcPct val="200000"/>
                </a:lnSpc>
              </a:pPr>
              <a:r>
                <a:rPr kumimoji="1" lang="ja-JP" altLang="en-US" sz="1600"/>
                <a:t>映像が切り替わっていくよ！</a:t>
              </a:r>
              <a:endParaRPr kumimoji="1" lang="en-US" altLang="ja-JP" sz="1600" dirty="0"/>
            </a:p>
          </p:txBody>
        </p:sp>
      </p:grpSp>
      <p:pic>
        <p:nvPicPr>
          <p:cNvPr id="39" name="図 38">
            <a:extLst>
              <a:ext uri="{FF2B5EF4-FFF2-40B4-BE49-F238E27FC236}">
                <a16:creationId xmlns:a16="http://schemas.microsoft.com/office/drawing/2014/main" id="{6F19E610-AA1D-2E44-8106-0C0257479F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9205" y="5042108"/>
            <a:ext cx="1062095" cy="1692565"/>
          </a:xfrm>
          <a:prstGeom prst="rect">
            <a:avLst/>
          </a:prstGeom>
        </p:spPr>
      </p:pic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95A1F3C9-EC95-D340-A98A-D9CF7A359945}"/>
              </a:ext>
            </a:extLst>
          </p:cNvPr>
          <p:cNvSpPr txBox="1"/>
          <p:nvPr/>
        </p:nvSpPr>
        <p:spPr>
          <a:xfrm>
            <a:off x="3298296" y="5796858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あ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F4DC3DF-43C4-554A-A035-C6DD1A05CCE3}"/>
              </a:ext>
            </a:extLst>
          </p:cNvPr>
          <p:cNvSpPr txBox="1"/>
          <p:nvPr/>
        </p:nvSpPr>
        <p:spPr>
          <a:xfrm>
            <a:off x="2679533" y="5796858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おんがく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5A4B2635-10F7-944E-8B47-5BFFA0506374}"/>
              </a:ext>
            </a:extLst>
          </p:cNvPr>
          <p:cNvSpPr txBox="1"/>
          <p:nvPr/>
        </p:nvSpPr>
        <p:spPr>
          <a:xfrm>
            <a:off x="2663936" y="6301495"/>
            <a:ext cx="69762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えいぞう</a:t>
            </a: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C5FFED9B-0C17-C745-A32A-691123BED880}"/>
              </a:ext>
            </a:extLst>
          </p:cNvPr>
          <p:cNvSpPr txBox="1"/>
          <p:nvPr/>
        </p:nvSpPr>
        <p:spPr>
          <a:xfrm>
            <a:off x="3292522" y="63014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き</a:t>
            </a:r>
          </a:p>
        </p:txBody>
      </p:sp>
      <p:sp>
        <p:nvSpPr>
          <p:cNvPr id="44" name="テキスト ボックス 43">
            <a:extLst>
              <a:ext uri="{FF2B5EF4-FFF2-40B4-BE49-F238E27FC236}">
                <a16:creationId xmlns:a16="http://schemas.microsoft.com/office/drawing/2014/main" id="{28107F78-4485-A34E-9ACF-59AAC7C905B8}"/>
              </a:ext>
            </a:extLst>
          </p:cNvPr>
          <p:cNvSpPr txBox="1"/>
          <p:nvPr/>
        </p:nvSpPr>
        <p:spPr>
          <a:xfrm>
            <a:off x="5751596" y="5777813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か</a:t>
            </a: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A1B4F6F6-C03C-3B4A-8A16-55D78E137653}"/>
              </a:ext>
            </a:extLst>
          </p:cNvPr>
          <p:cNvSpPr txBox="1"/>
          <p:nvPr/>
        </p:nvSpPr>
        <p:spPr>
          <a:xfrm>
            <a:off x="3688764" y="6301495"/>
            <a:ext cx="312906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000"/>
              <a:t>か</a:t>
            </a:r>
          </a:p>
        </p:txBody>
      </p:sp>
      <p:sp>
        <p:nvSpPr>
          <p:cNvPr id="32" name="タイトル 2">
            <a:extLst>
              <a:ext uri="{FF2B5EF4-FFF2-40B4-BE49-F238E27FC236}">
                <a16:creationId xmlns:a16="http://schemas.microsoft.com/office/drawing/2014/main" id="{70163637-5C98-0147-9551-E376A9A41F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09" y="210981"/>
            <a:ext cx="7249886" cy="746846"/>
          </a:xfrm>
        </p:spPr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0502B1CD-CE4C-A447-9801-F541C687FE60}"/>
              </a:ext>
            </a:extLst>
          </p:cNvPr>
          <p:cNvSpPr txBox="1"/>
          <p:nvPr/>
        </p:nvSpPr>
        <p:spPr>
          <a:xfrm>
            <a:off x="315026" y="1412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3088573-D020-7949-8D8E-5D9C722ED5BB}"/>
              </a:ext>
            </a:extLst>
          </p:cNvPr>
          <p:cNvSpPr txBox="1"/>
          <p:nvPr/>
        </p:nvSpPr>
        <p:spPr>
          <a:xfrm>
            <a:off x="2387120" y="14125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8BD5B49-7F75-1143-8843-15F8DD33F6D7}"/>
              </a:ext>
            </a:extLst>
          </p:cNvPr>
          <p:cNvSpPr txBox="1"/>
          <p:nvPr/>
        </p:nvSpPr>
        <p:spPr>
          <a:xfrm>
            <a:off x="1326156" y="14125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07227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B3F6171B-156D-2A40-91A2-62DC9BBD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904" y="1121042"/>
            <a:ext cx="1342120" cy="1018718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943D7B10-9EB2-CA47-888B-E69AAE4E52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5491" y="2246443"/>
            <a:ext cx="1062095" cy="1692565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BBC4DDFF-5FA3-3440-A7F1-4BF3A5B0B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459" y="4654848"/>
            <a:ext cx="955532" cy="1618839"/>
          </a:xfrm>
          <a:prstGeom prst="rect">
            <a:avLst/>
          </a:prstGeom>
        </p:spPr>
      </p:pic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CCDC1A18-25AC-D741-B4A0-9747A09BEF4F}"/>
              </a:ext>
            </a:extLst>
          </p:cNvPr>
          <p:cNvGrpSpPr/>
          <p:nvPr/>
        </p:nvGrpSpPr>
        <p:grpSpPr>
          <a:xfrm>
            <a:off x="2740749" y="4176156"/>
            <a:ext cx="4731325" cy="3033032"/>
            <a:chOff x="3243335" y="4989243"/>
            <a:chExt cx="4429637" cy="3033032"/>
          </a:xfrm>
        </p:grpSpPr>
        <p:grpSp>
          <p:nvGrpSpPr>
            <p:cNvPr id="24" name="グループ化 23">
              <a:extLst>
                <a:ext uri="{FF2B5EF4-FFF2-40B4-BE49-F238E27FC236}">
                  <a16:creationId xmlns:a16="http://schemas.microsoft.com/office/drawing/2014/main" id="{916D4D8F-07E8-AE44-A9F6-2C8020D01681}"/>
                </a:ext>
              </a:extLst>
            </p:cNvPr>
            <p:cNvGrpSpPr/>
            <p:nvPr/>
          </p:nvGrpSpPr>
          <p:grpSpPr>
            <a:xfrm>
              <a:off x="3243335" y="4989243"/>
              <a:ext cx="4429637" cy="3033032"/>
              <a:chOff x="1577631" y="5113082"/>
              <a:chExt cx="9678224" cy="2723200"/>
            </a:xfrm>
          </p:grpSpPr>
          <p:sp>
            <p:nvSpPr>
              <p:cNvPr id="30" name="吹き出し: 角を丸めた四角形 60">
                <a:extLst>
                  <a:ext uri="{FF2B5EF4-FFF2-40B4-BE49-F238E27FC236}">
                    <a16:creationId xmlns:a16="http://schemas.microsoft.com/office/drawing/2014/main" id="{08095784-8297-A44E-B5CD-CCFFE0FD37BF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678224" cy="2286595"/>
              </a:xfrm>
              <a:prstGeom prst="wedgeRoundRectCallout">
                <a:avLst>
                  <a:gd name="adj1" fmla="val -69746"/>
                  <a:gd name="adj2" fmla="val -15087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31" name="テキスト ボックス 30">
                <a:extLst>
                  <a:ext uri="{FF2B5EF4-FFF2-40B4-BE49-F238E27FC236}">
                    <a16:creationId xmlns:a16="http://schemas.microsoft.com/office/drawing/2014/main" id="{325E173D-17DF-AE4D-8B8C-8BC22C9EE036}"/>
                  </a:ext>
                </a:extLst>
              </p:cNvPr>
              <p:cNvSpPr txBox="1"/>
              <p:nvPr/>
            </p:nvSpPr>
            <p:spPr>
              <a:xfrm>
                <a:off x="1577631" y="5162497"/>
                <a:ext cx="9456741" cy="26737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完成したら、再生ボタンを押して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動画を見てみよう。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できたら、ファイル名を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「</a:t>
                </a:r>
                <a:r>
                  <a:rPr kumimoji="1" lang="ja-JP" altLang="en-US" sz="1600" b="1">
                    <a:solidFill>
                      <a:schemeClr val="accent4"/>
                    </a:solidFill>
                  </a:rPr>
                  <a:t>（</a:t>
                </a:r>
                <a:r>
                  <a:rPr lang="ja-JP" altLang="en-US" sz="1600" b="1">
                    <a:solidFill>
                      <a:schemeClr val="accent4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じぶんのなまえ）０８チャレンジ</a:t>
                </a:r>
                <a:r>
                  <a:rPr lang="ja-JP" altLang="en-US" sz="1600"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」にして「保存」ボタンをおそう。</a:t>
                </a:r>
              </a:p>
              <a:p>
                <a:pPr>
                  <a:lnSpc>
                    <a:spcPct val="200000"/>
                  </a:lnSpc>
                </a:pPr>
                <a:endParaRPr kumimoji="1" lang="en-US" altLang="ja-JP" sz="1600" dirty="0"/>
              </a:p>
            </p:txBody>
          </p:sp>
        </p:grp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6ED2FA3-55E4-C545-8FBD-8F1C5721B6B2}"/>
                </a:ext>
              </a:extLst>
            </p:cNvPr>
            <p:cNvSpPr txBox="1"/>
            <p:nvPr/>
          </p:nvSpPr>
          <p:spPr>
            <a:xfrm>
              <a:off x="3265729" y="5088716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かんせい</a:t>
              </a:r>
            </a:p>
          </p:txBody>
        </p:sp>
        <p:sp>
          <p:nvSpPr>
            <p:cNvPr id="26" name="テキスト ボックス 25">
              <a:extLst>
                <a:ext uri="{FF2B5EF4-FFF2-40B4-BE49-F238E27FC236}">
                  <a16:creationId xmlns:a16="http://schemas.microsoft.com/office/drawing/2014/main" id="{DC3E30D2-3FBA-5649-BD1B-18717D116477}"/>
                </a:ext>
              </a:extLst>
            </p:cNvPr>
            <p:cNvSpPr txBox="1"/>
            <p:nvPr/>
          </p:nvSpPr>
          <p:spPr>
            <a:xfrm>
              <a:off x="4425044" y="5088302"/>
              <a:ext cx="748923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さいせい</a:t>
              </a:r>
            </a:p>
          </p:txBody>
        </p:sp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5745811E-6800-CC4F-9440-FC8C0B4CD53E}"/>
                </a:ext>
              </a:extLst>
            </p:cNvPr>
            <p:cNvSpPr txBox="1"/>
            <p:nvPr/>
          </p:nvSpPr>
          <p:spPr>
            <a:xfrm>
              <a:off x="5732137" y="5088302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お</a:t>
              </a: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DB2C27E4-D7F0-1D4C-B084-CB5FCD467455}"/>
                </a:ext>
              </a:extLst>
            </p:cNvPr>
            <p:cNvSpPr txBox="1"/>
            <p:nvPr/>
          </p:nvSpPr>
          <p:spPr>
            <a:xfrm>
              <a:off x="3288888" y="5546087"/>
              <a:ext cx="607859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どうが</a:t>
              </a: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7281ED81-05FC-D240-88D5-BB911B3D61A7}"/>
                </a:ext>
              </a:extLst>
            </p:cNvPr>
            <p:cNvSpPr txBox="1"/>
            <p:nvPr/>
          </p:nvSpPr>
          <p:spPr>
            <a:xfrm>
              <a:off x="3896747" y="5546087"/>
              <a:ext cx="325730" cy="2616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100"/>
                <a:t>み</a:t>
              </a:r>
            </a:p>
          </p:txBody>
        </p:sp>
      </p:grp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0632252F-5B7F-D644-B322-E42E4084EB08}"/>
              </a:ext>
            </a:extLst>
          </p:cNvPr>
          <p:cNvSpPr txBox="1"/>
          <p:nvPr/>
        </p:nvSpPr>
        <p:spPr>
          <a:xfrm>
            <a:off x="4557529" y="5237451"/>
            <a:ext cx="466794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めい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7B7D5C25-FEA5-D64F-9D90-329325390FE6}"/>
              </a:ext>
            </a:extLst>
          </p:cNvPr>
          <p:cNvSpPr txBox="1"/>
          <p:nvPr/>
        </p:nvSpPr>
        <p:spPr>
          <a:xfrm>
            <a:off x="2965547" y="6170511"/>
            <a:ext cx="607859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100"/>
              <a:t>ほぞん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A97A08C-60C8-584E-9FBC-3BEC25FE87C6}"/>
              </a:ext>
            </a:extLst>
          </p:cNvPr>
          <p:cNvGrpSpPr/>
          <p:nvPr/>
        </p:nvGrpSpPr>
        <p:grpSpPr>
          <a:xfrm>
            <a:off x="2893317" y="1005702"/>
            <a:ext cx="4731325" cy="1060430"/>
            <a:chOff x="2365214" y="425879"/>
            <a:chExt cx="4731325" cy="1060430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3F9E5379-4FC0-BC4E-A785-2B0B5E366A14}"/>
                </a:ext>
              </a:extLst>
            </p:cNvPr>
            <p:cNvGrpSpPr/>
            <p:nvPr/>
          </p:nvGrpSpPr>
          <p:grpSpPr>
            <a:xfrm>
              <a:off x="2365214" y="425879"/>
              <a:ext cx="4731325" cy="1060430"/>
              <a:chOff x="1577631" y="5085687"/>
              <a:chExt cx="9157043" cy="1100978"/>
            </a:xfrm>
          </p:grpSpPr>
          <p:sp>
            <p:nvSpPr>
              <p:cNvPr id="6" name="吹き出し: 角を丸めた四角形 60">
                <a:extLst>
                  <a:ext uri="{FF2B5EF4-FFF2-40B4-BE49-F238E27FC236}">
                    <a16:creationId xmlns:a16="http://schemas.microsoft.com/office/drawing/2014/main" id="{C0A3E90E-2CAF-BE48-8D2A-7096DACCB896}"/>
                  </a:ext>
                </a:extLst>
              </p:cNvPr>
              <p:cNvSpPr/>
              <p:nvPr/>
            </p:nvSpPr>
            <p:spPr>
              <a:xfrm>
                <a:off x="1577631" y="5113082"/>
                <a:ext cx="9157043" cy="1073583"/>
              </a:xfrm>
              <a:prstGeom prst="wedgeRoundRectCallout">
                <a:avLst>
                  <a:gd name="adj1" fmla="val -59125"/>
                  <a:gd name="adj2" fmla="val 20792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テキスト ボックス 6">
                <a:extLst>
                  <a:ext uri="{FF2B5EF4-FFF2-40B4-BE49-F238E27FC236}">
                    <a16:creationId xmlns:a16="http://schemas.microsoft.com/office/drawing/2014/main" id="{E7709427-63CF-CD43-A81D-FDA533BBF3F1}"/>
                  </a:ext>
                </a:extLst>
              </p:cNvPr>
              <p:cNvSpPr txBox="1"/>
              <p:nvPr/>
            </p:nvSpPr>
            <p:spPr>
              <a:xfrm>
                <a:off x="1818667" y="5085687"/>
                <a:ext cx="8573349" cy="1054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音楽に合わせて映像が切り替わることで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映像全体のイメージが作られていくよ。　</a:t>
                </a:r>
                <a:endParaRPr kumimoji="1" lang="en-US" altLang="ja-JP" sz="1600" dirty="0"/>
              </a:p>
            </p:txBody>
          </p:sp>
        </p:grp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B6542691-1F67-6D45-B833-41D70829C0C2}"/>
                </a:ext>
              </a:extLst>
            </p:cNvPr>
            <p:cNvSpPr txBox="1"/>
            <p:nvPr/>
          </p:nvSpPr>
          <p:spPr>
            <a:xfrm>
              <a:off x="2456933" y="49177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</a:t>
              </a: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697D2D91-5560-4549-A402-96CB151D1E39}"/>
                </a:ext>
              </a:extLst>
            </p:cNvPr>
            <p:cNvSpPr txBox="1"/>
            <p:nvPr/>
          </p:nvSpPr>
          <p:spPr>
            <a:xfrm>
              <a:off x="3137604" y="49177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2FF504B-34B2-6D44-8ADE-1A4C7CDA1B35}"/>
                </a:ext>
              </a:extLst>
            </p:cNvPr>
            <p:cNvSpPr txBox="1"/>
            <p:nvPr/>
          </p:nvSpPr>
          <p:spPr>
            <a:xfrm>
              <a:off x="3890360" y="491770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えいぞう</a:t>
              </a: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DD3DDF14-C5C2-8E45-B957-5C37E0A23768}"/>
                </a:ext>
              </a:extLst>
            </p:cNvPr>
            <p:cNvSpPr txBox="1"/>
            <p:nvPr/>
          </p:nvSpPr>
          <p:spPr>
            <a:xfrm>
              <a:off x="4572000" y="49177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き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AAE58EB6-242D-1244-A987-B2C4B811FE82}"/>
                </a:ext>
              </a:extLst>
            </p:cNvPr>
            <p:cNvSpPr txBox="1"/>
            <p:nvPr/>
          </p:nvSpPr>
          <p:spPr>
            <a:xfrm>
              <a:off x="4950992" y="491770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か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52AE1CB-6FCF-D544-89B1-676580AF0C3C}"/>
                </a:ext>
              </a:extLst>
            </p:cNvPr>
            <p:cNvSpPr txBox="1"/>
            <p:nvPr/>
          </p:nvSpPr>
          <p:spPr>
            <a:xfrm>
              <a:off x="2507312" y="961460"/>
              <a:ext cx="121058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えいぞうぜんたい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6956EBC3-9E93-2F4D-A500-5AF5CEACBF46}"/>
                </a:ext>
              </a:extLst>
            </p:cNvPr>
            <p:cNvSpPr txBox="1"/>
            <p:nvPr/>
          </p:nvSpPr>
          <p:spPr>
            <a:xfrm>
              <a:off x="4557529" y="96146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つく</a:t>
              </a:r>
            </a:p>
          </p:txBody>
        </p: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40074E3A-1DE0-2F44-B135-A1B485357693}"/>
              </a:ext>
            </a:extLst>
          </p:cNvPr>
          <p:cNvGrpSpPr/>
          <p:nvPr/>
        </p:nvGrpSpPr>
        <p:grpSpPr>
          <a:xfrm>
            <a:off x="960123" y="2385076"/>
            <a:ext cx="5208950" cy="1566164"/>
            <a:chOff x="1017611" y="2370052"/>
            <a:chExt cx="5208950" cy="1566164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382EBD41-9AA0-7B46-B943-4A89BAE59D78}"/>
                </a:ext>
              </a:extLst>
            </p:cNvPr>
            <p:cNvGrpSpPr/>
            <p:nvPr/>
          </p:nvGrpSpPr>
          <p:grpSpPr>
            <a:xfrm>
              <a:off x="1017611" y="2370052"/>
              <a:ext cx="5208950" cy="1566164"/>
              <a:chOff x="2991639" y="727906"/>
              <a:chExt cx="3836415" cy="1797605"/>
            </a:xfrm>
          </p:grpSpPr>
          <p:sp>
            <p:nvSpPr>
              <p:cNvPr id="11" name="吹き出し: 角を丸めた四角形 19">
                <a:extLst>
                  <a:ext uri="{FF2B5EF4-FFF2-40B4-BE49-F238E27FC236}">
                    <a16:creationId xmlns:a16="http://schemas.microsoft.com/office/drawing/2014/main" id="{CC6B91AA-2D9C-7F43-8C8A-65B003E63D65}"/>
                  </a:ext>
                </a:extLst>
              </p:cNvPr>
              <p:cNvSpPr/>
              <p:nvPr/>
            </p:nvSpPr>
            <p:spPr>
              <a:xfrm>
                <a:off x="2991639" y="727906"/>
                <a:ext cx="3723350" cy="1763013"/>
              </a:xfrm>
              <a:prstGeom prst="wedgeRoundRectCallout">
                <a:avLst>
                  <a:gd name="adj1" fmla="val 54071"/>
                  <a:gd name="adj2" fmla="val 18280"/>
                  <a:gd name="adj3" fmla="val 16667"/>
                </a:avLst>
              </a:prstGeom>
              <a:solidFill>
                <a:schemeClr val="bg1"/>
              </a:solidFill>
              <a:ln w="19050" cap="flat" cmpd="sng" algn="ctr">
                <a:solidFill>
                  <a:schemeClr val="accent2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accent2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テキスト ボックス 11">
                <a:extLst>
                  <a:ext uri="{FF2B5EF4-FFF2-40B4-BE49-F238E27FC236}">
                    <a16:creationId xmlns:a16="http://schemas.microsoft.com/office/drawing/2014/main" id="{D97226E2-AFFC-E549-AAB2-571CE9439054}"/>
                  </a:ext>
                </a:extLst>
              </p:cNvPr>
              <p:cNvSpPr txBox="1"/>
              <p:nvPr/>
            </p:nvSpPr>
            <p:spPr>
              <a:xfrm>
                <a:off x="3119129" y="803082"/>
                <a:ext cx="3708925" cy="17224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音楽素材の長さを調節したり、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いくつかの音楽素材を組み合わせて</a:t>
                </a:r>
                <a:endParaRPr kumimoji="1" lang="en-US" altLang="ja-JP" sz="1600" dirty="0"/>
              </a:p>
              <a:p>
                <a:pPr>
                  <a:lnSpc>
                    <a:spcPct val="200000"/>
                  </a:lnSpc>
                </a:pPr>
                <a:r>
                  <a:rPr kumimoji="1" lang="ja-JP" altLang="en-US" sz="1600"/>
                  <a:t>映像のイメージを変えてみよう！</a:t>
                </a:r>
                <a:endParaRPr kumimoji="1" lang="en-US" altLang="ja-JP" sz="1600" dirty="0"/>
              </a:p>
            </p:txBody>
          </p:sp>
        </p:grp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98285088-00AD-BE46-BA3E-8651615D3CEC}"/>
                </a:ext>
              </a:extLst>
            </p:cNvPr>
            <p:cNvSpPr txBox="1"/>
            <p:nvPr/>
          </p:nvSpPr>
          <p:spPr>
            <a:xfrm>
              <a:off x="1190712" y="2476540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DB00223-4D6D-7F40-95FE-EFB9F6FB86B8}"/>
                </a:ext>
              </a:extLst>
            </p:cNvPr>
            <p:cNvSpPr txBox="1"/>
            <p:nvPr/>
          </p:nvSpPr>
          <p:spPr>
            <a:xfrm>
              <a:off x="2170470" y="2476540"/>
              <a:ext cx="44114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なが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0284368C-A962-164E-BEBD-FF7695C15B68}"/>
                </a:ext>
              </a:extLst>
            </p:cNvPr>
            <p:cNvSpPr txBox="1"/>
            <p:nvPr/>
          </p:nvSpPr>
          <p:spPr>
            <a:xfrm>
              <a:off x="2828330" y="2476540"/>
              <a:ext cx="82586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ちょうせつ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A23A6851-59A2-5541-8B63-262E4C02CF08}"/>
                </a:ext>
              </a:extLst>
            </p:cNvPr>
            <p:cNvSpPr txBox="1"/>
            <p:nvPr/>
          </p:nvSpPr>
          <p:spPr>
            <a:xfrm>
              <a:off x="2197723" y="2976617"/>
              <a:ext cx="1082348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おんがくそざい</a:t>
              </a: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6B1C1FA-96B9-E44D-BB56-24281D8E87B7}"/>
                </a:ext>
              </a:extLst>
            </p:cNvPr>
            <p:cNvSpPr txBox="1"/>
            <p:nvPr/>
          </p:nvSpPr>
          <p:spPr>
            <a:xfrm>
              <a:off x="3214571" y="29766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く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8DA0B038-B5F6-2342-969B-BC650B7C42D0}"/>
                </a:ext>
              </a:extLst>
            </p:cNvPr>
            <p:cNvSpPr txBox="1"/>
            <p:nvPr/>
          </p:nvSpPr>
          <p:spPr>
            <a:xfrm>
              <a:off x="3654197" y="2976617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あ</a:t>
              </a: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F1DAF18-ADE0-AB43-B6AA-242631F9D70B}"/>
                </a:ext>
              </a:extLst>
            </p:cNvPr>
            <p:cNvSpPr txBox="1"/>
            <p:nvPr/>
          </p:nvSpPr>
          <p:spPr>
            <a:xfrm>
              <a:off x="1200055" y="3459043"/>
              <a:ext cx="69762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えいぞう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C920E33D-F0AB-D648-8D08-378E2A9B4085}"/>
                </a:ext>
              </a:extLst>
            </p:cNvPr>
            <p:cNvSpPr txBox="1"/>
            <p:nvPr/>
          </p:nvSpPr>
          <p:spPr>
            <a:xfrm>
              <a:off x="2841654" y="3459043"/>
              <a:ext cx="3129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ja-JP" altLang="en-US" sz="1000"/>
                <a:t>か</a:t>
              </a:r>
            </a:p>
          </p:txBody>
        </p:sp>
      </p:grpSp>
      <p:sp>
        <p:nvSpPr>
          <p:cNvPr id="39" name="タイトル 2">
            <a:extLst>
              <a:ext uri="{FF2B5EF4-FFF2-40B4-BE49-F238E27FC236}">
                <a16:creationId xmlns:a16="http://schemas.microsoft.com/office/drawing/2014/main" id="{FB92D20E-281C-6049-9439-F82A8F3435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8309" y="210981"/>
            <a:ext cx="7249886" cy="746846"/>
          </a:xfrm>
        </p:spPr>
        <p:txBody>
          <a:bodyPr rtlCol="0"/>
          <a:lstStyle/>
          <a:p>
            <a:r>
              <a:rPr lang="ja-JP" altLang="en-US"/>
              <a:t>音楽に合わせて編集する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8C80D7FB-8939-7249-AE8E-08D6CB425436}"/>
              </a:ext>
            </a:extLst>
          </p:cNvPr>
          <p:cNvSpPr txBox="1"/>
          <p:nvPr/>
        </p:nvSpPr>
        <p:spPr>
          <a:xfrm>
            <a:off x="315026" y="14125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おんがく</a:t>
            </a: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238BF000-9930-1648-A68E-6F7D5F913049}"/>
              </a:ext>
            </a:extLst>
          </p:cNvPr>
          <p:cNvSpPr txBox="1"/>
          <p:nvPr/>
        </p:nvSpPr>
        <p:spPr>
          <a:xfrm>
            <a:off x="2387120" y="141257"/>
            <a:ext cx="108234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へんしゅう</a:t>
            </a: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19BD8418-4BCE-D041-892B-D902C6388646}"/>
              </a:ext>
            </a:extLst>
          </p:cNvPr>
          <p:cNvSpPr txBox="1"/>
          <p:nvPr/>
        </p:nvSpPr>
        <p:spPr>
          <a:xfrm>
            <a:off x="1326156" y="141257"/>
            <a:ext cx="3642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/>
              <a:t>あ</a:t>
            </a:r>
          </a:p>
        </p:txBody>
      </p:sp>
    </p:spTree>
    <p:extLst>
      <p:ext uri="{BB962C8B-B14F-4D97-AF65-F5344CB8AC3E}">
        <p14:creationId xmlns:p14="http://schemas.microsoft.com/office/powerpoint/2010/main" val="391063132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1727</Words>
  <Application>Microsoft Office PowerPoint</Application>
  <PresentationFormat>画面に合わせる (4:3)</PresentationFormat>
  <Paragraphs>521</Paragraphs>
  <Slides>40</Slides>
  <Notes>5</Notes>
  <HiddenSlides>1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40</vt:i4>
      </vt:variant>
    </vt:vector>
  </HeadingPairs>
  <TitlesOfParts>
    <vt:vector size="47" baseType="lpstr">
      <vt:lpstr>Meiryo UI</vt:lpstr>
      <vt:lpstr>UD デジタル 教科書体 NP-R</vt:lpstr>
      <vt:lpstr>Meiryo</vt:lpstr>
      <vt:lpstr>Meiryo</vt:lpstr>
      <vt:lpstr>Arial</vt:lpstr>
      <vt:lpstr>Calibri</vt:lpstr>
      <vt:lpstr>曲線</vt:lpstr>
      <vt:lpstr>基礎第8回　動画に音楽を追加する </vt:lpstr>
      <vt:lpstr>目次</vt:lpstr>
      <vt:lpstr>BGMの追加方法</vt:lpstr>
      <vt:lpstr>BGMの追加方法</vt:lpstr>
      <vt:lpstr>Filmoraを立ち上げよう</vt:lpstr>
      <vt:lpstr>Filmoraを立ち上げよう</vt:lpstr>
      <vt:lpstr>BGMの追加方法</vt:lpstr>
      <vt:lpstr>BGMの追加方法</vt:lpstr>
      <vt:lpstr>BGMの追加方法</vt:lpstr>
      <vt:lpstr>BGMの追加方法</vt:lpstr>
      <vt:lpstr>PowerPoint プレゼンテーション</vt:lpstr>
      <vt:lpstr>BGMの追加方法</vt:lpstr>
      <vt:lpstr>BGMの追加方法</vt:lpstr>
      <vt:lpstr>BGMの追加方法</vt:lpstr>
      <vt:lpstr>効果音の追加方法</vt:lpstr>
      <vt:lpstr>効果音の追加方法</vt:lpstr>
      <vt:lpstr>効果音の追加方法</vt:lpstr>
      <vt:lpstr>効果音の追加方法</vt:lpstr>
      <vt:lpstr>効果音の追加方法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音の細かな調節方法</vt:lpstr>
      <vt:lpstr>動画を保存しよう</vt:lpstr>
      <vt:lpstr>動画を保存しよう</vt:lpstr>
      <vt:lpstr>音楽に合わせて編集する</vt:lpstr>
      <vt:lpstr>音楽に合わせて編集する</vt:lpstr>
      <vt:lpstr>音楽に合わせて編集する</vt:lpstr>
      <vt:lpstr>音楽に合わせて編集する</vt:lpstr>
      <vt:lpstr>音楽に合わせて編集する</vt:lpstr>
      <vt:lpstr>音楽に合わせて編集する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2022-02-18T07:08:34Z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