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56" r:id="rId5"/>
    <p:sldId id="310" r:id="rId6"/>
    <p:sldId id="259" r:id="rId7"/>
    <p:sldId id="384" r:id="rId8"/>
    <p:sldId id="352" r:id="rId9"/>
    <p:sldId id="353" r:id="rId10"/>
    <p:sldId id="354" r:id="rId11"/>
    <p:sldId id="355" r:id="rId12"/>
    <p:sldId id="356" r:id="rId13"/>
    <p:sldId id="365" r:id="rId14"/>
    <p:sldId id="464" r:id="rId15"/>
    <p:sldId id="358" r:id="rId16"/>
    <p:sldId id="367" r:id="rId17"/>
    <p:sldId id="368" r:id="rId18"/>
    <p:sldId id="370" r:id="rId19"/>
    <p:sldId id="369" r:id="rId20"/>
    <p:sldId id="371" r:id="rId21"/>
    <p:sldId id="385" r:id="rId22"/>
    <p:sldId id="386" r:id="rId23"/>
    <p:sldId id="372" r:id="rId24"/>
    <p:sldId id="387" r:id="rId25"/>
    <p:sldId id="390" r:id="rId26"/>
    <p:sldId id="391" r:id="rId27"/>
    <p:sldId id="381" r:id="rId28"/>
    <p:sldId id="393" r:id="rId29"/>
    <p:sldId id="335" r:id="rId30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31" autoAdjust="0"/>
    <p:restoredTop sz="94660"/>
  </p:normalViewPr>
  <p:slideViewPr>
    <p:cSldViewPr snapToGrid="0">
      <p:cViewPr varScale="1">
        <p:scale>
          <a:sx n="59" d="100"/>
          <a:sy n="59" d="100"/>
        </p:scale>
        <p:origin x="42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48780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78664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953" y="5124046"/>
            <a:ext cx="9616760" cy="1006429"/>
          </a:xfrm>
        </p:spPr>
        <p:txBody>
          <a:bodyPr rtlCol="0"/>
          <a:lstStyle/>
          <a:p>
            <a:r>
              <a:rPr lang="ja-JP" altLang="en-US"/>
              <a:t>基礎第</a:t>
            </a:r>
            <a:r>
              <a:rPr lang="en-US" altLang="ja-JP" dirty="0"/>
              <a:t>7</a:t>
            </a:r>
            <a:r>
              <a:rPr lang="ja-JP" altLang="en-US"/>
              <a:t>回　エレメントの使い方</a:t>
            </a:r>
            <a:br>
              <a:rPr lang="ja-JP" altLang="en-US" dirty="0"/>
            </a:b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5398" y="0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122708" y="4893322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4926854" y="4893322"/>
            <a:ext cx="4389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つか　　　かた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52982D4-8479-3B46-A459-AFC8B6CBE4AC}"/>
              </a:ext>
            </a:extLst>
          </p:cNvPr>
          <p:cNvSpPr txBox="1"/>
          <p:nvPr/>
        </p:nvSpPr>
        <p:spPr>
          <a:xfrm>
            <a:off x="871683" y="4893322"/>
            <a:ext cx="956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きそだい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5C006EA-520E-4A51-BE2D-735A04729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/>
              <a:t>エレメントの紹介</a:t>
            </a:r>
            <a:endParaRPr lang="en-US" altLang="ja-JP" dirty="0"/>
          </a:p>
          <a:p>
            <a:r>
              <a:rPr lang="ja-JP" altLang="en-US"/>
              <a:t>エレメントの使い方</a:t>
            </a:r>
            <a:endParaRPr lang="en-US" altLang="ja-JP" dirty="0"/>
          </a:p>
          <a:p>
            <a:r>
              <a:rPr lang="ja-JP" altLang="en-US"/>
              <a:t>実際に自由に使ってみよう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4FE00F8-E6DF-5B48-8D14-B925FCFED6E6}"/>
              </a:ext>
            </a:extLst>
          </p:cNvPr>
          <p:cNvSpPr txBox="1"/>
          <p:nvPr/>
        </p:nvSpPr>
        <p:spPr>
          <a:xfrm>
            <a:off x="1628707" y="1553475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しょうかい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1D23E93-E4F6-A740-A968-2F0607F77C58}"/>
              </a:ext>
            </a:extLst>
          </p:cNvPr>
          <p:cNvSpPr txBox="1"/>
          <p:nvPr/>
        </p:nvSpPr>
        <p:spPr>
          <a:xfrm>
            <a:off x="1688907" y="238536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つか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8DCABFD-B0F0-F24F-BDD5-4CAF5F898804}"/>
              </a:ext>
            </a:extLst>
          </p:cNvPr>
          <p:cNvSpPr txBox="1"/>
          <p:nvPr/>
        </p:nvSpPr>
        <p:spPr>
          <a:xfrm>
            <a:off x="2104405" y="238536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かた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53253C4-9FB2-DA47-8DA8-37EAECEC5C36}"/>
              </a:ext>
            </a:extLst>
          </p:cNvPr>
          <p:cNvSpPr txBox="1"/>
          <p:nvPr/>
        </p:nvSpPr>
        <p:spPr>
          <a:xfrm>
            <a:off x="558227" y="3114598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じっさい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BAAA14D-21A5-7B41-929B-D2F20658AEFB}"/>
              </a:ext>
            </a:extLst>
          </p:cNvPr>
          <p:cNvSpPr txBox="1"/>
          <p:nvPr/>
        </p:nvSpPr>
        <p:spPr>
          <a:xfrm>
            <a:off x="1273409" y="3114598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じゆう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622729C-1419-454A-AFC6-F8BA443D6DAD}"/>
              </a:ext>
            </a:extLst>
          </p:cNvPr>
          <p:cNvSpPr txBox="1"/>
          <p:nvPr/>
        </p:nvSpPr>
        <p:spPr>
          <a:xfrm>
            <a:off x="1916662" y="311459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つか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エレメントの紹介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2663688" y="13036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229A10B7-50B1-DA43-82E9-BDDD168D3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8A5AF2-7C68-854C-AFAB-A64447ECE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229" y="247896"/>
            <a:ext cx="8380640" cy="466281"/>
          </a:xfrm>
        </p:spPr>
        <p:txBody>
          <a:bodyPr/>
          <a:lstStyle/>
          <a:p>
            <a:r>
              <a:rPr kumimoji="1" lang="ja-JP" altLang="en-US"/>
              <a:t>エレメントとは？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419D296-E532-AC4A-8B01-A43BE51F3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628951" y="2430276"/>
            <a:ext cx="1079461" cy="184743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A894EFC-9753-554F-B30D-04FED9AFE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97497" y="4710046"/>
            <a:ext cx="1156469" cy="1692565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A221D748-75A1-9F4C-A21B-6356E0FE42A1}"/>
              </a:ext>
            </a:extLst>
          </p:cNvPr>
          <p:cNvGrpSpPr/>
          <p:nvPr/>
        </p:nvGrpSpPr>
        <p:grpSpPr>
          <a:xfrm>
            <a:off x="1358587" y="660548"/>
            <a:ext cx="5827236" cy="1246495"/>
            <a:chOff x="1070595" y="1186807"/>
            <a:chExt cx="5827236" cy="1246495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02A15733-CC94-DB49-80C7-9E509D784095}"/>
                </a:ext>
              </a:extLst>
            </p:cNvPr>
            <p:cNvSpPr txBox="1"/>
            <p:nvPr/>
          </p:nvSpPr>
          <p:spPr>
            <a:xfrm>
              <a:off x="1070595" y="1186807"/>
              <a:ext cx="5827236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エレメント</a:t>
              </a:r>
              <a:r>
                <a:rPr kumimoji="1" lang="ja-JP" altLang="en-US" sz="2000"/>
                <a:t>は、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動画にさまざまな動きをつけることができます。</a:t>
              </a:r>
              <a:endParaRPr kumimoji="1" lang="en-US" altLang="ja-JP" sz="2000" b="1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867E7DB-F476-D84B-8A2F-3164733A6157}"/>
                </a:ext>
              </a:extLst>
            </p:cNvPr>
            <p:cNvSpPr txBox="1"/>
            <p:nvPr/>
          </p:nvSpPr>
          <p:spPr>
            <a:xfrm>
              <a:off x="1150037" y="1857782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A3809A4-0BBC-5A4B-AEB2-A1D00164A7FB}"/>
                </a:ext>
              </a:extLst>
            </p:cNvPr>
            <p:cNvSpPr txBox="1"/>
            <p:nvPr/>
          </p:nvSpPr>
          <p:spPr>
            <a:xfrm>
              <a:off x="3079071" y="185778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うご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5E774D2-5789-FF44-B503-9E284F212782}"/>
              </a:ext>
            </a:extLst>
          </p:cNvPr>
          <p:cNvGrpSpPr/>
          <p:nvPr/>
        </p:nvGrpSpPr>
        <p:grpSpPr>
          <a:xfrm>
            <a:off x="4324985" y="2851285"/>
            <a:ext cx="2860838" cy="1155429"/>
            <a:chOff x="2693504" y="3020545"/>
            <a:chExt cx="2860838" cy="1155429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DBCCE71E-08A6-F748-9498-635E8FD8A3B9}"/>
                </a:ext>
              </a:extLst>
            </p:cNvPr>
            <p:cNvGrpSpPr/>
            <p:nvPr/>
          </p:nvGrpSpPr>
          <p:grpSpPr>
            <a:xfrm>
              <a:off x="2693504" y="3020545"/>
              <a:ext cx="2860838" cy="1155429"/>
              <a:chOff x="1577632" y="4934879"/>
              <a:chExt cx="8136753" cy="1473181"/>
            </a:xfrm>
          </p:grpSpPr>
          <p:sp>
            <p:nvSpPr>
              <p:cNvPr id="8" name="吹き出し: 角を丸めた四角形 60">
                <a:extLst>
                  <a:ext uri="{FF2B5EF4-FFF2-40B4-BE49-F238E27FC236}">
                    <a16:creationId xmlns:a16="http://schemas.microsoft.com/office/drawing/2014/main" id="{FAB7BFC9-6D43-8A43-9466-8C5885919C18}"/>
                  </a:ext>
                </a:extLst>
              </p:cNvPr>
              <p:cNvSpPr/>
              <p:nvPr/>
            </p:nvSpPr>
            <p:spPr>
              <a:xfrm>
                <a:off x="1577632" y="4934879"/>
                <a:ext cx="8136753" cy="1473181"/>
              </a:xfrm>
              <a:prstGeom prst="wedgeRoundRectCallout">
                <a:avLst>
                  <a:gd name="adj1" fmla="val 56852"/>
                  <a:gd name="adj2" fmla="val -1202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61076C4D-E2BD-C841-8144-0B9EC846253B}"/>
                  </a:ext>
                </a:extLst>
              </p:cNvPr>
              <p:cNvSpPr txBox="1"/>
              <p:nvPr/>
            </p:nvSpPr>
            <p:spPr>
              <a:xfrm>
                <a:off x="1773711" y="4934879"/>
                <a:ext cx="7744593" cy="1285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エレメントを使うと動画を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自由にアレンジできるよ！</a:t>
                </a: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782309F-EE12-A94E-BF0C-F7A78085ACFD}"/>
                </a:ext>
              </a:extLst>
            </p:cNvPr>
            <p:cNvSpPr txBox="1"/>
            <p:nvPr/>
          </p:nvSpPr>
          <p:spPr>
            <a:xfrm>
              <a:off x="4621314" y="306935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3EFBCBB-56D1-F744-A554-7B521162D65A}"/>
                </a:ext>
              </a:extLst>
            </p:cNvPr>
            <p:cNvSpPr txBox="1"/>
            <p:nvPr/>
          </p:nvSpPr>
          <p:spPr>
            <a:xfrm>
              <a:off x="2788126" y="3584585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じゆう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FB5DBE4-55F2-1540-8EE9-49D87A98C6E4}"/>
                </a:ext>
              </a:extLst>
            </p:cNvPr>
            <p:cNvSpPr txBox="1"/>
            <p:nvPr/>
          </p:nvSpPr>
          <p:spPr>
            <a:xfrm>
              <a:off x="3973535" y="3069358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つか</a:t>
              </a: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6A95E923-72B5-794A-9EC5-2E257268080E}"/>
              </a:ext>
            </a:extLst>
          </p:cNvPr>
          <p:cNvGrpSpPr/>
          <p:nvPr/>
        </p:nvGrpSpPr>
        <p:grpSpPr>
          <a:xfrm>
            <a:off x="1757896" y="5293678"/>
            <a:ext cx="2327350" cy="525299"/>
            <a:chOff x="2503068" y="5233143"/>
            <a:chExt cx="2327350" cy="525299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7709F7BB-1CB1-7A44-A457-7A4EFF65DF7C}"/>
                </a:ext>
              </a:extLst>
            </p:cNvPr>
            <p:cNvGrpSpPr/>
            <p:nvPr/>
          </p:nvGrpSpPr>
          <p:grpSpPr>
            <a:xfrm>
              <a:off x="2503068" y="5233143"/>
              <a:ext cx="2327350" cy="525299"/>
              <a:chOff x="4211474" y="1009430"/>
              <a:chExt cx="3828957" cy="525299"/>
            </a:xfrm>
          </p:grpSpPr>
          <p:sp>
            <p:nvSpPr>
              <p:cNvPr id="12" name="吹き出し: 角を丸めた四角形 19">
                <a:extLst>
                  <a:ext uri="{FF2B5EF4-FFF2-40B4-BE49-F238E27FC236}">
                    <a16:creationId xmlns:a16="http://schemas.microsoft.com/office/drawing/2014/main" id="{F08595D2-0C73-3145-ABC9-CD6138E05DD4}"/>
                  </a:ext>
                </a:extLst>
              </p:cNvPr>
              <p:cNvSpPr/>
              <p:nvPr/>
            </p:nvSpPr>
            <p:spPr>
              <a:xfrm>
                <a:off x="4211474" y="1011509"/>
                <a:ext cx="3723350" cy="523220"/>
              </a:xfrm>
              <a:prstGeom prst="wedgeRoundRectCallout">
                <a:avLst>
                  <a:gd name="adj1" fmla="val -59442"/>
                  <a:gd name="adj2" fmla="val -3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351CB6D8-552C-9B4F-BA47-5C945D2B0791}"/>
                  </a:ext>
                </a:extLst>
              </p:cNvPr>
              <p:cNvSpPr txBox="1"/>
              <p:nvPr/>
            </p:nvSpPr>
            <p:spPr>
              <a:xfrm>
                <a:off x="4331506" y="1009430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表現の幅が広がるね！</a:t>
                </a:r>
                <a:endParaRPr kumimoji="1" lang="en-US" altLang="ja-JP" sz="1600" dirty="0"/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918A016-5886-7240-8372-6DEEDB29AB15}"/>
                </a:ext>
              </a:extLst>
            </p:cNvPr>
            <p:cNvSpPr txBox="1"/>
            <p:nvPr/>
          </p:nvSpPr>
          <p:spPr>
            <a:xfrm>
              <a:off x="2557294" y="5272230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ひょうげん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BB7F98E-247B-8048-8FA8-9562FD1F5DEF}"/>
                </a:ext>
              </a:extLst>
            </p:cNvPr>
            <p:cNvSpPr txBox="1"/>
            <p:nvPr/>
          </p:nvSpPr>
          <p:spPr>
            <a:xfrm>
              <a:off x="3192594" y="5272230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はば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E20AE3-EB73-364C-BA6C-2D5F7048B8E8}"/>
                </a:ext>
              </a:extLst>
            </p:cNvPr>
            <p:cNvSpPr txBox="1"/>
            <p:nvPr/>
          </p:nvSpPr>
          <p:spPr>
            <a:xfrm>
              <a:off x="3606714" y="5272230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ひろ</a:t>
              </a:r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582E5F7D-3516-1347-9386-74BD4BD4A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584" y="4728228"/>
            <a:ext cx="3723351" cy="2013077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902D17D-AC2F-9E48-8EC3-C7108AD8741E}"/>
              </a:ext>
            </a:extLst>
          </p:cNvPr>
          <p:cNvGrpSpPr/>
          <p:nvPr/>
        </p:nvGrpSpPr>
        <p:grpSpPr>
          <a:xfrm>
            <a:off x="1054908" y="1986749"/>
            <a:ext cx="2312155" cy="540696"/>
            <a:chOff x="1054908" y="1986749"/>
            <a:chExt cx="2312155" cy="540696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0E6D8AA-CBB6-3345-8E06-A7BF24E87315}"/>
                </a:ext>
              </a:extLst>
            </p:cNvPr>
            <p:cNvSpPr txBox="1"/>
            <p:nvPr/>
          </p:nvSpPr>
          <p:spPr>
            <a:xfrm>
              <a:off x="1054908" y="2158113"/>
              <a:ext cx="231215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sz="1800" dirty="0"/>
                <a:t>【</a:t>
              </a:r>
              <a:r>
                <a:rPr kumimoji="1" lang="ja-JP" altLang="en-US" sz="1800"/>
                <a:t>エレメントの例</a:t>
              </a:r>
              <a:r>
                <a:rPr kumimoji="1" lang="en-US" altLang="ja-JP" sz="1800" dirty="0"/>
                <a:t>】</a:t>
              </a:r>
              <a:endParaRPr lang="ja-JP" altLang="en-US"/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A8D91F35-5FD2-6C45-9628-6BB59BE228CD}"/>
                </a:ext>
              </a:extLst>
            </p:cNvPr>
            <p:cNvSpPr txBox="1"/>
            <p:nvPr/>
          </p:nvSpPr>
          <p:spPr>
            <a:xfrm>
              <a:off x="2602828" y="1986749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れい</a:t>
              </a: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43DA554F-0066-5443-856B-E82012C10668}"/>
              </a:ext>
            </a:extLst>
          </p:cNvPr>
          <p:cNvGrpSpPr/>
          <p:nvPr/>
        </p:nvGrpSpPr>
        <p:grpSpPr>
          <a:xfrm>
            <a:off x="5417181" y="4189777"/>
            <a:ext cx="2312155" cy="540696"/>
            <a:chOff x="1054908" y="1986749"/>
            <a:chExt cx="2312155" cy="540696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35EDDBC-3B45-4145-816B-73C71C6F7C88}"/>
                </a:ext>
              </a:extLst>
            </p:cNvPr>
            <p:cNvSpPr txBox="1"/>
            <p:nvPr/>
          </p:nvSpPr>
          <p:spPr>
            <a:xfrm>
              <a:off x="1054908" y="2158113"/>
              <a:ext cx="231215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sz="1800" dirty="0"/>
                <a:t>【</a:t>
              </a:r>
              <a:r>
                <a:rPr kumimoji="1" lang="ja-JP" altLang="en-US" sz="1800"/>
                <a:t>エレメントの例</a:t>
              </a:r>
              <a:r>
                <a:rPr kumimoji="1" lang="en-US" altLang="ja-JP" sz="1800" dirty="0"/>
                <a:t>】</a:t>
              </a:r>
              <a:endParaRPr lang="ja-JP" altLang="en-US"/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BB6E04FC-9905-B446-9B39-A001579FBE87}"/>
                </a:ext>
              </a:extLst>
            </p:cNvPr>
            <p:cNvSpPr txBox="1"/>
            <p:nvPr/>
          </p:nvSpPr>
          <p:spPr>
            <a:xfrm>
              <a:off x="2602828" y="1986749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れい</a:t>
              </a:r>
            </a:p>
          </p:txBody>
        </p:sp>
      </p:grpSp>
      <p:pic>
        <p:nvPicPr>
          <p:cNvPr id="39" name="図 38">
            <a:extLst>
              <a:ext uri="{FF2B5EF4-FFF2-40B4-BE49-F238E27FC236}">
                <a16:creationId xmlns:a16="http://schemas.microsoft.com/office/drawing/2014/main" id="{4B460838-CC65-EC4E-B00E-52AF82263B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539" y="2581384"/>
            <a:ext cx="3723351" cy="204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11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AADF3ADE-6353-0A4D-B3C8-76D5632ED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20" y="1953682"/>
            <a:ext cx="8160513" cy="403018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D00829E-A637-C243-8606-C4E1413F8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379" y="5357341"/>
            <a:ext cx="1342120" cy="1018718"/>
          </a:xfrm>
          <a:prstGeom prst="rect">
            <a:avLst/>
          </a:prstGeom>
        </p:spPr>
      </p:pic>
      <p:sp>
        <p:nvSpPr>
          <p:cNvPr id="10" name="吹き出し: 角を丸めた四角形 54">
            <a:extLst>
              <a:ext uri="{FF2B5EF4-FFF2-40B4-BE49-F238E27FC236}">
                <a16:creationId xmlns:a16="http://schemas.microsoft.com/office/drawing/2014/main" id="{DD00AD6F-8886-B249-B1D1-965A49450BEC}"/>
              </a:ext>
            </a:extLst>
          </p:cNvPr>
          <p:cNvSpPr/>
          <p:nvPr/>
        </p:nvSpPr>
        <p:spPr>
          <a:xfrm>
            <a:off x="2895257" y="5050494"/>
            <a:ext cx="5695354" cy="1325565"/>
          </a:xfrm>
          <a:prstGeom prst="wedgeRoundRectCallout">
            <a:avLst>
              <a:gd name="adj1" fmla="val -60429"/>
              <a:gd name="adj2" fmla="val 2346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8BD9C6-0166-CB49-BAF7-FBA801AABBB1}"/>
              </a:ext>
            </a:extLst>
          </p:cNvPr>
          <p:cNvSpPr txBox="1"/>
          <p:nvPr/>
        </p:nvSpPr>
        <p:spPr>
          <a:xfrm>
            <a:off x="2995789" y="5139127"/>
            <a:ext cx="6033051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800"/>
              <a:t>エレメントには</a:t>
            </a:r>
            <a:r>
              <a:rPr kumimoji="1" lang="ja-JP" altLang="en-US" sz="1800" b="1">
                <a:solidFill>
                  <a:schemeClr val="accent4"/>
                </a:solidFill>
              </a:rPr>
              <a:t>スタンプのようなものや、</a:t>
            </a:r>
            <a:endParaRPr kumimoji="1" lang="en-US" altLang="ja-JP" sz="1800" b="1" dirty="0">
              <a:solidFill>
                <a:schemeClr val="accent4"/>
              </a:solidFill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800" b="1">
                <a:solidFill>
                  <a:schemeClr val="accent4"/>
                </a:solidFill>
              </a:rPr>
              <a:t>動画を面白くするために使える効果がある</a:t>
            </a:r>
            <a:r>
              <a:rPr kumimoji="1" lang="ja-JP" altLang="en-US" sz="1800"/>
              <a:t>よ。</a:t>
            </a:r>
            <a:endParaRPr kumimoji="1" lang="en-US" altLang="ja-JP" sz="1800" dirty="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391E4E5-4842-ED47-8794-D1D62628024B}"/>
              </a:ext>
            </a:extLst>
          </p:cNvPr>
          <p:cNvGrpSpPr/>
          <p:nvPr/>
        </p:nvGrpSpPr>
        <p:grpSpPr>
          <a:xfrm>
            <a:off x="1107657" y="1150784"/>
            <a:ext cx="6612259" cy="630942"/>
            <a:chOff x="635617" y="23928"/>
            <a:chExt cx="6612259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635617" y="23928"/>
              <a:ext cx="6612259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/>
                <a:t>Filmora</a:t>
              </a:r>
              <a:r>
                <a:rPr kumimoji="1" lang="ja-JP" altLang="en-US" sz="2000"/>
                <a:t>にはたくさんのエレメントが用意されています。</a:t>
              </a:r>
              <a:endParaRPr kumimoji="1" lang="en-US" altLang="ja-JP" sz="20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0FAFA2AC-574E-BA4A-8456-BBE11661BE4D}"/>
                </a:ext>
              </a:extLst>
            </p:cNvPr>
            <p:cNvSpPr txBox="1"/>
            <p:nvPr/>
          </p:nvSpPr>
          <p:spPr>
            <a:xfrm>
              <a:off x="692201" y="112077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フィモーラ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37CD941-A376-5141-8FA5-820276AE2102}"/>
                </a:ext>
              </a:extLst>
            </p:cNvPr>
            <p:cNvSpPr txBox="1"/>
            <p:nvPr/>
          </p:nvSpPr>
          <p:spPr>
            <a:xfrm>
              <a:off x="4769095" y="112077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ようい</a:t>
              </a: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748B340-C76F-9746-B878-1873DF7BF169}"/>
              </a:ext>
            </a:extLst>
          </p:cNvPr>
          <p:cNvSpPr txBox="1"/>
          <p:nvPr/>
        </p:nvSpPr>
        <p:spPr>
          <a:xfrm>
            <a:off x="2995789" y="5743954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</a:rPr>
              <a:t>どうが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2CBD49-4B99-C44D-A626-30218B99F68A}"/>
              </a:ext>
            </a:extLst>
          </p:cNvPr>
          <p:cNvSpPr txBox="1"/>
          <p:nvPr/>
        </p:nvSpPr>
        <p:spPr>
          <a:xfrm>
            <a:off x="3664864" y="5743954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</a:rPr>
              <a:t>おもしろ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714152F-13A7-FB46-B862-64315154470F}"/>
              </a:ext>
            </a:extLst>
          </p:cNvPr>
          <p:cNvSpPr txBox="1"/>
          <p:nvPr/>
        </p:nvSpPr>
        <p:spPr>
          <a:xfrm>
            <a:off x="5509537" y="575303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</a:rPr>
              <a:t>つか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63BA6B3-2385-D944-B0F0-C0117E806C39}"/>
              </a:ext>
            </a:extLst>
          </p:cNvPr>
          <p:cNvSpPr txBox="1"/>
          <p:nvPr/>
        </p:nvSpPr>
        <p:spPr>
          <a:xfrm>
            <a:off x="6220397" y="5753030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</a:rPr>
              <a:t>こうか</a:t>
            </a:r>
          </a:p>
        </p:txBody>
      </p:sp>
      <p:sp>
        <p:nvSpPr>
          <p:cNvPr id="16" name="タイトル 2">
            <a:extLst>
              <a:ext uri="{FF2B5EF4-FFF2-40B4-BE49-F238E27FC236}">
                <a16:creationId xmlns:a16="http://schemas.microsoft.com/office/drawing/2014/main" id="{205DCE2E-94D4-384E-BFF4-D053A1D18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035" y="231982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エレメントの紹介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25696C6-DE59-F847-B8D8-2C16E636D4EA}"/>
              </a:ext>
            </a:extLst>
          </p:cNvPr>
          <p:cNvSpPr txBox="1"/>
          <p:nvPr/>
        </p:nvSpPr>
        <p:spPr>
          <a:xfrm>
            <a:off x="1812909" y="17416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475283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ゲームの画面&#10;&#10;低い精度で自動的に生成された説明">
            <a:extLst>
              <a:ext uri="{FF2B5EF4-FFF2-40B4-BE49-F238E27FC236}">
                <a16:creationId xmlns:a16="http://schemas.microsoft.com/office/drawing/2014/main" id="{B80278BD-4732-DA49-BD03-763DDF339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615" y="2805301"/>
            <a:ext cx="7132732" cy="3769151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A7AC36D-CA59-5C46-928A-B9B6762B2FF4}"/>
              </a:ext>
            </a:extLst>
          </p:cNvPr>
          <p:cNvGrpSpPr/>
          <p:nvPr/>
        </p:nvGrpSpPr>
        <p:grpSpPr>
          <a:xfrm>
            <a:off x="1616521" y="854102"/>
            <a:ext cx="6596678" cy="1862048"/>
            <a:chOff x="1755669" y="446598"/>
            <a:chExt cx="6596678" cy="1862048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24B3DE4C-B005-AA4C-B34A-A15F120C77B0}"/>
                </a:ext>
              </a:extLst>
            </p:cNvPr>
            <p:cNvGrpSpPr/>
            <p:nvPr/>
          </p:nvGrpSpPr>
          <p:grpSpPr>
            <a:xfrm>
              <a:off x="1755669" y="446598"/>
              <a:ext cx="6596678" cy="1862048"/>
              <a:chOff x="896460" y="466476"/>
              <a:chExt cx="6596678" cy="1862048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2091B9E-7D5F-A444-8684-5D5C8837F6E8}"/>
                  </a:ext>
                </a:extLst>
              </p:cNvPr>
              <p:cNvSpPr txBox="1"/>
              <p:nvPr/>
            </p:nvSpPr>
            <p:spPr>
              <a:xfrm>
                <a:off x="896460" y="466476"/>
                <a:ext cx="6596678" cy="18620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例えば、動画の中に炎が現れるエレメントもあります。</a:t>
                </a:r>
                <a:endParaRPr kumimoji="1" lang="en-US" altLang="ja-JP" sz="20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「</a:t>
                </a:r>
                <a:r>
                  <a:rPr kumimoji="1" lang="en-US" altLang="ja-JP" sz="2000" b="1" dirty="0">
                    <a:solidFill>
                      <a:schemeClr val="accent4"/>
                    </a:solidFill>
                  </a:rPr>
                  <a:t>Flame Wipe2</a:t>
                </a:r>
                <a:r>
                  <a:rPr kumimoji="1" lang="ja-JP" altLang="en-US" sz="2000"/>
                  <a:t>」をタイムラインに入れると、</a:t>
                </a:r>
                <a:endParaRPr kumimoji="1" lang="en-US" altLang="ja-JP" sz="20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画像のような動画を作ることができます。</a:t>
                </a:r>
                <a:endParaRPr kumimoji="1" lang="en-US" altLang="ja-JP" sz="2000" dirty="0"/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E1FC9865-5F09-A841-A51F-FF20867E887F}"/>
                  </a:ext>
                </a:extLst>
              </p:cNvPr>
              <p:cNvSpPr txBox="1"/>
              <p:nvPr/>
            </p:nvSpPr>
            <p:spPr>
              <a:xfrm>
                <a:off x="1955107" y="558283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どうが</a:t>
                </a:r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C293D81-96D4-9A40-8090-4F426B68028D}"/>
                  </a:ext>
                </a:extLst>
              </p:cNvPr>
              <p:cNvSpPr txBox="1"/>
              <p:nvPr/>
            </p:nvSpPr>
            <p:spPr>
              <a:xfrm>
                <a:off x="915685" y="558283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たと</a:t>
                </a:r>
                <a:endParaRPr kumimoji="1" lang="en-US" altLang="ja-JP" sz="900" dirty="0"/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EEC117A-2D98-CB4D-9C70-C41AC6F2B96F}"/>
                  </a:ext>
                </a:extLst>
              </p:cNvPr>
              <p:cNvSpPr txBox="1"/>
              <p:nvPr/>
            </p:nvSpPr>
            <p:spPr>
              <a:xfrm>
                <a:off x="2668800" y="558283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なか</a:t>
                </a: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5DE08181-D86B-1744-AD89-D473CD49C549}"/>
                  </a:ext>
                </a:extLst>
              </p:cNvPr>
              <p:cNvSpPr txBox="1"/>
              <p:nvPr/>
            </p:nvSpPr>
            <p:spPr>
              <a:xfrm>
                <a:off x="3135594" y="558283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ほのお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B392B6F8-AEB6-1647-9C26-505A36F1D893}"/>
                  </a:ext>
                </a:extLst>
              </p:cNvPr>
              <p:cNvSpPr txBox="1"/>
              <p:nvPr/>
            </p:nvSpPr>
            <p:spPr>
              <a:xfrm>
                <a:off x="3621613" y="558283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あらわ</a:t>
                </a: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A4CB40B-FA0A-3445-AD27-A9AFC48F5A5B}"/>
                  </a:ext>
                </a:extLst>
              </p:cNvPr>
              <p:cNvSpPr txBox="1"/>
              <p:nvPr/>
            </p:nvSpPr>
            <p:spPr>
              <a:xfrm>
                <a:off x="2501032" y="1762610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どうが</a:t>
                </a: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958D9884-330F-EF4D-AAD5-30A14B1CD04B}"/>
                  </a:ext>
                </a:extLst>
              </p:cNvPr>
              <p:cNvSpPr txBox="1"/>
              <p:nvPr/>
            </p:nvSpPr>
            <p:spPr>
              <a:xfrm>
                <a:off x="4856521" y="1135890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い</a:t>
                </a: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D93F69CB-D8E3-6D44-8412-BF3BDC58AA7C}"/>
                  </a:ext>
                </a:extLst>
              </p:cNvPr>
              <p:cNvSpPr txBox="1"/>
              <p:nvPr/>
            </p:nvSpPr>
            <p:spPr>
              <a:xfrm>
                <a:off x="3154819" y="1765994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つく</a:t>
                </a: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E7B3CD4-150A-564F-9929-A43149B6EBAF}"/>
                </a:ext>
              </a:extLst>
            </p:cNvPr>
            <p:cNvSpPr txBox="1"/>
            <p:nvPr/>
          </p:nvSpPr>
          <p:spPr>
            <a:xfrm>
              <a:off x="1857764" y="1742732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がぞう</a:t>
              </a:r>
            </a:p>
          </p:txBody>
        </p:sp>
      </p:grpSp>
      <p:sp>
        <p:nvSpPr>
          <p:cNvPr id="16" name="タイトル 2">
            <a:extLst>
              <a:ext uri="{FF2B5EF4-FFF2-40B4-BE49-F238E27FC236}">
                <a16:creationId xmlns:a16="http://schemas.microsoft.com/office/drawing/2014/main" id="{D6E869A0-FDFF-E440-BB5B-1FEA683D0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035" y="231982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エレメントの紹介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34F25E2-658D-4A4D-AB73-46E662E26DEE}"/>
              </a:ext>
            </a:extLst>
          </p:cNvPr>
          <p:cNvSpPr txBox="1"/>
          <p:nvPr/>
        </p:nvSpPr>
        <p:spPr>
          <a:xfrm>
            <a:off x="1812909" y="17416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2334382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モニター画面に映るゲームの画面&#10;&#10;中程度の精度で自動的に生成された説明">
            <a:extLst>
              <a:ext uri="{FF2B5EF4-FFF2-40B4-BE49-F238E27FC236}">
                <a16:creationId xmlns:a16="http://schemas.microsoft.com/office/drawing/2014/main" id="{D9DE5224-3650-F642-BE23-DA5728AA4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748" y="2170447"/>
            <a:ext cx="7390504" cy="368838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1291969-51AC-6546-9253-970EC4F716FF}"/>
              </a:ext>
            </a:extLst>
          </p:cNvPr>
          <p:cNvGrpSpPr/>
          <p:nvPr/>
        </p:nvGrpSpPr>
        <p:grpSpPr>
          <a:xfrm>
            <a:off x="1401901" y="854102"/>
            <a:ext cx="6340197" cy="1246495"/>
            <a:chOff x="1201462" y="575807"/>
            <a:chExt cx="634019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01462" y="575807"/>
              <a:ext cx="634019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ビックリマーク</a:t>
              </a:r>
              <a:r>
                <a:rPr kumimoji="1" lang="ja-JP" altLang="en-US" sz="2000"/>
                <a:t>」をタイムラインに入れると、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動画にビックリマークを表示させることができます。</a:t>
              </a:r>
              <a:endParaRPr kumimoji="1" lang="en-US" altLang="ja-JP" sz="2000" dirty="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CC57B033-3C34-EB4C-B2EA-781678B435CE}"/>
                </a:ext>
              </a:extLst>
            </p:cNvPr>
            <p:cNvSpPr txBox="1"/>
            <p:nvPr/>
          </p:nvSpPr>
          <p:spPr>
            <a:xfrm>
              <a:off x="5574679" y="66000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7FBEA17B-CE54-5549-BD20-C51F9E6B1E39}"/>
                </a:ext>
              </a:extLst>
            </p:cNvPr>
            <p:cNvSpPr txBox="1"/>
            <p:nvPr/>
          </p:nvSpPr>
          <p:spPr>
            <a:xfrm>
              <a:off x="1336883" y="126960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1B052BD-12B7-9E4F-BF32-DE1E821FC560}"/>
                </a:ext>
              </a:extLst>
            </p:cNvPr>
            <p:cNvSpPr txBox="1"/>
            <p:nvPr/>
          </p:nvSpPr>
          <p:spPr>
            <a:xfrm>
              <a:off x="4071478" y="126960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ひょうじ</a:t>
              </a:r>
            </a:p>
          </p:txBody>
        </p:sp>
      </p:grpSp>
      <p:sp>
        <p:nvSpPr>
          <p:cNvPr id="9" name="タイトル 2">
            <a:extLst>
              <a:ext uri="{FF2B5EF4-FFF2-40B4-BE49-F238E27FC236}">
                <a16:creationId xmlns:a16="http://schemas.microsoft.com/office/drawing/2014/main" id="{C3159086-22C7-9843-8720-1DC2F394C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035" y="231982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エレメントの紹介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CA41F3-3847-6C48-A4E7-3B141013B8D9}"/>
              </a:ext>
            </a:extLst>
          </p:cNvPr>
          <p:cNvSpPr txBox="1"/>
          <p:nvPr/>
        </p:nvSpPr>
        <p:spPr>
          <a:xfrm>
            <a:off x="1812909" y="17416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2308732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コンピューターゲームのスクリーンショット&#10;&#10;低い精度で自動的に生成された説明">
            <a:extLst>
              <a:ext uri="{FF2B5EF4-FFF2-40B4-BE49-F238E27FC236}">
                <a16:creationId xmlns:a16="http://schemas.microsoft.com/office/drawing/2014/main" id="{17FBDE3B-8D48-5842-8C5F-4916A1E28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640" y="2332994"/>
            <a:ext cx="7244080" cy="383828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5419962-8D01-964D-B0BC-3559DE001387}"/>
              </a:ext>
            </a:extLst>
          </p:cNvPr>
          <p:cNvGrpSpPr/>
          <p:nvPr/>
        </p:nvGrpSpPr>
        <p:grpSpPr>
          <a:xfrm>
            <a:off x="2043102" y="913737"/>
            <a:ext cx="5057795" cy="1246495"/>
            <a:chOff x="1530141" y="645381"/>
            <a:chExt cx="505779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30141" y="645381"/>
              <a:ext cx="505779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Red hearth</a:t>
              </a:r>
              <a:r>
                <a:rPr kumimoji="1" lang="ja-JP" altLang="en-US" sz="2000"/>
                <a:t>」をタイムラインに入れると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動画にハートを表示することができます。</a:t>
              </a:r>
              <a:endParaRPr kumimoji="1" lang="en-US" altLang="ja-JP" sz="2000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6A52AEC1-5795-B446-A85C-1C8731ECB76A}"/>
                </a:ext>
              </a:extLst>
            </p:cNvPr>
            <p:cNvSpPr txBox="1"/>
            <p:nvPr/>
          </p:nvSpPr>
          <p:spPr>
            <a:xfrm>
              <a:off x="1617176" y="1353413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DC79CA0-4002-6F4F-839B-25B3DB3740D0}"/>
                </a:ext>
              </a:extLst>
            </p:cNvPr>
            <p:cNvSpPr txBox="1"/>
            <p:nvPr/>
          </p:nvSpPr>
          <p:spPr>
            <a:xfrm>
              <a:off x="5254898" y="724895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  <a:endParaRPr kumimoji="1" lang="en-US" altLang="ja-JP" sz="1100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F8DC28D-85B9-EC4B-9541-A228511DEF24}"/>
                </a:ext>
              </a:extLst>
            </p:cNvPr>
            <p:cNvSpPr txBox="1"/>
            <p:nvPr/>
          </p:nvSpPr>
          <p:spPr>
            <a:xfrm>
              <a:off x="3336646" y="1353413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</p:grpSp>
      <p:sp>
        <p:nvSpPr>
          <p:cNvPr id="10" name="タイトル 2">
            <a:extLst>
              <a:ext uri="{FF2B5EF4-FFF2-40B4-BE49-F238E27FC236}">
                <a16:creationId xmlns:a16="http://schemas.microsoft.com/office/drawing/2014/main" id="{8E1929AD-A758-ED45-9016-0A405E4FC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035" y="231982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エレメントの紹介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1F8ADC-12B7-3841-AD7E-B1A7496C8BD5}"/>
              </a:ext>
            </a:extLst>
          </p:cNvPr>
          <p:cNvSpPr txBox="1"/>
          <p:nvPr/>
        </p:nvSpPr>
        <p:spPr>
          <a:xfrm>
            <a:off x="1812909" y="17416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3150331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レビゲームの画面のスクリーンショット&#10;&#10;低い精度で自動的に生成された説明">
            <a:extLst>
              <a:ext uri="{FF2B5EF4-FFF2-40B4-BE49-F238E27FC236}">
                <a16:creationId xmlns:a16="http://schemas.microsoft.com/office/drawing/2014/main" id="{137037E5-294C-DF40-A730-7CAA98E32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340" y="2145204"/>
            <a:ext cx="7354529" cy="3749902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69C9FA8-3ACF-C547-9379-6B117B239FBC}"/>
              </a:ext>
            </a:extLst>
          </p:cNvPr>
          <p:cNvGrpSpPr/>
          <p:nvPr/>
        </p:nvGrpSpPr>
        <p:grpSpPr>
          <a:xfrm>
            <a:off x="1263823" y="772521"/>
            <a:ext cx="6965561" cy="1246495"/>
            <a:chOff x="1089219" y="516172"/>
            <a:chExt cx="6965561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089219" y="516172"/>
              <a:ext cx="6965561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Greate4</a:t>
              </a:r>
              <a:r>
                <a:rPr kumimoji="1" lang="ja-JP" altLang="en-US" sz="2000"/>
                <a:t>」をタイムラインに入れると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en-US" altLang="ja-JP" sz="2000" dirty="0"/>
                <a:t>YouTube</a:t>
              </a:r>
              <a:r>
                <a:rPr kumimoji="1" lang="ja-JP" altLang="en-US" sz="2000"/>
                <a:t>などで使えるアイコンを表示することができます。</a:t>
              </a:r>
              <a:endParaRPr kumimoji="1" lang="en-US" altLang="ja-JP" sz="2000" dirty="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BD0FF6CC-04CF-A147-A576-320E8BF7DE17}"/>
                </a:ext>
              </a:extLst>
            </p:cNvPr>
            <p:cNvSpPr txBox="1"/>
            <p:nvPr/>
          </p:nvSpPr>
          <p:spPr>
            <a:xfrm>
              <a:off x="4746604" y="1224204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8E849E4C-8A24-2347-A086-711A939FC2EB}"/>
                </a:ext>
              </a:extLst>
            </p:cNvPr>
            <p:cNvSpPr txBox="1"/>
            <p:nvPr/>
          </p:nvSpPr>
          <p:spPr>
            <a:xfrm>
              <a:off x="4531430" y="580057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  <a:endParaRPr kumimoji="1" lang="en-US" altLang="ja-JP" sz="1100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1042D36-2757-154A-A125-5741D0A4F634}"/>
                </a:ext>
              </a:extLst>
            </p:cNvPr>
            <p:cNvSpPr txBox="1"/>
            <p:nvPr/>
          </p:nvSpPr>
          <p:spPr>
            <a:xfrm>
              <a:off x="2755047" y="1224204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つか</a:t>
              </a:r>
              <a:endParaRPr kumimoji="1" lang="en-US" altLang="ja-JP" sz="1100" dirty="0"/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BD6D1B6F-F8E5-1447-87E4-4B3266855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22993" y="4787513"/>
            <a:ext cx="1156469" cy="1692565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87D2C35-C340-0D4C-AE74-C876424D9B89}"/>
              </a:ext>
            </a:extLst>
          </p:cNvPr>
          <p:cNvGrpSpPr/>
          <p:nvPr/>
        </p:nvGrpSpPr>
        <p:grpSpPr>
          <a:xfrm>
            <a:off x="2950328" y="5257439"/>
            <a:ext cx="3828160" cy="1015663"/>
            <a:chOff x="4211474" y="1009430"/>
            <a:chExt cx="3828957" cy="1015663"/>
          </a:xfrm>
        </p:grpSpPr>
        <p:sp>
          <p:nvSpPr>
            <p:cNvPr id="11" name="吹き出し: 角を丸めた四角形 19">
              <a:extLst>
                <a:ext uri="{FF2B5EF4-FFF2-40B4-BE49-F238E27FC236}">
                  <a16:creationId xmlns:a16="http://schemas.microsoft.com/office/drawing/2014/main" id="{CAA7A9C1-925F-0E4C-BC70-205AB0C6F4E6}"/>
                </a:ext>
              </a:extLst>
            </p:cNvPr>
            <p:cNvSpPr/>
            <p:nvPr/>
          </p:nvSpPr>
          <p:spPr>
            <a:xfrm>
              <a:off x="4211474" y="1011509"/>
              <a:ext cx="3723350" cy="1013584"/>
            </a:xfrm>
            <a:prstGeom prst="wedgeRoundRectCallout">
              <a:avLst>
                <a:gd name="adj1" fmla="val -59442"/>
                <a:gd name="adj2" fmla="val -378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9368A64-FDE5-B048-B1EA-671E8DB84F30}"/>
                </a:ext>
              </a:extLst>
            </p:cNvPr>
            <p:cNvSpPr txBox="1"/>
            <p:nvPr/>
          </p:nvSpPr>
          <p:spPr>
            <a:xfrm>
              <a:off x="4331506" y="1009430"/>
              <a:ext cx="370892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この後は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実際にエレメントを使ってみよう！</a:t>
              </a:r>
              <a:endParaRPr kumimoji="1" lang="en-US" altLang="ja-JP" sz="1600" dirty="0"/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9DFCE0B-7321-264B-93B6-5DC0FEAA8F6D}"/>
              </a:ext>
            </a:extLst>
          </p:cNvPr>
          <p:cNvSpPr txBox="1"/>
          <p:nvPr/>
        </p:nvSpPr>
        <p:spPr>
          <a:xfrm>
            <a:off x="3508917" y="528927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あと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585FE02-613B-2843-9156-F6AD954572CA}"/>
              </a:ext>
            </a:extLst>
          </p:cNvPr>
          <p:cNvSpPr txBox="1"/>
          <p:nvPr/>
        </p:nvSpPr>
        <p:spPr>
          <a:xfrm>
            <a:off x="3070335" y="5772480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じっさい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9C0A5CE-8841-0A44-B205-9722A2D1C3F8}"/>
              </a:ext>
            </a:extLst>
          </p:cNvPr>
          <p:cNvSpPr txBox="1"/>
          <p:nvPr/>
        </p:nvSpPr>
        <p:spPr>
          <a:xfrm>
            <a:off x="4899329" y="577248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つか</a:t>
            </a:r>
          </a:p>
        </p:txBody>
      </p:sp>
      <p:sp>
        <p:nvSpPr>
          <p:cNvPr id="16" name="タイトル 2">
            <a:extLst>
              <a:ext uri="{FF2B5EF4-FFF2-40B4-BE49-F238E27FC236}">
                <a16:creationId xmlns:a16="http://schemas.microsoft.com/office/drawing/2014/main" id="{1D8C28E0-130F-474B-BD16-02308E45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035" y="231982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エレメントの紹介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23F3698-F2D8-A246-A515-C2EE78F7602C}"/>
              </a:ext>
            </a:extLst>
          </p:cNvPr>
          <p:cNvSpPr txBox="1"/>
          <p:nvPr/>
        </p:nvSpPr>
        <p:spPr>
          <a:xfrm>
            <a:off x="1812909" y="17416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1820787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エレメントの使い方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2663688" y="130360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　　　かた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4B8611AD-1490-4149-B98F-C4693BB66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024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36858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739" y="1028826"/>
            <a:ext cx="1062095" cy="1692565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D54C040-0AB4-704B-B538-2A5DAD0EC384}"/>
              </a:ext>
            </a:extLst>
          </p:cNvPr>
          <p:cNvGrpSpPr/>
          <p:nvPr/>
        </p:nvGrpSpPr>
        <p:grpSpPr>
          <a:xfrm>
            <a:off x="2539370" y="1392421"/>
            <a:ext cx="2032297" cy="1204538"/>
            <a:chOff x="851570" y="578597"/>
            <a:chExt cx="3849450" cy="1204538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D252C8A3-90F7-E541-A6D2-038C079F343A}"/>
                </a:ext>
              </a:extLst>
            </p:cNvPr>
            <p:cNvGrpSpPr/>
            <p:nvPr/>
          </p:nvGrpSpPr>
          <p:grpSpPr>
            <a:xfrm>
              <a:off x="851570" y="578597"/>
              <a:ext cx="3849450" cy="1204538"/>
              <a:chOff x="1668745" y="343700"/>
              <a:chExt cx="3849450" cy="2186225"/>
            </a:xfrm>
          </p:grpSpPr>
          <p:sp>
            <p:nvSpPr>
              <p:cNvPr id="35" name="吹き出し: 角を丸めた四角形 27">
                <a:extLst>
                  <a:ext uri="{FF2B5EF4-FFF2-40B4-BE49-F238E27FC236}">
                    <a16:creationId xmlns:a16="http://schemas.microsoft.com/office/drawing/2014/main" id="{B6B2E281-81BC-284E-AEDF-30C44F55A489}"/>
                  </a:ext>
                </a:extLst>
              </p:cNvPr>
              <p:cNvSpPr/>
              <p:nvPr/>
            </p:nvSpPr>
            <p:spPr>
              <a:xfrm>
                <a:off x="1668745" y="343700"/>
                <a:ext cx="3769940" cy="2186225"/>
              </a:xfrm>
              <a:prstGeom prst="wedgeRoundRectCallout">
                <a:avLst>
                  <a:gd name="adj1" fmla="val 60687"/>
                  <a:gd name="adj2" fmla="val -1469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EE8D458B-A619-3243-AE1B-20E978A9BB80}"/>
                  </a:ext>
                </a:extLst>
              </p:cNvPr>
              <p:cNvSpPr txBox="1"/>
              <p:nvPr/>
            </p:nvSpPr>
            <p:spPr>
              <a:xfrm>
                <a:off x="1748256" y="477027"/>
                <a:ext cx="3769939" cy="205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まず、</a:t>
                </a:r>
                <a:r>
                  <a:rPr kumimoji="1" lang="en-US" altLang="ja-JP" dirty="0" err="1"/>
                  <a:t>Filmora</a:t>
                </a:r>
                <a:r>
                  <a:rPr kumimoji="1" lang="ja-JP" altLang="en-US"/>
                  <a:t>を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立ち上げよう！</a:t>
                </a:r>
                <a:endParaRPr kumimoji="1" lang="en-US" altLang="ja-JP" dirty="0"/>
              </a:p>
            </p:txBody>
          </p:sp>
        </p:grp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CB046755-8590-8341-9735-3AC5AD804C48}"/>
                </a:ext>
              </a:extLst>
            </p:cNvPr>
            <p:cNvGrpSpPr/>
            <p:nvPr/>
          </p:nvGrpSpPr>
          <p:grpSpPr>
            <a:xfrm>
              <a:off x="1089719" y="790335"/>
              <a:ext cx="2680496" cy="706476"/>
              <a:chOff x="1089719" y="790335"/>
              <a:chExt cx="2680496" cy="706476"/>
            </a:xfrm>
          </p:grpSpPr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D9E3A301-34E2-1044-825D-E574B864FA80}"/>
                  </a:ext>
                </a:extLst>
              </p:cNvPr>
              <p:cNvSpPr txBox="1"/>
              <p:nvPr/>
            </p:nvSpPr>
            <p:spPr>
              <a:xfrm>
                <a:off x="2213721" y="790335"/>
                <a:ext cx="155649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フィモーラ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F521FF5E-A131-6449-9EAD-2635BAA6CC04}"/>
                  </a:ext>
                </a:extLst>
              </p:cNvPr>
              <p:cNvSpPr txBox="1"/>
              <p:nvPr/>
            </p:nvSpPr>
            <p:spPr>
              <a:xfrm>
                <a:off x="1089719" y="1265979"/>
                <a:ext cx="30008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た</a:t>
                </a: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DF0A4014-6739-C04B-984F-4FCFEA6C24D5}"/>
                  </a:ext>
                </a:extLst>
              </p:cNvPr>
              <p:cNvSpPr txBox="1"/>
              <p:nvPr/>
            </p:nvSpPr>
            <p:spPr>
              <a:xfrm>
                <a:off x="1922795" y="1265979"/>
                <a:ext cx="58185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900"/>
                  <a:t>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CFB2749-E2E9-8A4E-A695-A2B45B9C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908" y="2973684"/>
            <a:ext cx="5105858" cy="3119175"/>
          </a:xfrm>
          <a:prstGeom prst="rect">
            <a:avLst/>
          </a:prstGeom>
        </p:spPr>
      </p:pic>
      <p:sp>
        <p:nvSpPr>
          <p:cNvPr id="8" name="四角形: 角を丸くする 8">
            <a:extLst>
              <a:ext uri="{FF2B5EF4-FFF2-40B4-BE49-F238E27FC236}">
                <a16:creationId xmlns:a16="http://schemas.microsoft.com/office/drawing/2014/main" id="{6549C956-BA4C-1F4C-B243-9D87452C29A2}"/>
              </a:ext>
            </a:extLst>
          </p:cNvPr>
          <p:cNvSpPr/>
          <p:nvPr/>
        </p:nvSpPr>
        <p:spPr>
          <a:xfrm>
            <a:off x="5185029" y="3572599"/>
            <a:ext cx="2567493" cy="9397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1F96EBF-F044-6640-AED5-05BCA80490D6}"/>
              </a:ext>
            </a:extLst>
          </p:cNvPr>
          <p:cNvCxnSpPr>
            <a:cxnSpLocks/>
          </p:cNvCxnSpPr>
          <p:nvPr/>
        </p:nvCxnSpPr>
        <p:spPr>
          <a:xfrm>
            <a:off x="931081" y="2305581"/>
            <a:ext cx="320359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624EBE0A-9DF7-784E-863E-61DFD1534AC5}"/>
              </a:ext>
            </a:extLst>
          </p:cNvPr>
          <p:cNvCxnSpPr>
            <a:cxnSpLocks/>
          </p:cNvCxnSpPr>
          <p:nvPr/>
        </p:nvCxnSpPr>
        <p:spPr>
          <a:xfrm>
            <a:off x="3540418" y="2305581"/>
            <a:ext cx="1644611" cy="12464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C0EBBE0-33C2-D54E-A453-10F30CEAFBF8}"/>
              </a:ext>
            </a:extLst>
          </p:cNvPr>
          <p:cNvGrpSpPr/>
          <p:nvPr/>
        </p:nvGrpSpPr>
        <p:grpSpPr>
          <a:xfrm>
            <a:off x="665678" y="1619357"/>
            <a:ext cx="4031873" cy="1246495"/>
            <a:chOff x="669147" y="1727189"/>
            <a:chExt cx="4031873" cy="1246495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585AA22-1EFF-E049-A16A-C41B1C51CA86}"/>
                </a:ext>
              </a:extLst>
            </p:cNvPr>
            <p:cNvSpPr txBox="1"/>
            <p:nvPr/>
          </p:nvSpPr>
          <p:spPr>
            <a:xfrm>
              <a:off x="669147" y="1727189"/>
              <a:ext cx="403187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新しいプロジェクトを作成</a:t>
              </a:r>
              <a:r>
                <a:rPr kumimoji="1" lang="ja-JP" altLang="en-US" sz="2000"/>
                <a:t>」を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クリックしましょう。</a:t>
              </a:r>
              <a:endParaRPr kumimoji="1" lang="en-US" altLang="ja-JP" sz="2000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A222FC2-B381-554C-8BAC-122253F6DF4D}"/>
                </a:ext>
              </a:extLst>
            </p:cNvPr>
            <p:cNvSpPr txBox="1"/>
            <p:nvPr/>
          </p:nvSpPr>
          <p:spPr>
            <a:xfrm>
              <a:off x="899019" y="179148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あたら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1C7F48F-FD46-4641-A3A4-9173E33D34C9}"/>
                </a:ext>
              </a:extLst>
            </p:cNvPr>
            <p:cNvSpPr txBox="1"/>
            <p:nvPr/>
          </p:nvSpPr>
          <p:spPr>
            <a:xfrm>
              <a:off x="3540418" y="179148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さくせい</a:t>
              </a:r>
            </a:p>
          </p:txBody>
        </p:sp>
      </p:grpSp>
      <p:sp>
        <p:nvSpPr>
          <p:cNvPr id="27" name="タイトル 1">
            <a:extLst>
              <a:ext uri="{FF2B5EF4-FFF2-40B4-BE49-F238E27FC236}">
                <a16:creationId xmlns:a16="http://schemas.microsoft.com/office/drawing/2014/main" id="{8544A40C-2E7F-EE4D-A44E-9099D1DBF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559E203-633E-3C45-B715-CE342DCACD63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750F9A3-46F1-4C42-A2AE-8EE8287A271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5ADF297-EA60-404D-878E-F27008D4FE52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487259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481FE1-688D-2548-82E7-686A799ACBAC}"/>
              </a:ext>
            </a:extLst>
          </p:cNvPr>
          <p:cNvGrpSpPr/>
          <p:nvPr/>
        </p:nvGrpSpPr>
        <p:grpSpPr>
          <a:xfrm>
            <a:off x="1329744" y="1833345"/>
            <a:ext cx="7503667" cy="5047877"/>
            <a:chOff x="1369420" y="2096101"/>
            <a:chExt cx="6577532" cy="4683820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025F569A-48E5-6B42-B3BA-2A58D4A35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69420" y="2096101"/>
              <a:ext cx="6577532" cy="4683820"/>
            </a:xfrm>
            <a:prstGeom prst="rect">
              <a:avLst/>
            </a:prstGeom>
          </p:spPr>
        </p:pic>
        <p:sp>
          <p:nvSpPr>
            <p:cNvPr id="23" name="四角形: 角を丸くする 71">
              <a:extLst>
                <a:ext uri="{FF2B5EF4-FFF2-40B4-BE49-F238E27FC236}">
                  <a16:creationId xmlns:a16="http://schemas.microsoft.com/office/drawing/2014/main" id="{33B697C0-F29F-4149-A51D-5DED06ABEF79}"/>
                </a:ext>
              </a:extLst>
            </p:cNvPr>
            <p:cNvSpPr/>
            <p:nvPr/>
          </p:nvSpPr>
          <p:spPr>
            <a:xfrm>
              <a:off x="1383327" y="2096101"/>
              <a:ext cx="356021" cy="38762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四角形: 角を丸くする 71">
              <a:extLst>
                <a:ext uri="{FF2B5EF4-FFF2-40B4-BE49-F238E27FC236}">
                  <a16:creationId xmlns:a16="http://schemas.microsoft.com/office/drawing/2014/main" id="{CFB975EE-6040-4E40-99EF-DEB41E46D9DD}"/>
                </a:ext>
              </a:extLst>
            </p:cNvPr>
            <p:cNvSpPr/>
            <p:nvPr/>
          </p:nvSpPr>
          <p:spPr>
            <a:xfrm>
              <a:off x="1388748" y="3290593"/>
              <a:ext cx="1437105" cy="2768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23AA74AD-827C-DE48-B412-7FC8880F6F8B}"/>
                </a:ext>
              </a:extLst>
            </p:cNvPr>
            <p:cNvCxnSpPr>
              <a:cxnSpLocks/>
            </p:cNvCxnSpPr>
            <p:nvPr/>
          </p:nvCxnSpPr>
          <p:spPr>
            <a:xfrm>
              <a:off x="2500578" y="3567407"/>
              <a:ext cx="1672848" cy="222974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四角形: 角を丸くする 71">
              <a:extLst>
                <a:ext uri="{FF2B5EF4-FFF2-40B4-BE49-F238E27FC236}">
                  <a16:creationId xmlns:a16="http://schemas.microsoft.com/office/drawing/2014/main" id="{8254BE37-FC26-D64C-B468-82006C7A0B03}"/>
                </a:ext>
              </a:extLst>
            </p:cNvPr>
            <p:cNvSpPr/>
            <p:nvPr/>
          </p:nvSpPr>
          <p:spPr>
            <a:xfrm>
              <a:off x="4134088" y="5842334"/>
              <a:ext cx="2003488" cy="52394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5C088398-CA32-364D-AE5B-C65CEDE8C1FF}"/>
              </a:ext>
            </a:extLst>
          </p:cNvPr>
          <p:cNvGrpSpPr/>
          <p:nvPr/>
        </p:nvGrpSpPr>
        <p:grpSpPr>
          <a:xfrm>
            <a:off x="1810699" y="664273"/>
            <a:ext cx="6083717" cy="1246495"/>
            <a:chOff x="1616328" y="71438"/>
            <a:chExt cx="608371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616328" y="71438"/>
              <a:ext cx="608371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メディア</a:t>
              </a:r>
              <a:r>
                <a:rPr kumimoji="1" lang="ja-JP" altLang="en-US" sz="2000"/>
                <a:t>」から「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サンプル動画</a:t>
              </a:r>
              <a:r>
                <a:rPr kumimoji="1" lang="ja-JP" altLang="en-US" sz="2000"/>
                <a:t>」をクリックして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動画素材をタイムラインにのせます。</a:t>
              </a:r>
              <a:endParaRPr kumimoji="1" lang="en-US" altLang="ja-JP" sz="2000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FB3BA0C-4732-7841-AC20-863BBE1C837A}"/>
                </a:ext>
              </a:extLst>
            </p:cNvPr>
            <p:cNvSpPr txBox="1"/>
            <p:nvPr/>
          </p:nvSpPr>
          <p:spPr>
            <a:xfrm>
              <a:off x="4978140" y="143622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どうが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02C4DC3-9106-8A4C-8627-420B17B90630}"/>
                </a:ext>
              </a:extLst>
            </p:cNvPr>
            <p:cNvSpPr txBox="1"/>
            <p:nvPr/>
          </p:nvSpPr>
          <p:spPr>
            <a:xfrm>
              <a:off x="1631937" y="740852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どうがそざい</a:t>
              </a: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D6E02EBA-FCBF-A244-9BBB-70F99AD65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316" y="2883738"/>
            <a:ext cx="1062095" cy="16925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D6F38B4-8236-D64A-9B55-042678196267}"/>
              </a:ext>
            </a:extLst>
          </p:cNvPr>
          <p:cNvGrpSpPr/>
          <p:nvPr/>
        </p:nvGrpSpPr>
        <p:grpSpPr>
          <a:xfrm>
            <a:off x="3873766" y="3326848"/>
            <a:ext cx="3826279" cy="1030436"/>
            <a:chOff x="2311297" y="1243156"/>
            <a:chExt cx="3826279" cy="1030436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044D2DD4-2B15-2244-96B6-8A5230D2420A}"/>
                </a:ext>
              </a:extLst>
            </p:cNvPr>
            <p:cNvGrpSpPr/>
            <p:nvPr/>
          </p:nvGrpSpPr>
          <p:grpSpPr>
            <a:xfrm>
              <a:off x="2311297" y="1243156"/>
              <a:ext cx="3826279" cy="1030436"/>
              <a:chOff x="2991639" y="705694"/>
              <a:chExt cx="3826279" cy="1030436"/>
            </a:xfrm>
          </p:grpSpPr>
          <p:sp>
            <p:nvSpPr>
              <p:cNvPr id="14" name="吹き出し: 角を丸めた四角形 19">
                <a:extLst>
                  <a:ext uri="{FF2B5EF4-FFF2-40B4-BE49-F238E27FC236}">
                    <a16:creationId xmlns:a16="http://schemas.microsoft.com/office/drawing/2014/main" id="{DD43AEE0-8498-7D46-84F6-3329B1AEC51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008225"/>
              </a:xfrm>
              <a:prstGeom prst="wedgeRoundRectCallout">
                <a:avLst>
                  <a:gd name="adj1" fmla="val 56144"/>
                  <a:gd name="adj2" fmla="val 1433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0FC06636-DEA8-4D46-B826-0EBA7118520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1008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好きな素材を選んでね！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画像では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旅行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</a:rPr>
                  <a:t>01,02</a:t>
                </a:r>
                <a:r>
                  <a:rPr kumimoji="1" lang="ja-JP" altLang="en-US" sz="1600"/>
                  <a:t>を使っているよ！</a:t>
                </a:r>
                <a:endParaRPr kumimoji="1" lang="en-US" altLang="ja-JP" sz="1600" dirty="0"/>
              </a:p>
            </p:txBody>
          </p:sp>
        </p:grp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D554363-24D4-B04E-B819-8CB238BD7BB9}"/>
                </a:ext>
              </a:extLst>
            </p:cNvPr>
            <p:cNvSpPr txBox="1"/>
            <p:nvPr/>
          </p:nvSpPr>
          <p:spPr>
            <a:xfrm>
              <a:off x="2500123" y="128999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す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1BFBF44-F97E-964B-BF6B-46A63D3C0915}"/>
                </a:ext>
              </a:extLst>
            </p:cNvPr>
            <p:cNvSpPr txBox="1"/>
            <p:nvPr/>
          </p:nvSpPr>
          <p:spPr>
            <a:xfrm>
              <a:off x="3024632" y="1289997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3FB81BD-6494-E543-B239-CBDEE0C63B0D}"/>
                </a:ext>
              </a:extLst>
            </p:cNvPr>
            <p:cNvSpPr txBox="1"/>
            <p:nvPr/>
          </p:nvSpPr>
          <p:spPr>
            <a:xfrm>
              <a:off x="3638176" y="1289997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えら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B8CF15AB-F07A-2344-A06B-D011451BFBE0}"/>
                </a:ext>
              </a:extLst>
            </p:cNvPr>
            <p:cNvSpPr txBox="1"/>
            <p:nvPr/>
          </p:nvSpPr>
          <p:spPr>
            <a:xfrm>
              <a:off x="2428651" y="1772987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がぞう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50A9775-6A69-F248-B9DB-344A70E89690}"/>
                </a:ext>
              </a:extLst>
            </p:cNvPr>
            <p:cNvSpPr txBox="1"/>
            <p:nvPr/>
          </p:nvSpPr>
          <p:spPr>
            <a:xfrm>
              <a:off x="3215920" y="179416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りょこう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A0782A0-253C-5A43-B3D4-FCB1ABC63828}"/>
                </a:ext>
              </a:extLst>
            </p:cNvPr>
            <p:cNvSpPr txBox="1"/>
            <p:nvPr/>
          </p:nvSpPr>
          <p:spPr>
            <a:xfrm>
              <a:off x="4301834" y="1775882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つか</a:t>
              </a: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1D9687A9-5A29-0748-BA71-2F68B97F465D}"/>
              </a:ext>
            </a:extLst>
          </p:cNvPr>
          <p:cNvGrpSpPr/>
          <p:nvPr/>
        </p:nvGrpSpPr>
        <p:grpSpPr>
          <a:xfrm>
            <a:off x="872544" y="3382985"/>
            <a:ext cx="1274918" cy="564742"/>
            <a:chOff x="6270202" y="2729786"/>
            <a:chExt cx="1044998" cy="564742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506592A5-4C76-2949-9FC5-6D948A58FBE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0" name="吹き出し: 角を丸めた四角形 19">
                <a:extLst>
                  <a:ext uri="{FF2B5EF4-FFF2-40B4-BE49-F238E27FC236}">
                    <a16:creationId xmlns:a16="http://schemas.microsoft.com/office/drawing/2014/main" id="{7365E24B-DB26-944D-AA36-B004B3B7211C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49" cy="542531"/>
              </a:xfrm>
              <a:prstGeom prst="wedgeRoundRectCallout">
                <a:avLst>
                  <a:gd name="adj1" fmla="val 21610"/>
                  <a:gd name="adj2" fmla="val -8192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A29DC62E-A704-D940-AB23-B5CB2B4D780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09C22025-F95D-8547-988A-A580588E04A1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34" name="タイトル 2">
            <a:extLst>
              <a:ext uri="{FF2B5EF4-FFF2-40B4-BE49-F238E27FC236}">
                <a16:creationId xmlns:a16="http://schemas.microsoft.com/office/drawing/2014/main" id="{E2E187D3-486A-9F4B-ADB4-80A91783B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23" y="176759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エレメントの使い方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B2ED431-890B-174F-920F-46CB7F61805D}"/>
              </a:ext>
            </a:extLst>
          </p:cNvPr>
          <p:cNvSpPr txBox="1"/>
          <p:nvPr/>
        </p:nvSpPr>
        <p:spPr>
          <a:xfrm>
            <a:off x="1899649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5E24EF9-387A-264E-9587-2AA76AE67A46}"/>
              </a:ext>
            </a:extLst>
          </p:cNvPr>
          <p:cNvSpPr txBox="1"/>
          <p:nvPr/>
        </p:nvSpPr>
        <p:spPr>
          <a:xfrm>
            <a:off x="2504530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177581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527FD9C4-B91E-5C4D-A6CD-A56A1B8917A9}"/>
              </a:ext>
            </a:extLst>
          </p:cNvPr>
          <p:cNvGrpSpPr/>
          <p:nvPr/>
        </p:nvGrpSpPr>
        <p:grpSpPr>
          <a:xfrm>
            <a:off x="1401901" y="725489"/>
            <a:ext cx="6340197" cy="1246495"/>
            <a:chOff x="801320" y="117898"/>
            <a:chExt cx="634019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801320" y="117898"/>
              <a:ext cx="634019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エレメント</a:t>
              </a:r>
              <a:r>
                <a:rPr kumimoji="1" lang="ja-JP" altLang="en-US" sz="2000"/>
                <a:t>」をクリックして、「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デフォルト</a:t>
              </a:r>
              <a:r>
                <a:rPr kumimoji="1" lang="ja-JP" altLang="en-US" sz="2000"/>
                <a:t>」から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搭載素材</a:t>
              </a:r>
              <a:r>
                <a:rPr kumimoji="1" lang="ja-JP" altLang="en-US" sz="2000"/>
                <a:t>」をクリックします。</a:t>
              </a:r>
              <a:endParaRPr kumimoji="1" lang="en-US" altLang="ja-JP" sz="2000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56D094B-D7AB-4442-AD2B-2B0FDF9BA360}"/>
                </a:ext>
              </a:extLst>
            </p:cNvPr>
            <p:cNvSpPr txBox="1"/>
            <p:nvPr/>
          </p:nvSpPr>
          <p:spPr>
            <a:xfrm>
              <a:off x="1092230" y="762604"/>
              <a:ext cx="11721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とうさいそざい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1830ED6-57B4-6748-989C-0CB9632099E8}"/>
              </a:ext>
            </a:extLst>
          </p:cNvPr>
          <p:cNvGrpSpPr/>
          <p:nvPr/>
        </p:nvGrpSpPr>
        <p:grpSpPr>
          <a:xfrm>
            <a:off x="146229" y="1988217"/>
            <a:ext cx="8851542" cy="4463680"/>
            <a:chOff x="801320" y="1979946"/>
            <a:chExt cx="7901609" cy="398464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BA90FBF1-5B87-3A49-B4A1-27DB9D799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1320" y="1979946"/>
              <a:ext cx="7901609" cy="3984645"/>
            </a:xfrm>
            <a:prstGeom prst="rect">
              <a:avLst/>
            </a:prstGeom>
          </p:spPr>
        </p:pic>
        <p:sp>
          <p:nvSpPr>
            <p:cNvPr id="10" name="四角形: 角を丸くする 71">
              <a:extLst>
                <a:ext uri="{FF2B5EF4-FFF2-40B4-BE49-F238E27FC236}">
                  <a16:creationId xmlns:a16="http://schemas.microsoft.com/office/drawing/2014/main" id="{BEAB833B-9D70-AE44-8761-0834A29DE6E5}"/>
                </a:ext>
              </a:extLst>
            </p:cNvPr>
            <p:cNvSpPr/>
            <p:nvPr/>
          </p:nvSpPr>
          <p:spPr>
            <a:xfrm>
              <a:off x="4233479" y="2070986"/>
              <a:ext cx="635621" cy="52394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四角形: 角を丸くする 71">
              <a:extLst>
                <a:ext uri="{FF2B5EF4-FFF2-40B4-BE49-F238E27FC236}">
                  <a16:creationId xmlns:a16="http://schemas.microsoft.com/office/drawing/2014/main" id="{75A5039D-2BCF-2549-BF67-13DB3FFD952E}"/>
                </a:ext>
              </a:extLst>
            </p:cNvPr>
            <p:cNvSpPr/>
            <p:nvPr/>
          </p:nvSpPr>
          <p:spPr>
            <a:xfrm>
              <a:off x="976757" y="2594930"/>
              <a:ext cx="861982" cy="18802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28442F69-F975-DE42-8D44-DB1A0524864E}"/>
                </a:ext>
              </a:extLst>
            </p:cNvPr>
            <p:cNvSpPr/>
            <p:nvPr/>
          </p:nvSpPr>
          <p:spPr>
            <a:xfrm>
              <a:off x="801320" y="3106827"/>
              <a:ext cx="1941880" cy="26502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四角形: 角を丸くする 71">
              <a:extLst>
                <a:ext uri="{FF2B5EF4-FFF2-40B4-BE49-F238E27FC236}">
                  <a16:creationId xmlns:a16="http://schemas.microsoft.com/office/drawing/2014/main" id="{DB4171C5-AD32-D345-9A71-8DBFE3B18CF6}"/>
                </a:ext>
              </a:extLst>
            </p:cNvPr>
            <p:cNvSpPr/>
            <p:nvPr/>
          </p:nvSpPr>
          <p:spPr>
            <a:xfrm>
              <a:off x="3044097" y="2847910"/>
              <a:ext cx="3724451" cy="302611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E943129-17F5-1040-80A5-C3D9DFD093E0}"/>
              </a:ext>
            </a:extLst>
          </p:cNvPr>
          <p:cNvGrpSpPr/>
          <p:nvPr/>
        </p:nvGrpSpPr>
        <p:grpSpPr>
          <a:xfrm>
            <a:off x="1977965" y="1962786"/>
            <a:ext cx="1272762" cy="564742"/>
            <a:chOff x="6270202" y="2729786"/>
            <a:chExt cx="1044998" cy="564742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9854EE67-589A-794C-8095-CC33CC4B65B6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F29D8D7D-D108-9E44-8C88-396B1DADEA1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E6D2D6DA-07B3-F748-8FAD-C070664A2B21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F24E3CA8-4845-2F42-8F07-FE42D3F42BE3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0B7AB58B-6C1F-CE4E-96D5-CCD68F114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23" y="4892663"/>
            <a:ext cx="1090465" cy="18474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6088819-3A51-7B4A-98DB-8665CB1394F3}"/>
              </a:ext>
            </a:extLst>
          </p:cNvPr>
          <p:cNvGrpSpPr/>
          <p:nvPr/>
        </p:nvGrpSpPr>
        <p:grpSpPr>
          <a:xfrm>
            <a:off x="1979185" y="5502043"/>
            <a:ext cx="2468405" cy="1015663"/>
            <a:chOff x="2103595" y="5680063"/>
            <a:chExt cx="2468405" cy="1015663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EEF1F8BA-258F-CB48-B3BB-E1A9770D3614}"/>
                </a:ext>
              </a:extLst>
            </p:cNvPr>
            <p:cNvGrpSpPr/>
            <p:nvPr/>
          </p:nvGrpSpPr>
          <p:grpSpPr>
            <a:xfrm>
              <a:off x="2103595" y="5680063"/>
              <a:ext cx="2468405" cy="1015663"/>
              <a:chOff x="1577634" y="4594929"/>
              <a:chExt cx="7986209" cy="1610569"/>
            </a:xfrm>
          </p:grpSpPr>
          <p:sp>
            <p:nvSpPr>
              <p:cNvPr id="21" name="吹き出し: 角を丸めた四角形 60">
                <a:extLst>
                  <a:ext uri="{FF2B5EF4-FFF2-40B4-BE49-F238E27FC236}">
                    <a16:creationId xmlns:a16="http://schemas.microsoft.com/office/drawing/2014/main" id="{399B2564-97CC-C94C-A676-CFCE965BCA05}"/>
                  </a:ext>
                </a:extLst>
              </p:cNvPr>
              <p:cNvSpPr/>
              <p:nvPr/>
            </p:nvSpPr>
            <p:spPr>
              <a:xfrm>
                <a:off x="1577634" y="4643614"/>
                <a:ext cx="7429958" cy="1543052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1E234B4-C075-E14A-B15D-900D1588AAD4}"/>
                  </a:ext>
                </a:extLst>
              </p:cNvPr>
              <p:cNvSpPr txBox="1"/>
              <p:nvPr/>
            </p:nvSpPr>
            <p:spPr>
              <a:xfrm>
                <a:off x="1819249" y="4594929"/>
                <a:ext cx="7744594" cy="1610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色々なエレメントが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表示されたね！</a:t>
                </a:r>
                <a:endParaRPr kumimoji="1" lang="en-US" altLang="ja-JP" sz="1600" dirty="0"/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E3D12FB-05F3-DC49-A5DC-177F400E59A3}"/>
                </a:ext>
              </a:extLst>
            </p:cNvPr>
            <p:cNvSpPr txBox="1"/>
            <p:nvPr/>
          </p:nvSpPr>
          <p:spPr>
            <a:xfrm>
              <a:off x="2167008" y="6187462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ひょうじ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4B8B414-10C7-D24C-9F16-B9BADD76040D}"/>
                </a:ext>
              </a:extLst>
            </p:cNvPr>
            <p:cNvSpPr txBox="1"/>
            <p:nvPr/>
          </p:nvSpPr>
          <p:spPr>
            <a:xfrm>
              <a:off x="2178957" y="573545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いろいろ</a:t>
              </a:r>
            </a:p>
          </p:txBody>
        </p:sp>
      </p:grpSp>
      <p:sp>
        <p:nvSpPr>
          <p:cNvPr id="25" name="タイトル 2">
            <a:extLst>
              <a:ext uri="{FF2B5EF4-FFF2-40B4-BE49-F238E27FC236}">
                <a16:creationId xmlns:a16="http://schemas.microsoft.com/office/drawing/2014/main" id="{1B10885D-EBE0-EF4D-8454-2B18C87FA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23" y="176759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エレメントの使い方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C630FC7-B3CD-B748-8F30-22235D229FD8}"/>
              </a:ext>
            </a:extLst>
          </p:cNvPr>
          <p:cNvSpPr txBox="1"/>
          <p:nvPr/>
        </p:nvSpPr>
        <p:spPr>
          <a:xfrm>
            <a:off x="1899649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F8F5883-95D3-0849-A78E-A7F8266F2F0C}"/>
              </a:ext>
            </a:extLst>
          </p:cNvPr>
          <p:cNvSpPr txBox="1"/>
          <p:nvPr/>
        </p:nvSpPr>
        <p:spPr>
          <a:xfrm>
            <a:off x="2504530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1712172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203D0AD-180A-FE4F-946F-08E699E5E6AD}"/>
              </a:ext>
            </a:extLst>
          </p:cNvPr>
          <p:cNvGrpSpPr/>
          <p:nvPr/>
        </p:nvGrpSpPr>
        <p:grpSpPr>
          <a:xfrm>
            <a:off x="274601" y="2378021"/>
            <a:ext cx="3250096" cy="3573205"/>
            <a:chOff x="228600" y="2010755"/>
            <a:chExt cx="3250096" cy="3573205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125A4E68-C71B-094D-B1E8-4B7FEC651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8600" y="2010755"/>
              <a:ext cx="3250096" cy="3573205"/>
            </a:xfrm>
            <a:prstGeom prst="rect">
              <a:avLst/>
            </a:prstGeom>
          </p:spPr>
        </p:pic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0DBE9EF9-7701-BB42-94D7-D75C475CA388}"/>
                </a:ext>
              </a:extLst>
            </p:cNvPr>
            <p:cNvSpPr/>
            <p:nvPr/>
          </p:nvSpPr>
          <p:spPr>
            <a:xfrm>
              <a:off x="228600" y="2480662"/>
              <a:ext cx="228600" cy="26502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70DFB8C-7BFD-4C46-9390-1E51C871DD5E}"/>
              </a:ext>
            </a:extLst>
          </p:cNvPr>
          <p:cNvGrpSpPr/>
          <p:nvPr/>
        </p:nvGrpSpPr>
        <p:grpSpPr>
          <a:xfrm>
            <a:off x="4048851" y="2378022"/>
            <a:ext cx="5069869" cy="3573205"/>
            <a:chOff x="3984679" y="1912530"/>
            <a:chExt cx="5069869" cy="367143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67CCD69-F245-664E-962C-61084FC14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84679" y="1912530"/>
              <a:ext cx="5069869" cy="3671430"/>
            </a:xfrm>
            <a:prstGeom prst="rect">
              <a:avLst/>
            </a:prstGeom>
          </p:spPr>
        </p:pic>
        <p:sp>
          <p:nvSpPr>
            <p:cNvPr id="14" name="四角形: 角を丸くする 71">
              <a:extLst>
                <a:ext uri="{FF2B5EF4-FFF2-40B4-BE49-F238E27FC236}">
                  <a16:creationId xmlns:a16="http://schemas.microsoft.com/office/drawing/2014/main" id="{EC8EC06E-3BF8-0142-963E-0AFD9D76F89E}"/>
                </a:ext>
              </a:extLst>
            </p:cNvPr>
            <p:cNvSpPr/>
            <p:nvPr/>
          </p:nvSpPr>
          <p:spPr>
            <a:xfrm>
              <a:off x="3984679" y="2878226"/>
              <a:ext cx="1263182" cy="252866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88AEB48-9991-A94C-B4A6-C0DB443D0415}"/>
              </a:ext>
            </a:extLst>
          </p:cNvPr>
          <p:cNvGrpSpPr/>
          <p:nvPr/>
        </p:nvGrpSpPr>
        <p:grpSpPr>
          <a:xfrm>
            <a:off x="2038005" y="906773"/>
            <a:ext cx="5570756" cy="1246495"/>
            <a:chOff x="1401901" y="296693"/>
            <a:chExt cx="5570756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401901" y="296693"/>
              <a:ext cx="5570756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/>
                <a:t>搭載素材</a:t>
              </a:r>
              <a:r>
                <a:rPr kumimoji="1" lang="ja-JP" altLang="en-US" sz="2000"/>
                <a:t>」の横の　　　をクリックすると、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項目ごとのエレメントが表示されます。</a:t>
              </a:r>
              <a:endParaRPr kumimoji="1" lang="en-US" altLang="ja-JP" sz="2000" dirty="0"/>
            </a:p>
          </p:txBody>
        </p:sp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D731096D-366B-7141-B058-5F99CE3A0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84679" y="434027"/>
              <a:ext cx="401706" cy="406400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F0AFA6CC-D554-E24B-A03F-0B4E8301597B}"/>
                </a:ext>
              </a:extLst>
            </p:cNvPr>
            <p:cNvSpPr txBox="1"/>
            <p:nvPr/>
          </p:nvSpPr>
          <p:spPr>
            <a:xfrm>
              <a:off x="1668699" y="375617"/>
              <a:ext cx="11721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とうさいそざい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B05C8AB-0BC1-7A49-9FD1-E869CA679CB3}"/>
                </a:ext>
              </a:extLst>
            </p:cNvPr>
            <p:cNvSpPr txBox="1"/>
            <p:nvPr/>
          </p:nvSpPr>
          <p:spPr>
            <a:xfrm>
              <a:off x="3179350" y="375617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よこ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5FFADDD-282A-8445-A40A-7F46F7FE8605}"/>
                </a:ext>
              </a:extLst>
            </p:cNvPr>
            <p:cNvSpPr txBox="1"/>
            <p:nvPr/>
          </p:nvSpPr>
          <p:spPr>
            <a:xfrm>
              <a:off x="1401901" y="992078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こうもく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5710DF2-3CA9-294F-9DAB-4DC922FD9DC5}"/>
                </a:ext>
              </a:extLst>
            </p:cNvPr>
            <p:cNvSpPr txBox="1"/>
            <p:nvPr/>
          </p:nvSpPr>
          <p:spPr>
            <a:xfrm>
              <a:off x="4193954" y="992078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</p:grpSp>
      <p:sp>
        <p:nvSpPr>
          <p:cNvPr id="20" name="右矢印 19">
            <a:extLst>
              <a:ext uri="{FF2B5EF4-FFF2-40B4-BE49-F238E27FC236}">
                <a16:creationId xmlns:a16="http://schemas.microsoft.com/office/drawing/2014/main" id="{449C500A-5E1C-4142-B575-8235EF624617}"/>
              </a:ext>
            </a:extLst>
          </p:cNvPr>
          <p:cNvSpPr/>
          <p:nvPr/>
        </p:nvSpPr>
        <p:spPr>
          <a:xfrm>
            <a:off x="3019066" y="3938641"/>
            <a:ext cx="1263182" cy="88252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8162F61-4199-FB42-A767-7DDA62F7292C}"/>
              </a:ext>
            </a:extLst>
          </p:cNvPr>
          <p:cNvGrpSpPr/>
          <p:nvPr/>
        </p:nvGrpSpPr>
        <p:grpSpPr>
          <a:xfrm>
            <a:off x="242164" y="3352985"/>
            <a:ext cx="1274918" cy="564742"/>
            <a:chOff x="6270202" y="2729786"/>
            <a:chExt cx="1044998" cy="564742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39E97C46-E40E-9248-B114-387B53D86A4B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3" name="吹き出し: 角を丸めた四角形 19">
                <a:extLst>
                  <a:ext uri="{FF2B5EF4-FFF2-40B4-BE49-F238E27FC236}">
                    <a16:creationId xmlns:a16="http://schemas.microsoft.com/office/drawing/2014/main" id="{60B050D0-43B7-5A4B-A368-0EC06CB2B90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49" cy="542531"/>
              </a:xfrm>
              <a:prstGeom prst="wedgeRoundRectCallout">
                <a:avLst>
                  <a:gd name="adj1" fmla="val -35825"/>
                  <a:gd name="adj2" fmla="val -8925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3A3D66EF-062B-F04C-856A-0EED85ED406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77A80CF3-2ABF-804C-8C10-ADE5504F2AAB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5" name="タイトル 2">
            <a:extLst>
              <a:ext uri="{FF2B5EF4-FFF2-40B4-BE49-F238E27FC236}">
                <a16:creationId xmlns:a16="http://schemas.microsoft.com/office/drawing/2014/main" id="{31BD30D7-FE6F-6943-A5C7-F2AFC7BC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23" y="176759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エレメントの使い方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D8A5AB6-06BD-684E-84AC-C4E1F5737088}"/>
              </a:ext>
            </a:extLst>
          </p:cNvPr>
          <p:cNvSpPr txBox="1"/>
          <p:nvPr/>
        </p:nvSpPr>
        <p:spPr>
          <a:xfrm>
            <a:off x="1899649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83D78B7-D5D0-444B-B19F-43D3656728B2}"/>
              </a:ext>
            </a:extLst>
          </p:cNvPr>
          <p:cNvSpPr txBox="1"/>
          <p:nvPr/>
        </p:nvSpPr>
        <p:spPr>
          <a:xfrm>
            <a:off x="2504530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1262783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550AFCB-5C5F-CE4B-B410-96E4C835FC2C}"/>
              </a:ext>
            </a:extLst>
          </p:cNvPr>
          <p:cNvGrpSpPr/>
          <p:nvPr/>
        </p:nvGrpSpPr>
        <p:grpSpPr>
          <a:xfrm>
            <a:off x="210516" y="1809510"/>
            <a:ext cx="8722968" cy="4663908"/>
            <a:chOff x="616226" y="2491624"/>
            <a:chExt cx="8135561" cy="4045182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1A22A73-B5AD-7447-9075-031D7C4DA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6226" y="2491624"/>
              <a:ext cx="8135561" cy="4045182"/>
            </a:xfrm>
            <a:prstGeom prst="rect">
              <a:avLst/>
            </a:prstGeom>
          </p:spPr>
        </p:pic>
        <p:sp>
          <p:nvSpPr>
            <p:cNvPr id="11" name="四角形: 角を丸くする 71">
              <a:extLst>
                <a:ext uri="{FF2B5EF4-FFF2-40B4-BE49-F238E27FC236}">
                  <a16:creationId xmlns:a16="http://schemas.microsoft.com/office/drawing/2014/main" id="{343E0ACD-0168-0A4D-9A51-3032971E8BCA}"/>
                </a:ext>
              </a:extLst>
            </p:cNvPr>
            <p:cNvSpPr/>
            <p:nvPr/>
          </p:nvSpPr>
          <p:spPr>
            <a:xfrm>
              <a:off x="2961270" y="3662131"/>
              <a:ext cx="795721" cy="58187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直線矢印コネクタ 11">
              <a:extLst>
                <a:ext uri="{FF2B5EF4-FFF2-40B4-BE49-F238E27FC236}">
                  <a16:creationId xmlns:a16="http://schemas.microsoft.com/office/drawing/2014/main" id="{963255AD-EB98-3A4D-8E1F-160627C93F63}"/>
                </a:ext>
              </a:extLst>
            </p:cNvPr>
            <p:cNvCxnSpPr>
              <a:cxnSpLocks/>
            </p:cNvCxnSpPr>
            <p:nvPr/>
          </p:nvCxnSpPr>
          <p:spPr>
            <a:xfrm>
              <a:off x="3076369" y="4244008"/>
              <a:ext cx="521596" cy="14212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四角形: 角を丸くする 71">
              <a:extLst>
                <a:ext uri="{FF2B5EF4-FFF2-40B4-BE49-F238E27FC236}">
                  <a16:creationId xmlns:a16="http://schemas.microsoft.com/office/drawing/2014/main" id="{FDA4113C-A66D-4146-81CE-557AF0BE735E}"/>
                </a:ext>
              </a:extLst>
            </p:cNvPr>
            <p:cNvSpPr/>
            <p:nvPr/>
          </p:nvSpPr>
          <p:spPr>
            <a:xfrm>
              <a:off x="3285319" y="5665304"/>
              <a:ext cx="620759" cy="43705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2FB8BC3-3F14-0B4D-AEE9-545BEB9EAF6B}"/>
              </a:ext>
            </a:extLst>
          </p:cNvPr>
          <p:cNvGrpSpPr/>
          <p:nvPr/>
        </p:nvGrpSpPr>
        <p:grpSpPr>
          <a:xfrm>
            <a:off x="1478721" y="965015"/>
            <a:ext cx="3852784" cy="1084543"/>
            <a:chOff x="1432738" y="739311"/>
            <a:chExt cx="3852784" cy="1084543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FD30C103-52F4-EE4C-97FC-EC1B39CF410B}"/>
                </a:ext>
              </a:extLst>
            </p:cNvPr>
            <p:cNvGrpSpPr/>
            <p:nvPr/>
          </p:nvGrpSpPr>
          <p:grpSpPr>
            <a:xfrm>
              <a:off x="1432738" y="739311"/>
              <a:ext cx="3852784" cy="1084543"/>
              <a:chOff x="655982" y="2065239"/>
              <a:chExt cx="4780150" cy="4662764"/>
            </a:xfrm>
          </p:grpSpPr>
          <p:sp>
            <p:nvSpPr>
              <p:cNvPr id="13" name="吹き出し: 角を丸めた四角形 51">
                <a:extLst>
                  <a:ext uri="{FF2B5EF4-FFF2-40B4-BE49-F238E27FC236}">
                    <a16:creationId xmlns:a16="http://schemas.microsoft.com/office/drawing/2014/main" id="{CE132F8B-37C4-7E46-B363-A1F054C21296}"/>
                  </a:ext>
                </a:extLst>
              </p:cNvPr>
              <p:cNvSpPr/>
              <p:nvPr/>
            </p:nvSpPr>
            <p:spPr>
              <a:xfrm>
                <a:off x="655982" y="2065239"/>
                <a:ext cx="4600253" cy="4662764"/>
              </a:xfrm>
              <a:prstGeom prst="wedgeRoundRectCallout">
                <a:avLst>
                  <a:gd name="adj1" fmla="val 56808"/>
                  <a:gd name="adj2" fmla="val -275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16DA1FB4-69A0-B84C-87A6-38BB7EB2F67D}"/>
                  </a:ext>
                </a:extLst>
              </p:cNvPr>
              <p:cNvSpPr txBox="1"/>
              <p:nvPr/>
            </p:nvSpPr>
            <p:spPr>
              <a:xfrm>
                <a:off x="655982" y="2135442"/>
                <a:ext cx="4780150" cy="4366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「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搭載素材</a:t>
                </a:r>
                <a:r>
                  <a:rPr kumimoji="1" lang="ja-JP" altLang="en-US" sz="1600"/>
                  <a:t>」から「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</a:rPr>
                  <a:t>Air Curly</a:t>
                </a:r>
                <a:r>
                  <a:rPr kumimoji="1" lang="ja-JP" altLang="en-US" sz="1600"/>
                  <a:t>」を選んで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タイムラインの上の段にのせよう！</a:t>
                </a: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8B123E5-A94F-C347-8A14-63E471D781A1}"/>
                </a:ext>
              </a:extLst>
            </p:cNvPr>
            <p:cNvSpPr txBox="1"/>
            <p:nvPr/>
          </p:nvSpPr>
          <p:spPr>
            <a:xfrm>
              <a:off x="4364251" y="786559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えら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7776426-78D2-774D-A611-68238D0BEA4A}"/>
                </a:ext>
              </a:extLst>
            </p:cNvPr>
            <p:cNvSpPr txBox="1"/>
            <p:nvPr/>
          </p:nvSpPr>
          <p:spPr>
            <a:xfrm>
              <a:off x="1624172" y="786559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とうさいそざい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3DA08A7-8B71-5B49-A0CE-98CE9CB256D7}"/>
                </a:ext>
              </a:extLst>
            </p:cNvPr>
            <p:cNvSpPr txBox="1"/>
            <p:nvPr/>
          </p:nvSpPr>
          <p:spPr>
            <a:xfrm>
              <a:off x="2818526" y="127519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うえ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F201B710-58B0-104B-8149-BB20F534A1CB}"/>
                </a:ext>
              </a:extLst>
            </p:cNvPr>
            <p:cNvSpPr txBox="1"/>
            <p:nvPr/>
          </p:nvSpPr>
          <p:spPr>
            <a:xfrm>
              <a:off x="3247627" y="127519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だん</a:t>
              </a:r>
            </a:p>
          </p:txBody>
        </p:sp>
      </p:grpSp>
      <p:pic>
        <p:nvPicPr>
          <p:cNvPr id="25" name="図 24">
            <a:extLst>
              <a:ext uri="{FF2B5EF4-FFF2-40B4-BE49-F238E27FC236}">
                <a16:creationId xmlns:a16="http://schemas.microsoft.com/office/drawing/2014/main" id="{5873819D-2596-7444-A651-2582918E2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469594" y="583566"/>
            <a:ext cx="1079461" cy="1847439"/>
          </a:xfrm>
          <a:prstGeom prst="rect">
            <a:avLst/>
          </a:prstGeom>
        </p:spPr>
      </p:pic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CDC6B44B-7B16-0741-8A8E-76A186AACCCE}"/>
              </a:ext>
            </a:extLst>
          </p:cNvPr>
          <p:cNvSpPr/>
          <p:nvPr/>
        </p:nvSpPr>
        <p:spPr>
          <a:xfrm>
            <a:off x="203400" y="2615712"/>
            <a:ext cx="1420772" cy="27834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タイトル 2">
            <a:extLst>
              <a:ext uri="{FF2B5EF4-FFF2-40B4-BE49-F238E27FC236}">
                <a16:creationId xmlns:a16="http://schemas.microsoft.com/office/drawing/2014/main" id="{079C3A89-0F42-3E4F-8289-A74899D8C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23" y="176759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エレメントの使い方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AA7484D-BB96-D34E-8E06-E12CBD01F6DF}"/>
              </a:ext>
            </a:extLst>
          </p:cNvPr>
          <p:cNvSpPr txBox="1"/>
          <p:nvPr/>
        </p:nvSpPr>
        <p:spPr>
          <a:xfrm>
            <a:off x="1899649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19031AC-2718-C24F-900D-D68D7F28F700}"/>
              </a:ext>
            </a:extLst>
          </p:cNvPr>
          <p:cNvSpPr txBox="1"/>
          <p:nvPr/>
        </p:nvSpPr>
        <p:spPr>
          <a:xfrm>
            <a:off x="2504530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4224612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867E946-CB73-4649-BC39-DE9B1FBFD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30155"/>
            <a:ext cx="7068069" cy="356131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57188F7-D029-EC4A-B02A-0610FA033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4976" y="1616749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68EFCF1-9753-EA48-9AE0-97A8B2E1F75F}"/>
              </a:ext>
            </a:extLst>
          </p:cNvPr>
          <p:cNvGrpSpPr/>
          <p:nvPr/>
        </p:nvGrpSpPr>
        <p:grpSpPr>
          <a:xfrm>
            <a:off x="3737113" y="4925221"/>
            <a:ext cx="1785539" cy="571118"/>
            <a:chOff x="2733991" y="649794"/>
            <a:chExt cx="1785539" cy="571118"/>
          </a:xfrm>
        </p:grpSpPr>
        <p:sp>
          <p:nvSpPr>
            <p:cNvPr id="9" name="吹き出し: 角を丸めた四角形 19">
              <a:extLst>
                <a:ext uri="{FF2B5EF4-FFF2-40B4-BE49-F238E27FC236}">
                  <a16:creationId xmlns:a16="http://schemas.microsoft.com/office/drawing/2014/main" id="{CE030562-C0E3-284A-9265-2FF2618E0FE5}"/>
                </a:ext>
              </a:extLst>
            </p:cNvPr>
            <p:cNvSpPr/>
            <p:nvPr/>
          </p:nvSpPr>
          <p:spPr>
            <a:xfrm>
              <a:off x="2733991" y="727905"/>
              <a:ext cx="1785539" cy="493007"/>
            </a:xfrm>
            <a:prstGeom prst="wedgeRoundRectCallout">
              <a:avLst>
                <a:gd name="adj1" fmla="val -44915"/>
                <a:gd name="adj2" fmla="val 7773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B381BFA-CFD5-0A42-AD95-BCB1AED6E0EE}"/>
                </a:ext>
              </a:extLst>
            </p:cNvPr>
            <p:cNvSpPr txBox="1"/>
            <p:nvPr/>
          </p:nvSpPr>
          <p:spPr>
            <a:xfrm>
              <a:off x="2795308" y="649794"/>
              <a:ext cx="16629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ダブルクリック</a:t>
              </a:r>
              <a:endParaRPr kumimoji="1" lang="en-US" altLang="ja-JP" sz="1600" dirty="0"/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9E121B7E-4B2D-E747-843A-8EF15C6860E9}"/>
              </a:ext>
            </a:extLst>
          </p:cNvPr>
          <p:cNvSpPr/>
          <p:nvPr/>
        </p:nvSpPr>
        <p:spPr>
          <a:xfrm>
            <a:off x="3189660" y="5496339"/>
            <a:ext cx="547453" cy="38193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73278537-700B-0E4B-85E6-ACE5FB749170}"/>
              </a:ext>
            </a:extLst>
          </p:cNvPr>
          <p:cNvSpPr/>
          <p:nvPr/>
        </p:nvSpPr>
        <p:spPr>
          <a:xfrm>
            <a:off x="914400" y="2749704"/>
            <a:ext cx="3657600" cy="20310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B4FE42F6-7176-7342-A6F9-17B87255A8A5}"/>
              </a:ext>
            </a:extLst>
          </p:cNvPr>
          <p:cNvSpPr/>
          <p:nvPr/>
        </p:nvSpPr>
        <p:spPr>
          <a:xfrm>
            <a:off x="1424608" y="3180522"/>
            <a:ext cx="2690191" cy="3379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1B725C2-9976-0244-AA2D-759533C36B28}"/>
              </a:ext>
            </a:extLst>
          </p:cNvPr>
          <p:cNvGrpSpPr/>
          <p:nvPr/>
        </p:nvGrpSpPr>
        <p:grpSpPr>
          <a:xfrm>
            <a:off x="1791296" y="710485"/>
            <a:ext cx="5314275" cy="1246495"/>
            <a:chOff x="1278398" y="213247"/>
            <a:chExt cx="531427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78398" y="213247"/>
              <a:ext cx="531427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タイムラインにのせた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エレメント</a:t>
              </a:r>
              <a:r>
                <a:rPr kumimoji="1" lang="ja-JP" altLang="en-US" sz="2000"/>
                <a:t>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ダブルクリックすると項目が表示されます。</a:t>
              </a:r>
              <a:endParaRPr kumimoji="1" lang="en-US" altLang="ja-JP" sz="2000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0D23C2D-51CD-F345-9936-692E55F8530E}"/>
                </a:ext>
              </a:extLst>
            </p:cNvPr>
            <p:cNvSpPr txBox="1"/>
            <p:nvPr/>
          </p:nvSpPr>
          <p:spPr>
            <a:xfrm>
              <a:off x="3843292" y="913012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こうもく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3022A1A-B3BD-B640-AD55-0834591C0DE4}"/>
                </a:ext>
              </a:extLst>
            </p:cNvPr>
            <p:cNvSpPr txBox="1"/>
            <p:nvPr/>
          </p:nvSpPr>
          <p:spPr>
            <a:xfrm>
              <a:off x="4615230" y="913012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E963C06-8C46-DE4C-A41A-F402C396EB76}"/>
              </a:ext>
            </a:extLst>
          </p:cNvPr>
          <p:cNvGrpSpPr/>
          <p:nvPr/>
        </p:nvGrpSpPr>
        <p:grpSpPr>
          <a:xfrm>
            <a:off x="4114799" y="1957287"/>
            <a:ext cx="3826279" cy="1030436"/>
            <a:chOff x="1537874" y="1648958"/>
            <a:chExt cx="3826279" cy="1030436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5BE23914-7094-2043-98F8-15213E64AE30}"/>
                </a:ext>
              </a:extLst>
            </p:cNvPr>
            <p:cNvGrpSpPr/>
            <p:nvPr/>
          </p:nvGrpSpPr>
          <p:grpSpPr>
            <a:xfrm>
              <a:off x="1537874" y="1648958"/>
              <a:ext cx="3826279" cy="1030436"/>
              <a:chOff x="2991639" y="705694"/>
              <a:chExt cx="3826279" cy="1030436"/>
            </a:xfrm>
          </p:grpSpPr>
          <p:sp>
            <p:nvSpPr>
              <p:cNvPr id="13" name="吹き出し: 角を丸めた四角形 19">
                <a:extLst>
                  <a:ext uri="{FF2B5EF4-FFF2-40B4-BE49-F238E27FC236}">
                    <a16:creationId xmlns:a16="http://schemas.microsoft.com/office/drawing/2014/main" id="{D53E0CE0-A9B3-D247-9AAD-FC5729BC6B8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008225"/>
              </a:xfrm>
              <a:prstGeom prst="wedgeRoundRectCallout">
                <a:avLst>
                  <a:gd name="adj1" fmla="val 57745"/>
                  <a:gd name="adj2" fmla="val 1335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2CC9E5DE-C4EA-624F-BDFD-86B80D10BE2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/>
                  <a:t>「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回転</a:t>
                </a:r>
                <a:r>
                  <a:rPr kumimoji="1" lang="ja-JP" altLang="en-US" sz="1600" b="1"/>
                  <a:t>」では、</a:t>
                </a:r>
                <a:endParaRPr kumimoji="1" lang="en-US" altLang="ja-JP" sz="1600" b="1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/>
                  <a:t>エレメントの角度を調節できる</a:t>
                </a:r>
                <a:r>
                  <a:rPr kumimoji="1" lang="ja-JP" altLang="en-US" sz="1600"/>
                  <a:t>よ！</a:t>
                </a:r>
                <a:endParaRPr kumimoji="1" lang="en-US" altLang="ja-JP" sz="1600" dirty="0"/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992A078-94C8-1E45-AA9A-48D68A1DED42}"/>
                </a:ext>
              </a:extLst>
            </p:cNvPr>
            <p:cNvSpPr txBox="1"/>
            <p:nvPr/>
          </p:nvSpPr>
          <p:spPr>
            <a:xfrm>
              <a:off x="1804545" y="170213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かいてん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A8FED71-1562-E248-B275-1C46BE3210A4}"/>
                </a:ext>
              </a:extLst>
            </p:cNvPr>
            <p:cNvSpPr txBox="1"/>
            <p:nvPr/>
          </p:nvSpPr>
          <p:spPr>
            <a:xfrm>
              <a:off x="2885730" y="2175281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かくど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0F7A5EE-CFB2-BA43-9CDC-F0CEEEE40197}"/>
                </a:ext>
              </a:extLst>
            </p:cNvPr>
            <p:cNvSpPr txBox="1"/>
            <p:nvPr/>
          </p:nvSpPr>
          <p:spPr>
            <a:xfrm>
              <a:off x="3443010" y="2175281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ちょうせつ</a:t>
              </a:r>
            </a:p>
          </p:txBody>
        </p:sp>
      </p:grp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026CC9DC-CCBB-1E44-A04D-576CB00D4607}"/>
              </a:ext>
            </a:extLst>
          </p:cNvPr>
          <p:cNvCxnSpPr>
            <a:cxnSpLocks/>
          </p:cNvCxnSpPr>
          <p:nvPr/>
        </p:nvCxnSpPr>
        <p:spPr>
          <a:xfrm flipH="1" flipV="1">
            <a:off x="2793466" y="4800271"/>
            <a:ext cx="460968" cy="7420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タイトル 2">
            <a:extLst>
              <a:ext uri="{FF2B5EF4-FFF2-40B4-BE49-F238E27FC236}">
                <a16:creationId xmlns:a16="http://schemas.microsoft.com/office/drawing/2014/main" id="{EDA9B445-6D8B-6044-9673-65E2A2ED9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23" y="176759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エレメントの使い方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83D224A-34B3-5E44-AEF6-9080844CDB93}"/>
              </a:ext>
            </a:extLst>
          </p:cNvPr>
          <p:cNvSpPr txBox="1"/>
          <p:nvPr/>
        </p:nvSpPr>
        <p:spPr>
          <a:xfrm>
            <a:off x="1899649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E988DCF-AE27-DF41-A121-17F45BA4ED77}"/>
              </a:ext>
            </a:extLst>
          </p:cNvPr>
          <p:cNvSpPr txBox="1"/>
          <p:nvPr/>
        </p:nvSpPr>
        <p:spPr>
          <a:xfrm>
            <a:off x="2504530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177600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AA89EB0-15B0-BC4E-A638-D2824EFCE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86" y="1393027"/>
            <a:ext cx="6628487" cy="1819494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A7C6BDD-74F5-3248-B1A8-58E683B43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486" y="3885034"/>
            <a:ext cx="6628487" cy="1888210"/>
          </a:xfrm>
          <a:prstGeom prst="rect">
            <a:avLst/>
          </a:prstGeom>
        </p:spPr>
      </p:pic>
      <p:sp>
        <p:nvSpPr>
          <p:cNvPr id="9" name="右矢印 8">
            <a:extLst>
              <a:ext uri="{FF2B5EF4-FFF2-40B4-BE49-F238E27FC236}">
                <a16:creationId xmlns:a16="http://schemas.microsoft.com/office/drawing/2014/main" id="{076B496D-EAFE-AF48-B44B-C46E294E9186}"/>
              </a:ext>
            </a:extLst>
          </p:cNvPr>
          <p:cNvSpPr/>
          <p:nvPr/>
        </p:nvSpPr>
        <p:spPr>
          <a:xfrm rot="5400000">
            <a:off x="3855468" y="3204220"/>
            <a:ext cx="1263182" cy="88252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67C3E7D-C9F0-8747-B92C-26A7C3D8B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8305" y="363507"/>
            <a:ext cx="1342120" cy="101871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6506B28-ACA3-8249-BF37-2EAAD704E74D}"/>
              </a:ext>
            </a:extLst>
          </p:cNvPr>
          <p:cNvGrpSpPr/>
          <p:nvPr/>
        </p:nvGrpSpPr>
        <p:grpSpPr>
          <a:xfrm>
            <a:off x="4680355" y="217190"/>
            <a:ext cx="6182139" cy="1131079"/>
            <a:chOff x="3835751" y="154974"/>
            <a:chExt cx="6182139" cy="1131079"/>
          </a:xfrm>
        </p:grpSpPr>
        <p:sp>
          <p:nvSpPr>
            <p:cNvPr id="11" name="吹き出し: 角を丸めた四角形 54">
              <a:extLst>
                <a:ext uri="{FF2B5EF4-FFF2-40B4-BE49-F238E27FC236}">
                  <a16:creationId xmlns:a16="http://schemas.microsoft.com/office/drawing/2014/main" id="{0C24D82C-EE98-C542-84ED-E9760EB457BA}"/>
                </a:ext>
              </a:extLst>
            </p:cNvPr>
            <p:cNvSpPr/>
            <p:nvPr/>
          </p:nvSpPr>
          <p:spPr>
            <a:xfrm>
              <a:off x="3835751" y="250951"/>
              <a:ext cx="3839751" cy="994376"/>
            </a:xfrm>
            <a:prstGeom prst="wedgeRoundRectCallout">
              <a:avLst>
                <a:gd name="adj1" fmla="val -60429"/>
                <a:gd name="adj2" fmla="val 2346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68E222FD-1102-614F-956F-D233235CCFF5}"/>
                </a:ext>
              </a:extLst>
            </p:cNvPr>
            <p:cNvSpPr txBox="1"/>
            <p:nvPr/>
          </p:nvSpPr>
          <p:spPr>
            <a:xfrm>
              <a:off x="3835751" y="154974"/>
              <a:ext cx="6182139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800" b="1"/>
                <a:t>「</a:t>
              </a:r>
              <a:r>
                <a:rPr kumimoji="1" lang="ja-JP" altLang="en-US" sz="1800" b="1">
                  <a:solidFill>
                    <a:schemeClr val="accent4"/>
                  </a:solidFill>
                </a:rPr>
                <a:t>反転</a:t>
              </a:r>
              <a:r>
                <a:rPr kumimoji="1" lang="ja-JP" altLang="en-US" sz="1800" b="1"/>
                <a:t>」では、水平に反転したり、</a:t>
              </a:r>
              <a:endParaRPr kumimoji="1" lang="en-US" altLang="ja-JP" sz="1800" b="1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800" b="1"/>
                <a:t>垂直に反転する</a:t>
              </a:r>
              <a:r>
                <a:rPr kumimoji="1" lang="ja-JP" altLang="en-US" sz="1800"/>
                <a:t>よ。</a:t>
              </a:r>
              <a:endParaRPr kumimoji="1" lang="en-US" altLang="ja-JP" sz="18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43DEDDC-B133-1B4C-8603-EE6731E21B2F}"/>
                </a:ext>
              </a:extLst>
            </p:cNvPr>
            <p:cNvSpPr txBox="1"/>
            <p:nvPr/>
          </p:nvSpPr>
          <p:spPr>
            <a:xfrm>
              <a:off x="4092881" y="24754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はんてん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13C8E51-26FA-7B45-8872-6B1D518477B4}"/>
                </a:ext>
              </a:extLst>
            </p:cNvPr>
            <p:cNvSpPr txBox="1"/>
            <p:nvPr/>
          </p:nvSpPr>
          <p:spPr>
            <a:xfrm>
              <a:off x="6119305" y="24754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はんてん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12DA54C1-41CE-464F-8AFD-3B1986D4CF26}"/>
                </a:ext>
              </a:extLst>
            </p:cNvPr>
            <p:cNvSpPr txBox="1"/>
            <p:nvPr/>
          </p:nvSpPr>
          <p:spPr>
            <a:xfrm>
              <a:off x="4478406" y="76614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はんてん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EF4C7D3-422C-6A41-83AE-C5BBD908D1F5}"/>
                </a:ext>
              </a:extLst>
            </p:cNvPr>
            <p:cNvSpPr txBox="1"/>
            <p:nvPr/>
          </p:nvSpPr>
          <p:spPr>
            <a:xfrm>
              <a:off x="3843191" y="766148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すいちょく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B466FDC-66DB-CA4A-B6B9-FA68C5A68A16}"/>
                </a:ext>
              </a:extLst>
            </p:cNvPr>
            <p:cNvSpPr txBox="1"/>
            <p:nvPr/>
          </p:nvSpPr>
          <p:spPr>
            <a:xfrm>
              <a:off x="5415711" y="24754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すいへい</a:t>
              </a:r>
            </a:p>
          </p:txBody>
        </p:sp>
      </p:grp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D2DBDAC0-A316-D244-A4FE-88383A079250}"/>
              </a:ext>
            </a:extLst>
          </p:cNvPr>
          <p:cNvSpPr/>
          <p:nvPr/>
        </p:nvSpPr>
        <p:spPr>
          <a:xfrm>
            <a:off x="1537419" y="2037522"/>
            <a:ext cx="2690191" cy="2652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05F7C4AD-5127-EF42-8327-866C8F40A9D1}"/>
              </a:ext>
            </a:extLst>
          </p:cNvPr>
          <p:cNvSpPr/>
          <p:nvPr/>
        </p:nvSpPr>
        <p:spPr>
          <a:xfrm>
            <a:off x="5457869" y="1514886"/>
            <a:ext cx="2217634" cy="145807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CEFD8EEB-181D-C247-9F2A-EC161B4C57CA}"/>
              </a:ext>
            </a:extLst>
          </p:cNvPr>
          <p:cNvSpPr/>
          <p:nvPr/>
        </p:nvSpPr>
        <p:spPr>
          <a:xfrm>
            <a:off x="4585330" y="4100099"/>
            <a:ext cx="2217634" cy="145807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0" name="タイトル 2">
            <a:extLst>
              <a:ext uri="{FF2B5EF4-FFF2-40B4-BE49-F238E27FC236}">
                <a16:creationId xmlns:a16="http://schemas.microsoft.com/office/drawing/2014/main" id="{1B8A6BAC-57FB-8C4A-A00A-249D17586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23" y="176759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エレメントの使い方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8E24BF0-71A6-E446-BD0C-2684FFE6F6C5}"/>
              </a:ext>
            </a:extLst>
          </p:cNvPr>
          <p:cNvSpPr txBox="1"/>
          <p:nvPr/>
        </p:nvSpPr>
        <p:spPr>
          <a:xfrm>
            <a:off x="1899649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18C2F4-B477-BF49-8170-B12A95A49DAE}"/>
              </a:ext>
            </a:extLst>
          </p:cNvPr>
          <p:cNvSpPr txBox="1"/>
          <p:nvPr/>
        </p:nvSpPr>
        <p:spPr>
          <a:xfrm>
            <a:off x="2504530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1965039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E5F9418-8BC3-2940-9D04-03565D458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04" y="2793449"/>
            <a:ext cx="8557591" cy="2463800"/>
          </a:xfrm>
          <a:prstGeom prst="rect">
            <a:avLst/>
          </a:prstGeom>
        </p:spPr>
      </p:pic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BE5BFA30-3EC5-9B4E-A564-778F01EB791C}"/>
              </a:ext>
            </a:extLst>
          </p:cNvPr>
          <p:cNvSpPr/>
          <p:nvPr/>
        </p:nvSpPr>
        <p:spPr>
          <a:xfrm>
            <a:off x="901315" y="3826565"/>
            <a:ext cx="3375659" cy="56342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C3211CDD-D541-D44D-91B7-C30C30A2070F}"/>
              </a:ext>
            </a:extLst>
          </p:cNvPr>
          <p:cNvSpPr/>
          <p:nvPr/>
        </p:nvSpPr>
        <p:spPr>
          <a:xfrm>
            <a:off x="4867027" y="2882347"/>
            <a:ext cx="3983768" cy="23749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D8BF1DA-58AC-5A4B-BFD9-97644C9C9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85800" y="946010"/>
            <a:ext cx="1079461" cy="18474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3072E2C-156A-FA45-A8DE-F8C83A8D7F6F}"/>
              </a:ext>
            </a:extLst>
          </p:cNvPr>
          <p:cNvGrpSpPr/>
          <p:nvPr/>
        </p:nvGrpSpPr>
        <p:grpSpPr>
          <a:xfrm>
            <a:off x="1541083" y="1143545"/>
            <a:ext cx="4483747" cy="1605455"/>
            <a:chOff x="983633" y="561276"/>
            <a:chExt cx="4483747" cy="1605455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B959DA25-F0EF-054A-AD40-B09FE7346F9B}"/>
                </a:ext>
              </a:extLst>
            </p:cNvPr>
            <p:cNvGrpSpPr/>
            <p:nvPr/>
          </p:nvGrpSpPr>
          <p:grpSpPr>
            <a:xfrm>
              <a:off x="983633" y="561276"/>
              <a:ext cx="4483747" cy="1605455"/>
              <a:chOff x="1577632" y="4934879"/>
              <a:chExt cx="8136753" cy="2046967"/>
            </a:xfrm>
          </p:grpSpPr>
          <p:sp>
            <p:nvSpPr>
              <p:cNvPr id="12" name="吹き出し: 角を丸めた四角形 60">
                <a:extLst>
                  <a:ext uri="{FF2B5EF4-FFF2-40B4-BE49-F238E27FC236}">
                    <a16:creationId xmlns:a16="http://schemas.microsoft.com/office/drawing/2014/main" id="{8ED7A36C-D36F-D343-90C3-2E2DD1C374F0}"/>
                  </a:ext>
                </a:extLst>
              </p:cNvPr>
              <p:cNvSpPr/>
              <p:nvPr/>
            </p:nvSpPr>
            <p:spPr>
              <a:xfrm>
                <a:off x="1577632" y="4934879"/>
                <a:ext cx="8136753" cy="2046967"/>
              </a:xfrm>
              <a:prstGeom prst="wedgeRoundRectCallout">
                <a:avLst>
                  <a:gd name="adj1" fmla="val 56852"/>
                  <a:gd name="adj2" fmla="val -1202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98CD0682-967E-7E40-8631-0DB97BC3EA58}"/>
                  </a:ext>
                </a:extLst>
              </p:cNvPr>
              <p:cNvSpPr txBox="1"/>
              <p:nvPr/>
            </p:nvSpPr>
            <p:spPr>
              <a:xfrm>
                <a:off x="1773711" y="4934879"/>
                <a:ext cx="7744593" cy="1922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/>
                  <a:t>「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スケール</a:t>
                </a:r>
                <a:r>
                  <a:rPr kumimoji="1" lang="ja-JP" altLang="en-US" sz="1600" b="1"/>
                  <a:t>」では、エレメントの大きさ、「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ポジション</a:t>
                </a:r>
                <a:r>
                  <a:rPr kumimoji="1" lang="ja-JP" altLang="en-US" sz="1600" b="1"/>
                  <a:t>」では、</a:t>
                </a:r>
                <a:endParaRPr kumimoji="1" lang="en-US" altLang="ja-JP" sz="1600" b="1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/>
                  <a:t>エレメントの位置を調整できる</a:t>
                </a:r>
                <a:r>
                  <a:rPr kumimoji="1" lang="ja-JP" altLang="en-US" sz="1600"/>
                  <a:t>よ。</a:t>
                </a:r>
                <a:endParaRPr kumimoji="1" lang="en-US" altLang="ja-JP" sz="1600" dirty="0"/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F4FB273-DB23-C144-A40D-6DF30928204C}"/>
                </a:ext>
              </a:extLst>
            </p:cNvPr>
            <p:cNvSpPr txBox="1"/>
            <p:nvPr/>
          </p:nvSpPr>
          <p:spPr>
            <a:xfrm>
              <a:off x="4156501" y="63553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おお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680A15E-4954-9E4F-9167-05B1A0342F3C}"/>
                </a:ext>
              </a:extLst>
            </p:cNvPr>
            <p:cNvSpPr txBox="1"/>
            <p:nvPr/>
          </p:nvSpPr>
          <p:spPr>
            <a:xfrm>
              <a:off x="2388960" y="1593952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いち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B7AD438-EB40-984F-B415-E3750663CE92}"/>
                </a:ext>
              </a:extLst>
            </p:cNvPr>
            <p:cNvSpPr txBox="1"/>
            <p:nvPr/>
          </p:nvSpPr>
          <p:spPr>
            <a:xfrm>
              <a:off x="2844632" y="1593952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ちょうせい</a:t>
              </a:r>
            </a:p>
          </p:txBody>
        </p:sp>
      </p:grpSp>
      <p:sp>
        <p:nvSpPr>
          <p:cNvPr id="17" name="タイトル 2">
            <a:extLst>
              <a:ext uri="{FF2B5EF4-FFF2-40B4-BE49-F238E27FC236}">
                <a16:creationId xmlns:a16="http://schemas.microsoft.com/office/drawing/2014/main" id="{9E241839-F233-FD42-A261-9758DE5E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23" y="176759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エレメントの使い方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E9B3481-4DF0-FA4F-9A16-ACA6697E9F79}"/>
              </a:ext>
            </a:extLst>
          </p:cNvPr>
          <p:cNvSpPr txBox="1"/>
          <p:nvPr/>
        </p:nvSpPr>
        <p:spPr>
          <a:xfrm>
            <a:off x="1899649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8FAE36A-9E59-AF4D-B79C-9A6030B4A16A}"/>
              </a:ext>
            </a:extLst>
          </p:cNvPr>
          <p:cNvSpPr txBox="1"/>
          <p:nvPr/>
        </p:nvSpPr>
        <p:spPr>
          <a:xfrm>
            <a:off x="2504530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4005401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5EF3ADE-2C3F-4143-B0F7-3D11E159E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8" y="3429000"/>
            <a:ext cx="4551207" cy="256746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F05D981-BBAD-0549-84D6-BC05A40F7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553" y="3458817"/>
            <a:ext cx="4094008" cy="2567469"/>
          </a:xfrm>
          <a:prstGeom prst="rect">
            <a:avLst/>
          </a:prstGeom>
        </p:spPr>
      </p:pic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A4B96158-FE4F-944F-8148-CB09E25B52DF}"/>
              </a:ext>
            </a:extLst>
          </p:cNvPr>
          <p:cNvSpPr/>
          <p:nvPr/>
        </p:nvSpPr>
        <p:spPr>
          <a:xfrm>
            <a:off x="424236" y="4712730"/>
            <a:ext cx="1951215" cy="2286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B9EA8F9-03FE-E743-B95A-CAE2CC892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37" y="1519081"/>
            <a:ext cx="2825859" cy="571500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D423EE85-879F-3D4E-9342-99984CF59BB5}"/>
              </a:ext>
            </a:extLst>
          </p:cNvPr>
          <p:cNvSpPr/>
          <p:nvPr/>
        </p:nvSpPr>
        <p:spPr>
          <a:xfrm>
            <a:off x="3071191" y="1690529"/>
            <a:ext cx="178905" cy="4000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8DA6D3B7-DEFA-2A45-B073-D5F49E4CF3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7668" y="831714"/>
            <a:ext cx="1062095" cy="1692565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981F987-718E-3647-B227-B673E7B75EEA}"/>
              </a:ext>
            </a:extLst>
          </p:cNvPr>
          <p:cNvGrpSpPr/>
          <p:nvPr/>
        </p:nvGrpSpPr>
        <p:grpSpPr>
          <a:xfrm>
            <a:off x="3415242" y="1443082"/>
            <a:ext cx="3826279" cy="1030436"/>
            <a:chOff x="2991639" y="705694"/>
            <a:chExt cx="3826279" cy="1030436"/>
          </a:xfrm>
        </p:grpSpPr>
        <p:sp>
          <p:nvSpPr>
            <p:cNvPr id="16" name="吹き出し: 角を丸めた四角形 19">
              <a:extLst>
                <a:ext uri="{FF2B5EF4-FFF2-40B4-BE49-F238E27FC236}">
                  <a16:creationId xmlns:a16="http://schemas.microsoft.com/office/drawing/2014/main" id="{C56D2282-F7DE-2D45-A500-B2D39E0C3E41}"/>
                </a:ext>
              </a:extLst>
            </p:cNvPr>
            <p:cNvSpPr/>
            <p:nvPr/>
          </p:nvSpPr>
          <p:spPr>
            <a:xfrm>
              <a:off x="2991639" y="727905"/>
              <a:ext cx="3723350" cy="1008225"/>
            </a:xfrm>
            <a:prstGeom prst="wedgeRoundRectCallout">
              <a:avLst>
                <a:gd name="adj1" fmla="val 68423"/>
                <a:gd name="adj2" fmla="val 1137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D58A93F-4366-B24F-93E1-D80C7FC5F531}"/>
                </a:ext>
              </a:extLst>
            </p:cNvPr>
            <p:cNvSpPr txBox="1"/>
            <p:nvPr/>
          </p:nvSpPr>
          <p:spPr>
            <a:xfrm>
              <a:off x="3108993" y="705694"/>
              <a:ext cx="370892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クリックすると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色々な選択肢が出てくるよ！</a:t>
              </a:r>
              <a:endParaRPr kumimoji="1" lang="en-US" altLang="ja-JP" sz="1600" dirty="0"/>
            </a:p>
          </p:txBody>
        </p:sp>
      </p:grpSp>
      <p:sp>
        <p:nvSpPr>
          <p:cNvPr id="18" name="右矢印 17">
            <a:extLst>
              <a:ext uri="{FF2B5EF4-FFF2-40B4-BE49-F238E27FC236}">
                <a16:creationId xmlns:a16="http://schemas.microsoft.com/office/drawing/2014/main" id="{3B5A18E0-C52F-0A4F-AC81-91140A5EDAE5}"/>
              </a:ext>
            </a:extLst>
          </p:cNvPr>
          <p:cNvSpPr/>
          <p:nvPr/>
        </p:nvSpPr>
        <p:spPr>
          <a:xfrm>
            <a:off x="4063431" y="4301290"/>
            <a:ext cx="1263182" cy="88252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6BCFA5C8-4773-D14B-A209-F50AAD9225C2}"/>
              </a:ext>
            </a:extLst>
          </p:cNvPr>
          <p:cNvCxnSpPr>
            <a:cxnSpLocks/>
          </p:cNvCxnSpPr>
          <p:nvPr/>
        </p:nvCxnSpPr>
        <p:spPr>
          <a:xfrm flipH="1">
            <a:off x="3312313" y="1888068"/>
            <a:ext cx="472919" cy="1278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CD1E96D9-D9B9-A944-8EBB-67F4D5F5C7A3}"/>
              </a:ext>
            </a:extLst>
          </p:cNvPr>
          <p:cNvCxnSpPr>
            <a:cxnSpLocks/>
          </p:cNvCxnSpPr>
          <p:nvPr/>
        </p:nvCxnSpPr>
        <p:spPr>
          <a:xfrm flipV="1">
            <a:off x="3532596" y="1876750"/>
            <a:ext cx="930074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6569F5D-6FB9-B94E-A326-2D4341BB35C7}"/>
              </a:ext>
            </a:extLst>
          </p:cNvPr>
          <p:cNvGrpSpPr/>
          <p:nvPr/>
        </p:nvGrpSpPr>
        <p:grpSpPr>
          <a:xfrm>
            <a:off x="822596" y="726416"/>
            <a:ext cx="7366119" cy="630942"/>
            <a:chOff x="822596" y="429521"/>
            <a:chExt cx="7366119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822596" y="429521"/>
              <a:ext cx="7366119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描画モード</a:t>
              </a:r>
              <a:r>
                <a:rPr kumimoji="1" lang="ja-JP" altLang="en-US" sz="2000"/>
                <a:t>」では、エレメントの重なり方を変えられます。</a:t>
              </a:r>
              <a:endParaRPr kumimoji="1" lang="en-US" altLang="ja-JP" sz="2000" dirty="0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6513FAE-F106-C245-B422-9342D9760F62}"/>
                </a:ext>
              </a:extLst>
            </p:cNvPr>
            <p:cNvSpPr txBox="1"/>
            <p:nvPr/>
          </p:nvSpPr>
          <p:spPr>
            <a:xfrm>
              <a:off x="1088243" y="52183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びょうが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7376148-E883-D341-9255-98FD59146815}"/>
                </a:ext>
              </a:extLst>
            </p:cNvPr>
            <p:cNvSpPr txBox="1"/>
            <p:nvPr/>
          </p:nvSpPr>
          <p:spPr>
            <a:xfrm>
              <a:off x="4859819" y="521830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かさ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DC8D250-AA35-6B4B-8B41-C6D7AB89B17D}"/>
                </a:ext>
              </a:extLst>
            </p:cNvPr>
            <p:cNvSpPr txBox="1"/>
            <p:nvPr/>
          </p:nvSpPr>
          <p:spPr>
            <a:xfrm>
              <a:off x="5640992" y="521830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かた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58208B9-AC57-6F4E-A175-43D9ECB189D2}"/>
                </a:ext>
              </a:extLst>
            </p:cNvPr>
            <p:cNvSpPr txBox="1"/>
            <p:nvPr/>
          </p:nvSpPr>
          <p:spPr>
            <a:xfrm>
              <a:off x="6188768" y="521830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8E2A238-423B-A043-AB00-B920E19ADD26}"/>
              </a:ext>
            </a:extLst>
          </p:cNvPr>
          <p:cNvSpPr txBox="1"/>
          <p:nvPr/>
        </p:nvSpPr>
        <p:spPr>
          <a:xfrm>
            <a:off x="3551835" y="198968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いろいろ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34F453A-2EDE-4A46-A19F-89AFE0AB6B59}"/>
              </a:ext>
            </a:extLst>
          </p:cNvPr>
          <p:cNvSpPr txBox="1"/>
          <p:nvPr/>
        </p:nvSpPr>
        <p:spPr>
          <a:xfrm>
            <a:off x="4184715" y="1989686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せんたくし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E65BC72-4159-6C41-868F-AE305CA70702}"/>
              </a:ext>
            </a:extLst>
          </p:cNvPr>
          <p:cNvSpPr txBox="1"/>
          <p:nvPr/>
        </p:nvSpPr>
        <p:spPr>
          <a:xfrm>
            <a:off x="4976835" y="198968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で</a:t>
            </a:r>
          </a:p>
        </p:txBody>
      </p:sp>
      <p:sp>
        <p:nvSpPr>
          <p:cNvPr id="23" name="タイトル 2">
            <a:extLst>
              <a:ext uri="{FF2B5EF4-FFF2-40B4-BE49-F238E27FC236}">
                <a16:creationId xmlns:a16="http://schemas.microsoft.com/office/drawing/2014/main" id="{18EF4BBB-4FD9-D94D-9B2E-3BA150B8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23" y="176759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エレメントの使い方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B9FA8E9-192E-DA4D-9656-97A62E5166F4}"/>
              </a:ext>
            </a:extLst>
          </p:cNvPr>
          <p:cNvSpPr txBox="1"/>
          <p:nvPr/>
        </p:nvSpPr>
        <p:spPr>
          <a:xfrm>
            <a:off x="1899649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A00138E-2ECD-2346-AA03-97E7D040378D}"/>
              </a:ext>
            </a:extLst>
          </p:cNvPr>
          <p:cNvSpPr txBox="1"/>
          <p:nvPr/>
        </p:nvSpPr>
        <p:spPr>
          <a:xfrm>
            <a:off x="2504530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586269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7A33AB2-0AD5-574B-AA30-5CC35DA4B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652" y="3034391"/>
            <a:ext cx="7841974" cy="223347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7D121A9-97DA-A445-8C3C-6D14DF550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842" y="1687171"/>
            <a:ext cx="1090465" cy="1847439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A0BA537A-454E-0B4C-99BC-C5E31C83FCE0}"/>
              </a:ext>
            </a:extLst>
          </p:cNvPr>
          <p:cNvSpPr/>
          <p:nvPr/>
        </p:nvSpPr>
        <p:spPr>
          <a:xfrm>
            <a:off x="1161705" y="3830430"/>
            <a:ext cx="3092243" cy="2446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8158B86-B71D-A44A-92BB-7EBDA5B47F4D}"/>
              </a:ext>
            </a:extLst>
          </p:cNvPr>
          <p:cNvGrpSpPr/>
          <p:nvPr/>
        </p:nvGrpSpPr>
        <p:grpSpPr>
          <a:xfrm>
            <a:off x="1411356" y="939751"/>
            <a:ext cx="6321287" cy="577081"/>
            <a:chOff x="1232451" y="351129"/>
            <a:chExt cx="6321287" cy="57708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0EE3C117-AB7F-4F45-B07C-8785848BC215}"/>
                </a:ext>
              </a:extLst>
            </p:cNvPr>
            <p:cNvSpPr txBox="1"/>
            <p:nvPr/>
          </p:nvSpPr>
          <p:spPr>
            <a:xfrm>
              <a:off x="1232451" y="351129"/>
              <a:ext cx="6321287" cy="5770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800"/>
                <a:t>「</a:t>
              </a:r>
              <a:r>
                <a:rPr kumimoji="1" lang="ja-JP" altLang="en-US" sz="1800" b="1">
                  <a:solidFill>
                    <a:schemeClr val="accent4"/>
                  </a:solidFill>
                </a:rPr>
                <a:t>不透明度</a:t>
              </a:r>
              <a:r>
                <a:rPr kumimoji="1" lang="ja-JP" altLang="en-US" sz="1800"/>
                <a:t>」では、エレメントの透明度を調節できます。</a:t>
              </a:r>
              <a:endParaRPr kumimoji="1" lang="en-US" altLang="ja-JP" sz="18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8C449C5-2E9F-9241-A4A6-A25AA438E749}"/>
                </a:ext>
              </a:extLst>
            </p:cNvPr>
            <p:cNvSpPr txBox="1"/>
            <p:nvPr/>
          </p:nvSpPr>
          <p:spPr>
            <a:xfrm>
              <a:off x="1503247" y="378059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ふとうめいど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BECB0F6-6E14-F944-A73A-2434E3D24AE6}"/>
                </a:ext>
              </a:extLst>
            </p:cNvPr>
            <p:cNvSpPr txBox="1"/>
            <p:nvPr/>
          </p:nvSpPr>
          <p:spPr>
            <a:xfrm>
              <a:off x="4572000" y="407448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とうめいど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4442BEED-F679-DB48-85F9-2D69DB4FF936}"/>
                </a:ext>
              </a:extLst>
            </p:cNvPr>
            <p:cNvSpPr txBox="1"/>
            <p:nvPr/>
          </p:nvSpPr>
          <p:spPr>
            <a:xfrm>
              <a:off x="5461987" y="407448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ちょうせつ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E46E8B8-F249-A34A-A657-7AB9919219DF}"/>
              </a:ext>
            </a:extLst>
          </p:cNvPr>
          <p:cNvGrpSpPr/>
          <p:nvPr/>
        </p:nvGrpSpPr>
        <p:grpSpPr>
          <a:xfrm>
            <a:off x="2525272" y="1946588"/>
            <a:ext cx="3735643" cy="1210232"/>
            <a:chOff x="2539489" y="1065198"/>
            <a:chExt cx="3735643" cy="1210232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422388FC-D5D2-5A4C-B7F2-4F5E04D965C0}"/>
                </a:ext>
              </a:extLst>
            </p:cNvPr>
            <p:cNvGrpSpPr/>
            <p:nvPr/>
          </p:nvGrpSpPr>
          <p:grpSpPr>
            <a:xfrm>
              <a:off x="2539489" y="1065198"/>
              <a:ext cx="3735643" cy="1210232"/>
              <a:chOff x="1577634" y="4643614"/>
              <a:chExt cx="8003084" cy="1543052"/>
            </a:xfrm>
          </p:grpSpPr>
          <p:sp>
            <p:nvSpPr>
              <p:cNvPr id="9" name="吹き出し: 角を丸めた四角形 60">
                <a:extLst>
                  <a:ext uri="{FF2B5EF4-FFF2-40B4-BE49-F238E27FC236}">
                    <a16:creationId xmlns:a16="http://schemas.microsoft.com/office/drawing/2014/main" id="{C5D314A9-8734-2C4C-AB2D-B83978E6FF06}"/>
                  </a:ext>
                </a:extLst>
              </p:cNvPr>
              <p:cNvSpPr/>
              <p:nvPr/>
            </p:nvSpPr>
            <p:spPr>
              <a:xfrm>
                <a:off x="1577634" y="4643614"/>
                <a:ext cx="7429958" cy="1543052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617A9401-1B87-E94F-8F3F-2CFA764F7A5E}"/>
                  </a:ext>
                </a:extLst>
              </p:cNvPr>
              <p:cNvSpPr txBox="1"/>
              <p:nvPr/>
            </p:nvSpPr>
            <p:spPr>
              <a:xfrm>
                <a:off x="1836124" y="4789151"/>
                <a:ext cx="7744594" cy="1294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/>
                  <a:t>不透明度を下げると</a:t>
                </a:r>
                <a:endParaRPr kumimoji="1" lang="en-US" altLang="ja-JP" sz="1600" b="1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/>
                  <a:t>エレメントが薄くなる</a:t>
                </a:r>
                <a:r>
                  <a:rPr kumimoji="1" lang="ja-JP" altLang="en-US" sz="1600"/>
                  <a:t>よ！</a:t>
                </a: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BCF8CD8-0185-7E47-8F41-C47FDD46C80B}"/>
                </a:ext>
              </a:extLst>
            </p:cNvPr>
            <p:cNvSpPr txBox="1"/>
            <p:nvPr/>
          </p:nvSpPr>
          <p:spPr>
            <a:xfrm>
              <a:off x="2660146" y="1217097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ふとうめいど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7E06BA9-25A9-DC49-9B82-E0A2CC3A22A4}"/>
                </a:ext>
              </a:extLst>
            </p:cNvPr>
            <p:cNvSpPr txBox="1"/>
            <p:nvPr/>
          </p:nvSpPr>
          <p:spPr>
            <a:xfrm>
              <a:off x="3691197" y="1217097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さ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A06573C-6B43-6843-A2E9-E5AB1A72373E}"/>
                </a:ext>
              </a:extLst>
            </p:cNvPr>
            <p:cNvSpPr txBox="1"/>
            <p:nvPr/>
          </p:nvSpPr>
          <p:spPr>
            <a:xfrm>
              <a:off x="3854062" y="1710764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うす</a:t>
              </a:r>
            </a:p>
          </p:txBody>
        </p:sp>
      </p:grpSp>
      <p:sp>
        <p:nvSpPr>
          <p:cNvPr id="19" name="タイトル 2">
            <a:extLst>
              <a:ext uri="{FF2B5EF4-FFF2-40B4-BE49-F238E27FC236}">
                <a16:creationId xmlns:a16="http://schemas.microsoft.com/office/drawing/2014/main" id="{83FCFACD-2A3B-D74E-AE0B-8DF0AD700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23" y="176759"/>
            <a:ext cx="7249886" cy="746846"/>
          </a:xfrm>
        </p:spPr>
        <p:txBody>
          <a:bodyPr rtlCol="0"/>
          <a:lstStyle/>
          <a:p>
            <a:r>
              <a:rPr lang="ja-JP" altLang="en-US"/>
              <a:t>エレメントの使い方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7D40DFF-F4DE-6348-AB02-08909B21000C}"/>
              </a:ext>
            </a:extLst>
          </p:cNvPr>
          <p:cNvSpPr txBox="1"/>
          <p:nvPr/>
        </p:nvSpPr>
        <p:spPr>
          <a:xfrm>
            <a:off x="1899649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8034E56-AC74-1142-A7F0-21CBA8980521}"/>
              </a:ext>
            </a:extLst>
          </p:cNvPr>
          <p:cNvSpPr txBox="1"/>
          <p:nvPr/>
        </p:nvSpPr>
        <p:spPr>
          <a:xfrm>
            <a:off x="2504530" y="10309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1311339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AAAEE2-9E74-814D-BC65-016A2CA25EE6}"/>
              </a:ext>
            </a:extLst>
          </p:cNvPr>
          <p:cNvSpPr txBox="1"/>
          <p:nvPr/>
        </p:nvSpPr>
        <p:spPr>
          <a:xfrm>
            <a:off x="934278" y="1400921"/>
            <a:ext cx="623183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chemeClr val="accent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プロジェクトを別名で保存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」を選択します。</a:t>
            </a:r>
            <a:endParaRPr lang="ja-JP" altLang="en-US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ほぞん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A9319D-077C-034A-9E88-BD3B161D4F02}"/>
              </a:ext>
            </a:extLst>
          </p:cNvPr>
          <p:cNvSpPr txBox="1"/>
          <p:nvPr/>
        </p:nvSpPr>
        <p:spPr>
          <a:xfrm>
            <a:off x="4224673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chemeClr val="accent4"/>
                </a:solidFill>
                <a:latin typeface="+mn-ea"/>
              </a:rPr>
              <a:t>ほぞん</a:t>
            </a:r>
            <a:endParaRPr kumimoji="1" lang="ja-JP" altLang="en-US" sz="105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679726-9C8B-7D42-A928-3B3CF026F6FA}"/>
              </a:ext>
            </a:extLst>
          </p:cNvPr>
          <p:cNvSpPr txBox="1"/>
          <p:nvPr/>
        </p:nvSpPr>
        <p:spPr>
          <a:xfrm>
            <a:off x="3551817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chemeClr val="accent4"/>
                </a:solidFill>
                <a:latin typeface="+mn-ea"/>
              </a:rPr>
              <a:t>べつめい</a:t>
            </a:r>
            <a:endParaRPr kumimoji="1" lang="ja-JP" altLang="en-US" sz="105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956133-27A7-1444-A028-35107CA1E6D5}"/>
              </a:ext>
            </a:extLst>
          </p:cNvPr>
          <p:cNvSpPr txBox="1"/>
          <p:nvPr/>
        </p:nvSpPr>
        <p:spPr>
          <a:xfrm>
            <a:off x="5149012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せんたく</a:t>
            </a:r>
            <a:endParaRPr kumimoji="1" lang="ja-JP" altLang="en-US" sz="105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41608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ほぞん</a:t>
            </a:r>
            <a:endParaRPr kumimoji="1" lang="ja-JP" altLang="en-US" sz="1050" b="1" dirty="0">
              <a:latin typeface="+mn-ea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E48CA73-D7E1-FF4E-8C05-E3B5DE2159A1}"/>
              </a:ext>
            </a:extLst>
          </p:cNvPr>
          <p:cNvGrpSpPr/>
          <p:nvPr/>
        </p:nvGrpSpPr>
        <p:grpSpPr>
          <a:xfrm>
            <a:off x="1260322" y="1160385"/>
            <a:ext cx="6529466" cy="1131079"/>
            <a:chOff x="199325" y="1124113"/>
            <a:chExt cx="6529466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334735" y="1124113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のなまえ）０７エレメント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1242934" y="1174642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めい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99325" y="171491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ほぞん</a:t>
              </a:r>
              <a:endParaRPr kumimoji="1" lang="ja-JP" altLang="en-US" sz="1050" dirty="0">
                <a:latin typeface="+mn-ea"/>
              </a:endParaRP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4C80A30F-BCC6-5B4A-96CD-2AB96007C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177" y="2577823"/>
            <a:ext cx="5506422" cy="2782462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8ABBCF9E-84B1-BE4F-8619-8B2DB7591EC9}"/>
              </a:ext>
            </a:extLst>
          </p:cNvPr>
          <p:cNvSpPr/>
          <p:nvPr/>
        </p:nvSpPr>
        <p:spPr>
          <a:xfrm>
            <a:off x="5435389" y="4655995"/>
            <a:ext cx="1775434" cy="46628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363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実際に自由に使ってみよう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522514" y="1303606"/>
            <a:ext cx="4897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じっさい　　　じゆう　　　　　つか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E17AA7AA-B2CE-B942-A709-9546BE2CF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15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D7D966A-B626-354E-9EFF-6150140A6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4922" y="662195"/>
            <a:ext cx="1062095" cy="169256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12BE734-1AA0-0747-9606-354979E0E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43" y="2279043"/>
            <a:ext cx="1090465" cy="1847439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E1E4D2F-3829-5D4A-B866-68438EBF6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671" y="5055947"/>
            <a:ext cx="1342120" cy="101871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79D7958-62A3-824F-926F-B0A5F7B17BB1}"/>
              </a:ext>
            </a:extLst>
          </p:cNvPr>
          <p:cNvGrpSpPr/>
          <p:nvPr/>
        </p:nvGrpSpPr>
        <p:grpSpPr>
          <a:xfrm>
            <a:off x="406120" y="4352116"/>
            <a:ext cx="2568713" cy="1777586"/>
            <a:chOff x="595005" y="4647494"/>
            <a:chExt cx="2568713" cy="1777586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00106B36-421F-B443-A1E7-8633FFACD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5005" y="4647494"/>
              <a:ext cx="2568713" cy="1722549"/>
            </a:xfrm>
            <a:prstGeom prst="rect">
              <a:avLst/>
            </a:prstGeom>
          </p:spPr>
        </p:pic>
        <p:sp>
          <p:nvSpPr>
            <p:cNvPr id="19" name="四角形: 角を丸くする 71">
              <a:extLst>
                <a:ext uri="{FF2B5EF4-FFF2-40B4-BE49-F238E27FC236}">
                  <a16:creationId xmlns:a16="http://schemas.microsoft.com/office/drawing/2014/main" id="{A4837F32-29F8-3D42-82F6-3A77E4DC7AFD}"/>
                </a:ext>
              </a:extLst>
            </p:cNvPr>
            <p:cNvSpPr/>
            <p:nvPr/>
          </p:nvSpPr>
          <p:spPr>
            <a:xfrm>
              <a:off x="874957" y="6180467"/>
              <a:ext cx="198469" cy="24461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200226B-2118-F642-AA21-9A8C4AE8C042}"/>
              </a:ext>
            </a:extLst>
          </p:cNvPr>
          <p:cNvGrpSpPr/>
          <p:nvPr/>
        </p:nvGrpSpPr>
        <p:grpSpPr>
          <a:xfrm>
            <a:off x="866942" y="1115076"/>
            <a:ext cx="5195188" cy="1500667"/>
            <a:chOff x="715618" y="528682"/>
            <a:chExt cx="5195188" cy="1500667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3E742BE1-4A02-C242-998A-17241D6BA05F}"/>
                </a:ext>
              </a:extLst>
            </p:cNvPr>
            <p:cNvGrpSpPr/>
            <p:nvPr/>
          </p:nvGrpSpPr>
          <p:grpSpPr>
            <a:xfrm>
              <a:off x="715618" y="528682"/>
              <a:ext cx="5195188" cy="1500667"/>
              <a:chOff x="2991639" y="705694"/>
              <a:chExt cx="3826279" cy="1500667"/>
            </a:xfrm>
          </p:grpSpPr>
          <p:sp>
            <p:nvSpPr>
              <p:cNvPr id="7" name="吹き出し: 角を丸めた四角形 19">
                <a:extLst>
                  <a:ext uri="{FF2B5EF4-FFF2-40B4-BE49-F238E27FC236}">
                    <a16:creationId xmlns:a16="http://schemas.microsoft.com/office/drawing/2014/main" id="{4C98D521-D3CF-4744-942D-D9D994F63A2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008225"/>
              </a:xfrm>
              <a:prstGeom prst="wedgeRoundRectCallout">
                <a:avLst>
                  <a:gd name="adj1" fmla="val 54464"/>
                  <a:gd name="adj2" fmla="val 1926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E4FEB29-F0BF-AC41-9114-456EA5AC6F38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1500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プロジェクトを立ち上げて、自由にエレメントを使ってみよう！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86D65FDB-0ACF-644D-AC6A-6023DD82C165}"/>
                </a:ext>
              </a:extLst>
            </p:cNvPr>
            <p:cNvSpPr txBox="1"/>
            <p:nvPr/>
          </p:nvSpPr>
          <p:spPr>
            <a:xfrm>
              <a:off x="2319597" y="56387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た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9B89D521-B59B-6C4C-8225-64C972D103D4}"/>
                </a:ext>
              </a:extLst>
            </p:cNvPr>
            <p:cNvSpPr txBox="1"/>
            <p:nvPr/>
          </p:nvSpPr>
          <p:spPr>
            <a:xfrm>
              <a:off x="2735743" y="56387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あ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C49B7AF3-B9F0-5A47-A979-BE57F5F9F0D8}"/>
                </a:ext>
              </a:extLst>
            </p:cNvPr>
            <p:cNvSpPr txBox="1"/>
            <p:nvPr/>
          </p:nvSpPr>
          <p:spPr>
            <a:xfrm>
              <a:off x="3575381" y="563879"/>
              <a:ext cx="668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/>
                <a:t>じゆう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4927899-DF24-284E-BFC0-35BA1BC94A00}"/>
                </a:ext>
              </a:extLst>
            </p:cNvPr>
            <p:cNvSpPr txBox="1"/>
            <p:nvPr/>
          </p:nvSpPr>
          <p:spPr>
            <a:xfrm>
              <a:off x="840029" y="1067319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つか</a:t>
              </a: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1B8C9C46-6458-5749-AB57-1884CBBCB060}"/>
              </a:ext>
            </a:extLst>
          </p:cNvPr>
          <p:cNvGrpSpPr/>
          <p:nvPr/>
        </p:nvGrpSpPr>
        <p:grpSpPr>
          <a:xfrm>
            <a:off x="2294989" y="2337857"/>
            <a:ext cx="5269853" cy="1718883"/>
            <a:chOff x="2119194" y="1990436"/>
            <a:chExt cx="5269853" cy="1718883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4D76225B-4126-854B-AD07-EA58D6DDA06D}"/>
                </a:ext>
              </a:extLst>
            </p:cNvPr>
            <p:cNvGrpSpPr/>
            <p:nvPr/>
          </p:nvGrpSpPr>
          <p:grpSpPr>
            <a:xfrm>
              <a:off x="2119195" y="1990436"/>
              <a:ext cx="5269852" cy="1718883"/>
              <a:chOff x="1577632" y="4600511"/>
              <a:chExt cx="10170684" cy="2191584"/>
            </a:xfrm>
          </p:grpSpPr>
          <p:sp>
            <p:nvSpPr>
              <p:cNvPr id="11" name="吹き出し: 角を丸めた四角形 60">
                <a:extLst>
                  <a:ext uri="{FF2B5EF4-FFF2-40B4-BE49-F238E27FC236}">
                    <a16:creationId xmlns:a16="http://schemas.microsoft.com/office/drawing/2014/main" id="{D989EE30-5F3E-2944-8C92-0B974CEEACA4}"/>
                  </a:ext>
                </a:extLst>
              </p:cNvPr>
              <p:cNvSpPr/>
              <p:nvPr/>
            </p:nvSpPr>
            <p:spPr>
              <a:xfrm>
                <a:off x="1577632" y="4643614"/>
                <a:ext cx="10170682" cy="2148481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DF3D43BE-1ABE-D64A-A0D5-6BB3A6B5643E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913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これまでに勉強した「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トランジション</a:t>
                </a:r>
                <a:r>
                  <a:rPr kumimoji="1" lang="ja-JP" altLang="en-US" sz="1600"/>
                  <a:t>」や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「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エフェクト</a:t>
                </a:r>
                <a:r>
                  <a:rPr kumimoji="1" lang="ja-JP" altLang="en-US" sz="1600"/>
                  <a:t>」も一緒に使うと面白い動画が作れるよ！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動画もたくさんのせてみよう！</a:t>
                </a:r>
                <a:endParaRPr kumimoji="1" lang="en-US" altLang="ja-JP" sz="1600" dirty="0"/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47611D0-2BD5-C848-ABF7-8ADB37EBCBC3}"/>
                </a:ext>
              </a:extLst>
            </p:cNvPr>
            <p:cNvSpPr txBox="1"/>
            <p:nvPr/>
          </p:nvSpPr>
          <p:spPr>
            <a:xfrm>
              <a:off x="3089614" y="2060360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べんきょう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0FB45D0-C2D8-1747-B16C-3D7445135F91}"/>
                </a:ext>
              </a:extLst>
            </p:cNvPr>
            <p:cNvSpPr txBox="1"/>
            <p:nvPr/>
          </p:nvSpPr>
          <p:spPr>
            <a:xfrm>
              <a:off x="3735868" y="2542495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いっしょ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0BBAD12-8C07-344C-AAD9-38EFA10F25E9}"/>
                </a:ext>
              </a:extLst>
            </p:cNvPr>
            <p:cNvSpPr txBox="1"/>
            <p:nvPr/>
          </p:nvSpPr>
          <p:spPr>
            <a:xfrm>
              <a:off x="4343447" y="254249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つか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8D11D300-ED89-044E-AE6F-AA34272EEFF8}"/>
                </a:ext>
              </a:extLst>
            </p:cNvPr>
            <p:cNvSpPr txBox="1"/>
            <p:nvPr/>
          </p:nvSpPr>
          <p:spPr>
            <a:xfrm>
              <a:off x="4933515" y="2542495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おもしろ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1DCD440-8F72-0842-8B94-9DBF880944AC}"/>
                </a:ext>
              </a:extLst>
            </p:cNvPr>
            <p:cNvSpPr txBox="1"/>
            <p:nvPr/>
          </p:nvSpPr>
          <p:spPr>
            <a:xfrm>
              <a:off x="5616709" y="2542495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C782E23F-98FA-D94F-A71F-C140BF50DA98}"/>
                </a:ext>
              </a:extLst>
            </p:cNvPr>
            <p:cNvSpPr txBox="1"/>
            <p:nvPr/>
          </p:nvSpPr>
          <p:spPr>
            <a:xfrm>
              <a:off x="6184487" y="254249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つく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DAEB763-4E2F-A947-B374-6D530F8FC92A}"/>
                </a:ext>
              </a:extLst>
            </p:cNvPr>
            <p:cNvSpPr txBox="1"/>
            <p:nvPr/>
          </p:nvSpPr>
          <p:spPr>
            <a:xfrm>
              <a:off x="2119194" y="3016373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3C4930F-30F4-2349-8CA9-2E16715BCD9B}"/>
              </a:ext>
            </a:extLst>
          </p:cNvPr>
          <p:cNvGrpSpPr/>
          <p:nvPr/>
        </p:nvGrpSpPr>
        <p:grpSpPr>
          <a:xfrm>
            <a:off x="3197949" y="4177969"/>
            <a:ext cx="4328266" cy="3033032"/>
            <a:chOff x="3243335" y="4989243"/>
            <a:chExt cx="4328266" cy="303303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7CFCA7F9-403D-554C-B45A-16605A08ECF9}"/>
                </a:ext>
              </a:extLst>
            </p:cNvPr>
            <p:cNvGrpSpPr/>
            <p:nvPr/>
          </p:nvGrpSpPr>
          <p:grpSpPr>
            <a:xfrm>
              <a:off x="3243335" y="4989243"/>
              <a:ext cx="4328266" cy="3033032"/>
              <a:chOff x="1577631" y="5113082"/>
              <a:chExt cx="9456741" cy="2723200"/>
            </a:xfrm>
          </p:grpSpPr>
          <p:sp>
            <p:nvSpPr>
              <p:cNvPr id="14" name="吹き出し: 角を丸めた四角形 60">
                <a:extLst>
                  <a:ext uri="{FF2B5EF4-FFF2-40B4-BE49-F238E27FC236}">
                    <a16:creationId xmlns:a16="http://schemas.microsoft.com/office/drawing/2014/main" id="{0E810FC9-1724-144D-8C8B-66843F4DDB99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157043" cy="2286595"/>
              </a:xfrm>
              <a:prstGeom prst="wedgeRoundRectCallout">
                <a:avLst>
                  <a:gd name="adj1" fmla="val 61160"/>
                  <a:gd name="adj2" fmla="val 173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074DB0C3-F523-584C-BB33-B4F4840B1478}"/>
                  </a:ext>
                </a:extLst>
              </p:cNvPr>
              <p:cNvSpPr txBox="1"/>
              <p:nvPr/>
            </p:nvSpPr>
            <p:spPr>
              <a:xfrm>
                <a:off x="1577631" y="5162497"/>
                <a:ext cx="9456741" cy="2673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完成したら、再生ボタンを押して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動画を見てみよう。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できたら、ファイル名を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「</a:t>
                </a:r>
                <a:r>
                  <a:rPr lang="ja-JP" altLang="en-US" sz="16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じぶんのなまえ）０７チャレンジ</a:t>
                </a: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」にして「保存」ボタンをおそう。</a:t>
                </a:r>
              </a:p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7C4B5BF5-F65E-3F4D-8585-95E2716D3D52}"/>
                </a:ext>
              </a:extLst>
            </p:cNvPr>
            <p:cNvSpPr txBox="1"/>
            <p:nvPr/>
          </p:nvSpPr>
          <p:spPr>
            <a:xfrm>
              <a:off x="3265729" y="5088509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かんせい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BD4A512-9AF0-1D44-BBE7-1D293C76C6A7}"/>
                </a:ext>
              </a:extLst>
            </p:cNvPr>
            <p:cNvSpPr txBox="1"/>
            <p:nvPr/>
          </p:nvSpPr>
          <p:spPr>
            <a:xfrm>
              <a:off x="4425044" y="5088509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さいせい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B576A984-556E-9E49-9509-6227FE6F5E3D}"/>
                </a:ext>
              </a:extLst>
            </p:cNvPr>
            <p:cNvSpPr txBox="1"/>
            <p:nvPr/>
          </p:nvSpPr>
          <p:spPr>
            <a:xfrm>
              <a:off x="5732137" y="508850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908126E-760F-6644-9C56-14C362040877}"/>
                </a:ext>
              </a:extLst>
            </p:cNvPr>
            <p:cNvSpPr txBox="1"/>
            <p:nvPr/>
          </p:nvSpPr>
          <p:spPr>
            <a:xfrm>
              <a:off x="3288721" y="5575137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03EC2B96-E565-704E-96FF-8FE80F7BF596}"/>
                </a:ext>
              </a:extLst>
            </p:cNvPr>
            <p:cNvSpPr txBox="1"/>
            <p:nvPr/>
          </p:nvSpPr>
          <p:spPr>
            <a:xfrm>
              <a:off x="3896747" y="557513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み</a:t>
              </a:r>
            </a:p>
          </p:txBody>
        </p:sp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9908C9A-2206-FC4C-B9C1-58BC2C4E91DF}"/>
              </a:ext>
            </a:extLst>
          </p:cNvPr>
          <p:cNvSpPr txBox="1"/>
          <p:nvPr/>
        </p:nvSpPr>
        <p:spPr>
          <a:xfrm>
            <a:off x="3431939" y="619851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ほぞん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6CF7A74-9F84-EF4D-A17B-F92C89DCEE25}"/>
              </a:ext>
            </a:extLst>
          </p:cNvPr>
          <p:cNvSpPr txBox="1"/>
          <p:nvPr/>
        </p:nvSpPr>
        <p:spPr>
          <a:xfrm>
            <a:off x="5054844" y="523926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めい</a:t>
            </a: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1C161B5C-224F-704A-AFBA-E01155F7A0E1}"/>
              </a:ext>
            </a:extLst>
          </p:cNvPr>
          <p:cNvGrpSpPr/>
          <p:nvPr/>
        </p:nvGrpSpPr>
        <p:grpSpPr>
          <a:xfrm>
            <a:off x="809795" y="5142994"/>
            <a:ext cx="1309400" cy="571118"/>
            <a:chOff x="2733991" y="649794"/>
            <a:chExt cx="1785539" cy="571118"/>
          </a:xfrm>
        </p:grpSpPr>
        <p:sp>
          <p:nvSpPr>
            <p:cNvPr id="42" name="吹き出し: 角を丸めた四角形 19">
              <a:extLst>
                <a:ext uri="{FF2B5EF4-FFF2-40B4-BE49-F238E27FC236}">
                  <a16:creationId xmlns:a16="http://schemas.microsoft.com/office/drawing/2014/main" id="{82C6208B-603E-ED48-915D-ABC71830F6A8}"/>
                </a:ext>
              </a:extLst>
            </p:cNvPr>
            <p:cNvSpPr/>
            <p:nvPr/>
          </p:nvSpPr>
          <p:spPr>
            <a:xfrm>
              <a:off x="2733991" y="727905"/>
              <a:ext cx="1785539" cy="493007"/>
            </a:xfrm>
            <a:prstGeom prst="wedgeRoundRectCallout">
              <a:avLst>
                <a:gd name="adj1" fmla="val -44915"/>
                <a:gd name="adj2" fmla="val 7773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A7915805-138A-CE4E-863C-281CFFB5E42A}"/>
                </a:ext>
              </a:extLst>
            </p:cNvPr>
            <p:cNvSpPr txBox="1"/>
            <p:nvPr/>
          </p:nvSpPr>
          <p:spPr>
            <a:xfrm>
              <a:off x="2795308" y="649794"/>
              <a:ext cx="16629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再生ボタン</a:t>
              </a:r>
              <a:endParaRPr kumimoji="1" lang="en-US" altLang="ja-JP" sz="1600" dirty="0"/>
            </a:p>
          </p:txBody>
        </p: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F2C4DC1-77F4-CD4E-B28F-F0E05D2AEF2C}"/>
              </a:ext>
            </a:extLst>
          </p:cNvPr>
          <p:cNvSpPr txBox="1"/>
          <p:nvPr/>
        </p:nvSpPr>
        <p:spPr>
          <a:xfrm>
            <a:off x="823959" y="519435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さいせい</a:t>
            </a:r>
          </a:p>
        </p:txBody>
      </p:sp>
      <p:sp>
        <p:nvSpPr>
          <p:cNvPr id="47" name="タイトル 2">
            <a:extLst>
              <a:ext uri="{FF2B5EF4-FFF2-40B4-BE49-F238E27FC236}">
                <a16:creationId xmlns:a16="http://schemas.microsoft.com/office/drawing/2014/main" id="{66566DCF-F155-ED42-A35B-DB5170A3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329" y="314736"/>
            <a:ext cx="7249886" cy="746846"/>
          </a:xfrm>
        </p:spPr>
        <p:txBody>
          <a:bodyPr rtlCol="0"/>
          <a:lstStyle/>
          <a:p>
            <a:r>
              <a:rPr lang="ja-JP" altLang="en-US"/>
              <a:t>実際に自由に使ってみよう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EEA2BDE-177B-EF45-98DC-5CD92B1FB9A3}"/>
              </a:ext>
            </a:extLst>
          </p:cNvPr>
          <p:cNvSpPr txBox="1"/>
          <p:nvPr/>
        </p:nvSpPr>
        <p:spPr>
          <a:xfrm>
            <a:off x="228364" y="231095"/>
            <a:ext cx="1022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じっさい　　　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9548A61-F667-0C4D-8D13-6950D553CE32}"/>
              </a:ext>
            </a:extLst>
          </p:cNvPr>
          <p:cNvSpPr txBox="1"/>
          <p:nvPr/>
        </p:nvSpPr>
        <p:spPr>
          <a:xfrm>
            <a:off x="2200987" y="231095"/>
            <a:ext cx="6180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つか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8A6DCED-0B60-BE47-B464-2B5AB3CC1817}"/>
              </a:ext>
            </a:extLst>
          </p:cNvPr>
          <p:cNvSpPr txBox="1"/>
          <p:nvPr/>
        </p:nvSpPr>
        <p:spPr>
          <a:xfrm>
            <a:off x="1329110" y="231095"/>
            <a:ext cx="784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じゆう</a:t>
            </a:r>
          </a:p>
        </p:txBody>
      </p:sp>
    </p:spTree>
    <p:extLst>
      <p:ext uri="{BB962C8B-B14F-4D97-AF65-F5344CB8AC3E}">
        <p14:creationId xmlns:p14="http://schemas.microsoft.com/office/powerpoint/2010/main" val="25213262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853</Words>
  <Application>Microsoft Office PowerPoint</Application>
  <PresentationFormat>画面に合わせる (4:3)</PresentationFormat>
  <Paragraphs>266</Paragraphs>
  <Slides>26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33" baseType="lpstr">
      <vt:lpstr>Meiryo UI</vt:lpstr>
      <vt:lpstr>UD デジタル 教科書体 NP-R</vt:lpstr>
      <vt:lpstr>Meiryo</vt:lpstr>
      <vt:lpstr>Meiryo</vt:lpstr>
      <vt:lpstr>Arial</vt:lpstr>
      <vt:lpstr>Calibri</vt:lpstr>
      <vt:lpstr>曲線</vt:lpstr>
      <vt:lpstr>基礎第7回　エレメントの使い方 </vt:lpstr>
      <vt:lpstr>目次</vt:lpstr>
      <vt:lpstr>エレメントの紹介</vt:lpstr>
      <vt:lpstr>エレメントとは？</vt:lpstr>
      <vt:lpstr>エレメントの紹介</vt:lpstr>
      <vt:lpstr>エレメントの紹介</vt:lpstr>
      <vt:lpstr>エレメントの紹介</vt:lpstr>
      <vt:lpstr>エレメントの紹介</vt:lpstr>
      <vt:lpstr>エレメントの紹介</vt:lpstr>
      <vt:lpstr>エレメントの使い方</vt:lpstr>
      <vt:lpstr>Filmoraを立ち上げよう</vt:lpstr>
      <vt:lpstr>Filmoraを立ち上げよう</vt:lpstr>
      <vt:lpstr>エレメントの使い方</vt:lpstr>
      <vt:lpstr>エレメントの使い方</vt:lpstr>
      <vt:lpstr>エレメントの使い方</vt:lpstr>
      <vt:lpstr>エレメントの使い方</vt:lpstr>
      <vt:lpstr>エレメントの使い方</vt:lpstr>
      <vt:lpstr>エレメントの使い方</vt:lpstr>
      <vt:lpstr>エレメントの使い方</vt:lpstr>
      <vt:lpstr>エレメントの使い方</vt:lpstr>
      <vt:lpstr>エレメントの使い方</vt:lpstr>
      <vt:lpstr>動画を保存しよう</vt:lpstr>
      <vt:lpstr>動画を保存しよう</vt:lpstr>
      <vt:lpstr>実際に自由に使ってみよう</vt:lpstr>
      <vt:lpstr>実際に自由に使ってみよう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2022-02-18T07:08:10Z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