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50"/>
  </p:notesMasterIdLst>
  <p:handoutMasterIdLst>
    <p:handoutMasterId r:id="rId51"/>
  </p:handoutMasterIdLst>
  <p:sldIdLst>
    <p:sldId id="256" r:id="rId5"/>
    <p:sldId id="310" r:id="rId6"/>
    <p:sldId id="259" r:id="rId7"/>
    <p:sldId id="352" r:id="rId8"/>
    <p:sldId id="353" r:id="rId9"/>
    <p:sldId id="387" r:id="rId10"/>
    <p:sldId id="388" r:id="rId11"/>
    <p:sldId id="389" r:id="rId12"/>
    <p:sldId id="390" r:id="rId13"/>
    <p:sldId id="358" r:id="rId14"/>
    <p:sldId id="359" r:id="rId15"/>
    <p:sldId id="360" r:id="rId16"/>
    <p:sldId id="361" r:id="rId17"/>
    <p:sldId id="362" r:id="rId18"/>
    <p:sldId id="464" r:id="rId19"/>
    <p:sldId id="465" r:id="rId20"/>
    <p:sldId id="363" r:id="rId21"/>
    <p:sldId id="364" r:id="rId22"/>
    <p:sldId id="365" r:id="rId23"/>
    <p:sldId id="366" r:id="rId24"/>
    <p:sldId id="367" r:id="rId25"/>
    <p:sldId id="368" r:id="rId26"/>
    <p:sldId id="369" r:id="rId27"/>
    <p:sldId id="370" r:id="rId28"/>
    <p:sldId id="371" r:id="rId29"/>
    <p:sldId id="372" r:id="rId30"/>
    <p:sldId id="373" r:id="rId31"/>
    <p:sldId id="374" r:id="rId32"/>
    <p:sldId id="375" r:id="rId33"/>
    <p:sldId id="396" r:id="rId34"/>
    <p:sldId id="376" r:id="rId35"/>
    <p:sldId id="377" r:id="rId36"/>
    <p:sldId id="378" r:id="rId37"/>
    <p:sldId id="379" r:id="rId38"/>
    <p:sldId id="380" r:id="rId39"/>
    <p:sldId id="381" r:id="rId40"/>
    <p:sldId id="382" r:id="rId41"/>
    <p:sldId id="383" r:id="rId42"/>
    <p:sldId id="397" r:id="rId43"/>
    <p:sldId id="391" r:id="rId44"/>
    <p:sldId id="384" r:id="rId45"/>
    <p:sldId id="398" r:id="rId46"/>
    <p:sldId id="385" r:id="rId47"/>
    <p:sldId id="393" r:id="rId48"/>
    <p:sldId id="335" r:id="rId49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C6FD"/>
    <a:srgbClr val="575E75"/>
    <a:srgbClr val="85D4E7"/>
    <a:srgbClr val="067F9C"/>
    <a:srgbClr val="79AE02"/>
    <a:srgbClr val="1DA9BF"/>
    <a:srgbClr val="014E52"/>
    <a:srgbClr val="0C596D"/>
    <a:srgbClr val="03556D"/>
    <a:srgbClr val="145C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83" autoAdjust="0"/>
    <p:restoredTop sz="94660"/>
  </p:normalViewPr>
  <p:slideViewPr>
    <p:cSldViewPr snapToGrid="0">
      <p:cViewPr varScale="1">
        <p:scale>
          <a:sx n="62" d="100"/>
          <a:sy n="62" d="100"/>
        </p:scale>
        <p:origin x="42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2022/2/18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2022/2/18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969608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873923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09586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953" y="5124046"/>
            <a:ext cx="9616760" cy="1006429"/>
          </a:xfrm>
        </p:spPr>
        <p:txBody>
          <a:bodyPr rtlCol="0"/>
          <a:lstStyle/>
          <a:p>
            <a:r>
              <a:rPr lang="ja-JP" altLang="en-US"/>
              <a:t>基礎第</a:t>
            </a:r>
            <a:r>
              <a:rPr lang="en-US" altLang="ja-JP" dirty="0"/>
              <a:t>6</a:t>
            </a:r>
            <a:r>
              <a:rPr lang="ja-JP" altLang="en-US"/>
              <a:t>回　テキストの使い方</a:t>
            </a:r>
            <a:br>
              <a:rPr lang="ja-JP" altLang="en-US" dirty="0"/>
            </a:br>
            <a:endParaRPr lang="ja-JP" altLang="en-US" dirty="0"/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-5398" y="0"/>
            <a:ext cx="9149398" cy="4500000"/>
          </a:xfr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2132756" y="4893321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4569301" y="4893322"/>
            <a:ext cx="43898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つか　　　かた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9CE86C5-EE60-2143-BAD2-C608135A6F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97" y="145588"/>
            <a:ext cx="2938853" cy="66451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6A58625-E8D9-EF45-8458-EE2B2783ADB2}"/>
              </a:ext>
            </a:extLst>
          </p:cNvPr>
          <p:cNvSpPr txBox="1"/>
          <p:nvPr/>
        </p:nvSpPr>
        <p:spPr>
          <a:xfrm>
            <a:off x="865381" y="4893321"/>
            <a:ext cx="956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きそだい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1D6E9E70-EF85-4755-9F98-D7C5BE24CF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210" y="1192141"/>
            <a:ext cx="5532980" cy="147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4103331"/>
          </a:xfrm>
        </p:spPr>
        <p:txBody>
          <a:bodyPr/>
          <a:lstStyle/>
          <a:p>
            <a:r>
              <a:rPr lang="ja-JP" altLang="en-US"/>
              <a:t>テキストの紹介</a:t>
            </a:r>
            <a:endParaRPr lang="en-US" altLang="ja-JP" dirty="0"/>
          </a:p>
          <a:p>
            <a:r>
              <a:rPr lang="ja-JP" altLang="en-US"/>
              <a:t>テキストの入れ方</a:t>
            </a:r>
            <a:endParaRPr lang="en-US" altLang="ja-JP" dirty="0"/>
          </a:p>
          <a:p>
            <a:r>
              <a:rPr lang="ja-JP" altLang="en-US"/>
              <a:t>描画モードの解説</a:t>
            </a:r>
            <a:endParaRPr lang="en-US" altLang="ja-JP" dirty="0"/>
          </a:p>
          <a:p>
            <a:r>
              <a:rPr lang="ja-JP" altLang="en-US"/>
              <a:t>自由に編集してみよう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54FB45F-C426-E94C-8B16-184962B081C3}"/>
              </a:ext>
            </a:extLst>
          </p:cNvPr>
          <p:cNvSpPr/>
          <p:nvPr/>
        </p:nvSpPr>
        <p:spPr>
          <a:xfrm>
            <a:off x="205526" y="1162420"/>
            <a:ext cx="2339102" cy="2897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effectLst/>
                <a:latin typeface="Meiryo" panose="020B0604030504040204" pitchFamily="34" charset="-128"/>
                <a:ea typeface="Meiryo" panose="020B0604030504040204" pitchFamily="34" charset="-128"/>
              </a:rPr>
              <a:t>　　　　　　　　しょうかい</a:t>
            </a:r>
            <a:endParaRPr lang="en-US" altLang="ja-JP" sz="1200" dirty="0">
              <a:effectLst/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　　　　　　　　い　　かた</a:t>
            </a: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effectLst/>
                <a:latin typeface="Meiryo" panose="020B0604030504040204" pitchFamily="34" charset="-128"/>
                <a:ea typeface="Meiryo" panose="020B0604030504040204" pitchFamily="34" charset="-128"/>
              </a:rPr>
              <a:t>　　びょうが　　　　</a:t>
            </a: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かいせつ</a:t>
            </a:r>
            <a:endParaRPr lang="en-US" altLang="ja-JP" sz="1200" dirty="0">
              <a:effectLst/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effectLst/>
                <a:latin typeface="Meiryo" panose="020B0604030504040204" pitchFamily="34" charset="-128"/>
                <a:ea typeface="Meiryo" panose="020B0604030504040204" pitchFamily="34" charset="-128"/>
              </a:rPr>
              <a:t>　　じゆう　　へんしゅう</a:t>
            </a:r>
            <a:endParaRPr lang="en-US" altLang="ja-JP" sz="1200" dirty="0">
              <a:effectLst/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テキストの紹介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2266122" y="1383119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しょうかい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B3B5153B-A885-D445-99BA-32361BE6B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自転車に乗っている男性&#10;&#10;自動的に生成された説明">
            <a:extLst>
              <a:ext uri="{FF2B5EF4-FFF2-40B4-BE49-F238E27FC236}">
                <a16:creationId xmlns:a16="http://schemas.microsoft.com/office/drawing/2014/main" id="{82E34BA0-8496-6342-9F1E-C203747A3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387" y="2107613"/>
            <a:ext cx="7116417" cy="4168327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D6B49270-BA5E-A44F-96A4-8C4FAB952E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466" y="1410914"/>
            <a:ext cx="1062095" cy="1692565"/>
          </a:xfrm>
          <a:prstGeom prst="rect">
            <a:avLst/>
          </a:prstGeom>
        </p:spPr>
      </p:pic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8EFCD93B-AA03-C24B-A759-60B3E33075EF}"/>
              </a:ext>
            </a:extLst>
          </p:cNvPr>
          <p:cNvSpPr/>
          <p:nvPr/>
        </p:nvSpPr>
        <p:spPr>
          <a:xfrm>
            <a:off x="1576251" y="4963885"/>
            <a:ext cx="4232366" cy="91440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5C8DD71-E22F-3044-853E-379A42696AF7}"/>
              </a:ext>
            </a:extLst>
          </p:cNvPr>
          <p:cNvGrpSpPr/>
          <p:nvPr/>
        </p:nvGrpSpPr>
        <p:grpSpPr>
          <a:xfrm>
            <a:off x="2199622" y="1435890"/>
            <a:ext cx="3828957" cy="1993110"/>
            <a:chOff x="1921326" y="354569"/>
            <a:chExt cx="3828957" cy="1993110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AF10A8C7-6EFD-6840-93C9-0DB62A3DA69C}"/>
                </a:ext>
              </a:extLst>
            </p:cNvPr>
            <p:cNvGrpSpPr/>
            <p:nvPr/>
          </p:nvGrpSpPr>
          <p:grpSpPr>
            <a:xfrm>
              <a:off x="1921326" y="354569"/>
              <a:ext cx="3828957" cy="1993110"/>
              <a:chOff x="4211474" y="925874"/>
              <a:chExt cx="3828957" cy="2571606"/>
            </a:xfrm>
          </p:grpSpPr>
          <p:sp>
            <p:nvSpPr>
              <p:cNvPr id="14" name="吹き出し: 角を丸めた四角形 19">
                <a:extLst>
                  <a:ext uri="{FF2B5EF4-FFF2-40B4-BE49-F238E27FC236}">
                    <a16:creationId xmlns:a16="http://schemas.microsoft.com/office/drawing/2014/main" id="{1EE0C401-B1BB-AA48-85C8-B093A515DCF8}"/>
                  </a:ext>
                </a:extLst>
              </p:cNvPr>
              <p:cNvSpPr/>
              <p:nvPr/>
            </p:nvSpPr>
            <p:spPr>
              <a:xfrm>
                <a:off x="4211474" y="1011509"/>
                <a:ext cx="3723350" cy="1948109"/>
              </a:xfrm>
              <a:prstGeom prst="wedgeRoundRectCallout">
                <a:avLst>
                  <a:gd name="adj1" fmla="val 63061"/>
                  <a:gd name="adj2" fmla="val 1397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BEED68C9-0FD8-EF48-B4B8-63245950B45B}"/>
                  </a:ext>
                </a:extLst>
              </p:cNvPr>
              <p:cNvSpPr txBox="1"/>
              <p:nvPr/>
            </p:nvSpPr>
            <p:spPr>
              <a:xfrm>
                <a:off x="4331506" y="925874"/>
                <a:ext cx="3708925" cy="25716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テキストとは、</a:t>
                </a:r>
                <a:r>
                  <a:rPr kumimoji="1" lang="ja-JP" altLang="en-US" sz="1600" b="1">
                    <a:solidFill>
                      <a:schemeClr val="accent4"/>
                    </a:solidFill>
                  </a:rPr>
                  <a:t>動画内に入れる</a:t>
                </a:r>
                <a:endParaRPr kumimoji="1" lang="en-US" altLang="ja-JP" sz="1600" b="1" dirty="0">
                  <a:solidFill>
                    <a:schemeClr val="accent4"/>
                  </a:solidFill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 b="1">
                    <a:solidFill>
                      <a:schemeClr val="accent4"/>
                    </a:solidFill>
                  </a:rPr>
                  <a:t>文字のこと</a:t>
                </a:r>
                <a:r>
                  <a:rPr kumimoji="1" lang="ja-JP" altLang="en-US" sz="1600"/>
                  <a:t>だよ。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色々なテキストを見てみよう！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B01922DA-DE68-AF4B-92E7-7E07377BB524}"/>
                </a:ext>
              </a:extLst>
            </p:cNvPr>
            <p:cNvSpPr txBox="1"/>
            <p:nvPr/>
          </p:nvSpPr>
          <p:spPr>
            <a:xfrm>
              <a:off x="3475146" y="411330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どうがない</a:t>
              </a:r>
              <a:endParaRPr kumimoji="1" lang="en-US" altLang="ja-JP" sz="900" dirty="0">
                <a:solidFill>
                  <a:schemeClr val="accent4"/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DB010E7A-20DE-2841-B51A-114433945131}"/>
                </a:ext>
              </a:extLst>
            </p:cNvPr>
            <p:cNvSpPr txBox="1"/>
            <p:nvPr/>
          </p:nvSpPr>
          <p:spPr>
            <a:xfrm>
              <a:off x="2113656" y="876965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もじ</a:t>
              </a:r>
              <a:endParaRPr kumimoji="1" lang="en-US" altLang="ja-JP" sz="900" dirty="0">
                <a:solidFill>
                  <a:schemeClr val="accent4"/>
                </a:solidFill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FECF149A-A28C-D946-B177-6DCACDCA2B27}"/>
                </a:ext>
              </a:extLst>
            </p:cNvPr>
            <p:cNvSpPr txBox="1"/>
            <p:nvPr/>
          </p:nvSpPr>
          <p:spPr>
            <a:xfrm>
              <a:off x="4274047" y="411330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い</a:t>
              </a:r>
              <a:endParaRPr kumimoji="1" lang="en-US" altLang="ja-JP" sz="900" dirty="0">
                <a:solidFill>
                  <a:schemeClr val="accent4"/>
                </a:solidFill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54A6DB63-C1FB-B747-BA35-06B450E4AD49}"/>
                </a:ext>
              </a:extLst>
            </p:cNvPr>
            <p:cNvSpPr txBox="1"/>
            <p:nvPr/>
          </p:nvSpPr>
          <p:spPr>
            <a:xfrm>
              <a:off x="2021153" y="1367268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いろいろ</a:t>
              </a:r>
              <a:endParaRPr kumimoji="1" lang="en-US" altLang="ja-JP" sz="900" dirty="0"/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0B4F30BA-A7A0-B945-877E-BA47622F30B9}"/>
                </a:ext>
              </a:extLst>
            </p:cNvPr>
            <p:cNvSpPr txBox="1"/>
            <p:nvPr/>
          </p:nvSpPr>
          <p:spPr>
            <a:xfrm>
              <a:off x="3693155" y="1367268"/>
              <a:ext cx="32573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/>
                <a:t>み</a:t>
              </a:r>
              <a:endParaRPr kumimoji="1" lang="en-US" altLang="ja-JP" sz="900" dirty="0"/>
            </a:p>
          </p:txBody>
        </p:sp>
      </p:grpSp>
      <p:sp>
        <p:nvSpPr>
          <p:cNvPr id="20" name="タイトル 2">
            <a:extLst>
              <a:ext uri="{FF2B5EF4-FFF2-40B4-BE49-F238E27FC236}">
                <a16:creationId xmlns:a16="http://schemas.microsoft.com/office/drawing/2014/main" id="{621FB245-583C-D74D-A302-2367F2F15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508" y="338607"/>
            <a:ext cx="7249886" cy="746846"/>
          </a:xfrm>
        </p:spPr>
        <p:txBody>
          <a:bodyPr rtlCol="0"/>
          <a:lstStyle/>
          <a:p>
            <a:r>
              <a:rPr lang="ja-JP" altLang="en-US"/>
              <a:t>テキストの紹介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70254F2-C494-9448-A98F-907C5AD3A687}"/>
              </a:ext>
            </a:extLst>
          </p:cNvPr>
          <p:cNvSpPr txBox="1"/>
          <p:nvPr/>
        </p:nvSpPr>
        <p:spPr>
          <a:xfrm>
            <a:off x="1658448" y="273153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しょうかい</a:t>
            </a:r>
          </a:p>
        </p:txBody>
      </p:sp>
    </p:spTree>
    <p:extLst>
      <p:ext uri="{BB962C8B-B14F-4D97-AF65-F5344CB8AC3E}">
        <p14:creationId xmlns:p14="http://schemas.microsoft.com/office/powerpoint/2010/main" val="475283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2DA6882-0640-A644-84F6-686851594CCF}"/>
              </a:ext>
            </a:extLst>
          </p:cNvPr>
          <p:cNvGrpSpPr/>
          <p:nvPr/>
        </p:nvGrpSpPr>
        <p:grpSpPr>
          <a:xfrm>
            <a:off x="1559959" y="616226"/>
            <a:ext cx="8181736" cy="1962102"/>
            <a:chOff x="257244" y="326666"/>
            <a:chExt cx="8181736" cy="196210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57244" y="426720"/>
              <a:ext cx="608371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テキストにはいくつか種類があります。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タイトル</a:t>
              </a:r>
              <a:r>
                <a:rPr kumimoji="1" lang="ja-JP" altLang="en-US" sz="2000"/>
                <a:t>」をクリックすると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さまざまなテキストのテンプレートが出てきます。</a:t>
              </a:r>
              <a:endParaRPr kumimoji="1" lang="en-US" altLang="ja-JP" sz="2000" dirty="0"/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66E8C6B-7219-C145-9023-5FD83492C9AD}"/>
                </a:ext>
              </a:extLst>
            </p:cNvPr>
            <p:cNvSpPr txBox="1"/>
            <p:nvPr/>
          </p:nvSpPr>
          <p:spPr>
            <a:xfrm>
              <a:off x="257244" y="326666"/>
              <a:ext cx="8181736" cy="10448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50000"/>
                </a:lnSpc>
                <a:spcBef>
                  <a:spcPts val="1600"/>
                </a:spcBef>
              </a:pPr>
              <a:r>
                <a:rPr kumimoji="1" lang="ja-JP" altLang="en-US" sz="1050"/>
                <a:t>　　　　　　　　　　　　　　　　　　　しゅるい</a:t>
              </a:r>
              <a:endParaRPr kumimoji="1" lang="en-US" altLang="ja-JP" sz="1050" dirty="0"/>
            </a:p>
            <a:p>
              <a:pPr>
                <a:lnSpc>
                  <a:spcPct val="250000"/>
                </a:lnSpc>
                <a:spcBef>
                  <a:spcPts val="1600"/>
                </a:spcBef>
              </a:pPr>
              <a:r>
                <a:rPr kumimoji="1" lang="ja-JP" altLang="en-US" sz="1050"/>
                <a:t>　　　　　　　　　　　　　　　</a:t>
              </a:r>
              <a:endParaRPr kumimoji="1" lang="en-US" altLang="ja-JP" sz="1050" dirty="0"/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DD4DE8F7-14D6-E143-8A3C-CF0A4E5CFE80}"/>
                </a:ext>
              </a:extLst>
            </p:cNvPr>
            <p:cNvSpPr txBox="1"/>
            <p:nvPr/>
          </p:nvSpPr>
          <p:spPr>
            <a:xfrm>
              <a:off x="4651512" y="1704451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で</a:t>
              </a:r>
              <a:endParaRPr kumimoji="1" lang="en-US" altLang="ja-JP" sz="1100" dirty="0"/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ED29698-2980-EA45-BD20-D68E18C7013C}"/>
              </a:ext>
            </a:extLst>
          </p:cNvPr>
          <p:cNvGrpSpPr/>
          <p:nvPr/>
        </p:nvGrpSpPr>
        <p:grpSpPr>
          <a:xfrm>
            <a:off x="1093304" y="2697597"/>
            <a:ext cx="6957391" cy="4099891"/>
            <a:chOff x="904461" y="2331389"/>
            <a:chExt cx="6957391" cy="4099891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8136C006-131B-9149-8A7A-9591F61B8A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04461" y="2331389"/>
              <a:ext cx="6957391" cy="4099891"/>
            </a:xfrm>
            <a:prstGeom prst="rect">
              <a:avLst/>
            </a:prstGeom>
          </p:spPr>
        </p:pic>
        <p:sp>
          <p:nvSpPr>
            <p:cNvPr id="9" name="四角形: 角を丸くする 71">
              <a:extLst>
                <a:ext uri="{FF2B5EF4-FFF2-40B4-BE49-F238E27FC236}">
                  <a16:creationId xmlns:a16="http://schemas.microsoft.com/office/drawing/2014/main" id="{A4BE3E07-6DA3-F54C-B0D8-61317F48156B}"/>
                </a:ext>
              </a:extLst>
            </p:cNvPr>
            <p:cNvSpPr/>
            <p:nvPr/>
          </p:nvSpPr>
          <p:spPr>
            <a:xfrm>
              <a:off x="2723323" y="2331389"/>
              <a:ext cx="532232" cy="51120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四角形: 角を丸くする 71">
              <a:extLst>
                <a:ext uri="{FF2B5EF4-FFF2-40B4-BE49-F238E27FC236}">
                  <a16:creationId xmlns:a16="http://schemas.microsoft.com/office/drawing/2014/main" id="{E1C1D5EE-405F-1D49-A6AE-D57BCB220EFD}"/>
                </a:ext>
              </a:extLst>
            </p:cNvPr>
            <p:cNvSpPr/>
            <p:nvPr/>
          </p:nvSpPr>
          <p:spPr>
            <a:xfrm>
              <a:off x="3255555" y="3263150"/>
              <a:ext cx="3870429" cy="306807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タイトル 2">
            <a:extLst>
              <a:ext uri="{FF2B5EF4-FFF2-40B4-BE49-F238E27FC236}">
                <a16:creationId xmlns:a16="http://schemas.microsoft.com/office/drawing/2014/main" id="{4EEAEE26-B14D-EB41-9499-ACED88CD6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155" y="180876"/>
            <a:ext cx="7249886" cy="746846"/>
          </a:xfrm>
        </p:spPr>
        <p:txBody>
          <a:bodyPr rtlCol="0"/>
          <a:lstStyle/>
          <a:p>
            <a:r>
              <a:rPr lang="ja-JP" altLang="en-US"/>
              <a:t>テキストの紹介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E79D65D-752A-244E-88C7-E013E2424A2E}"/>
              </a:ext>
            </a:extLst>
          </p:cNvPr>
          <p:cNvSpPr txBox="1"/>
          <p:nvPr/>
        </p:nvSpPr>
        <p:spPr>
          <a:xfrm>
            <a:off x="1646095" y="115422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しょうかい</a:t>
            </a:r>
          </a:p>
        </p:txBody>
      </p:sp>
    </p:spTree>
    <p:extLst>
      <p:ext uri="{BB962C8B-B14F-4D97-AF65-F5344CB8AC3E}">
        <p14:creationId xmlns:p14="http://schemas.microsoft.com/office/powerpoint/2010/main" val="2920076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FCB2277-A1F6-AB49-B858-C0C04AEB26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3850" y="1734677"/>
            <a:ext cx="2667272" cy="481115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9534C65-7F8F-BB49-88A4-95394AFB05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14" y="1093265"/>
            <a:ext cx="1090465" cy="1847439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E9050E27-2E87-374E-9013-363E9079718B}"/>
              </a:ext>
            </a:extLst>
          </p:cNvPr>
          <p:cNvGrpSpPr/>
          <p:nvPr/>
        </p:nvGrpSpPr>
        <p:grpSpPr>
          <a:xfrm>
            <a:off x="1541441" y="1662013"/>
            <a:ext cx="3707209" cy="842021"/>
            <a:chOff x="1621974" y="3102867"/>
            <a:chExt cx="3707209" cy="842021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DAE1DDA0-D94D-D04B-827B-BEA62B3B6A25}"/>
                </a:ext>
              </a:extLst>
            </p:cNvPr>
            <p:cNvGrpSpPr/>
            <p:nvPr/>
          </p:nvGrpSpPr>
          <p:grpSpPr>
            <a:xfrm>
              <a:off x="1621974" y="3102867"/>
              <a:ext cx="3707209" cy="842021"/>
              <a:chOff x="1577634" y="5113082"/>
              <a:chExt cx="7942169" cy="1073583"/>
            </a:xfrm>
          </p:grpSpPr>
          <p:sp>
            <p:nvSpPr>
              <p:cNvPr id="9" name="吹き出し: 角を丸めた四角形 60">
                <a:extLst>
                  <a:ext uri="{FF2B5EF4-FFF2-40B4-BE49-F238E27FC236}">
                    <a16:creationId xmlns:a16="http://schemas.microsoft.com/office/drawing/2014/main" id="{48176398-12A2-DD4B-B0C2-EB7DF8B89E1A}"/>
                  </a:ext>
                </a:extLst>
              </p:cNvPr>
              <p:cNvSpPr/>
              <p:nvPr/>
            </p:nvSpPr>
            <p:spPr>
              <a:xfrm>
                <a:off x="1577634" y="5113082"/>
                <a:ext cx="7429958" cy="1073583"/>
              </a:xfrm>
              <a:prstGeom prst="wedgeRoundRectCallout">
                <a:avLst>
                  <a:gd name="adj1" fmla="val -58282"/>
                  <a:gd name="adj2" fmla="val -1812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7FDC2A78-38A5-7E44-B540-AF92F31E902F}"/>
                  </a:ext>
                </a:extLst>
              </p:cNvPr>
              <p:cNvSpPr txBox="1"/>
              <p:nvPr/>
            </p:nvSpPr>
            <p:spPr>
              <a:xfrm>
                <a:off x="1775209" y="5199628"/>
                <a:ext cx="7744594" cy="6671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「</a:t>
                </a:r>
                <a:r>
                  <a:rPr kumimoji="1" lang="ja-JP" altLang="en-US" sz="1600" b="1">
                    <a:solidFill>
                      <a:schemeClr val="accent4"/>
                    </a:solidFill>
                  </a:rPr>
                  <a:t>デフォルト</a:t>
                </a:r>
                <a:r>
                  <a:rPr kumimoji="1" lang="ja-JP" altLang="en-US" sz="1600"/>
                  <a:t>」のタブを選ぶよ！</a:t>
                </a:r>
                <a:endParaRPr kumimoji="1" lang="en-US" altLang="ja-JP" sz="1600" dirty="0"/>
              </a:p>
            </p:txBody>
          </p:sp>
        </p:grp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F860CF28-8BFC-5D4E-89ED-F41C8ECA50BD}"/>
                </a:ext>
              </a:extLst>
            </p:cNvPr>
            <p:cNvSpPr txBox="1"/>
            <p:nvPr/>
          </p:nvSpPr>
          <p:spPr>
            <a:xfrm>
              <a:off x="3940303" y="3203663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えら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2BD6738-6824-A94B-8C95-FF69F8B58216}"/>
              </a:ext>
            </a:extLst>
          </p:cNvPr>
          <p:cNvGrpSpPr/>
          <p:nvPr/>
        </p:nvGrpSpPr>
        <p:grpSpPr>
          <a:xfrm>
            <a:off x="15917" y="2783485"/>
            <a:ext cx="5570756" cy="1862048"/>
            <a:chOff x="257244" y="426720"/>
            <a:chExt cx="5570756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57244" y="426720"/>
              <a:ext cx="5570756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タイトルの左側にたくさんの項目があります。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ジャンル分けされた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さまざまなテキストが用意されています。</a:t>
              </a:r>
              <a:endParaRPr kumimoji="1" lang="en-US" altLang="ja-JP" sz="2000" dirty="0"/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99A87F34-E842-1642-9C78-E2E04B33793B}"/>
                </a:ext>
              </a:extLst>
            </p:cNvPr>
            <p:cNvSpPr txBox="1"/>
            <p:nvPr/>
          </p:nvSpPr>
          <p:spPr>
            <a:xfrm>
              <a:off x="1520637" y="503405"/>
              <a:ext cx="8899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ひだりがわ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1535AA0E-E2A9-3E49-A284-1AF72D7B55B1}"/>
                </a:ext>
              </a:extLst>
            </p:cNvPr>
            <p:cNvSpPr txBox="1"/>
            <p:nvPr/>
          </p:nvSpPr>
          <p:spPr>
            <a:xfrm>
              <a:off x="3636373" y="476117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こうもく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1300D54-5508-4D41-9CBD-4B25F4C205EA}"/>
                </a:ext>
              </a:extLst>
            </p:cNvPr>
            <p:cNvSpPr txBox="1"/>
            <p:nvPr/>
          </p:nvSpPr>
          <p:spPr>
            <a:xfrm>
              <a:off x="1347709" y="1109287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わ</a:t>
              </a:r>
              <a:endParaRPr kumimoji="1" lang="en-US" altLang="ja-JP" sz="1100" dirty="0"/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CA2AA559-119A-084C-B9F4-98ED10FD033F}"/>
                </a:ext>
              </a:extLst>
            </p:cNvPr>
            <p:cNvSpPr txBox="1"/>
            <p:nvPr/>
          </p:nvSpPr>
          <p:spPr>
            <a:xfrm>
              <a:off x="2856798" y="1734677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ようい</a:t>
              </a:r>
              <a:endParaRPr kumimoji="1" lang="en-US" altLang="ja-JP" sz="1100" dirty="0"/>
            </a:p>
          </p:txBody>
        </p:sp>
      </p:grpSp>
      <p:sp>
        <p:nvSpPr>
          <p:cNvPr id="21" name="四角形: 角を丸くする 71">
            <a:extLst>
              <a:ext uri="{FF2B5EF4-FFF2-40B4-BE49-F238E27FC236}">
                <a16:creationId xmlns:a16="http://schemas.microsoft.com/office/drawing/2014/main" id="{DC1E319C-BE23-2842-B397-5CF2BD73F8D9}"/>
              </a:ext>
            </a:extLst>
          </p:cNvPr>
          <p:cNvSpPr/>
          <p:nvPr/>
        </p:nvSpPr>
        <p:spPr>
          <a:xfrm>
            <a:off x="7362497" y="1854837"/>
            <a:ext cx="568929" cy="52232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2" name="四角形: 角を丸くする 71">
            <a:extLst>
              <a:ext uri="{FF2B5EF4-FFF2-40B4-BE49-F238E27FC236}">
                <a16:creationId xmlns:a16="http://schemas.microsoft.com/office/drawing/2014/main" id="{80A4316B-457F-474F-A1D9-3BC40E6EAD42}"/>
              </a:ext>
            </a:extLst>
          </p:cNvPr>
          <p:cNvSpPr/>
          <p:nvPr/>
        </p:nvSpPr>
        <p:spPr>
          <a:xfrm>
            <a:off x="5645260" y="2464904"/>
            <a:ext cx="854931" cy="2286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4E5C491B-37B7-2A4C-8767-AB2CC865F3E1}"/>
              </a:ext>
            </a:extLst>
          </p:cNvPr>
          <p:cNvGrpSpPr/>
          <p:nvPr/>
        </p:nvGrpSpPr>
        <p:grpSpPr>
          <a:xfrm>
            <a:off x="5729580" y="2877725"/>
            <a:ext cx="1372034" cy="564742"/>
            <a:chOff x="5690208" y="2901429"/>
            <a:chExt cx="1372034" cy="564742"/>
          </a:xfrm>
        </p:grpSpPr>
        <p:sp>
          <p:nvSpPr>
            <p:cNvPr id="24" name="吹き出し: 角を丸めた四角形 19">
              <a:extLst>
                <a:ext uri="{FF2B5EF4-FFF2-40B4-BE49-F238E27FC236}">
                  <a16:creationId xmlns:a16="http://schemas.microsoft.com/office/drawing/2014/main" id="{AFA8D34E-0312-6443-9970-C5AB44F53ED9}"/>
                </a:ext>
              </a:extLst>
            </p:cNvPr>
            <p:cNvSpPr/>
            <p:nvPr/>
          </p:nvSpPr>
          <p:spPr>
            <a:xfrm>
              <a:off x="5690208" y="2923640"/>
              <a:ext cx="1266365" cy="542531"/>
            </a:xfrm>
            <a:prstGeom prst="wedgeRoundRectCallout">
              <a:avLst>
                <a:gd name="adj1" fmla="val -21674"/>
                <a:gd name="adj2" fmla="val -7461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EB15E345-793D-D349-9777-124810408D3E}"/>
                </a:ext>
              </a:extLst>
            </p:cNvPr>
            <p:cNvSpPr txBox="1"/>
            <p:nvPr/>
          </p:nvSpPr>
          <p:spPr>
            <a:xfrm>
              <a:off x="5730123" y="2901429"/>
              <a:ext cx="13321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B2DC41EA-BA3B-F74A-A384-6FEA55A3FE14}"/>
                </a:ext>
              </a:extLst>
            </p:cNvPr>
            <p:cNvSpPr txBox="1"/>
            <p:nvPr/>
          </p:nvSpPr>
          <p:spPr>
            <a:xfrm>
              <a:off x="5730123" y="3027041"/>
              <a:ext cx="111643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  <p:sp>
        <p:nvSpPr>
          <p:cNvPr id="23" name="タイトル 2">
            <a:extLst>
              <a:ext uri="{FF2B5EF4-FFF2-40B4-BE49-F238E27FC236}">
                <a16:creationId xmlns:a16="http://schemas.microsoft.com/office/drawing/2014/main" id="{B6B411F0-FF2C-2741-AFD6-51BD12AD0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508" y="338607"/>
            <a:ext cx="7249886" cy="746846"/>
          </a:xfrm>
        </p:spPr>
        <p:txBody>
          <a:bodyPr rtlCol="0"/>
          <a:lstStyle/>
          <a:p>
            <a:r>
              <a:rPr lang="ja-JP" altLang="en-US"/>
              <a:t>テキストの紹介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FB57B01-34A1-A548-8769-876A4F42C1BE}"/>
              </a:ext>
            </a:extLst>
          </p:cNvPr>
          <p:cNvSpPr txBox="1"/>
          <p:nvPr/>
        </p:nvSpPr>
        <p:spPr>
          <a:xfrm>
            <a:off x="1658448" y="273153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しょうかい</a:t>
            </a:r>
          </a:p>
        </p:txBody>
      </p:sp>
    </p:spTree>
    <p:extLst>
      <p:ext uri="{BB962C8B-B14F-4D97-AF65-F5344CB8AC3E}">
        <p14:creationId xmlns:p14="http://schemas.microsoft.com/office/powerpoint/2010/main" val="3443297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54E8C81F-F7A2-C245-8BD1-CA2FAD4C1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62" y="3130826"/>
            <a:ext cx="6502211" cy="316064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3CB3692-B255-1140-BB25-C975950BB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8112" y="4337103"/>
            <a:ext cx="1062095" cy="1692565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08161669-040C-B743-BA80-9265D9D2689A}"/>
              </a:ext>
            </a:extLst>
          </p:cNvPr>
          <p:cNvGrpSpPr/>
          <p:nvPr/>
        </p:nvGrpSpPr>
        <p:grpSpPr>
          <a:xfrm>
            <a:off x="4648553" y="2664993"/>
            <a:ext cx="3828957" cy="1528013"/>
            <a:chOff x="4211474" y="925874"/>
            <a:chExt cx="3828957" cy="1528013"/>
          </a:xfrm>
        </p:grpSpPr>
        <p:sp>
          <p:nvSpPr>
            <p:cNvPr id="9" name="吹き出し: 角を丸めた四角形 19">
              <a:extLst>
                <a:ext uri="{FF2B5EF4-FFF2-40B4-BE49-F238E27FC236}">
                  <a16:creationId xmlns:a16="http://schemas.microsoft.com/office/drawing/2014/main" id="{8D5649E1-E352-B44E-80B7-2395C7020A4A}"/>
                </a:ext>
              </a:extLst>
            </p:cNvPr>
            <p:cNvSpPr/>
            <p:nvPr/>
          </p:nvSpPr>
          <p:spPr>
            <a:xfrm>
              <a:off x="4211474" y="1011509"/>
              <a:ext cx="3723350" cy="1442378"/>
            </a:xfrm>
            <a:prstGeom prst="wedgeRoundRectCallout">
              <a:avLst>
                <a:gd name="adj1" fmla="val 30784"/>
                <a:gd name="adj2" fmla="val 6650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6C91D6FE-1402-A843-B4EF-401107926AD5}"/>
                </a:ext>
              </a:extLst>
            </p:cNvPr>
            <p:cNvSpPr txBox="1"/>
            <p:nvPr/>
          </p:nvSpPr>
          <p:spPr>
            <a:xfrm>
              <a:off x="4331506" y="925874"/>
              <a:ext cx="3708925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/>
                <a:t>好きなオープニングを</a:t>
              </a:r>
              <a:endParaRPr kumimoji="1" lang="en-US" altLang="ja-JP" sz="16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1600" b="1">
                  <a:solidFill>
                    <a:schemeClr val="accent4"/>
                  </a:solidFill>
                </a:rPr>
                <a:t>ダブルクリック</a:t>
              </a:r>
              <a:r>
                <a:rPr kumimoji="1" lang="ja-JP" altLang="en-US" sz="1600"/>
                <a:t>すると、</a:t>
              </a:r>
              <a:endParaRPr kumimoji="1" lang="en-US" altLang="ja-JP" sz="16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1600"/>
                <a:t>ここに再生されるよ！</a:t>
              </a:r>
              <a:endParaRPr kumimoji="1" lang="en-US" altLang="ja-JP" sz="1600" dirty="0"/>
            </a:p>
          </p:txBody>
        </p:sp>
      </p:grp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77F209C3-64EA-5848-8154-F4C4AD4E2535}"/>
              </a:ext>
            </a:extLst>
          </p:cNvPr>
          <p:cNvCxnSpPr>
            <a:cxnSpLocks/>
          </p:cNvCxnSpPr>
          <p:nvPr/>
        </p:nvCxnSpPr>
        <p:spPr>
          <a:xfrm>
            <a:off x="4838159" y="4077188"/>
            <a:ext cx="48546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3257282F-49F3-3742-9DF7-A7DD2871DAF9}"/>
              </a:ext>
            </a:extLst>
          </p:cNvPr>
          <p:cNvCxnSpPr/>
          <p:nvPr/>
        </p:nvCxnSpPr>
        <p:spPr>
          <a:xfrm flipH="1">
            <a:off x="4840357" y="4076051"/>
            <a:ext cx="278295" cy="47707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C9EABC0-36C5-1741-8358-E4CB64345FE6}"/>
              </a:ext>
            </a:extLst>
          </p:cNvPr>
          <p:cNvSpPr txBox="1"/>
          <p:nvPr/>
        </p:nvSpPr>
        <p:spPr>
          <a:xfrm>
            <a:off x="4792922" y="2727724"/>
            <a:ext cx="3257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/>
              <a:t>す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2C98CA9-5CF7-C842-942D-2C0EEABFFC2C}"/>
              </a:ext>
            </a:extLst>
          </p:cNvPr>
          <p:cNvSpPr txBox="1"/>
          <p:nvPr/>
        </p:nvSpPr>
        <p:spPr>
          <a:xfrm>
            <a:off x="5323624" y="3673321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/>
              <a:t>さいせい</a:t>
            </a:r>
          </a:p>
        </p:txBody>
      </p:sp>
      <p:sp>
        <p:nvSpPr>
          <p:cNvPr id="15" name="四角形: 角を丸くする 71">
            <a:extLst>
              <a:ext uri="{FF2B5EF4-FFF2-40B4-BE49-F238E27FC236}">
                <a16:creationId xmlns:a16="http://schemas.microsoft.com/office/drawing/2014/main" id="{06AF5953-F824-1F4E-B903-95902ED18A45}"/>
              </a:ext>
            </a:extLst>
          </p:cNvPr>
          <p:cNvSpPr/>
          <p:nvPr/>
        </p:nvSpPr>
        <p:spPr>
          <a:xfrm>
            <a:off x="1203872" y="3151083"/>
            <a:ext cx="316713" cy="38762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02CDFF25-9EB6-8444-B5D5-43AD08878794}"/>
              </a:ext>
            </a:extLst>
          </p:cNvPr>
          <p:cNvSpPr/>
          <p:nvPr/>
        </p:nvSpPr>
        <p:spPr>
          <a:xfrm>
            <a:off x="365437" y="4422913"/>
            <a:ext cx="956468" cy="25841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BC1FBA0-09B0-5B4D-B323-1A8F0BD89B81}"/>
              </a:ext>
            </a:extLst>
          </p:cNvPr>
          <p:cNvGrpSpPr/>
          <p:nvPr/>
        </p:nvGrpSpPr>
        <p:grpSpPr>
          <a:xfrm>
            <a:off x="1459898" y="913397"/>
            <a:ext cx="5570756" cy="1862048"/>
            <a:chOff x="1236032" y="892684"/>
            <a:chExt cx="5570756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236032" y="892684"/>
              <a:ext cx="5570756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まず「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オープニング</a:t>
              </a:r>
              <a:r>
                <a:rPr kumimoji="1" lang="ja-JP" altLang="en-US" sz="2000"/>
                <a:t>」をクリックします。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オープニングには、動画の最初に使えるような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テンプレートがいくつも用意されています。</a:t>
              </a:r>
              <a:endParaRPr kumimoji="1" lang="en-US" altLang="ja-JP" sz="2000" dirty="0"/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A503602D-C185-9F49-898E-26AABD48CA0C}"/>
                </a:ext>
              </a:extLst>
            </p:cNvPr>
            <p:cNvSpPr txBox="1"/>
            <p:nvPr/>
          </p:nvSpPr>
          <p:spPr>
            <a:xfrm>
              <a:off x="3594867" y="1595448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どうが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B07CF5FF-3E42-0340-ABD7-C9AE6D22BB37}"/>
                </a:ext>
              </a:extLst>
            </p:cNvPr>
            <p:cNvSpPr txBox="1"/>
            <p:nvPr/>
          </p:nvSpPr>
          <p:spPr>
            <a:xfrm>
              <a:off x="4277396" y="1595448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さいしょ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2325CEC5-5119-914A-B6B4-9FE7551D0CD9}"/>
                </a:ext>
              </a:extLst>
            </p:cNvPr>
            <p:cNvSpPr txBox="1"/>
            <p:nvPr/>
          </p:nvSpPr>
          <p:spPr>
            <a:xfrm>
              <a:off x="5026319" y="1595448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つか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0AF821AF-CD3E-0341-9CDB-A92F48A69132}"/>
                </a:ext>
              </a:extLst>
            </p:cNvPr>
            <p:cNvSpPr txBox="1"/>
            <p:nvPr/>
          </p:nvSpPr>
          <p:spPr>
            <a:xfrm>
              <a:off x="4082411" y="2202058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ようい</a:t>
              </a:r>
            </a:p>
          </p:txBody>
        </p:sp>
      </p:grpSp>
      <p:pic>
        <p:nvPicPr>
          <p:cNvPr id="26" name="図 25">
            <a:extLst>
              <a:ext uri="{FF2B5EF4-FFF2-40B4-BE49-F238E27FC236}">
                <a16:creationId xmlns:a16="http://schemas.microsoft.com/office/drawing/2014/main" id="{9754BE6E-8EB7-8D4C-B06D-702949A236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1462" y="56719"/>
            <a:ext cx="1342120" cy="1018718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D4E46B2-EF29-0848-98EE-ED243420DE20}"/>
              </a:ext>
            </a:extLst>
          </p:cNvPr>
          <p:cNvGrpSpPr/>
          <p:nvPr/>
        </p:nvGrpSpPr>
        <p:grpSpPr>
          <a:xfrm>
            <a:off x="5914526" y="161320"/>
            <a:ext cx="3287172" cy="752077"/>
            <a:chOff x="2894968" y="112911"/>
            <a:chExt cx="3287172" cy="752077"/>
          </a:xfrm>
        </p:grpSpPr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EF18B23D-612C-3C42-862C-C06F3600DAC1}"/>
                </a:ext>
              </a:extLst>
            </p:cNvPr>
            <p:cNvGrpSpPr/>
            <p:nvPr/>
          </p:nvGrpSpPr>
          <p:grpSpPr>
            <a:xfrm>
              <a:off x="2894968" y="112911"/>
              <a:ext cx="3287172" cy="752077"/>
              <a:chOff x="-1617053" y="898600"/>
              <a:chExt cx="6293052" cy="1225139"/>
            </a:xfrm>
          </p:grpSpPr>
          <p:sp>
            <p:nvSpPr>
              <p:cNvPr id="24" name="吹き出し: 角を丸めた四角形 54">
                <a:extLst>
                  <a:ext uri="{FF2B5EF4-FFF2-40B4-BE49-F238E27FC236}">
                    <a16:creationId xmlns:a16="http://schemas.microsoft.com/office/drawing/2014/main" id="{B3680D79-0940-3541-A7F8-56E34AA09093}"/>
                  </a:ext>
                </a:extLst>
              </p:cNvPr>
              <p:cNvSpPr/>
              <p:nvPr/>
            </p:nvSpPr>
            <p:spPr>
              <a:xfrm>
                <a:off x="-1617053" y="905079"/>
                <a:ext cx="4789165" cy="1218660"/>
              </a:xfrm>
              <a:prstGeom prst="wedgeRoundRectCallout">
                <a:avLst>
                  <a:gd name="adj1" fmla="val -60429"/>
                  <a:gd name="adj2" fmla="val 2346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051E3AE2-3F73-364E-A890-8A55572B5BD5}"/>
                  </a:ext>
                </a:extLst>
              </p:cNvPr>
              <p:cNvSpPr txBox="1"/>
              <p:nvPr/>
            </p:nvSpPr>
            <p:spPr>
              <a:xfrm>
                <a:off x="-1506141" y="898600"/>
                <a:ext cx="6182140" cy="9400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/>
                  <a:t>一つずつ見ていこう！</a:t>
                </a:r>
                <a:endParaRPr kumimoji="1" lang="en-US" altLang="ja-JP" dirty="0"/>
              </a:p>
            </p:txBody>
          </p:sp>
        </p:grp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FEA88BC8-9C47-3F4A-BD29-699781593284}"/>
                </a:ext>
              </a:extLst>
            </p:cNvPr>
            <p:cNvSpPr txBox="1"/>
            <p:nvPr/>
          </p:nvSpPr>
          <p:spPr>
            <a:xfrm>
              <a:off x="2952903" y="150194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ひと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F5E40C90-D35E-9543-A3DC-6C8BF780A50B}"/>
                </a:ext>
              </a:extLst>
            </p:cNvPr>
            <p:cNvSpPr txBox="1"/>
            <p:nvPr/>
          </p:nvSpPr>
          <p:spPr>
            <a:xfrm>
              <a:off x="3919546" y="150194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み</a:t>
              </a:r>
            </a:p>
          </p:txBody>
        </p:sp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2AFDDD1A-A60C-9D4E-8FBF-7DB8D9926D96}"/>
              </a:ext>
            </a:extLst>
          </p:cNvPr>
          <p:cNvGrpSpPr/>
          <p:nvPr/>
        </p:nvGrpSpPr>
        <p:grpSpPr>
          <a:xfrm>
            <a:off x="365436" y="4835198"/>
            <a:ext cx="2288311" cy="771943"/>
            <a:chOff x="5690208" y="2901429"/>
            <a:chExt cx="1372034" cy="771943"/>
          </a:xfrm>
        </p:grpSpPr>
        <p:sp>
          <p:nvSpPr>
            <p:cNvPr id="30" name="吹き出し: 角を丸めた四角形 19">
              <a:extLst>
                <a:ext uri="{FF2B5EF4-FFF2-40B4-BE49-F238E27FC236}">
                  <a16:creationId xmlns:a16="http://schemas.microsoft.com/office/drawing/2014/main" id="{0E0E7A36-9096-A74F-9989-79015166F855}"/>
                </a:ext>
              </a:extLst>
            </p:cNvPr>
            <p:cNvSpPr/>
            <p:nvPr/>
          </p:nvSpPr>
          <p:spPr>
            <a:xfrm>
              <a:off x="5690208" y="2923640"/>
              <a:ext cx="1266365" cy="542531"/>
            </a:xfrm>
            <a:prstGeom prst="wedgeRoundRectCallout">
              <a:avLst>
                <a:gd name="adj1" fmla="val -21674"/>
                <a:gd name="adj2" fmla="val -7461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4C75F828-B1DE-5047-998C-8AB0C358FFA4}"/>
                </a:ext>
              </a:extLst>
            </p:cNvPr>
            <p:cNvSpPr txBox="1"/>
            <p:nvPr/>
          </p:nvSpPr>
          <p:spPr>
            <a:xfrm>
              <a:off x="5730123" y="2901429"/>
              <a:ext cx="13321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7C9A14AE-9098-964C-894F-6F817E6D250E}"/>
                </a:ext>
              </a:extLst>
            </p:cNvPr>
            <p:cNvSpPr txBox="1"/>
            <p:nvPr/>
          </p:nvSpPr>
          <p:spPr>
            <a:xfrm>
              <a:off x="5730123" y="3027041"/>
              <a:ext cx="111643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ダブルクリック</a:t>
              </a:r>
            </a:p>
          </p:txBody>
        </p:sp>
      </p:grpSp>
      <p:sp>
        <p:nvSpPr>
          <p:cNvPr id="33" name="タイトル 2">
            <a:extLst>
              <a:ext uri="{FF2B5EF4-FFF2-40B4-BE49-F238E27FC236}">
                <a16:creationId xmlns:a16="http://schemas.microsoft.com/office/drawing/2014/main" id="{675712FF-51B1-7B4B-B36F-B5EC6BA24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508" y="338607"/>
            <a:ext cx="7249886" cy="746846"/>
          </a:xfrm>
        </p:spPr>
        <p:txBody>
          <a:bodyPr rtlCol="0"/>
          <a:lstStyle/>
          <a:p>
            <a:r>
              <a:rPr lang="ja-JP" altLang="en-US"/>
              <a:t>テキストの紹介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E4495CBC-88A0-3946-844A-4020AE7AAA1D}"/>
              </a:ext>
            </a:extLst>
          </p:cNvPr>
          <p:cNvSpPr txBox="1"/>
          <p:nvPr/>
        </p:nvSpPr>
        <p:spPr>
          <a:xfrm>
            <a:off x="1658448" y="273153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しょうかい</a:t>
            </a:r>
          </a:p>
        </p:txBody>
      </p:sp>
    </p:spTree>
    <p:extLst>
      <p:ext uri="{BB962C8B-B14F-4D97-AF65-F5344CB8AC3E}">
        <p14:creationId xmlns:p14="http://schemas.microsoft.com/office/powerpoint/2010/main" val="1696811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42A143-CA5C-284C-A0FB-D30AEDB80094}"/>
              </a:ext>
            </a:extLst>
          </p:cNvPr>
          <p:cNvSpPr txBox="1"/>
          <p:nvPr/>
        </p:nvSpPr>
        <p:spPr>
          <a:xfrm>
            <a:off x="1431235" y="365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A0EBDA98-4C5B-FC4B-88B3-5D37E8274308}"/>
              </a:ext>
            </a:extLst>
          </p:cNvPr>
          <p:cNvGrpSpPr/>
          <p:nvPr/>
        </p:nvGrpSpPr>
        <p:grpSpPr>
          <a:xfrm>
            <a:off x="1064158" y="2763004"/>
            <a:ext cx="7465460" cy="2544212"/>
            <a:chOff x="962922" y="2385494"/>
            <a:chExt cx="7465460" cy="2544212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9098077E-0EF4-334A-A522-AA838FCE6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62922" y="2385494"/>
              <a:ext cx="7465460" cy="2544212"/>
            </a:xfrm>
            <a:prstGeom prst="rect">
              <a:avLst/>
            </a:prstGeom>
          </p:spPr>
        </p:pic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6E7CA122-F885-F042-9983-7DDBD0E05F0D}"/>
                </a:ext>
              </a:extLst>
            </p:cNvPr>
            <p:cNvGrpSpPr/>
            <p:nvPr/>
          </p:nvGrpSpPr>
          <p:grpSpPr>
            <a:xfrm>
              <a:off x="997428" y="2944162"/>
              <a:ext cx="1933231" cy="971856"/>
              <a:chOff x="997428" y="2944162"/>
              <a:chExt cx="1933231" cy="971856"/>
            </a:xfrm>
          </p:grpSpPr>
          <p:sp>
            <p:nvSpPr>
              <p:cNvPr id="8" name="四角形: 角を丸くする 71">
                <a:extLst>
                  <a:ext uri="{FF2B5EF4-FFF2-40B4-BE49-F238E27FC236}">
                    <a16:creationId xmlns:a16="http://schemas.microsoft.com/office/drawing/2014/main" id="{D2C32CD5-3B4B-2E43-A8E5-1F1E601695AA}"/>
                  </a:ext>
                </a:extLst>
              </p:cNvPr>
              <p:cNvSpPr/>
              <p:nvPr/>
            </p:nvSpPr>
            <p:spPr>
              <a:xfrm>
                <a:off x="997428" y="3655588"/>
                <a:ext cx="1134578" cy="260430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四角形: 角を丸くする 71">
                <a:extLst>
                  <a:ext uri="{FF2B5EF4-FFF2-40B4-BE49-F238E27FC236}">
                    <a16:creationId xmlns:a16="http://schemas.microsoft.com/office/drawing/2014/main" id="{1AE31070-DAFC-1D48-898B-BADA33C6A741}"/>
                  </a:ext>
                </a:extLst>
              </p:cNvPr>
              <p:cNvSpPr/>
              <p:nvPr/>
            </p:nvSpPr>
            <p:spPr>
              <a:xfrm>
                <a:off x="2281905" y="2944162"/>
                <a:ext cx="648754" cy="536747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A90864A-6C57-F74C-9B86-964A21413747}"/>
              </a:ext>
            </a:extLst>
          </p:cNvPr>
          <p:cNvGrpSpPr/>
          <p:nvPr/>
        </p:nvGrpSpPr>
        <p:grpSpPr>
          <a:xfrm>
            <a:off x="2679715" y="820503"/>
            <a:ext cx="4031873" cy="1862048"/>
            <a:chOff x="2268352" y="296964"/>
            <a:chExt cx="4031873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268352" y="296964"/>
              <a:ext cx="4031873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タイトル</a:t>
              </a:r>
              <a:r>
                <a:rPr kumimoji="1" lang="ja-JP" altLang="en-US" sz="2000"/>
                <a:t>」をクリックします。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ここには、さまざまな動きのある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テキストが用意されています。</a:t>
              </a:r>
              <a:endParaRPr kumimoji="1" lang="en-US" altLang="ja-JP" sz="2000" dirty="0"/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564C4BE8-BDDD-654B-9235-E9A908236B7C}"/>
                </a:ext>
              </a:extLst>
            </p:cNvPr>
            <p:cNvSpPr txBox="1"/>
            <p:nvPr/>
          </p:nvSpPr>
          <p:spPr>
            <a:xfrm>
              <a:off x="4780123" y="981767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うご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1A08D18A-07DE-8241-9ED9-5D1176CEB518}"/>
                </a:ext>
              </a:extLst>
            </p:cNvPr>
            <p:cNvSpPr txBox="1"/>
            <p:nvPr/>
          </p:nvSpPr>
          <p:spPr>
            <a:xfrm>
              <a:off x="3597366" y="162042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ようい</a:t>
              </a:r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1450BDCE-66C9-894F-9893-778781FE94BE}"/>
              </a:ext>
            </a:extLst>
          </p:cNvPr>
          <p:cNvGrpSpPr/>
          <p:nvPr/>
        </p:nvGrpSpPr>
        <p:grpSpPr>
          <a:xfrm>
            <a:off x="2277472" y="5290354"/>
            <a:ext cx="4351445" cy="1161964"/>
            <a:chOff x="2396277" y="5181877"/>
            <a:chExt cx="4351445" cy="1161964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F236D48C-0A5A-104E-9A2F-95D48AD0866C}"/>
                </a:ext>
              </a:extLst>
            </p:cNvPr>
            <p:cNvGrpSpPr/>
            <p:nvPr/>
          </p:nvGrpSpPr>
          <p:grpSpPr>
            <a:xfrm>
              <a:off x="2396277" y="5181877"/>
              <a:ext cx="4351445" cy="1161964"/>
              <a:chOff x="1577634" y="5113082"/>
              <a:chExt cx="7942169" cy="1481513"/>
            </a:xfrm>
          </p:grpSpPr>
          <p:sp>
            <p:nvSpPr>
              <p:cNvPr id="12" name="吹き出し: 角を丸めた四角形 60">
                <a:extLst>
                  <a:ext uri="{FF2B5EF4-FFF2-40B4-BE49-F238E27FC236}">
                    <a16:creationId xmlns:a16="http://schemas.microsoft.com/office/drawing/2014/main" id="{8B62157C-B7A3-B744-A99F-73CC2B5694B2}"/>
                  </a:ext>
                </a:extLst>
              </p:cNvPr>
              <p:cNvSpPr/>
              <p:nvPr/>
            </p:nvSpPr>
            <p:spPr>
              <a:xfrm>
                <a:off x="1577634" y="5113082"/>
                <a:ext cx="7429958" cy="1481513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D86E44CC-5C87-F642-9F4E-FCFC6D769743}"/>
                  </a:ext>
                </a:extLst>
              </p:cNvPr>
              <p:cNvSpPr txBox="1"/>
              <p:nvPr/>
            </p:nvSpPr>
            <p:spPr>
              <a:xfrm>
                <a:off x="1775209" y="5199628"/>
                <a:ext cx="7744594" cy="12949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動画をかっこよく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オシャレに見せるために使えるよ！</a:t>
                </a:r>
                <a:endParaRPr kumimoji="1" lang="en-US" altLang="ja-JP" sz="1600" dirty="0"/>
              </a:p>
            </p:txBody>
          </p:sp>
        </p:grp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BAFECCC2-865A-AE48-B524-ABA274B89697}"/>
                </a:ext>
              </a:extLst>
            </p:cNvPr>
            <p:cNvSpPr txBox="1"/>
            <p:nvPr/>
          </p:nvSpPr>
          <p:spPr>
            <a:xfrm>
              <a:off x="2504527" y="528477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どうが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A5ED47CF-3E03-D748-A0F2-551DEF754BBB}"/>
                </a:ext>
              </a:extLst>
            </p:cNvPr>
            <p:cNvSpPr txBox="1"/>
            <p:nvPr/>
          </p:nvSpPr>
          <p:spPr>
            <a:xfrm>
              <a:off x="3569153" y="575758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み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4FD9A9C1-DC9C-494B-85A9-340EAAB5A8E7}"/>
                </a:ext>
              </a:extLst>
            </p:cNvPr>
            <p:cNvSpPr txBox="1"/>
            <p:nvPr/>
          </p:nvSpPr>
          <p:spPr>
            <a:xfrm>
              <a:off x="4716002" y="5757587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つか</a:t>
              </a:r>
            </a:p>
          </p:txBody>
        </p: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6EA75E9F-20F4-6443-B5A3-9E41289891BF}"/>
              </a:ext>
            </a:extLst>
          </p:cNvPr>
          <p:cNvGrpSpPr/>
          <p:nvPr/>
        </p:nvGrpSpPr>
        <p:grpSpPr>
          <a:xfrm>
            <a:off x="1011107" y="4547927"/>
            <a:ext cx="1372034" cy="564742"/>
            <a:chOff x="5690208" y="2901429"/>
            <a:chExt cx="1372034" cy="564742"/>
          </a:xfrm>
        </p:grpSpPr>
        <p:sp>
          <p:nvSpPr>
            <p:cNvPr id="20" name="吹き出し: 角を丸めた四角形 19">
              <a:extLst>
                <a:ext uri="{FF2B5EF4-FFF2-40B4-BE49-F238E27FC236}">
                  <a16:creationId xmlns:a16="http://schemas.microsoft.com/office/drawing/2014/main" id="{F3A5289C-6460-544C-B533-A56BD5D8FA28}"/>
                </a:ext>
              </a:extLst>
            </p:cNvPr>
            <p:cNvSpPr/>
            <p:nvPr/>
          </p:nvSpPr>
          <p:spPr>
            <a:xfrm>
              <a:off x="5690208" y="2923640"/>
              <a:ext cx="1266365" cy="542531"/>
            </a:xfrm>
            <a:prstGeom prst="wedgeRoundRectCallout">
              <a:avLst>
                <a:gd name="adj1" fmla="val -21674"/>
                <a:gd name="adj2" fmla="val -7461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10335046-D2DE-CD4A-8CE8-1BA06C72464D}"/>
                </a:ext>
              </a:extLst>
            </p:cNvPr>
            <p:cNvSpPr txBox="1"/>
            <p:nvPr/>
          </p:nvSpPr>
          <p:spPr>
            <a:xfrm>
              <a:off x="5730123" y="2901429"/>
              <a:ext cx="13321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7EECAAA4-FC84-0145-816A-A9D07DD8172F}"/>
                </a:ext>
              </a:extLst>
            </p:cNvPr>
            <p:cNvSpPr txBox="1"/>
            <p:nvPr/>
          </p:nvSpPr>
          <p:spPr>
            <a:xfrm>
              <a:off x="5730123" y="3027041"/>
              <a:ext cx="111643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  <p:sp>
        <p:nvSpPr>
          <p:cNvPr id="23" name="タイトル 2">
            <a:extLst>
              <a:ext uri="{FF2B5EF4-FFF2-40B4-BE49-F238E27FC236}">
                <a16:creationId xmlns:a16="http://schemas.microsoft.com/office/drawing/2014/main" id="{5D3B62EB-058C-4E46-9833-B73407123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508" y="338607"/>
            <a:ext cx="7249886" cy="746846"/>
          </a:xfrm>
        </p:spPr>
        <p:txBody>
          <a:bodyPr rtlCol="0"/>
          <a:lstStyle/>
          <a:p>
            <a:r>
              <a:rPr lang="ja-JP" altLang="en-US"/>
              <a:t>テキストの紹介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25A6AC7-A9D0-3B4E-89B4-2943260094CB}"/>
              </a:ext>
            </a:extLst>
          </p:cNvPr>
          <p:cNvSpPr txBox="1"/>
          <p:nvPr/>
        </p:nvSpPr>
        <p:spPr>
          <a:xfrm>
            <a:off x="1658448" y="273153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しょうかい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E4539013-082D-AA45-8BB4-22DD82747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705" y="4865608"/>
            <a:ext cx="1090465" cy="1847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305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42A143-CA5C-284C-A0FB-D30AEDB80094}"/>
              </a:ext>
            </a:extLst>
          </p:cNvPr>
          <p:cNvSpPr txBox="1"/>
          <p:nvPr/>
        </p:nvSpPr>
        <p:spPr>
          <a:xfrm>
            <a:off x="1431235" y="365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3A148DE-E4BD-2141-8910-54A4E838B69D}"/>
              </a:ext>
            </a:extLst>
          </p:cNvPr>
          <p:cNvGrpSpPr/>
          <p:nvPr/>
        </p:nvGrpSpPr>
        <p:grpSpPr>
          <a:xfrm>
            <a:off x="739338" y="2691579"/>
            <a:ext cx="8140148" cy="2780404"/>
            <a:chOff x="407504" y="2788292"/>
            <a:chExt cx="8140148" cy="2780404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C4757A43-3504-904B-9ED5-848ED2386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7504" y="2788292"/>
              <a:ext cx="8140148" cy="2780404"/>
            </a:xfrm>
            <a:prstGeom prst="rect">
              <a:avLst/>
            </a:prstGeom>
          </p:spPr>
        </p:pic>
        <p:sp>
          <p:nvSpPr>
            <p:cNvPr id="8" name="四角形: 角を丸くする 71">
              <a:extLst>
                <a:ext uri="{FF2B5EF4-FFF2-40B4-BE49-F238E27FC236}">
                  <a16:creationId xmlns:a16="http://schemas.microsoft.com/office/drawing/2014/main" id="{6B0F0FF5-F421-DD41-94DE-B60059FC162E}"/>
                </a:ext>
              </a:extLst>
            </p:cNvPr>
            <p:cNvSpPr/>
            <p:nvPr/>
          </p:nvSpPr>
          <p:spPr>
            <a:xfrm>
              <a:off x="407504" y="4432852"/>
              <a:ext cx="1208462" cy="15902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四角形: 角を丸くする 71">
              <a:extLst>
                <a:ext uri="{FF2B5EF4-FFF2-40B4-BE49-F238E27FC236}">
                  <a16:creationId xmlns:a16="http://schemas.microsoft.com/office/drawing/2014/main" id="{EE8B44F4-3A5A-8049-B2A5-96A1D831BADD}"/>
                </a:ext>
              </a:extLst>
            </p:cNvPr>
            <p:cNvSpPr/>
            <p:nvPr/>
          </p:nvSpPr>
          <p:spPr>
            <a:xfrm>
              <a:off x="1431235" y="2848564"/>
              <a:ext cx="417443" cy="35183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20AA86F-0E1E-574E-929B-21CBD235B13D}"/>
              </a:ext>
            </a:extLst>
          </p:cNvPr>
          <p:cNvGrpSpPr/>
          <p:nvPr/>
        </p:nvGrpSpPr>
        <p:grpSpPr>
          <a:xfrm>
            <a:off x="2625398" y="811867"/>
            <a:ext cx="4031873" cy="1862048"/>
            <a:chOff x="2456530" y="395630"/>
            <a:chExt cx="4031873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456530" y="395630"/>
              <a:ext cx="4031873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テロップ</a:t>
              </a:r>
              <a:r>
                <a:rPr kumimoji="1" lang="ja-JP" altLang="en-US" sz="2000"/>
                <a:t>」をクリックします。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ここでも様々な動きのある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テキストが用意されています。</a:t>
              </a:r>
              <a:endParaRPr kumimoji="1" lang="en-US" altLang="ja-JP" sz="2000" dirty="0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92FECB9E-9C5E-F14E-A6F3-E6D5DF931FF9}"/>
                </a:ext>
              </a:extLst>
            </p:cNvPr>
            <p:cNvSpPr txBox="1"/>
            <p:nvPr/>
          </p:nvSpPr>
          <p:spPr>
            <a:xfrm>
              <a:off x="3439794" y="1111075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さまざま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8C3E0B36-A5C6-D24D-A7CD-FE8DDDE3B758}"/>
                </a:ext>
              </a:extLst>
            </p:cNvPr>
            <p:cNvSpPr txBox="1"/>
            <p:nvPr/>
          </p:nvSpPr>
          <p:spPr>
            <a:xfrm>
              <a:off x="4188448" y="1111075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うご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53B95F9B-2531-0547-A6CD-1CD781AA9CDB}"/>
                </a:ext>
              </a:extLst>
            </p:cNvPr>
            <p:cNvSpPr txBox="1"/>
            <p:nvPr/>
          </p:nvSpPr>
          <p:spPr>
            <a:xfrm>
              <a:off x="3740842" y="1692961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ようい</a:t>
              </a:r>
            </a:p>
          </p:txBody>
        </p:sp>
      </p:grpSp>
      <p:pic>
        <p:nvPicPr>
          <p:cNvPr id="22" name="図 21">
            <a:extLst>
              <a:ext uri="{FF2B5EF4-FFF2-40B4-BE49-F238E27FC236}">
                <a16:creationId xmlns:a16="http://schemas.microsoft.com/office/drawing/2014/main" id="{E5B8C214-A4E5-2444-8449-801284E555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3835" y="5299316"/>
            <a:ext cx="1644545" cy="1248270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2499C86E-B584-C245-8B8D-B7F4AD9046CB}"/>
              </a:ext>
            </a:extLst>
          </p:cNvPr>
          <p:cNvGrpSpPr/>
          <p:nvPr/>
        </p:nvGrpSpPr>
        <p:grpSpPr>
          <a:xfrm>
            <a:off x="2032175" y="5271123"/>
            <a:ext cx="4837724" cy="1248270"/>
            <a:chOff x="596348" y="5350481"/>
            <a:chExt cx="4837724" cy="1248270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614ED006-1CC6-2A41-9764-25013FD2D91A}"/>
                </a:ext>
              </a:extLst>
            </p:cNvPr>
            <p:cNvGrpSpPr/>
            <p:nvPr/>
          </p:nvGrpSpPr>
          <p:grpSpPr>
            <a:xfrm>
              <a:off x="596348" y="5350481"/>
              <a:ext cx="4837724" cy="1248270"/>
              <a:chOff x="-3831098" y="-167860"/>
              <a:chExt cx="7202147" cy="2761408"/>
            </a:xfrm>
          </p:grpSpPr>
          <p:sp>
            <p:nvSpPr>
              <p:cNvPr id="20" name="吹き出し: 角を丸めた四角形 54">
                <a:extLst>
                  <a:ext uri="{FF2B5EF4-FFF2-40B4-BE49-F238E27FC236}">
                    <a16:creationId xmlns:a16="http://schemas.microsoft.com/office/drawing/2014/main" id="{D03463BB-D26E-234F-8952-02177009070E}"/>
                  </a:ext>
                </a:extLst>
              </p:cNvPr>
              <p:cNvSpPr/>
              <p:nvPr/>
            </p:nvSpPr>
            <p:spPr>
              <a:xfrm>
                <a:off x="-3831098" y="-23458"/>
                <a:ext cx="7102679" cy="2617006"/>
              </a:xfrm>
              <a:prstGeom prst="wedgeRoundRectCallout">
                <a:avLst>
                  <a:gd name="adj1" fmla="val 54743"/>
                  <a:gd name="adj2" fmla="val 12636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98FA0C86-F168-ED49-BE29-E45C18569397}"/>
                  </a:ext>
                </a:extLst>
              </p:cNvPr>
              <p:cNvSpPr txBox="1"/>
              <p:nvPr/>
            </p:nvSpPr>
            <p:spPr>
              <a:xfrm>
                <a:off x="-3603425" y="-167860"/>
                <a:ext cx="6974474" cy="27450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/>
                  <a:t>「タイトル」よりも小さいものが多いので、使う場所によって変えましょう。</a:t>
                </a:r>
                <a:endParaRPr kumimoji="1" lang="en-US" altLang="ja-JP" dirty="0"/>
              </a:p>
            </p:txBody>
          </p:sp>
        </p:grp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2B55D67E-E8FC-8C45-A5D1-88BD961622E5}"/>
                </a:ext>
              </a:extLst>
            </p:cNvPr>
            <p:cNvSpPr txBox="1"/>
            <p:nvPr/>
          </p:nvSpPr>
          <p:spPr>
            <a:xfrm>
              <a:off x="2748406" y="5415757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ちい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A0C23CCB-04EE-DB47-A8E2-885CA97D7C81}"/>
                </a:ext>
              </a:extLst>
            </p:cNvPr>
            <p:cNvSpPr txBox="1"/>
            <p:nvPr/>
          </p:nvSpPr>
          <p:spPr>
            <a:xfrm>
              <a:off x="4188448" y="5415757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おお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0BC7767B-5C23-F74F-98D7-56142F58EE60}"/>
                </a:ext>
              </a:extLst>
            </p:cNvPr>
            <p:cNvSpPr txBox="1"/>
            <p:nvPr/>
          </p:nvSpPr>
          <p:spPr>
            <a:xfrm>
              <a:off x="749277" y="5963574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つか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FD576B62-C5FD-1445-9F03-229337B34672}"/>
                </a:ext>
              </a:extLst>
            </p:cNvPr>
            <p:cNvSpPr txBox="1"/>
            <p:nvPr/>
          </p:nvSpPr>
          <p:spPr>
            <a:xfrm>
              <a:off x="2625398" y="5963574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か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7A7F1910-AF4C-E243-9EE7-882408ADB7CC}"/>
                </a:ext>
              </a:extLst>
            </p:cNvPr>
            <p:cNvSpPr txBox="1"/>
            <p:nvPr/>
          </p:nvSpPr>
          <p:spPr>
            <a:xfrm>
              <a:off x="1257892" y="5963574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ばしょ</a:t>
              </a:r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C686812C-27FF-2F43-970A-572957DC4971}"/>
              </a:ext>
            </a:extLst>
          </p:cNvPr>
          <p:cNvGrpSpPr/>
          <p:nvPr/>
        </p:nvGrpSpPr>
        <p:grpSpPr>
          <a:xfrm>
            <a:off x="571875" y="4804372"/>
            <a:ext cx="1372034" cy="564742"/>
            <a:chOff x="5690208" y="2901429"/>
            <a:chExt cx="1372034" cy="564742"/>
          </a:xfrm>
        </p:grpSpPr>
        <p:sp>
          <p:nvSpPr>
            <p:cNvPr id="29" name="吹き出し: 角を丸めた四角形 19">
              <a:extLst>
                <a:ext uri="{FF2B5EF4-FFF2-40B4-BE49-F238E27FC236}">
                  <a16:creationId xmlns:a16="http://schemas.microsoft.com/office/drawing/2014/main" id="{C6522227-8D17-0249-A015-EAC9A3911FBE}"/>
                </a:ext>
              </a:extLst>
            </p:cNvPr>
            <p:cNvSpPr/>
            <p:nvPr/>
          </p:nvSpPr>
          <p:spPr>
            <a:xfrm>
              <a:off x="5690208" y="2923640"/>
              <a:ext cx="1266365" cy="542531"/>
            </a:xfrm>
            <a:prstGeom prst="wedgeRoundRectCallout">
              <a:avLst>
                <a:gd name="adj1" fmla="val -21674"/>
                <a:gd name="adj2" fmla="val -7461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7D05E079-3C74-5247-9EC5-FC29230099AF}"/>
                </a:ext>
              </a:extLst>
            </p:cNvPr>
            <p:cNvSpPr txBox="1"/>
            <p:nvPr/>
          </p:nvSpPr>
          <p:spPr>
            <a:xfrm>
              <a:off x="5730123" y="2901429"/>
              <a:ext cx="133211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020C8868-51DF-A64F-BEC1-E9011E8C5302}"/>
                </a:ext>
              </a:extLst>
            </p:cNvPr>
            <p:cNvSpPr txBox="1"/>
            <p:nvPr/>
          </p:nvSpPr>
          <p:spPr>
            <a:xfrm>
              <a:off x="5730123" y="3027041"/>
              <a:ext cx="111643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  <p:sp>
        <p:nvSpPr>
          <p:cNvPr id="32" name="タイトル 2">
            <a:extLst>
              <a:ext uri="{FF2B5EF4-FFF2-40B4-BE49-F238E27FC236}">
                <a16:creationId xmlns:a16="http://schemas.microsoft.com/office/drawing/2014/main" id="{A6E2B2F9-ACAC-9F42-89FB-B8D8B8540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508" y="338607"/>
            <a:ext cx="7249886" cy="746846"/>
          </a:xfrm>
        </p:spPr>
        <p:txBody>
          <a:bodyPr rtlCol="0"/>
          <a:lstStyle/>
          <a:p>
            <a:r>
              <a:rPr lang="ja-JP" altLang="en-US"/>
              <a:t>テキストの紹介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D30B922-9DEB-F84E-AEAA-C8FD81908AD7}"/>
              </a:ext>
            </a:extLst>
          </p:cNvPr>
          <p:cNvSpPr txBox="1"/>
          <p:nvPr/>
        </p:nvSpPr>
        <p:spPr>
          <a:xfrm>
            <a:off x="1658448" y="273153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しょうかい</a:t>
            </a:r>
          </a:p>
        </p:txBody>
      </p:sp>
    </p:spTree>
    <p:extLst>
      <p:ext uri="{BB962C8B-B14F-4D97-AF65-F5344CB8AC3E}">
        <p14:creationId xmlns:p14="http://schemas.microsoft.com/office/powerpoint/2010/main" val="1443124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42A143-CA5C-284C-A0FB-D30AEDB80094}"/>
              </a:ext>
            </a:extLst>
          </p:cNvPr>
          <p:cNvSpPr txBox="1"/>
          <p:nvPr/>
        </p:nvSpPr>
        <p:spPr>
          <a:xfrm>
            <a:off x="1431235" y="365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4A1707B-FE8A-DD4A-B4E2-83F62BA41A2E}"/>
              </a:ext>
            </a:extLst>
          </p:cNvPr>
          <p:cNvGrpSpPr/>
          <p:nvPr/>
        </p:nvGrpSpPr>
        <p:grpSpPr>
          <a:xfrm>
            <a:off x="1523600" y="1624191"/>
            <a:ext cx="5314275" cy="1246495"/>
            <a:chOff x="1615966" y="353077"/>
            <a:chExt cx="5314275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615966" y="353077"/>
              <a:ext cx="5314275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ここには、たくさんのテキストを入れられる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テンプレートが用意されています。</a:t>
              </a:r>
              <a:endParaRPr kumimoji="1" lang="en-US" altLang="ja-JP" sz="2000" dirty="0"/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98C44D94-5487-1844-9CA6-F545B9CC6A7C}"/>
                </a:ext>
              </a:extLst>
            </p:cNvPr>
            <p:cNvSpPr txBox="1"/>
            <p:nvPr/>
          </p:nvSpPr>
          <p:spPr>
            <a:xfrm>
              <a:off x="5432996" y="405848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い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6F582B93-57EF-3045-AEE0-F56A8B164A1E}"/>
                </a:ext>
              </a:extLst>
            </p:cNvPr>
            <p:cNvSpPr txBox="1"/>
            <p:nvPr/>
          </p:nvSpPr>
          <p:spPr>
            <a:xfrm>
              <a:off x="3406364" y="1030724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ようい</a:t>
              </a: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A9E899D3-9B12-6840-BCCE-A938EB6BB835}"/>
              </a:ext>
            </a:extLst>
          </p:cNvPr>
          <p:cNvGrpSpPr/>
          <p:nvPr/>
        </p:nvGrpSpPr>
        <p:grpSpPr>
          <a:xfrm>
            <a:off x="113384" y="2990372"/>
            <a:ext cx="8821894" cy="3288714"/>
            <a:chOff x="407504" y="2807942"/>
            <a:chExt cx="8181736" cy="2805330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431EBFEA-4A6B-8244-8EF3-6609757DEF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7504" y="2807942"/>
              <a:ext cx="8181736" cy="2805330"/>
            </a:xfrm>
            <a:prstGeom prst="rect">
              <a:avLst/>
            </a:prstGeom>
          </p:spPr>
        </p:pic>
        <p:sp>
          <p:nvSpPr>
            <p:cNvPr id="12" name="四角形: 角を丸くする 71">
              <a:extLst>
                <a:ext uri="{FF2B5EF4-FFF2-40B4-BE49-F238E27FC236}">
                  <a16:creationId xmlns:a16="http://schemas.microsoft.com/office/drawing/2014/main" id="{353D9024-CA19-E344-8032-23230FD8D28A}"/>
                </a:ext>
              </a:extLst>
            </p:cNvPr>
            <p:cNvSpPr/>
            <p:nvPr/>
          </p:nvSpPr>
          <p:spPr>
            <a:xfrm>
              <a:off x="1431235" y="2848564"/>
              <a:ext cx="417443" cy="35183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四角形: 角を丸くする 71">
              <a:extLst>
                <a:ext uri="{FF2B5EF4-FFF2-40B4-BE49-F238E27FC236}">
                  <a16:creationId xmlns:a16="http://schemas.microsoft.com/office/drawing/2014/main" id="{009AC6ED-234B-7545-A5CB-52218C0697EE}"/>
                </a:ext>
              </a:extLst>
            </p:cNvPr>
            <p:cNvSpPr/>
            <p:nvPr/>
          </p:nvSpPr>
          <p:spPr>
            <a:xfrm>
              <a:off x="425338" y="4581939"/>
              <a:ext cx="1239327" cy="24185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14" name="図 13">
            <a:extLst>
              <a:ext uri="{FF2B5EF4-FFF2-40B4-BE49-F238E27FC236}">
                <a16:creationId xmlns:a16="http://schemas.microsoft.com/office/drawing/2014/main" id="{688FB2BE-9DC0-9F4A-884D-CF3A43D946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3495" y="94414"/>
            <a:ext cx="1075139" cy="1713353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35258E9-3CE2-C943-91E6-B0F1B098F65E}"/>
              </a:ext>
            </a:extLst>
          </p:cNvPr>
          <p:cNvGrpSpPr/>
          <p:nvPr/>
        </p:nvGrpSpPr>
        <p:grpSpPr>
          <a:xfrm>
            <a:off x="1722448" y="864983"/>
            <a:ext cx="3582199" cy="639522"/>
            <a:chOff x="1664665" y="1730377"/>
            <a:chExt cx="3582199" cy="639522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2AA2486E-3C84-D140-AFD0-5798AF5D54F7}"/>
                </a:ext>
              </a:extLst>
            </p:cNvPr>
            <p:cNvGrpSpPr/>
            <p:nvPr/>
          </p:nvGrpSpPr>
          <p:grpSpPr>
            <a:xfrm>
              <a:off x="1664665" y="1730377"/>
              <a:ext cx="3582199" cy="639522"/>
              <a:chOff x="4211474" y="925874"/>
              <a:chExt cx="3828957" cy="1528013"/>
            </a:xfrm>
          </p:grpSpPr>
          <p:sp>
            <p:nvSpPr>
              <p:cNvPr id="16" name="吹き出し: 角を丸めた四角形 19">
                <a:extLst>
                  <a:ext uri="{FF2B5EF4-FFF2-40B4-BE49-F238E27FC236}">
                    <a16:creationId xmlns:a16="http://schemas.microsoft.com/office/drawing/2014/main" id="{5E07EF9A-6D33-7640-BFF0-0697E28870B9}"/>
                  </a:ext>
                </a:extLst>
              </p:cNvPr>
              <p:cNvSpPr/>
              <p:nvPr/>
            </p:nvSpPr>
            <p:spPr>
              <a:xfrm>
                <a:off x="4211474" y="1011509"/>
                <a:ext cx="3723350" cy="1442378"/>
              </a:xfrm>
              <a:prstGeom prst="wedgeRoundRectCallout">
                <a:avLst>
                  <a:gd name="adj1" fmla="val 58176"/>
                  <a:gd name="adj2" fmla="val -224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55E81DB4-19E5-B948-AF19-FCD5F5866712}"/>
                  </a:ext>
                </a:extLst>
              </p:cNvPr>
              <p:cNvSpPr txBox="1"/>
              <p:nvPr/>
            </p:nvSpPr>
            <p:spPr>
              <a:xfrm>
                <a:off x="4331507" y="925874"/>
                <a:ext cx="3708924" cy="1250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次に「</a:t>
                </a:r>
                <a:r>
                  <a:rPr kumimoji="1" lang="ja-JP" altLang="en-US" sz="1600" b="1">
                    <a:solidFill>
                      <a:schemeClr val="accent4"/>
                    </a:solidFill>
                  </a:rPr>
                  <a:t>字幕</a:t>
                </a:r>
                <a:r>
                  <a:rPr kumimoji="1" lang="ja-JP" altLang="en-US" sz="1600"/>
                  <a:t>」をクリックしよう！</a:t>
                </a:r>
                <a:endParaRPr kumimoji="1" lang="en-US" altLang="ja-JP" sz="1600" dirty="0"/>
              </a:p>
            </p:txBody>
          </p:sp>
        </p:grp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BC6F5E40-9EDD-5A45-AA5B-FE7C053AC998}"/>
                </a:ext>
              </a:extLst>
            </p:cNvPr>
            <p:cNvSpPr txBox="1"/>
            <p:nvPr/>
          </p:nvSpPr>
          <p:spPr>
            <a:xfrm>
              <a:off x="1781581" y="1754313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つぎ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123F16AA-A714-A64F-837C-2354E2EAAD34}"/>
                </a:ext>
              </a:extLst>
            </p:cNvPr>
            <p:cNvSpPr txBox="1"/>
            <p:nvPr/>
          </p:nvSpPr>
          <p:spPr>
            <a:xfrm>
              <a:off x="2440801" y="1754313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じまく</a:t>
              </a:r>
            </a:p>
          </p:txBody>
        </p:sp>
      </p:grpSp>
      <p:sp>
        <p:nvSpPr>
          <p:cNvPr id="20" name="タイトル 2">
            <a:extLst>
              <a:ext uri="{FF2B5EF4-FFF2-40B4-BE49-F238E27FC236}">
                <a16:creationId xmlns:a16="http://schemas.microsoft.com/office/drawing/2014/main" id="{6EA56C2C-A846-C54D-82DC-1DA5DB73D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33" y="197213"/>
            <a:ext cx="7249886" cy="746846"/>
          </a:xfrm>
        </p:spPr>
        <p:txBody>
          <a:bodyPr rtlCol="0"/>
          <a:lstStyle/>
          <a:p>
            <a:r>
              <a:rPr lang="ja-JP" altLang="en-US"/>
              <a:t>テキストの紹介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14BEE7E-EF8F-DE4C-876E-19038A6F0D4C}"/>
              </a:ext>
            </a:extLst>
          </p:cNvPr>
          <p:cNvSpPr txBox="1"/>
          <p:nvPr/>
        </p:nvSpPr>
        <p:spPr>
          <a:xfrm>
            <a:off x="1480673" y="131759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しょうかい</a:t>
            </a:r>
          </a:p>
        </p:txBody>
      </p:sp>
    </p:spTree>
    <p:extLst>
      <p:ext uri="{BB962C8B-B14F-4D97-AF65-F5344CB8AC3E}">
        <p14:creationId xmlns:p14="http://schemas.microsoft.com/office/powerpoint/2010/main" val="3400825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42A143-CA5C-284C-A0FB-D30AEDB80094}"/>
              </a:ext>
            </a:extLst>
          </p:cNvPr>
          <p:cNvSpPr txBox="1"/>
          <p:nvPr/>
        </p:nvSpPr>
        <p:spPr>
          <a:xfrm>
            <a:off x="1431235" y="365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AE610E24-9B58-AC44-8946-B52C7DCDEF4D}"/>
              </a:ext>
            </a:extLst>
          </p:cNvPr>
          <p:cNvGrpSpPr/>
          <p:nvPr/>
        </p:nvGrpSpPr>
        <p:grpSpPr>
          <a:xfrm>
            <a:off x="534291" y="2854666"/>
            <a:ext cx="8354456" cy="2620208"/>
            <a:chOff x="536713" y="2549995"/>
            <a:chExt cx="7881730" cy="2471947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35726765-5620-2045-BF57-F94FEE90F5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6713" y="2549995"/>
              <a:ext cx="7881730" cy="2471947"/>
            </a:xfrm>
            <a:prstGeom prst="rect">
              <a:avLst/>
            </a:prstGeom>
          </p:spPr>
        </p:pic>
        <p:sp>
          <p:nvSpPr>
            <p:cNvPr id="11" name="四角形: 角を丸くする 71">
              <a:extLst>
                <a:ext uri="{FF2B5EF4-FFF2-40B4-BE49-F238E27FC236}">
                  <a16:creationId xmlns:a16="http://schemas.microsoft.com/office/drawing/2014/main" id="{B677378E-E493-F944-8EE5-5887BABD0BA0}"/>
                </a:ext>
              </a:extLst>
            </p:cNvPr>
            <p:cNvSpPr/>
            <p:nvPr/>
          </p:nvSpPr>
          <p:spPr>
            <a:xfrm>
              <a:off x="1573295" y="2569858"/>
              <a:ext cx="417443" cy="35183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2" name="四角形: 角を丸くする 71">
              <a:extLst>
                <a:ext uri="{FF2B5EF4-FFF2-40B4-BE49-F238E27FC236}">
                  <a16:creationId xmlns:a16="http://schemas.microsoft.com/office/drawing/2014/main" id="{40CAAB0D-FF69-384C-9644-E15D24373760}"/>
                </a:ext>
              </a:extLst>
            </p:cNvPr>
            <p:cNvSpPr/>
            <p:nvPr/>
          </p:nvSpPr>
          <p:spPr>
            <a:xfrm>
              <a:off x="536713" y="4403511"/>
              <a:ext cx="1239327" cy="24185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13" name="図 12">
            <a:extLst>
              <a:ext uri="{FF2B5EF4-FFF2-40B4-BE49-F238E27FC236}">
                <a16:creationId xmlns:a16="http://schemas.microsoft.com/office/drawing/2014/main" id="{32484C46-2781-804A-BC03-A0C0C87DF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979" y="5021735"/>
            <a:ext cx="1090465" cy="1847439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F06DEDB6-3751-8E4C-9A05-BD39C817BEDA}"/>
              </a:ext>
            </a:extLst>
          </p:cNvPr>
          <p:cNvGrpSpPr/>
          <p:nvPr/>
        </p:nvGrpSpPr>
        <p:grpSpPr>
          <a:xfrm>
            <a:off x="2177188" y="5386756"/>
            <a:ext cx="3977274" cy="1482418"/>
            <a:chOff x="1577632" y="4643614"/>
            <a:chExt cx="10420050" cy="2936469"/>
          </a:xfrm>
        </p:grpSpPr>
        <p:sp>
          <p:nvSpPr>
            <p:cNvPr id="15" name="吹き出し: 角を丸めた四角形 60">
              <a:extLst>
                <a:ext uri="{FF2B5EF4-FFF2-40B4-BE49-F238E27FC236}">
                  <a16:creationId xmlns:a16="http://schemas.microsoft.com/office/drawing/2014/main" id="{AA235330-907B-D444-A89F-D06B396703DD}"/>
                </a:ext>
              </a:extLst>
            </p:cNvPr>
            <p:cNvSpPr/>
            <p:nvPr/>
          </p:nvSpPr>
          <p:spPr>
            <a:xfrm>
              <a:off x="1577632" y="4643614"/>
              <a:ext cx="10170682" cy="2148481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B82642B8-BB76-6F43-A680-1B8DAB29BCA9}"/>
                </a:ext>
              </a:extLst>
            </p:cNvPr>
            <p:cNvSpPr txBox="1"/>
            <p:nvPr/>
          </p:nvSpPr>
          <p:spPr>
            <a:xfrm>
              <a:off x="1827000" y="4698908"/>
              <a:ext cx="10170682" cy="2881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/>
                <a:t>映画のエンディングに出てくるような</a:t>
              </a:r>
              <a:endParaRPr kumimoji="1" lang="en-US" altLang="ja-JP" sz="16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1600"/>
                <a:t>テキストだね！</a:t>
              </a:r>
              <a:endParaRPr kumimoji="1" lang="en-US" altLang="ja-JP" sz="1600" dirty="0"/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30748E7-8320-8B4C-B00C-51DDCCD92182}"/>
              </a:ext>
            </a:extLst>
          </p:cNvPr>
          <p:cNvSpPr txBox="1"/>
          <p:nvPr/>
        </p:nvSpPr>
        <p:spPr>
          <a:xfrm>
            <a:off x="2272370" y="5459340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/>
              <a:t>えいが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49FF06C-5934-EF46-B530-C3AD24E0158C}"/>
              </a:ext>
            </a:extLst>
          </p:cNvPr>
          <p:cNvSpPr txBox="1"/>
          <p:nvPr/>
        </p:nvSpPr>
        <p:spPr>
          <a:xfrm>
            <a:off x="4314713" y="5459340"/>
            <a:ext cx="3257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/>
              <a:t>で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D2F9A69-94F5-EE47-A1DF-2DE23AC39C9F}"/>
              </a:ext>
            </a:extLst>
          </p:cNvPr>
          <p:cNvGrpSpPr/>
          <p:nvPr/>
        </p:nvGrpSpPr>
        <p:grpSpPr>
          <a:xfrm>
            <a:off x="2360670" y="927142"/>
            <a:ext cx="5570756" cy="1862048"/>
            <a:chOff x="1704525" y="200654"/>
            <a:chExt cx="5570756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704525" y="200654"/>
              <a:ext cx="5570756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次に「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エンディング</a:t>
              </a:r>
              <a:r>
                <a:rPr kumimoji="1" lang="ja-JP" altLang="en-US" sz="2000"/>
                <a:t>」をクリックしましょう。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ここにはエンドロールなどに使える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テンプレートが用意されています。</a:t>
              </a:r>
              <a:endParaRPr kumimoji="1" lang="en-US" altLang="ja-JP" sz="2000" dirty="0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BA46B2C3-562B-7D4D-8748-6CEA684FEDAF}"/>
                </a:ext>
              </a:extLst>
            </p:cNvPr>
            <p:cNvSpPr txBox="1"/>
            <p:nvPr/>
          </p:nvSpPr>
          <p:spPr>
            <a:xfrm>
              <a:off x="3510375" y="1469161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ようい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DD2F14CA-D4DE-054D-B081-34C44954874C}"/>
                </a:ext>
              </a:extLst>
            </p:cNvPr>
            <p:cNvSpPr txBox="1"/>
            <p:nvPr/>
          </p:nvSpPr>
          <p:spPr>
            <a:xfrm>
              <a:off x="4985396" y="890369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つか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BE66D784-B25C-C94A-89C1-46BC2929E91B}"/>
                </a:ext>
              </a:extLst>
            </p:cNvPr>
            <p:cNvSpPr txBox="1"/>
            <p:nvPr/>
          </p:nvSpPr>
          <p:spPr>
            <a:xfrm>
              <a:off x="1710394" y="255821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つぎ</a:t>
              </a:r>
            </a:p>
          </p:txBody>
        </p:sp>
      </p:grpSp>
      <p:sp>
        <p:nvSpPr>
          <p:cNvPr id="20" name="タイトル 2">
            <a:extLst>
              <a:ext uri="{FF2B5EF4-FFF2-40B4-BE49-F238E27FC236}">
                <a16:creationId xmlns:a16="http://schemas.microsoft.com/office/drawing/2014/main" id="{CE78D55E-7CED-234A-BAA7-CEEF37A6A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508" y="338607"/>
            <a:ext cx="7249886" cy="746846"/>
          </a:xfrm>
        </p:spPr>
        <p:txBody>
          <a:bodyPr rtlCol="0"/>
          <a:lstStyle/>
          <a:p>
            <a:r>
              <a:rPr lang="ja-JP" altLang="en-US"/>
              <a:t>テキストの紹介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245373E-1918-DB44-A72A-0BE45B3E2D89}"/>
              </a:ext>
            </a:extLst>
          </p:cNvPr>
          <p:cNvSpPr txBox="1"/>
          <p:nvPr/>
        </p:nvSpPr>
        <p:spPr>
          <a:xfrm>
            <a:off x="1658448" y="273153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しょうかい</a:t>
            </a:r>
          </a:p>
        </p:txBody>
      </p:sp>
    </p:spTree>
    <p:extLst>
      <p:ext uri="{BB962C8B-B14F-4D97-AF65-F5344CB8AC3E}">
        <p14:creationId xmlns:p14="http://schemas.microsoft.com/office/powerpoint/2010/main" val="4272195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42A143-CA5C-284C-A0FB-D30AEDB80094}"/>
              </a:ext>
            </a:extLst>
          </p:cNvPr>
          <p:cNvSpPr txBox="1"/>
          <p:nvPr/>
        </p:nvSpPr>
        <p:spPr>
          <a:xfrm>
            <a:off x="1431235" y="365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F64056E-C60E-8647-8636-BBAD570F115B}"/>
              </a:ext>
            </a:extLst>
          </p:cNvPr>
          <p:cNvGrpSpPr/>
          <p:nvPr/>
        </p:nvGrpSpPr>
        <p:grpSpPr>
          <a:xfrm>
            <a:off x="1886977" y="773128"/>
            <a:ext cx="5057795" cy="1246495"/>
            <a:chOff x="1377906" y="-70679"/>
            <a:chExt cx="5057795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377906" y="-70679"/>
              <a:ext cx="5057795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他にも「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シンプルテキスト</a:t>
              </a:r>
              <a:r>
                <a:rPr kumimoji="1" lang="ja-JP" altLang="en-US" sz="2000"/>
                <a:t>」では、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シンプルなテキストが用意されています。</a:t>
              </a:r>
              <a:endParaRPr kumimoji="1" lang="en-US" altLang="ja-JP" sz="2000" dirty="0"/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174DFFE9-D3E4-FD4E-9E0E-64844F6FFDB5}"/>
                </a:ext>
              </a:extLst>
            </p:cNvPr>
            <p:cNvSpPr txBox="1"/>
            <p:nvPr/>
          </p:nvSpPr>
          <p:spPr>
            <a:xfrm>
              <a:off x="1408626" y="0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ほか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655B1ED5-8F41-7D42-B90D-79E94866AD83}"/>
                </a:ext>
              </a:extLst>
            </p:cNvPr>
            <p:cNvSpPr txBox="1"/>
            <p:nvPr/>
          </p:nvSpPr>
          <p:spPr>
            <a:xfrm>
              <a:off x="3955293" y="632664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ようい</a:t>
              </a: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0875760A-B71A-5F4C-8358-17BC74F62D08}"/>
              </a:ext>
            </a:extLst>
          </p:cNvPr>
          <p:cNvGrpSpPr/>
          <p:nvPr/>
        </p:nvGrpSpPr>
        <p:grpSpPr>
          <a:xfrm>
            <a:off x="1069727" y="2354862"/>
            <a:ext cx="6914955" cy="4284512"/>
            <a:chOff x="982384" y="2349606"/>
            <a:chExt cx="6393529" cy="3961436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6853261E-03C7-E348-A918-CCBC8052EA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5052" y="2374449"/>
              <a:ext cx="6390861" cy="3936593"/>
            </a:xfrm>
            <a:prstGeom prst="rect">
              <a:avLst/>
            </a:prstGeom>
          </p:spPr>
        </p:pic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080860C1-AB83-E94C-A54D-20280BF692A4}"/>
                </a:ext>
              </a:extLst>
            </p:cNvPr>
            <p:cNvGrpSpPr/>
            <p:nvPr/>
          </p:nvGrpSpPr>
          <p:grpSpPr>
            <a:xfrm>
              <a:off x="982384" y="2349606"/>
              <a:ext cx="1255243" cy="1158937"/>
              <a:chOff x="1106157" y="2359515"/>
              <a:chExt cx="1255243" cy="1158937"/>
            </a:xfrm>
          </p:grpSpPr>
          <p:sp>
            <p:nvSpPr>
              <p:cNvPr id="8" name="四角形: 角を丸くする 71">
                <a:extLst>
                  <a:ext uri="{FF2B5EF4-FFF2-40B4-BE49-F238E27FC236}">
                    <a16:creationId xmlns:a16="http://schemas.microsoft.com/office/drawing/2014/main" id="{F44C4F79-5A60-2241-9C66-148656AF2E0A}"/>
                  </a:ext>
                </a:extLst>
              </p:cNvPr>
              <p:cNvSpPr/>
              <p:nvPr/>
            </p:nvSpPr>
            <p:spPr>
              <a:xfrm>
                <a:off x="1943957" y="2359515"/>
                <a:ext cx="417443" cy="351835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四角形: 角を丸くする 71">
                <a:extLst>
                  <a:ext uri="{FF2B5EF4-FFF2-40B4-BE49-F238E27FC236}">
                    <a16:creationId xmlns:a16="http://schemas.microsoft.com/office/drawing/2014/main" id="{E489E307-61C4-0F4E-ACF2-A7171A91FD79}"/>
                  </a:ext>
                </a:extLst>
              </p:cNvPr>
              <p:cNvSpPr/>
              <p:nvPr/>
            </p:nvSpPr>
            <p:spPr>
              <a:xfrm>
                <a:off x="1106157" y="3305765"/>
                <a:ext cx="951243" cy="212687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1" name="四角形: 角を丸くする 71">
              <a:extLst>
                <a:ext uri="{FF2B5EF4-FFF2-40B4-BE49-F238E27FC236}">
                  <a16:creationId xmlns:a16="http://schemas.microsoft.com/office/drawing/2014/main" id="{24CA9D11-5271-5B42-828B-69529DFA10B0}"/>
                </a:ext>
              </a:extLst>
            </p:cNvPr>
            <p:cNvSpPr/>
            <p:nvPr/>
          </p:nvSpPr>
          <p:spPr>
            <a:xfrm>
              <a:off x="5149914" y="3115944"/>
              <a:ext cx="1166590" cy="31305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22" name="図 21">
            <a:extLst>
              <a:ext uri="{FF2B5EF4-FFF2-40B4-BE49-F238E27FC236}">
                <a16:creationId xmlns:a16="http://schemas.microsoft.com/office/drawing/2014/main" id="{3BBC9B35-71CA-4D46-86A0-0898E0D487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189" y="5729305"/>
            <a:ext cx="1342120" cy="1018718"/>
          </a:xfrm>
          <a:prstGeom prst="rect">
            <a:avLst/>
          </a:prstGeom>
        </p:spPr>
      </p:pic>
      <p:sp>
        <p:nvSpPr>
          <p:cNvPr id="23" name="吹き出し: 角を丸めた四角形 54">
            <a:extLst>
              <a:ext uri="{FF2B5EF4-FFF2-40B4-BE49-F238E27FC236}">
                <a16:creationId xmlns:a16="http://schemas.microsoft.com/office/drawing/2014/main" id="{30EA6E31-A447-FA41-9BA0-A69703EA8140}"/>
              </a:ext>
            </a:extLst>
          </p:cNvPr>
          <p:cNvSpPr/>
          <p:nvPr/>
        </p:nvSpPr>
        <p:spPr>
          <a:xfrm>
            <a:off x="4392341" y="5769101"/>
            <a:ext cx="2465659" cy="994376"/>
          </a:xfrm>
          <a:prstGeom prst="wedgeRoundRectCallout">
            <a:avLst>
              <a:gd name="adj1" fmla="val -60429"/>
              <a:gd name="adj2" fmla="val 23467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07864DD2-2440-9342-A998-AB67725B0AD5}"/>
              </a:ext>
            </a:extLst>
          </p:cNvPr>
          <p:cNvGrpSpPr/>
          <p:nvPr/>
        </p:nvGrpSpPr>
        <p:grpSpPr>
          <a:xfrm>
            <a:off x="4527205" y="5778457"/>
            <a:ext cx="2400369" cy="1015663"/>
            <a:chOff x="4497850" y="5933700"/>
            <a:chExt cx="3940472" cy="1015663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1922B3E4-3625-C548-906C-81FA6FA719E3}"/>
                </a:ext>
              </a:extLst>
            </p:cNvPr>
            <p:cNvSpPr txBox="1"/>
            <p:nvPr/>
          </p:nvSpPr>
          <p:spPr>
            <a:xfrm>
              <a:off x="4516957" y="5933700"/>
              <a:ext cx="392136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/>
                <a:t>動画の上にテキストが</a:t>
              </a:r>
              <a:endParaRPr kumimoji="1" lang="en-US" altLang="ja-JP" sz="16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1600"/>
                <a:t>表示されているね！</a:t>
              </a:r>
              <a:endParaRPr kumimoji="1" lang="en-US" altLang="ja-JP" sz="1600" dirty="0"/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E3B502AA-EC0A-204D-B72F-76EE9020F711}"/>
                </a:ext>
              </a:extLst>
            </p:cNvPr>
            <p:cNvSpPr txBox="1"/>
            <p:nvPr/>
          </p:nvSpPr>
          <p:spPr>
            <a:xfrm>
              <a:off x="4497850" y="5967154"/>
              <a:ext cx="87155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どうが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0D6F4AF5-7152-A24E-96A0-37CFF34B8391}"/>
                </a:ext>
              </a:extLst>
            </p:cNvPr>
            <p:cNvSpPr txBox="1"/>
            <p:nvPr/>
          </p:nvSpPr>
          <p:spPr>
            <a:xfrm>
              <a:off x="5422303" y="5967154"/>
              <a:ext cx="68208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うえ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D88F6693-6C46-394A-85EB-E80A5EBF3C9A}"/>
                </a:ext>
              </a:extLst>
            </p:cNvPr>
            <p:cNvSpPr txBox="1"/>
            <p:nvPr/>
          </p:nvSpPr>
          <p:spPr>
            <a:xfrm>
              <a:off x="4497850" y="6453566"/>
              <a:ext cx="106102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ひょうじ</a:t>
              </a:r>
            </a:p>
          </p:txBody>
        </p:sp>
      </p:grpSp>
      <p:pic>
        <p:nvPicPr>
          <p:cNvPr id="28" name="図 27">
            <a:extLst>
              <a:ext uri="{FF2B5EF4-FFF2-40B4-BE49-F238E27FC236}">
                <a16:creationId xmlns:a16="http://schemas.microsoft.com/office/drawing/2014/main" id="{0C606F82-F3CA-4348-BC2C-0065D337F1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5913" y="1279411"/>
            <a:ext cx="1075139" cy="1713353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A162128-2509-F949-9036-1D60BAF76340}"/>
              </a:ext>
            </a:extLst>
          </p:cNvPr>
          <p:cNvGrpSpPr/>
          <p:nvPr/>
        </p:nvGrpSpPr>
        <p:grpSpPr>
          <a:xfrm>
            <a:off x="2579377" y="1943522"/>
            <a:ext cx="4636220" cy="639522"/>
            <a:chOff x="1304754" y="1635556"/>
            <a:chExt cx="4636220" cy="639522"/>
          </a:xfrm>
        </p:grpSpPr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5313FE8A-A4CE-A040-9F93-E99760DED321}"/>
                </a:ext>
              </a:extLst>
            </p:cNvPr>
            <p:cNvGrpSpPr/>
            <p:nvPr/>
          </p:nvGrpSpPr>
          <p:grpSpPr>
            <a:xfrm>
              <a:off x="1304754" y="1635556"/>
              <a:ext cx="4636220" cy="639522"/>
              <a:chOff x="4211474" y="925874"/>
              <a:chExt cx="3828957" cy="1528013"/>
            </a:xfrm>
          </p:grpSpPr>
          <p:sp>
            <p:nvSpPr>
              <p:cNvPr id="35" name="吹き出し: 角を丸めた四角形 19">
                <a:extLst>
                  <a:ext uri="{FF2B5EF4-FFF2-40B4-BE49-F238E27FC236}">
                    <a16:creationId xmlns:a16="http://schemas.microsoft.com/office/drawing/2014/main" id="{FC87595A-AD17-4B43-8AAF-5751CF70CE6E}"/>
                  </a:ext>
                </a:extLst>
              </p:cNvPr>
              <p:cNvSpPr/>
              <p:nvPr/>
            </p:nvSpPr>
            <p:spPr>
              <a:xfrm>
                <a:off x="4211474" y="1011509"/>
                <a:ext cx="3723350" cy="1442378"/>
              </a:xfrm>
              <a:prstGeom prst="wedgeRoundRectCallout">
                <a:avLst>
                  <a:gd name="adj1" fmla="val 58176"/>
                  <a:gd name="adj2" fmla="val -224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90483D38-9724-F74F-86A5-358D153FF846}"/>
                  </a:ext>
                </a:extLst>
              </p:cNvPr>
              <p:cNvSpPr txBox="1"/>
              <p:nvPr/>
            </p:nvSpPr>
            <p:spPr>
              <a:xfrm>
                <a:off x="4331507" y="925874"/>
                <a:ext cx="3708924" cy="1250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en-US" altLang="ja-JP" sz="1600" dirty="0"/>
                  <a:t>YouTuber</a:t>
                </a:r>
                <a:r>
                  <a:rPr kumimoji="1" lang="ja-JP" altLang="en-US" sz="1600"/>
                  <a:t>風の編集をする時などに使えるよ。</a:t>
                </a:r>
                <a:endParaRPr kumimoji="1" lang="en-US" altLang="ja-JP" sz="1600" dirty="0"/>
              </a:p>
            </p:txBody>
          </p:sp>
        </p:grp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B06DCA44-8506-7542-9D30-2BFC15FED0A3}"/>
                </a:ext>
              </a:extLst>
            </p:cNvPr>
            <p:cNvSpPr txBox="1"/>
            <p:nvPr/>
          </p:nvSpPr>
          <p:spPr>
            <a:xfrm>
              <a:off x="2232749" y="1689065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ふう</a:t>
              </a: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573A96B7-BAFE-F04F-BBBC-89FE221311D7}"/>
                </a:ext>
              </a:extLst>
            </p:cNvPr>
            <p:cNvSpPr txBox="1"/>
            <p:nvPr/>
          </p:nvSpPr>
          <p:spPr>
            <a:xfrm>
              <a:off x="2617009" y="1689065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へんしゅう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3172D412-5D4F-AD4A-8A3C-88AD79A35C45}"/>
                </a:ext>
              </a:extLst>
            </p:cNvPr>
            <p:cNvSpPr txBox="1"/>
            <p:nvPr/>
          </p:nvSpPr>
          <p:spPr>
            <a:xfrm>
              <a:off x="3615347" y="1689065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とき</a:t>
              </a: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BAD06553-1734-624F-B123-51D1A926A366}"/>
                </a:ext>
              </a:extLst>
            </p:cNvPr>
            <p:cNvSpPr txBox="1"/>
            <p:nvPr/>
          </p:nvSpPr>
          <p:spPr>
            <a:xfrm>
              <a:off x="4440514" y="1689065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つか</a:t>
              </a:r>
            </a:p>
          </p:txBody>
        </p:sp>
      </p:grpSp>
      <p:sp>
        <p:nvSpPr>
          <p:cNvPr id="34" name="タイトル 2">
            <a:extLst>
              <a:ext uri="{FF2B5EF4-FFF2-40B4-BE49-F238E27FC236}">
                <a16:creationId xmlns:a16="http://schemas.microsoft.com/office/drawing/2014/main" id="{181595B1-2671-584F-BAC9-27037C2C5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927" y="199359"/>
            <a:ext cx="7249886" cy="746846"/>
          </a:xfrm>
        </p:spPr>
        <p:txBody>
          <a:bodyPr rtlCol="0"/>
          <a:lstStyle/>
          <a:p>
            <a:r>
              <a:rPr lang="ja-JP" altLang="en-US"/>
              <a:t>テキストの紹介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F7CD0C22-842F-DA43-BCFB-07D898FC1182}"/>
              </a:ext>
            </a:extLst>
          </p:cNvPr>
          <p:cNvSpPr txBox="1"/>
          <p:nvPr/>
        </p:nvSpPr>
        <p:spPr>
          <a:xfrm>
            <a:off x="1609867" y="13390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しょうかい</a:t>
            </a:r>
          </a:p>
        </p:txBody>
      </p:sp>
    </p:spTree>
    <p:extLst>
      <p:ext uri="{BB962C8B-B14F-4D97-AF65-F5344CB8AC3E}">
        <p14:creationId xmlns:p14="http://schemas.microsoft.com/office/powerpoint/2010/main" val="1194843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42A143-CA5C-284C-A0FB-D30AEDB80094}"/>
              </a:ext>
            </a:extLst>
          </p:cNvPr>
          <p:cNvSpPr txBox="1"/>
          <p:nvPr/>
        </p:nvSpPr>
        <p:spPr>
          <a:xfrm>
            <a:off x="1431235" y="365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55A1FF5-5A14-744B-B0A3-AF84715BBF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321" y="2152054"/>
            <a:ext cx="7921486" cy="255389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AD2BBAE-012D-E645-972E-5E72289EC1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70" y="4954028"/>
            <a:ext cx="1090465" cy="1847439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6D7D5791-894F-A645-B69F-96AD62A768A1}"/>
              </a:ext>
            </a:extLst>
          </p:cNvPr>
          <p:cNvGrpSpPr/>
          <p:nvPr/>
        </p:nvGrpSpPr>
        <p:grpSpPr>
          <a:xfrm>
            <a:off x="1705498" y="4954027"/>
            <a:ext cx="5719031" cy="1631001"/>
            <a:chOff x="1577632" y="4934879"/>
            <a:chExt cx="9300624" cy="2079539"/>
          </a:xfrm>
        </p:grpSpPr>
        <p:sp>
          <p:nvSpPr>
            <p:cNvPr id="10" name="吹き出し: 角を丸めた四角形 60">
              <a:extLst>
                <a:ext uri="{FF2B5EF4-FFF2-40B4-BE49-F238E27FC236}">
                  <a16:creationId xmlns:a16="http://schemas.microsoft.com/office/drawing/2014/main" id="{B33481E9-7D67-B74A-9408-07AFE3A21338}"/>
                </a:ext>
              </a:extLst>
            </p:cNvPr>
            <p:cNvSpPr/>
            <p:nvPr/>
          </p:nvSpPr>
          <p:spPr>
            <a:xfrm>
              <a:off x="1577632" y="4934879"/>
              <a:ext cx="9300624" cy="2079539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379D126A-3E8B-BD4D-BEF3-2ABB66C1214F}"/>
                </a:ext>
              </a:extLst>
            </p:cNvPr>
            <p:cNvSpPr txBox="1"/>
            <p:nvPr/>
          </p:nvSpPr>
          <p:spPr>
            <a:xfrm>
              <a:off x="1773712" y="4934879"/>
              <a:ext cx="8150895" cy="1922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b="1">
                  <a:solidFill>
                    <a:schemeClr val="accent4"/>
                  </a:solidFill>
                </a:rPr>
                <a:t>紹介したテンプレートは全て位置や大きさを</a:t>
              </a:r>
              <a:endParaRPr kumimoji="1" lang="en-US" altLang="ja-JP" sz="1600" b="1" dirty="0">
                <a:solidFill>
                  <a:schemeClr val="accent4"/>
                </a:solidFill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b="1">
                  <a:solidFill>
                    <a:schemeClr val="accent4"/>
                  </a:solidFill>
                </a:rPr>
                <a:t>自由に変えることができる</a:t>
              </a:r>
              <a:r>
                <a:rPr kumimoji="1" lang="ja-JP" altLang="en-US" sz="1600"/>
                <a:t>よ！</a:t>
              </a:r>
              <a:endParaRPr kumimoji="1" lang="en-US" altLang="ja-JP" sz="16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1600"/>
                <a:t>このあとは実際に</a:t>
              </a:r>
              <a:r>
                <a:rPr kumimoji="1" lang="en-US" altLang="ja-JP" sz="1600" dirty="0" err="1"/>
                <a:t>Filmora</a:t>
              </a:r>
              <a:r>
                <a:rPr kumimoji="1" lang="ja-JP" altLang="en-US" sz="1600"/>
                <a:t>を使って見てみよう！</a:t>
              </a:r>
              <a:endParaRPr kumimoji="1" lang="en-US" altLang="ja-JP" sz="1600" dirty="0"/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8482AE0-85CF-F949-9065-F162EDD12DDF}"/>
              </a:ext>
            </a:extLst>
          </p:cNvPr>
          <p:cNvGrpSpPr/>
          <p:nvPr/>
        </p:nvGrpSpPr>
        <p:grpSpPr>
          <a:xfrm>
            <a:off x="1213075" y="794278"/>
            <a:ext cx="6853158" cy="1246495"/>
            <a:chOff x="1989452" y="-15263"/>
            <a:chExt cx="6853158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989452" y="-15263"/>
              <a:ext cx="6853158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コールアウト</a:t>
              </a:r>
              <a:r>
                <a:rPr kumimoji="1" lang="ja-JP" altLang="en-US" sz="2000"/>
                <a:t>」では、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動きのあるオシャレなテキストを入れることができます。</a:t>
              </a:r>
              <a:endParaRPr kumimoji="1" lang="en-US" altLang="ja-JP" sz="2000" dirty="0"/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5CA23914-00CA-DD44-8B75-065D1EEB9AE1}"/>
                </a:ext>
              </a:extLst>
            </p:cNvPr>
            <p:cNvSpPr txBox="1"/>
            <p:nvPr/>
          </p:nvSpPr>
          <p:spPr>
            <a:xfrm>
              <a:off x="2003959" y="682272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うご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C78195EC-A028-C143-8794-F3CA51ADBF09}"/>
                </a:ext>
              </a:extLst>
            </p:cNvPr>
            <p:cNvSpPr txBox="1"/>
            <p:nvPr/>
          </p:nvSpPr>
          <p:spPr>
            <a:xfrm>
              <a:off x="5852322" y="671113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い</a:t>
              </a:r>
            </a:p>
          </p:txBody>
        </p:sp>
      </p:grp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773E837-3D83-5B4E-8FEF-886D9E84D3CE}"/>
              </a:ext>
            </a:extLst>
          </p:cNvPr>
          <p:cNvSpPr txBox="1"/>
          <p:nvPr/>
        </p:nvSpPr>
        <p:spPr>
          <a:xfrm>
            <a:off x="1817688" y="5018356"/>
            <a:ext cx="76174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solidFill>
                  <a:schemeClr val="accent4"/>
                </a:solidFill>
              </a:rPr>
              <a:t>しょうかい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AA92FAE-E16D-F647-B443-80D031EB0515}"/>
              </a:ext>
            </a:extLst>
          </p:cNvPr>
          <p:cNvSpPr txBox="1"/>
          <p:nvPr/>
        </p:nvSpPr>
        <p:spPr>
          <a:xfrm>
            <a:off x="4033270" y="5018356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solidFill>
                  <a:schemeClr val="accent4"/>
                </a:solidFill>
              </a:rPr>
              <a:t>すべ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5817613-0D21-1944-AC59-3E26D491C48E}"/>
              </a:ext>
            </a:extLst>
          </p:cNvPr>
          <p:cNvSpPr txBox="1"/>
          <p:nvPr/>
        </p:nvSpPr>
        <p:spPr>
          <a:xfrm>
            <a:off x="4500064" y="5018356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solidFill>
                  <a:schemeClr val="accent4"/>
                </a:solidFill>
              </a:rPr>
              <a:t>いち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753EA31-B5AA-2B42-956D-B9D013DAE243}"/>
              </a:ext>
            </a:extLst>
          </p:cNvPr>
          <p:cNvSpPr txBox="1"/>
          <p:nvPr/>
        </p:nvSpPr>
        <p:spPr>
          <a:xfrm>
            <a:off x="5063290" y="5018356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solidFill>
                  <a:schemeClr val="accent4"/>
                </a:solidFill>
              </a:rPr>
              <a:t>おお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0476DA3-FA74-4649-A4C7-127C34B7FA20}"/>
              </a:ext>
            </a:extLst>
          </p:cNvPr>
          <p:cNvSpPr txBox="1"/>
          <p:nvPr/>
        </p:nvSpPr>
        <p:spPr>
          <a:xfrm>
            <a:off x="1796676" y="5478633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solidFill>
                  <a:schemeClr val="accent4"/>
                </a:solidFill>
              </a:rPr>
              <a:t>じゆう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F99BDD1-135D-4545-8301-B8F8B56C999E}"/>
              </a:ext>
            </a:extLst>
          </p:cNvPr>
          <p:cNvSpPr txBox="1"/>
          <p:nvPr/>
        </p:nvSpPr>
        <p:spPr>
          <a:xfrm>
            <a:off x="2470753" y="5490776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solidFill>
                  <a:schemeClr val="accent4"/>
                </a:solidFill>
              </a:rPr>
              <a:t>か</a:t>
            </a:r>
          </a:p>
        </p:txBody>
      </p:sp>
      <p:sp>
        <p:nvSpPr>
          <p:cNvPr id="20" name="四角形: 角を丸くする 71">
            <a:extLst>
              <a:ext uri="{FF2B5EF4-FFF2-40B4-BE49-F238E27FC236}">
                <a16:creationId xmlns:a16="http://schemas.microsoft.com/office/drawing/2014/main" id="{10F0D3F9-51DA-1541-8183-8A0E19124ADE}"/>
              </a:ext>
            </a:extLst>
          </p:cNvPr>
          <p:cNvSpPr/>
          <p:nvPr/>
        </p:nvSpPr>
        <p:spPr>
          <a:xfrm>
            <a:off x="563507" y="4166040"/>
            <a:ext cx="1166590" cy="24439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1" name="四角形: 角を丸くする 71">
            <a:extLst>
              <a:ext uri="{FF2B5EF4-FFF2-40B4-BE49-F238E27FC236}">
                <a16:creationId xmlns:a16="http://schemas.microsoft.com/office/drawing/2014/main" id="{CF03BE0E-A05C-FC44-94F5-3EDA590DEF28}"/>
              </a:ext>
            </a:extLst>
          </p:cNvPr>
          <p:cNvSpPr/>
          <p:nvPr/>
        </p:nvSpPr>
        <p:spPr>
          <a:xfrm>
            <a:off x="1640564" y="2202292"/>
            <a:ext cx="312225" cy="3130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D804C71-641E-DD4D-9295-8B65E92EDF9C}"/>
              </a:ext>
            </a:extLst>
          </p:cNvPr>
          <p:cNvSpPr txBox="1"/>
          <p:nvPr/>
        </p:nvSpPr>
        <p:spPr>
          <a:xfrm>
            <a:off x="2816078" y="5969689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じっさい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A4D9E21-176D-F949-AFF6-07C5F6BEC78C}"/>
              </a:ext>
            </a:extLst>
          </p:cNvPr>
          <p:cNvSpPr txBox="1"/>
          <p:nvPr/>
        </p:nvSpPr>
        <p:spPr>
          <a:xfrm>
            <a:off x="3462409" y="5969689"/>
            <a:ext cx="76174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フィモーラ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26D01AC3-F3F7-7345-9154-AB4E45C3674E}"/>
              </a:ext>
            </a:extLst>
          </p:cNvPr>
          <p:cNvSpPr txBox="1"/>
          <p:nvPr/>
        </p:nvSpPr>
        <p:spPr>
          <a:xfrm>
            <a:off x="4224156" y="5969689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つか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069E791-E876-8747-A456-83D43638732E}"/>
              </a:ext>
            </a:extLst>
          </p:cNvPr>
          <p:cNvSpPr txBox="1"/>
          <p:nvPr/>
        </p:nvSpPr>
        <p:spPr>
          <a:xfrm>
            <a:off x="4913249" y="5969689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み</a:t>
            </a:r>
          </a:p>
        </p:txBody>
      </p:sp>
      <p:sp>
        <p:nvSpPr>
          <p:cNvPr id="26" name="タイトル 2">
            <a:extLst>
              <a:ext uri="{FF2B5EF4-FFF2-40B4-BE49-F238E27FC236}">
                <a16:creationId xmlns:a16="http://schemas.microsoft.com/office/drawing/2014/main" id="{FA5C3F64-AEA3-7249-A9BD-792582C74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770" y="198629"/>
            <a:ext cx="7249886" cy="746846"/>
          </a:xfrm>
        </p:spPr>
        <p:txBody>
          <a:bodyPr rtlCol="0"/>
          <a:lstStyle/>
          <a:p>
            <a:r>
              <a:rPr lang="ja-JP" altLang="en-US"/>
              <a:t>テキストの紹介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5D2F8F4-DE18-8E41-8552-BB21019AC05E}"/>
              </a:ext>
            </a:extLst>
          </p:cNvPr>
          <p:cNvSpPr txBox="1"/>
          <p:nvPr/>
        </p:nvSpPr>
        <p:spPr>
          <a:xfrm>
            <a:off x="1652710" y="13317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しょうかい</a:t>
            </a:r>
          </a:p>
        </p:txBody>
      </p:sp>
    </p:spTree>
    <p:extLst>
      <p:ext uri="{BB962C8B-B14F-4D97-AF65-F5344CB8AC3E}">
        <p14:creationId xmlns:p14="http://schemas.microsoft.com/office/powerpoint/2010/main" val="369801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テキストの入れ方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2407258" y="1457494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い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4B0345E2-5165-6846-BC29-6988AC595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903B133-101F-BC4A-8AFB-DDC6EE874606}"/>
              </a:ext>
            </a:extLst>
          </p:cNvPr>
          <p:cNvSpPr txBox="1"/>
          <p:nvPr/>
        </p:nvSpPr>
        <p:spPr>
          <a:xfrm>
            <a:off x="3130533" y="1457494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かた</a:t>
            </a:r>
          </a:p>
        </p:txBody>
      </p:sp>
    </p:spTree>
    <p:extLst>
      <p:ext uri="{BB962C8B-B14F-4D97-AF65-F5344CB8AC3E}">
        <p14:creationId xmlns:p14="http://schemas.microsoft.com/office/powerpoint/2010/main" val="2022269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F271EF-8332-1149-BD28-ABBE29DB0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Filmora</a:t>
            </a:r>
            <a:r>
              <a:rPr lang="ja-JP" altLang="en-US"/>
              <a:t>を立ち上げよう</a:t>
            </a:r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074F118-F926-A446-895D-69F79A8EB08A}"/>
              </a:ext>
            </a:extLst>
          </p:cNvPr>
          <p:cNvSpPr txBox="1"/>
          <p:nvPr/>
        </p:nvSpPr>
        <p:spPr>
          <a:xfrm>
            <a:off x="503700" y="37204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フィモーラ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80A179DD-CF32-0440-B4E7-92F678806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996" y="3100181"/>
            <a:ext cx="2209800" cy="1790700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9A890C7F-4AFD-0449-B7C5-7DAACF58F335}"/>
              </a:ext>
            </a:extLst>
          </p:cNvPr>
          <p:cNvGrpSpPr/>
          <p:nvPr/>
        </p:nvGrpSpPr>
        <p:grpSpPr>
          <a:xfrm>
            <a:off x="3315740" y="3100181"/>
            <a:ext cx="5536858" cy="2477601"/>
            <a:chOff x="3250095" y="1570077"/>
            <a:chExt cx="5237921" cy="247760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5FD6192F-3C60-914D-A8E5-92DC4946F8CD}"/>
                </a:ext>
              </a:extLst>
            </p:cNvPr>
            <p:cNvSpPr txBox="1"/>
            <p:nvPr/>
          </p:nvSpPr>
          <p:spPr>
            <a:xfrm>
              <a:off x="3250095" y="1570077"/>
              <a:ext cx="5237921" cy="24776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dirty="0" err="1">
                  <a:latin typeface="Meiryo" panose="020B0604030504040204" pitchFamily="34" charset="-128"/>
                </a:rPr>
                <a:t>Filmora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を立ち上げます。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パソコンの「</a:t>
              </a:r>
              <a:r>
                <a:rPr kumimoji="1" lang="en-US" altLang="ja-JP" sz="2000" b="1" dirty="0" err="1">
                  <a:solidFill>
                    <a:schemeClr val="accent4"/>
                  </a:solidFill>
                  <a:latin typeface="Meiryo" panose="020B0604030504040204" pitchFamily="34" charset="-128"/>
                </a:rPr>
                <a:t>Wondershare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 </a:t>
              </a:r>
              <a:r>
                <a:rPr kumimoji="1" lang="en-US" altLang="ja-JP" sz="2000" b="1" dirty="0" err="1">
                  <a:solidFill>
                    <a:schemeClr val="accent4"/>
                  </a:solidFill>
                  <a:latin typeface="Meiryo" panose="020B0604030504040204" pitchFamily="34" charset="-128"/>
                </a:rPr>
                <a:t>Filmora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 X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」の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アイコンをダブルクリックしましょう。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63A1A8C-FF26-144B-99D1-251BC3C0D48D}"/>
                </a:ext>
              </a:extLst>
            </p:cNvPr>
            <p:cNvSpPr txBox="1"/>
            <p:nvPr/>
          </p:nvSpPr>
          <p:spPr>
            <a:xfrm>
              <a:off x="3360536" y="1659899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フィモーラ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5EAD8D7-DD95-DD45-B85F-F3590A8E5E2E}"/>
                </a:ext>
              </a:extLst>
            </p:cNvPr>
            <p:cNvSpPr txBox="1"/>
            <p:nvPr/>
          </p:nvSpPr>
          <p:spPr>
            <a:xfrm>
              <a:off x="4506022" y="16598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た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EC1E0BE0-9316-8747-A33B-57AC05509B64}"/>
                </a:ext>
              </a:extLst>
            </p:cNvPr>
            <p:cNvSpPr txBox="1"/>
            <p:nvPr/>
          </p:nvSpPr>
          <p:spPr>
            <a:xfrm>
              <a:off x="4982094" y="16598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あ</a:t>
              </a: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72A9AFB-3234-074F-B054-D088D603661D}"/>
              </a:ext>
            </a:extLst>
          </p:cNvPr>
          <p:cNvSpPr txBox="1"/>
          <p:nvPr/>
        </p:nvSpPr>
        <p:spPr>
          <a:xfrm>
            <a:off x="2007821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た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19AC3BA-80D9-2F43-92CC-DB1A478F638E}"/>
              </a:ext>
            </a:extLst>
          </p:cNvPr>
          <p:cNvSpPr txBox="1"/>
          <p:nvPr/>
        </p:nvSpPr>
        <p:spPr>
          <a:xfrm>
            <a:off x="2611695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あ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6ACFBC45-8D4E-CB43-B456-D43300F93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7739" y="1028826"/>
            <a:ext cx="1062095" cy="1692565"/>
          </a:xfrm>
          <a:prstGeom prst="rect">
            <a:avLst/>
          </a:prstGeom>
        </p:spPr>
      </p:pic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BD54C040-0AB4-704B-B538-2A5DAD0EC384}"/>
              </a:ext>
            </a:extLst>
          </p:cNvPr>
          <p:cNvGrpSpPr/>
          <p:nvPr/>
        </p:nvGrpSpPr>
        <p:grpSpPr>
          <a:xfrm>
            <a:off x="2539370" y="1392421"/>
            <a:ext cx="2032297" cy="1204538"/>
            <a:chOff x="851570" y="578597"/>
            <a:chExt cx="3849450" cy="1204538"/>
          </a:xfrm>
        </p:grpSpPr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D252C8A3-90F7-E541-A6D2-038C079F343A}"/>
                </a:ext>
              </a:extLst>
            </p:cNvPr>
            <p:cNvGrpSpPr/>
            <p:nvPr/>
          </p:nvGrpSpPr>
          <p:grpSpPr>
            <a:xfrm>
              <a:off x="851570" y="578597"/>
              <a:ext cx="3849450" cy="1204538"/>
              <a:chOff x="1668745" y="343700"/>
              <a:chExt cx="3849450" cy="2186225"/>
            </a:xfrm>
          </p:grpSpPr>
          <p:sp>
            <p:nvSpPr>
              <p:cNvPr id="35" name="吹き出し: 角を丸めた四角形 27">
                <a:extLst>
                  <a:ext uri="{FF2B5EF4-FFF2-40B4-BE49-F238E27FC236}">
                    <a16:creationId xmlns:a16="http://schemas.microsoft.com/office/drawing/2014/main" id="{B6B2E281-81BC-284E-AEDF-30C44F55A489}"/>
                  </a:ext>
                </a:extLst>
              </p:cNvPr>
              <p:cNvSpPr/>
              <p:nvPr/>
            </p:nvSpPr>
            <p:spPr>
              <a:xfrm>
                <a:off x="1668745" y="343700"/>
                <a:ext cx="3769940" cy="2186225"/>
              </a:xfrm>
              <a:prstGeom prst="wedgeRoundRectCallout">
                <a:avLst>
                  <a:gd name="adj1" fmla="val 60687"/>
                  <a:gd name="adj2" fmla="val -14696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EE8D458B-A619-3243-AE1B-20E978A9BB80}"/>
                  </a:ext>
                </a:extLst>
              </p:cNvPr>
              <p:cNvSpPr txBox="1"/>
              <p:nvPr/>
            </p:nvSpPr>
            <p:spPr>
              <a:xfrm>
                <a:off x="1748256" y="477027"/>
                <a:ext cx="3769939" cy="2052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/>
                  <a:t>まず、</a:t>
                </a:r>
                <a:r>
                  <a:rPr kumimoji="1" lang="en-US" altLang="ja-JP" dirty="0" err="1"/>
                  <a:t>Filmora</a:t>
                </a:r>
                <a:r>
                  <a:rPr kumimoji="1" lang="ja-JP" altLang="en-US"/>
                  <a:t>を</a:t>
                </a:r>
                <a:endParaRPr kumimoji="1" lang="en-US" altLang="ja-JP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/>
                  <a:t>立ち上げよう！</a:t>
                </a:r>
                <a:endParaRPr kumimoji="1" lang="en-US" altLang="ja-JP" dirty="0"/>
              </a:p>
            </p:txBody>
          </p:sp>
        </p:grpSp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CB046755-8590-8341-9735-3AC5AD804C48}"/>
                </a:ext>
              </a:extLst>
            </p:cNvPr>
            <p:cNvGrpSpPr/>
            <p:nvPr/>
          </p:nvGrpSpPr>
          <p:grpSpPr>
            <a:xfrm>
              <a:off x="1089719" y="790335"/>
              <a:ext cx="2680496" cy="706476"/>
              <a:chOff x="1089719" y="790335"/>
              <a:chExt cx="2680496" cy="706476"/>
            </a:xfrm>
          </p:grpSpPr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D9E3A301-34E2-1044-825D-E574B864FA80}"/>
                  </a:ext>
                </a:extLst>
              </p:cNvPr>
              <p:cNvSpPr txBox="1"/>
              <p:nvPr/>
            </p:nvSpPr>
            <p:spPr>
              <a:xfrm>
                <a:off x="2213721" y="790335"/>
                <a:ext cx="155649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latin typeface="+mn-ea"/>
                  </a:rPr>
                  <a:t>フィモーラ</a:t>
                </a:r>
                <a:endParaRPr kumimoji="1" lang="ja-JP" altLang="en-US" sz="900" dirty="0">
                  <a:latin typeface="+mn-ea"/>
                </a:endParaRPr>
              </a:p>
            </p:txBody>
          </p:sp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F521FF5E-A131-6449-9EAD-2635BAA6CC04}"/>
                  </a:ext>
                </a:extLst>
              </p:cNvPr>
              <p:cNvSpPr txBox="1"/>
              <p:nvPr/>
            </p:nvSpPr>
            <p:spPr>
              <a:xfrm>
                <a:off x="1089719" y="1265979"/>
                <a:ext cx="300083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/>
                  <a:t>た</a:t>
                </a:r>
              </a:p>
            </p:txBody>
          </p:sp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DF0A4014-6739-C04B-984F-4FCFEA6C24D5}"/>
                  </a:ext>
                </a:extLst>
              </p:cNvPr>
              <p:cNvSpPr txBox="1"/>
              <p:nvPr/>
            </p:nvSpPr>
            <p:spPr>
              <a:xfrm>
                <a:off x="1922795" y="1265979"/>
                <a:ext cx="58185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900"/>
                  <a:t>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18498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CFB2749-E2E9-8A4E-A695-A2B45B9CF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1908" y="2973684"/>
            <a:ext cx="5105858" cy="3119175"/>
          </a:xfrm>
          <a:prstGeom prst="rect">
            <a:avLst/>
          </a:prstGeom>
        </p:spPr>
      </p:pic>
      <p:sp>
        <p:nvSpPr>
          <p:cNvPr id="8" name="四角形: 角を丸くする 8">
            <a:extLst>
              <a:ext uri="{FF2B5EF4-FFF2-40B4-BE49-F238E27FC236}">
                <a16:creationId xmlns:a16="http://schemas.microsoft.com/office/drawing/2014/main" id="{6549C956-BA4C-1F4C-B243-9D87452C29A2}"/>
              </a:ext>
            </a:extLst>
          </p:cNvPr>
          <p:cNvSpPr/>
          <p:nvPr/>
        </p:nvSpPr>
        <p:spPr>
          <a:xfrm>
            <a:off x="5185029" y="3572599"/>
            <a:ext cx="2567493" cy="9397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21F96EBF-F044-6640-AED5-05BCA80490D6}"/>
              </a:ext>
            </a:extLst>
          </p:cNvPr>
          <p:cNvCxnSpPr>
            <a:cxnSpLocks/>
          </p:cNvCxnSpPr>
          <p:nvPr/>
        </p:nvCxnSpPr>
        <p:spPr>
          <a:xfrm>
            <a:off x="931081" y="2305581"/>
            <a:ext cx="320359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624EBE0A-9DF7-784E-863E-61DFD1534AC5}"/>
              </a:ext>
            </a:extLst>
          </p:cNvPr>
          <p:cNvCxnSpPr>
            <a:cxnSpLocks/>
          </p:cNvCxnSpPr>
          <p:nvPr/>
        </p:nvCxnSpPr>
        <p:spPr>
          <a:xfrm>
            <a:off x="3540418" y="2305581"/>
            <a:ext cx="1644611" cy="12464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2C0EBBE0-33C2-D54E-A453-10F30CEAFBF8}"/>
              </a:ext>
            </a:extLst>
          </p:cNvPr>
          <p:cNvGrpSpPr/>
          <p:nvPr/>
        </p:nvGrpSpPr>
        <p:grpSpPr>
          <a:xfrm>
            <a:off x="665678" y="1619357"/>
            <a:ext cx="4031873" cy="1246495"/>
            <a:chOff x="669147" y="1727189"/>
            <a:chExt cx="4031873" cy="1246495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D585AA22-1EFF-E049-A16A-C41B1C51CA86}"/>
                </a:ext>
              </a:extLst>
            </p:cNvPr>
            <p:cNvSpPr txBox="1"/>
            <p:nvPr/>
          </p:nvSpPr>
          <p:spPr>
            <a:xfrm>
              <a:off x="669147" y="1727189"/>
              <a:ext cx="4031873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新しいプロジェクトを作成</a:t>
              </a:r>
              <a:r>
                <a:rPr kumimoji="1" lang="ja-JP" altLang="en-US" sz="2000"/>
                <a:t>」を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クリックしましょう。</a:t>
              </a:r>
              <a:endParaRPr kumimoji="1" lang="en-US" altLang="ja-JP" sz="2000" dirty="0"/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7A222FC2-B381-554C-8BAC-122253F6DF4D}"/>
                </a:ext>
              </a:extLst>
            </p:cNvPr>
            <p:cNvSpPr txBox="1"/>
            <p:nvPr/>
          </p:nvSpPr>
          <p:spPr>
            <a:xfrm>
              <a:off x="899019" y="1791488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あたら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D1C7F48F-FD46-4641-A3A4-9173E33D34C9}"/>
                </a:ext>
              </a:extLst>
            </p:cNvPr>
            <p:cNvSpPr txBox="1"/>
            <p:nvPr/>
          </p:nvSpPr>
          <p:spPr>
            <a:xfrm>
              <a:off x="3540418" y="1791488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さくせい</a:t>
              </a:r>
            </a:p>
          </p:txBody>
        </p:sp>
      </p:grpSp>
      <p:sp>
        <p:nvSpPr>
          <p:cNvPr id="27" name="タイトル 1">
            <a:extLst>
              <a:ext uri="{FF2B5EF4-FFF2-40B4-BE49-F238E27FC236}">
                <a16:creationId xmlns:a16="http://schemas.microsoft.com/office/drawing/2014/main" id="{8544A40C-2E7F-EE4D-A44E-9099D1DBF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 err="1"/>
              <a:t>Filmora</a:t>
            </a:r>
            <a:r>
              <a:rPr lang="ja-JP" altLang="en-US"/>
              <a:t>を立ち上げよう</a:t>
            </a:r>
            <a:endParaRPr kumimoji="1" lang="ja-JP" altLang="en-US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559E203-633E-3C45-B715-CE342DCACD63}"/>
              </a:ext>
            </a:extLst>
          </p:cNvPr>
          <p:cNvSpPr txBox="1"/>
          <p:nvPr/>
        </p:nvSpPr>
        <p:spPr>
          <a:xfrm>
            <a:off x="503700" y="37204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フィモーラ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750F9A3-46F1-4C42-A2AE-8EE8287A2714}"/>
              </a:ext>
            </a:extLst>
          </p:cNvPr>
          <p:cNvSpPr txBox="1"/>
          <p:nvPr/>
        </p:nvSpPr>
        <p:spPr>
          <a:xfrm>
            <a:off x="2007821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た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A5ADF297-EA60-404D-878E-F27008D4FE52}"/>
              </a:ext>
            </a:extLst>
          </p:cNvPr>
          <p:cNvSpPr txBox="1"/>
          <p:nvPr/>
        </p:nvSpPr>
        <p:spPr>
          <a:xfrm>
            <a:off x="2611695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あ</a:t>
            </a:r>
          </a:p>
        </p:txBody>
      </p:sp>
    </p:spTree>
    <p:extLst>
      <p:ext uri="{BB962C8B-B14F-4D97-AF65-F5344CB8AC3E}">
        <p14:creationId xmlns:p14="http://schemas.microsoft.com/office/powerpoint/2010/main" val="4872591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EB6E894-41F0-184D-A3F0-9EE79EA529F2}"/>
              </a:ext>
            </a:extLst>
          </p:cNvPr>
          <p:cNvGrpSpPr/>
          <p:nvPr/>
        </p:nvGrpSpPr>
        <p:grpSpPr>
          <a:xfrm>
            <a:off x="922080" y="2048799"/>
            <a:ext cx="7452883" cy="4143279"/>
            <a:chOff x="438787" y="2277399"/>
            <a:chExt cx="6061404" cy="4143279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B50E3E32-732E-2646-8A36-5684F907B0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8787" y="2277399"/>
              <a:ext cx="6061404" cy="4143279"/>
            </a:xfrm>
            <a:prstGeom prst="rect">
              <a:avLst/>
            </a:prstGeom>
          </p:spPr>
        </p:pic>
        <p:sp>
          <p:nvSpPr>
            <p:cNvPr id="26" name="四角形: 角を丸くする 71">
              <a:extLst>
                <a:ext uri="{FF2B5EF4-FFF2-40B4-BE49-F238E27FC236}">
                  <a16:creationId xmlns:a16="http://schemas.microsoft.com/office/drawing/2014/main" id="{BBA025BC-E5E0-F54F-9F48-A9F901FB6EB4}"/>
                </a:ext>
              </a:extLst>
            </p:cNvPr>
            <p:cNvSpPr/>
            <p:nvPr/>
          </p:nvSpPr>
          <p:spPr>
            <a:xfrm>
              <a:off x="449375" y="3209616"/>
              <a:ext cx="1383799" cy="21938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四角形: 角を丸くする 71">
              <a:extLst>
                <a:ext uri="{FF2B5EF4-FFF2-40B4-BE49-F238E27FC236}">
                  <a16:creationId xmlns:a16="http://schemas.microsoft.com/office/drawing/2014/main" id="{BAE0E8AE-3296-2743-BFB2-3CD61C0AD7EC}"/>
                </a:ext>
              </a:extLst>
            </p:cNvPr>
            <p:cNvSpPr/>
            <p:nvPr/>
          </p:nvSpPr>
          <p:spPr>
            <a:xfrm>
              <a:off x="449376" y="2277399"/>
              <a:ext cx="365633" cy="31305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8" name="四角形: 角を丸くする 71">
              <a:extLst>
                <a:ext uri="{FF2B5EF4-FFF2-40B4-BE49-F238E27FC236}">
                  <a16:creationId xmlns:a16="http://schemas.microsoft.com/office/drawing/2014/main" id="{148E92B4-BC2E-0F46-9A35-DAAE566CC200}"/>
                </a:ext>
              </a:extLst>
            </p:cNvPr>
            <p:cNvSpPr/>
            <p:nvPr/>
          </p:nvSpPr>
          <p:spPr>
            <a:xfrm>
              <a:off x="1990175" y="3006252"/>
              <a:ext cx="1637608" cy="54201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直線矢印コネクタ 29">
              <a:extLst>
                <a:ext uri="{FF2B5EF4-FFF2-40B4-BE49-F238E27FC236}">
                  <a16:creationId xmlns:a16="http://schemas.microsoft.com/office/drawing/2014/main" id="{D2C43EFE-FBA7-E740-90BF-B1D64E162F58}"/>
                </a:ext>
              </a:extLst>
            </p:cNvPr>
            <p:cNvCxnSpPr>
              <a:cxnSpLocks/>
            </p:cNvCxnSpPr>
            <p:nvPr/>
          </p:nvCxnSpPr>
          <p:spPr>
            <a:xfrm>
              <a:off x="2822963" y="3548270"/>
              <a:ext cx="514406" cy="180189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四角形: 角を丸くする 71">
              <a:extLst>
                <a:ext uri="{FF2B5EF4-FFF2-40B4-BE49-F238E27FC236}">
                  <a16:creationId xmlns:a16="http://schemas.microsoft.com/office/drawing/2014/main" id="{C3933733-FE9E-F846-AA58-129D93F50B2B}"/>
                </a:ext>
              </a:extLst>
            </p:cNvPr>
            <p:cNvSpPr/>
            <p:nvPr/>
          </p:nvSpPr>
          <p:spPr>
            <a:xfrm>
              <a:off x="2047517" y="5335071"/>
              <a:ext cx="3200344" cy="54201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42A143-CA5C-284C-A0FB-D30AEDB80094}"/>
              </a:ext>
            </a:extLst>
          </p:cNvPr>
          <p:cNvSpPr txBox="1"/>
          <p:nvPr/>
        </p:nvSpPr>
        <p:spPr>
          <a:xfrm>
            <a:off x="1431235" y="365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825F5996-B512-F442-A772-0D8698E755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1905" y="3657600"/>
            <a:ext cx="1062095" cy="1692565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C59C37F-AEA3-3D45-88E8-7866B3276252}"/>
              </a:ext>
            </a:extLst>
          </p:cNvPr>
          <p:cNvGrpSpPr/>
          <p:nvPr/>
        </p:nvGrpSpPr>
        <p:grpSpPr>
          <a:xfrm>
            <a:off x="837221" y="726756"/>
            <a:ext cx="7622600" cy="1246495"/>
            <a:chOff x="1251158" y="245845"/>
            <a:chExt cx="7622600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251158" y="245845"/>
              <a:ext cx="7622600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メディア</a:t>
              </a:r>
              <a:r>
                <a:rPr kumimoji="1" lang="ja-JP" altLang="en-US" sz="2000"/>
                <a:t>」をクリックしてその中にある「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サンプル動画</a:t>
              </a:r>
              <a:r>
                <a:rPr kumimoji="1" lang="ja-JP" altLang="en-US" sz="2000"/>
                <a:t>」から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好きな動画を</a:t>
              </a:r>
              <a:r>
                <a:rPr kumimoji="1" lang="en-US" altLang="ja-JP" sz="2000" dirty="0"/>
                <a:t>2</a:t>
              </a:r>
              <a:r>
                <a:rPr kumimoji="1" lang="ja-JP" altLang="en-US" sz="2000"/>
                <a:t>つタイムラインにドラッグしてのせます。</a:t>
              </a:r>
              <a:endParaRPr kumimoji="1" lang="en-US" altLang="ja-JP" sz="2000" dirty="0"/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0119558F-6AA9-8944-B0BD-5F8BA0BB6F69}"/>
                </a:ext>
              </a:extLst>
            </p:cNvPr>
            <p:cNvSpPr txBox="1"/>
            <p:nvPr/>
          </p:nvSpPr>
          <p:spPr>
            <a:xfrm>
              <a:off x="7372925" y="314211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どうが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0D46772E-5C47-0748-96E1-8123B81DD437}"/>
                </a:ext>
              </a:extLst>
            </p:cNvPr>
            <p:cNvSpPr txBox="1"/>
            <p:nvPr/>
          </p:nvSpPr>
          <p:spPr>
            <a:xfrm>
              <a:off x="2047517" y="951398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どうが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0F8C7BA-1F63-D04F-9F3C-4DE6295654A2}"/>
                </a:ext>
              </a:extLst>
            </p:cNvPr>
            <p:cNvSpPr txBox="1"/>
            <p:nvPr/>
          </p:nvSpPr>
          <p:spPr>
            <a:xfrm>
              <a:off x="5062458" y="314211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なか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92FA4EA6-94D7-DE4D-9E91-FE6A1F6839EB}"/>
                </a:ext>
              </a:extLst>
            </p:cNvPr>
            <p:cNvSpPr txBox="1"/>
            <p:nvPr/>
          </p:nvSpPr>
          <p:spPr>
            <a:xfrm>
              <a:off x="1309946" y="951398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す</a:t>
              </a: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84F310C9-80D2-3D42-B930-C249CCBC0104}"/>
              </a:ext>
            </a:extLst>
          </p:cNvPr>
          <p:cNvGrpSpPr/>
          <p:nvPr/>
        </p:nvGrpSpPr>
        <p:grpSpPr>
          <a:xfrm>
            <a:off x="4307995" y="3701997"/>
            <a:ext cx="3773910" cy="600073"/>
            <a:chOff x="4257434" y="4395986"/>
            <a:chExt cx="3773910" cy="600073"/>
          </a:xfrm>
        </p:grpSpPr>
        <p:sp>
          <p:nvSpPr>
            <p:cNvPr id="8" name="吹き出し: 角を丸めた四角形 19">
              <a:extLst>
                <a:ext uri="{FF2B5EF4-FFF2-40B4-BE49-F238E27FC236}">
                  <a16:creationId xmlns:a16="http://schemas.microsoft.com/office/drawing/2014/main" id="{08DC0C3C-443B-FF4E-B0B7-0DAA4C6BC89D}"/>
                </a:ext>
              </a:extLst>
            </p:cNvPr>
            <p:cNvSpPr/>
            <p:nvPr/>
          </p:nvSpPr>
          <p:spPr>
            <a:xfrm>
              <a:off x="4257434" y="4410226"/>
              <a:ext cx="3723350" cy="585833"/>
            </a:xfrm>
            <a:prstGeom prst="wedgeRoundRectCallout">
              <a:avLst>
                <a:gd name="adj1" fmla="val 52407"/>
                <a:gd name="adj2" fmla="val 3227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66B558AF-F184-8346-882B-AE1A54328719}"/>
                </a:ext>
              </a:extLst>
            </p:cNvPr>
            <p:cNvSpPr txBox="1"/>
            <p:nvPr/>
          </p:nvSpPr>
          <p:spPr>
            <a:xfrm>
              <a:off x="4322419" y="4395986"/>
              <a:ext cx="37089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/>
                <a:t>画像では</a:t>
              </a:r>
              <a:r>
                <a:rPr kumimoji="1" lang="ja-JP" altLang="en-US" sz="1600" b="1">
                  <a:solidFill>
                    <a:schemeClr val="accent4"/>
                  </a:solidFill>
                </a:rPr>
                <a:t>旅行</a:t>
              </a:r>
              <a:r>
                <a:rPr kumimoji="1" lang="en-US" altLang="ja-JP" sz="1600" b="1" dirty="0">
                  <a:solidFill>
                    <a:schemeClr val="accent4"/>
                  </a:solidFill>
                </a:rPr>
                <a:t>01</a:t>
              </a:r>
              <a:r>
                <a:rPr kumimoji="1" lang="ja-JP" altLang="en-US" sz="1600"/>
                <a:t>と</a:t>
              </a:r>
              <a:r>
                <a:rPr kumimoji="1" lang="en-US" altLang="ja-JP" sz="1600" b="1" dirty="0">
                  <a:solidFill>
                    <a:schemeClr val="accent4"/>
                  </a:solidFill>
                </a:rPr>
                <a:t>02</a:t>
              </a:r>
              <a:r>
                <a:rPr kumimoji="1" lang="ja-JP" altLang="en-US" sz="1600"/>
                <a:t>を選んでいるよ。</a:t>
              </a:r>
              <a:endParaRPr kumimoji="1" lang="en-US" altLang="ja-JP" sz="1600" dirty="0"/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C65F2B66-F63D-954A-839C-EFE863EAAD15}"/>
                </a:ext>
              </a:extLst>
            </p:cNvPr>
            <p:cNvSpPr txBox="1"/>
            <p:nvPr/>
          </p:nvSpPr>
          <p:spPr>
            <a:xfrm>
              <a:off x="4409135" y="4450212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がぞう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E372FB89-2E29-4341-8086-02E5A8325282}"/>
                </a:ext>
              </a:extLst>
            </p:cNvPr>
            <p:cNvSpPr txBox="1"/>
            <p:nvPr/>
          </p:nvSpPr>
          <p:spPr>
            <a:xfrm>
              <a:off x="5118115" y="4450212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りょこう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64618788-F304-E649-AA1D-8BA5A7F9CD7C}"/>
                </a:ext>
              </a:extLst>
            </p:cNvPr>
            <p:cNvSpPr txBox="1"/>
            <p:nvPr/>
          </p:nvSpPr>
          <p:spPr>
            <a:xfrm>
              <a:off x="6349973" y="4450212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えら</a:t>
              </a:r>
            </a:p>
          </p:txBody>
        </p:sp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589FA982-1B98-E047-82A0-B1C4B35678E5}"/>
              </a:ext>
            </a:extLst>
          </p:cNvPr>
          <p:cNvGrpSpPr/>
          <p:nvPr/>
        </p:nvGrpSpPr>
        <p:grpSpPr>
          <a:xfrm>
            <a:off x="2378212" y="3766152"/>
            <a:ext cx="1274918" cy="564742"/>
            <a:chOff x="6270202" y="2729786"/>
            <a:chExt cx="1044998" cy="564742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DAACFE9D-E404-B44D-A969-5160A46F4180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4" name="吹き出し: 角を丸めた四角形 19">
                <a:extLst>
                  <a:ext uri="{FF2B5EF4-FFF2-40B4-BE49-F238E27FC236}">
                    <a16:creationId xmlns:a16="http://schemas.microsoft.com/office/drawing/2014/main" id="{86D423A2-5BD9-EB41-A6D8-900753F375EB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75667"/>
                  <a:gd name="adj2" fmla="val 24333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5DA9B5C2-D97A-3D43-B77B-A602CB9469DE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814EE080-6727-0B4F-A749-0EC6AB181F6B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ドラッグ</a:t>
              </a:r>
            </a:p>
          </p:txBody>
        </p:sp>
      </p:grpSp>
      <p:sp>
        <p:nvSpPr>
          <p:cNvPr id="36" name="タイトル 2">
            <a:extLst>
              <a:ext uri="{FF2B5EF4-FFF2-40B4-BE49-F238E27FC236}">
                <a16:creationId xmlns:a16="http://schemas.microsoft.com/office/drawing/2014/main" id="{32429C25-92C7-8349-B17B-52F0A3CC0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088" y="131020"/>
            <a:ext cx="7249886" cy="746846"/>
          </a:xfrm>
        </p:spPr>
        <p:txBody>
          <a:bodyPr rtlCol="0"/>
          <a:lstStyle/>
          <a:p>
            <a:r>
              <a:rPr lang="ja-JP" altLang="en-US"/>
              <a:t>テキストの入れ方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33BB0B6-9F5D-9640-B391-53DF2FD0B89C}"/>
              </a:ext>
            </a:extLst>
          </p:cNvPr>
          <p:cNvSpPr txBox="1"/>
          <p:nvPr/>
        </p:nvSpPr>
        <p:spPr>
          <a:xfrm>
            <a:off x="1722088" y="56853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い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B17D4C9-0BCE-AB4E-8D2B-B55A8EA435D3}"/>
              </a:ext>
            </a:extLst>
          </p:cNvPr>
          <p:cNvSpPr txBox="1"/>
          <p:nvPr/>
        </p:nvSpPr>
        <p:spPr>
          <a:xfrm>
            <a:off x="2299379" y="5685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かた</a:t>
            </a:r>
          </a:p>
        </p:txBody>
      </p:sp>
    </p:spTree>
    <p:extLst>
      <p:ext uri="{BB962C8B-B14F-4D97-AF65-F5344CB8AC3E}">
        <p14:creationId xmlns:p14="http://schemas.microsoft.com/office/powerpoint/2010/main" val="37617766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827E448C-56B2-214B-A6BE-704E6B94E8A4}"/>
              </a:ext>
            </a:extLst>
          </p:cNvPr>
          <p:cNvGrpSpPr/>
          <p:nvPr/>
        </p:nvGrpSpPr>
        <p:grpSpPr>
          <a:xfrm>
            <a:off x="508552" y="2284532"/>
            <a:ext cx="7909891" cy="4516615"/>
            <a:chOff x="508552" y="1989024"/>
            <a:chExt cx="7475399" cy="4268516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DDE64482-0F74-AF4B-BDEB-F45EBFA20A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8552" y="1989024"/>
              <a:ext cx="7475399" cy="4268516"/>
            </a:xfrm>
            <a:prstGeom prst="rect">
              <a:avLst/>
            </a:prstGeom>
          </p:spPr>
        </p:pic>
        <p:sp>
          <p:nvSpPr>
            <p:cNvPr id="13" name="四角形: 角を丸くする 71">
              <a:extLst>
                <a:ext uri="{FF2B5EF4-FFF2-40B4-BE49-F238E27FC236}">
                  <a16:creationId xmlns:a16="http://schemas.microsoft.com/office/drawing/2014/main" id="{3639CBEE-AB6E-244F-AFDC-380B576EA5A8}"/>
                </a:ext>
              </a:extLst>
            </p:cNvPr>
            <p:cNvSpPr/>
            <p:nvPr/>
          </p:nvSpPr>
          <p:spPr>
            <a:xfrm>
              <a:off x="1960332" y="2014607"/>
              <a:ext cx="417952" cy="42048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四角形: 角を丸くする 71">
              <a:extLst>
                <a:ext uri="{FF2B5EF4-FFF2-40B4-BE49-F238E27FC236}">
                  <a16:creationId xmlns:a16="http://schemas.microsoft.com/office/drawing/2014/main" id="{33AA6C68-DA91-8240-8328-B750CEE68D1A}"/>
                </a:ext>
              </a:extLst>
            </p:cNvPr>
            <p:cNvSpPr/>
            <p:nvPr/>
          </p:nvSpPr>
          <p:spPr>
            <a:xfrm>
              <a:off x="511866" y="3300962"/>
              <a:ext cx="1717330" cy="24730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四角形: 角を丸くする 71">
              <a:extLst>
                <a:ext uri="{FF2B5EF4-FFF2-40B4-BE49-F238E27FC236}">
                  <a16:creationId xmlns:a16="http://schemas.microsoft.com/office/drawing/2014/main" id="{F1566443-BAA4-F143-BFC7-7305604C24B9}"/>
                </a:ext>
              </a:extLst>
            </p:cNvPr>
            <p:cNvSpPr/>
            <p:nvPr/>
          </p:nvSpPr>
          <p:spPr>
            <a:xfrm>
              <a:off x="644661" y="2320057"/>
              <a:ext cx="664173" cy="24730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42A143-CA5C-284C-A0FB-D30AEDB80094}"/>
              </a:ext>
            </a:extLst>
          </p:cNvPr>
          <p:cNvSpPr txBox="1"/>
          <p:nvPr/>
        </p:nvSpPr>
        <p:spPr>
          <a:xfrm>
            <a:off x="1431235" y="365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5DA29C30-3C0B-3145-B178-4CC0E7383C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684602" y="5122440"/>
            <a:ext cx="950846" cy="1574459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9994495-F0C1-6E43-93C0-034129E0F7E0}"/>
              </a:ext>
            </a:extLst>
          </p:cNvPr>
          <p:cNvGrpSpPr/>
          <p:nvPr/>
        </p:nvGrpSpPr>
        <p:grpSpPr>
          <a:xfrm>
            <a:off x="3541818" y="5372877"/>
            <a:ext cx="3619495" cy="1073583"/>
            <a:chOff x="1577634" y="5113082"/>
            <a:chExt cx="7429958" cy="1073583"/>
          </a:xfrm>
        </p:grpSpPr>
        <p:sp>
          <p:nvSpPr>
            <p:cNvPr id="10" name="吹き出し: 角を丸めた四角形 60">
              <a:extLst>
                <a:ext uri="{FF2B5EF4-FFF2-40B4-BE49-F238E27FC236}">
                  <a16:creationId xmlns:a16="http://schemas.microsoft.com/office/drawing/2014/main" id="{8EA24696-D332-0E43-A8C3-4B8DA84CD613}"/>
                </a:ext>
              </a:extLst>
            </p:cNvPr>
            <p:cNvSpPr/>
            <p:nvPr/>
          </p:nvSpPr>
          <p:spPr>
            <a:xfrm>
              <a:off x="1577634" y="5113082"/>
              <a:ext cx="7429958" cy="1073583"/>
            </a:xfrm>
            <a:prstGeom prst="wedgeRoundRectCallout">
              <a:avLst>
                <a:gd name="adj1" fmla="val 59479"/>
                <a:gd name="adj2" fmla="val 18933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D9EE95C5-9B11-9A42-AD6E-7A8E137238A3}"/>
                </a:ext>
              </a:extLst>
            </p:cNvPr>
            <p:cNvSpPr txBox="1"/>
            <p:nvPr/>
          </p:nvSpPr>
          <p:spPr>
            <a:xfrm>
              <a:off x="1686158" y="5171002"/>
              <a:ext cx="73214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endParaRPr lang="en-US" altLang="ja-JP" sz="1600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A82F5E9-9DA2-7542-AD8B-368476ABAF10}"/>
              </a:ext>
            </a:extLst>
          </p:cNvPr>
          <p:cNvSpPr txBox="1"/>
          <p:nvPr/>
        </p:nvSpPr>
        <p:spPr>
          <a:xfrm>
            <a:off x="3892716" y="5385215"/>
            <a:ext cx="291769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/>
              <a:t>タイトルのテンプレートが</a:t>
            </a:r>
            <a:endParaRPr kumimoji="1" lang="en-US" altLang="ja-JP" sz="1600" dirty="0"/>
          </a:p>
          <a:p>
            <a:pPr>
              <a:lnSpc>
                <a:spcPct val="200000"/>
              </a:lnSpc>
            </a:pPr>
            <a:r>
              <a:rPr kumimoji="1" lang="ja-JP" altLang="en-US" sz="1600"/>
              <a:t>たくさん表示されたね！</a:t>
            </a:r>
            <a:endParaRPr kumimoji="1" lang="en-US" altLang="ja-JP" sz="1600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A369E45-998B-0241-BB38-ACE6F2DE5C3A}"/>
              </a:ext>
            </a:extLst>
          </p:cNvPr>
          <p:cNvSpPr txBox="1"/>
          <p:nvPr/>
        </p:nvSpPr>
        <p:spPr>
          <a:xfrm>
            <a:off x="4738603" y="5894281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ひょうじ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42CD852-F2A5-2E4F-B2EF-BED951593185}"/>
              </a:ext>
            </a:extLst>
          </p:cNvPr>
          <p:cNvGrpSpPr/>
          <p:nvPr/>
        </p:nvGrpSpPr>
        <p:grpSpPr>
          <a:xfrm>
            <a:off x="2087975" y="534226"/>
            <a:ext cx="5057795" cy="1862048"/>
            <a:chOff x="2378284" y="87219"/>
            <a:chExt cx="5057795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378284" y="87219"/>
              <a:ext cx="5057795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次に、「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タイトル</a:t>
              </a:r>
              <a:r>
                <a:rPr kumimoji="1" lang="ja-JP" altLang="en-US" sz="2000"/>
                <a:t>」をクリックして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デフォルト</a:t>
              </a:r>
              <a:r>
                <a:rPr kumimoji="1" lang="ja-JP" altLang="en-US" sz="2000"/>
                <a:t>」の中にある「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タイトル</a:t>
              </a:r>
              <a:r>
                <a:rPr kumimoji="1" lang="ja-JP" altLang="en-US" sz="2000"/>
                <a:t>」を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クリックしましょう。</a:t>
              </a:r>
              <a:endParaRPr kumimoji="1" lang="en-US" altLang="ja-JP" sz="2000" dirty="0"/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81E8766B-76D0-E841-A0E3-C8DD78D1D7C5}"/>
                </a:ext>
              </a:extLst>
            </p:cNvPr>
            <p:cNvSpPr txBox="1"/>
            <p:nvPr/>
          </p:nvSpPr>
          <p:spPr>
            <a:xfrm>
              <a:off x="2378284" y="186084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つぎ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AF066391-CD2C-8F46-8206-E2309ED20756}"/>
                </a:ext>
              </a:extLst>
            </p:cNvPr>
            <p:cNvSpPr txBox="1"/>
            <p:nvPr/>
          </p:nvSpPr>
          <p:spPr>
            <a:xfrm>
              <a:off x="4440387" y="773178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なか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2AFF454E-E96B-4C4D-B744-D68B8B78373C}"/>
              </a:ext>
            </a:extLst>
          </p:cNvPr>
          <p:cNvGrpSpPr/>
          <p:nvPr/>
        </p:nvGrpSpPr>
        <p:grpSpPr>
          <a:xfrm>
            <a:off x="2266900" y="2585653"/>
            <a:ext cx="1274918" cy="564742"/>
            <a:chOff x="6270202" y="2729786"/>
            <a:chExt cx="1044998" cy="564742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C8FE775F-1153-814A-899D-8DACDE580E0B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1" name="吹き出し: 角を丸めた四角形 19">
                <a:extLst>
                  <a:ext uri="{FF2B5EF4-FFF2-40B4-BE49-F238E27FC236}">
                    <a16:creationId xmlns:a16="http://schemas.microsoft.com/office/drawing/2014/main" id="{7EBD553C-5739-EC40-A82F-0DC24745FDF1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DBE9827D-1550-CA40-86F6-EE034A20644F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BEAAE473-A7D3-444B-8B6D-95F27B7C2BA6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  <p:sp>
        <p:nvSpPr>
          <p:cNvPr id="24" name="タイトル 2">
            <a:extLst>
              <a:ext uri="{FF2B5EF4-FFF2-40B4-BE49-F238E27FC236}">
                <a16:creationId xmlns:a16="http://schemas.microsoft.com/office/drawing/2014/main" id="{CA7FE487-ED56-6F4A-BBB2-DDF2275B3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773" y="60163"/>
            <a:ext cx="7249886" cy="746846"/>
          </a:xfrm>
        </p:spPr>
        <p:txBody>
          <a:bodyPr rtlCol="0"/>
          <a:lstStyle/>
          <a:p>
            <a:r>
              <a:rPr lang="ja-JP" altLang="en-US"/>
              <a:t>テキストの入れ方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830E289-4703-0D48-B221-F3E85EE79E07}"/>
              </a:ext>
            </a:extLst>
          </p:cNvPr>
          <p:cNvSpPr txBox="1"/>
          <p:nvPr/>
        </p:nvSpPr>
        <p:spPr>
          <a:xfrm>
            <a:off x="1723773" y="-14004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い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7EF9978-6E1A-0D4C-984A-82C33EADD8B6}"/>
              </a:ext>
            </a:extLst>
          </p:cNvPr>
          <p:cNvSpPr txBox="1"/>
          <p:nvPr/>
        </p:nvSpPr>
        <p:spPr>
          <a:xfrm>
            <a:off x="2301064" y="-14004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かた</a:t>
            </a:r>
          </a:p>
        </p:txBody>
      </p:sp>
    </p:spTree>
    <p:extLst>
      <p:ext uri="{BB962C8B-B14F-4D97-AF65-F5344CB8AC3E}">
        <p14:creationId xmlns:p14="http://schemas.microsoft.com/office/powerpoint/2010/main" val="1031670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42A143-CA5C-284C-A0FB-D30AEDB80094}"/>
              </a:ext>
            </a:extLst>
          </p:cNvPr>
          <p:cNvSpPr txBox="1"/>
          <p:nvPr/>
        </p:nvSpPr>
        <p:spPr>
          <a:xfrm>
            <a:off x="1431235" y="365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ED18273-2581-1743-943C-304FF5F13B5E}"/>
              </a:ext>
            </a:extLst>
          </p:cNvPr>
          <p:cNvGrpSpPr/>
          <p:nvPr/>
        </p:nvGrpSpPr>
        <p:grpSpPr>
          <a:xfrm>
            <a:off x="769192" y="2656777"/>
            <a:ext cx="7665213" cy="4133568"/>
            <a:chOff x="815009" y="2369478"/>
            <a:chExt cx="7255565" cy="3912660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EDA5CA7A-26F1-C045-B9A6-E3295AB0F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5009" y="2369478"/>
              <a:ext cx="7255565" cy="3912660"/>
            </a:xfrm>
            <a:prstGeom prst="rect">
              <a:avLst/>
            </a:prstGeom>
          </p:spPr>
        </p:pic>
        <p:sp>
          <p:nvSpPr>
            <p:cNvPr id="8" name="四角形: 角を丸くする 71">
              <a:extLst>
                <a:ext uri="{FF2B5EF4-FFF2-40B4-BE49-F238E27FC236}">
                  <a16:creationId xmlns:a16="http://schemas.microsoft.com/office/drawing/2014/main" id="{B02833EA-ABA9-C44A-88E3-D806954599D5}"/>
                </a:ext>
              </a:extLst>
            </p:cNvPr>
            <p:cNvSpPr/>
            <p:nvPr/>
          </p:nvSpPr>
          <p:spPr>
            <a:xfrm>
              <a:off x="3517944" y="2839554"/>
              <a:ext cx="716125" cy="58944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四角形: 角を丸くする 71">
              <a:extLst>
                <a:ext uri="{FF2B5EF4-FFF2-40B4-BE49-F238E27FC236}">
                  <a16:creationId xmlns:a16="http://schemas.microsoft.com/office/drawing/2014/main" id="{172A38E6-0F37-5745-9ED4-39551CEC1CC4}"/>
                </a:ext>
              </a:extLst>
            </p:cNvPr>
            <p:cNvSpPr/>
            <p:nvPr/>
          </p:nvSpPr>
          <p:spPr>
            <a:xfrm>
              <a:off x="2276062" y="5367130"/>
              <a:ext cx="3866322" cy="41744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0" name="直線矢印コネクタ 9">
              <a:extLst>
                <a:ext uri="{FF2B5EF4-FFF2-40B4-BE49-F238E27FC236}">
                  <a16:creationId xmlns:a16="http://schemas.microsoft.com/office/drawing/2014/main" id="{DF775225-6B13-794E-8C3F-31790992D20C}"/>
                </a:ext>
              </a:extLst>
            </p:cNvPr>
            <p:cNvCxnSpPr>
              <a:cxnSpLocks/>
            </p:cNvCxnSpPr>
            <p:nvPr/>
          </p:nvCxnSpPr>
          <p:spPr>
            <a:xfrm>
              <a:off x="3618803" y="3424860"/>
              <a:ext cx="590420" cy="194227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03B39A0-D76B-1745-AD85-92CB695478C9}"/>
              </a:ext>
            </a:extLst>
          </p:cNvPr>
          <p:cNvGrpSpPr/>
          <p:nvPr/>
        </p:nvGrpSpPr>
        <p:grpSpPr>
          <a:xfrm>
            <a:off x="2171343" y="748201"/>
            <a:ext cx="4801314" cy="1862048"/>
            <a:chOff x="247305" y="272972"/>
            <a:chExt cx="4801314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47305" y="272972"/>
              <a:ext cx="4801314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タイトルの中の「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タイトル</a:t>
              </a:r>
              <a:r>
                <a:rPr kumimoji="1" lang="en-US" altLang="ja-JP" sz="2000" b="1" dirty="0">
                  <a:solidFill>
                    <a:schemeClr val="accent4"/>
                  </a:solidFill>
                </a:rPr>
                <a:t>1</a:t>
              </a:r>
              <a:r>
                <a:rPr kumimoji="1" lang="ja-JP" altLang="en-US" sz="2000"/>
                <a:t>」を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タイムラインまでドラッグしましょう。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</a:rPr>
                <a:t>動画素材の上の段にドラッグ</a:t>
              </a:r>
              <a:r>
                <a:rPr kumimoji="1" lang="ja-JP" altLang="en-US" sz="2000"/>
                <a:t>します。</a:t>
              </a:r>
              <a:endParaRPr kumimoji="1" lang="en-US" altLang="ja-JP" sz="2000" dirty="0"/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70A5F366-3A1F-4142-B856-619B938F4B67}"/>
                </a:ext>
              </a:extLst>
            </p:cNvPr>
            <p:cNvSpPr txBox="1"/>
            <p:nvPr/>
          </p:nvSpPr>
          <p:spPr>
            <a:xfrm>
              <a:off x="1523600" y="314252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なか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6FAC8079-01BB-304E-9BDE-5A838A987346}"/>
                </a:ext>
              </a:extLst>
            </p:cNvPr>
            <p:cNvSpPr txBox="1"/>
            <p:nvPr/>
          </p:nvSpPr>
          <p:spPr>
            <a:xfrm>
              <a:off x="299483" y="1559957"/>
              <a:ext cx="103105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どうがそざい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A30F5E3E-5EFB-234E-9E26-5A978C3ED55C}"/>
                </a:ext>
              </a:extLst>
            </p:cNvPr>
            <p:cNvSpPr txBox="1"/>
            <p:nvPr/>
          </p:nvSpPr>
          <p:spPr>
            <a:xfrm>
              <a:off x="1523600" y="1559957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うえ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6D7B49D2-68C1-2844-A299-DFBEF2815E67}"/>
                </a:ext>
              </a:extLst>
            </p:cNvPr>
            <p:cNvSpPr txBox="1"/>
            <p:nvPr/>
          </p:nvSpPr>
          <p:spPr>
            <a:xfrm>
              <a:off x="1990394" y="1559957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だん</a:t>
              </a:r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B95B43C9-7440-9C49-9A26-4EA4ED46C9AD}"/>
              </a:ext>
            </a:extLst>
          </p:cNvPr>
          <p:cNvGrpSpPr/>
          <p:nvPr/>
        </p:nvGrpSpPr>
        <p:grpSpPr>
          <a:xfrm>
            <a:off x="4572000" y="4366706"/>
            <a:ext cx="1274918" cy="564742"/>
            <a:chOff x="6270202" y="2729786"/>
            <a:chExt cx="1044998" cy="564742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71FF5D0C-0D40-7149-A503-5F69A75FBD18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9" name="吹き出し: 角を丸めた四角形 19">
                <a:extLst>
                  <a:ext uri="{FF2B5EF4-FFF2-40B4-BE49-F238E27FC236}">
                    <a16:creationId xmlns:a16="http://schemas.microsoft.com/office/drawing/2014/main" id="{5AFA0582-42B4-EC4D-9DDA-C4C9F81B8745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3CCF6D46-B00C-6D48-B1E8-C9A7F8CC5E8A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22B578B4-BC09-8042-9220-FF00F4991AAE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ドラッグ</a:t>
              </a:r>
            </a:p>
          </p:txBody>
        </p:sp>
      </p:grpSp>
      <p:sp>
        <p:nvSpPr>
          <p:cNvPr id="21" name="タイトル 2">
            <a:extLst>
              <a:ext uri="{FF2B5EF4-FFF2-40B4-BE49-F238E27FC236}">
                <a16:creationId xmlns:a16="http://schemas.microsoft.com/office/drawing/2014/main" id="{364DFE74-1707-4A4C-9ADB-2A9401AD8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088" y="131020"/>
            <a:ext cx="7249886" cy="746846"/>
          </a:xfrm>
        </p:spPr>
        <p:txBody>
          <a:bodyPr rtlCol="0"/>
          <a:lstStyle/>
          <a:p>
            <a:r>
              <a:rPr lang="ja-JP" altLang="en-US"/>
              <a:t>テキストの入れ方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AA51EEC-F69E-5845-B77F-7C8F181C89C2}"/>
              </a:ext>
            </a:extLst>
          </p:cNvPr>
          <p:cNvSpPr txBox="1"/>
          <p:nvPr/>
        </p:nvSpPr>
        <p:spPr>
          <a:xfrm>
            <a:off x="1722088" y="56853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い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FD83C17-96C5-624D-AA0B-8C0467BCA3AD}"/>
              </a:ext>
            </a:extLst>
          </p:cNvPr>
          <p:cNvSpPr txBox="1"/>
          <p:nvPr/>
        </p:nvSpPr>
        <p:spPr>
          <a:xfrm>
            <a:off x="2299379" y="5685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かた</a:t>
            </a:r>
          </a:p>
        </p:txBody>
      </p:sp>
    </p:spTree>
    <p:extLst>
      <p:ext uri="{BB962C8B-B14F-4D97-AF65-F5344CB8AC3E}">
        <p14:creationId xmlns:p14="http://schemas.microsoft.com/office/powerpoint/2010/main" val="27524958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42A143-CA5C-284C-A0FB-D30AEDB80094}"/>
              </a:ext>
            </a:extLst>
          </p:cNvPr>
          <p:cNvSpPr txBox="1"/>
          <p:nvPr/>
        </p:nvSpPr>
        <p:spPr>
          <a:xfrm>
            <a:off x="1431235" y="365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02DFF32A-452C-B74F-A095-56F0FB47FEB7}"/>
              </a:ext>
            </a:extLst>
          </p:cNvPr>
          <p:cNvGrpSpPr/>
          <p:nvPr/>
        </p:nvGrpSpPr>
        <p:grpSpPr>
          <a:xfrm>
            <a:off x="5504111" y="4289626"/>
            <a:ext cx="2227452" cy="3298295"/>
            <a:chOff x="-82834" y="435631"/>
            <a:chExt cx="9090426" cy="5258591"/>
          </a:xfrm>
        </p:grpSpPr>
        <p:sp>
          <p:nvSpPr>
            <p:cNvPr id="11" name="吹き出し: 角を丸めた四角形 60">
              <a:extLst>
                <a:ext uri="{FF2B5EF4-FFF2-40B4-BE49-F238E27FC236}">
                  <a16:creationId xmlns:a16="http://schemas.microsoft.com/office/drawing/2014/main" id="{FEA8061A-41C4-854C-8770-F4767F429703}"/>
                </a:ext>
              </a:extLst>
            </p:cNvPr>
            <p:cNvSpPr/>
            <p:nvPr/>
          </p:nvSpPr>
          <p:spPr>
            <a:xfrm>
              <a:off x="-82834" y="435631"/>
              <a:ext cx="7429958" cy="1073583"/>
            </a:xfrm>
            <a:prstGeom prst="wedgeRoundRectCallout">
              <a:avLst>
                <a:gd name="adj1" fmla="val -16482"/>
                <a:gd name="adj2" fmla="val -7459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75FB43D5-38D9-CD4C-83BD-7983C72E6C26}"/>
                </a:ext>
              </a:extLst>
            </p:cNvPr>
            <p:cNvSpPr txBox="1"/>
            <p:nvPr/>
          </p:nvSpPr>
          <p:spPr>
            <a:xfrm>
              <a:off x="1686158" y="5171002"/>
              <a:ext cx="73214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endParaRPr lang="en-US" altLang="ja-JP" sz="1600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27C565F-B45C-7543-A7FE-8D73D141DD3D}"/>
              </a:ext>
            </a:extLst>
          </p:cNvPr>
          <p:cNvSpPr txBox="1"/>
          <p:nvPr/>
        </p:nvSpPr>
        <p:spPr>
          <a:xfrm>
            <a:off x="5586766" y="4302088"/>
            <a:ext cx="29176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/>
              <a:t>ダブルクリック</a:t>
            </a:r>
            <a:endParaRPr kumimoji="1" lang="en-US" altLang="ja-JP" sz="1600" dirty="0"/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10FF31B-AECD-3644-A581-2DC54D258D2D}"/>
              </a:ext>
            </a:extLst>
          </p:cNvPr>
          <p:cNvGrpSpPr/>
          <p:nvPr/>
        </p:nvGrpSpPr>
        <p:grpSpPr>
          <a:xfrm>
            <a:off x="367748" y="3322395"/>
            <a:ext cx="8220514" cy="3434936"/>
            <a:chOff x="367748" y="2941983"/>
            <a:chExt cx="8220514" cy="3434936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3A122699-F6CE-334B-A5F6-534C32AACD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7748" y="2941983"/>
              <a:ext cx="8220514" cy="3434936"/>
            </a:xfrm>
            <a:prstGeom prst="rect">
              <a:avLst/>
            </a:prstGeom>
          </p:spPr>
        </p:pic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BF0EB49A-0510-2E4C-B83A-E4F48BFAD761}"/>
                </a:ext>
              </a:extLst>
            </p:cNvPr>
            <p:cNvGrpSpPr/>
            <p:nvPr/>
          </p:nvGrpSpPr>
          <p:grpSpPr>
            <a:xfrm>
              <a:off x="367748" y="2941984"/>
              <a:ext cx="7871791" cy="1997764"/>
              <a:chOff x="-1199581" y="3066746"/>
              <a:chExt cx="7871791" cy="1997764"/>
            </a:xfrm>
          </p:grpSpPr>
          <p:sp>
            <p:nvSpPr>
              <p:cNvPr id="8" name="四角形: 角を丸くする 71">
                <a:extLst>
                  <a:ext uri="{FF2B5EF4-FFF2-40B4-BE49-F238E27FC236}">
                    <a16:creationId xmlns:a16="http://schemas.microsoft.com/office/drawing/2014/main" id="{A5056980-EC57-DC4F-BE07-F427903E1578}"/>
                  </a:ext>
                </a:extLst>
              </p:cNvPr>
              <p:cNvSpPr/>
              <p:nvPr/>
            </p:nvSpPr>
            <p:spPr>
              <a:xfrm>
                <a:off x="3375071" y="3657600"/>
                <a:ext cx="3297139" cy="589446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四角形: 角を丸くする 71">
                <a:extLst>
                  <a:ext uri="{FF2B5EF4-FFF2-40B4-BE49-F238E27FC236}">
                    <a16:creationId xmlns:a16="http://schemas.microsoft.com/office/drawing/2014/main" id="{55D56B5F-F7F8-5448-A5C4-137E5D89D507}"/>
                  </a:ext>
                </a:extLst>
              </p:cNvPr>
              <p:cNvSpPr/>
              <p:nvPr/>
            </p:nvSpPr>
            <p:spPr>
              <a:xfrm>
                <a:off x="-1199581" y="3066746"/>
                <a:ext cx="4079620" cy="1997764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3CE60AB-D014-3A46-AD2A-D2019DD15B53}"/>
              </a:ext>
            </a:extLst>
          </p:cNvPr>
          <p:cNvGrpSpPr/>
          <p:nvPr/>
        </p:nvGrpSpPr>
        <p:grpSpPr>
          <a:xfrm>
            <a:off x="2077348" y="514022"/>
            <a:ext cx="4801314" cy="1246495"/>
            <a:chOff x="247305" y="272972"/>
            <a:chExt cx="4801314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47305" y="272972"/>
              <a:ext cx="4801314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タイトルをタイムラインに入れると、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</a:rPr>
                <a:t>テキストが右側の画面に表示</a:t>
              </a:r>
              <a:r>
                <a:rPr kumimoji="1" lang="ja-JP" altLang="en-US" sz="2000"/>
                <a:t>されます。</a:t>
              </a:r>
              <a:endParaRPr kumimoji="1" lang="en-US" altLang="ja-JP" sz="2000" dirty="0"/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00A1C45E-8729-8747-BB58-240CEF0BAD28}"/>
                </a:ext>
              </a:extLst>
            </p:cNvPr>
            <p:cNvSpPr txBox="1"/>
            <p:nvPr/>
          </p:nvSpPr>
          <p:spPr>
            <a:xfrm>
              <a:off x="3348308" y="350276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い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1090133B-3ADC-4249-9EC2-AC7C303BAD52}"/>
                </a:ext>
              </a:extLst>
            </p:cNvPr>
            <p:cNvSpPr txBox="1"/>
            <p:nvPr/>
          </p:nvSpPr>
          <p:spPr>
            <a:xfrm>
              <a:off x="1560616" y="954700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みぎがわ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DB551CD8-D2EC-BA45-AB5C-9101CBFBDF20}"/>
                </a:ext>
              </a:extLst>
            </p:cNvPr>
            <p:cNvSpPr txBox="1"/>
            <p:nvPr/>
          </p:nvSpPr>
          <p:spPr>
            <a:xfrm>
              <a:off x="2346242" y="954700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がめん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10091047-F662-8C4D-B6D9-C4CAAF084726}"/>
                </a:ext>
              </a:extLst>
            </p:cNvPr>
            <p:cNvSpPr txBox="1"/>
            <p:nvPr/>
          </p:nvSpPr>
          <p:spPr>
            <a:xfrm>
              <a:off x="3061204" y="954700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ひょうじ</a:t>
              </a:r>
            </a:p>
          </p:txBody>
        </p:sp>
      </p:grpSp>
      <p:pic>
        <p:nvPicPr>
          <p:cNvPr id="26" name="図 25">
            <a:extLst>
              <a:ext uri="{FF2B5EF4-FFF2-40B4-BE49-F238E27FC236}">
                <a16:creationId xmlns:a16="http://schemas.microsoft.com/office/drawing/2014/main" id="{3C0C1CF5-2FE5-014B-BE65-1EA1C87D74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0572" y="1699918"/>
            <a:ext cx="1062095" cy="1692565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469A460E-BDC0-FD41-BD41-B7EE74E56367}"/>
              </a:ext>
            </a:extLst>
          </p:cNvPr>
          <p:cNvGrpSpPr/>
          <p:nvPr/>
        </p:nvGrpSpPr>
        <p:grpSpPr>
          <a:xfrm>
            <a:off x="1567268" y="1766748"/>
            <a:ext cx="4960290" cy="1533506"/>
            <a:chOff x="459125" y="1280349"/>
            <a:chExt cx="3930857" cy="1533506"/>
          </a:xfrm>
        </p:grpSpPr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FBFC1908-4C20-ED40-9B29-23B01CB68D3F}"/>
                </a:ext>
              </a:extLst>
            </p:cNvPr>
            <p:cNvGrpSpPr/>
            <p:nvPr/>
          </p:nvGrpSpPr>
          <p:grpSpPr>
            <a:xfrm>
              <a:off x="472779" y="1280349"/>
              <a:ext cx="3917203" cy="1533506"/>
              <a:chOff x="2991639" y="702504"/>
              <a:chExt cx="3742189" cy="1533506"/>
            </a:xfrm>
          </p:grpSpPr>
          <p:sp>
            <p:nvSpPr>
              <p:cNvPr id="28" name="吹き出し: 角を丸めた四角形 19">
                <a:extLst>
                  <a:ext uri="{FF2B5EF4-FFF2-40B4-BE49-F238E27FC236}">
                    <a16:creationId xmlns:a16="http://schemas.microsoft.com/office/drawing/2014/main" id="{817C9E7A-A965-EC45-A351-97F22A266BE5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1508105"/>
              </a:xfrm>
              <a:prstGeom prst="wedgeRoundRectCallout">
                <a:avLst>
                  <a:gd name="adj1" fmla="val 55251"/>
                  <a:gd name="adj2" fmla="val 1532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D1DEB076-46F2-684C-A38C-2A14FC669201}"/>
                  </a:ext>
                </a:extLst>
              </p:cNvPr>
              <p:cNvSpPr txBox="1"/>
              <p:nvPr/>
            </p:nvSpPr>
            <p:spPr>
              <a:xfrm>
                <a:off x="3024903" y="702504"/>
                <a:ext cx="3708925" cy="1508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テキストが表示されているところを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ダブルクリックすると、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左側に画像のような項目が出てくるよ。</a:t>
                </a:r>
                <a:endParaRPr kumimoji="1" lang="en-US" altLang="ja-JP" sz="1600" dirty="0"/>
              </a:p>
            </p:txBody>
          </p:sp>
        </p:grp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EF50D51D-78CD-664D-BB9F-5C9D580C1728}"/>
                </a:ext>
              </a:extLst>
            </p:cNvPr>
            <p:cNvSpPr txBox="1"/>
            <p:nvPr/>
          </p:nvSpPr>
          <p:spPr>
            <a:xfrm>
              <a:off x="459125" y="2307797"/>
              <a:ext cx="60365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ひだりがわ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0095AFAC-601A-B145-9A38-0843931AEEA0}"/>
                </a:ext>
              </a:extLst>
            </p:cNvPr>
            <p:cNvSpPr txBox="1"/>
            <p:nvPr/>
          </p:nvSpPr>
          <p:spPr>
            <a:xfrm>
              <a:off x="994113" y="2307797"/>
              <a:ext cx="42073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がぞう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A4B410BB-C6F5-E44B-B976-8E1F71C3CFBD}"/>
                </a:ext>
              </a:extLst>
            </p:cNvPr>
            <p:cNvSpPr txBox="1"/>
            <p:nvPr/>
          </p:nvSpPr>
          <p:spPr>
            <a:xfrm>
              <a:off x="1302732" y="1351568"/>
              <a:ext cx="51219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ひょうじ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0E80CC13-3DF7-1441-B6E8-F30F21F7F18C}"/>
                </a:ext>
              </a:extLst>
            </p:cNvPr>
            <p:cNvSpPr txBox="1"/>
            <p:nvPr/>
          </p:nvSpPr>
          <p:spPr>
            <a:xfrm>
              <a:off x="1946980" y="2307797"/>
              <a:ext cx="59232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/>
                <a:t>こうもく</a:t>
              </a: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AFA00C58-0142-9047-91D0-257D21E607B4}"/>
                </a:ext>
              </a:extLst>
            </p:cNvPr>
            <p:cNvSpPr txBox="1"/>
            <p:nvPr/>
          </p:nvSpPr>
          <p:spPr>
            <a:xfrm>
              <a:off x="2446730" y="2307797"/>
              <a:ext cx="23780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で</a:t>
              </a:r>
            </a:p>
          </p:txBody>
        </p:sp>
      </p:grp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65708B1A-C52E-0B46-BFB9-EFDC65B684CA}"/>
              </a:ext>
            </a:extLst>
          </p:cNvPr>
          <p:cNvCxnSpPr>
            <a:cxnSpLocks/>
          </p:cNvCxnSpPr>
          <p:nvPr/>
        </p:nvCxnSpPr>
        <p:spPr>
          <a:xfrm>
            <a:off x="4686759" y="2255959"/>
            <a:ext cx="1362056" cy="17638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E8CAD6B7-B331-E948-B4C2-AFCE98B0D7C9}"/>
              </a:ext>
            </a:extLst>
          </p:cNvPr>
          <p:cNvCxnSpPr/>
          <p:nvPr/>
        </p:nvCxnSpPr>
        <p:spPr>
          <a:xfrm>
            <a:off x="1699459" y="2255960"/>
            <a:ext cx="302407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D09F2CD9-5934-7E48-B449-DF60623E702D}"/>
              </a:ext>
            </a:extLst>
          </p:cNvPr>
          <p:cNvCxnSpPr>
            <a:cxnSpLocks/>
          </p:cNvCxnSpPr>
          <p:nvPr/>
        </p:nvCxnSpPr>
        <p:spPr>
          <a:xfrm>
            <a:off x="1658989" y="3199200"/>
            <a:ext cx="222857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1C5B9FA0-5068-E048-89D9-20DCC6AFAAA4}"/>
              </a:ext>
            </a:extLst>
          </p:cNvPr>
          <p:cNvCxnSpPr>
            <a:cxnSpLocks/>
          </p:cNvCxnSpPr>
          <p:nvPr/>
        </p:nvCxnSpPr>
        <p:spPr>
          <a:xfrm flipH="1">
            <a:off x="2444788" y="3220981"/>
            <a:ext cx="63030" cy="45608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タイトル 2">
            <a:extLst>
              <a:ext uri="{FF2B5EF4-FFF2-40B4-BE49-F238E27FC236}">
                <a16:creationId xmlns:a16="http://schemas.microsoft.com/office/drawing/2014/main" id="{2C7696F6-2136-5A42-86C3-7C911FD7F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088" y="131020"/>
            <a:ext cx="7249886" cy="746846"/>
          </a:xfrm>
        </p:spPr>
        <p:txBody>
          <a:bodyPr rtlCol="0"/>
          <a:lstStyle/>
          <a:p>
            <a:r>
              <a:rPr lang="ja-JP" altLang="en-US"/>
              <a:t>テキストの入れ方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DE97D94-3CB1-5E46-B877-30EA018293DF}"/>
              </a:ext>
            </a:extLst>
          </p:cNvPr>
          <p:cNvSpPr txBox="1"/>
          <p:nvPr/>
        </p:nvSpPr>
        <p:spPr>
          <a:xfrm>
            <a:off x="1722088" y="56853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い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7F49366-BA56-B641-9F90-C15DA3B563C8}"/>
              </a:ext>
            </a:extLst>
          </p:cNvPr>
          <p:cNvSpPr txBox="1"/>
          <p:nvPr/>
        </p:nvSpPr>
        <p:spPr>
          <a:xfrm>
            <a:off x="2299379" y="5685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かた</a:t>
            </a:r>
          </a:p>
        </p:txBody>
      </p:sp>
    </p:spTree>
    <p:extLst>
      <p:ext uri="{BB962C8B-B14F-4D97-AF65-F5344CB8AC3E}">
        <p14:creationId xmlns:p14="http://schemas.microsoft.com/office/powerpoint/2010/main" val="25753997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42A143-CA5C-284C-A0FB-D30AEDB80094}"/>
              </a:ext>
            </a:extLst>
          </p:cNvPr>
          <p:cNvSpPr txBox="1"/>
          <p:nvPr/>
        </p:nvSpPr>
        <p:spPr>
          <a:xfrm>
            <a:off x="1431235" y="365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072A6CAD-EB63-434F-97D5-80AC4960CEE2}"/>
              </a:ext>
            </a:extLst>
          </p:cNvPr>
          <p:cNvGrpSpPr/>
          <p:nvPr/>
        </p:nvGrpSpPr>
        <p:grpSpPr>
          <a:xfrm>
            <a:off x="2098139" y="947371"/>
            <a:ext cx="5570756" cy="1246495"/>
            <a:chOff x="2131459" y="45732"/>
            <a:chExt cx="5570756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131459" y="45732"/>
              <a:ext cx="5570756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もう一度テキスト部分をダブルクリックすると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テキスト部分の色が変わります。</a:t>
              </a:r>
              <a:endParaRPr kumimoji="1" lang="en-US" altLang="ja-JP" sz="2000" dirty="0"/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EF5609E-2105-B749-8FE2-4E18419B499F}"/>
                </a:ext>
              </a:extLst>
            </p:cNvPr>
            <p:cNvSpPr txBox="1"/>
            <p:nvPr/>
          </p:nvSpPr>
          <p:spPr>
            <a:xfrm>
              <a:off x="2733088" y="120023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いちど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D5C1517E-FFAE-CA46-BC27-12AD331D46AE}"/>
                </a:ext>
              </a:extLst>
            </p:cNvPr>
            <p:cNvSpPr txBox="1"/>
            <p:nvPr/>
          </p:nvSpPr>
          <p:spPr>
            <a:xfrm>
              <a:off x="4268070" y="120023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ぶぶん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A6C33AAF-7E42-4D48-90A9-BE567863BCBD}"/>
                </a:ext>
              </a:extLst>
            </p:cNvPr>
            <p:cNvSpPr txBox="1"/>
            <p:nvPr/>
          </p:nvSpPr>
          <p:spPr>
            <a:xfrm>
              <a:off x="3225554" y="732740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ぶぶん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FC3D073D-C748-0A46-9F1C-6998D822142B}"/>
                </a:ext>
              </a:extLst>
            </p:cNvPr>
            <p:cNvSpPr txBox="1"/>
            <p:nvPr/>
          </p:nvSpPr>
          <p:spPr>
            <a:xfrm>
              <a:off x="3929617" y="732740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いろ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2FA3240A-C05C-4F4D-861D-1E7E2251ADDA}"/>
                </a:ext>
              </a:extLst>
            </p:cNvPr>
            <p:cNvSpPr txBox="1"/>
            <p:nvPr/>
          </p:nvSpPr>
          <p:spPr>
            <a:xfrm>
              <a:off x="4465458" y="732740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か</a:t>
              </a: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8DF8ADD0-22F2-6E40-A61A-8E281CDA12FA}"/>
              </a:ext>
            </a:extLst>
          </p:cNvPr>
          <p:cNvGrpSpPr/>
          <p:nvPr/>
        </p:nvGrpSpPr>
        <p:grpSpPr>
          <a:xfrm>
            <a:off x="1243214" y="2296991"/>
            <a:ext cx="6886995" cy="4371328"/>
            <a:chOff x="1233275" y="2501328"/>
            <a:chExt cx="6243133" cy="3962655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B5CB7B85-59DE-1349-904B-4CECE79B0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33275" y="2501328"/>
              <a:ext cx="6243133" cy="3962655"/>
            </a:xfrm>
            <a:prstGeom prst="rect">
              <a:avLst/>
            </a:prstGeom>
          </p:spPr>
        </p:pic>
        <p:sp>
          <p:nvSpPr>
            <p:cNvPr id="18" name="四角形: 角を丸くする 71">
              <a:extLst>
                <a:ext uri="{FF2B5EF4-FFF2-40B4-BE49-F238E27FC236}">
                  <a16:creationId xmlns:a16="http://schemas.microsoft.com/office/drawing/2014/main" id="{423C5737-AA58-CF40-B5C8-9E277C9A0E07}"/>
                </a:ext>
              </a:extLst>
            </p:cNvPr>
            <p:cNvSpPr/>
            <p:nvPr/>
          </p:nvSpPr>
          <p:spPr>
            <a:xfrm>
              <a:off x="1814495" y="3547543"/>
              <a:ext cx="5303281" cy="108409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19" name="図 18">
            <a:extLst>
              <a:ext uri="{FF2B5EF4-FFF2-40B4-BE49-F238E27FC236}">
                <a16:creationId xmlns:a16="http://schemas.microsoft.com/office/drawing/2014/main" id="{E7AF7469-6A57-B345-9D4B-AE1962F0DB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714" y="4820880"/>
            <a:ext cx="1090465" cy="1847439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8CD3C96-D5F8-1945-A1F3-513745F2A4C7}"/>
              </a:ext>
            </a:extLst>
          </p:cNvPr>
          <p:cNvGrpSpPr/>
          <p:nvPr/>
        </p:nvGrpSpPr>
        <p:grpSpPr>
          <a:xfrm>
            <a:off x="1857347" y="5251448"/>
            <a:ext cx="3745769" cy="1099325"/>
            <a:chOff x="3119813" y="1359343"/>
            <a:chExt cx="3745769" cy="1099325"/>
          </a:xfrm>
        </p:grpSpPr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B1807476-5A79-374B-8839-5611C886FD97}"/>
                </a:ext>
              </a:extLst>
            </p:cNvPr>
            <p:cNvGrpSpPr/>
            <p:nvPr/>
          </p:nvGrpSpPr>
          <p:grpSpPr>
            <a:xfrm>
              <a:off x="3119813" y="1359343"/>
              <a:ext cx="3745769" cy="1099325"/>
              <a:chOff x="1577632" y="4934879"/>
              <a:chExt cx="9300624" cy="2079539"/>
            </a:xfrm>
          </p:grpSpPr>
          <p:sp>
            <p:nvSpPr>
              <p:cNvPr id="21" name="吹き出し: 角を丸めた四角形 60">
                <a:extLst>
                  <a:ext uri="{FF2B5EF4-FFF2-40B4-BE49-F238E27FC236}">
                    <a16:creationId xmlns:a16="http://schemas.microsoft.com/office/drawing/2014/main" id="{5E8EDFBD-90C9-0549-BF62-F3D9C1F1E1ED}"/>
                  </a:ext>
                </a:extLst>
              </p:cNvPr>
              <p:cNvSpPr/>
              <p:nvPr/>
            </p:nvSpPr>
            <p:spPr>
              <a:xfrm>
                <a:off x="1577632" y="4934879"/>
                <a:ext cx="9300624" cy="2079539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F9CC2220-9F7B-5641-AC17-D1D3AD66EE1A}"/>
                  </a:ext>
                </a:extLst>
              </p:cNvPr>
              <p:cNvSpPr txBox="1"/>
              <p:nvPr/>
            </p:nvSpPr>
            <p:spPr>
              <a:xfrm>
                <a:off x="1773712" y="4934879"/>
                <a:ext cx="8150895" cy="12949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この状態でテキストを入力すると、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好きなテキストに変更できるよ！</a:t>
                </a:r>
                <a:endParaRPr kumimoji="1" lang="en-US" altLang="ja-JP" sz="1600" dirty="0"/>
              </a:p>
            </p:txBody>
          </p:sp>
        </p:grp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7E7753E0-2ADB-364A-9197-A92F8C66E0FE}"/>
                </a:ext>
              </a:extLst>
            </p:cNvPr>
            <p:cNvSpPr txBox="1"/>
            <p:nvPr/>
          </p:nvSpPr>
          <p:spPr>
            <a:xfrm>
              <a:off x="3504610" y="1435926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じょうたい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C10DBA81-4366-1E4C-A56B-FF93AA2058B4}"/>
                </a:ext>
              </a:extLst>
            </p:cNvPr>
            <p:cNvSpPr txBox="1"/>
            <p:nvPr/>
          </p:nvSpPr>
          <p:spPr>
            <a:xfrm>
              <a:off x="3210564" y="1916212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す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2D98BA13-1161-5F4F-9E1F-45B47D54C08D}"/>
                </a:ext>
              </a:extLst>
            </p:cNvPr>
            <p:cNvSpPr txBox="1"/>
            <p:nvPr/>
          </p:nvSpPr>
          <p:spPr>
            <a:xfrm>
              <a:off x="4840144" y="1916212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へんこう</a:t>
              </a:r>
              <a:endParaRPr kumimoji="1" lang="en-US" altLang="ja-JP" sz="900" dirty="0"/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ECE9AA3A-130C-7745-BC2E-173BB813F7C8}"/>
                </a:ext>
              </a:extLst>
            </p:cNvPr>
            <p:cNvSpPr txBox="1"/>
            <p:nvPr/>
          </p:nvSpPr>
          <p:spPr>
            <a:xfrm>
              <a:off x="5163309" y="1435926"/>
              <a:ext cx="87716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にゅうりょく</a:t>
              </a:r>
              <a:endParaRPr kumimoji="1" lang="en-US" altLang="ja-JP" sz="900" dirty="0"/>
            </a:p>
          </p:txBody>
        </p:sp>
      </p:grpSp>
      <p:sp>
        <p:nvSpPr>
          <p:cNvPr id="24" name="タイトル 2">
            <a:extLst>
              <a:ext uri="{FF2B5EF4-FFF2-40B4-BE49-F238E27FC236}">
                <a16:creationId xmlns:a16="http://schemas.microsoft.com/office/drawing/2014/main" id="{87FF93C9-581F-C14D-BE2C-233D69D79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088" y="131020"/>
            <a:ext cx="7249886" cy="746846"/>
          </a:xfrm>
        </p:spPr>
        <p:txBody>
          <a:bodyPr rtlCol="0"/>
          <a:lstStyle/>
          <a:p>
            <a:r>
              <a:rPr lang="ja-JP" altLang="en-US"/>
              <a:t>テキストの入れ方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11C53AB-4BDF-1C48-90DC-FB109CE4F857}"/>
              </a:ext>
            </a:extLst>
          </p:cNvPr>
          <p:cNvSpPr txBox="1"/>
          <p:nvPr/>
        </p:nvSpPr>
        <p:spPr>
          <a:xfrm>
            <a:off x="1722088" y="56853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い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CDA985E1-AB47-664F-B092-E0C9EE193FB3}"/>
              </a:ext>
            </a:extLst>
          </p:cNvPr>
          <p:cNvSpPr txBox="1"/>
          <p:nvPr/>
        </p:nvSpPr>
        <p:spPr>
          <a:xfrm>
            <a:off x="2299379" y="5685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かた</a:t>
            </a:r>
          </a:p>
        </p:txBody>
      </p:sp>
    </p:spTree>
    <p:extLst>
      <p:ext uri="{BB962C8B-B14F-4D97-AF65-F5344CB8AC3E}">
        <p14:creationId xmlns:p14="http://schemas.microsoft.com/office/powerpoint/2010/main" val="39351590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42A143-CA5C-284C-A0FB-D30AEDB80094}"/>
              </a:ext>
            </a:extLst>
          </p:cNvPr>
          <p:cNvSpPr txBox="1"/>
          <p:nvPr/>
        </p:nvSpPr>
        <p:spPr>
          <a:xfrm>
            <a:off x="1431235" y="365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45C32EA-1CCE-5945-8A29-A9F09E106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" y="2225343"/>
            <a:ext cx="4195638" cy="342659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F1CD00E-6CF4-0948-A46B-402E06ADEB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0724" y="2225342"/>
            <a:ext cx="4195636" cy="3426599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E867F2EF-EAAE-3043-8642-8B7365B327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3572" y="454547"/>
            <a:ext cx="1111185" cy="1770795"/>
          </a:xfrm>
          <a:prstGeom prst="rect">
            <a:avLst/>
          </a:prstGeom>
        </p:spPr>
      </p:pic>
      <p:sp>
        <p:nvSpPr>
          <p:cNvPr id="15" name="右矢印 14">
            <a:extLst>
              <a:ext uri="{FF2B5EF4-FFF2-40B4-BE49-F238E27FC236}">
                <a16:creationId xmlns:a16="http://schemas.microsoft.com/office/drawing/2014/main" id="{246145CC-9808-5848-BF7B-5125C8FCCEC1}"/>
              </a:ext>
            </a:extLst>
          </p:cNvPr>
          <p:cNvSpPr/>
          <p:nvPr/>
        </p:nvSpPr>
        <p:spPr>
          <a:xfrm>
            <a:off x="4274565" y="3536106"/>
            <a:ext cx="1035147" cy="80507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D4F9148-53B0-CE4C-9DC0-5C83D40BDD1F}"/>
              </a:ext>
            </a:extLst>
          </p:cNvPr>
          <p:cNvGrpSpPr/>
          <p:nvPr/>
        </p:nvGrpSpPr>
        <p:grpSpPr>
          <a:xfrm>
            <a:off x="1904189" y="913037"/>
            <a:ext cx="3779904" cy="1133993"/>
            <a:chOff x="1965580" y="1461409"/>
            <a:chExt cx="3779904" cy="1133993"/>
          </a:xfrm>
        </p:grpSpPr>
        <p:sp>
          <p:nvSpPr>
            <p:cNvPr id="12" name="吹き出し: 角を丸めた四角形 19">
              <a:extLst>
                <a:ext uri="{FF2B5EF4-FFF2-40B4-BE49-F238E27FC236}">
                  <a16:creationId xmlns:a16="http://schemas.microsoft.com/office/drawing/2014/main" id="{A50BD7AE-CEE0-3F45-816C-BF15F5F0493D}"/>
                </a:ext>
              </a:extLst>
            </p:cNvPr>
            <p:cNvSpPr/>
            <p:nvPr/>
          </p:nvSpPr>
          <p:spPr>
            <a:xfrm>
              <a:off x="1965580" y="1461409"/>
              <a:ext cx="3723350" cy="1133993"/>
            </a:xfrm>
            <a:prstGeom prst="wedgeRoundRectCallout">
              <a:avLst>
                <a:gd name="adj1" fmla="val 55610"/>
                <a:gd name="adj2" fmla="val -2031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EDE6BAB3-7F43-BC42-AFD2-AE4D34EEF14E}"/>
                </a:ext>
              </a:extLst>
            </p:cNvPr>
            <p:cNvGrpSpPr/>
            <p:nvPr/>
          </p:nvGrpSpPr>
          <p:grpSpPr>
            <a:xfrm>
              <a:off x="2036559" y="1500455"/>
              <a:ext cx="3708925" cy="1015663"/>
              <a:chOff x="4082326" y="887284"/>
              <a:chExt cx="3708925" cy="1015663"/>
            </a:xfrm>
          </p:grpSpPr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BC07BA58-C182-5D45-B43D-454753DEDCFE}"/>
                  </a:ext>
                </a:extLst>
              </p:cNvPr>
              <p:cNvSpPr txBox="1"/>
              <p:nvPr/>
            </p:nvSpPr>
            <p:spPr>
              <a:xfrm>
                <a:off x="4082326" y="887284"/>
                <a:ext cx="370892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 b="1">
                    <a:solidFill>
                      <a:schemeClr val="accent4"/>
                    </a:solidFill>
                  </a:rPr>
                  <a:t>点線の部分にカーソルを合わせると</a:t>
                </a:r>
                <a:endParaRPr kumimoji="1" lang="en-US" altLang="ja-JP" sz="1600" b="1" dirty="0">
                  <a:solidFill>
                    <a:schemeClr val="accent4"/>
                  </a:solidFill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 b="1">
                    <a:solidFill>
                      <a:schemeClr val="accent4"/>
                    </a:solidFill>
                  </a:rPr>
                  <a:t>テキストの位置を動かせる</a:t>
                </a:r>
                <a:r>
                  <a:rPr kumimoji="1" lang="ja-JP" altLang="en-US" sz="1600"/>
                  <a:t>よ！</a:t>
                </a:r>
                <a:endParaRPr kumimoji="1" lang="en-US" altLang="ja-JP" sz="1600" dirty="0"/>
              </a:p>
            </p:txBody>
          </p:sp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9934D0B9-5A0D-594B-835A-AF5F4DD509E6}"/>
                  </a:ext>
                </a:extLst>
              </p:cNvPr>
              <p:cNvSpPr txBox="1"/>
              <p:nvPr/>
            </p:nvSpPr>
            <p:spPr>
              <a:xfrm>
                <a:off x="4111700" y="923395"/>
                <a:ext cx="646331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</a:rPr>
                  <a:t>てんせん</a:t>
                </a:r>
              </a:p>
            </p:txBody>
          </p: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AC6DBB6E-7D56-824B-A823-792CFAF3D6AB}"/>
                  </a:ext>
                </a:extLst>
              </p:cNvPr>
              <p:cNvSpPr txBox="1"/>
              <p:nvPr/>
            </p:nvSpPr>
            <p:spPr>
              <a:xfrm>
                <a:off x="4697758" y="923395"/>
                <a:ext cx="530915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</a:rPr>
                  <a:t>ぶぶん</a:t>
                </a: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A2DE5831-4565-7F46-BED4-0B64416B3E3B}"/>
                  </a:ext>
                </a:extLst>
              </p:cNvPr>
              <p:cNvSpPr txBox="1"/>
              <p:nvPr/>
            </p:nvSpPr>
            <p:spPr>
              <a:xfrm>
                <a:off x="6363895" y="923395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</a:rPr>
                  <a:t>あ</a:t>
                </a: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BB98133F-9BF5-514C-A2E7-B8FFE0ABAD65}"/>
                  </a:ext>
                </a:extLst>
              </p:cNvPr>
              <p:cNvSpPr txBox="1"/>
              <p:nvPr/>
            </p:nvSpPr>
            <p:spPr>
              <a:xfrm>
                <a:off x="5142752" y="1415235"/>
                <a:ext cx="41549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</a:rPr>
                  <a:t>いち</a:t>
                </a:r>
              </a:p>
            </p:txBody>
          </p:sp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1F7B04E7-C044-8641-92BC-2F510F5B3059}"/>
                  </a:ext>
                </a:extLst>
              </p:cNvPr>
              <p:cNvSpPr txBox="1"/>
              <p:nvPr/>
            </p:nvSpPr>
            <p:spPr>
              <a:xfrm>
                <a:off x="5639625" y="1417049"/>
                <a:ext cx="41549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</a:rPr>
                  <a:t>うご</a:t>
                </a:r>
              </a:p>
            </p:txBody>
          </p:sp>
        </p:grpSp>
      </p:grpSp>
      <p:pic>
        <p:nvPicPr>
          <p:cNvPr id="22" name="図 21">
            <a:extLst>
              <a:ext uri="{FF2B5EF4-FFF2-40B4-BE49-F238E27FC236}">
                <a16:creationId xmlns:a16="http://schemas.microsoft.com/office/drawing/2014/main" id="{58E478EF-9343-D248-903B-EF78663C50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1235" y="4849713"/>
            <a:ext cx="1090465" cy="1847439"/>
          </a:xfrm>
          <a:prstGeom prst="rect">
            <a:avLst/>
          </a:prstGeom>
        </p:spPr>
      </p:pic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FA3D0D4-F664-594A-84CE-2B2EEFF646CE}"/>
              </a:ext>
            </a:extLst>
          </p:cNvPr>
          <p:cNvGrpSpPr/>
          <p:nvPr/>
        </p:nvGrpSpPr>
        <p:grpSpPr>
          <a:xfrm>
            <a:off x="2847620" y="5261148"/>
            <a:ext cx="3745769" cy="1099325"/>
            <a:chOff x="1577632" y="4934879"/>
            <a:chExt cx="9300624" cy="2079539"/>
          </a:xfrm>
        </p:grpSpPr>
        <p:sp>
          <p:nvSpPr>
            <p:cNvPr id="29" name="吹き出し: 角を丸めた四角形 60">
              <a:extLst>
                <a:ext uri="{FF2B5EF4-FFF2-40B4-BE49-F238E27FC236}">
                  <a16:creationId xmlns:a16="http://schemas.microsoft.com/office/drawing/2014/main" id="{3A3BEAA7-029B-8141-BF58-B4AC575D58B3}"/>
                </a:ext>
              </a:extLst>
            </p:cNvPr>
            <p:cNvSpPr/>
            <p:nvPr/>
          </p:nvSpPr>
          <p:spPr>
            <a:xfrm>
              <a:off x="1577632" y="4934879"/>
              <a:ext cx="9300624" cy="2079539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26FA2397-3418-834D-B95F-EA39AB93E7E6}"/>
                </a:ext>
              </a:extLst>
            </p:cNvPr>
            <p:cNvSpPr txBox="1"/>
            <p:nvPr/>
          </p:nvSpPr>
          <p:spPr>
            <a:xfrm>
              <a:off x="1773712" y="4934879"/>
              <a:ext cx="8150896" cy="975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endParaRPr kumimoji="1" lang="en-US" altLang="ja-JP" sz="1600" dirty="0"/>
            </a:p>
          </p:txBody>
        </p:sp>
      </p:grp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3A12A1A-7C3F-AB40-8019-51E233E8D629}"/>
              </a:ext>
            </a:extLst>
          </p:cNvPr>
          <p:cNvSpPr txBox="1"/>
          <p:nvPr/>
        </p:nvSpPr>
        <p:spPr>
          <a:xfrm>
            <a:off x="2998067" y="5261148"/>
            <a:ext cx="3478422" cy="16767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800"/>
              <a:t>テキストの位置を変えることができたね！</a:t>
            </a:r>
            <a:endParaRPr kumimoji="1" lang="en-US" altLang="ja-JP" sz="1800" dirty="0"/>
          </a:p>
          <a:p>
            <a:pPr>
              <a:lnSpc>
                <a:spcPct val="200000"/>
              </a:lnSpc>
            </a:pPr>
            <a:endParaRPr kumimoji="1" lang="en-US" altLang="ja-JP" sz="1800" dirty="0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FC53249-A72E-0849-B9C3-35B41EDAE45F}"/>
              </a:ext>
            </a:extLst>
          </p:cNvPr>
          <p:cNvSpPr txBox="1"/>
          <p:nvPr/>
        </p:nvSpPr>
        <p:spPr>
          <a:xfrm>
            <a:off x="4839645" y="5322021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か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9594C4C-EE60-214D-96B0-A63DE95631BF}"/>
              </a:ext>
            </a:extLst>
          </p:cNvPr>
          <p:cNvSpPr txBox="1"/>
          <p:nvPr/>
        </p:nvSpPr>
        <p:spPr>
          <a:xfrm>
            <a:off x="4262669" y="5322021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いち</a:t>
            </a:r>
          </a:p>
        </p:txBody>
      </p:sp>
      <p:sp>
        <p:nvSpPr>
          <p:cNvPr id="25" name="タイトル 2">
            <a:extLst>
              <a:ext uri="{FF2B5EF4-FFF2-40B4-BE49-F238E27FC236}">
                <a16:creationId xmlns:a16="http://schemas.microsoft.com/office/drawing/2014/main" id="{D09556A5-93D4-6546-8F5F-F12805477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088" y="131020"/>
            <a:ext cx="7249886" cy="746846"/>
          </a:xfrm>
        </p:spPr>
        <p:txBody>
          <a:bodyPr rtlCol="0"/>
          <a:lstStyle/>
          <a:p>
            <a:r>
              <a:rPr lang="ja-JP" altLang="en-US"/>
              <a:t>テキストの入れ方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940FAAA-4070-C54B-AE56-716588691E49}"/>
              </a:ext>
            </a:extLst>
          </p:cNvPr>
          <p:cNvSpPr txBox="1"/>
          <p:nvPr/>
        </p:nvSpPr>
        <p:spPr>
          <a:xfrm>
            <a:off x="1722088" y="56853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573F018-5AD1-B748-BBAF-02C1BAD89CD9}"/>
              </a:ext>
            </a:extLst>
          </p:cNvPr>
          <p:cNvSpPr txBox="1"/>
          <p:nvPr/>
        </p:nvSpPr>
        <p:spPr>
          <a:xfrm>
            <a:off x="2299379" y="5685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かた</a:t>
            </a:r>
          </a:p>
        </p:txBody>
      </p:sp>
    </p:spTree>
    <p:extLst>
      <p:ext uri="{BB962C8B-B14F-4D97-AF65-F5344CB8AC3E}">
        <p14:creationId xmlns:p14="http://schemas.microsoft.com/office/powerpoint/2010/main" val="31673257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42A143-CA5C-284C-A0FB-D30AEDB80094}"/>
              </a:ext>
            </a:extLst>
          </p:cNvPr>
          <p:cNvSpPr txBox="1"/>
          <p:nvPr/>
        </p:nvSpPr>
        <p:spPr>
          <a:xfrm>
            <a:off x="1431235" y="365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3E8499A-431F-DA4B-934F-14AEFCF5F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41" y="2072344"/>
            <a:ext cx="4220415" cy="3170511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175C4AB-4E65-2346-94EA-9489B78C6A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3309" y="2072344"/>
            <a:ext cx="4314050" cy="3170511"/>
          </a:xfrm>
          <a:prstGeom prst="rect">
            <a:avLst/>
          </a:prstGeom>
        </p:spPr>
      </p:pic>
      <p:sp>
        <p:nvSpPr>
          <p:cNvPr id="10" name="円/楕円 9">
            <a:extLst>
              <a:ext uri="{FF2B5EF4-FFF2-40B4-BE49-F238E27FC236}">
                <a16:creationId xmlns:a16="http://schemas.microsoft.com/office/drawing/2014/main" id="{3DC29A88-53FC-0B46-BA7C-0BC307783857}"/>
              </a:ext>
            </a:extLst>
          </p:cNvPr>
          <p:cNvSpPr/>
          <p:nvPr/>
        </p:nvSpPr>
        <p:spPr>
          <a:xfrm>
            <a:off x="679122" y="2982851"/>
            <a:ext cx="238539" cy="21643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円/楕円 10">
            <a:extLst>
              <a:ext uri="{FF2B5EF4-FFF2-40B4-BE49-F238E27FC236}">
                <a16:creationId xmlns:a16="http://schemas.microsoft.com/office/drawing/2014/main" id="{A1D1549C-08F7-834C-92C6-03D487FC1FD8}"/>
              </a:ext>
            </a:extLst>
          </p:cNvPr>
          <p:cNvSpPr/>
          <p:nvPr/>
        </p:nvSpPr>
        <p:spPr>
          <a:xfrm>
            <a:off x="679121" y="3657599"/>
            <a:ext cx="238539" cy="21643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円/楕円 11">
            <a:extLst>
              <a:ext uri="{FF2B5EF4-FFF2-40B4-BE49-F238E27FC236}">
                <a16:creationId xmlns:a16="http://schemas.microsoft.com/office/drawing/2014/main" id="{C79ABAC5-48FE-C947-8FFD-5DAB0536E598}"/>
              </a:ext>
            </a:extLst>
          </p:cNvPr>
          <p:cNvSpPr/>
          <p:nvPr/>
        </p:nvSpPr>
        <p:spPr>
          <a:xfrm>
            <a:off x="4167374" y="2982851"/>
            <a:ext cx="238539" cy="21643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円/楕円 12">
            <a:extLst>
              <a:ext uri="{FF2B5EF4-FFF2-40B4-BE49-F238E27FC236}">
                <a16:creationId xmlns:a16="http://schemas.microsoft.com/office/drawing/2014/main" id="{9FF03C3B-4651-4849-B079-8E8F034BAFDA}"/>
              </a:ext>
            </a:extLst>
          </p:cNvPr>
          <p:cNvSpPr/>
          <p:nvPr/>
        </p:nvSpPr>
        <p:spPr>
          <a:xfrm>
            <a:off x="4145428" y="3658154"/>
            <a:ext cx="238539" cy="21643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右矢印 15">
            <a:extLst>
              <a:ext uri="{FF2B5EF4-FFF2-40B4-BE49-F238E27FC236}">
                <a16:creationId xmlns:a16="http://schemas.microsoft.com/office/drawing/2014/main" id="{96ACBBBD-FE87-5C40-ADDE-502758265145}"/>
              </a:ext>
            </a:extLst>
          </p:cNvPr>
          <p:cNvSpPr/>
          <p:nvPr/>
        </p:nvSpPr>
        <p:spPr>
          <a:xfrm>
            <a:off x="4295774" y="3068633"/>
            <a:ext cx="1035147" cy="80507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F65B5E2-5CF1-F640-BA71-5347BA764E6C}"/>
              </a:ext>
            </a:extLst>
          </p:cNvPr>
          <p:cNvGrpSpPr/>
          <p:nvPr/>
        </p:nvGrpSpPr>
        <p:grpSpPr>
          <a:xfrm>
            <a:off x="1722088" y="823497"/>
            <a:ext cx="5570756" cy="1246495"/>
            <a:chOff x="992740" y="451876"/>
            <a:chExt cx="5570756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992740" y="451876"/>
              <a:ext cx="5570756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テキストの４隅にある　　　　　を動かすと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テキストの大きさを変更することができます。</a:t>
              </a:r>
              <a:endParaRPr kumimoji="1" lang="en-US" altLang="ja-JP" sz="2000" dirty="0"/>
            </a:p>
          </p:txBody>
        </p:sp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5AC325F8-0410-E944-B113-5ECA7D07B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80243" y="573395"/>
              <a:ext cx="957101" cy="569703"/>
            </a:xfrm>
            <a:prstGeom prst="rect">
              <a:avLst/>
            </a:prstGeom>
          </p:spPr>
        </p:pic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E90B0495-D188-754D-AA59-30A51C7F3BA3}"/>
                </a:ext>
              </a:extLst>
            </p:cNvPr>
            <p:cNvSpPr txBox="1"/>
            <p:nvPr/>
          </p:nvSpPr>
          <p:spPr>
            <a:xfrm>
              <a:off x="2494792" y="495037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すみ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E97233A5-8200-5845-91B4-3977C482A4D4}"/>
                </a:ext>
              </a:extLst>
            </p:cNvPr>
            <p:cNvSpPr txBox="1"/>
            <p:nvPr/>
          </p:nvSpPr>
          <p:spPr>
            <a:xfrm>
              <a:off x="5056388" y="495037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うご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C8DAEB89-5EAB-3846-9000-8AA5A4276E98}"/>
                </a:ext>
              </a:extLst>
            </p:cNvPr>
            <p:cNvSpPr txBox="1"/>
            <p:nvPr/>
          </p:nvSpPr>
          <p:spPr>
            <a:xfrm>
              <a:off x="2261395" y="1138510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おお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32A42319-E45D-6242-9995-2A8707A4B182}"/>
                </a:ext>
              </a:extLst>
            </p:cNvPr>
            <p:cNvSpPr txBox="1"/>
            <p:nvPr/>
          </p:nvSpPr>
          <p:spPr>
            <a:xfrm>
              <a:off x="3247921" y="1138510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へんこう</a:t>
              </a:r>
            </a:p>
          </p:txBody>
        </p:sp>
      </p:grpSp>
      <p:sp>
        <p:nvSpPr>
          <p:cNvPr id="21" name="タイトル 2">
            <a:extLst>
              <a:ext uri="{FF2B5EF4-FFF2-40B4-BE49-F238E27FC236}">
                <a16:creationId xmlns:a16="http://schemas.microsoft.com/office/drawing/2014/main" id="{6DC56879-8D34-A941-9F2D-EE7A62CF9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088" y="131020"/>
            <a:ext cx="7249886" cy="746846"/>
          </a:xfrm>
        </p:spPr>
        <p:txBody>
          <a:bodyPr rtlCol="0"/>
          <a:lstStyle/>
          <a:p>
            <a:r>
              <a:rPr lang="ja-JP" altLang="en-US"/>
              <a:t>テキストの入れ方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C1D689E-6A79-704E-9592-0D545D5AE1DF}"/>
              </a:ext>
            </a:extLst>
          </p:cNvPr>
          <p:cNvSpPr txBox="1"/>
          <p:nvPr/>
        </p:nvSpPr>
        <p:spPr>
          <a:xfrm>
            <a:off x="1722088" y="56853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い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1E82BAA-D915-4D48-9EE9-51BD1F4981A4}"/>
              </a:ext>
            </a:extLst>
          </p:cNvPr>
          <p:cNvSpPr txBox="1"/>
          <p:nvPr/>
        </p:nvSpPr>
        <p:spPr>
          <a:xfrm>
            <a:off x="2299379" y="5685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かた</a:t>
            </a:r>
          </a:p>
        </p:txBody>
      </p:sp>
    </p:spTree>
    <p:extLst>
      <p:ext uri="{BB962C8B-B14F-4D97-AF65-F5344CB8AC3E}">
        <p14:creationId xmlns:p14="http://schemas.microsoft.com/office/powerpoint/2010/main" val="35666596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42A143-CA5C-284C-A0FB-D30AEDB80094}"/>
              </a:ext>
            </a:extLst>
          </p:cNvPr>
          <p:cNvSpPr txBox="1"/>
          <p:nvPr/>
        </p:nvSpPr>
        <p:spPr>
          <a:xfrm>
            <a:off x="1431235" y="365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019D5D4D-4AC9-B34C-9E78-B8C81B51F339}"/>
              </a:ext>
            </a:extLst>
          </p:cNvPr>
          <p:cNvGrpSpPr/>
          <p:nvPr/>
        </p:nvGrpSpPr>
        <p:grpSpPr>
          <a:xfrm>
            <a:off x="504220" y="2918073"/>
            <a:ext cx="8135560" cy="3279913"/>
            <a:chOff x="586409" y="2673626"/>
            <a:chExt cx="8135560" cy="3279913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2AF9251C-A806-F044-8387-B94E167827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6409" y="2673626"/>
              <a:ext cx="8135560" cy="3279913"/>
            </a:xfrm>
            <a:prstGeom prst="rect">
              <a:avLst/>
            </a:prstGeom>
          </p:spPr>
        </p:pic>
        <p:sp>
          <p:nvSpPr>
            <p:cNvPr id="8" name="四角形: 角を丸くする 71">
              <a:extLst>
                <a:ext uri="{FF2B5EF4-FFF2-40B4-BE49-F238E27FC236}">
                  <a16:creationId xmlns:a16="http://schemas.microsoft.com/office/drawing/2014/main" id="{2BC733E9-4868-B242-B1E6-E3C822CA92D9}"/>
                </a:ext>
              </a:extLst>
            </p:cNvPr>
            <p:cNvSpPr/>
            <p:nvPr/>
          </p:nvSpPr>
          <p:spPr>
            <a:xfrm>
              <a:off x="5049078" y="3657600"/>
              <a:ext cx="3081132" cy="82494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四角形: 角を丸くする 71">
              <a:extLst>
                <a:ext uri="{FF2B5EF4-FFF2-40B4-BE49-F238E27FC236}">
                  <a16:creationId xmlns:a16="http://schemas.microsoft.com/office/drawing/2014/main" id="{FC0FDFD2-8CFD-6C49-94EC-79B4D01A581F}"/>
                </a:ext>
              </a:extLst>
            </p:cNvPr>
            <p:cNvSpPr/>
            <p:nvPr/>
          </p:nvSpPr>
          <p:spPr>
            <a:xfrm>
              <a:off x="586409" y="3071191"/>
              <a:ext cx="715617" cy="24848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四角形: 角を丸くする 71">
              <a:extLst>
                <a:ext uri="{FF2B5EF4-FFF2-40B4-BE49-F238E27FC236}">
                  <a16:creationId xmlns:a16="http://schemas.microsoft.com/office/drawing/2014/main" id="{455D9B4D-06B3-3242-B485-C6011AE8A553}"/>
                </a:ext>
              </a:extLst>
            </p:cNvPr>
            <p:cNvSpPr/>
            <p:nvPr/>
          </p:nvSpPr>
          <p:spPr>
            <a:xfrm>
              <a:off x="586409" y="3398456"/>
              <a:ext cx="1649895" cy="222709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6A0847E-F151-5048-AB75-64D719D834D9}"/>
              </a:ext>
            </a:extLst>
          </p:cNvPr>
          <p:cNvGrpSpPr/>
          <p:nvPr/>
        </p:nvGrpSpPr>
        <p:grpSpPr>
          <a:xfrm>
            <a:off x="1796790" y="821457"/>
            <a:ext cx="6340197" cy="1862048"/>
            <a:chOff x="247305" y="272972"/>
            <a:chExt cx="6340197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47305" y="272972"/>
              <a:ext cx="634019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テキストを選択した状態で左側にある項目の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プリセット</a:t>
              </a:r>
              <a:r>
                <a:rPr kumimoji="1" lang="ja-JP" altLang="en-US" sz="2000"/>
                <a:t>」の中の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テキストスタイル</a:t>
              </a:r>
              <a:r>
                <a:rPr kumimoji="1" lang="ja-JP" altLang="en-US" sz="2000"/>
                <a:t>を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クリックするとテキストのスタイルが変更されます。</a:t>
              </a:r>
              <a:endParaRPr kumimoji="1" lang="en-US" altLang="ja-JP" sz="2000" dirty="0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B78FE3E0-6C2F-3643-8677-B0AD444F0626}"/>
                </a:ext>
              </a:extLst>
            </p:cNvPr>
            <p:cNvSpPr txBox="1"/>
            <p:nvPr/>
          </p:nvSpPr>
          <p:spPr>
            <a:xfrm>
              <a:off x="1523600" y="367039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せんたく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6262EF9F-5F66-BA4A-808D-4185C7C2C103}"/>
                </a:ext>
              </a:extLst>
            </p:cNvPr>
            <p:cNvSpPr txBox="1"/>
            <p:nvPr/>
          </p:nvSpPr>
          <p:spPr>
            <a:xfrm>
              <a:off x="2514671" y="367039"/>
              <a:ext cx="8899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じょうたい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433F33B2-BF98-6946-A50F-33518DBCBD25}"/>
                </a:ext>
              </a:extLst>
            </p:cNvPr>
            <p:cNvSpPr txBox="1"/>
            <p:nvPr/>
          </p:nvSpPr>
          <p:spPr>
            <a:xfrm>
              <a:off x="3315421" y="367039"/>
              <a:ext cx="8899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ひだりがわ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D27F6837-8C0F-F840-BDDB-7EE0596B0194}"/>
                </a:ext>
              </a:extLst>
            </p:cNvPr>
            <p:cNvSpPr txBox="1"/>
            <p:nvPr/>
          </p:nvSpPr>
          <p:spPr>
            <a:xfrm>
              <a:off x="4582284" y="367039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こうもく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AA194CA9-DBD3-9A48-922D-BDC747AB3C65}"/>
                </a:ext>
              </a:extLst>
            </p:cNvPr>
            <p:cNvSpPr txBox="1"/>
            <p:nvPr/>
          </p:nvSpPr>
          <p:spPr>
            <a:xfrm>
              <a:off x="2272523" y="965309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なか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38DF57AB-71D6-5F4A-8786-4CECEE665465}"/>
                </a:ext>
              </a:extLst>
            </p:cNvPr>
            <p:cNvSpPr txBox="1"/>
            <p:nvPr/>
          </p:nvSpPr>
          <p:spPr>
            <a:xfrm>
              <a:off x="4563044" y="1582186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へんこう</a:t>
              </a: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28E6643C-751A-2E4E-9557-ABFD35F6F4F1}"/>
              </a:ext>
            </a:extLst>
          </p:cNvPr>
          <p:cNvGrpSpPr/>
          <p:nvPr/>
        </p:nvGrpSpPr>
        <p:grpSpPr>
          <a:xfrm>
            <a:off x="5704523" y="3114270"/>
            <a:ext cx="2069018" cy="564742"/>
            <a:chOff x="5743139" y="2788820"/>
            <a:chExt cx="2069018" cy="564742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B05C4796-E8C0-4348-B98C-B3354A8C111D}"/>
                </a:ext>
              </a:extLst>
            </p:cNvPr>
            <p:cNvGrpSpPr/>
            <p:nvPr/>
          </p:nvGrpSpPr>
          <p:grpSpPr>
            <a:xfrm>
              <a:off x="5743139" y="2788820"/>
              <a:ext cx="2069018" cy="564742"/>
              <a:chOff x="6270202" y="2729786"/>
              <a:chExt cx="1044998" cy="564742"/>
            </a:xfrm>
          </p:grpSpPr>
          <p:grpSp>
            <p:nvGrpSpPr>
              <p:cNvPr id="18" name="グループ化 17">
                <a:extLst>
                  <a:ext uri="{FF2B5EF4-FFF2-40B4-BE49-F238E27FC236}">
                    <a16:creationId xmlns:a16="http://schemas.microsoft.com/office/drawing/2014/main" id="{DBE73774-A977-A24E-8356-AB60E86FDCC2}"/>
                  </a:ext>
                </a:extLst>
              </p:cNvPr>
              <p:cNvGrpSpPr/>
              <p:nvPr/>
            </p:nvGrpSpPr>
            <p:grpSpPr>
              <a:xfrm>
                <a:off x="6270202" y="2729786"/>
                <a:ext cx="1044998" cy="564742"/>
                <a:chOff x="2991639" y="705694"/>
                <a:chExt cx="4034034" cy="564742"/>
              </a:xfrm>
            </p:grpSpPr>
            <p:sp>
              <p:nvSpPr>
                <p:cNvPr id="20" name="吹き出し: 角を丸めた四角形 19">
                  <a:extLst>
                    <a:ext uri="{FF2B5EF4-FFF2-40B4-BE49-F238E27FC236}">
                      <a16:creationId xmlns:a16="http://schemas.microsoft.com/office/drawing/2014/main" id="{E9B1C6DF-1C1C-8144-A403-895E25F6F4A6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542531"/>
                </a:xfrm>
                <a:prstGeom prst="wedgeRoundRectCallout">
                  <a:avLst>
                    <a:gd name="adj1" fmla="val -12651"/>
                    <a:gd name="adj2" fmla="val 92117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21" name="テキスト ボックス 20">
                  <a:extLst>
                    <a:ext uri="{FF2B5EF4-FFF2-40B4-BE49-F238E27FC236}">
                      <a16:creationId xmlns:a16="http://schemas.microsoft.com/office/drawing/2014/main" id="{247D00F5-617A-2C4C-9229-9FFF6EBA6274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91668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B7165571-9572-2A44-A1BB-D0BF27C26408}"/>
                  </a:ext>
                </a:extLst>
              </p:cNvPr>
              <p:cNvSpPr txBox="1"/>
              <p:nvPr/>
            </p:nvSpPr>
            <p:spPr>
              <a:xfrm>
                <a:off x="6294627" y="2878668"/>
                <a:ext cx="95405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>
                    <a:latin typeface="Meiryo" panose="020B0604030504040204" pitchFamily="34" charset="-128"/>
                  </a:rPr>
                  <a:t>テキストを選択</a:t>
                </a:r>
              </a:p>
            </p:txBody>
          </p:sp>
        </p:grp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B82005B-5165-9C4B-B21C-3E8E2297A1BB}"/>
                </a:ext>
              </a:extLst>
            </p:cNvPr>
            <p:cNvSpPr txBox="1"/>
            <p:nvPr/>
          </p:nvSpPr>
          <p:spPr>
            <a:xfrm>
              <a:off x="6854675" y="2795792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せんたく</a:t>
              </a:r>
            </a:p>
          </p:txBody>
        </p: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F8335603-D016-E94E-84D1-29A2DFDBF258}"/>
              </a:ext>
            </a:extLst>
          </p:cNvPr>
          <p:cNvGrpSpPr/>
          <p:nvPr/>
        </p:nvGrpSpPr>
        <p:grpSpPr>
          <a:xfrm>
            <a:off x="1851250" y="3155682"/>
            <a:ext cx="1274918" cy="564742"/>
            <a:chOff x="6270202" y="2729786"/>
            <a:chExt cx="1044998" cy="564742"/>
          </a:xfrm>
        </p:grpSpPr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CAA9DC66-1978-244C-A647-BF70D937E904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6" name="吹き出し: 角を丸めた四角形 19">
                <a:extLst>
                  <a:ext uri="{FF2B5EF4-FFF2-40B4-BE49-F238E27FC236}">
                    <a16:creationId xmlns:a16="http://schemas.microsoft.com/office/drawing/2014/main" id="{4D1C344E-2120-0D4D-8146-149FEABAE168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49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1294AEB0-A9FE-1A4C-B758-F22CC82FA80A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378346DF-8D7E-A24D-BECE-054F6D2DB5A9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  <p:sp>
        <p:nvSpPr>
          <p:cNvPr id="28" name="タイトル 2">
            <a:extLst>
              <a:ext uri="{FF2B5EF4-FFF2-40B4-BE49-F238E27FC236}">
                <a16:creationId xmlns:a16="http://schemas.microsoft.com/office/drawing/2014/main" id="{1BB581BA-8A89-9F44-BBB0-96EEE9AD2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088" y="131020"/>
            <a:ext cx="7249886" cy="746846"/>
          </a:xfrm>
        </p:spPr>
        <p:txBody>
          <a:bodyPr rtlCol="0"/>
          <a:lstStyle/>
          <a:p>
            <a:r>
              <a:rPr lang="ja-JP" altLang="en-US"/>
              <a:t>テキストの入れ方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F79FB6F-DD56-804E-A9B6-27297ADF1961}"/>
              </a:ext>
            </a:extLst>
          </p:cNvPr>
          <p:cNvSpPr txBox="1"/>
          <p:nvPr/>
        </p:nvSpPr>
        <p:spPr>
          <a:xfrm>
            <a:off x="1722088" y="56853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い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3F5DBB54-C1DB-E746-9685-835EE8428697}"/>
              </a:ext>
            </a:extLst>
          </p:cNvPr>
          <p:cNvSpPr txBox="1"/>
          <p:nvPr/>
        </p:nvSpPr>
        <p:spPr>
          <a:xfrm>
            <a:off x="2299379" y="5685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かた</a:t>
            </a:r>
          </a:p>
        </p:txBody>
      </p:sp>
    </p:spTree>
    <p:extLst>
      <p:ext uri="{BB962C8B-B14F-4D97-AF65-F5344CB8AC3E}">
        <p14:creationId xmlns:p14="http://schemas.microsoft.com/office/powerpoint/2010/main" val="29598458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68B3C608-522F-BB45-93AC-AB883CAB45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67" y="2515239"/>
            <a:ext cx="4178130" cy="3363504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42A143-CA5C-284C-A0FB-D30AEDB80094}"/>
              </a:ext>
            </a:extLst>
          </p:cNvPr>
          <p:cNvSpPr txBox="1"/>
          <p:nvPr/>
        </p:nvSpPr>
        <p:spPr>
          <a:xfrm>
            <a:off x="1431235" y="365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321E574B-CE9B-D84B-AA95-D6E8136A5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3643" y="2515238"/>
            <a:ext cx="4690357" cy="3282545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605B4D2D-F6E5-B849-A05A-BCBC606584F9}"/>
              </a:ext>
            </a:extLst>
          </p:cNvPr>
          <p:cNvGrpSpPr/>
          <p:nvPr/>
        </p:nvGrpSpPr>
        <p:grpSpPr>
          <a:xfrm>
            <a:off x="1515129" y="5158169"/>
            <a:ext cx="3016179" cy="1195730"/>
            <a:chOff x="1577634" y="5113082"/>
            <a:chExt cx="7939552" cy="1073583"/>
          </a:xfrm>
        </p:grpSpPr>
        <p:sp>
          <p:nvSpPr>
            <p:cNvPr id="11" name="吹き出し: 角を丸めた四角形 60">
              <a:extLst>
                <a:ext uri="{FF2B5EF4-FFF2-40B4-BE49-F238E27FC236}">
                  <a16:creationId xmlns:a16="http://schemas.microsoft.com/office/drawing/2014/main" id="{AA68C8D9-91EE-4848-9145-907514247077}"/>
                </a:ext>
              </a:extLst>
            </p:cNvPr>
            <p:cNvSpPr/>
            <p:nvPr/>
          </p:nvSpPr>
          <p:spPr>
            <a:xfrm>
              <a:off x="1577634" y="5113082"/>
              <a:ext cx="7429958" cy="1073583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3BC3C8C8-D628-8C41-B1E4-C78ABFE9ABAE}"/>
                </a:ext>
              </a:extLst>
            </p:cNvPr>
            <p:cNvSpPr txBox="1"/>
            <p:nvPr/>
          </p:nvSpPr>
          <p:spPr>
            <a:xfrm>
              <a:off x="1772592" y="5199629"/>
              <a:ext cx="7744594" cy="9119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/>
                <a:t>「フォント」の横の「</a:t>
              </a:r>
              <a:r>
                <a:rPr kumimoji="1" lang="en-US" altLang="ja-JP" sz="1600" dirty="0"/>
                <a:t>&gt;</a:t>
              </a:r>
              <a:r>
                <a:rPr kumimoji="1" lang="ja-JP" altLang="en-US" sz="1600"/>
                <a:t>」を</a:t>
              </a:r>
              <a:endParaRPr kumimoji="1" lang="en-US" altLang="ja-JP" sz="16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1600"/>
                <a:t>クリックしよう！</a:t>
              </a:r>
              <a:endParaRPr kumimoji="1" lang="en-US" altLang="ja-JP" sz="1600" dirty="0"/>
            </a:p>
          </p:txBody>
        </p:sp>
      </p:grpSp>
      <p:pic>
        <p:nvPicPr>
          <p:cNvPr id="13" name="図 12">
            <a:extLst>
              <a:ext uri="{FF2B5EF4-FFF2-40B4-BE49-F238E27FC236}">
                <a16:creationId xmlns:a16="http://schemas.microsoft.com/office/drawing/2014/main" id="{F28169F6-8ECE-6545-BE19-9D5338A171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15" y="5369384"/>
            <a:ext cx="1342120" cy="1018718"/>
          </a:xfrm>
          <a:prstGeom prst="rect">
            <a:avLst/>
          </a:prstGeom>
        </p:spPr>
      </p:pic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DC35EB05-6F57-7043-8111-E8D69FEFCFD1}"/>
              </a:ext>
            </a:extLst>
          </p:cNvPr>
          <p:cNvCxnSpPr>
            <a:cxnSpLocks/>
          </p:cNvCxnSpPr>
          <p:nvPr/>
        </p:nvCxnSpPr>
        <p:spPr>
          <a:xfrm>
            <a:off x="3547154" y="5683283"/>
            <a:ext cx="48546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C4E94B6E-7FEA-6B4B-A123-4BF3812AFDC4}"/>
              </a:ext>
            </a:extLst>
          </p:cNvPr>
          <p:cNvCxnSpPr>
            <a:cxnSpLocks/>
          </p:cNvCxnSpPr>
          <p:nvPr/>
        </p:nvCxnSpPr>
        <p:spPr>
          <a:xfrm flipH="1" flipV="1">
            <a:off x="422155" y="3137912"/>
            <a:ext cx="3315425" cy="227015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円/楕円 21">
            <a:extLst>
              <a:ext uri="{FF2B5EF4-FFF2-40B4-BE49-F238E27FC236}">
                <a16:creationId xmlns:a16="http://schemas.microsoft.com/office/drawing/2014/main" id="{95D907A2-1586-DB40-A71E-72326FBE623F}"/>
              </a:ext>
            </a:extLst>
          </p:cNvPr>
          <p:cNvSpPr/>
          <p:nvPr/>
        </p:nvSpPr>
        <p:spPr>
          <a:xfrm>
            <a:off x="110412" y="2876612"/>
            <a:ext cx="376605" cy="26129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3" name="右矢印 22">
            <a:extLst>
              <a:ext uri="{FF2B5EF4-FFF2-40B4-BE49-F238E27FC236}">
                <a16:creationId xmlns:a16="http://schemas.microsoft.com/office/drawing/2014/main" id="{AE1D9DC7-2B06-094A-BBC5-577200808C2A}"/>
              </a:ext>
            </a:extLst>
          </p:cNvPr>
          <p:cNvSpPr/>
          <p:nvPr/>
        </p:nvSpPr>
        <p:spPr>
          <a:xfrm>
            <a:off x="3496161" y="3434169"/>
            <a:ext cx="1035147" cy="80507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四角形: 角を丸くする 71">
            <a:extLst>
              <a:ext uri="{FF2B5EF4-FFF2-40B4-BE49-F238E27FC236}">
                <a16:creationId xmlns:a16="http://schemas.microsoft.com/office/drawing/2014/main" id="{139FB70F-0647-6546-AB17-51D74AAEF51D}"/>
              </a:ext>
            </a:extLst>
          </p:cNvPr>
          <p:cNvSpPr/>
          <p:nvPr/>
        </p:nvSpPr>
        <p:spPr>
          <a:xfrm>
            <a:off x="4453643" y="2654507"/>
            <a:ext cx="874110" cy="314327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3DC1CF3-07EE-D24C-BF40-9935498069D9}"/>
              </a:ext>
            </a:extLst>
          </p:cNvPr>
          <p:cNvSpPr txBox="1"/>
          <p:nvPr/>
        </p:nvSpPr>
        <p:spPr>
          <a:xfrm>
            <a:off x="2972201" y="5280750"/>
            <a:ext cx="4667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/>
              <a:t>よこ</a:t>
            </a: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F886E486-74ED-7144-93C4-027DCD12E3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3600" y="807068"/>
            <a:ext cx="1090465" cy="1847439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54C5150-306A-D748-8BD7-0B10885DE4D1}"/>
              </a:ext>
            </a:extLst>
          </p:cNvPr>
          <p:cNvGrpSpPr/>
          <p:nvPr/>
        </p:nvGrpSpPr>
        <p:grpSpPr>
          <a:xfrm>
            <a:off x="3060250" y="871402"/>
            <a:ext cx="4690357" cy="1535562"/>
            <a:chOff x="3070570" y="409249"/>
            <a:chExt cx="4690357" cy="1535562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71879996-7F91-774E-9C62-C5A154C5FC54}"/>
                </a:ext>
              </a:extLst>
            </p:cNvPr>
            <p:cNvGrpSpPr/>
            <p:nvPr/>
          </p:nvGrpSpPr>
          <p:grpSpPr>
            <a:xfrm>
              <a:off x="3070570" y="409249"/>
              <a:ext cx="4690357" cy="1535562"/>
              <a:chOff x="3119813" y="1359343"/>
              <a:chExt cx="3745769" cy="1933540"/>
            </a:xfrm>
          </p:grpSpPr>
          <p:grpSp>
            <p:nvGrpSpPr>
              <p:cNvPr id="32" name="グループ化 31">
                <a:extLst>
                  <a:ext uri="{FF2B5EF4-FFF2-40B4-BE49-F238E27FC236}">
                    <a16:creationId xmlns:a16="http://schemas.microsoft.com/office/drawing/2014/main" id="{83EF5E5E-6840-104A-A62D-FB1801CCFE87}"/>
                  </a:ext>
                </a:extLst>
              </p:cNvPr>
              <p:cNvGrpSpPr/>
              <p:nvPr/>
            </p:nvGrpSpPr>
            <p:grpSpPr>
              <a:xfrm>
                <a:off x="3119813" y="1359343"/>
                <a:ext cx="3745769" cy="1933540"/>
                <a:chOff x="1577632" y="4934879"/>
                <a:chExt cx="9300624" cy="3657582"/>
              </a:xfrm>
            </p:grpSpPr>
            <p:sp>
              <p:nvSpPr>
                <p:cNvPr id="37" name="吹き出し: 角を丸めた四角形 60">
                  <a:extLst>
                    <a:ext uri="{FF2B5EF4-FFF2-40B4-BE49-F238E27FC236}">
                      <a16:creationId xmlns:a16="http://schemas.microsoft.com/office/drawing/2014/main" id="{BA5BC815-C577-2E4B-9F95-352F975A3FCF}"/>
                    </a:ext>
                  </a:extLst>
                </p:cNvPr>
                <p:cNvSpPr/>
                <p:nvPr/>
              </p:nvSpPr>
              <p:spPr>
                <a:xfrm>
                  <a:off x="1577632" y="4934879"/>
                  <a:ext cx="9300624" cy="3657582"/>
                </a:xfrm>
                <a:prstGeom prst="wedgeRoundRectCallout">
                  <a:avLst>
                    <a:gd name="adj1" fmla="val -53983"/>
                    <a:gd name="adj2" fmla="val -5138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テキスト ボックス 37">
                  <a:extLst>
                    <a:ext uri="{FF2B5EF4-FFF2-40B4-BE49-F238E27FC236}">
                      <a16:creationId xmlns:a16="http://schemas.microsoft.com/office/drawing/2014/main" id="{212D1824-4289-8445-BFDC-7E6E70535467}"/>
                    </a:ext>
                  </a:extLst>
                </p:cNvPr>
                <p:cNvSpPr txBox="1"/>
                <p:nvPr/>
              </p:nvSpPr>
              <p:spPr>
                <a:xfrm>
                  <a:off x="1773713" y="4934879"/>
                  <a:ext cx="8150897" cy="35921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/>
                    <a:t>テキストを選択した状態で項目内の</a:t>
                  </a:r>
                  <a:endParaRPr kumimoji="1" lang="en-US" altLang="ja-JP" sz="1600" dirty="0"/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/>
                    <a:t>「</a:t>
                  </a:r>
                  <a:r>
                    <a:rPr kumimoji="1" lang="ja-JP" altLang="en-US" sz="1600" b="1">
                      <a:solidFill>
                        <a:schemeClr val="accent4"/>
                      </a:solidFill>
                    </a:rPr>
                    <a:t>フォント</a:t>
                  </a:r>
                  <a:r>
                    <a:rPr kumimoji="1" lang="ja-JP" altLang="en-US" sz="1600"/>
                    <a:t>」をクリックして</a:t>
                  </a:r>
                  <a:endParaRPr kumimoji="1" lang="en-US" altLang="ja-JP" sz="1600" dirty="0"/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/>
                    <a:t>好きなフォントに変更することもできるよ。</a:t>
                  </a:r>
                  <a:endParaRPr kumimoji="1" lang="en-US" altLang="ja-JP" sz="1600" dirty="0"/>
                </a:p>
              </p:txBody>
            </p:sp>
          </p:grpSp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2377A780-BDEE-8C42-9F1D-CC62FBF133BF}"/>
                  </a:ext>
                </a:extLst>
              </p:cNvPr>
              <p:cNvSpPr txBox="1"/>
              <p:nvPr/>
            </p:nvSpPr>
            <p:spPr>
              <a:xfrm>
                <a:off x="4578480" y="1411419"/>
                <a:ext cx="761747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/>
                  <a:t>じょうたい</a:t>
                </a:r>
              </a:p>
            </p:txBody>
          </p:sp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CDBA932F-D372-A743-9322-CC47EB602EBC}"/>
                  </a:ext>
                </a:extLst>
              </p:cNvPr>
              <p:cNvSpPr txBox="1"/>
              <p:nvPr/>
            </p:nvSpPr>
            <p:spPr>
              <a:xfrm>
                <a:off x="3221015" y="2669745"/>
                <a:ext cx="30008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/>
                  <a:t>す</a:t>
                </a:r>
              </a:p>
            </p:txBody>
          </p:sp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EDF9FF0C-5E02-D249-AD0E-99E4EC158BF5}"/>
                  </a:ext>
                </a:extLst>
              </p:cNvPr>
              <p:cNvSpPr txBox="1"/>
              <p:nvPr/>
            </p:nvSpPr>
            <p:spPr>
              <a:xfrm>
                <a:off x="4457063" y="2638153"/>
                <a:ext cx="646331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/>
                  <a:t>へんこう</a:t>
                </a:r>
                <a:endParaRPr kumimoji="1" lang="en-US" altLang="ja-JP" sz="900" dirty="0"/>
              </a:p>
            </p:txBody>
          </p:sp>
        </p:grp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AED8C7C3-BECB-BB4C-AB77-AE85B843D6F3}"/>
                </a:ext>
              </a:extLst>
            </p:cNvPr>
            <p:cNvSpPr txBox="1"/>
            <p:nvPr/>
          </p:nvSpPr>
          <p:spPr>
            <a:xfrm>
              <a:off x="5534405" y="456770"/>
              <a:ext cx="87716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こうもくない</a:t>
              </a: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3A7AE670-3C2C-AB41-AC1E-CDAF0654FDE6}"/>
                </a:ext>
              </a:extLst>
            </p:cNvPr>
            <p:cNvSpPr txBox="1"/>
            <p:nvPr/>
          </p:nvSpPr>
          <p:spPr>
            <a:xfrm>
              <a:off x="4149612" y="469104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せんたく</a:t>
              </a:r>
            </a:p>
          </p:txBody>
        </p:sp>
      </p:grpSp>
      <p:sp>
        <p:nvSpPr>
          <p:cNvPr id="26" name="タイトル 2">
            <a:extLst>
              <a:ext uri="{FF2B5EF4-FFF2-40B4-BE49-F238E27FC236}">
                <a16:creationId xmlns:a16="http://schemas.microsoft.com/office/drawing/2014/main" id="{49B28502-F744-DF4C-90DD-AD51B6056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088" y="131020"/>
            <a:ext cx="7249886" cy="746846"/>
          </a:xfrm>
        </p:spPr>
        <p:txBody>
          <a:bodyPr rtlCol="0"/>
          <a:lstStyle/>
          <a:p>
            <a:r>
              <a:rPr lang="ja-JP" altLang="en-US"/>
              <a:t>テキストの入れ方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65A4FE8-EF01-E944-BA81-7B0EB8971F8E}"/>
              </a:ext>
            </a:extLst>
          </p:cNvPr>
          <p:cNvSpPr txBox="1"/>
          <p:nvPr/>
        </p:nvSpPr>
        <p:spPr>
          <a:xfrm>
            <a:off x="1722088" y="56853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い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1D7066DE-468E-9A45-86BE-E92F15AFBE43}"/>
              </a:ext>
            </a:extLst>
          </p:cNvPr>
          <p:cNvSpPr txBox="1"/>
          <p:nvPr/>
        </p:nvSpPr>
        <p:spPr>
          <a:xfrm>
            <a:off x="2299379" y="5685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かた</a:t>
            </a:r>
          </a:p>
        </p:txBody>
      </p:sp>
    </p:spTree>
    <p:extLst>
      <p:ext uri="{BB962C8B-B14F-4D97-AF65-F5344CB8AC3E}">
        <p14:creationId xmlns:p14="http://schemas.microsoft.com/office/powerpoint/2010/main" val="29183477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CC61555-34D3-B34C-8577-C9FC34C769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200" y="1106141"/>
            <a:ext cx="6083300" cy="459740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42A143-CA5C-284C-A0FB-D30AEDB80094}"/>
              </a:ext>
            </a:extLst>
          </p:cNvPr>
          <p:cNvSpPr txBox="1"/>
          <p:nvPr/>
        </p:nvSpPr>
        <p:spPr>
          <a:xfrm>
            <a:off x="1431235" y="365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8" name="吹き出し: 角を丸めた四角形 19">
            <a:extLst>
              <a:ext uri="{FF2B5EF4-FFF2-40B4-BE49-F238E27FC236}">
                <a16:creationId xmlns:a16="http://schemas.microsoft.com/office/drawing/2014/main" id="{8A0FE193-AA98-2042-88C0-6706368A896E}"/>
              </a:ext>
            </a:extLst>
          </p:cNvPr>
          <p:cNvSpPr/>
          <p:nvPr/>
        </p:nvSpPr>
        <p:spPr>
          <a:xfrm>
            <a:off x="4023684" y="1916296"/>
            <a:ext cx="3723350" cy="2185218"/>
          </a:xfrm>
          <a:prstGeom prst="wedgeRoundRectCallout">
            <a:avLst>
              <a:gd name="adj1" fmla="val 55610"/>
              <a:gd name="adj2" fmla="val -20319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6ADCED92-1DAE-4345-9275-937750B76F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3731" y="1451905"/>
            <a:ext cx="1062095" cy="1692565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08523A0-3CBC-CC49-8876-7C659D44A9C6}"/>
              </a:ext>
            </a:extLst>
          </p:cNvPr>
          <p:cNvSpPr txBox="1"/>
          <p:nvPr/>
        </p:nvSpPr>
        <p:spPr>
          <a:xfrm>
            <a:off x="4081457" y="2000466"/>
            <a:ext cx="3708925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/>
              <a:t>1.</a:t>
            </a:r>
            <a:r>
              <a:rPr kumimoji="1" lang="ja-JP" altLang="en-US" sz="1600" b="1"/>
              <a:t>テキストを太くしたり、テキストを</a:t>
            </a:r>
            <a:endParaRPr kumimoji="1" lang="en-US" altLang="ja-JP" sz="1600" b="1" dirty="0"/>
          </a:p>
          <a:p>
            <a:pPr>
              <a:lnSpc>
                <a:spcPct val="200000"/>
              </a:lnSpc>
            </a:pPr>
            <a:r>
              <a:rPr kumimoji="1" lang="ja-JP" altLang="en-US" sz="1600" b="1"/>
              <a:t>斜めにすることができる</a:t>
            </a:r>
            <a:r>
              <a:rPr kumimoji="1" lang="ja-JP" altLang="en-US" sz="1600"/>
              <a:t>よ。</a:t>
            </a:r>
            <a:endParaRPr kumimoji="1" lang="en-US" altLang="ja-JP" sz="1600" dirty="0"/>
          </a:p>
          <a:p>
            <a:pPr>
              <a:lnSpc>
                <a:spcPct val="200000"/>
              </a:lnSpc>
            </a:pPr>
            <a:r>
              <a:rPr kumimoji="1" lang="en-US" altLang="ja-JP" sz="1600" dirty="0"/>
              <a:t>2.</a:t>
            </a:r>
            <a:r>
              <a:rPr kumimoji="1" lang="ja-JP" altLang="en-US" sz="1600" b="1"/>
              <a:t>テキストの位置を真ん中や</a:t>
            </a:r>
            <a:endParaRPr kumimoji="1" lang="en-US" altLang="ja-JP" sz="1600" b="1" dirty="0"/>
          </a:p>
          <a:p>
            <a:pPr>
              <a:lnSpc>
                <a:spcPct val="200000"/>
              </a:lnSpc>
            </a:pPr>
            <a:r>
              <a:rPr kumimoji="1" lang="ja-JP" altLang="en-US" sz="1600" b="1"/>
              <a:t>左右に揃えられる</a:t>
            </a:r>
            <a:r>
              <a:rPr kumimoji="1" lang="ja-JP" altLang="en-US" sz="1600"/>
              <a:t>よ！</a:t>
            </a:r>
            <a:endParaRPr kumimoji="1" lang="en-US" altLang="ja-JP" sz="1600" dirty="0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6009089B-0322-D34A-A793-7134E65BFB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413932" y="4916311"/>
            <a:ext cx="950846" cy="1574459"/>
          </a:xfrm>
          <a:prstGeom prst="rect">
            <a:avLst/>
          </a:prstGeom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A765E302-20AE-354A-9574-2F749AF105AB}"/>
              </a:ext>
            </a:extLst>
          </p:cNvPr>
          <p:cNvGrpSpPr/>
          <p:nvPr/>
        </p:nvGrpSpPr>
        <p:grpSpPr>
          <a:xfrm>
            <a:off x="2916036" y="5020479"/>
            <a:ext cx="3619495" cy="1574459"/>
            <a:chOff x="1577634" y="5113082"/>
            <a:chExt cx="7429958" cy="1574459"/>
          </a:xfrm>
        </p:grpSpPr>
        <p:sp>
          <p:nvSpPr>
            <p:cNvPr id="14" name="吹き出し: 角を丸めた四角形 60">
              <a:extLst>
                <a:ext uri="{FF2B5EF4-FFF2-40B4-BE49-F238E27FC236}">
                  <a16:creationId xmlns:a16="http://schemas.microsoft.com/office/drawing/2014/main" id="{0B17D35C-DAA4-3247-BDEA-559553394FA7}"/>
                </a:ext>
              </a:extLst>
            </p:cNvPr>
            <p:cNvSpPr/>
            <p:nvPr/>
          </p:nvSpPr>
          <p:spPr>
            <a:xfrm>
              <a:off x="1577634" y="5113082"/>
              <a:ext cx="7429958" cy="1574459"/>
            </a:xfrm>
            <a:prstGeom prst="wedgeRoundRectCallout">
              <a:avLst>
                <a:gd name="adj1" fmla="val 59479"/>
                <a:gd name="adj2" fmla="val 18933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513E84C6-EDCA-E744-9313-E4131125D44E}"/>
                </a:ext>
              </a:extLst>
            </p:cNvPr>
            <p:cNvSpPr txBox="1"/>
            <p:nvPr/>
          </p:nvSpPr>
          <p:spPr>
            <a:xfrm>
              <a:off x="1686158" y="5171002"/>
              <a:ext cx="73214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endParaRPr lang="en-US" altLang="ja-JP" sz="1600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E03FBDC-CBA2-6349-A4B4-951F50BD3985}"/>
              </a:ext>
            </a:extLst>
          </p:cNvPr>
          <p:cNvSpPr txBox="1"/>
          <p:nvPr/>
        </p:nvSpPr>
        <p:spPr>
          <a:xfrm>
            <a:off x="3134744" y="5299876"/>
            <a:ext cx="327775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/>
              <a:t>3.</a:t>
            </a:r>
            <a:r>
              <a:rPr kumimoji="1" lang="ja-JP" altLang="en-US" sz="1600" b="1"/>
              <a:t>色を変えたり、テキスト同士の間隔を変える</a:t>
            </a:r>
            <a:r>
              <a:rPr kumimoji="1" lang="ja-JP" altLang="en-US" sz="1600"/>
              <a:t>項目だよ！</a:t>
            </a:r>
            <a:endParaRPr kumimoji="1" lang="en-US" altLang="ja-JP" sz="1600" dirty="0"/>
          </a:p>
        </p:txBody>
      </p:sp>
      <p:sp>
        <p:nvSpPr>
          <p:cNvPr id="17" name="四角形: 角を丸くする 71">
            <a:extLst>
              <a:ext uri="{FF2B5EF4-FFF2-40B4-BE49-F238E27FC236}">
                <a16:creationId xmlns:a16="http://schemas.microsoft.com/office/drawing/2014/main" id="{91118080-8B4E-5D43-B762-0A73679BBC29}"/>
              </a:ext>
            </a:extLst>
          </p:cNvPr>
          <p:cNvSpPr/>
          <p:nvPr/>
        </p:nvSpPr>
        <p:spPr>
          <a:xfrm>
            <a:off x="1122744" y="1822120"/>
            <a:ext cx="815386" cy="36933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8" name="四角形: 角を丸くする 71">
            <a:extLst>
              <a:ext uri="{FF2B5EF4-FFF2-40B4-BE49-F238E27FC236}">
                <a16:creationId xmlns:a16="http://schemas.microsoft.com/office/drawing/2014/main" id="{83B0E048-F347-4943-91EA-FCB51E9A90C8}"/>
              </a:ext>
            </a:extLst>
          </p:cNvPr>
          <p:cNvSpPr/>
          <p:nvPr/>
        </p:nvSpPr>
        <p:spPr>
          <a:xfrm>
            <a:off x="452231" y="4101514"/>
            <a:ext cx="1784073" cy="152403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9" name="四角形: 角を丸くする 71">
            <a:extLst>
              <a:ext uri="{FF2B5EF4-FFF2-40B4-BE49-F238E27FC236}">
                <a16:creationId xmlns:a16="http://schemas.microsoft.com/office/drawing/2014/main" id="{CB892326-F7B9-AF49-B3DA-4272C9BE19AE}"/>
              </a:ext>
            </a:extLst>
          </p:cNvPr>
          <p:cNvSpPr/>
          <p:nvPr/>
        </p:nvSpPr>
        <p:spPr>
          <a:xfrm>
            <a:off x="2024827" y="1822120"/>
            <a:ext cx="1875826" cy="36933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5ABD84D6-DDDF-C44D-864D-6823F3544783}"/>
              </a:ext>
            </a:extLst>
          </p:cNvPr>
          <p:cNvCxnSpPr>
            <a:cxnSpLocks/>
          </p:cNvCxnSpPr>
          <p:nvPr/>
        </p:nvCxnSpPr>
        <p:spPr>
          <a:xfrm flipH="1" flipV="1">
            <a:off x="2581404" y="2244814"/>
            <a:ext cx="1510748" cy="101666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円弧 27">
            <a:extLst>
              <a:ext uri="{FF2B5EF4-FFF2-40B4-BE49-F238E27FC236}">
                <a16:creationId xmlns:a16="http://schemas.microsoft.com/office/drawing/2014/main" id="{AA09E0B3-1C17-7242-B0B7-C2C9DA0A904B}"/>
              </a:ext>
            </a:extLst>
          </p:cNvPr>
          <p:cNvSpPr/>
          <p:nvPr/>
        </p:nvSpPr>
        <p:spPr>
          <a:xfrm>
            <a:off x="1615966" y="1516074"/>
            <a:ext cx="2720898" cy="748167"/>
          </a:xfrm>
          <a:prstGeom prst="arc">
            <a:avLst>
              <a:gd name="adj1" fmla="val 11008657"/>
              <a:gd name="adj2" fmla="val 104144"/>
            </a:avLst>
          </a:prstGeom>
          <a:ln w="28575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54944460-386F-704D-A07B-ADE6CA581C97}"/>
              </a:ext>
            </a:extLst>
          </p:cNvPr>
          <p:cNvCxnSpPr>
            <a:cxnSpLocks/>
          </p:cNvCxnSpPr>
          <p:nvPr/>
        </p:nvCxnSpPr>
        <p:spPr>
          <a:xfrm flipH="1" flipV="1">
            <a:off x="2017596" y="5078399"/>
            <a:ext cx="1220141" cy="6050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DCB60D96-6071-0041-BC69-6341B6235A7F}"/>
              </a:ext>
            </a:extLst>
          </p:cNvPr>
          <p:cNvSpPr txBox="1"/>
          <p:nvPr/>
        </p:nvSpPr>
        <p:spPr>
          <a:xfrm>
            <a:off x="5241295" y="205980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ふと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FE32FCA-5F55-B644-8493-D134246D1E7A}"/>
              </a:ext>
            </a:extLst>
          </p:cNvPr>
          <p:cNvSpPr txBox="1"/>
          <p:nvPr/>
        </p:nvSpPr>
        <p:spPr>
          <a:xfrm>
            <a:off x="4063591" y="2532454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なな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8A02633-BCA4-D245-917E-17B9B04D4693}"/>
              </a:ext>
            </a:extLst>
          </p:cNvPr>
          <p:cNvSpPr txBox="1"/>
          <p:nvPr/>
        </p:nvSpPr>
        <p:spPr>
          <a:xfrm>
            <a:off x="5320659" y="3028452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いち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006D146-5538-1C4E-8F2D-ECFEE9605B14}"/>
              </a:ext>
            </a:extLst>
          </p:cNvPr>
          <p:cNvSpPr txBox="1"/>
          <p:nvPr/>
        </p:nvSpPr>
        <p:spPr>
          <a:xfrm>
            <a:off x="4672614" y="3503181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そろ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E0529352-BA7E-C646-A911-2D3EA8FE5F64}"/>
              </a:ext>
            </a:extLst>
          </p:cNvPr>
          <p:cNvSpPr txBox="1"/>
          <p:nvPr/>
        </p:nvSpPr>
        <p:spPr>
          <a:xfrm>
            <a:off x="3786696" y="5823096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か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3AE4AFF-A587-5C45-B23F-05C85A4FF378}"/>
              </a:ext>
            </a:extLst>
          </p:cNvPr>
          <p:cNvSpPr txBox="1"/>
          <p:nvPr/>
        </p:nvSpPr>
        <p:spPr>
          <a:xfrm>
            <a:off x="3734458" y="5349264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か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57BE5C8-2A72-C846-995E-82792EAFBD83}"/>
              </a:ext>
            </a:extLst>
          </p:cNvPr>
          <p:cNvSpPr txBox="1"/>
          <p:nvPr/>
        </p:nvSpPr>
        <p:spPr>
          <a:xfrm>
            <a:off x="3309494" y="5349264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いろ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151BD10-132C-2B46-B5C3-43DE83A54C53}"/>
              </a:ext>
            </a:extLst>
          </p:cNvPr>
          <p:cNvSpPr txBox="1"/>
          <p:nvPr/>
        </p:nvSpPr>
        <p:spPr>
          <a:xfrm>
            <a:off x="5542916" y="5349264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どうし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7FBCFDE0-BD52-D846-8E60-A4F79A722C40}"/>
              </a:ext>
            </a:extLst>
          </p:cNvPr>
          <p:cNvSpPr txBox="1"/>
          <p:nvPr/>
        </p:nvSpPr>
        <p:spPr>
          <a:xfrm>
            <a:off x="3149600" y="5823096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かんかく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60196FC5-3D6A-1F45-B3D3-E5F91A7F4F91}"/>
              </a:ext>
            </a:extLst>
          </p:cNvPr>
          <p:cNvSpPr txBox="1"/>
          <p:nvPr/>
        </p:nvSpPr>
        <p:spPr>
          <a:xfrm>
            <a:off x="4358211" y="5823096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こうもく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8D271770-A4A6-0040-9D6C-B2304A8CC5DD}"/>
              </a:ext>
            </a:extLst>
          </p:cNvPr>
          <p:cNvSpPr txBox="1"/>
          <p:nvPr/>
        </p:nvSpPr>
        <p:spPr>
          <a:xfrm>
            <a:off x="840349" y="1501242"/>
            <a:ext cx="429797" cy="52322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b="1">
                <a:ln>
                  <a:solidFill>
                    <a:schemeClr val="bg2"/>
                  </a:solidFill>
                </a:ln>
                <a:solidFill>
                  <a:srgbClr val="FF0000"/>
                </a:solidFill>
              </a:rPr>
              <a:t>１</a:t>
            </a:r>
            <a:endParaRPr kumimoji="1" lang="en-US" altLang="ja-JP" sz="1600" b="1" dirty="0">
              <a:ln>
                <a:solidFill>
                  <a:schemeClr val="bg2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91EE9FB-5607-5346-8544-85F1B6222D92}"/>
              </a:ext>
            </a:extLst>
          </p:cNvPr>
          <p:cNvSpPr txBox="1"/>
          <p:nvPr/>
        </p:nvSpPr>
        <p:spPr>
          <a:xfrm>
            <a:off x="2264122" y="1916296"/>
            <a:ext cx="261088" cy="62170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2000" b="1" dirty="0">
                <a:ln>
                  <a:solidFill>
                    <a:schemeClr val="bg2"/>
                  </a:solidFill>
                </a:ln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6CB8D55-4234-E743-8884-74E7C8F1A34B}"/>
              </a:ext>
            </a:extLst>
          </p:cNvPr>
          <p:cNvSpPr txBox="1"/>
          <p:nvPr/>
        </p:nvSpPr>
        <p:spPr>
          <a:xfrm>
            <a:off x="2196037" y="3608861"/>
            <a:ext cx="261088" cy="62170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2000" b="1" dirty="0">
                <a:ln>
                  <a:solidFill>
                    <a:schemeClr val="bg2"/>
                  </a:solidFill>
                </a:ln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179A3BCE-B547-AE48-8C9A-FACFFBEF9486}"/>
              </a:ext>
            </a:extLst>
          </p:cNvPr>
          <p:cNvSpPr txBox="1"/>
          <p:nvPr/>
        </p:nvSpPr>
        <p:spPr>
          <a:xfrm>
            <a:off x="4150461" y="3503181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さゆう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04800076-EADB-9947-A7D5-1CA07FDAA736}"/>
              </a:ext>
            </a:extLst>
          </p:cNvPr>
          <p:cNvSpPr txBox="1"/>
          <p:nvPr/>
        </p:nvSpPr>
        <p:spPr>
          <a:xfrm>
            <a:off x="5846846" y="3028452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ま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CD76410-8BCA-E243-86EB-26FD8AC0BE03}"/>
              </a:ext>
            </a:extLst>
          </p:cNvPr>
          <p:cNvSpPr txBox="1"/>
          <p:nvPr/>
        </p:nvSpPr>
        <p:spPr>
          <a:xfrm>
            <a:off x="6257617" y="3028452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なか</a:t>
            </a:r>
          </a:p>
        </p:txBody>
      </p:sp>
      <p:sp>
        <p:nvSpPr>
          <p:cNvPr id="34" name="タイトル 2">
            <a:extLst>
              <a:ext uri="{FF2B5EF4-FFF2-40B4-BE49-F238E27FC236}">
                <a16:creationId xmlns:a16="http://schemas.microsoft.com/office/drawing/2014/main" id="{4FB37AFF-0F63-1B45-AFED-6D3E3AAE7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088" y="131020"/>
            <a:ext cx="7249886" cy="746846"/>
          </a:xfrm>
        </p:spPr>
        <p:txBody>
          <a:bodyPr rtlCol="0"/>
          <a:lstStyle/>
          <a:p>
            <a:r>
              <a:rPr lang="ja-JP" altLang="en-US"/>
              <a:t>テキストの入れ方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BA9263A6-D174-4D41-9B2A-104B4187EE51}"/>
              </a:ext>
            </a:extLst>
          </p:cNvPr>
          <p:cNvSpPr txBox="1"/>
          <p:nvPr/>
        </p:nvSpPr>
        <p:spPr>
          <a:xfrm>
            <a:off x="1722088" y="56853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い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05696A4A-6C3E-7A47-9A14-F5737918DFDA}"/>
              </a:ext>
            </a:extLst>
          </p:cNvPr>
          <p:cNvSpPr txBox="1"/>
          <p:nvPr/>
        </p:nvSpPr>
        <p:spPr>
          <a:xfrm>
            <a:off x="2299379" y="5685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かた</a:t>
            </a:r>
          </a:p>
        </p:txBody>
      </p:sp>
    </p:spTree>
    <p:extLst>
      <p:ext uri="{BB962C8B-B14F-4D97-AF65-F5344CB8AC3E}">
        <p14:creationId xmlns:p14="http://schemas.microsoft.com/office/powerpoint/2010/main" val="21133636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42A143-CA5C-284C-A0FB-D30AEDB80094}"/>
              </a:ext>
            </a:extLst>
          </p:cNvPr>
          <p:cNvSpPr txBox="1"/>
          <p:nvPr/>
        </p:nvSpPr>
        <p:spPr>
          <a:xfrm>
            <a:off x="1431235" y="365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69372C3-3E48-CC41-978D-ECBE5069AD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425" y="1867452"/>
            <a:ext cx="5854700" cy="28448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99DDEDD-4C8E-8147-9A46-088E447105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0556" y="4794678"/>
            <a:ext cx="3343413" cy="1966415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5EC570D5-CAF3-FF4D-B49C-A4FDF18EE381}"/>
              </a:ext>
            </a:extLst>
          </p:cNvPr>
          <p:cNvGrpSpPr/>
          <p:nvPr/>
        </p:nvGrpSpPr>
        <p:grpSpPr>
          <a:xfrm>
            <a:off x="1431234" y="5102035"/>
            <a:ext cx="3478695" cy="1195730"/>
            <a:chOff x="1577631" y="5113082"/>
            <a:chExt cx="9157043" cy="1073583"/>
          </a:xfrm>
        </p:grpSpPr>
        <p:sp>
          <p:nvSpPr>
            <p:cNvPr id="13" name="吹き出し: 角を丸めた四角形 60">
              <a:extLst>
                <a:ext uri="{FF2B5EF4-FFF2-40B4-BE49-F238E27FC236}">
                  <a16:creationId xmlns:a16="http://schemas.microsoft.com/office/drawing/2014/main" id="{ECD76069-E7C8-C749-9321-80E4E9AF127F}"/>
                </a:ext>
              </a:extLst>
            </p:cNvPr>
            <p:cNvSpPr/>
            <p:nvPr/>
          </p:nvSpPr>
          <p:spPr>
            <a:xfrm>
              <a:off x="1577631" y="5113082"/>
              <a:ext cx="9157043" cy="1073583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CC3710D6-F368-894E-B156-3BA9A34A9DB4}"/>
                </a:ext>
              </a:extLst>
            </p:cNvPr>
            <p:cNvSpPr txBox="1"/>
            <p:nvPr/>
          </p:nvSpPr>
          <p:spPr>
            <a:xfrm>
              <a:off x="1772591" y="5199629"/>
              <a:ext cx="8072545" cy="9119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/>
                <a:t>　　　</a:t>
              </a:r>
              <a:r>
                <a:rPr kumimoji="1" lang="en-US" altLang="ja-JP" sz="1600" dirty="0"/>
                <a:t> </a:t>
              </a:r>
              <a:r>
                <a:rPr kumimoji="1" lang="ja-JP" altLang="en-US" sz="1600"/>
                <a:t>を選択すると、</a:t>
              </a:r>
              <a:endParaRPr kumimoji="1" lang="en-US" altLang="ja-JP" sz="16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1600"/>
                <a:t>テキストの位置を動かせるよ！</a:t>
              </a:r>
              <a:endParaRPr kumimoji="1" lang="en-US" altLang="ja-JP" sz="1600" dirty="0"/>
            </a:p>
          </p:txBody>
        </p:sp>
      </p:grpSp>
      <p:pic>
        <p:nvPicPr>
          <p:cNvPr id="15" name="図 14">
            <a:extLst>
              <a:ext uri="{FF2B5EF4-FFF2-40B4-BE49-F238E27FC236}">
                <a16:creationId xmlns:a16="http://schemas.microsoft.com/office/drawing/2014/main" id="{2B6C1297-FACD-B744-909A-7AF0AF3599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58" y="5102036"/>
            <a:ext cx="1342120" cy="1018718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612E10AB-78A8-8042-9FE2-E43244445A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5966" y="5174589"/>
            <a:ext cx="586132" cy="642491"/>
          </a:xfrm>
          <a:prstGeom prst="rect">
            <a:avLst/>
          </a:prstGeom>
        </p:spPr>
      </p:pic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892DF513-56A1-A147-9858-8E880FAF514F}"/>
              </a:ext>
            </a:extLst>
          </p:cNvPr>
          <p:cNvSpPr/>
          <p:nvPr/>
        </p:nvSpPr>
        <p:spPr>
          <a:xfrm>
            <a:off x="5973039" y="4781294"/>
            <a:ext cx="2409826" cy="36933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7" name="四角形: 角を丸くする 71">
            <a:extLst>
              <a:ext uri="{FF2B5EF4-FFF2-40B4-BE49-F238E27FC236}">
                <a16:creationId xmlns:a16="http://schemas.microsoft.com/office/drawing/2014/main" id="{BC1889CC-66F7-CC43-A7AB-E0390D0B7B15}"/>
              </a:ext>
            </a:extLst>
          </p:cNvPr>
          <p:cNvSpPr/>
          <p:nvPr/>
        </p:nvSpPr>
        <p:spPr>
          <a:xfrm>
            <a:off x="5424314" y="5495834"/>
            <a:ext cx="2409826" cy="369332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04A0AEC8-28B4-4E49-AFA5-EFEA151C21A4}"/>
              </a:ext>
            </a:extLst>
          </p:cNvPr>
          <p:cNvCxnSpPr>
            <a:cxnSpLocks/>
          </p:cNvCxnSpPr>
          <p:nvPr/>
        </p:nvCxnSpPr>
        <p:spPr>
          <a:xfrm flipV="1">
            <a:off x="6389303" y="5164010"/>
            <a:ext cx="479848" cy="33986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四角形: 角を丸くする 71">
            <a:extLst>
              <a:ext uri="{FF2B5EF4-FFF2-40B4-BE49-F238E27FC236}">
                <a16:creationId xmlns:a16="http://schemas.microsoft.com/office/drawing/2014/main" id="{3D521F91-22C7-B84B-A339-A1B954FABC2B}"/>
              </a:ext>
            </a:extLst>
          </p:cNvPr>
          <p:cNvSpPr/>
          <p:nvPr/>
        </p:nvSpPr>
        <p:spPr>
          <a:xfrm>
            <a:off x="332425" y="1920775"/>
            <a:ext cx="1440619" cy="91163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3" name="四角形: 角を丸くする 71">
            <a:extLst>
              <a:ext uri="{FF2B5EF4-FFF2-40B4-BE49-F238E27FC236}">
                <a16:creationId xmlns:a16="http://schemas.microsoft.com/office/drawing/2014/main" id="{4543E31C-9762-A540-92BC-C3830451B35C}"/>
              </a:ext>
            </a:extLst>
          </p:cNvPr>
          <p:cNvSpPr/>
          <p:nvPr/>
        </p:nvSpPr>
        <p:spPr>
          <a:xfrm>
            <a:off x="332424" y="2885733"/>
            <a:ext cx="1440619" cy="135172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8BE5248-2E2C-ED4E-8AC3-7DF42B55532E}"/>
              </a:ext>
            </a:extLst>
          </p:cNvPr>
          <p:cNvGrpSpPr/>
          <p:nvPr/>
        </p:nvGrpSpPr>
        <p:grpSpPr>
          <a:xfrm>
            <a:off x="1904189" y="567914"/>
            <a:ext cx="5570756" cy="1246495"/>
            <a:chOff x="1898772" y="61810"/>
            <a:chExt cx="5570756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898772" y="61810"/>
              <a:ext cx="5570756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</a:rPr>
                <a:t>テキストの行の間隔を調整</a:t>
              </a:r>
              <a:r>
                <a:rPr kumimoji="1" lang="ja-JP" altLang="en-US" sz="2000"/>
                <a:t>したり、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</a:rPr>
                <a:t>テキストの位置を変えられる</a:t>
              </a:r>
              <a:r>
                <a:rPr kumimoji="1" lang="ja-JP" altLang="en-US" sz="2000"/>
                <a:t>項目もあります。</a:t>
              </a:r>
              <a:endParaRPr kumimoji="1" lang="en-US" altLang="ja-JP" sz="2000" dirty="0"/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AEEF52C5-2038-C049-B2A6-8FDF26771012}"/>
                </a:ext>
              </a:extLst>
            </p:cNvPr>
            <p:cNvSpPr txBox="1"/>
            <p:nvPr/>
          </p:nvSpPr>
          <p:spPr>
            <a:xfrm>
              <a:off x="3109059" y="138043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ぎょう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CC84F84C-B595-394C-9EAB-DF4B220E31F1}"/>
                </a:ext>
              </a:extLst>
            </p:cNvPr>
            <p:cNvSpPr txBox="1"/>
            <p:nvPr/>
          </p:nvSpPr>
          <p:spPr>
            <a:xfrm>
              <a:off x="3718838" y="138043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かんかく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449716D0-88AE-0640-8F74-A7407B1E7A80}"/>
                </a:ext>
              </a:extLst>
            </p:cNvPr>
            <p:cNvSpPr txBox="1"/>
            <p:nvPr/>
          </p:nvSpPr>
          <p:spPr>
            <a:xfrm>
              <a:off x="4437455" y="138043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ちょうせい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5905D324-ED52-D842-B607-2B3D26F8BD30}"/>
                </a:ext>
              </a:extLst>
            </p:cNvPr>
            <p:cNvSpPr txBox="1"/>
            <p:nvPr/>
          </p:nvSpPr>
          <p:spPr>
            <a:xfrm>
              <a:off x="3270770" y="748925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いち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6ED47B69-3E3B-3B4C-8B9E-9271076DC606}"/>
                </a:ext>
              </a:extLst>
            </p:cNvPr>
            <p:cNvSpPr txBox="1"/>
            <p:nvPr/>
          </p:nvSpPr>
          <p:spPr>
            <a:xfrm>
              <a:off x="3949871" y="748925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か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7BFEDCE7-27A2-0F40-A8E8-AF5BE1CECC3A}"/>
                </a:ext>
              </a:extLst>
            </p:cNvPr>
            <p:cNvSpPr txBox="1"/>
            <p:nvPr/>
          </p:nvSpPr>
          <p:spPr>
            <a:xfrm>
              <a:off x="5175884" y="748925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こうもく</a:t>
              </a:r>
            </a:p>
          </p:txBody>
        </p:sp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61B1449-D5CA-CF4E-B1E5-ED6568E328E6}"/>
              </a:ext>
            </a:extLst>
          </p:cNvPr>
          <p:cNvSpPr txBox="1"/>
          <p:nvPr/>
        </p:nvSpPr>
        <p:spPr>
          <a:xfrm>
            <a:off x="2332725" y="5203137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/>
              <a:t>せんたく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825B8BD-F097-6244-A033-BC9B8C33E3B7}"/>
              </a:ext>
            </a:extLst>
          </p:cNvPr>
          <p:cNvSpPr txBox="1"/>
          <p:nvPr/>
        </p:nvSpPr>
        <p:spPr>
          <a:xfrm>
            <a:off x="2600800" y="5723725"/>
            <a:ext cx="4667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/>
              <a:t>いち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70556FE-2B25-9549-919A-CA539F19A13B}"/>
              </a:ext>
            </a:extLst>
          </p:cNvPr>
          <p:cNvSpPr txBox="1"/>
          <p:nvPr/>
        </p:nvSpPr>
        <p:spPr>
          <a:xfrm>
            <a:off x="3134291" y="5723725"/>
            <a:ext cx="4667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/>
              <a:t>うご</a:t>
            </a:r>
          </a:p>
        </p:txBody>
      </p: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3096A3D8-02FC-D746-A517-24C1BC054035}"/>
              </a:ext>
            </a:extLst>
          </p:cNvPr>
          <p:cNvCxnSpPr>
            <a:cxnSpLocks/>
          </p:cNvCxnSpPr>
          <p:nvPr/>
        </p:nvCxnSpPr>
        <p:spPr>
          <a:xfrm flipH="1">
            <a:off x="1393606" y="1202814"/>
            <a:ext cx="601798" cy="8265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0F7611F8-484E-5841-915D-8DE5ECCA7F41}"/>
              </a:ext>
            </a:extLst>
          </p:cNvPr>
          <p:cNvCxnSpPr>
            <a:cxnSpLocks/>
          </p:cNvCxnSpPr>
          <p:nvPr/>
        </p:nvCxnSpPr>
        <p:spPr>
          <a:xfrm flipH="1">
            <a:off x="1722088" y="1764352"/>
            <a:ext cx="1678703" cy="172937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タイトル 2">
            <a:extLst>
              <a:ext uri="{FF2B5EF4-FFF2-40B4-BE49-F238E27FC236}">
                <a16:creationId xmlns:a16="http://schemas.microsoft.com/office/drawing/2014/main" id="{64B5F470-33CC-6D49-8113-C835DD9A7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088" y="131020"/>
            <a:ext cx="7249886" cy="746846"/>
          </a:xfrm>
        </p:spPr>
        <p:txBody>
          <a:bodyPr rtlCol="0"/>
          <a:lstStyle/>
          <a:p>
            <a:r>
              <a:rPr lang="ja-JP" altLang="en-US"/>
              <a:t>テキストの入れ方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84684C0-CD23-0D45-A7CE-A1684AD5D3B5}"/>
              </a:ext>
            </a:extLst>
          </p:cNvPr>
          <p:cNvSpPr txBox="1"/>
          <p:nvPr/>
        </p:nvSpPr>
        <p:spPr>
          <a:xfrm>
            <a:off x="1722088" y="56853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33F58DC-BCA3-B441-8E11-BD70E692C054}"/>
              </a:ext>
            </a:extLst>
          </p:cNvPr>
          <p:cNvSpPr txBox="1"/>
          <p:nvPr/>
        </p:nvSpPr>
        <p:spPr>
          <a:xfrm>
            <a:off x="2299379" y="5685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かた</a:t>
            </a:r>
          </a:p>
        </p:txBody>
      </p:sp>
    </p:spTree>
    <p:extLst>
      <p:ext uri="{BB962C8B-B14F-4D97-AF65-F5344CB8AC3E}">
        <p14:creationId xmlns:p14="http://schemas.microsoft.com/office/powerpoint/2010/main" val="23937054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42A143-CA5C-284C-A0FB-D30AEDB80094}"/>
              </a:ext>
            </a:extLst>
          </p:cNvPr>
          <p:cNvSpPr txBox="1"/>
          <p:nvPr/>
        </p:nvSpPr>
        <p:spPr>
          <a:xfrm>
            <a:off x="1431235" y="365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E76C7A9C-4A0B-5A44-BE62-BBFA4656544F}"/>
              </a:ext>
            </a:extLst>
          </p:cNvPr>
          <p:cNvGrpSpPr/>
          <p:nvPr/>
        </p:nvGrpSpPr>
        <p:grpSpPr>
          <a:xfrm>
            <a:off x="1664632" y="2111441"/>
            <a:ext cx="5638800" cy="4546600"/>
            <a:chOff x="1615966" y="1753632"/>
            <a:chExt cx="5638800" cy="4546600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4A39D201-F2DD-A646-B50A-BBE72E7799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15966" y="1753632"/>
              <a:ext cx="5638800" cy="4546600"/>
            </a:xfrm>
            <a:prstGeom prst="rect">
              <a:avLst/>
            </a:prstGeom>
          </p:spPr>
        </p:pic>
        <p:sp>
          <p:nvSpPr>
            <p:cNvPr id="9" name="四角形: 角を丸くする 71">
              <a:extLst>
                <a:ext uri="{FF2B5EF4-FFF2-40B4-BE49-F238E27FC236}">
                  <a16:creationId xmlns:a16="http://schemas.microsoft.com/office/drawing/2014/main" id="{FA637853-2BD9-B640-B3E6-66DF49584AC4}"/>
                </a:ext>
              </a:extLst>
            </p:cNvPr>
            <p:cNvSpPr/>
            <p:nvPr/>
          </p:nvSpPr>
          <p:spPr>
            <a:xfrm>
              <a:off x="1970667" y="2276061"/>
              <a:ext cx="883783" cy="35780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四角形: 角を丸くする 71">
              <a:extLst>
                <a:ext uri="{FF2B5EF4-FFF2-40B4-BE49-F238E27FC236}">
                  <a16:creationId xmlns:a16="http://schemas.microsoft.com/office/drawing/2014/main" id="{00A599ED-DE34-C047-8207-410E314E856D}"/>
                </a:ext>
              </a:extLst>
            </p:cNvPr>
            <p:cNvSpPr/>
            <p:nvPr/>
          </p:nvSpPr>
          <p:spPr>
            <a:xfrm>
              <a:off x="1932566" y="3071191"/>
              <a:ext cx="959984" cy="35780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四角形: 角を丸くする 71">
              <a:extLst>
                <a:ext uri="{FF2B5EF4-FFF2-40B4-BE49-F238E27FC236}">
                  <a16:creationId xmlns:a16="http://schemas.microsoft.com/office/drawing/2014/main" id="{C4C8EDF7-906B-0B45-A983-6442A7FBE424}"/>
                </a:ext>
              </a:extLst>
            </p:cNvPr>
            <p:cNvSpPr/>
            <p:nvPr/>
          </p:nvSpPr>
          <p:spPr>
            <a:xfrm>
              <a:off x="1889234" y="3930337"/>
              <a:ext cx="1046648" cy="35780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0153BF0-68EE-A543-8B31-D7AA6E85ADC3}"/>
              </a:ext>
            </a:extLst>
          </p:cNvPr>
          <p:cNvGrpSpPr/>
          <p:nvPr/>
        </p:nvGrpSpPr>
        <p:grpSpPr>
          <a:xfrm>
            <a:off x="1615966" y="728595"/>
            <a:ext cx="6083717" cy="1246495"/>
            <a:chOff x="247305" y="272972"/>
            <a:chExt cx="6083717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47305" y="272972"/>
              <a:ext cx="6083717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テキストを回転させて角度を変えたり、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大きさや、位置を数値で指定することもできます。</a:t>
              </a:r>
              <a:endParaRPr kumimoji="1" lang="en-US" altLang="ja-JP" sz="2000" dirty="0"/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26E33E34-C83D-8142-B5C2-53BBFE92F0DB}"/>
                </a:ext>
              </a:extLst>
            </p:cNvPr>
            <p:cNvSpPr txBox="1"/>
            <p:nvPr/>
          </p:nvSpPr>
          <p:spPr>
            <a:xfrm>
              <a:off x="1569183" y="326360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かいてん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0BFF53B7-BA14-644C-B503-513EB7E702DE}"/>
                </a:ext>
              </a:extLst>
            </p:cNvPr>
            <p:cNvSpPr txBox="1"/>
            <p:nvPr/>
          </p:nvSpPr>
          <p:spPr>
            <a:xfrm>
              <a:off x="2773017" y="326360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かくど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67220C50-DB49-5E41-85A0-9BC190EDC315}"/>
                </a:ext>
              </a:extLst>
            </p:cNvPr>
            <p:cNvSpPr txBox="1"/>
            <p:nvPr/>
          </p:nvSpPr>
          <p:spPr>
            <a:xfrm>
              <a:off x="3602759" y="326360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か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3AC485FA-1135-7A40-BD26-1F87C0D488A4}"/>
                </a:ext>
              </a:extLst>
            </p:cNvPr>
            <p:cNvSpPr txBox="1"/>
            <p:nvPr/>
          </p:nvSpPr>
          <p:spPr>
            <a:xfrm>
              <a:off x="247305" y="985671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おお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A7471313-8DD2-8147-8C31-AE58240B0EE5}"/>
                </a:ext>
              </a:extLst>
            </p:cNvPr>
            <p:cNvSpPr txBox="1"/>
            <p:nvPr/>
          </p:nvSpPr>
          <p:spPr>
            <a:xfrm>
              <a:off x="1582202" y="985671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いち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938F66F5-8707-CF4A-87B3-B3D31FB6EA7F}"/>
                </a:ext>
              </a:extLst>
            </p:cNvPr>
            <p:cNvSpPr txBox="1"/>
            <p:nvPr/>
          </p:nvSpPr>
          <p:spPr>
            <a:xfrm>
              <a:off x="2328023" y="985671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すうち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54231830-EA63-CA4E-AC88-4331922940D2}"/>
                </a:ext>
              </a:extLst>
            </p:cNvPr>
            <p:cNvSpPr txBox="1"/>
            <p:nvPr/>
          </p:nvSpPr>
          <p:spPr>
            <a:xfrm>
              <a:off x="3049395" y="985671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してい</a:t>
              </a:r>
            </a:p>
          </p:txBody>
        </p:sp>
      </p:grpSp>
      <p:sp>
        <p:nvSpPr>
          <p:cNvPr id="19" name="タイトル 2">
            <a:extLst>
              <a:ext uri="{FF2B5EF4-FFF2-40B4-BE49-F238E27FC236}">
                <a16:creationId xmlns:a16="http://schemas.microsoft.com/office/drawing/2014/main" id="{6E5AC1CE-CE2B-A944-A335-223E4E7AB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088" y="131020"/>
            <a:ext cx="7249886" cy="746846"/>
          </a:xfrm>
        </p:spPr>
        <p:txBody>
          <a:bodyPr rtlCol="0"/>
          <a:lstStyle/>
          <a:p>
            <a:r>
              <a:rPr lang="ja-JP" altLang="en-US"/>
              <a:t>テキストの入れ方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706AFC8-1624-A348-959C-2D70E4441CAD}"/>
              </a:ext>
            </a:extLst>
          </p:cNvPr>
          <p:cNvSpPr txBox="1"/>
          <p:nvPr/>
        </p:nvSpPr>
        <p:spPr>
          <a:xfrm>
            <a:off x="1722088" y="56853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い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9434189-F709-0646-9482-62B79990D32D}"/>
              </a:ext>
            </a:extLst>
          </p:cNvPr>
          <p:cNvSpPr txBox="1"/>
          <p:nvPr/>
        </p:nvSpPr>
        <p:spPr>
          <a:xfrm>
            <a:off x="2299379" y="5685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かた</a:t>
            </a:r>
          </a:p>
        </p:txBody>
      </p:sp>
    </p:spTree>
    <p:extLst>
      <p:ext uri="{BB962C8B-B14F-4D97-AF65-F5344CB8AC3E}">
        <p14:creationId xmlns:p14="http://schemas.microsoft.com/office/powerpoint/2010/main" val="2630404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5C36D47-2540-B144-B933-A39A73280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950" y="2454788"/>
            <a:ext cx="5880100" cy="3054021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42A143-CA5C-284C-A0FB-D30AEDB80094}"/>
              </a:ext>
            </a:extLst>
          </p:cNvPr>
          <p:cNvSpPr txBox="1"/>
          <p:nvPr/>
        </p:nvSpPr>
        <p:spPr>
          <a:xfrm>
            <a:off x="1431235" y="365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03CC712-F20B-1A44-BF33-F60594593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021401" y="4890973"/>
            <a:ext cx="950846" cy="1574459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0F1A07CD-5314-6D43-BAED-148CC148FE10}"/>
              </a:ext>
            </a:extLst>
          </p:cNvPr>
          <p:cNvGrpSpPr/>
          <p:nvPr/>
        </p:nvGrpSpPr>
        <p:grpSpPr>
          <a:xfrm>
            <a:off x="1525765" y="5417196"/>
            <a:ext cx="3955836" cy="664285"/>
            <a:chOff x="1509641" y="5927904"/>
            <a:chExt cx="3955836" cy="664285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19B03E98-FAA8-3141-A913-B37B126E2D19}"/>
                </a:ext>
              </a:extLst>
            </p:cNvPr>
            <p:cNvGrpSpPr/>
            <p:nvPr/>
          </p:nvGrpSpPr>
          <p:grpSpPr>
            <a:xfrm>
              <a:off x="1509641" y="5927904"/>
              <a:ext cx="3955836" cy="664285"/>
              <a:chOff x="1577634" y="5113082"/>
              <a:chExt cx="7429958" cy="1574459"/>
            </a:xfrm>
          </p:grpSpPr>
          <p:sp>
            <p:nvSpPr>
              <p:cNvPr id="10" name="吹き出し: 角を丸めた四角形 60">
                <a:extLst>
                  <a:ext uri="{FF2B5EF4-FFF2-40B4-BE49-F238E27FC236}">
                    <a16:creationId xmlns:a16="http://schemas.microsoft.com/office/drawing/2014/main" id="{869F4263-2ECA-FD44-A900-AC7701B37EEB}"/>
                  </a:ext>
                </a:extLst>
              </p:cNvPr>
              <p:cNvSpPr/>
              <p:nvPr/>
            </p:nvSpPr>
            <p:spPr>
              <a:xfrm>
                <a:off x="1577634" y="5113082"/>
                <a:ext cx="7429958" cy="1574459"/>
              </a:xfrm>
              <a:prstGeom prst="wedgeRoundRectCallout">
                <a:avLst>
                  <a:gd name="adj1" fmla="val 59479"/>
                  <a:gd name="adj2" fmla="val 18933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1213E98C-3863-E64E-9EC2-8F3ABC1416A2}"/>
                  </a:ext>
                </a:extLst>
              </p:cNvPr>
              <p:cNvSpPr txBox="1"/>
              <p:nvPr/>
            </p:nvSpPr>
            <p:spPr>
              <a:xfrm>
                <a:off x="1686158" y="5171002"/>
                <a:ext cx="732143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lang="en-US" altLang="ja-JP" sz="1600" i="0" dirty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64B9ED8D-EFF5-5143-8B23-D38DA3B84BFC}"/>
                </a:ext>
              </a:extLst>
            </p:cNvPr>
            <p:cNvSpPr txBox="1"/>
            <p:nvPr/>
          </p:nvSpPr>
          <p:spPr>
            <a:xfrm>
              <a:off x="1567421" y="5927904"/>
              <a:ext cx="389805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/>
                <a:t>描画モードはあとで詳しく解説するよ！</a:t>
              </a:r>
              <a:endParaRPr kumimoji="1" lang="en-US" altLang="ja-JP" sz="1600" dirty="0"/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431163A-E90C-7346-AEE6-260EC56E44E0}"/>
              </a:ext>
            </a:extLst>
          </p:cNvPr>
          <p:cNvSpPr txBox="1"/>
          <p:nvPr/>
        </p:nvSpPr>
        <p:spPr>
          <a:xfrm>
            <a:off x="1583544" y="5463002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/>
              <a:t>びょうが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457BDAC-3A4D-0C4D-9811-BDDE67150670}"/>
              </a:ext>
            </a:extLst>
          </p:cNvPr>
          <p:cNvSpPr txBox="1"/>
          <p:nvPr/>
        </p:nvSpPr>
        <p:spPr>
          <a:xfrm>
            <a:off x="3373465" y="5453689"/>
            <a:ext cx="4667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/>
              <a:t>くわ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67940CA-1C9F-8A45-A73C-96EC7C06A5E3}"/>
              </a:ext>
            </a:extLst>
          </p:cNvPr>
          <p:cNvSpPr txBox="1"/>
          <p:nvPr/>
        </p:nvSpPr>
        <p:spPr>
          <a:xfrm>
            <a:off x="4019780" y="5453689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/>
              <a:t>かいせつ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43DC581-283C-2A4D-91AB-EC6D80739252}"/>
              </a:ext>
            </a:extLst>
          </p:cNvPr>
          <p:cNvGrpSpPr/>
          <p:nvPr/>
        </p:nvGrpSpPr>
        <p:grpSpPr>
          <a:xfrm>
            <a:off x="1903676" y="727591"/>
            <a:ext cx="5314275" cy="1246495"/>
            <a:chOff x="247305" y="272972"/>
            <a:chExt cx="5314275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47305" y="272972"/>
              <a:ext cx="5314275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描画モード</a:t>
              </a:r>
              <a:r>
                <a:rPr kumimoji="1" lang="ja-JP" altLang="en-US" sz="2000"/>
                <a:t>」は</a:t>
              </a:r>
              <a:r>
                <a:rPr kumimoji="1" lang="ja-JP" altLang="en-US" sz="2000" b="1"/>
                <a:t>テキストと動画の重ね方を</a:t>
              </a:r>
              <a:endParaRPr kumimoji="1" lang="en-US" altLang="ja-JP" sz="2000" b="1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/>
                <a:t>変更できる</a:t>
              </a:r>
              <a:r>
                <a:rPr kumimoji="1" lang="ja-JP" altLang="en-US" sz="2000"/>
                <a:t>項目です。</a:t>
              </a:r>
              <a:endParaRPr kumimoji="1" lang="en-US" altLang="ja-JP" sz="2000" dirty="0"/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193596D1-029E-7043-B247-4CC2B4103E8F}"/>
                </a:ext>
              </a:extLst>
            </p:cNvPr>
            <p:cNvSpPr txBox="1"/>
            <p:nvPr/>
          </p:nvSpPr>
          <p:spPr>
            <a:xfrm>
              <a:off x="505696" y="348295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びょうが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76A4C972-656D-1A49-A064-C1FEC24798D3}"/>
                </a:ext>
              </a:extLst>
            </p:cNvPr>
            <p:cNvSpPr txBox="1"/>
            <p:nvPr/>
          </p:nvSpPr>
          <p:spPr>
            <a:xfrm>
              <a:off x="3578023" y="348295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どうが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180763FE-48CD-4946-8913-E45B68AC7E2D}"/>
                </a:ext>
              </a:extLst>
            </p:cNvPr>
            <p:cNvSpPr txBox="1"/>
            <p:nvPr/>
          </p:nvSpPr>
          <p:spPr>
            <a:xfrm>
              <a:off x="4297671" y="348295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かさ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A1085429-66C7-224A-AB9D-4CD5AA08FF8F}"/>
                </a:ext>
              </a:extLst>
            </p:cNvPr>
            <p:cNvSpPr txBox="1"/>
            <p:nvPr/>
          </p:nvSpPr>
          <p:spPr>
            <a:xfrm>
              <a:off x="4809037" y="348295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かた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0F7EB258-FEF9-854B-8A14-924DE6DCFE7E}"/>
                </a:ext>
              </a:extLst>
            </p:cNvPr>
            <p:cNvSpPr txBox="1"/>
            <p:nvPr/>
          </p:nvSpPr>
          <p:spPr>
            <a:xfrm>
              <a:off x="268692" y="955749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へんこう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3327C28B-AC8B-4E4D-A74E-AD7D040F9C84}"/>
                </a:ext>
              </a:extLst>
            </p:cNvPr>
            <p:cNvSpPr txBox="1"/>
            <p:nvPr/>
          </p:nvSpPr>
          <p:spPr>
            <a:xfrm>
              <a:off x="1509641" y="930260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こうもく</a:t>
              </a:r>
            </a:p>
          </p:txBody>
        </p:sp>
      </p:grpSp>
      <p:sp>
        <p:nvSpPr>
          <p:cNvPr id="34" name="四角形: 角を丸くする 71">
            <a:extLst>
              <a:ext uri="{FF2B5EF4-FFF2-40B4-BE49-F238E27FC236}">
                <a16:creationId xmlns:a16="http://schemas.microsoft.com/office/drawing/2014/main" id="{6B4A4A1C-A1F6-6346-BCF3-8095EA04897D}"/>
              </a:ext>
            </a:extLst>
          </p:cNvPr>
          <p:cNvSpPr/>
          <p:nvPr/>
        </p:nvSpPr>
        <p:spPr>
          <a:xfrm>
            <a:off x="1903676" y="3185445"/>
            <a:ext cx="1004816" cy="35780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7" name="タイトル 2">
            <a:extLst>
              <a:ext uri="{FF2B5EF4-FFF2-40B4-BE49-F238E27FC236}">
                <a16:creationId xmlns:a16="http://schemas.microsoft.com/office/drawing/2014/main" id="{1A8B3D93-BAEC-5F4D-BAD3-876CAFD7B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088" y="131020"/>
            <a:ext cx="7249886" cy="746846"/>
          </a:xfrm>
        </p:spPr>
        <p:txBody>
          <a:bodyPr rtlCol="0"/>
          <a:lstStyle/>
          <a:p>
            <a:r>
              <a:rPr lang="ja-JP" altLang="en-US"/>
              <a:t>テキストの入れ方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A096E30-9D53-CE4E-B3BF-3384782E689A}"/>
              </a:ext>
            </a:extLst>
          </p:cNvPr>
          <p:cNvSpPr txBox="1"/>
          <p:nvPr/>
        </p:nvSpPr>
        <p:spPr>
          <a:xfrm>
            <a:off x="1722088" y="56853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い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693F3D9-6617-2B42-AF78-37B003DBFB67}"/>
              </a:ext>
            </a:extLst>
          </p:cNvPr>
          <p:cNvSpPr txBox="1"/>
          <p:nvPr/>
        </p:nvSpPr>
        <p:spPr>
          <a:xfrm>
            <a:off x="2299379" y="5685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かた</a:t>
            </a:r>
          </a:p>
        </p:txBody>
      </p:sp>
    </p:spTree>
    <p:extLst>
      <p:ext uri="{BB962C8B-B14F-4D97-AF65-F5344CB8AC3E}">
        <p14:creationId xmlns:p14="http://schemas.microsoft.com/office/powerpoint/2010/main" val="13968194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CE92C3A-795B-AD42-A8A7-A2C5B9FAF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446" y="2544457"/>
            <a:ext cx="7194906" cy="3154570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1273992-E524-EB4D-A1FA-E3822CF3B972}"/>
              </a:ext>
            </a:extLst>
          </p:cNvPr>
          <p:cNvGrpSpPr/>
          <p:nvPr/>
        </p:nvGrpSpPr>
        <p:grpSpPr>
          <a:xfrm>
            <a:off x="1769165" y="807358"/>
            <a:ext cx="5605670" cy="1246495"/>
            <a:chOff x="1769165" y="588697"/>
            <a:chExt cx="5605670" cy="1246495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FED01AD6-C2BC-5549-9420-3336B3583808}"/>
                </a:ext>
              </a:extLst>
            </p:cNvPr>
            <p:cNvSpPr txBox="1"/>
            <p:nvPr/>
          </p:nvSpPr>
          <p:spPr>
            <a:xfrm>
              <a:off x="1769165" y="588697"/>
              <a:ext cx="5605670" cy="12464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不透明度</a:t>
              </a:r>
              <a:r>
                <a:rPr kumimoji="1" lang="ja-JP" altLang="en-US" sz="2000"/>
                <a:t>」は、</a:t>
              </a:r>
              <a:r>
                <a:rPr kumimoji="1" lang="ja-JP" altLang="en-US" sz="2000" b="1"/>
                <a:t>テキストの透明度のこと</a:t>
              </a:r>
              <a:r>
                <a:rPr kumimoji="1" lang="ja-JP" altLang="en-US" sz="2000"/>
                <a:t>です。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数値を小さくすると少し透けて見えます。</a:t>
              </a:r>
              <a:endParaRPr kumimoji="1" lang="en-US" altLang="ja-JP" sz="2000" dirty="0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9DAA0197-13BD-DA41-9B9F-B2D9607A8754}"/>
                </a:ext>
              </a:extLst>
            </p:cNvPr>
            <p:cNvSpPr txBox="1"/>
            <p:nvPr/>
          </p:nvSpPr>
          <p:spPr>
            <a:xfrm>
              <a:off x="2149470" y="625661"/>
              <a:ext cx="103105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ふとうめいど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49762D73-4533-C14D-B284-B622F0E0BB13}"/>
                </a:ext>
              </a:extLst>
            </p:cNvPr>
            <p:cNvSpPr txBox="1"/>
            <p:nvPr/>
          </p:nvSpPr>
          <p:spPr>
            <a:xfrm>
              <a:off x="5040249" y="625661"/>
              <a:ext cx="8899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とうめいど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F652C97-39CF-164F-A97B-C8B27C71E4E6}"/>
                </a:ext>
              </a:extLst>
            </p:cNvPr>
            <p:cNvSpPr txBox="1"/>
            <p:nvPr/>
          </p:nvSpPr>
          <p:spPr>
            <a:xfrm>
              <a:off x="1829635" y="1297962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すうち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7469AB21-97C4-8246-90C5-020E0FFB0C8E}"/>
                </a:ext>
              </a:extLst>
            </p:cNvPr>
            <p:cNvSpPr txBox="1"/>
            <p:nvPr/>
          </p:nvSpPr>
          <p:spPr>
            <a:xfrm>
              <a:off x="2493114" y="1297962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ちい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6476BB66-DDB0-B646-9049-DD1C27BCE42C}"/>
                </a:ext>
              </a:extLst>
            </p:cNvPr>
            <p:cNvSpPr txBox="1"/>
            <p:nvPr/>
          </p:nvSpPr>
          <p:spPr>
            <a:xfrm>
              <a:off x="4034148" y="1297962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すこ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63B8F5DB-4DBB-D844-82E3-9219B8605F12}"/>
                </a:ext>
              </a:extLst>
            </p:cNvPr>
            <p:cNvSpPr txBox="1"/>
            <p:nvPr/>
          </p:nvSpPr>
          <p:spPr>
            <a:xfrm>
              <a:off x="4643060" y="1297962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す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A638EE9C-9A66-D54C-A061-F82C5711F58B}"/>
                </a:ext>
              </a:extLst>
            </p:cNvPr>
            <p:cNvSpPr txBox="1"/>
            <p:nvPr/>
          </p:nvSpPr>
          <p:spPr>
            <a:xfrm>
              <a:off x="5378234" y="1297962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み</a:t>
              </a:r>
            </a:p>
          </p:txBody>
        </p:sp>
      </p:grpSp>
      <p:sp>
        <p:nvSpPr>
          <p:cNvPr id="21" name="四角形: 角を丸くする 71">
            <a:extLst>
              <a:ext uri="{FF2B5EF4-FFF2-40B4-BE49-F238E27FC236}">
                <a16:creationId xmlns:a16="http://schemas.microsoft.com/office/drawing/2014/main" id="{9FEE5E83-C767-0B48-8994-9060CC2D0B97}"/>
              </a:ext>
            </a:extLst>
          </p:cNvPr>
          <p:cNvSpPr/>
          <p:nvPr/>
        </p:nvSpPr>
        <p:spPr>
          <a:xfrm>
            <a:off x="1609331" y="4353103"/>
            <a:ext cx="1034478" cy="35780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2" name="四角形: 角を丸くする 71">
            <a:extLst>
              <a:ext uri="{FF2B5EF4-FFF2-40B4-BE49-F238E27FC236}">
                <a16:creationId xmlns:a16="http://schemas.microsoft.com/office/drawing/2014/main" id="{2BE4D4C9-722E-4348-BE10-55AFBD13BC0A}"/>
              </a:ext>
            </a:extLst>
          </p:cNvPr>
          <p:cNvSpPr/>
          <p:nvPr/>
        </p:nvSpPr>
        <p:spPr>
          <a:xfrm>
            <a:off x="6254218" y="4710912"/>
            <a:ext cx="1379034" cy="35780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3" name="タイトル 2">
            <a:extLst>
              <a:ext uri="{FF2B5EF4-FFF2-40B4-BE49-F238E27FC236}">
                <a16:creationId xmlns:a16="http://schemas.microsoft.com/office/drawing/2014/main" id="{5E7FBF8E-081F-E240-8F5D-33687A847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088" y="131020"/>
            <a:ext cx="7249886" cy="746846"/>
          </a:xfrm>
        </p:spPr>
        <p:txBody>
          <a:bodyPr rtlCol="0"/>
          <a:lstStyle/>
          <a:p>
            <a:r>
              <a:rPr lang="ja-JP" altLang="en-US"/>
              <a:t>テキストの入れ方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20FFD34-17C7-EC42-ABE8-89627BD8289A}"/>
              </a:ext>
            </a:extLst>
          </p:cNvPr>
          <p:cNvSpPr txBox="1"/>
          <p:nvPr/>
        </p:nvSpPr>
        <p:spPr>
          <a:xfrm>
            <a:off x="1722088" y="56853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AA3273C-0ACE-9B4D-99B6-33BBA0C5BC22}"/>
              </a:ext>
            </a:extLst>
          </p:cNvPr>
          <p:cNvSpPr txBox="1"/>
          <p:nvPr/>
        </p:nvSpPr>
        <p:spPr>
          <a:xfrm>
            <a:off x="2299379" y="5685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かた</a:t>
            </a:r>
          </a:p>
        </p:txBody>
      </p:sp>
    </p:spTree>
    <p:extLst>
      <p:ext uri="{BB962C8B-B14F-4D97-AF65-F5344CB8AC3E}">
        <p14:creationId xmlns:p14="http://schemas.microsoft.com/office/powerpoint/2010/main" val="33327656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描画モードの解説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652054" y="1379806"/>
            <a:ext cx="34322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びょうが　　　　　　　　　かいせつ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BAA7EA8D-7F92-EC4C-80C8-2649F14EE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44511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42A143-CA5C-284C-A0FB-D30AEDB80094}"/>
              </a:ext>
            </a:extLst>
          </p:cNvPr>
          <p:cNvSpPr txBox="1"/>
          <p:nvPr/>
        </p:nvSpPr>
        <p:spPr>
          <a:xfrm>
            <a:off x="1431235" y="365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462AC62-994C-384A-A20E-A459A1E10B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3642" y="313254"/>
            <a:ext cx="1062095" cy="1692565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E75B9236-0352-D247-BAE8-DAAEB1EF1E0A}"/>
              </a:ext>
            </a:extLst>
          </p:cNvPr>
          <p:cNvGrpSpPr/>
          <p:nvPr/>
        </p:nvGrpSpPr>
        <p:grpSpPr>
          <a:xfrm>
            <a:off x="876896" y="2313148"/>
            <a:ext cx="7682946" cy="4426199"/>
            <a:chOff x="1523600" y="2318177"/>
            <a:chExt cx="5647593" cy="4426199"/>
          </a:xfrm>
        </p:grpSpPr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1C4E6D5-48C4-034C-8924-DD5A8AAE3B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23600" y="2318177"/>
              <a:ext cx="5647593" cy="4426199"/>
            </a:xfrm>
            <a:prstGeom prst="rect">
              <a:avLst/>
            </a:prstGeom>
          </p:spPr>
        </p:pic>
        <p:sp>
          <p:nvSpPr>
            <p:cNvPr id="12" name="四角形: 角を丸くする 71">
              <a:extLst>
                <a:ext uri="{FF2B5EF4-FFF2-40B4-BE49-F238E27FC236}">
                  <a16:creationId xmlns:a16="http://schemas.microsoft.com/office/drawing/2014/main" id="{8BBB16F2-AEB7-9F42-A1E1-2E747BD74209}"/>
                </a:ext>
              </a:extLst>
            </p:cNvPr>
            <p:cNvSpPr/>
            <p:nvPr/>
          </p:nvSpPr>
          <p:spPr>
            <a:xfrm>
              <a:off x="4513338" y="5544023"/>
              <a:ext cx="803028" cy="35780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四角形: 角を丸くする 71">
              <a:extLst>
                <a:ext uri="{FF2B5EF4-FFF2-40B4-BE49-F238E27FC236}">
                  <a16:creationId xmlns:a16="http://schemas.microsoft.com/office/drawing/2014/main" id="{6A0DC2D3-35E2-764F-A24B-41B43DF8C845}"/>
                </a:ext>
              </a:extLst>
            </p:cNvPr>
            <p:cNvSpPr/>
            <p:nvPr/>
          </p:nvSpPr>
          <p:spPr>
            <a:xfrm>
              <a:off x="3996329" y="5936483"/>
              <a:ext cx="1500010" cy="50407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CE3F920-A081-B54D-9885-94452EB64B14}"/>
              </a:ext>
            </a:extLst>
          </p:cNvPr>
          <p:cNvGrpSpPr/>
          <p:nvPr/>
        </p:nvGrpSpPr>
        <p:grpSpPr>
          <a:xfrm>
            <a:off x="3288569" y="422472"/>
            <a:ext cx="3873911" cy="1273679"/>
            <a:chOff x="2746973" y="221805"/>
            <a:chExt cx="3873911" cy="1273679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FF1601A6-4D1D-D746-A138-4592F2A137B4}"/>
                </a:ext>
              </a:extLst>
            </p:cNvPr>
            <p:cNvGrpSpPr/>
            <p:nvPr/>
          </p:nvGrpSpPr>
          <p:grpSpPr>
            <a:xfrm>
              <a:off x="2746973" y="221805"/>
              <a:ext cx="3873911" cy="1273679"/>
              <a:chOff x="4211474" y="1011509"/>
              <a:chExt cx="3873911" cy="1008225"/>
            </a:xfrm>
          </p:grpSpPr>
          <p:sp>
            <p:nvSpPr>
              <p:cNvPr id="10" name="吹き出し: 角を丸めた四角形 19">
                <a:extLst>
                  <a:ext uri="{FF2B5EF4-FFF2-40B4-BE49-F238E27FC236}">
                    <a16:creationId xmlns:a16="http://schemas.microsoft.com/office/drawing/2014/main" id="{98B98CE7-3F6B-C648-93D0-0511FC5B3174}"/>
                  </a:ext>
                </a:extLst>
              </p:cNvPr>
              <p:cNvSpPr/>
              <p:nvPr/>
            </p:nvSpPr>
            <p:spPr>
              <a:xfrm>
                <a:off x="4211474" y="1011509"/>
                <a:ext cx="3723350" cy="1008225"/>
              </a:xfrm>
              <a:prstGeom prst="wedgeRoundRectCallout">
                <a:avLst>
                  <a:gd name="adj1" fmla="val 58279"/>
                  <a:gd name="adj2" fmla="val 2033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76B9E72C-2ED5-2F42-9D0A-6EDC088C4DC7}"/>
                  </a:ext>
                </a:extLst>
              </p:cNvPr>
              <p:cNvSpPr txBox="1"/>
              <p:nvPr/>
            </p:nvSpPr>
            <p:spPr>
              <a:xfrm>
                <a:off x="4376460" y="1091665"/>
                <a:ext cx="3708925" cy="803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ここからは</a:t>
                </a:r>
                <a:r>
                  <a:rPr kumimoji="1" lang="ja-JP" altLang="en-US" sz="1600" b="1">
                    <a:solidFill>
                      <a:schemeClr val="accent4"/>
                    </a:solidFill>
                  </a:rPr>
                  <a:t>描画モード</a:t>
                </a:r>
                <a:r>
                  <a:rPr kumimoji="1" lang="ja-JP" altLang="en-US" sz="1600"/>
                  <a:t>の解説だよ！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どんな機能なのか見ていこう！</a:t>
                </a:r>
                <a:endParaRPr kumimoji="1" lang="en-US" altLang="ja-JP" sz="1600" dirty="0"/>
              </a:p>
            </p:txBody>
          </p:sp>
        </p:grp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83392C17-F5F8-D54C-83C2-11B170CB54C3}"/>
                </a:ext>
              </a:extLst>
            </p:cNvPr>
            <p:cNvSpPr txBox="1"/>
            <p:nvPr/>
          </p:nvSpPr>
          <p:spPr>
            <a:xfrm>
              <a:off x="3859725" y="344805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びょうが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7E9EB0DE-1EAE-AC46-812A-C15BB7D5BCA8}"/>
                </a:ext>
              </a:extLst>
            </p:cNvPr>
            <p:cNvSpPr txBox="1"/>
            <p:nvPr/>
          </p:nvSpPr>
          <p:spPr>
            <a:xfrm>
              <a:off x="5095450" y="344805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かいせつ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527E453C-6186-8F44-9631-0362E9F442DA}"/>
                </a:ext>
              </a:extLst>
            </p:cNvPr>
            <p:cNvSpPr txBox="1"/>
            <p:nvPr/>
          </p:nvSpPr>
          <p:spPr>
            <a:xfrm>
              <a:off x="3518473" y="834159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きのう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537397DB-6125-B143-A1E7-92148A0AC5ED}"/>
                </a:ext>
              </a:extLst>
            </p:cNvPr>
            <p:cNvSpPr txBox="1"/>
            <p:nvPr/>
          </p:nvSpPr>
          <p:spPr>
            <a:xfrm>
              <a:off x="4556079" y="83415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み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7262E3F-8B3C-9C49-8EC5-7BBBA2ABECF6}"/>
              </a:ext>
            </a:extLst>
          </p:cNvPr>
          <p:cNvGrpSpPr/>
          <p:nvPr/>
        </p:nvGrpSpPr>
        <p:grpSpPr>
          <a:xfrm>
            <a:off x="1113462" y="1615212"/>
            <a:ext cx="6340197" cy="630942"/>
            <a:chOff x="1113462" y="1615212"/>
            <a:chExt cx="6340197" cy="63094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113462" y="1615212"/>
              <a:ext cx="6340197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タイムラインに動画素材を上下に重ねて配置します。</a:t>
              </a:r>
              <a:endParaRPr kumimoji="1" lang="en-US" altLang="ja-JP" sz="2000" dirty="0"/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D692FD62-BBAE-8742-80C3-8D2FB01D05BC}"/>
                </a:ext>
              </a:extLst>
            </p:cNvPr>
            <p:cNvSpPr txBox="1"/>
            <p:nvPr/>
          </p:nvSpPr>
          <p:spPr>
            <a:xfrm>
              <a:off x="2971593" y="1703006"/>
              <a:ext cx="87716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どうがそざい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43810751-10DA-574F-AABA-A577137F8A0B}"/>
                </a:ext>
              </a:extLst>
            </p:cNvPr>
            <p:cNvSpPr txBox="1"/>
            <p:nvPr/>
          </p:nvSpPr>
          <p:spPr>
            <a:xfrm>
              <a:off x="4160283" y="1703006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じょうげ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A9EEDC4B-4ED0-164D-B682-3935AAEE5C04}"/>
                </a:ext>
              </a:extLst>
            </p:cNvPr>
            <p:cNvSpPr txBox="1"/>
            <p:nvPr/>
          </p:nvSpPr>
          <p:spPr>
            <a:xfrm>
              <a:off x="4909206" y="1703006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かさ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8E3F98C3-21F2-E249-AD22-312480931F38}"/>
                </a:ext>
              </a:extLst>
            </p:cNvPr>
            <p:cNvSpPr txBox="1"/>
            <p:nvPr/>
          </p:nvSpPr>
          <p:spPr>
            <a:xfrm>
              <a:off x="5674899" y="1703006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はいち</a:t>
              </a:r>
            </a:p>
          </p:txBody>
        </p: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0D4CEDD3-0B7C-B742-B9A1-64CC40366E5C}"/>
              </a:ext>
            </a:extLst>
          </p:cNvPr>
          <p:cNvGrpSpPr/>
          <p:nvPr/>
        </p:nvGrpSpPr>
        <p:grpSpPr>
          <a:xfrm>
            <a:off x="4126332" y="3093166"/>
            <a:ext cx="4452729" cy="1221178"/>
            <a:chOff x="1577631" y="5090234"/>
            <a:chExt cx="9157043" cy="1096431"/>
          </a:xfrm>
        </p:grpSpPr>
        <p:sp>
          <p:nvSpPr>
            <p:cNvPr id="24" name="吹き出し: 角を丸めた四角形 60">
              <a:extLst>
                <a:ext uri="{FF2B5EF4-FFF2-40B4-BE49-F238E27FC236}">
                  <a16:creationId xmlns:a16="http://schemas.microsoft.com/office/drawing/2014/main" id="{07708839-41B1-9348-996D-27D3A2266842}"/>
                </a:ext>
              </a:extLst>
            </p:cNvPr>
            <p:cNvSpPr/>
            <p:nvPr/>
          </p:nvSpPr>
          <p:spPr>
            <a:xfrm>
              <a:off x="1577631" y="5113082"/>
              <a:ext cx="9157043" cy="1073583"/>
            </a:xfrm>
            <a:prstGeom prst="wedgeRoundRectCallout">
              <a:avLst>
                <a:gd name="adj1" fmla="val 28632"/>
                <a:gd name="adj2" fmla="val 74850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E1140F23-3D24-EE42-A9D3-0E85BEDAA88F}"/>
                </a:ext>
              </a:extLst>
            </p:cNvPr>
            <p:cNvSpPr txBox="1"/>
            <p:nvPr/>
          </p:nvSpPr>
          <p:spPr>
            <a:xfrm>
              <a:off x="2082942" y="5090234"/>
              <a:ext cx="8072546" cy="9119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/>
                <a:t>画像では「</a:t>
              </a:r>
              <a:r>
                <a:rPr kumimoji="1" lang="ja-JP" altLang="en-US" sz="1600" b="1">
                  <a:solidFill>
                    <a:schemeClr val="accent4"/>
                  </a:solidFill>
                </a:rPr>
                <a:t>旅行</a:t>
              </a:r>
              <a:r>
                <a:rPr kumimoji="1" lang="en-US" altLang="ja-JP" sz="1600" b="1" dirty="0">
                  <a:solidFill>
                    <a:schemeClr val="accent4"/>
                  </a:solidFill>
                </a:rPr>
                <a:t>01</a:t>
              </a:r>
              <a:r>
                <a:rPr kumimoji="1" lang="ja-JP" altLang="en-US" sz="1600"/>
                <a:t>」をタイムラインの</a:t>
              </a:r>
              <a:endParaRPr kumimoji="1" lang="en-US" altLang="ja-JP" sz="16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1600"/>
                <a:t>上に、「</a:t>
              </a:r>
              <a:r>
                <a:rPr kumimoji="1" lang="ja-JP" altLang="en-US" sz="1600" b="1">
                  <a:solidFill>
                    <a:schemeClr val="accent4"/>
                  </a:solidFill>
                </a:rPr>
                <a:t>旅行</a:t>
              </a:r>
              <a:r>
                <a:rPr kumimoji="1" lang="en-US" altLang="ja-JP" sz="1600" b="1" dirty="0">
                  <a:solidFill>
                    <a:schemeClr val="accent4"/>
                  </a:solidFill>
                </a:rPr>
                <a:t>02</a:t>
              </a:r>
              <a:r>
                <a:rPr kumimoji="1" lang="ja-JP" altLang="en-US" sz="1600"/>
                <a:t>」を下に置いているよ。</a:t>
              </a:r>
              <a:endParaRPr kumimoji="1" lang="en-US" altLang="ja-JP" sz="1600" dirty="0"/>
            </a:p>
          </p:txBody>
        </p:sp>
      </p:grpSp>
      <p:pic>
        <p:nvPicPr>
          <p:cNvPr id="26" name="図 25">
            <a:extLst>
              <a:ext uri="{FF2B5EF4-FFF2-40B4-BE49-F238E27FC236}">
                <a16:creationId xmlns:a16="http://schemas.microsoft.com/office/drawing/2014/main" id="{2EE475A0-2FED-F44B-B7AF-920EF7011D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2480" y="4607589"/>
            <a:ext cx="1342120" cy="1018718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23C942F-329D-2546-A61C-052AE3C6F31A}"/>
              </a:ext>
            </a:extLst>
          </p:cNvPr>
          <p:cNvSpPr txBox="1"/>
          <p:nvPr/>
        </p:nvSpPr>
        <p:spPr>
          <a:xfrm>
            <a:off x="4372046" y="3132217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がぞう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8E0D6C6-B4DB-F54E-BA11-1F945B0762FD}"/>
              </a:ext>
            </a:extLst>
          </p:cNvPr>
          <p:cNvSpPr txBox="1"/>
          <p:nvPr/>
        </p:nvSpPr>
        <p:spPr>
          <a:xfrm>
            <a:off x="5345778" y="3132217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solidFill>
                  <a:schemeClr val="accent4"/>
                </a:solidFill>
              </a:rPr>
              <a:t>りょこう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6C145BB-1229-454A-9AAC-D53DB55BA1C4}"/>
              </a:ext>
            </a:extLst>
          </p:cNvPr>
          <p:cNvSpPr txBox="1"/>
          <p:nvPr/>
        </p:nvSpPr>
        <p:spPr>
          <a:xfrm>
            <a:off x="4399340" y="363115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うえ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0CC7484-1AD6-0D47-B450-93C2BEB46410}"/>
              </a:ext>
            </a:extLst>
          </p:cNvPr>
          <p:cNvSpPr txBox="1"/>
          <p:nvPr/>
        </p:nvSpPr>
        <p:spPr>
          <a:xfrm>
            <a:off x="5185760" y="3631157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solidFill>
                  <a:schemeClr val="accent4"/>
                </a:solidFill>
              </a:rPr>
              <a:t>りょこう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754DFC8-488B-724B-BA6A-26E2C046DCB5}"/>
              </a:ext>
            </a:extLst>
          </p:cNvPr>
          <p:cNvSpPr txBox="1"/>
          <p:nvPr/>
        </p:nvSpPr>
        <p:spPr>
          <a:xfrm>
            <a:off x="6180904" y="363115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した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4B36D7C-CC13-CC48-8CD3-29B6C23E9BCF}"/>
              </a:ext>
            </a:extLst>
          </p:cNvPr>
          <p:cNvSpPr txBox="1"/>
          <p:nvPr/>
        </p:nvSpPr>
        <p:spPr>
          <a:xfrm>
            <a:off x="6647698" y="3631157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お</a:t>
            </a:r>
          </a:p>
        </p:txBody>
      </p:sp>
      <p:sp>
        <p:nvSpPr>
          <p:cNvPr id="35" name="タイトル 2">
            <a:extLst>
              <a:ext uri="{FF2B5EF4-FFF2-40B4-BE49-F238E27FC236}">
                <a16:creationId xmlns:a16="http://schemas.microsoft.com/office/drawing/2014/main" id="{FF198220-EDCC-664F-9119-C0B7EB73A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13" y="326516"/>
            <a:ext cx="7249886" cy="746846"/>
          </a:xfrm>
        </p:spPr>
        <p:txBody>
          <a:bodyPr rtlCol="0"/>
          <a:lstStyle/>
          <a:p>
            <a:r>
              <a:rPr lang="ja-JP" altLang="en-US"/>
              <a:t>描画モードの解説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ACC2F807-E50E-0D4C-9802-0FBF097C13D4}"/>
              </a:ext>
            </a:extLst>
          </p:cNvPr>
          <p:cNvSpPr txBox="1"/>
          <p:nvPr/>
        </p:nvSpPr>
        <p:spPr>
          <a:xfrm>
            <a:off x="257215" y="246221"/>
            <a:ext cx="1062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びょうが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5DA0CCCF-C44C-7B43-BF3F-CBEB85BA2D36}"/>
              </a:ext>
            </a:extLst>
          </p:cNvPr>
          <p:cNvSpPr txBox="1"/>
          <p:nvPr/>
        </p:nvSpPr>
        <p:spPr>
          <a:xfrm>
            <a:off x="2000163" y="246221"/>
            <a:ext cx="1018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かいせつ</a:t>
            </a:r>
          </a:p>
        </p:txBody>
      </p:sp>
    </p:spTree>
    <p:extLst>
      <p:ext uri="{BB962C8B-B14F-4D97-AF65-F5344CB8AC3E}">
        <p14:creationId xmlns:p14="http://schemas.microsoft.com/office/powerpoint/2010/main" val="35069765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42A143-CA5C-284C-A0FB-D30AEDB80094}"/>
              </a:ext>
            </a:extLst>
          </p:cNvPr>
          <p:cNvSpPr txBox="1"/>
          <p:nvPr/>
        </p:nvSpPr>
        <p:spPr>
          <a:xfrm>
            <a:off x="1431235" y="365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F324370B-1A46-CF43-9672-F239A4DC74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80" y="4505063"/>
            <a:ext cx="1090465" cy="1847439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A1DE040B-3B48-E847-9AAF-46C380EAC780}"/>
              </a:ext>
            </a:extLst>
          </p:cNvPr>
          <p:cNvGrpSpPr/>
          <p:nvPr/>
        </p:nvGrpSpPr>
        <p:grpSpPr>
          <a:xfrm>
            <a:off x="3004642" y="2450408"/>
            <a:ext cx="5641577" cy="4273316"/>
            <a:chOff x="1523598" y="2368405"/>
            <a:chExt cx="5641577" cy="4273316"/>
          </a:xfrm>
        </p:grpSpPr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0EFC4F8E-69C9-8141-800A-9084B7B25A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43962" y="2368405"/>
              <a:ext cx="5621213" cy="4273316"/>
            </a:xfrm>
            <a:prstGeom prst="rect">
              <a:avLst/>
            </a:prstGeom>
          </p:spPr>
        </p:pic>
        <p:sp>
          <p:nvSpPr>
            <p:cNvPr id="12" name="四角形: 角を丸くする 71">
              <a:extLst>
                <a:ext uri="{FF2B5EF4-FFF2-40B4-BE49-F238E27FC236}">
                  <a16:creationId xmlns:a16="http://schemas.microsoft.com/office/drawing/2014/main" id="{DE4D0F37-0253-784E-938F-1043AC93F177}"/>
                </a:ext>
              </a:extLst>
            </p:cNvPr>
            <p:cNvSpPr/>
            <p:nvPr/>
          </p:nvSpPr>
          <p:spPr>
            <a:xfrm>
              <a:off x="5049951" y="5680284"/>
              <a:ext cx="920947" cy="591307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四角形: 角を丸くする 71">
              <a:extLst>
                <a:ext uri="{FF2B5EF4-FFF2-40B4-BE49-F238E27FC236}">
                  <a16:creationId xmlns:a16="http://schemas.microsoft.com/office/drawing/2014/main" id="{683D3BF3-EEC4-A644-8703-13750828F938}"/>
                </a:ext>
              </a:extLst>
            </p:cNvPr>
            <p:cNvSpPr/>
            <p:nvPr/>
          </p:nvSpPr>
          <p:spPr>
            <a:xfrm>
              <a:off x="1523598" y="2388641"/>
              <a:ext cx="4330549" cy="233244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0EC35F4-059A-134A-B72F-C0F10A190F66}"/>
              </a:ext>
            </a:extLst>
          </p:cNvPr>
          <p:cNvGrpSpPr/>
          <p:nvPr/>
        </p:nvGrpSpPr>
        <p:grpSpPr>
          <a:xfrm>
            <a:off x="1242945" y="1251576"/>
            <a:ext cx="7366119" cy="630942"/>
            <a:chOff x="1708357" y="284267"/>
            <a:chExt cx="7366119" cy="63094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708357" y="284267"/>
              <a:ext cx="7366119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タイムラインの上に置いた動画素材をダブルクリックします。</a:t>
              </a:r>
              <a:endParaRPr kumimoji="1" lang="en-US" altLang="ja-JP" sz="2000" dirty="0"/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34530FAC-583D-DC4C-9984-B1809E4A7BD9}"/>
                </a:ext>
              </a:extLst>
            </p:cNvPr>
            <p:cNvSpPr txBox="1"/>
            <p:nvPr/>
          </p:nvSpPr>
          <p:spPr>
            <a:xfrm>
              <a:off x="4823096" y="346912"/>
              <a:ext cx="103105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どうがそざい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C9583CE2-B7DE-9847-9DD9-EAAE61F6DFD5}"/>
                </a:ext>
              </a:extLst>
            </p:cNvPr>
            <p:cNvSpPr txBox="1"/>
            <p:nvPr/>
          </p:nvSpPr>
          <p:spPr>
            <a:xfrm>
              <a:off x="3467411" y="346912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うえ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0EF882FF-A7A3-8646-B92E-3A45DBCF1EF5}"/>
                </a:ext>
              </a:extLst>
            </p:cNvPr>
            <p:cNvSpPr txBox="1"/>
            <p:nvPr/>
          </p:nvSpPr>
          <p:spPr>
            <a:xfrm>
              <a:off x="4076327" y="346912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お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7048CE2-6004-F941-B0D1-456FA0B0CA75}"/>
              </a:ext>
            </a:extLst>
          </p:cNvPr>
          <p:cNvGrpSpPr/>
          <p:nvPr/>
        </p:nvGrpSpPr>
        <p:grpSpPr>
          <a:xfrm>
            <a:off x="1615966" y="4937109"/>
            <a:ext cx="4655543" cy="1155429"/>
            <a:chOff x="2509632" y="1058445"/>
            <a:chExt cx="4655543" cy="1155429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B1966755-E00E-884C-B63E-FFE59ECC6833}"/>
                </a:ext>
              </a:extLst>
            </p:cNvPr>
            <p:cNvGrpSpPr/>
            <p:nvPr/>
          </p:nvGrpSpPr>
          <p:grpSpPr>
            <a:xfrm>
              <a:off x="2509632" y="1058445"/>
              <a:ext cx="4655543" cy="1155429"/>
              <a:chOff x="1577632" y="4934879"/>
              <a:chExt cx="8136753" cy="1473181"/>
            </a:xfrm>
          </p:grpSpPr>
          <p:sp>
            <p:nvSpPr>
              <p:cNvPr id="10" name="吹き出し: 角を丸めた四角形 60">
                <a:extLst>
                  <a:ext uri="{FF2B5EF4-FFF2-40B4-BE49-F238E27FC236}">
                    <a16:creationId xmlns:a16="http://schemas.microsoft.com/office/drawing/2014/main" id="{6A050262-9A87-D24B-9068-70DC1D830621}"/>
                  </a:ext>
                </a:extLst>
              </p:cNvPr>
              <p:cNvSpPr/>
              <p:nvPr/>
            </p:nvSpPr>
            <p:spPr>
              <a:xfrm>
                <a:off x="1577632" y="4934879"/>
                <a:ext cx="8136753" cy="1473181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A99C39C4-9A39-1A4F-B5A0-95B741B820D1}"/>
                  </a:ext>
                </a:extLst>
              </p:cNvPr>
              <p:cNvSpPr txBox="1"/>
              <p:nvPr/>
            </p:nvSpPr>
            <p:spPr>
              <a:xfrm>
                <a:off x="1773711" y="4934879"/>
                <a:ext cx="7744593" cy="1285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「</a:t>
                </a:r>
                <a:r>
                  <a:rPr kumimoji="1" lang="ja-JP" altLang="en-US" sz="1600" b="1">
                    <a:solidFill>
                      <a:schemeClr val="accent4"/>
                    </a:solidFill>
                  </a:rPr>
                  <a:t>旅行</a:t>
                </a:r>
                <a:r>
                  <a:rPr kumimoji="1" lang="en-US" altLang="ja-JP" sz="1600" b="1" dirty="0">
                    <a:solidFill>
                      <a:schemeClr val="accent4"/>
                    </a:solidFill>
                  </a:rPr>
                  <a:t>01</a:t>
                </a:r>
                <a:r>
                  <a:rPr kumimoji="1" lang="ja-JP" altLang="en-US" sz="1600"/>
                  <a:t>」をダブルクリックすると、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画面の左上に項目が表示されるよ！</a:t>
                </a:r>
                <a:endParaRPr kumimoji="1" lang="en-US" altLang="ja-JP" sz="1600" dirty="0"/>
              </a:p>
            </p:txBody>
          </p:sp>
        </p:grp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1338D1E6-63B1-EA48-B2D2-07691EF88772}"/>
                </a:ext>
              </a:extLst>
            </p:cNvPr>
            <p:cNvSpPr txBox="1"/>
            <p:nvPr/>
          </p:nvSpPr>
          <p:spPr>
            <a:xfrm>
              <a:off x="2821080" y="1109354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りょこう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1951AEE1-EF69-1147-973F-2901BFAEBED5}"/>
                </a:ext>
              </a:extLst>
            </p:cNvPr>
            <p:cNvSpPr txBox="1"/>
            <p:nvPr/>
          </p:nvSpPr>
          <p:spPr>
            <a:xfrm>
              <a:off x="3125010" y="1603756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ひだりうえ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D77F9C9E-6375-6448-B2AC-164B87520987}"/>
                </a:ext>
              </a:extLst>
            </p:cNvPr>
            <p:cNvSpPr txBox="1"/>
            <p:nvPr/>
          </p:nvSpPr>
          <p:spPr>
            <a:xfrm>
              <a:off x="2621821" y="1603756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がめん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CD46DF72-BEC9-A94D-90F2-8D5418AF1E6F}"/>
                </a:ext>
              </a:extLst>
            </p:cNvPr>
            <p:cNvSpPr txBox="1"/>
            <p:nvPr/>
          </p:nvSpPr>
          <p:spPr>
            <a:xfrm>
              <a:off x="3916027" y="1603756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こうもく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B678B70D-508E-C443-B082-F510BF4AE5C4}"/>
                </a:ext>
              </a:extLst>
            </p:cNvPr>
            <p:cNvSpPr txBox="1"/>
            <p:nvPr/>
          </p:nvSpPr>
          <p:spPr>
            <a:xfrm>
              <a:off x="4499852" y="1603756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ひょうじ</a:t>
              </a:r>
            </a:p>
          </p:txBody>
        </p: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C3985BB7-7485-3743-9C0B-BFDF25221FE4}"/>
              </a:ext>
            </a:extLst>
          </p:cNvPr>
          <p:cNvGrpSpPr/>
          <p:nvPr/>
        </p:nvGrpSpPr>
        <p:grpSpPr>
          <a:xfrm>
            <a:off x="7077317" y="4914898"/>
            <a:ext cx="2020163" cy="795213"/>
            <a:chOff x="6270202" y="2729786"/>
            <a:chExt cx="1044998" cy="795213"/>
          </a:xfrm>
        </p:grpSpPr>
        <p:grpSp>
          <p:nvGrpSpPr>
            <p:cNvPr id="29" name="グループ化 28">
              <a:extLst>
                <a:ext uri="{FF2B5EF4-FFF2-40B4-BE49-F238E27FC236}">
                  <a16:creationId xmlns:a16="http://schemas.microsoft.com/office/drawing/2014/main" id="{82942537-C27B-F448-8AE2-2B902EC1B06C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1" name="吹き出し: 角を丸めた四角形 19">
                <a:extLst>
                  <a:ext uri="{FF2B5EF4-FFF2-40B4-BE49-F238E27FC236}">
                    <a16:creationId xmlns:a16="http://schemas.microsoft.com/office/drawing/2014/main" id="{F432ABB1-DDF9-F140-92BF-BF340CFA71B3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49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1CE18C61-E289-474C-8F3A-9FC1BAA8E34A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39D62382-E966-ED41-803F-4DDC555BC7F2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ダブルクリック</a:t>
              </a:r>
            </a:p>
          </p:txBody>
        </p:sp>
      </p:grpSp>
      <p:sp>
        <p:nvSpPr>
          <p:cNvPr id="33" name="タイトル 2">
            <a:extLst>
              <a:ext uri="{FF2B5EF4-FFF2-40B4-BE49-F238E27FC236}">
                <a16:creationId xmlns:a16="http://schemas.microsoft.com/office/drawing/2014/main" id="{5BC8B3B0-85E8-8E47-B9F1-136EBAFEE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13" y="326516"/>
            <a:ext cx="7249886" cy="746846"/>
          </a:xfrm>
        </p:spPr>
        <p:txBody>
          <a:bodyPr rtlCol="0"/>
          <a:lstStyle/>
          <a:p>
            <a:r>
              <a:rPr lang="ja-JP" altLang="en-US"/>
              <a:t>描画モードの解説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EA66DC63-F98A-0948-987C-073EA9CDC98E}"/>
              </a:ext>
            </a:extLst>
          </p:cNvPr>
          <p:cNvSpPr txBox="1"/>
          <p:nvPr/>
        </p:nvSpPr>
        <p:spPr>
          <a:xfrm>
            <a:off x="257215" y="246221"/>
            <a:ext cx="1062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びょうが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5F7628B-932E-9348-88C3-B85458C01FB2}"/>
              </a:ext>
            </a:extLst>
          </p:cNvPr>
          <p:cNvSpPr txBox="1"/>
          <p:nvPr/>
        </p:nvSpPr>
        <p:spPr>
          <a:xfrm>
            <a:off x="2000163" y="246221"/>
            <a:ext cx="1018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かいせつ</a:t>
            </a:r>
          </a:p>
        </p:txBody>
      </p:sp>
    </p:spTree>
    <p:extLst>
      <p:ext uri="{BB962C8B-B14F-4D97-AF65-F5344CB8AC3E}">
        <p14:creationId xmlns:p14="http://schemas.microsoft.com/office/powerpoint/2010/main" val="1611478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092E31A-539C-1F4D-9C8A-423F70933113}"/>
              </a:ext>
            </a:extLst>
          </p:cNvPr>
          <p:cNvGrpSpPr/>
          <p:nvPr/>
        </p:nvGrpSpPr>
        <p:grpSpPr>
          <a:xfrm>
            <a:off x="620814" y="1537358"/>
            <a:ext cx="8135560" cy="3930491"/>
            <a:chOff x="695740" y="987967"/>
            <a:chExt cx="7407067" cy="3930491"/>
          </a:xfrm>
        </p:grpSpPr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A53206CB-A01E-DF42-9EB0-EA98A839B5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5740" y="987967"/>
              <a:ext cx="7407067" cy="3930491"/>
            </a:xfrm>
            <a:prstGeom prst="rect">
              <a:avLst/>
            </a:prstGeom>
          </p:spPr>
        </p:pic>
        <p:sp>
          <p:nvSpPr>
            <p:cNvPr id="16" name="四角形: 角を丸くする 71">
              <a:extLst>
                <a:ext uri="{FF2B5EF4-FFF2-40B4-BE49-F238E27FC236}">
                  <a16:creationId xmlns:a16="http://schemas.microsoft.com/office/drawing/2014/main" id="{AA18CD9A-301F-684C-9FF5-2B6E4D0B2D3A}"/>
                </a:ext>
              </a:extLst>
            </p:cNvPr>
            <p:cNvSpPr/>
            <p:nvPr/>
          </p:nvSpPr>
          <p:spPr>
            <a:xfrm>
              <a:off x="1522260" y="2016251"/>
              <a:ext cx="2488895" cy="17890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7" name="四角形: 角を丸くする 71">
              <a:extLst>
                <a:ext uri="{FF2B5EF4-FFF2-40B4-BE49-F238E27FC236}">
                  <a16:creationId xmlns:a16="http://schemas.microsoft.com/office/drawing/2014/main" id="{79E8B9C9-D60A-3547-B9CC-F64691892909}"/>
                </a:ext>
              </a:extLst>
            </p:cNvPr>
            <p:cNvSpPr/>
            <p:nvPr/>
          </p:nvSpPr>
          <p:spPr>
            <a:xfrm>
              <a:off x="1041194" y="1967948"/>
              <a:ext cx="479494" cy="18914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四角形: 角を丸くする 71">
              <a:extLst>
                <a:ext uri="{FF2B5EF4-FFF2-40B4-BE49-F238E27FC236}">
                  <a16:creationId xmlns:a16="http://schemas.microsoft.com/office/drawing/2014/main" id="{298ADEB5-B644-1F42-AE84-EA85DD0E5DD7}"/>
                </a:ext>
              </a:extLst>
            </p:cNvPr>
            <p:cNvSpPr/>
            <p:nvPr/>
          </p:nvSpPr>
          <p:spPr>
            <a:xfrm>
              <a:off x="4720287" y="1007221"/>
              <a:ext cx="3382519" cy="1974517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42A143-CA5C-284C-A0FB-D30AEDB80094}"/>
              </a:ext>
            </a:extLst>
          </p:cNvPr>
          <p:cNvSpPr txBox="1"/>
          <p:nvPr/>
        </p:nvSpPr>
        <p:spPr>
          <a:xfrm>
            <a:off x="1431235" y="365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FCE4560-5DBC-7C4B-B1AB-0D0C29C5D6B0}"/>
              </a:ext>
            </a:extLst>
          </p:cNvPr>
          <p:cNvGrpSpPr/>
          <p:nvPr/>
        </p:nvGrpSpPr>
        <p:grpSpPr>
          <a:xfrm>
            <a:off x="2022116" y="5111218"/>
            <a:ext cx="3478695" cy="1195730"/>
            <a:chOff x="1577631" y="5113082"/>
            <a:chExt cx="9157043" cy="1073583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BE6552CE-721C-7342-8DD9-7E602E6B4456}"/>
                </a:ext>
              </a:extLst>
            </p:cNvPr>
            <p:cNvSpPr/>
            <p:nvPr/>
          </p:nvSpPr>
          <p:spPr>
            <a:xfrm>
              <a:off x="1577631" y="5113082"/>
              <a:ext cx="9157043" cy="1073583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C394CA9A-73C9-E24F-9ED2-07740C7D1B3A}"/>
                </a:ext>
              </a:extLst>
            </p:cNvPr>
            <p:cNvSpPr txBox="1"/>
            <p:nvPr/>
          </p:nvSpPr>
          <p:spPr>
            <a:xfrm>
              <a:off x="2275973" y="5162497"/>
              <a:ext cx="8072545" cy="905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/>
                <a:t>上の画像と下の画像が</a:t>
              </a:r>
              <a:endParaRPr kumimoji="1" lang="en-US" altLang="ja-JP" sz="16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1600"/>
                <a:t>重なって表示されているよ！</a:t>
              </a:r>
              <a:endParaRPr kumimoji="1" lang="en-US" altLang="ja-JP" sz="1600" dirty="0"/>
            </a:p>
          </p:txBody>
        </p:sp>
      </p:grpSp>
      <p:pic>
        <p:nvPicPr>
          <p:cNvPr id="11" name="図 10">
            <a:extLst>
              <a:ext uri="{FF2B5EF4-FFF2-40B4-BE49-F238E27FC236}">
                <a16:creationId xmlns:a16="http://schemas.microsoft.com/office/drawing/2014/main" id="{FA66AFC9-94D4-5048-860E-5E11493616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740" y="5111219"/>
            <a:ext cx="1342120" cy="101871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FACA88A-A25E-9A41-B75B-022AC9245AC7}"/>
              </a:ext>
            </a:extLst>
          </p:cNvPr>
          <p:cNvGrpSpPr/>
          <p:nvPr/>
        </p:nvGrpSpPr>
        <p:grpSpPr>
          <a:xfrm>
            <a:off x="495040" y="784718"/>
            <a:ext cx="8153919" cy="630942"/>
            <a:chOff x="228946" y="272972"/>
            <a:chExt cx="8153919" cy="63094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47305" y="272972"/>
              <a:ext cx="8135560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少し下にスクロールして「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描画モード</a:t>
              </a:r>
              <a:r>
                <a:rPr kumimoji="1" lang="ja-JP" altLang="en-US" sz="2000"/>
                <a:t>」を「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スクリーン</a:t>
              </a:r>
              <a:r>
                <a:rPr kumimoji="1" lang="ja-JP" altLang="en-US" sz="2000"/>
                <a:t>」にします。</a:t>
              </a:r>
              <a:endParaRPr kumimoji="1" lang="en-US" altLang="ja-JP" sz="2000" dirty="0"/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7A0EB8B8-7A4A-944D-8549-FBA0A6026105}"/>
                </a:ext>
              </a:extLst>
            </p:cNvPr>
            <p:cNvSpPr txBox="1"/>
            <p:nvPr/>
          </p:nvSpPr>
          <p:spPr>
            <a:xfrm>
              <a:off x="3255069" y="326833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びょうが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69B34CCC-E1D9-404B-869F-84997794B38D}"/>
                </a:ext>
              </a:extLst>
            </p:cNvPr>
            <p:cNvSpPr txBox="1"/>
            <p:nvPr/>
          </p:nvSpPr>
          <p:spPr>
            <a:xfrm>
              <a:off x="228946" y="326833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すこ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66CFDE61-F669-514F-B064-96AFC5072960}"/>
                </a:ext>
              </a:extLst>
            </p:cNvPr>
            <p:cNvSpPr txBox="1"/>
            <p:nvPr/>
          </p:nvSpPr>
          <p:spPr>
            <a:xfrm>
              <a:off x="749677" y="326833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した</a:t>
              </a: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0107E45-43BD-3946-BD3D-ADC16485AC04}"/>
              </a:ext>
            </a:extLst>
          </p:cNvPr>
          <p:cNvSpPr txBox="1"/>
          <p:nvPr/>
        </p:nvSpPr>
        <p:spPr>
          <a:xfrm>
            <a:off x="2287411" y="519437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うえ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D65912A-FCF2-6F4B-BAE8-A5B0C33FB6FA}"/>
              </a:ext>
            </a:extLst>
          </p:cNvPr>
          <p:cNvSpPr txBox="1"/>
          <p:nvPr/>
        </p:nvSpPr>
        <p:spPr>
          <a:xfrm>
            <a:off x="2699514" y="5194378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がぞう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9A8FC1C-7828-8040-8BBD-0F773B744672}"/>
              </a:ext>
            </a:extLst>
          </p:cNvPr>
          <p:cNvSpPr txBox="1"/>
          <p:nvPr/>
        </p:nvSpPr>
        <p:spPr>
          <a:xfrm>
            <a:off x="3707226" y="5194378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がぞう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B6D4ECA-D02C-6A49-8CBD-C622A1F40F9D}"/>
              </a:ext>
            </a:extLst>
          </p:cNvPr>
          <p:cNvSpPr txBox="1"/>
          <p:nvPr/>
        </p:nvSpPr>
        <p:spPr>
          <a:xfrm>
            <a:off x="3256816" y="519437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した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2ACDA37-19B0-574F-B357-0408AC0FF685}"/>
              </a:ext>
            </a:extLst>
          </p:cNvPr>
          <p:cNvSpPr txBox="1"/>
          <p:nvPr/>
        </p:nvSpPr>
        <p:spPr>
          <a:xfrm>
            <a:off x="2287411" y="5696953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かさ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FF53A1E-8FC6-C04C-8E81-F14C71D12A48}"/>
              </a:ext>
            </a:extLst>
          </p:cNvPr>
          <p:cNvSpPr txBox="1"/>
          <p:nvPr/>
        </p:nvSpPr>
        <p:spPr>
          <a:xfrm>
            <a:off x="3103558" y="5696953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ひょうじ</a:t>
            </a:r>
          </a:p>
        </p:txBody>
      </p:sp>
      <p:sp>
        <p:nvSpPr>
          <p:cNvPr id="27" name="タイトル 2">
            <a:extLst>
              <a:ext uri="{FF2B5EF4-FFF2-40B4-BE49-F238E27FC236}">
                <a16:creationId xmlns:a16="http://schemas.microsoft.com/office/drawing/2014/main" id="{8A1C2271-10EF-D94D-B2D5-A8E773000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819" y="177629"/>
            <a:ext cx="7249886" cy="746846"/>
          </a:xfrm>
        </p:spPr>
        <p:txBody>
          <a:bodyPr rtlCol="0"/>
          <a:lstStyle/>
          <a:p>
            <a:r>
              <a:rPr lang="ja-JP" altLang="en-US"/>
              <a:t>描画モードの解説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19691024-1CB3-7F4E-8301-6FAAD6AB0B9B}"/>
              </a:ext>
            </a:extLst>
          </p:cNvPr>
          <p:cNvSpPr txBox="1"/>
          <p:nvPr/>
        </p:nvSpPr>
        <p:spPr>
          <a:xfrm>
            <a:off x="229221" y="97334"/>
            <a:ext cx="1062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びょうが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6559AC7-C724-574F-B92D-058A58AE5B98}"/>
              </a:ext>
            </a:extLst>
          </p:cNvPr>
          <p:cNvSpPr txBox="1"/>
          <p:nvPr/>
        </p:nvSpPr>
        <p:spPr>
          <a:xfrm>
            <a:off x="1972169" y="97334"/>
            <a:ext cx="1018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かいせつ</a:t>
            </a:r>
          </a:p>
        </p:txBody>
      </p:sp>
    </p:spTree>
    <p:extLst>
      <p:ext uri="{BB962C8B-B14F-4D97-AF65-F5344CB8AC3E}">
        <p14:creationId xmlns:p14="http://schemas.microsoft.com/office/powerpoint/2010/main" val="17000358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42A143-CA5C-284C-A0FB-D30AEDB80094}"/>
              </a:ext>
            </a:extLst>
          </p:cNvPr>
          <p:cNvSpPr txBox="1"/>
          <p:nvPr/>
        </p:nvSpPr>
        <p:spPr>
          <a:xfrm>
            <a:off x="1431235" y="365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327366B-4B24-6A40-BDB1-F063B06DC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991" y="2750573"/>
            <a:ext cx="7116417" cy="3726703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2B3A111-1B49-F84D-9EFE-639EB025D5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2107" y="4888796"/>
            <a:ext cx="1062095" cy="1692565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A2B92FA-5E20-7646-89B7-2E51BF0FD50B}"/>
              </a:ext>
            </a:extLst>
          </p:cNvPr>
          <p:cNvGrpSpPr/>
          <p:nvPr/>
        </p:nvGrpSpPr>
        <p:grpSpPr>
          <a:xfrm>
            <a:off x="4204230" y="5531442"/>
            <a:ext cx="3092909" cy="811865"/>
            <a:chOff x="4211474" y="1011509"/>
            <a:chExt cx="3873911" cy="642660"/>
          </a:xfrm>
        </p:grpSpPr>
        <p:sp>
          <p:nvSpPr>
            <p:cNvPr id="10" name="吹き出し: 角を丸めた四角形 19">
              <a:extLst>
                <a:ext uri="{FF2B5EF4-FFF2-40B4-BE49-F238E27FC236}">
                  <a16:creationId xmlns:a16="http://schemas.microsoft.com/office/drawing/2014/main" id="{13676613-BB29-2A47-AE3A-F1402EE81604}"/>
                </a:ext>
              </a:extLst>
            </p:cNvPr>
            <p:cNvSpPr/>
            <p:nvPr/>
          </p:nvSpPr>
          <p:spPr>
            <a:xfrm>
              <a:off x="4211474" y="1011509"/>
              <a:ext cx="3723350" cy="642660"/>
            </a:xfrm>
            <a:prstGeom prst="wedgeRoundRectCallout">
              <a:avLst>
                <a:gd name="adj1" fmla="val 58279"/>
                <a:gd name="adj2" fmla="val 20337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A140E91C-FBF7-6344-A2FA-C2597DEC8850}"/>
                </a:ext>
              </a:extLst>
            </p:cNvPr>
            <p:cNvSpPr txBox="1"/>
            <p:nvPr/>
          </p:nvSpPr>
          <p:spPr>
            <a:xfrm>
              <a:off x="4376460" y="1091665"/>
              <a:ext cx="3708925" cy="4141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/>
                <a:t>色々な表現ができそうだね！</a:t>
              </a:r>
              <a:endParaRPr kumimoji="1" lang="en-US" altLang="ja-JP" sz="1600" dirty="0"/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A54409-EE90-2740-9790-80308B8D7B43}"/>
              </a:ext>
            </a:extLst>
          </p:cNvPr>
          <p:cNvGrpSpPr/>
          <p:nvPr/>
        </p:nvGrpSpPr>
        <p:grpSpPr>
          <a:xfrm>
            <a:off x="1035041" y="861214"/>
            <a:ext cx="7622600" cy="1862048"/>
            <a:chOff x="1460790" y="222342"/>
            <a:chExt cx="7622600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460790" y="222342"/>
              <a:ext cx="7622600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他にも「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比較（暗）</a:t>
              </a:r>
              <a:r>
                <a:rPr kumimoji="1" lang="ja-JP" altLang="en-US" sz="2000"/>
                <a:t>」にすると、画像のような映像になります。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/>
                <a:t>描画モードを変えることで、</a:t>
              </a:r>
              <a:endParaRPr kumimoji="1" lang="en-US" altLang="ja-JP" sz="2000" b="1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/>
                <a:t>下の素材と上の素材の重なり方を変えることができます。</a:t>
              </a:r>
              <a:endParaRPr kumimoji="1" lang="en-US" altLang="ja-JP" sz="2000" b="1" dirty="0"/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3578AA15-DCFA-D04D-9273-ACBF95711739}"/>
                </a:ext>
              </a:extLst>
            </p:cNvPr>
            <p:cNvSpPr txBox="1"/>
            <p:nvPr/>
          </p:nvSpPr>
          <p:spPr>
            <a:xfrm>
              <a:off x="1460790" y="930640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びょうが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08696F1D-5B3C-EF42-8461-05246C521FDF}"/>
                </a:ext>
              </a:extLst>
            </p:cNvPr>
            <p:cNvSpPr txBox="1"/>
            <p:nvPr/>
          </p:nvSpPr>
          <p:spPr>
            <a:xfrm>
              <a:off x="2570637" y="300110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ひかく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6755F798-0A4D-C349-824F-5212542B64F1}"/>
                </a:ext>
              </a:extLst>
            </p:cNvPr>
            <p:cNvSpPr txBox="1"/>
            <p:nvPr/>
          </p:nvSpPr>
          <p:spPr>
            <a:xfrm>
              <a:off x="3268563" y="300110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あん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ECD8026B-4946-E645-8CA7-D6C5D76AB863}"/>
                </a:ext>
              </a:extLst>
            </p:cNvPr>
            <p:cNvSpPr txBox="1"/>
            <p:nvPr/>
          </p:nvSpPr>
          <p:spPr>
            <a:xfrm>
              <a:off x="5283656" y="279352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がぞう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832F78FF-61DB-2E4D-BFDC-F736E872FA0E}"/>
                </a:ext>
              </a:extLst>
            </p:cNvPr>
            <p:cNvSpPr txBox="1"/>
            <p:nvPr/>
          </p:nvSpPr>
          <p:spPr>
            <a:xfrm>
              <a:off x="6772116" y="279352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えいぞう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13E7EFE3-32AA-2C40-9A9F-15CFA2AC054C}"/>
                </a:ext>
              </a:extLst>
            </p:cNvPr>
            <p:cNvSpPr txBox="1"/>
            <p:nvPr/>
          </p:nvSpPr>
          <p:spPr>
            <a:xfrm>
              <a:off x="3060792" y="930640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か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858CC9A1-8EAE-134C-B868-6A0099AA34FD}"/>
                </a:ext>
              </a:extLst>
            </p:cNvPr>
            <p:cNvSpPr txBox="1"/>
            <p:nvPr/>
          </p:nvSpPr>
          <p:spPr>
            <a:xfrm>
              <a:off x="1995610" y="1525342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そざい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65C98BA8-40EA-B743-B393-83FE87CD9E21}"/>
                </a:ext>
              </a:extLst>
            </p:cNvPr>
            <p:cNvSpPr txBox="1"/>
            <p:nvPr/>
          </p:nvSpPr>
          <p:spPr>
            <a:xfrm>
              <a:off x="3269368" y="1525342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そざい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03004787-5EFF-E547-B012-B19C2FA96548}"/>
                </a:ext>
              </a:extLst>
            </p:cNvPr>
            <p:cNvSpPr txBox="1"/>
            <p:nvPr/>
          </p:nvSpPr>
          <p:spPr>
            <a:xfrm>
              <a:off x="4013280" y="1525342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かさ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B8D8DE4B-A2D7-E645-9BA4-233B25289585}"/>
                </a:ext>
              </a:extLst>
            </p:cNvPr>
            <p:cNvSpPr txBox="1"/>
            <p:nvPr/>
          </p:nvSpPr>
          <p:spPr>
            <a:xfrm>
              <a:off x="4728821" y="1525342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かた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81765078-FA81-5E43-BD7F-99D70C7A209D}"/>
                </a:ext>
              </a:extLst>
            </p:cNvPr>
            <p:cNvSpPr txBox="1"/>
            <p:nvPr/>
          </p:nvSpPr>
          <p:spPr>
            <a:xfrm>
              <a:off x="5360184" y="1525342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か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13024FDD-9B08-D34B-8E93-C9D97EAF8BDD}"/>
                </a:ext>
              </a:extLst>
            </p:cNvPr>
            <p:cNvSpPr txBox="1"/>
            <p:nvPr/>
          </p:nvSpPr>
          <p:spPr>
            <a:xfrm>
              <a:off x="1460790" y="1525342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した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7E91D9FD-2D44-D041-9493-8BCF99E9DAE4}"/>
                </a:ext>
              </a:extLst>
            </p:cNvPr>
            <p:cNvSpPr txBox="1"/>
            <p:nvPr/>
          </p:nvSpPr>
          <p:spPr>
            <a:xfrm>
              <a:off x="2756863" y="1525342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うえ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E511BF51-EE98-504B-8187-C2EE8328540A}"/>
                </a:ext>
              </a:extLst>
            </p:cNvPr>
            <p:cNvSpPr txBox="1"/>
            <p:nvPr/>
          </p:nvSpPr>
          <p:spPr>
            <a:xfrm>
              <a:off x="1460790" y="300110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ほか</a:t>
              </a:r>
            </a:p>
          </p:txBody>
        </p:sp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D4B8104-6EC2-E540-A6AB-6F752476F22F}"/>
              </a:ext>
            </a:extLst>
          </p:cNvPr>
          <p:cNvSpPr txBox="1"/>
          <p:nvPr/>
        </p:nvSpPr>
        <p:spPr>
          <a:xfrm>
            <a:off x="4250986" y="5698893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いろいろ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D9F26B0-306E-C848-9671-B53C2314A36A}"/>
              </a:ext>
            </a:extLst>
          </p:cNvPr>
          <p:cNvSpPr txBox="1"/>
          <p:nvPr/>
        </p:nvSpPr>
        <p:spPr>
          <a:xfrm>
            <a:off x="4846341" y="5698893"/>
            <a:ext cx="76174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ひょうげん</a:t>
            </a:r>
          </a:p>
        </p:txBody>
      </p:sp>
      <p:sp>
        <p:nvSpPr>
          <p:cNvPr id="29" name="四角形: 角を丸くする 71">
            <a:extLst>
              <a:ext uri="{FF2B5EF4-FFF2-40B4-BE49-F238E27FC236}">
                <a16:creationId xmlns:a16="http://schemas.microsoft.com/office/drawing/2014/main" id="{F93E38EC-ABAA-3A45-851E-BD218E93042E}"/>
              </a:ext>
            </a:extLst>
          </p:cNvPr>
          <p:cNvSpPr/>
          <p:nvPr/>
        </p:nvSpPr>
        <p:spPr>
          <a:xfrm>
            <a:off x="1681526" y="3704916"/>
            <a:ext cx="2423335" cy="22063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0" name="タイトル 2">
            <a:extLst>
              <a:ext uri="{FF2B5EF4-FFF2-40B4-BE49-F238E27FC236}">
                <a16:creationId xmlns:a16="http://schemas.microsoft.com/office/drawing/2014/main" id="{64CABDE0-F383-BF44-8134-D0E7AFEFF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13" y="326516"/>
            <a:ext cx="7249886" cy="746846"/>
          </a:xfrm>
        </p:spPr>
        <p:txBody>
          <a:bodyPr rtlCol="0"/>
          <a:lstStyle/>
          <a:p>
            <a:r>
              <a:rPr lang="ja-JP" altLang="en-US"/>
              <a:t>描画モードの解説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20C5CAF-A628-274F-A45A-FF15C71CD46D}"/>
              </a:ext>
            </a:extLst>
          </p:cNvPr>
          <p:cNvSpPr txBox="1"/>
          <p:nvPr/>
        </p:nvSpPr>
        <p:spPr>
          <a:xfrm>
            <a:off x="257215" y="246221"/>
            <a:ext cx="1062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びょうが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3ABABB8-53E2-BC44-A3FA-091EAE838A5D}"/>
              </a:ext>
            </a:extLst>
          </p:cNvPr>
          <p:cNvSpPr txBox="1"/>
          <p:nvPr/>
        </p:nvSpPr>
        <p:spPr>
          <a:xfrm>
            <a:off x="2000163" y="246221"/>
            <a:ext cx="1018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かいせつ</a:t>
            </a:r>
          </a:p>
        </p:txBody>
      </p:sp>
    </p:spTree>
    <p:extLst>
      <p:ext uri="{BB962C8B-B14F-4D97-AF65-F5344CB8AC3E}">
        <p14:creationId xmlns:p14="http://schemas.microsoft.com/office/powerpoint/2010/main" val="173117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42A143-CA5C-284C-A0FB-D30AEDB80094}"/>
              </a:ext>
            </a:extLst>
          </p:cNvPr>
          <p:cNvSpPr txBox="1"/>
          <p:nvPr/>
        </p:nvSpPr>
        <p:spPr>
          <a:xfrm>
            <a:off x="1431235" y="365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332EC1D-03BD-2548-BFB8-FB245CDC8EE5}"/>
              </a:ext>
            </a:extLst>
          </p:cNvPr>
          <p:cNvGrpSpPr/>
          <p:nvPr/>
        </p:nvGrpSpPr>
        <p:grpSpPr>
          <a:xfrm>
            <a:off x="1305786" y="616899"/>
            <a:ext cx="7109639" cy="2477601"/>
            <a:chOff x="1071154" y="0"/>
            <a:chExt cx="7109639" cy="2477601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071154" y="0"/>
              <a:ext cx="7109639" cy="24776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映像に色味をつけることもできます。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メディア</a:t>
              </a:r>
              <a:r>
                <a:rPr kumimoji="1" lang="ja-JP" altLang="en-US" sz="2000"/>
                <a:t>」から「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サンプルカラー</a:t>
              </a:r>
              <a:r>
                <a:rPr kumimoji="1" lang="ja-JP" altLang="en-US" sz="2000"/>
                <a:t>」をクリックし、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イエロー・クリーム</a:t>
              </a:r>
              <a:r>
                <a:rPr kumimoji="1" lang="ja-JP" altLang="en-US" sz="2000"/>
                <a:t>」を選びます。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タイムラインに「イエロー・クリーム」をドラッグします。</a:t>
              </a:r>
              <a:endParaRPr kumimoji="1" lang="en-US" altLang="ja-JP" sz="2000" dirty="0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8B0967C4-8E2F-854E-AB3D-8167257D1F7E}"/>
                </a:ext>
              </a:extLst>
            </p:cNvPr>
            <p:cNvSpPr txBox="1"/>
            <p:nvPr/>
          </p:nvSpPr>
          <p:spPr>
            <a:xfrm>
              <a:off x="1136031" y="83448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えいぞう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F4705DF5-F862-7048-BD17-B0FE4BD8D9E0}"/>
                </a:ext>
              </a:extLst>
            </p:cNvPr>
            <p:cNvSpPr txBox="1"/>
            <p:nvPr/>
          </p:nvSpPr>
          <p:spPr>
            <a:xfrm>
              <a:off x="1884954" y="83448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いろみ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6A1B604C-CAB0-CF4D-A772-E52D747C1B46}"/>
                </a:ext>
              </a:extLst>
            </p:cNvPr>
            <p:cNvSpPr txBox="1"/>
            <p:nvPr/>
          </p:nvSpPr>
          <p:spPr>
            <a:xfrm>
              <a:off x="4105206" y="1324885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えら</a:t>
              </a: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EE96EE15-4F7C-A94A-9081-F556DB985BE6}"/>
              </a:ext>
            </a:extLst>
          </p:cNvPr>
          <p:cNvGrpSpPr/>
          <p:nvPr/>
        </p:nvGrpSpPr>
        <p:grpSpPr>
          <a:xfrm>
            <a:off x="1349450" y="2991981"/>
            <a:ext cx="7009359" cy="3826387"/>
            <a:chOff x="671896" y="2435216"/>
            <a:chExt cx="7785820" cy="4250255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2675A8DC-D292-BC48-A8FD-DE86C256F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6284" y="2435216"/>
              <a:ext cx="7771432" cy="4250255"/>
            </a:xfrm>
            <a:prstGeom prst="rect">
              <a:avLst/>
            </a:prstGeom>
          </p:spPr>
        </p:pic>
        <p:sp>
          <p:nvSpPr>
            <p:cNvPr id="8" name="四角形: 角を丸くする 71">
              <a:extLst>
                <a:ext uri="{FF2B5EF4-FFF2-40B4-BE49-F238E27FC236}">
                  <a16:creationId xmlns:a16="http://schemas.microsoft.com/office/drawing/2014/main" id="{F7E28F91-77B8-2943-ABA2-49BF95DC0764}"/>
                </a:ext>
              </a:extLst>
            </p:cNvPr>
            <p:cNvSpPr/>
            <p:nvPr/>
          </p:nvSpPr>
          <p:spPr>
            <a:xfrm>
              <a:off x="686284" y="2477601"/>
              <a:ext cx="384870" cy="30994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四角形: 角を丸くする 71">
              <a:extLst>
                <a:ext uri="{FF2B5EF4-FFF2-40B4-BE49-F238E27FC236}">
                  <a16:creationId xmlns:a16="http://schemas.microsoft.com/office/drawing/2014/main" id="{135C0284-A84D-254F-927D-B69E3CAC2050}"/>
                </a:ext>
              </a:extLst>
            </p:cNvPr>
            <p:cNvSpPr/>
            <p:nvPr/>
          </p:nvSpPr>
          <p:spPr>
            <a:xfrm>
              <a:off x="671896" y="3847406"/>
              <a:ext cx="1395065" cy="2402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四角形: 角を丸くする 71">
              <a:extLst>
                <a:ext uri="{FF2B5EF4-FFF2-40B4-BE49-F238E27FC236}">
                  <a16:creationId xmlns:a16="http://schemas.microsoft.com/office/drawing/2014/main" id="{60E36F3A-0F55-5543-AD24-2DB127A79FF5}"/>
                </a:ext>
              </a:extLst>
            </p:cNvPr>
            <p:cNvSpPr/>
            <p:nvPr/>
          </p:nvSpPr>
          <p:spPr>
            <a:xfrm>
              <a:off x="3176935" y="5447211"/>
              <a:ext cx="3258699" cy="47461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4" name="直線矢印コネクタ 13">
              <a:extLst>
                <a:ext uri="{FF2B5EF4-FFF2-40B4-BE49-F238E27FC236}">
                  <a16:creationId xmlns:a16="http://schemas.microsoft.com/office/drawing/2014/main" id="{535D298E-1812-CD4A-9D3D-5A2498BBA3C6}"/>
                </a:ext>
              </a:extLst>
            </p:cNvPr>
            <p:cNvCxnSpPr>
              <a:cxnSpLocks/>
            </p:cNvCxnSpPr>
            <p:nvPr/>
          </p:nvCxnSpPr>
          <p:spPr>
            <a:xfrm>
              <a:off x="2960915" y="4330141"/>
              <a:ext cx="872989" cy="116535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四角形: 角を丸くする 71">
              <a:extLst>
                <a:ext uri="{FF2B5EF4-FFF2-40B4-BE49-F238E27FC236}">
                  <a16:creationId xmlns:a16="http://schemas.microsoft.com/office/drawing/2014/main" id="{04CB8161-BBE4-0F46-BC3E-1AE76D24A4D0}"/>
                </a:ext>
              </a:extLst>
            </p:cNvPr>
            <p:cNvSpPr/>
            <p:nvPr/>
          </p:nvSpPr>
          <p:spPr>
            <a:xfrm>
              <a:off x="2229137" y="3784402"/>
              <a:ext cx="731778" cy="59599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8701B5E5-097C-2045-A4D9-CEC23BAE1D96}"/>
              </a:ext>
            </a:extLst>
          </p:cNvPr>
          <p:cNvGrpSpPr/>
          <p:nvPr/>
        </p:nvGrpSpPr>
        <p:grpSpPr>
          <a:xfrm>
            <a:off x="4415749" y="4458109"/>
            <a:ext cx="1274918" cy="564742"/>
            <a:chOff x="6270202" y="2729786"/>
            <a:chExt cx="1044998" cy="56474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5933F029-A66A-B840-8A0C-BF52D7CAA9AC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9" name="吹き出し: 角を丸めた四角形 19">
                <a:extLst>
                  <a:ext uri="{FF2B5EF4-FFF2-40B4-BE49-F238E27FC236}">
                    <a16:creationId xmlns:a16="http://schemas.microsoft.com/office/drawing/2014/main" id="{91FB1315-0878-794D-BC02-4C824616C821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49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853B13D3-DE83-3747-A8A4-54263586FCE5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1FF4E27E-0119-1F47-A867-52740690BBB3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ドラッグ</a:t>
              </a:r>
            </a:p>
          </p:txBody>
        </p:sp>
      </p:grpSp>
      <p:sp>
        <p:nvSpPr>
          <p:cNvPr id="21" name="タイトル 2">
            <a:extLst>
              <a:ext uri="{FF2B5EF4-FFF2-40B4-BE49-F238E27FC236}">
                <a16:creationId xmlns:a16="http://schemas.microsoft.com/office/drawing/2014/main" id="{7925690F-406D-2B41-B761-3BDD5ACEC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117" y="118457"/>
            <a:ext cx="7249886" cy="746846"/>
          </a:xfrm>
        </p:spPr>
        <p:txBody>
          <a:bodyPr rtlCol="0"/>
          <a:lstStyle/>
          <a:p>
            <a:r>
              <a:rPr lang="ja-JP" altLang="en-US"/>
              <a:t>描画モードの解説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A631603-8B75-4340-8961-A3A45FC57946}"/>
              </a:ext>
            </a:extLst>
          </p:cNvPr>
          <p:cNvSpPr txBox="1"/>
          <p:nvPr/>
        </p:nvSpPr>
        <p:spPr>
          <a:xfrm>
            <a:off x="207519" y="38162"/>
            <a:ext cx="1062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びょうが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E481384-F390-5B47-80A3-44E025B1AB00}"/>
              </a:ext>
            </a:extLst>
          </p:cNvPr>
          <p:cNvSpPr txBox="1"/>
          <p:nvPr/>
        </p:nvSpPr>
        <p:spPr>
          <a:xfrm>
            <a:off x="1950467" y="38162"/>
            <a:ext cx="1018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かいせつ</a:t>
            </a:r>
          </a:p>
        </p:txBody>
      </p:sp>
    </p:spTree>
    <p:extLst>
      <p:ext uri="{BB962C8B-B14F-4D97-AF65-F5344CB8AC3E}">
        <p14:creationId xmlns:p14="http://schemas.microsoft.com/office/powerpoint/2010/main" val="4068255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42A143-CA5C-284C-A0FB-D30AEDB80094}"/>
              </a:ext>
            </a:extLst>
          </p:cNvPr>
          <p:cNvSpPr txBox="1"/>
          <p:nvPr/>
        </p:nvSpPr>
        <p:spPr>
          <a:xfrm>
            <a:off x="1431235" y="365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2561DA5D-5D63-A943-8272-46DE491C7C6D}"/>
              </a:ext>
            </a:extLst>
          </p:cNvPr>
          <p:cNvGrpSpPr/>
          <p:nvPr/>
        </p:nvGrpSpPr>
        <p:grpSpPr>
          <a:xfrm>
            <a:off x="646044" y="890337"/>
            <a:ext cx="8135560" cy="1862048"/>
            <a:chOff x="247305" y="272972"/>
            <a:chExt cx="8135560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47305" y="272972"/>
              <a:ext cx="8135560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 b="1"/>
                <a:t>「イエロー・クリーム」のサンプルカラーをダブルクリック</a:t>
              </a:r>
              <a:r>
                <a:rPr kumimoji="1" lang="ja-JP" altLang="en-US" sz="2000"/>
                <a:t>します。</a:t>
              </a:r>
              <a:br>
                <a:rPr kumimoji="1" lang="en-US" altLang="ja-JP" sz="2000" dirty="0"/>
              </a:b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ビデオ</a:t>
              </a:r>
              <a:r>
                <a:rPr kumimoji="1" lang="ja-JP" altLang="en-US" sz="2000"/>
                <a:t>」のタブを選んで描画モードを「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スクリーン</a:t>
              </a:r>
              <a:r>
                <a:rPr kumimoji="1" lang="ja-JP" altLang="en-US" sz="2000"/>
                <a:t>」にすると、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黄色味がかかった映像を作ることができます。</a:t>
              </a:r>
              <a:endParaRPr kumimoji="1" lang="en-US" altLang="ja-JP" sz="2000" dirty="0"/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3D5C4935-8A38-AE46-BA79-A8C6E9684DB7}"/>
                </a:ext>
              </a:extLst>
            </p:cNvPr>
            <p:cNvSpPr txBox="1"/>
            <p:nvPr/>
          </p:nvSpPr>
          <p:spPr>
            <a:xfrm>
              <a:off x="2534726" y="942386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えら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259AAA58-2D66-934F-A263-98B947426BDD}"/>
                </a:ext>
              </a:extLst>
            </p:cNvPr>
            <p:cNvSpPr txBox="1"/>
            <p:nvPr/>
          </p:nvSpPr>
          <p:spPr>
            <a:xfrm>
              <a:off x="3283664" y="942386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びょうが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50911384-D7D6-304A-8D1C-AF91340B9684}"/>
                </a:ext>
              </a:extLst>
            </p:cNvPr>
            <p:cNvSpPr txBox="1"/>
            <p:nvPr/>
          </p:nvSpPr>
          <p:spPr>
            <a:xfrm>
              <a:off x="348972" y="1563950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きいろみ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D22B46A9-A4F6-1A48-8790-4DD2C8C3504B}"/>
                </a:ext>
              </a:extLst>
            </p:cNvPr>
            <p:cNvSpPr txBox="1"/>
            <p:nvPr/>
          </p:nvSpPr>
          <p:spPr>
            <a:xfrm>
              <a:off x="2289075" y="1585410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えいぞう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C0559301-DBCD-674E-AFC9-941575A07B7D}"/>
                </a:ext>
              </a:extLst>
            </p:cNvPr>
            <p:cNvSpPr txBox="1"/>
            <p:nvPr/>
          </p:nvSpPr>
          <p:spPr>
            <a:xfrm>
              <a:off x="3050267" y="1591548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つく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268A266-26B4-6540-BC6B-08646C267937}"/>
              </a:ext>
            </a:extLst>
          </p:cNvPr>
          <p:cNvGrpSpPr/>
          <p:nvPr/>
        </p:nvGrpSpPr>
        <p:grpSpPr>
          <a:xfrm>
            <a:off x="646044" y="2955957"/>
            <a:ext cx="7851912" cy="3804226"/>
            <a:chOff x="1431234" y="2105868"/>
            <a:chExt cx="6430618" cy="3804226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D0FC0774-0D00-EA4F-B062-93413B98F3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31235" y="2105868"/>
              <a:ext cx="6430617" cy="3804226"/>
            </a:xfrm>
            <a:prstGeom prst="rect">
              <a:avLst/>
            </a:prstGeom>
          </p:spPr>
        </p:pic>
        <p:sp>
          <p:nvSpPr>
            <p:cNvPr id="10" name="四角形: 角を丸くする 71">
              <a:extLst>
                <a:ext uri="{FF2B5EF4-FFF2-40B4-BE49-F238E27FC236}">
                  <a16:creationId xmlns:a16="http://schemas.microsoft.com/office/drawing/2014/main" id="{6E626657-6234-3349-B180-501B39B5D1B8}"/>
                </a:ext>
              </a:extLst>
            </p:cNvPr>
            <p:cNvSpPr/>
            <p:nvPr/>
          </p:nvSpPr>
          <p:spPr>
            <a:xfrm>
              <a:off x="1431234" y="2202596"/>
              <a:ext cx="348993" cy="18914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四角形: 角を丸くする 71">
              <a:extLst>
                <a:ext uri="{FF2B5EF4-FFF2-40B4-BE49-F238E27FC236}">
                  <a16:creationId xmlns:a16="http://schemas.microsoft.com/office/drawing/2014/main" id="{9003F4C0-8AFE-2E47-A073-A913D26C7BBD}"/>
                </a:ext>
              </a:extLst>
            </p:cNvPr>
            <p:cNvSpPr/>
            <p:nvPr/>
          </p:nvSpPr>
          <p:spPr>
            <a:xfrm>
              <a:off x="2178022" y="4149266"/>
              <a:ext cx="2099750" cy="18558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四角形: 角を丸くする 71">
              <a:extLst>
                <a:ext uri="{FF2B5EF4-FFF2-40B4-BE49-F238E27FC236}">
                  <a16:creationId xmlns:a16="http://schemas.microsoft.com/office/drawing/2014/main" id="{C03FF792-369E-D14B-9AF1-A7888170239C}"/>
                </a:ext>
              </a:extLst>
            </p:cNvPr>
            <p:cNvSpPr/>
            <p:nvPr/>
          </p:nvSpPr>
          <p:spPr>
            <a:xfrm>
              <a:off x="4277772" y="5318787"/>
              <a:ext cx="1841007" cy="591307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6" name="四角形: 角を丸くする 71">
            <a:extLst>
              <a:ext uri="{FF2B5EF4-FFF2-40B4-BE49-F238E27FC236}">
                <a16:creationId xmlns:a16="http://schemas.microsoft.com/office/drawing/2014/main" id="{10868003-59F1-954F-9E0D-B34513A47E8C}"/>
              </a:ext>
            </a:extLst>
          </p:cNvPr>
          <p:cNvSpPr/>
          <p:nvPr/>
        </p:nvSpPr>
        <p:spPr>
          <a:xfrm>
            <a:off x="1182756" y="4958344"/>
            <a:ext cx="348261" cy="22659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431C6E10-724E-FB44-9CC6-3231DBC993C6}"/>
              </a:ext>
            </a:extLst>
          </p:cNvPr>
          <p:cNvGrpSpPr/>
          <p:nvPr/>
        </p:nvGrpSpPr>
        <p:grpSpPr>
          <a:xfrm>
            <a:off x="5076232" y="5279301"/>
            <a:ext cx="2010368" cy="795213"/>
            <a:chOff x="6270202" y="2729786"/>
            <a:chExt cx="1044998" cy="795213"/>
          </a:xfrm>
        </p:grpSpPr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6D071132-A342-D04B-B694-FC248400DE4D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9" name="吹き出し: 角を丸めた四角形 19">
                <a:extLst>
                  <a:ext uri="{FF2B5EF4-FFF2-40B4-BE49-F238E27FC236}">
                    <a16:creationId xmlns:a16="http://schemas.microsoft.com/office/drawing/2014/main" id="{0C393CDA-A319-4844-86EB-1968D6A2A672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49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E4819345-F110-464A-BD38-C320571AE459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262ACFA3-B477-4B4D-BE1C-238618CF0222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ダブルクリック</a:t>
              </a:r>
            </a:p>
          </p:txBody>
        </p:sp>
      </p:grpSp>
      <p:sp>
        <p:nvSpPr>
          <p:cNvPr id="21" name="タイトル 2">
            <a:extLst>
              <a:ext uri="{FF2B5EF4-FFF2-40B4-BE49-F238E27FC236}">
                <a16:creationId xmlns:a16="http://schemas.microsoft.com/office/drawing/2014/main" id="{F0C85A0F-7C3D-E744-B4E0-F1262E9DA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13" y="326516"/>
            <a:ext cx="7249886" cy="746846"/>
          </a:xfrm>
        </p:spPr>
        <p:txBody>
          <a:bodyPr rtlCol="0"/>
          <a:lstStyle/>
          <a:p>
            <a:r>
              <a:rPr lang="ja-JP" altLang="en-US"/>
              <a:t>描画モードの解説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63AF016-3E68-494E-A7CF-6248D666C047}"/>
              </a:ext>
            </a:extLst>
          </p:cNvPr>
          <p:cNvSpPr txBox="1"/>
          <p:nvPr/>
        </p:nvSpPr>
        <p:spPr>
          <a:xfrm>
            <a:off x="257215" y="246221"/>
            <a:ext cx="1062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びょうが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F752AAA-3439-974C-9621-C2D48FE116BD}"/>
              </a:ext>
            </a:extLst>
          </p:cNvPr>
          <p:cNvSpPr txBox="1"/>
          <p:nvPr/>
        </p:nvSpPr>
        <p:spPr>
          <a:xfrm>
            <a:off x="2000163" y="246221"/>
            <a:ext cx="1018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かいせつ</a:t>
            </a:r>
          </a:p>
        </p:txBody>
      </p:sp>
    </p:spTree>
    <p:extLst>
      <p:ext uri="{BB962C8B-B14F-4D97-AF65-F5344CB8AC3E}">
        <p14:creationId xmlns:p14="http://schemas.microsoft.com/office/powerpoint/2010/main" val="42534509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42A143-CA5C-284C-A0FB-D30AEDB80094}"/>
              </a:ext>
            </a:extLst>
          </p:cNvPr>
          <p:cNvSpPr txBox="1"/>
          <p:nvPr/>
        </p:nvSpPr>
        <p:spPr>
          <a:xfrm>
            <a:off x="1431235" y="365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03EDE40D-3722-C04A-8572-9DE70C19E1D6}"/>
              </a:ext>
            </a:extLst>
          </p:cNvPr>
          <p:cNvGrpSpPr/>
          <p:nvPr/>
        </p:nvGrpSpPr>
        <p:grpSpPr>
          <a:xfrm>
            <a:off x="528761" y="1620031"/>
            <a:ext cx="8382104" cy="4144485"/>
            <a:chOff x="1005840" y="2191367"/>
            <a:chExt cx="7132320" cy="3526536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688C7FE1-4A2D-8F43-BFA8-9BDDD43CA1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05840" y="2191367"/>
              <a:ext cx="7132320" cy="3526536"/>
            </a:xfrm>
            <a:prstGeom prst="rect">
              <a:avLst/>
            </a:prstGeom>
          </p:spPr>
        </p:pic>
        <p:sp>
          <p:nvSpPr>
            <p:cNvPr id="8" name="四角形: 角を丸くする 71">
              <a:extLst>
                <a:ext uri="{FF2B5EF4-FFF2-40B4-BE49-F238E27FC236}">
                  <a16:creationId xmlns:a16="http://schemas.microsoft.com/office/drawing/2014/main" id="{5A4B3701-8C4B-4244-BE4A-05BF30093BFE}"/>
                </a:ext>
              </a:extLst>
            </p:cNvPr>
            <p:cNvSpPr/>
            <p:nvPr/>
          </p:nvSpPr>
          <p:spPr>
            <a:xfrm>
              <a:off x="1861771" y="4188822"/>
              <a:ext cx="2353177" cy="17215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四角形: 角を丸くする 71">
              <a:extLst>
                <a:ext uri="{FF2B5EF4-FFF2-40B4-BE49-F238E27FC236}">
                  <a16:creationId xmlns:a16="http://schemas.microsoft.com/office/drawing/2014/main" id="{DAD696D5-B725-1548-9D4F-C7BF90339DAA}"/>
                </a:ext>
              </a:extLst>
            </p:cNvPr>
            <p:cNvSpPr/>
            <p:nvPr/>
          </p:nvSpPr>
          <p:spPr>
            <a:xfrm>
              <a:off x="1523600" y="3703696"/>
              <a:ext cx="338171" cy="1721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四角形: 角を丸くする 71">
              <a:extLst>
                <a:ext uri="{FF2B5EF4-FFF2-40B4-BE49-F238E27FC236}">
                  <a16:creationId xmlns:a16="http://schemas.microsoft.com/office/drawing/2014/main" id="{0B3F526E-7060-B949-B06D-D5E5EE88D12F}"/>
                </a:ext>
              </a:extLst>
            </p:cNvPr>
            <p:cNvSpPr/>
            <p:nvPr/>
          </p:nvSpPr>
          <p:spPr>
            <a:xfrm>
              <a:off x="4895744" y="2217492"/>
              <a:ext cx="3242415" cy="189295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7E126EFD-D076-9040-98DA-25B4DC33AA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367" y="4622990"/>
            <a:ext cx="1090465" cy="1847439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6BA4FC2A-E585-034B-A4E8-BE258CC38BCD}"/>
              </a:ext>
            </a:extLst>
          </p:cNvPr>
          <p:cNvGrpSpPr/>
          <p:nvPr/>
        </p:nvGrpSpPr>
        <p:grpSpPr>
          <a:xfrm>
            <a:off x="2352878" y="5368474"/>
            <a:ext cx="2895605" cy="583559"/>
            <a:chOff x="1577632" y="4934879"/>
            <a:chExt cx="8136753" cy="1473181"/>
          </a:xfrm>
        </p:grpSpPr>
        <p:sp>
          <p:nvSpPr>
            <p:cNvPr id="18" name="吹き出し: 角を丸めた四角形 60">
              <a:extLst>
                <a:ext uri="{FF2B5EF4-FFF2-40B4-BE49-F238E27FC236}">
                  <a16:creationId xmlns:a16="http://schemas.microsoft.com/office/drawing/2014/main" id="{D910076F-A6BF-244E-80FA-26CC367D3765}"/>
                </a:ext>
              </a:extLst>
            </p:cNvPr>
            <p:cNvSpPr/>
            <p:nvPr/>
          </p:nvSpPr>
          <p:spPr>
            <a:xfrm>
              <a:off x="1577632" y="4934879"/>
              <a:ext cx="8136753" cy="1473181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A06D04D-BF35-E64D-BA65-254ABBF2B3E3}"/>
                </a:ext>
              </a:extLst>
            </p:cNvPr>
            <p:cNvSpPr txBox="1"/>
            <p:nvPr/>
          </p:nvSpPr>
          <p:spPr>
            <a:xfrm>
              <a:off x="1773711" y="4934879"/>
              <a:ext cx="7744593" cy="657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endParaRPr kumimoji="1" lang="en-US" altLang="ja-JP" sz="1600" dirty="0"/>
            </a:p>
          </p:txBody>
        </p:sp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4916E47-E3C4-A84A-8AF6-B5FAD384088D}"/>
              </a:ext>
            </a:extLst>
          </p:cNvPr>
          <p:cNvSpPr txBox="1"/>
          <p:nvPr/>
        </p:nvSpPr>
        <p:spPr>
          <a:xfrm>
            <a:off x="2396420" y="5428813"/>
            <a:ext cx="28520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/>
              <a:t>非現実的な印象になったね！</a:t>
            </a:r>
            <a:endParaRPr kumimoji="1" lang="en-US" altLang="ja-JP" sz="1600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BAD0E90-058E-2540-A693-CF63409C3921}"/>
              </a:ext>
            </a:extLst>
          </p:cNvPr>
          <p:cNvSpPr txBox="1"/>
          <p:nvPr/>
        </p:nvSpPr>
        <p:spPr>
          <a:xfrm>
            <a:off x="2403767" y="5470033"/>
            <a:ext cx="9925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ひげんじつてき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795EAB5-D8B1-6E4B-8926-1DA8D2AC6E8B}"/>
              </a:ext>
            </a:extLst>
          </p:cNvPr>
          <p:cNvSpPr txBox="1"/>
          <p:nvPr/>
        </p:nvSpPr>
        <p:spPr>
          <a:xfrm>
            <a:off x="3377457" y="5470033"/>
            <a:ext cx="76174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/>
              <a:t>いんしょう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9DF1005-99B1-0948-95A0-14ECE6880357}"/>
              </a:ext>
            </a:extLst>
          </p:cNvPr>
          <p:cNvGrpSpPr/>
          <p:nvPr/>
        </p:nvGrpSpPr>
        <p:grpSpPr>
          <a:xfrm>
            <a:off x="1530141" y="905967"/>
            <a:ext cx="6083717" cy="630942"/>
            <a:chOff x="1615966" y="1240810"/>
            <a:chExt cx="6083717" cy="63094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615966" y="1240810"/>
              <a:ext cx="6083717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差の絶対値</a:t>
              </a:r>
              <a:r>
                <a:rPr kumimoji="1" lang="ja-JP" altLang="en-US" sz="2000"/>
                <a:t>」を選ぶと、画像のようになります。</a:t>
              </a:r>
              <a:endParaRPr kumimoji="1" lang="en-US" altLang="ja-JP" sz="2000" dirty="0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5A70A347-C551-6D4E-8F15-F744EF96BE24}"/>
                </a:ext>
              </a:extLst>
            </p:cNvPr>
            <p:cNvSpPr txBox="1"/>
            <p:nvPr/>
          </p:nvSpPr>
          <p:spPr>
            <a:xfrm>
              <a:off x="3660212" y="1308036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えら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A8751F82-05BF-C84A-894D-22C1FAA7FAAA}"/>
                </a:ext>
              </a:extLst>
            </p:cNvPr>
            <p:cNvSpPr txBox="1"/>
            <p:nvPr/>
          </p:nvSpPr>
          <p:spPr>
            <a:xfrm>
              <a:off x="1918084" y="1308036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さ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D63642C3-A903-D243-8BC5-1E751BC9AE90}"/>
                </a:ext>
              </a:extLst>
            </p:cNvPr>
            <p:cNvSpPr txBox="1"/>
            <p:nvPr/>
          </p:nvSpPr>
          <p:spPr>
            <a:xfrm>
              <a:off x="2417576" y="1308036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ぜったいち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21AD545-A9F6-334C-B838-BB5E894BDC30}"/>
                </a:ext>
              </a:extLst>
            </p:cNvPr>
            <p:cNvSpPr txBox="1"/>
            <p:nvPr/>
          </p:nvSpPr>
          <p:spPr>
            <a:xfrm>
              <a:off x="4706774" y="1308036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がぞう</a:t>
              </a:r>
            </a:p>
          </p:txBody>
        </p:sp>
      </p:grpSp>
      <p:sp>
        <p:nvSpPr>
          <p:cNvPr id="23" name="タイトル 2">
            <a:extLst>
              <a:ext uri="{FF2B5EF4-FFF2-40B4-BE49-F238E27FC236}">
                <a16:creationId xmlns:a16="http://schemas.microsoft.com/office/drawing/2014/main" id="{2E51AA72-7920-0441-80FE-ED5660283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813" y="326516"/>
            <a:ext cx="7249886" cy="746846"/>
          </a:xfrm>
        </p:spPr>
        <p:txBody>
          <a:bodyPr rtlCol="0"/>
          <a:lstStyle/>
          <a:p>
            <a:r>
              <a:rPr lang="ja-JP" altLang="en-US"/>
              <a:t>描画モードの解説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479DB66-F9A5-DB4A-8ED1-6C2915B53692}"/>
              </a:ext>
            </a:extLst>
          </p:cNvPr>
          <p:cNvSpPr txBox="1"/>
          <p:nvPr/>
        </p:nvSpPr>
        <p:spPr>
          <a:xfrm>
            <a:off x="257215" y="246221"/>
            <a:ext cx="1062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びょうが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953BFA2-F3E5-DA43-A73E-6D7361CC0ABA}"/>
              </a:ext>
            </a:extLst>
          </p:cNvPr>
          <p:cNvSpPr txBox="1"/>
          <p:nvPr/>
        </p:nvSpPr>
        <p:spPr>
          <a:xfrm>
            <a:off x="2000163" y="246221"/>
            <a:ext cx="1018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かいせつ</a:t>
            </a:r>
          </a:p>
        </p:txBody>
      </p:sp>
    </p:spTree>
    <p:extLst>
      <p:ext uri="{BB962C8B-B14F-4D97-AF65-F5344CB8AC3E}">
        <p14:creationId xmlns:p14="http://schemas.microsoft.com/office/powerpoint/2010/main" val="31300519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1E47C2-62DE-D644-997B-1478984FC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動画を保存しよう</a:t>
            </a:r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7529173-BF35-4E48-B6B9-2A28E3217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278" y="2350098"/>
            <a:ext cx="6400800" cy="394535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AAAAEE2-9E74-814D-BC65-016A2CA25EE6}"/>
              </a:ext>
            </a:extLst>
          </p:cNvPr>
          <p:cNvSpPr txBox="1"/>
          <p:nvPr/>
        </p:nvSpPr>
        <p:spPr>
          <a:xfrm>
            <a:off x="934278" y="1400921"/>
            <a:ext cx="6231836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>
                <a:solidFill>
                  <a:schemeClr val="accent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プロジェクトを別名で保存</a:t>
            </a:r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」を選択します。</a:t>
            </a:r>
            <a:endParaRPr lang="ja-JP" altLang="en-US" i="0" dirty="0"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921E9F7-8360-7C45-BF57-4A0B30B34749}"/>
              </a:ext>
            </a:extLst>
          </p:cNvPr>
          <p:cNvSpPr txBox="1"/>
          <p:nvPr/>
        </p:nvSpPr>
        <p:spPr>
          <a:xfrm>
            <a:off x="185648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+mn-ea"/>
              </a:rPr>
              <a:t>どうが</a:t>
            </a:r>
            <a:endParaRPr kumimoji="1" lang="ja-JP" altLang="en-US" sz="1050" b="1" dirty="0">
              <a:latin typeface="+mn-ea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0829F39-DE4E-FF45-B95E-A08AC92424FA}"/>
              </a:ext>
            </a:extLst>
          </p:cNvPr>
          <p:cNvSpPr txBox="1"/>
          <p:nvPr/>
        </p:nvSpPr>
        <p:spPr>
          <a:xfrm>
            <a:off x="1080170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+mn-ea"/>
              </a:rPr>
              <a:t>ほぞん</a:t>
            </a:r>
            <a:endParaRPr kumimoji="1" lang="ja-JP" altLang="en-US" sz="1050" b="1" dirty="0">
              <a:latin typeface="+mn-ea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CA9319D-077C-034A-9E88-BD3B161D4F02}"/>
              </a:ext>
            </a:extLst>
          </p:cNvPr>
          <p:cNvSpPr txBox="1"/>
          <p:nvPr/>
        </p:nvSpPr>
        <p:spPr>
          <a:xfrm>
            <a:off x="4224673" y="144798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chemeClr val="accent4"/>
                </a:solidFill>
                <a:latin typeface="+mn-ea"/>
              </a:rPr>
              <a:t>ほぞん</a:t>
            </a:r>
            <a:endParaRPr kumimoji="1" lang="ja-JP" altLang="en-US" sz="105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3679726-9C8B-7D42-A928-3B3CF026F6FA}"/>
              </a:ext>
            </a:extLst>
          </p:cNvPr>
          <p:cNvSpPr txBox="1"/>
          <p:nvPr/>
        </p:nvSpPr>
        <p:spPr>
          <a:xfrm>
            <a:off x="3551817" y="144798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chemeClr val="accent4"/>
                </a:solidFill>
                <a:latin typeface="+mn-ea"/>
              </a:rPr>
              <a:t>べつめい</a:t>
            </a:r>
            <a:endParaRPr kumimoji="1" lang="ja-JP" altLang="en-US" sz="105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E956133-27A7-1444-A028-35107CA1E6D5}"/>
              </a:ext>
            </a:extLst>
          </p:cNvPr>
          <p:cNvSpPr txBox="1"/>
          <p:nvPr/>
        </p:nvSpPr>
        <p:spPr>
          <a:xfrm>
            <a:off x="5149012" y="144798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+mn-ea"/>
              </a:rPr>
              <a:t>せんたく</a:t>
            </a:r>
            <a:endParaRPr kumimoji="1" lang="ja-JP" altLang="en-US" sz="105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416085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728E81-CA27-6A42-842E-AFA05A330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動画を保存しよう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0E94C34-D3BE-0647-A3F2-67271FF177F0}"/>
              </a:ext>
            </a:extLst>
          </p:cNvPr>
          <p:cNvSpPr txBox="1"/>
          <p:nvPr/>
        </p:nvSpPr>
        <p:spPr>
          <a:xfrm>
            <a:off x="185648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+mn-ea"/>
              </a:rPr>
              <a:t>どうが</a:t>
            </a:r>
            <a:endParaRPr kumimoji="1" lang="ja-JP" altLang="en-US" sz="1050" b="1" dirty="0">
              <a:latin typeface="+mn-ea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9A09FC3-58F6-3342-AAD0-36C267B1F88A}"/>
              </a:ext>
            </a:extLst>
          </p:cNvPr>
          <p:cNvSpPr txBox="1"/>
          <p:nvPr/>
        </p:nvSpPr>
        <p:spPr>
          <a:xfrm>
            <a:off x="1080170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+mn-ea"/>
              </a:rPr>
              <a:t>ほぞん</a:t>
            </a:r>
            <a:endParaRPr kumimoji="1" lang="ja-JP" altLang="en-US" sz="1050" b="1" dirty="0">
              <a:latin typeface="+mn-ea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69E9C97-E8C4-5744-ACED-E3DA2AA5F41E}"/>
              </a:ext>
            </a:extLst>
          </p:cNvPr>
          <p:cNvGrpSpPr/>
          <p:nvPr/>
        </p:nvGrpSpPr>
        <p:grpSpPr>
          <a:xfrm>
            <a:off x="1307267" y="1203276"/>
            <a:ext cx="6529466" cy="1131079"/>
            <a:chOff x="199325" y="1124113"/>
            <a:chExt cx="6529466" cy="1131079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F24BEDEF-C6F4-8A45-91BE-30833998929D}"/>
                </a:ext>
              </a:extLst>
            </p:cNvPr>
            <p:cNvSpPr txBox="1"/>
            <p:nvPr/>
          </p:nvSpPr>
          <p:spPr>
            <a:xfrm>
              <a:off x="334735" y="1124113"/>
              <a:ext cx="6394056" cy="11310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</a:t>
              </a:r>
              <a:r>
                <a: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rPr>
                <a:t>名</a:t>
              </a: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を「</a:t>
              </a:r>
              <a:r>
                <a:rPr lang="ja-JP" altLang="en-US" b="1" i="0">
                  <a:solidFill>
                    <a:schemeClr val="accent4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</a:t>
              </a:r>
              <a:r>
                <a:rPr lang="ja-JP" altLang="en-US" b="1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r>
                <a:rPr lang="ja-JP" altLang="en-US" b="1" i="0">
                  <a:solidFill>
                    <a:schemeClr val="accent4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のなまえ）０６テキスト</a:t>
              </a: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」にして</a:t>
              </a:r>
              <a:endParaRPr lang="en-US" altLang="ja-JP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「保存」ボタンをおします。</a:t>
              </a:r>
              <a:endParaRPr lang="ja-JP" altLang="en-US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50DF9A9-86C0-604C-95F0-6B03CF731084}"/>
                </a:ext>
              </a:extLst>
            </p:cNvPr>
            <p:cNvSpPr txBox="1"/>
            <p:nvPr/>
          </p:nvSpPr>
          <p:spPr>
            <a:xfrm>
              <a:off x="1242934" y="1174642"/>
              <a:ext cx="51009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めい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9DDEECEC-04CF-894F-B2BD-4AD953B4AD41}"/>
                </a:ext>
              </a:extLst>
            </p:cNvPr>
            <p:cNvSpPr txBox="1"/>
            <p:nvPr/>
          </p:nvSpPr>
          <p:spPr>
            <a:xfrm>
              <a:off x="199325" y="1714917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ほぞん</a:t>
              </a:r>
              <a:endParaRPr kumimoji="1" lang="ja-JP" altLang="en-US" sz="1050" dirty="0">
                <a:latin typeface="+mn-ea"/>
              </a:endParaRPr>
            </a:p>
          </p:txBody>
        </p:sp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4ABC430A-BEF5-CC43-BC83-099DAB4C3B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4940" y="2508805"/>
            <a:ext cx="5753024" cy="2867483"/>
          </a:xfrm>
          <a:prstGeom prst="rect">
            <a:avLst/>
          </a:prstGeom>
        </p:spPr>
      </p:pic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3CED420C-0521-FD4F-AB6F-641A59D8A89C}"/>
              </a:ext>
            </a:extLst>
          </p:cNvPr>
          <p:cNvSpPr/>
          <p:nvPr/>
        </p:nvSpPr>
        <p:spPr>
          <a:xfrm>
            <a:off x="5412647" y="4682969"/>
            <a:ext cx="1946413" cy="55728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3634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自由に編集してみよう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648325" y="1303606"/>
            <a:ext cx="4327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じゆう　　　　へんしゅう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8F593A49-8C20-E54D-957E-6CF7C8DF0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2611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2EA0590B-9531-BE48-949C-1443A28FA98C}"/>
              </a:ext>
            </a:extLst>
          </p:cNvPr>
          <p:cNvGrpSpPr/>
          <p:nvPr/>
        </p:nvGrpSpPr>
        <p:grpSpPr>
          <a:xfrm>
            <a:off x="920694" y="694244"/>
            <a:ext cx="7879080" cy="1852815"/>
            <a:chOff x="632460" y="305596"/>
            <a:chExt cx="7879080" cy="1852815"/>
          </a:xfrm>
        </p:grpSpPr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A85EE94D-4A4E-B743-BBDA-B2216688313C}"/>
                </a:ext>
              </a:extLst>
            </p:cNvPr>
            <p:cNvGrpSpPr/>
            <p:nvPr/>
          </p:nvGrpSpPr>
          <p:grpSpPr>
            <a:xfrm>
              <a:off x="632460" y="305596"/>
              <a:ext cx="7879080" cy="1852815"/>
              <a:chOff x="257244" y="217493"/>
              <a:chExt cx="7879080" cy="1852815"/>
            </a:xfrm>
          </p:grpSpPr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32091B9E-7D5F-A444-8684-5D5C8837F6E8}"/>
                  </a:ext>
                </a:extLst>
              </p:cNvPr>
              <p:cNvSpPr txBox="1"/>
              <p:nvPr/>
            </p:nvSpPr>
            <p:spPr>
              <a:xfrm>
                <a:off x="257244" y="217493"/>
                <a:ext cx="7879080" cy="18528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2000"/>
                  <a:t>それでは、好きなトランジションを動画に入れていきましょう。</a:t>
                </a:r>
                <a:endParaRPr kumimoji="1" lang="en-US" altLang="ja-JP" sz="20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20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パソコンの上の「</a:t>
                </a:r>
                <a:r>
                  <a:rPr lang="ja-JP" altLang="en-US" sz="2000" b="1">
                    <a:solidFill>
                      <a:schemeClr val="accent4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ファイル</a:t>
                </a:r>
                <a:r>
                  <a:rPr lang="ja-JP" altLang="en-US" sz="20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」から「</a:t>
                </a:r>
                <a:r>
                  <a:rPr lang="ja-JP" altLang="en-US" sz="2000" b="1">
                    <a:solidFill>
                      <a:schemeClr val="accent4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新しいプロジェクト</a:t>
                </a:r>
                <a:r>
                  <a:rPr lang="ja-JP" altLang="en-US" sz="20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」を選び、</a:t>
                </a:r>
                <a:endParaRPr lang="en-US" altLang="ja-JP" sz="2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2000"/>
                  <a:t>「</a:t>
                </a:r>
                <a:r>
                  <a:rPr kumimoji="1" lang="en-US" altLang="ja-JP" sz="2000" b="1" dirty="0">
                    <a:solidFill>
                      <a:schemeClr val="accent4"/>
                    </a:solidFill>
                  </a:rPr>
                  <a:t>16:9(</a:t>
                </a:r>
                <a:r>
                  <a:rPr kumimoji="1" lang="ja-JP" altLang="en-US" sz="2000" b="1">
                    <a:solidFill>
                      <a:schemeClr val="accent4"/>
                    </a:solidFill>
                  </a:rPr>
                  <a:t>ワイドスクリーン</a:t>
                </a:r>
                <a:r>
                  <a:rPr kumimoji="1" lang="en-US" altLang="ja-JP" sz="2000" b="1" dirty="0">
                    <a:solidFill>
                      <a:schemeClr val="accent4"/>
                    </a:solidFill>
                  </a:rPr>
                  <a:t>)</a:t>
                </a:r>
                <a:r>
                  <a:rPr kumimoji="1" lang="ja-JP" altLang="en-US" sz="2000"/>
                  <a:t>」をクリックします。</a:t>
                </a:r>
                <a:endParaRPr kumimoji="1" lang="en-US" altLang="ja-JP" sz="2000" dirty="0"/>
              </a:p>
            </p:txBody>
          </p:sp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E24BAF9C-76CE-BF4E-99B1-346F513BC8EC}"/>
                  </a:ext>
                </a:extLst>
              </p:cNvPr>
              <p:cNvSpPr txBox="1"/>
              <p:nvPr/>
            </p:nvSpPr>
            <p:spPr>
              <a:xfrm>
                <a:off x="1361915" y="292274"/>
                <a:ext cx="81175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latin typeface="+mn-ea"/>
                  </a:rPr>
                  <a:t>す</a:t>
                </a:r>
                <a:endParaRPr kumimoji="1" lang="ja-JP" altLang="en-US" sz="900" dirty="0">
                  <a:latin typeface="+mn-ea"/>
                </a:endParaRP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82B9A9AE-DAED-DB45-B7E0-D4D28D95BD46}"/>
                  </a:ext>
                </a:extLst>
              </p:cNvPr>
              <p:cNvSpPr txBox="1"/>
              <p:nvPr/>
            </p:nvSpPr>
            <p:spPr>
              <a:xfrm>
                <a:off x="4215000" y="292274"/>
                <a:ext cx="81175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latin typeface="+mn-ea"/>
                  </a:rPr>
                  <a:t>どうが</a:t>
                </a:r>
                <a:endParaRPr kumimoji="1" lang="ja-JP" altLang="en-US" sz="900" dirty="0">
                  <a:latin typeface="+mn-ea"/>
                </a:endParaRP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A38C3695-11B8-F64E-AEFE-AABEC40D54DD}"/>
                  </a:ext>
                </a:extLst>
              </p:cNvPr>
              <p:cNvSpPr txBox="1"/>
              <p:nvPr/>
            </p:nvSpPr>
            <p:spPr>
              <a:xfrm>
                <a:off x="4878123" y="292274"/>
                <a:ext cx="81175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latin typeface="+mn-ea"/>
                  </a:rPr>
                  <a:t>い</a:t>
                </a:r>
                <a:endParaRPr kumimoji="1" lang="ja-JP" altLang="en-US" sz="900" dirty="0">
                  <a:latin typeface="+mn-ea"/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75B957D9-24CF-4044-B942-E5712FFC82B5}"/>
                  </a:ext>
                </a:extLst>
              </p:cNvPr>
              <p:cNvSpPr txBox="1"/>
              <p:nvPr/>
            </p:nvSpPr>
            <p:spPr>
              <a:xfrm>
                <a:off x="4084254" y="889984"/>
                <a:ext cx="81175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solidFill>
                      <a:schemeClr val="accent4"/>
                    </a:solidFill>
                    <a:latin typeface="+mn-ea"/>
                  </a:rPr>
                  <a:t>あたら</a:t>
                </a:r>
                <a:endParaRPr kumimoji="1" lang="ja-JP" altLang="en-US" sz="900" dirty="0">
                  <a:solidFill>
                    <a:schemeClr val="accent4"/>
                  </a:solidFill>
                  <a:latin typeface="+mn-ea"/>
                </a:endParaRPr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535E19CD-49AB-A74D-8121-1B5949E989B8}"/>
                  </a:ext>
                </a:extLst>
              </p:cNvPr>
              <p:cNvSpPr txBox="1"/>
              <p:nvPr/>
            </p:nvSpPr>
            <p:spPr>
              <a:xfrm>
                <a:off x="1361915" y="926286"/>
                <a:ext cx="81175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latin typeface="+mn-ea"/>
                  </a:rPr>
                  <a:t>うえ</a:t>
                </a:r>
                <a:endParaRPr kumimoji="1" lang="ja-JP" altLang="en-US" sz="900" dirty="0">
                  <a:latin typeface="+mn-ea"/>
                </a:endParaRPr>
              </a:p>
            </p:txBody>
          </p:sp>
        </p:grp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4D372291-4AF7-9B4E-89A2-C4F577CF1959}"/>
                </a:ext>
              </a:extLst>
            </p:cNvPr>
            <p:cNvSpPr txBox="1"/>
            <p:nvPr/>
          </p:nvSpPr>
          <p:spPr>
            <a:xfrm>
              <a:off x="7331790" y="1014389"/>
              <a:ext cx="81175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えら</a:t>
              </a:r>
              <a:endParaRPr kumimoji="1" lang="ja-JP" altLang="en-US" sz="900" dirty="0">
                <a:latin typeface="+mn-ea"/>
              </a:endParaRP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63DFB2B3-8BEB-DB42-B30E-3AFDF176CAE2}"/>
              </a:ext>
            </a:extLst>
          </p:cNvPr>
          <p:cNvGrpSpPr/>
          <p:nvPr/>
        </p:nvGrpSpPr>
        <p:grpSpPr>
          <a:xfrm>
            <a:off x="1245011" y="2602405"/>
            <a:ext cx="6653977" cy="4095438"/>
            <a:chOff x="1245011" y="3073095"/>
            <a:chExt cx="6653977" cy="4095438"/>
          </a:xfrm>
        </p:grpSpPr>
        <p:pic>
          <p:nvPicPr>
            <p:cNvPr id="45" name="図 44">
              <a:extLst>
                <a:ext uri="{FF2B5EF4-FFF2-40B4-BE49-F238E27FC236}">
                  <a16:creationId xmlns:a16="http://schemas.microsoft.com/office/drawing/2014/main" id="{7924F235-7321-6A4F-92E4-FE48C80AD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45011" y="3073095"/>
              <a:ext cx="6653977" cy="4095438"/>
            </a:xfrm>
            <a:prstGeom prst="rect">
              <a:avLst/>
            </a:prstGeom>
          </p:spPr>
        </p:pic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20A2DA79-10A6-CA43-B4AF-F20F0FB47E17}"/>
                </a:ext>
              </a:extLst>
            </p:cNvPr>
            <p:cNvGrpSpPr/>
            <p:nvPr/>
          </p:nvGrpSpPr>
          <p:grpSpPr>
            <a:xfrm>
              <a:off x="5690208" y="3305264"/>
              <a:ext cx="1929816" cy="941094"/>
              <a:chOff x="5690208" y="3305264"/>
              <a:chExt cx="1929816" cy="941094"/>
            </a:xfrm>
          </p:grpSpPr>
          <p:grpSp>
            <p:nvGrpSpPr>
              <p:cNvPr id="37" name="グループ化 36">
                <a:extLst>
                  <a:ext uri="{FF2B5EF4-FFF2-40B4-BE49-F238E27FC236}">
                    <a16:creationId xmlns:a16="http://schemas.microsoft.com/office/drawing/2014/main" id="{AC1BE176-7D25-934E-AF1B-07473138FE64}"/>
                  </a:ext>
                </a:extLst>
              </p:cNvPr>
              <p:cNvGrpSpPr/>
              <p:nvPr/>
            </p:nvGrpSpPr>
            <p:grpSpPr>
              <a:xfrm>
                <a:off x="5690208" y="3681616"/>
                <a:ext cx="1372034" cy="564742"/>
                <a:chOff x="6270202" y="2729786"/>
                <a:chExt cx="1044999" cy="564742"/>
              </a:xfrm>
            </p:grpSpPr>
            <p:grpSp>
              <p:nvGrpSpPr>
                <p:cNvPr id="38" name="グループ化 37">
                  <a:extLst>
                    <a:ext uri="{FF2B5EF4-FFF2-40B4-BE49-F238E27FC236}">
                      <a16:creationId xmlns:a16="http://schemas.microsoft.com/office/drawing/2014/main" id="{7DA65DEC-7C31-2541-81C7-D1810160BA20}"/>
                    </a:ext>
                  </a:extLst>
                </p:cNvPr>
                <p:cNvGrpSpPr/>
                <p:nvPr/>
              </p:nvGrpSpPr>
              <p:grpSpPr>
                <a:xfrm>
                  <a:off x="6270202" y="2729786"/>
                  <a:ext cx="1044999" cy="564742"/>
                  <a:chOff x="2991639" y="705694"/>
                  <a:chExt cx="4034037" cy="564742"/>
                </a:xfrm>
              </p:grpSpPr>
              <p:sp>
                <p:nvSpPr>
                  <p:cNvPr id="40" name="吹き出し: 角を丸めた四角形 19">
                    <a:extLst>
                      <a:ext uri="{FF2B5EF4-FFF2-40B4-BE49-F238E27FC236}">
                        <a16:creationId xmlns:a16="http://schemas.microsoft.com/office/drawing/2014/main" id="{C70AFAFD-0131-CD40-A307-7C3FFE83EC12}"/>
                      </a:ext>
                    </a:extLst>
                  </p:cNvPr>
                  <p:cNvSpPr/>
                  <p:nvPr/>
                </p:nvSpPr>
                <p:spPr>
                  <a:xfrm>
                    <a:off x="2991639" y="727905"/>
                    <a:ext cx="3723350" cy="542531"/>
                  </a:xfrm>
                  <a:prstGeom prst="wedgeRoundRectCallout">
                    <a:avLst>
                      <a:gd name="adj1" fmla="val 22278"/>
                      <a:gd name="adj2" fmla="val -74615"/>
                      <a:gd name="adj3" fmla="val 16667"/>
                    </a:avLst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41" name="テキスト ボックス 40">
                    <a:extLst>
                      <a:ext uri="{FF2B5EF4-FFF2-40B4-BE49-F238E27FC236}">
                        <a16:creationId xmlns:a16="http://schemas.microsoft.com/office/drawing/2014/main" id="{37DE3AB3-B325-904A-B0FF-00E59D1AF83F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97" y="705694"/>
                    <a:ext cx="3916679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kumimoji="1" lang="en-US" altLang="ja-JP" sz="1600" dirty="0">
                      <a:latin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39" name="テキスト ボックス 38">
                  <a:extLst>
                    <a:ext uri="{FF2B5EF4-FFF2-40B4-BE49-F238E27FC236}">
                      <a16:creationId xmlns:a16="http://schemas.microsoft.com/office/drawing/2014/main" id="{5AB38370-40A5-774A-9710-1B46DFB31B15}"/>
                    </a:ext>
                  </a:extLst>
                </p:cNvPr>
                <p:cNvSpPr txBox="1"/>
                <p:nvPr/>
              </p:nvSpPr>
              <p:spPr>
                <a:xfrm>
                  <a:off x="6300604" y="2862688"/>
                  <a:ext cx="95406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ja-JP" altLang="en-US">
                      <a:latin typeface="Meiryo" panose="020B0604030504040204" pitchFamily="34" charset="-128"/>
                    </a:rPr>
                    <a:t>クリック</a:t>
                  </a:r>
                </a:p>
              </p:txBody>
            </p:sp>
          </p:grpSp>
          <p:sp>
            <p:nvSpPr>
              <p:cNvPr id="19" name="四角形: 角を丸くする 71">
                <a:extLst>
                  <a:ext uri="{FF2B5EF4-FFF2-40B4-BE49-F238E27FC236}">
                    <a16:creationId xmlns:a16="http://schemas.microsoft.com/office/drawing/2014/main" id="{9F36B0B8-269A-384B-A436-A25675C70039}"/>
                  </a:ext>
                </a:extLst>
              </p:cNvPr>
              <p:cNvSpPr/>
              <p:nvPr/>
            </p:nvSpPr>
            <p:spPr>
              <a:xfrm>
                <a:off x="5750725" y="3305264"/>
                <a:ext cx="1869299" cy="242660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0" name="タイトル 2">
            <a:extLst>
              <a:ext uri="{FF2B5EF4-FFF2-40B4-BE49-F238E27FC236}">
                <a16:creationId xmlns:a16="http://schemas.microsoft.com/office/drawing/2014/main" id="{E57819A6-3AB4-C045-99A6-E1CAB00E4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222" y="201186"/>
            <a:ext cx="7249886" cy="746846"/>
          </a:xfrm>
        </p:spPr>
        <p:txBody>
          <a:bodyPr rtlCol="0"/>
          <a:lstStyle/>
          <a:p>
            <a:r>
              <a:rPr lang="ja-JP" altLang="en-US"/>
              <a:t>自由に編集してみよう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F5C1B4-12E7-E24F-9B82-66C1DEA071A9}"/>
              </a:ext>
            </a:extLst>
          </p:cNvPr>
          <p:cNvSpPr txBox="1"/>
          <p:nvPr/>
        </p:nvSpPr>
        <p:spPr>
          <a:xfrm>
            <a:off x="497904" y="171715"/>
            <a:ext cx="8096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じゆう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90A59D4-5A75-B847-9F61-35B692057186}"/>
              </a:ext>
            </a:extLst>
          </p:cNvPr>
          <p:cNvSpPr txBox="1"/>
          <p:nvPr/>
        </p:nvSpPr>
        <p:spPr>
          <a:xfrm>
            <a:off x="1250636" y="171715"/>
            <a:ext cx="11282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へんしゅう</a:t>
            </a:r>
          </a:p>
        </p:txBody>
      </p:sp>
    </p:spTree>
    <p:extLst>
      <p:ext uri="{BB962C8B-B14F-4D97-AF65-F5344CB8AC3E}">
        <p14:creationId xmlns:p14="http://schemas.microsoft.com/office/powerpoint/2010/main" val="3663652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76A85FF-8248-804B-9317-018F470C5387}"/>
              </a:ext>
            </a:extLst>
          </p:cNvPr>
          <p:cNvGrpSpPr/>
          <p:nvPr/>
        </p:nvGrpSpPr>
        <p:grpSpPr>
          <a:xfrm>
            <a:off x="929230" y="2533012"/>
            <a:ext cx="7690441" cy="4220625"/>
            <a:chOff x="1431235" y="2839924"/>
            <a:chExt cx="6226629" cy="3417264"/>
          </a:xfrm>
        </p:grpSpPr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EAEDA5B0-5B51-C844-864B-190543A9B7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31235" y="2839924"/>
              <a:ext cx="6226629" cy="3407350"/>
            </a:xfrm>
            <a:prstGeom prst="rect">
              <a:avLst/>
            </a:prstGeom>
          </p:spPr>
        </p:pic>
        <p:sp>
          <p:nvSpPr>
            <p:cNvPr id="14" name="四角形: 角を丸くする 71">
              <a:extLst>
                <a:ext uri="{FF2B5EF4-FFF2-40B4-BE49-F238E27FC236}">
                  <a16:creationId xmlns:a16="http://schemas.microsoft.com/office/drawing/2014/main" id="{31F0D59E-B39F-5F40-A699-3197034F3E7E}"/>
                </a:ext>
              </a:extLst>
            </p:cNvPr>
            <p:cNvSpPr/>
            <p:nvPr/>
          </p:nvSpPr>
          <p:spPr>
            <a:xfrm>
              <a:off x="2220285" y="2849608"/>
              <a:ext cx="338171" cy="31802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四角形: 角を丸くする 71">
              <a:extLst>
                <a:ext uri="{FF2B5EF4-FFF2-40B4-BE49-F238E27FC236}">
                  <a16:creationId xmlns:a16="http://schemas.microsoft.com/office/drawing/2014/main" id="{6BBE2B21-4FF3-F140-9AF9-C20B66DF739E}"/>
                </a:ext>
              </a:extLst>
            </p:cNvPr>
            <p:cNvSpPr/>
            <p:nvPr/>
          </p:nvSpPr>
          <p:spPr>
            <a:xfrm>
              <a:off x="3182582" y="5585154"/>
              <a:ext cx="3784275" cy="31802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四角形: 角を丸くする 71">
              <a:extLst>
                <a:ext uri="{FF2B5EF4-FFF2-40B4-BE49-F238E27FC236}">
                  <a16:creationId xmlns:a16="http://schemas.microsoft.com/office/drawing/2014/main" id="{CA10B2EC-E7CE-1147-8C9F-127040E37F78}"/>
                </a:ext>
              </a:extLst>
            </p:cNvPr>
            <p:cNvSpPr/>
            <p:nvPr/>
          </p:nvSpPr>
          <p:spPr>
            <a:xfrm>
              <a:off x="3182582" y="5939163"/>
              <a:ext cx="3784275" cy="31802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42A143-CA5C-284C-A0FB-D30AEDB80094}"/>
              </a:ext>
            </a:extLst>
          </p:cNvPr>
          <p:cNvSpPr txBox="1"/>
          <p:nvPr/>
        </p:nvSpPr>
        <p:spPr>
          <a:xfrm>
            <a:off x="1431235" y="365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47637415-A799-FF47-9BCD-ECBF9C3520D7}"/>
              </a:ext>
            </a:extLst>
          </p:cNvPr>
          <p:cNvGrpSpPr/>
          <p:nvPr/>
        </p:nvGrpSpPr>
        <p:grpSpPr>
          <a:xfrm>
            <a:off x="1347871" y="705852"/>
            <a:ext cx="6853158" cy="1862048"/>
            <a:chOff x="1382569" y="899149"/>
            <a:chExt cx="6853158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382569" y="899149"/>
              <a:ext cx="6853158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タイムライン上に動画素材をたくさんのせて、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その上に「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タイトル</a:t>
              </a:r>
              <a:r>
                <a:rPr kumimoji="1" lang="ja-JP" altLang="en-US" sz="2000"/>
                <a:t>」から好きなテキストを配置します。</a:t>
              </a:r>
              <a:br>
                <a:rPr kumimoji="1" lang="en-US" altLang="ja-JP" sz="2000" dirty="0"/>
              </a:br>
              <a:r>
                <a:rPr kumimoji="1" lang="ja-JP" altLang="en-US" sz="2000"/>
                <a:t>完成したら、テキストを入力しましょう。</a:t>
              </a:r>
              <a:endParaRPr kumimoji="1" lang="en-US" altLang="ja-JP" sz="2000" dirty="0"/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C0D069FB-9748-BE40-A91A-2F4BCD130D48}"/>
                </a:ext>
              </a:extLst>
            </p:cNvPr>
            <p:cNvSpPr txBox="1"/>
            <p:nvPr/>
          </p:nvSpPr>
          <p:spPr>
            <a:xfrm>
              <a:off x="3435338" y="954821"/>
              <a:ext cx="103105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どうがそざい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1C3E1C29-1CCA-254E-8B66-4310B68C7EC1}"/>
                </a:ext>
              </a:extLst>
            </p:cNvPr>
            <p:cNvSpPr txBox="1"/>
            <p:nvPr/>
          </p:nvSpPr>
          <p:spPr>
            <a:xfrm>
              <a:off x="2876139" y="954821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じょう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C23BDB8-3096-E646-A4FA-E67060425106}"/>
                </a:ext>
              </a:extLst>
            </p:cNvPr>
            <p:cNvSpPr txBox="1"/>
            <p:nvPr/>
          </p:nvSpPr>
          <p:spPr>
            <a:xfrm>
              <a:off x="1837199" y="1569142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うえ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868B3E9-797D-934C-AA16-13886092252B}"/>
                </a:ext>
              </a:extLst>
            </p:cNvPr>
            <p:cNvSpPr txBox="1"/>
            <p:nvPr/>
          </p:nvSpPr>
          <p:spPr>
            <a:xfrm>
              <a:off x="4483418" y="1569142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す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96B3ACB7-F995-F046-8AC5-21A6900E29EE}"/>
                </a:ext>
              </a:extLst>
            </p:cNvPr>
            <p:cNvSpPr txBox="1"/>
            <p:nvPr/>
          </p:nvSpPr>
          <p:spPr>
            <a:xfrm>
              <a:off x="6474513" y="1569142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はいち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EBAEBED9-5EDA-8143-9524-17E6D48684F6}"/>
                </a:ext>
              </a:extLst>
            </p:cNvPr>
            <p:cNvSpPr txBox="1"/>
            <p:nvPr/>
          </p:nvSpPr>
          <p:spPr>
            <a:xfrm>
              <a:off x="1382569" y="2186629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かんせい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49257B35-35F0-F84B-BA83-20C4135D91CF}"/>
                </a:ext>
              </a:extLst>
            </p:cNvPr>
            <p:cNvSpPr txBox="1"/>
            <p:nvPr/>
          </p:nvSpPr>
          <p:spPr>
            <a:xfrm>
              <a:off x="4043668" y="2186629"/>
              <a:ext cx="103105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にゅうりょく</a:t>
              </a:r>
            </a:p>
          </p:txBody>
        </p:sp>
      </p:grpSp>
      <p:pic>
        <p:nvPicPr>
          <p:cNvPr id="45" name="図 44">
            <a:extLst>
              <a:ext uri="{FF2B5EF4-FFF2-40B4-BE49-F238E27FC236}">
                <a16:creationId xmlns:a16="http://schemas.microsoft.com/office/drawing/2014/main" id="{2B40090E-1B2B-3C48-A4F9-98998CA01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00" y="5210691"/>
            <a:ext cx="1619432" cy="1229208"/>
          </a:xfrm>
          <a:prstGeom prst="rect">
            <a:avLst/>
          </a:prstGeom>
        </p:spPr>
      </p:pic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D54E960F-06A6-8E4E-9A65-933CA438FB1A}"/>
              </a:ext>
            </a:extLst>
          </p:cNvPr>
          <p:cNvGrpSpPr/>
          <p:nvPr/>
        </p:nvGrpSpPr>
        <p:grpSpPr>
          <a:xfrm>
            <a:off x="1363904" y="3418401"/>
            <a:ext cx="3543131" cy="2000548"/>
            <a:chOff x="1337971" y="3432057"/>
            <a:chExt cx="3543131" cy="2000548"/>
          </a:xfrm>
        </p:grpSpPr>
        <p:grpSp>
          <p:nvGrpSpPr>
            <p:cNvPr id="47" name="グループ化 46">
              <a:extLst>
                <a:ext uri="{FF2B5EF4-FFF2-40B4-BE49-F238E27FC236}">
                  <a16:creationId xmlns:a16="http://schemas.microsoft.com/office/drawing/2014/main" id="{10F32993-B42B-744A-947E-C7DC6709C940}"/>
                </a:ext>
              </a:extLst>
            </p:cNvPr>
            <p:cNvGrpSpPr/>
            <p:nvPr/>
          </p:nvGrpSpPr>
          <p:grpSpPr>
            <a:xfrm>
              <a:off x="1337971" y="3432057"/>
              <a:ext cx="3543131" cy="2000548"/>
              <a:chOff x="1577631" y="5085687"/>
              <a:chExt cx="9157043" cy="1124844"/>
            </a:xfrm>
          </p:grpSpPr>
          <p:sp>
            <p:nvSpPr>
              <p:cNvPr id="57" name="吹き出し: 角を丸めた四角形 60">
                <a:extLst>
                  <a:ext uri="{FF2B5EF4-FFF2-40B4-BE49-F238E27FC236}">
                    <a16:creationId xmlns:a16="http://schemas.microsoft.com/office/drawing/2014/main" id="{B5EA343F-D2FE-A54E-8499-0C312189C621}"/>
                  </a:ext>
                </a:extLst>
              </p:cNvPr>
              <p:cNvSpPr/>
              <p:nvPr/>
            </p:nvSpPr>
            <p:spPr>
              <a:xfrm>
                <a:off x="1577631" y="5113082"/>
                <a:ext cx="9157043" cy="1073583"/>
              </a:xfrm>
              <a:prstGeom prst="wedgeRoundRectCallout">
                <a:avLst>
                  <a:gd name="adj1" fmla="val -45380"/>
                  <a:gd name="adj2" fmla="val 64046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1F435F58-17F9-D94C-A49D-9F3CC018EF2A}"/>
                  </a:ext>
                </a:extLst>
              </p:cNvPr>
              <p:cNvSpPr txBox="1"/>
              <p:nvPr/>
            </p:nvSpPr>
            <p:spPr>
              <a:xfrm>
                <a:off x="1818667" y="5085687"/>
                <a:ext cx="8573350" cy="11248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素材はいくつ選んでも良いよ！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テキストが思い浮かばない場合は、映像を説明するテキストを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入れてみよう！</a:t>
                </a:r>
                <a:endParaRPr kumimoji="1" lang="en-US" altLang="ja-JP" sz="1600" dirty="0"/>
              </a:p>
            </p:txBody>
          </p:sp>
        </p:grp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4A6989A8-95F7-9A42-B9EB-E554AEB7F8DB}"/>
                </a:ext>
              </a:extLst>
            </p:cNvPr>
            <p:cNvSpPr txBox="1"/>
            <p:nvPr/>
          </p:nvSpPr>
          <p:spPr>
            <a:xfrm>
              <a:off x="1471362" y="3480610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そざい</a:t>
              </a: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EC444CA6-2CA9-2549-997B-24ED29309CA8}"/>
                </a:ext>
              </a:extLst>
            </p:cNvPr>
            <p:cNvSpPr txBox="1"/>
            <p:nvPr/>
          </p:nvSpPr>
          <p:spPr>
            <a:xfrm>
              <a:off x="2668227" y="3480610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えら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F1B2E317-17D4-864D-8282-F5E00DC6D114}"/>
                </a:ext>
              </a:extLst>
            </p:cNvPr>
            <p:cNvSpPr txBox="1"/>
            <p:nvPr/>
          </p:nvSpPr>
          <p:spPr>
            <a:xfrm>
              <a:off x="3506370" y="3480610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よ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D651219A-DBAA-CD4B-9095-0D8F1ED6B68D}"/>
                </a:ext>
              </a:extLst>
            </p:cNvPr>
            <p:cNvSpPr txBox="1"/>
            <p:nvPr/>
          </p:nvSpPr>
          <p:spPr>
            <a:xfrm>
              <a:off x="2446694" y="3969557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おも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ABF11687-3C7F-B647-BDB9-220356BF2242}"/>
                </a:ext>
              </a:extLst>
            </p:cNvPr>
            <p:cNvSpPr txBox="1"/>
            <p:nvPr/>
          </p:nvSpPr>
          <p:spPr>
            <a:xfrm>
              <a:off x="2856479" y="3969557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う</a:t>
              </a: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752F9B33-6E47-8545-9D3C-E195A0AC02C4}"/>
                </a:ext>
              </a:extLst>
            </p:cNvPr>
            <p:cNvSpPr txBox="1"/>
            <p:nvPr/>
          </p:nvSpPr>
          <p:spPr>
            <a:xfrm>
              <a:off x="3914221" y="3969557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ばあい</a:t>
              </a: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5DB953A6-0538-F145-9E01-5EFC8AC77753}"/>
                </a:ext>
              </a:extLst>
            </p:cNvPr>
            <p:cNvSpPr txBox="1"/>
            <p:nvPr/>
          </p:nvSpPr>
          <p:spPr>
            <a:xfrm>
              <a:off x="1471362" y="4446934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えいぞう</a:t>
              </a: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6C257D22-DF9C-8345-9F67-8A301F41224C}"/>
                </a:ext>
              </a:extLst>
            </p:cNvPr>
            <p:cNvSpPr txBox="1"/>
            <p:nvPr/>
          </p:nvSpPr>
          <p:spPr>
            <a:xfrm>
              <a:off x="2029751" y="4446934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せつめい</a:t>
              </a: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717ACE54-6CE0-D34C-AB76-C06F51345731}"/>
                </a:ext>
              </a:extLst>
            </p:cNvPr>
            <p:cNvSpPr txBox="1"/>
            <p:nvPr/>
          </p:nvSpPr>
          <p:spPr>
            <a:xfrm>
              <a:off x="1446343" y="4927041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い</a:t>
              </a:r>
            </a:p>
          </p:txBody>
        </p:sp>
      </p:grpSp>
      <p:sp>
        <p:nvSpPr>
          <p:cNvPr id="31" name="タイトル 2">
            <a:extLst>
              <a:ext uri="{FF2B5EF4-FFF2-40B4-BE49-F238E27FC236}">
                <a16:creationId xmlns:a16="http://schemas.microsoft.com/office/drawing/2014/main" id="{ABB57340-6F7A-D546-AC8A-04E80E63A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222" y="201186"/>
            <a:ext cx="7249886" cy="746846"/>
          </a:xfrm>
        </p:spPr>
        <p:txBody>
          <a:bodyPr rtlCol="0"/>
          <a:lstStyle/>
          <a:p>
            <a:r>
              <a:rPr lang="ja-JP" altLang="en-US"/>
              <a:t>自由に編集してみよう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0F31096-2FAA-BF4F-A808-0D29A4441866}"/>
              </a:ext>
            </a:extLst>
          </p:cNvPr>
          <p:cNvSpPr txBox="1"/>
          <p:nvPr/>
        </p:nvSpPr>
        <p:spPr>
          <a:xfrm>
            <a:off x="497904" y="171715"/>
            <a:ext cx="8096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じゆう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43E82FC-3912-2843-9F11-FC5C38362324}"/>
              </a:ext>
            </a:extLst>
          </p:cNvPr>
          <p:cNvSpPr txBox="1"/>
          <p:nvPr/>
        </p:nvSpPr>
        <p:spPr>
          <a:xfrm>
            <a:off x="1250636" y="171715"/>
            <a:ext cx="11282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へんしゅう</a:t>
            </a:r>
          </a:p>
        </p:txBody>
      </p:sp>
    </p:spTree>
    <p:extLst>
      <p:ext uri="{BB962C8B-B14F-4D97-AF65-F5344CB8AC3E}">
        <p14:creationId xmlns:p14="http://schemas.microsoft.com/office/powerpoint/2010/main" val="39081459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714D0E5-165F-E045-ADBA-6DB7DD24F133}"/>
              </a:ext>
            </a:extLst>
          </p:cNvPr>
          <p:cNvGrpSpPr/>
          <p:nvPr/>
        </p:nvGrpSpPr>
        <p:grpSpPr>
          <a:xfrm>
            <a:off x="1488448" y="1421513"/>
            <a:ext cx="5570756" cy="3083921"/>
            <a:chOff x="1011391" y="566274"/>
            <a:chExt cx="5570756" cy="3083921"/>
          </a:xfrm>
        </p:grpSpPr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C21C4B08-9058-CF4B-94CD-6609AD1887FD}"/>
                </a:ext>
              </a:extLst>
            </p:cNvPr>
            <p:cNvSpPr txBox="1"/>
            <p:nvPr/>
          </p:nvSpPr>
          <p:spPr>
            <a:xfrm>
              <a:off x="1011391" y="566274"/>
              <a:ext cx="5570756" cy="30839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ja-JP" altLang="en-US" sz="2000">
                  <a:latin typeface="メイリオ" panose="020B0604030504040204" pitchFamily="50" charset="-128"/>
                  <a:ea typeface="メイリオ" panose="020B0604030504040204" pitchFamily="50" charset="-128"/>
                </a:rPr>
                <a:t>できたら、ファイル名を</a:t>
              </a:r>
              <a:endPara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2000"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sz="2000" b="1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（じぶんのなまえ）０６チャレンジ</a:t>
              </a:r>
              <a:r>
                <a:rPr lang="ja-JP" altLang="en-US" sz="2000"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」にして</a:t>
              </a:r>
              <a:endPara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2000">
                  <a:latin typeface="メイリオ" panose="020B0604030504040204" pitchFamily="50" charset="-128"/>
                  <a:ea typeface="メイリオ" panose="020B0604030504040204" pitchFamily="50" charset="-128"/>
                </a:rPr>
                <a:t>「保存」ボタンをおしましょう。</a:t>
              </a:r>
            </a:p>
            <a:p>
              <a:pPr>
                <a:lnSpc>
                  <a:spcPct val="200000"/>
                </a:lnSpc>
              </a:pP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endParaRPr kumimoji="1" lang="en-US" altLang="ja-JP" sz="2000" dirty="0"/>
            </a:p>
          </p:txBody>
        </p:sp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982C3A72-7D75-DE47-945A-9D779AC203D4}"/>
                </a:ext>
              </a:extLst>
            </p:cNvPr>
            <p:cNvSpPr txBox="1"/>
            <p:nvPr/>
          </p:nvSpPr>
          <p:spPr>
            <a:xfrm>
              <a:off x="3577431" y="662068"/>
              <a:ext cx="62359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めい</a:t>
              </a:r>
              <a:endParaRPr kumimoji="1" lang="en-US" altLang="ja-JP" sz="1050" dirty="0">
                <a:latin typeface="+mn-ea"/>
              </a:endParaRP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EB6659B0-A143-2642-A2C7-36D55B94AA5A}"/>
                </a:ext>
              </a:extLst>
            </p:cNvPr>
            <p:cNvSpPr txBox="1"/>
            <p:nvPr/>
          </p:nvSpPr>
          <p:spPr>
            <a:xfrm>
              <a:off x="1298460" y="1854318"/>
              <a:ext cx="62359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ほぞん</a:t>
              </a:r>
              <a:endParaRPr kumimoji="1" lang="en-US" altLang="ja-JP" sz="1050" dirty="0">
                <a:latin typeface="+mn-ea"/>
              </a:endParaRPr>
            </a:p>
          </p:txBody>
        </p:sp>
      </p:grpSp>
      <p:pic>
        <p:nvPicPr>
          <p:cNvPr id="1026" name="Picture 2" descr="映像編集のイラスト（テレビ）">
            <a:extLst>
              <a:ext uri="{FF2B5EF4-FFF2-40B4-BE49-F238E27FC236}">
                <a16:creationId xmlns:a16="http://schemas.microsoft.com/office/drawing/2014/main" id="{B0CF7563-DC9D-1446-BCDC-44425DE43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421" y="3656882"/>
            <a:ext cx="4218237" cy="2843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タイトル 2">
            <a:extLst>
              <a:ext uri="{FF2B5EF4-FFF2-40B4-BE49-F238E27FC236}">
                <a16:creationId xmlns:a16="http://schemas.microsoft.com/office/drawing/2014/main" id="{BAAC4E94-7F1A-5F4C-B0D7-301CABA16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222" y="201186"/>
            <a:ext cx="7249886" cy="746846"/>
          </a:xfrm>
        </p:spPr>
        <p:txBody>
          <a:bodyPr rtlCol="0"/>
          <a:lstStyle/>
          <a:p>
            <a:r>
              <a:rPr lang="ja-JP" altLang="en-US"/>
              <a:t>自由に編集してみよう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C795A91-C265-1444-B0E3-F580372F6D4B}"/>
              </a:ext>
            </a:extLst>
          </p:cNvPr>
          <p:cNvSpPr txBox="1"/>
          <p:nvPr/>
        </p:nvSpPr>
        <p:spPr>
          <a:xfrm>
            <a:off x="497904" y="171715"/>
            <a:ext cx="8096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じゆう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FB7D36B-FBCD-944A-8A6D-2E71752B02F3}"/>
              </a:ext>
            </a:extLst>
          </p:cNvPr>
          <p:cNvSpPr txBox="1"/>
          <p:nvPr/>
        </p:nvSpPr>
        <p:spPr>
          <a:xfrm>
            <a:off x="1250636" y="171715"/>
            <a:ext cx="11282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へんしゅう</a:t>
            </a:r>
          </a:p>
        </p:txBody>
      </p:sp>
    </p:spTree>
    <p:extLst>
      <p:ext uri="{BB962C8B-B14F-4D97-AF65-F5344CB8AC3E}">
        <p14:creationId xmlns:p14="http://schemas.microsoft.com/office/powerpoint/2010/main" val="29241318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1834</Words>
  <Application>Microsoft Office PowerPoint</Application>
  <PresentationFormat>画面に合わせる (4:3)</PresentationFormat>
  <Paragraphs>552</Paragraphs>
  <Slides>45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45</vt:i4>
      </vt:variant>
    </vt:vector>
  </HeadingPairs>
  <TitlesOfParts>
    <vt:vector size="52" baseType="lpstr">
      <vt:lpstr>Meiryo UI</vt:lpstr>
      <vt:lpstr>UD デジタル 教科書体 NP-R</vt:lpstr>
      <vt:lpstr>Meiryo</vt:lpstr>
      <vt:lpstr>Meiryo</vt:lpstr>
      <vt:lpstr>Arial</vt:lpstr>
      <vt:lpstr>Calibri</vt:lpstr>
      <vt:lpstr>曲線</vt:lpstr>
      <vt:lpstr>基礎第6回　テキストの使い方 </vt:lpstr>
      <vt:lpstr>目次</vt:lpstr>
      <vt:lpstr>テキストの紹介</vt:lpstr>
      <vt:lpstr>テキストの紹介</vt:lpstr>
      <vt:lpstr>テキストの紹介</vt:lpstr>
      <vt:lpstr>テキストの紹介</vt:lpstr>
      <vt:lpstr>テキストの紹介</vt:lpstr>
      <vt:lpstr>テキストの紹介</vt:lpstr>
      <vt:lpstr>テキストの紹介</vt:lpstr>
      <vt:lpstr>テキストの紹介</vt:lpstr>
      <vt:lpstr>テキストの紹介</vt:lpstr>
      <vt:lpstr>テキストの紹介</vt:lpstr>
      <vt:lpstr>テキストの紹介</vt:lpstr>
      <vt:lpstr>テキストの入れ方</vt:lpstr>
      <vt:lpstr>Filmoraを立ち上げよう</vt:lpstr>
      <vt:lpstr>Filmoraを立ち上げよう</vt:lpstr>
      <vt:lpstr>テキストの入れ方</vt:lpstr>
      <vt:lpstr>テキストの入れ方</vt:lpstr>
      <vt:lpstr>テキストの入れ方</vt:lpstr>
      <vt:lpstr>テキストの入れ方</vt:lpstr>
      <vt:lpstr>テキストの入れ方</vt:lpstr>
      <vt:lpstr>テキストの入れ方</vt:lpstr>
      <vt:lpstr>テキストの入れ方</vt:lpstr>
      <vt:lpstr>テキストの入れ方</vt:lpstr>
      <vt:lpstr>テキストの入れ方</vt:lpstr>
      <vt:lpstr>テキストの入れ方</vt:lpstr>
      <vt:lpstr>テキストの入れ方</vt:lpstr>
      <vt:lpstr>テキストの入れ方</vt:lpstr>
      <vt:lpstr>テキストの入れ方</vt:lpstr>
      <vt:lpstr>テキストの入れ方</vt:lpstr>
      <vt:lpstr>描画モードの解説</vt:lpstr>
      <vt:lpstr>描画モードの解説</vt:lpstr>
      <vt:lpstr>描画モードの解説</vt:lpstr>
      <vt:lpstr>描画モードの解説</vt:lpstr>
      <vt:lpstr>描画モードの解説</vt:lpstr>
      <vt:lpstr>描画モードの解説</vt:lpstr>
      <vt:lpstr>描画モードの解説</vt:lpstr>
      <vt:lpstr>描画モードの解説</vt:lpstr>
      <vt:lpstr>動画を保存しよう</vt:lpstr>
      <vt:lpstr>動画を保存しよう</vt:lpstr>
      <vt:lpstr>自由に編集してみよう</vt:lpstr>
      <vt:lpstr>自由に編集してみよう</vt:lpstr>
      <vt:lpstr>自由に編集してみよう</vt:lpstr>
      <vt:lpstr>自由に編集してみよう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2022-02-18T07:07:49Z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