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5"/>
  </p:notesMasterIdLst>
  <p:handoutMasterIdLst>
    <p:handoutMasterId r:id="rId46"/>
  </p:handoutMasterIdLst>
  <p:sldIdLst>
    <p:sldId id="256" r:id="rId5"/>
    <p:sldId id="310" r:id="rId6"/>
    <p:sldId id="259" r:id="rId7"/>
    <p:sldId id="352" r:id="rId8"/>
    <p:sldId id="354" r:id="rId9"/>
    <p:sldId id="353" r:id="rId10"/>
    <p:sldId id="355" r:id="rId11"/>
    <p:sldId id="381" r:id="rId12"/>
    <p:sldId id="356" r:id="rId13"/>
    <p:sldId id="357" r:id="rId14"/>
    <p:sldId id="358" r:id="rId15"/>
    <p:sldId id="359" r:id="rId16"/>
    <p:sldId id="360" r:id="rId17"/>
    <p:sldId id="361" r:id="rId18"/>
    <p:sldId id="362" r:id="rId19"/>
    <p:sldId id="363" r:id="rId20"/>
    <p:sldId id="364" r:id="rId21"/>
    <p:sldId id="365" r:id="rId22"/>
    <p:sldId id="366" r:id="rId23"/>
    <p:sldId id="367" r:id="rId24"/>
    <p:sldId id="464" r:id="rId25"/>
    <p:sldId id="465" r:id="rId26"/>
    <p:sldId id="370" r:id="rId27"/>
    <p:sldId id="371" r:id="rId28"/>
    <p:sldId id="372" r:id="rId29"/>
    <p:sldId id="373" r:id="rId30"/>
    <p:sldId id="387" r:id="rId31"/>
    <p:sldId id="384" r:id="rId32"/>
    <p:sldId id="374" r:id="rId33"/>
    <p:sldId id="375" r:id="rId34"/>
    <p:sldId id="376" r:id="rId35"/>
    <p:sldId id="377" r:id="rId36"/>
    <p:sldId id="378" r:id="rId37"/>
    <p:sldId id="390" r:id="rId38"/>
    <p:sldId id="383" r:id="rId39"/>
    <p:sldId id="379" r:id="rId40"/>
    <p:sldId id="391" r:id="rId41"/>
    <p:sldId id="380" r:id="rId42"/>
    <p:sldId id="389" r:id="rId43"/>
    <p:sldId id="335" r:id="rId44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575E75"/>
    <a:srgbClr val="85D4E7"/>
    <a:srgbClr val="067F9C"/>
    <a:srgbClr val="79AE02"/>
    <a:srgbClr val="1DA9BF"/>
    <a:srgbClr val="014E52"/>
    <a:srgbClr val="0C596D"/>
    <a:srgbClr val="03556D"/>
    <a:srgbClr val="145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51" autoAdjust="0"/>
    <p:restoredTop sz="94660"/>
  </p:normalViewPr>
  <p:slideViewPr>
    <p:cSldViewPr snapToGrid="0">
      <p:cViewPr varScale="1">
        <p:scale>
          <a:sx n="61" d="100"/>
          <a:sy n="61" d="100"/>
        </p:scale>
        <p:origin x="90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2022/2/18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2022/2/18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63676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05668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75575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7955280" cy="549381"/>
          </a:xfrm>
        </p:spPr>
        <p:txBody>
          <a:bodyPr rtlCol="0"/>
          <a:lstStyle/>
          <a:p>
            <a:r>
              <a:rPr lang="ja-JP" altLang="en-US"/>
              <a:t>基礎第</a:t>
            </a:r>
            <a:r>
              <a:rPr lang="en-US" altLang="ja-JP" dirty="0"/>
              <a:t>5</a:t>
            </a:r>
            <a:r>
              <a:rPr lang="ja-JP" altLang="en-US"/>
              <a:t>回　エフェクトの使い方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-5398" y="0"/>
            <a:ext cx="9149398" cy="4500000"/>
          </a:xfr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2127036" y="486540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4754156" y="4864403"/>
            <a:ext cx="4389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つか　　　かた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7" y="145588"/>
            <a:ext cx="2938853" cy="66451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D1762D0-EC68-574B-956A-F63AEFEC1AD9}"/>
              </a:ext>
            </a:extLst>
          </p:cNvPr>
          <p:cNvSpPr txBox="1"/>
          <p:nvPr/>
        </p:nvSpPr>
        <p:spPr>
          <a:xfrm>
            <a:off x="848405" y="4864403"/>
            <a:ext cx="956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きそだい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EBD1C03-878A-4564-8020-BC752038F2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10" y="1192141"/>
            <a:ext cx="5532980" cy="147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4103331"/>
          </a:xfrm>
        </p:spPr>
        <p:txBody>
          <a:bodyPr/>
          <a:lstStyle/>
          <a:p>
            <a:r>
              <a:rPr lang="ja-JP" altLang="en-US"/>
              <a:t>エフェクトを使う理由</a:t>
            </a:r>
            <a:endParaRPr lang="en-US" altLang="ja-JP" dirty="0"/>
          </a:p>
          <a:p>
            <a:r>
              <a:rPr lang="ja-JP" altLang="en-US"/>
              <a:t>エフェクトの種類の紹介</a:t>
            </a:r>
            <a:endParaRPr lang="en-US" altLang="ja-JP" dirty="0"/>
          </a:p>
          <a:p>
            <a:r>
              <a:rPr lang="ja-JP" altLang="en-US"/>
              <a:t>エフェクトを使って動画を作る</a:t>
            </a:r>
            <a:endParaRPr lang="en-US" altLang="ja-JP" dirty="0"/>
          </a:p>
          <a:p>
            <a:r>
              <a:rPr lang="ja-JP" altLang="en-US"/>
              <a:t>自分で自由に動画を作ってみる</a:t>
            </a:r>
            <a:endParaRPr lang="en-US" altLang="ja-JP" dirty="0"/>
          </a:p>
          <a:p>
            <a:pPr marL="0" indent="0">
              <a:buNone/>
            </a:pPr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54FB45F-C426-E94C-8B16-184962B081C3}"/>
              </a:ext>
            </a:extLst>
          </p:cNvPr>
          <p:cNvSpPr/>
          <p:nvPr/>
        </p:nvSpPr>
        <p:spPr>
          <a:xfrm>
            <a:off x="334735" y="1199341"/>
            <a:ext cx="3108543" cy="2897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　　　　　　　つか　りゆう</a:t>
            </a:r>
            <a:endParaRPr lang="en-US" altLang="ja-JP" sz="1200" dirty="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　　　　　　　　しゅるい　しょうかい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　　　　　　　つか　　　どうが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　つく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じぶん　　じゆう　　どうが　つく</a:t>
            </a:r>
            <a:endParaRPr lang="en-US" altLang="ja-JP" sz="1200" dirty="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エフェクトを使う理由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2613991" y="1353301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つか　　りゆう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CE92780E-AFFD-5645-B75C-433620BE6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モニター画面に映るゲーム画面&#10;&#10;低い精度で自動的に生成された説明">
            <a:extLst>
              <a:ext uri="{FF2B5EF4-FFF2-40B4-BE49-F238E27FC236}">
                <a16:creationId xmlns:a16="http://schemas.microsoft.com/office/drawing/2014/main" id="{DA905E44-BA4C-4B4E-9251-FD0B604BD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527" y="2490905"/>
            <a:ext cx="3812865" cy="244589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0D526D24-3963-C04E-839B-423F3CDA7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67871" y="4754762"/>
            <a:ext cx="1301832" cy="2053711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DD541267-E5DF-C740-837E-09CDDF244DCE}"/>
              </a:ext>
            </a:extLst>
          </p:cNvPr>
          <p:cNvGrpSpPr/>
          <p:nvPr/>
        </p:nvGrpSpPr>
        <p:grpSpPr>
          <a:xfrm>
            <a:off x="2062176" y="5353543"/>
            <a:ext cx="3807213" cy="1015663"/>
            <a:chOff x="719480" y="3836147"/>
            <a:chExt cx="3807213" cy="1015663"/>
          </a:xfrm>
        </p:grpSpPr>
        <p:sp>
          <p:nvSpPr>
            <p:cNvPr id="23" name="吹き出し: 角を丸めた四角形 43">
              <a:extLst>
                <a:ext uri="{FF2B5EF4-FFF2-40B4-BE49-F238E27FC236}">
                  <a16:creationId xmlns:a16="http://schemas.microsoft.com/office/drawing/2014/main" id="{99670117-C0B3-D747-AB0D-3F1FEA646B70}"/>
                </a:ext>
              </a:extLst>
            </p:cNvPr>
            <p:cNvSpPr/>
            <p:nvPr/>
          </p:nvSpPr>
          <p:spPr>
            <a:xfrm>
              <a:off x="739778" y="3922972"/>
              <a:ext cx="3685827" cy="918421"/>
            </a:xfrm>
            <a:prstGeom prst="wedgeRoundRectCallout">
              <a:avLst>
                <a:gd name="adj1" fmla="val -58492"/>
                <a:gd name="adj2" fmla="val 2020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74415894-C0A6-D943-B481-EE2F4CD4318A}"/>
                </a:ext>
              </a:extLst>
            </p:cNvPr>
            <p:cNvGrpSpPr/>
            <p:nvPr/>
          </p:nvGrpSpPr>
          <p:grpSpPr>
            <a:xfrm>
              <a:off x="719480" y="3836147"/>
              <a:ext cx="3807213" cy="1015663"/>
              <a:chOff x="719480" y="3836147"/>
              <a:chExt cx="3807213" cy="1015663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FB78619C-8FDD-9F4E-A463-D63D513E9500}"/>
                  </a:ext>
                </a:extLst>
              </p:cNvPr>
              <p:cNvSpPr txBox="1"/>
              <p:nvPr/>
            </p:nvSpPr>
            <p:spPr>
              <a:xfrm>
                <a:off x="840865" y="3836147"/>
                <a:ext cx="3685828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エフェクトを使うと、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簡単におしゃれな動画ができるよ！</a:t>
                </a:r>
                <a:endParaRPr kumimoji="1" lang="en-US" altLang="ja-JP" sz="1600" dirty="0"/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0D9C8F2-D461-2241-BA9F-975E771BA9DA}"/>
                  </a:ext>
                </a:extLst>
              </p:cNvPr>
              <p:cNvSpPr txBox="1"/>
              <p:nvPr/>
            </p:nvSpPr>
            <p:spPr>
              <a:xfrm>
                <a:off x="2435615" y="4356700"/>
                <a:ext cx="708873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どうが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5CC9C2EA-F838-3041-BCE2-4E21A9FCA4FB}"/>
                  </a:ext>
                </a:extLst>
              </p:cNvPr>
              <p:cNvSpPr txBox="1"/>
              <p:nvPr/>
            </p:nvSpPr>
            <p:spPr>
              <a:xfrm>
                <a:off x="719480" y="4356700"/>
                <a:ext cx="930923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かんたん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ADA27B8E-E310-0D4F-A44D-5FAEFD3CE2C2}"/>
                  </a:ext>
                </a:extLst>
              </p:cNvPr>
              <p:cNvSpPr txBox="1"/>
              <p:nvPr/>
            </p:nvSpPr>
            <p:spPr>
              <a:xfrm>
                <a:off x="1911632" y="3886803"/>
                <a:ext cx="752217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つか</a:t>
                </a:r>
                <a:endParaRPr kumimoji="1" lang="ja-JP" altLang="en-US" sz="900" dirty="0">
                  <a:latin typeface="+mn-ea"/>
                </a:endParaRPr>
              </a:p>
            </p:txBody>
          </p:sp>
        </p:grp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90BF362-C8BD-5D4B-A83D-B179E1C3F90A}"/>
              </a:ext>
            </a:extLst>
          </p:cNvPr>
          <p:cNvGrpSpPr/>
          <p:nvPr/>
        </p:nvGrpSpPr>
        <p:grpSpPr>
          <a:xfrm>
            <a:off x="0" y="2418202"/>
            <a:ext cx="4489555" cy="2516073"/>
            <a:chOff x="44549" y="1050319"/>
            <a:chExt cx="4489555" cy="2516073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5751" y="1050319"/>
              <a:ext cx="4288353" cy="25160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光が動画に差し込んだり、</a:t>
              </a: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/>
                <a:t>カラフルな色でかっこよく</a:t>
              </a: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/>
                <a:t>動画を見せることができます。</a:t>
              </a: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/>
                <a:t>古いフィルム風の動画にすることも</a:t>
              </a: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/>
                <a:t>できます。</a:t>
              </a:r>
              <a:endParaRPr kumimoji="1" lang="en-US" altLang="ja-JP" sz="2000" dirty="0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458C241A-2859-6B40-ACD8-FFDB05758561}"/>
                </a:ext>
              </a:extLst>
            </p:cNvPr>
            <p:cNvSpPr txBox="1"/>
            <p:nvPr/>
          </p:nvSpPr>
          <p:spPr>
            <a:xfrm>
              <a:off x="44549" y="2106499"/>
              <a:ext cx="99127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EEBBA6BB-8FCD-1D41-9196-2FF90EA89102}"/>
                </a:ext>
              </a:extLst>
            </p:cNvPr>
            <p:cNvSpPr txBox="1"/>
            <p:nvPr/>
          </p:nvSpPr>
          <p:spPr>
            <a:xfrm>
              <a:off x="1488177" y="1640875"/>
              <a:ext cx="5002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いろ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D1870406-5A80-5A41-B7F0-4346F69D09DB}"/>
                </a:ext>
              </a:extLst>
            </p:cNvPr>
            <p:cNvSpPr txBox="1"/>
            <p:nvPr/>
          </p:nvSpPr>
          <p:spPr>
            <a:xfrm>
              <a:off x="2291042" y="2540993"/>
              <a:ext cx="7088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7516A848-F274-6B44-ABEE-44D1E11FA1B6}"/>
                </a:ext>
              </a:extLst>
            </p:cNvPr>
            <p:cNvSpPr txBox="1"/>
            <p:nvPr/>
          </p:nvSpPr>
          <p:spPr>
            <a:xfrm>
              <a:off x="918418" y="2106499"/>
              <a:ext cx="56975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み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F016CC5B-030F-1741-9D3E-B67A96019937}"/>
                </a:ext>
              </a:extLst>
            </p:cNvPr>
            <p:cNvSpPr txBox="1"/>
            <p:nvPr/>
          </p:nvSpPr>
          <p:spPr>
            <a:xfrm>
              <a:off x="1683257" y="2540993"/>
              <a:ext cx="57350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ふう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3007B1F-BF60-8E4C-ABE7-157E49AC96D1}"/>
                </a:ext>
              </a:extLst>
            </p:cNvPr>
            <p:cNvSpPr txBox="1"/>
            <p:nvPr/>
          </p:nvSpPr>
          <p:spPr>
            <a:xfrm>
              <a:off x="817610" y="1128664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A478382E-5E74-8242-B3E8-DC129F5C9D38}"/>
                </a:ext>
              </a:extLst>
            </p:cNvPr>
            <p:cNvSpPr txBox="1"/>
            <p:nvPr/>
          </p:nvSpPr>
          <p:spPr>
            <a:xfrm>
              <a:off x="254614" y="1128664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ひかり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27C470B4-B1BF-6746-974D-629A3F17E355}"/>
                </a:ext>
              </a:extLst>
            </p:cNvPr>
            <p:cNvSpPr txBox="1"/>
            <p:nvPr/>
          </p:nvSpPr>
          <p:spPr>
            <a:xfrm>
              <a:off x="1614252" y="1128664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さ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C39112D-2E85-C04F-BD0C-82D56F066A62}"/>
                </a:ext>
              </a:extLst>
            </p:cNvPr>
            <p:cNvSpPr txBox="1"/>
            <p:nvPr/>
          </p:nvSpPr>
          <p:spPr>
            <a:xfrm>
              <a:off x="2106725" y="1128664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こ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B06EC914-7DCA-EC4E-B8C0-2E9EE115AA79}"/>
                </a:ext>
              </a:extLst>
            </p:cNvPr>
            <p:cNvSpPr txBox="1"/>
            <p:nvPr/>
          </p:nvSpPr>
          <p:spPr>
            <a:xfrm>
              <a:off x="254614" y="2540993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ふる</a:t>
              </a:r>
            </a:p>
          </p:txBody>
        </p:sp>
      </p:grpSp>
      <p:pic>
        <p:nvPicPr>
          <p:cNvPr id="30" name="図 29">
            <a:extLst>
              <a:ext uri="{FF2B5EF4-FFF2-40B4-BE49-F238E27FC236}">
                <a16:creationId xmlns:a16="http://schemas.microsoft.com/office/drawing/2014/main" id="{C6254D53-2028-234F-A50D-43C6DE4020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128" y="1153074"/>
            <a:ext cx="1342120" cy="1018718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15CFD9B-1A99-3A4A-9FC8-F083FF2C168D}"/>
              </a:ext>
            </a:extLst>
          </p:cNvPr>
          <p:cNvGrpSpPr/>
          <p:nvPr/>
        </p:nvGrpSpPr>
        <p:grpSpPr>
          <a:xfrm>
            <a:off x="3106916" y="1063037"/>
            <a:ext cx="4374092" cy="1060430"/>
            <a:chOff x="3584379" y="204584"/>
            <a:chExt cx="4374092" cy="1060430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68D7F19B-3158-A747-B021-74A418929784}"/>
                </a:ext>
              </a:extLst>
            </p:cNvPr>
            <p:cNvGrpSpPr/>
            <p:nvPr/>
          </p:nvGrpSpPr>
          <p:grpSpPr>
            <a:xfrm>
              <a:off x="3584379" y="204584"/>
              <a:ext cx="4374092" cy="1060430"/>
              <a:chOff x="1577631" y="5085687"/>
              <a:chExt cx="9157043" cy="1100978"/>
            </a:xfrm>
          </p:grpSpPr>
          <p:sp>
            <p:nvSpPr>
              <p:cNvPr id="27" name="吹き出し: 角を丸めた四角形 60">
                <a:extLst>
                  <a:ext uri="{FF2B5EF4-FFF2-40B4-BE49-F238E27FC236}">
                    <a16:creationId xmlns:a16="http://schemas.microsoft.com/office/drawing/2014/main" id="{70394BC2-C4AB-3A4D-8CE3-2D226F5800C3}"/>
                  </a:ext>
                </a:extLst>
              </p:cNvPr>
              <p:cNvSpPr/>
              <p:nvPr/>
            </p:nvSpPr>
            <p:spPr>
              <a:xfrm>
                <a:off x="1577631" y="5113082"/>
                <a:ext cx="9157043" cy="1073583"/>
              </a:xfrm>
              <a:prstGeom prst="wedgeRoundRectCallout">
                <a:avLst>
                  <a:gd name="adj1" fmla="val -59125"/>
                  <a:gd name="adj2" fmla="val 2079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98046D82-365B-7F48-8FDA-711AD0CA08B2}"/>
                  </a:ext>
                </a:extLst>
              </p:cNvPr>
              <p:cNvSpPr txBox="1"/>
              <p:nvPr/>
            </p:nvSpPr>
            <p:spPr>
              <a:xfrm>
                <a:off x="1818667" y="5085687"/>
                <a:ext cx="8573349" cy="1054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エフェクトを使うと、</a:t>
                </a:r>
                <a:endParaRPr kumimoji="1" lang="en-US" altLang="ja-JP" sz="1600" b="1" dirty="0">
                  <a:solidFill>
                    <a:schemeClr val="accent4"/>
                  </a:solidFill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動画に効果をつけることができます。</a:t>
                </a:r>
                <a:endParaRPr kumimoji="1" lang="en-US" altLang="ja-JP" sz="1600" b="1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F9681FC2-91A8-0046-AD3A-A1812B80DA3D}"/>
                </a:ext>
              </a:extLst>
            </p:cNvPr>
            <p:cNvSpPr txBox="1"/>
            <p:nvPr/>
          </p:nvSpPr>
          <p:spPr>
            <a:xfrm>
              <a:off x="4882213" y="250691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つか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306F6EAE-5B4A-D447-9086-D81FEB1821F7}"/>
                </a:ext>
              </a:extLst>
            </p:cNvPr>
            <p:cNvSpPr txBox="1"/>
            <p:nvPr/>
          </p:nvSpPr>
          <p:spPr>
            <a:xfrm>
              <a:off x="3695741" y="718453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どうが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7CD1C31-A768-504C-B777-48211C5AC3CA}"/>
                </a:ext>
              </a:extLst>
            </p:cNvPr>
            <p:cNvSpPr txBox="1"/>
            <p:nvPr/>
          </p:nvSpPr>
          <p:spPr>
            <a:xfrm>
              <a:off x="4316043" y="718453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こうか</a:t>
              </a:r>
            </a:p>
          </p:txBody>
        </p:sp>
      </p:grpSp>
      <p:sp>
        <p:nvSpPr>
          <p:cNvPr id="34" name="タイトル 2">
            <a:extLst>
              <a:ext uri="{FF2B5EF4-FFF2-40B4-BE49-F238E27FC236}">
                <a16:creationId xmlns:a16="http://schemas.microsoft.com/office/drawing/2014/main" id="{4D030AE8-90E4-9841-BE48-703FC9A8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22" y="159818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エフェクトを使う理由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6EF6DFD-F62F-8940-AD8A-126329D77481}"/>
              </a:ext>
            </a:extLst>
          </p:cNvPr>
          <p:cNvSpPr txBox="1"/>
          <p:nvPr/>
        </p:nvSpPr>
        <p:spPr>
          <a:xfrm>
            <a:off x="1778175" y="112993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つか　　りゆう</a:t>
            </a:r>
          </a:p>
        </p:txBody>
      </p:sp>
    </p:spTree>
    <p:extLst>
      <p:ext uri="{BB962C8B-B14F-4D97-AF65-F5344CB8AC3E}">
        <p14:creationId xmlns:p14="http://schemas.microsoft.com/office/powerpoint/2010/main" val="475283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モニター画面に映るゲーム画面&#10;&#10;低い精度で自動的に生成された説明">
            <a:extLst>
              <a:ext uri="{FF2B5EF4-FFF2-40B4-BE49-F238E27FC236}">
                <a16:creationId xmlns:a16="http://schemas.microsoft.com/office/drawing/2014/main" id="{DA905E44-BA4C-4B4E-9251-FD0B604BD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3764" y="1604041"/>
            <a:ext cx="3753411" cy="240775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99384CF-8E47-FA46-B19D-8F25E8037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784151" y="4011792"/>
            <a:ext cx="1366344" cy="2262462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82DEFAE-6BA5-DC43-977E-3049F882EB92}"/>
              </a:ext>
            </a:extLst>
          </p:cNvPr>
          <p:cNvGrpSpPr/>
          <p:nvPr/>
        </p:nvGrpSpPr>
        <p:grpSpPr>
          <a:xfrm>
            <a:off x="2397976" y="4717167"/>
            <a:ext cx="3619495" cy="1073583"/>
            <a:chOff x="3730190" y="3071974"/>
            <a:chExt cx="3619495" cy="1073583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D4AD107E-7EF4-6D4D-BF67-1E230E1F2B92}"/>
                </a:ext>
              </a:extLst>
            </p:cNvPr>
            <p:cNvGrpSpPr/>
            <p:nvPr/>
          </p:nvGrpSpPr>
          <p:grpSpPr>
            <a:xfrm>
              <a:off x="3730190" y="3071974"/>
              <a:ext cx="3619495" cy="1073583"/>
              <a:chOff x="1577634" y="5113082"/>
              <a:chExt cx="7429958" cy="1073583"/>
            </a:xfrm>
          </p:grpSpPr>
          <p:sp>
            <p:nvSpPr>
              <p:cNvPr id="13" name="吹き出し: 角を丸めた四角形 60">
                <a:extLst>
                  <a:ext uri="{FF2B5EF4-FFF2-40B4-BE49-F238E27FC236}">
                    <a16:creationId xmlns:a16="http://schemas.microsoft.com/office/drawing/2014/main" id="{9D1DEFE7-81C0-A646-9B6B-0D586C87E18D}"/>
                  </a:ext>
                </a:extLst>
              </p:cNvPr>
              <p:cNvSpPr/>
              <p:nvPr/>
            </p:nvSpPr>
            <p:spPr>
              <a:xfrm>
                <a:off x="1577634" y="5113082"/>
                <a:ext cx="7429958" cy="1073583"/>
              </a:xfrm>
              <a:prstGeom prst="wedgeRoundRectCallout">
                <a:avLst>
                  <a:gd name="adj1" fmla="val 59479"/>
                  <a:gd name="adj2" fmla="val 18933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89EE3DEE-C9C4-B049-87F3-A7BAA878C240}"/>
                  </a:ext>
                </a:extLst>
              </p:cNvPr>
              <p:cNvSpPr txBox="1"/>
              <p:nvPr/>
            </p:nvSpPr>
            <p:spPr>
              <a:xfrm>
                <a:off x="1686158" y="5171002"/>
                <a:ext cx="73214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lang="en-US" altLang="ja-JP" sz="1600" i="0" dirty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0B8DA36F-1102-1E4E-91AE-726C956342F1}"/>
                </a:ext>
              </a:extLst>
            </p:cNvPr>
            <p:cNvSpPr txBox="1"/>
            <p:nvPr/>
          </p:nvSpPr>
          <p:spPr>
            <a:xfrm>
              <a:off x="4081088" y="3084312"/>
              <a:ext cx="2917697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色々なエフェクトを試して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/>
                <a:t>動画を編集してみよう！</a:t>
              </a:r>
              <a:endParaRPr kumimoji="1" lang="en-US" altLang="ja-JP" sz="1600" dirty="0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2D0E56E6-09B3-BF44-B1B0-1B4DEC1FAAFE}"/>
                </a:ext>
              </a:extLst>
            </p:cNvPr>
            <p:cNvSpPr txBox="1"/>
            <p:nvPr/>
          </p:nvSpPr>
          <p:spPr>
            <a:xfrm>
              <a:off x="5909456" y="3129894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ため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D3A2B769-F243-4349-B9B8-9B825864E410}"/>
                </a:ext>
              </a:extLst>
            </p:cNvPr>
            <p:cNvSpPr txBox="1"/>
            <p:nvPr/>
          </p:nvSpPr>
          <p:spPr>
            <a:xfrm>
              <a:off x="4124039" y="3129894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いろいろ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7200B72-FC64-0243-B941-07D855A8CD5C}"/>
                </a:ext>
              </a:extLst>
            </p:cNvPr>
            <p:cNvSpPr txBox="1"/>
            <p:nvPr/>
          </p:nvSpPr>
          <p:spPr>
            <a:xfrm>
              <a:off x="4124039" y="3624985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B03366B-82A8-E749-86CC-C13B68633E2B}"/>
                </a:ext>
              </a:extLst>
            </p:cNvPr>
            <p:cNvSpPr txBox="1"/>
            <p:nvPr/>
          </p:nvSpPr>
          <p:spPr>
            <a:xfrm>
              <a:off x="4629858" y="3624985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へんしゅう</a:t>
              </a: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8FA7B2D-F00D-3D4B-9B4C-EF03AB0B5D3C}"/>
              </a:ext>
            </a:extLst>
          </p:cNvPr>
          <p:cNvGrpSpPr/>
          <p:nvPr/>
        </p:nvGrpSpPr>
        <p:grpSpPr>
          <a:xfrm>
            <a:off x="226825" y="1760071"/>
            <a:ext cx="4801314" cy="2054409"/>
            <a:chOff x="226825" y="1760071"/>
            <a:chExt cx="4801314" cy="2054409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26825" y="1760071"/>
              <a:ext cx="4801314" cy="2054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動画編集が初心者の人は、</a:t>
              </a: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エフェクト</a:t>
              </a:r>
              <a:r>
                <a:rPr kumimoji="1" lang="ja-JP" altLang="en-US" sz="2000"/>
                <a:t>を使うことで</a:t>
              </a: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/>
                <a:t>より面白くオシャレで</a:t>
              </a: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/>
                <a:t>かっこいい動画にすることができます。</a:t>
              </a:r>
              <a:endParaRPr kumimoji="1" lang="en-US" altLang="ja-JP" sz="2000" dirty="0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8F57CABE-5136-B94C-ABB9-1350B105E2F3}"/>
                </a:ext>
              </a:extLst>
            </p:cNvPr>
            <p:cNvSpPr txBox="1"/>
            <p:nvPr/>
          </p:nvSpPr>
          <p:spPr>
            <a:xfrm>
              <a:off x="317179" y="1864281"/>
              <a:ext cx="114417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どうがへんしゅう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44C16249-2600-4C48-A60E-49E1C3BE4CE6}"/>
                </a:ext>
              </a:extLst>
            </p:cNvPr>
            <p:cNvSpPr txBox="1"/>
            <p:nvPr/>
          </p:nvSpPr>
          <p:spPr>
            <a:xfrm>
              <a:off x="1596978" y="1864281"/>
              <a:ext cx="87716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しょしんしゃ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D9667236-4B53-D046-AECB-ED0B1A1FE78D}"/>
                </a:ext>
              </a:extLst>
            </p:cNvPr>
            <p:cNvSpPr txBox="1"/>
            <p:nvPr/>
          </p:nvSpPr>
          <p:spPr>
            <a:xfrm>
              <a:off x="2530603" y="1864281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ひと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DC10964B-87FC-BE49-9B06-FCF3111FCC77}"/>
                </a:ext>
              </a:extLst>
            </p:cNvPr>
            <p:cNvSpPr txBox="1"/>
            <p:nvPr/>
          </p:nvSpPr>
          <p:spPr>
            <a:xfrm>
              <a:off x="1766732" y="2350084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076A8191-215F-AA44-BCC1-985931B3C996}"/>
                </a:ext>
              </a:extLst>
            </p:cNvPr>
            <p:cNvSpPr txBox="1"/>
            <p:nvPr/>
          </p:nvSpPr>
          <p:spPr>
            <a:xfrm>
              <a:off x="815022" y="2807917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おもしろ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1ED6F3F-6AC9-B741-A8D7-08DBDBAF8B00}"/>
                </a:ext>
              </a:extLst>
            </p:cNvPr>
            <p:cNvSpPr txBox="1"/>
            <p:nvPr/>
          </p:nvSpPr>
          <p:spPr>
            <a:xfrm>
              <a:off x="1596978" y="3276570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</p:grpSp>
      <p:sp>
        <p:nvSpPr>
          <p:cNvPr id="25" name="タイトル 2">
            <a:extLst>
              <a:ext uri="{FF2B5EF4-FFF2-40B4-BE49-F238E27FC236}">
                <a16:creationId xmlns:a16="http://schemas.microsoft.com/office/drawing/2014/main" id="{5D00F023-0BB8-5341-AAE7-55075BE15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22" y="159818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エフェクトを使う理由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748DCE2-FD54-8346-A854-10AD512A6E00}"/>
              </a:ext>
            </a:extLst>
          </p:cNvPr>
          <p:cNvSpPr txBox="1"/>
          <p:nvPr/>
        </p:nvSpPr>
        <p:spPr>
          <a:xfrm>
            <a:off x="1778175" y="112993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つか　　りゆう</a:t>
            </a:r>
          </a:p>
        </p:txBody>
      </p:sp>
    </p:spTree>
    <p:extLst>
      <p:ext uri="{BB962C8B-B14F-4D97-AF65-F5344CB8AC3E}">
        <p14:creationId xmlns:p14="http://schemas.microsoft.com/office/powerpoint/2010/main" val="3916552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エフェクトの種類の紹介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2613991" y="1353301"/>
            <a:ext cx="23391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しゅるい　　　しょうかい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6950FD60-286F-514F-965D-521AD5D83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620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9DE8EDB-F3AC-A341-BE76-299B5A71457A}"/>
              </a:ext>
            </a:extLst>
          </p:cNvPr>
          <p:cNvGrpSpPr/>
          <p:nvPr/>
        </p:nvGrpSpPr>
        <p:grpSpPr>
          <a:xfrm>
            <a:off x="1170974" y="2505764"/>
            <a:ext cx="6589976" cy="4037337"/>
            <a:chOff x="1354426" y="2606215"/>
            <a:chExt cx="6251713" cy="3830101"/>
          </a:xfrm>
        </p:grpSpPr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570CACE6-C222-1247-971C-11778DF06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54426" y="2606215"/>
              <a:ext cx="6251713" cy="3830101"/>
            </a:xfrm>
            <a:prstGeom prst="rect">
              <a:avLst/>
            </a:prstGeom>
          </p:spPr>
        </p:pic>
        <p:sp>
          <p:nvSpPr>
            <p:cNvPr id="8" name="四角形: 角を丸くする 71">
              <a:extLst>
                <a:ext uri="{FF2B5EF4-FFF2-40B4-BE49-F238E27FC236}">
                  <a16:creationId xmlns:a16="http://schemas.microsoft.com/office/drawing/2014/main" id="{DC69B848-015C-6E46-B18F-9A0D4D8667B2}"/>
                </a:ext>
              </a:extLst>
            </p:cNvPr>
            <p:cNvSpPr/>
            <p:nvPr/>
          </p:nvSpPr>
          <p:spPr>
            <a:xfrm>
              <a:off x="4143816" y="2643148"/>
              <a:ext cx="672931" cy="52232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四角形: 角を丸くする 71">
              <a:extLst>
                <a:ext uri="{FF2B5EF4-FFF2-40B4-BE49-F238E27FC236}">
                  <a16:creationId xmlns:a16="http://schemas.microsoft.com/office/drawing/2014/main" id="{813FCCF7-4BE5-714B-B056-C94E7D84E0B6}"/>
                </a:ext>
              </a:extLst>
            </p:cNvPr>
            <p:cNvSpPr/>
            <p:nvPr/>
          </p:nvSpPr>
          <p:spPr>
            <a:xfrm>
              <a:off x="3442839" y="3478617"/>
              <a:ext cx="4076965" cy="288242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四角形: 角を丸くする 71">
              <a:extLst>
                <a:ext uri="{FF2B5EF4-FFF2-40B4-BE49-F238E27FC236}">
                  <a16:creationId xmlns:a16="http://schemas.microsoft.com/office/drawing/2014/main" id="{B95AC9CE-C701-8845-B2B1-6B8EE1EA4A62}"/>
                </a:ext>
              </a:extLst>
            </p:cNvPr>
            <p:cNvSpPr/>
            <p:nvPr/>
          </p:nvSpPr>
          <p:spPr>
            <a:xfrm>
              <a:off x="1555117" y="3165471"/>
              <a:ext cx="760700" cy="26352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四角形: 角を丸くする 71">
              <a:extLst>
                <a:ext uri="{FF2B5EF4-FFF2-40B4-BE49-F238E27FC236}">
                  <a16:creationId xmlns:a16="http://schemas.microsoft.com/office/drawing/2014/main" id="{84319117-2CB4-7947-8724-ECDD9DBC59E1}"/>
                </a:ext>
              </a:extLst>
            </p:cNvPr>
            <p:cNvSpPr/>
            <p:nvPr/>
          </p:nvSpPr>
          <p:spPr>
            <a:xfrm>
              <a:off x="1354426" y="3670979"/>
              <a:ext cx="1865852" cy="26352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003453BD-453B-CF4A-A28C-6E344A37575B}"/>
              </a:ext>
            </a:extLst>
          </p:cNvPr>
          <p:cNvGrpSpPr/>
          <p:nvPr/>
        </p:nvGrpSpPr>
        <p:grpSpPr>
          <a:xfrm>
            <a:off x="1170974" y="1228627"/>
            <a:ext cx="7366119" cy="1246495"/>
            <a:chOff x="1354426" y="1252636"/>
            <a:chExt cx="7366119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354426" y="1252636"/>
              <a:ext cx="7366119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dirty="0" err="1"/>
                <a:t>Filmora</a:t>
              </a:r>
              <a:r>
                <a:rPr kumimoji="1" lang="ja-JP" altLang="en-US" sz="2000"/>
                <a:t>には「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エフェクト</a:t>
              </a:r>
              <a:r>
                <a:rPr kumimoji="1" lang="ja-JP" altLang="en-US" sz="2000"/>
                <a:t>」という項目があります。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搭載素材</a:t>
              </a:r>
              <a:r>
                <a:rPr kumimoji="1" lang="ja-JP" altLang="en-US" sz="2000"/>
                <a:t>」にはさまざまなエフェクトが表示されています。</a:t>
              </a:r>
              <a:endParaRPr kumimoji="1" lang="en-US" altLang="ja-JP" sz="2000" dirty="0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510205A-46B6-8B46-BD7F-C179440B67DF}"/>
                </a:ext>
              </a:extLst>
            </p:cNvPr>
            <p:cNvSpPr txBox="1"/>
            <p:nvPr/>
          </p:nvSpPr>
          <p:spPr>
            <a:xfrm>
              <a:off x="1692474" y="1943028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とうさいそざい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CA0F5811-A5B8-B048-99AD-8E5A4943B726}"/>
                </a:ext>
              </a:extLst>
            </p:cNvPr>
            <p:cNvSpPr txBox="1"/>
            <p:nvPr/>
          </p:nvSpPr>
          <p:spPr>
            <a:xfrm>
              <a:off x="6196544" y="1943028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ひょうじ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9CC2FB09-FFA7-AF4A-98F3-06CC06F4C9FD}"/>
                </a:ext>
              </a:extLst>
            </p:cNvPr>
            <p:cNvSpPr txBox="1"/>
            <p:nvPr/>
          </p:nvSpPr>
          <p:spPr>
            <a:xfrm>
              <a:off x="1425830" y="1356283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フィモーラ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6CD8B7BC-0485-F74F-B685-9E2E31D2E2E3}"/>
                </a:ext>
              </a:extLst>
            </p:cNvPr>
            <p:cNvSpPr txBox="1"/>
            <p:nvPr/>
          </p:nvSpPr>
          <p:spPr>
            <a:xfrm>
              <a:off x="5254832" y="1356283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こうもく</a:t>
              </a: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F831CFF3-D732-AC4C-B7D6-5887F7E85CF7}"/>
              </a:ext>
            </a:extLst>
          </p:cNvPr>
          <p:cNvGrpSpPr/>
          <p:nvPr/>
        </p:nvGrpSpPr>
        <p:grpSpPr>
          <a:xfrm>
            <a:off x="6711948" y="2660103"/>
            <a:ext cx="1620825" cy="779233"/>
            <a:chOff x="6270202" y="2729786"/>
            <a:chExt cx="1044998" cy="779233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367E5C22-0722-6C49-842F-F3AEA62FC98E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2" name="吹き出し: 角を丸めた四角形 19">
                <a:extLst>
                  <a:ext uri="{FF2B5EF4-FFF2-40B4-BE49-F238E27FC236}">
                    <a16:creationId xmlns:a16="http://schemas.microsoft.com/office/drawing/2014/main" id="{926F8B29-C6DA-3048-9B67-FB68FB0330CA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23A6B9FC-BFBB-6D4D-AB6D-6F97B8C9CBD7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509332A-1102-AE4F-8C54-65C488F78B30}"/>
                </a:ext>
              </a:extLst>
            </p:cNvPr>
            <p:cNvSpPr txBox="1"/>
            <p:nvPr/>
          </p:nvSpPr>
          <p:spPr>
            <a:xfrm>
              <a:off x="6300602" y="2862688"/>
              <a:ext cx="95406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エフェクト</a:t>
              </a:r>
            </a:p>
          </p:txBody>
        </p:sp>
      </p:grpSp>
      <p:sp>
        <p:nvSpPr>
          <p:cNvPr id="24" name="タイトル 2">
            <a:extLst>
              <a:ext uri="{FF2B5EF4-FFF2-40B4-BE49-F238E27FC236}">
                <a16:creationId xmlns:a16="http://schemas.microsoft.com/office/drawing/2014/main" id="{F0BE0396-4FB4-044C-A94E-F28A6D510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455" y="190385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エフェクトの種類の紹介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0ACABC8-596C-5847-9E5F-5AB13DFD2D31}"/>
              </a:ext>
            </a:extLst>
          </p:cNvPr>
          <p:cNvSpPr txBox="1"/>
          <p:nvPr/>
        </p:nvSpPr>
        <p:spPr>
          <a:xfrm>
            <a:off x="2002668" y="144734"/>
            <a:ext cx="103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しゅるい　　　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57461F1-6C6D-5F4B-B3D2-FD774BB1F047}"/>
              </a:ext>
            </a:extLst>
          </p:cNvPr>
          <p:cNvSpPr txBox="1"/>
          <p:nvPr/>
        </p:nvSpPr>
        <p:spPr>
          <a:xfrm>
            <a:off x="2966050" y="14473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574753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BBF6925D-E7E4-E94F-9011-D265E79F1B56}"/>
              </a:ext>
            </a:extLst>
          </p:cNvPr>
          <p:cNvGrpSpPr/>
          <p:nvPr/>
        </p:nvGrpSpPr>
        <p:grpSpPr>
          <a:xfrm>
            <a:off x="407506" y="3090816"/>
            <a:ext cx="3766930" cy="3228056"/>
            <a:chOff x="387628" y="3285580"/>
            <a:chExt cx="3766930" cy="3228056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69A214F8-1015-9D44-BFBC-8334DE325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7628" y="3285580"/>
              <a:ext cx="3766930" cy="3228056"/>
            </a:xfrm>
            <a:prstGeom prst="rect">
              <a:avLst/>
            </a:prstGeom>
          </p:spPr>
        </p:pic>
        <p:sp>
          <p:nvSpPr>
            <p:cNvPr id="14" name="四角形: 角を丸くする 71">
              <a:extLst>
                <a:ext uri="{FF2B5EF4-FFF2-40B4-BE49-F238E27FC236}">
                  <a16:creationId xmlns:a16="http://schemas.microsoft.com/office/drawing/2014/main" id="{E6457A66-0E9B-9542-9653-0ED9BF864B35}"/>
                </a:ext>
              </a:extLst>
            </p:cNvPr>
            <p:cNvSpPr/>
            <p:nvPr/>
          </p:nvSpPr>
          <p:spPr>
            <a:xfrm>
              <a:off x="1659838" y="3935896"/>
              <a:ext cx="755371" cy="65598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B036FC4-BC1E-BA4C-8FF9-AF07F74A1DF0}"/>
              </a:ext>
            </a:extLst>
          </p:cNvPr>
          <p:cNvGrpSpPr/>
          <p:nvPr/>
        </p:nvGrpSpPr>
        <p:grpSpPr>
          <a:xfrm>
            <a:off x="4850293" y="3090816"/>
            <a:ext cx="3925957" cy="3228056"/>
            <a:chOff x="4830415" y="3285580"/>
            <a:chExt cx="3925957" cy="3228056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1CDF3ADB-E292-E44F-87F6-2A3AA8D137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30415" y="3285580"/>
              <a:ext cx="3925957" cy="3228056"/>
            </a:xfrm>
            <a:prstGeom prst="rect">
              <a:avLst/>
            </a:prstGeom>
          </p:spPr>
        </p:pic>
        <p:sp>
          <p:nvSpPr>
            <p:cNvPr id="15" name="四角形: 角を丸くする 71">
              <a:extLst>
                <a:ext uri="{FF2B5EF4-FFF2-40B4-BE49-F238E27FC236}">
                  <a16:creationId xmlns:a16="http://schemas.microsoft.com/office/drawing/2014/main" id="{7D03BAB5-8B1A-2741-BEDE-07B339D0B443}"/>
                </a:ext>
              </a:extLst>
            </p:cNvPr>
            <p:cNvSpPr/>
            <p:nvPr/>
          </p:nvSpPr>
          <p:spPr>
            <a:xfrm>
              <a:off x="4962942" y="3632752"/>
              <a:ext cx="1169501" cy="80507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97ED8E5-8487-3D4A-9462-F002DC8A43AF}"/>
              </a:ext>
            </a:extLst>
          </p:cNvPr>
          <p:cNvSpPr txBox="1"/>
          <p:nvPr/>
        </p:nvSpPr>
        <p:spPr>
          <a:xfrm>
            <a:off x="531515" y="2469561"/>
            <a:ext cx="3518912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/>
              <a:t>【</a:t>
            </a:r>
            <a:r>
              <a:rPr kumimoji="1" lang="ja-JP" altLang="en-US" sz="2000" b="1"/>
              <a:t>マークのついているもの</a:t>
            </a:r>
            <a:r>
              <a:rPr kumimoji="1" lang="en-US" altLang="ja-JP" sz="2000" b="1" dirty="0"/>
              <a:t>】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488C194-438B-6C40-9D5D-B219197A5763}"/>
              </a:ext>
            </a:extLst>
          </p:cNvPr>
          <p:cNvSpPr txBox="1"/>
          <p:nvPr/>
        </p:nvSpPr>
        <p:spPr>
          <a:xfrm>
            <a:off x="5000857" y="2469561"/>
            <a:ext cx="377539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/>
              <a:t>【</a:t>
            </a:r>
            <a:r>
              <a:rPr kumimoji="1" lang="ja-JP" altLang="en-US" sz="2000" b="1"/>
              <a:t>マークのついていないもの</a:t>
            </a:r>
            <a:r>
              <a:rPr kumimoji="1" lang="en-US" altLang="ja-JP" sz="2000" b="1" dirty="0"/>
              <a:t>】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F74B922-5378-5940-8F55-722BF75CF1BC}"/>
              </a:ext>
            </a:extLst>
          </p:cNvPr>
          <p:cNvGrpSpPr/>
          <p:nvPr/>
        </p:nvGrpSpPr>
        <p:grpSpPr>
          <a:xfrm>
            <a:off x="1188759" y="544016"/>
            <a:ext cx="6951104" cy="1862048"/>
            <a:chOff x="711681" y="254699"/>
            <a:chExt cx="6951104" cy="1862048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5DF34A95-925B-FA40-9EB5-A3DA0DB9B25C}"/>
                </a:ext>
              </a:extLst>
            </p:cNvPr>
            <p:cNvGrpSpPr/>
            <p:nvPr/>
          </p:nvGrpSpPr>
          <p:grpSpPr>
            <a:xfrm>
              <a:off x="809627" y="254699"/>
              <a:ext cx="6853158" cy="1862048"/>
              <a:chOff x="408368" y="680652"/>
              <a:chExt cx="6853158" cy="1862048"/>
            </a:xfrm>
          </p:grpSpPr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007D5CA5-4151-D546-8E91-4ECF53C9CF8C}"/>
                  </a:ext>
                </a:extLst>
              </p:cNvPr>
              <p:cNvSpPr txBox="1"/>
              <p:nvPr/>
            </p:nvSpPr>
            <p:spPr>
              <a:xfrm>
                <a:off x="408368" y="680652"/>
                <a:ext cx="6853158" cy="18620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2000"/>
                  <a:t>左上に　　　　　のマークがあるものは、</a:t>
                </a:r>
                <a:endParaRPr kumimoji="1" lang="en-US" altLang="ja-JP" sz="20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2000"/>
                  <a:t>有料版のエフェクトです。</a:t>
                </a:r>
                <a:endParaRPr kumimoji="1" lang="en-US" altLang="ja-JP" sz="20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2000" b="1">
                    <a:solidFill>
                      <a:schemeClr val="accent4"/>
                    </a:solidFill>
                  </a:rPr>
                  <a:t>　　　マークのついていないエフェクトを使いましょう。</a:t>
                </a:r>
                <a:endParaRPr kumimoji="1" lang="en-US" altLang="ja-JP" sz="2000" b="1" dirty="0">
                  <a:solidFill>
                    <a:schemeClr val="accent4"/>
                  </a:solidFill>
                </a:endParaRPr>
              </a:p>
            </p:txBody>
          </p:sp>
          <p:pic>
            <p:nvPicPr>
              <p:cNvPr id="12" name="図 11">
                <a:extLst>
                  <a:ext uri="{FF2B5EF4-FFF2-40B4-BE49-F238E27FC236}">
                    <a16:creationId xmlns:a16="http://schemas.microsoft.com/office/drawing/2014/main" id="{33A22FC8-EC5E-E841-AD71-B60FA41AF0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52894" y="892526"/>
                <a:ext cx="635000" cy="406400"/>
              </a:xfrm>
              <a:prstGeom prst="rect">
                <a:avLst/>
              </a:prstGeom>
            </p:spPr>
          </p:pic>
        </p:grp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7FD1E996-4320-C846-90D7-F814A6292D7A}"/>
                </a:ext>
              </a:extLst>
            </p:cNvPr>
            <p:cNvSpPr txBox="1"/>
            <p:nvPr/>
          </p:nvSpPr>
          <p:spPr>
            <a:xfrm>
              <a:off x="741676" y="298822"/>
              <a:ext cx="9181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ひだりうえ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8577089D-5D27-024B-A3B0-A930125248C7}"/>
                </a:ext>
              </a:extLst>
            </p:cNvPr>
            <p:cNvSpPr txBox="1"/>
            <p:nvPr/>
          </p:nvSpPr>
          <p:spPr>
            <a:xfrm>
              <a:off x="711681" y="939451"/>
              <a:ext cx="11933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ゆうりょうばん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EE60DF6-771F-B942-B222-9B269D7DA0AD}"/>
                </a:ext>
              </a:extLst>
            </p:cNvPr>
            <p:cNvSpPr txBox="1"/>
            <p:nvPr/>
          </p:nvSpPr>
          <p:spPr>
            <a:xfrm>
              <a:off x="5547692" y="1599119"/>
              <a:ext cx="7088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つか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7882FB53-61F8-8F49-8D80-8DF18F576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5850" y="1630298"/>
              <a:ext cx="635000" cy="406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8858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コンピューターの画面のスクリーンショット&#10;&#10;中程度の精度で自動的に生成された説明">
            <a:extLst>
              <a:ext uri="{FF2B5EF4-FFF2-40B4-BE49-F238E27FC236}">
                <a16:creationId xmlns:a16="http://schemas.microsoft.com/office/drawing/2014/main" id="{B21C6666-0360-0341-9831-9E82F6F5D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72" y="2774180"/>
            <a:ext cx="6632217" cy="383944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B79352C-145A-FF49-BCC4-7DB4F7B8F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59" y="5435763"/>
            <a:ext cx="1342120" cy="101871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EDE67BA-009E-E042-902A-0485EA3615D2}"/>
              </a:ext>
            </a:extLst>
          </p:cNvPr>
          <p:cNvGrpSpPr/>
          <p:nvPr/>
        </p:nvGrpSpPr>
        <p:grpSpPr>
          <a:xfrm>
            <a:off x="1945257" y="5601347"/>
            <a:ext cx="3839751" cy="687550"/>
            <a:chOff x="2809961" y="2232261"/>
            <a:chExt cx="3839751" cy="687550"/>
          </a:xfrm>
        </p:grpSpPr>
        <p:sp>
          <p:nvSpPr>
            <p:cNvPr id="7" name="吹き出し: 角を丸めた四角形 54">
              <a:extLst>
                <a:ext uri="{FF2B5EF4-FFF2-40B4-BE49-F238E27FC236}">
                  <a16:creationId xmlns:a16="http://schemas.microsoft.com/office/drawing/2014/main" id="{255DC547-026C-D849-B154-92DDFA3EE0EB}"/>
                </a:ext>
              </a:extLst>
            </p:cNvPr>
            <p:cNvSpPr/>
            <p:nvPr/>
          </p:nvSpPr>
          <p:spPr>
            <a:xfrm>
              <a:off x="2809961" y="2232261"/>
              <a:ext cx="3839751" cy="687550"/>
            </a:xfrm>
            <a:prstGeom prst="wedgeRoundRectCallout">
              <a:avLst>
                <a:gd name="adj1" fmla="val -60429"/>
                <a:gd name="adj2" fmla="val 2346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CB68B3D-CA09-D44E-8931-F570A5ABDC12}"/>
                </a:ext>
              </a:extLst>
            </p:cNvPr>
            <p:cNvSpPr txBox="1"/>
            <p:nvPr/>
          </p:nvSpPr>
          <p:spPr>
            <a:xfrm>
              <a:off x="2884096" y="2302337"/>
              <a:ext cx="36914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色味を簡単に変えることができたね！</a:t>
              </a:r>
              <a:endParaRPr kumimoji="1" lang="en-US" altLang="ja-JP" sz="1600" dirty="0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95B67BE7-49DA-D142-BAC6-D43CE324544D}"/>
                </a:ext>
              </a:extLst>
            </p:cNvPr>
            <p:cNvSpPr txBox="1"/>
            <p:nvPr/>
          </p:nvSpPr>
          <p:spPr>
            <a:xfrm>
              <a:off x="2861280" y="2333063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いろみ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73F3C1D3-C7C3-3B42-B917-FE57CA942EBE}"/>
                </a:ext>
              </a:extLst>
            </p:cNvPr>
            <p:cNvSpPr txBox="1"/>
            <p:nvPr/>
          </p:nvSpPr>
          <p:spPr>
            <a:xfrm>
              <a:off x="3473702" y="2333063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かんたん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4FC0B23-8779-7144-B6EC-00CBC9584661}"/>
                </a:ext>
              </a:extLst>
            </p:cNvPr>
            <p:cNvSpPr txBox="1"/>
            <p:nvPr/>
          </p:nvSpPr>
          <p:spPr>
            <a:xfrm>
              <a:off x="4121976" y="2333063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</a:t>
              </a: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F9ACF93-C1B2-2348-82D6-0C44F3931DF4}"/>
              </a:ext>
            </a:extLst>
          </p:cNvPr>
          <p:cNvGrpSpPr/>
          <p:nvPr/>
        </p:nvGrpSpPr>
        <p:grpSpPr>
          <a:xfrm>
            <a:off x="2687754" y="829926"/>
            <a:ext cx="4140877" cy="1862048"/>
            <a:chOff x="2579077" y="303741"/>
            <a:chExt cx="4140877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579077" y="303741"/>
              <a:ext cx="414087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chemeClr val="accent4"/>
                  </a:solidFill>
                </a:rPr>
                <a:t>CYBERPUNK1</a:t>
              </a:r>
              <a:r>
                <a:rPr kumimoji="1" lang="ja-JP" altLang="en-US" sz="2000"/>
                <a:t>を動画に入れてみると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画像のような動画になります。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水色とピンクが目立ちます。</a:t>
              </a:r>
              <a:endParaRPr kumimoji="1" lang="en-US" altLang="ja-JP" sz="2000" dirty="0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55F235D-E629-B742-BD42-5BBBD6B50BD0}"/>
                </a:ext>
              </a:extLst>
            </p:cNvPr>
            <p:cNvSpPr txBox="1"/>
            <p:nvPr/>
          </p:nvSpPr>
          <p:spPr>
            <a:xfrm>
              <a:off x="4268070" y="376565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A454BBA-B0C7-2C4C-94D7-FBB0430DFA76}"/>
                </a:ext>
              </a:extLst>
            </p:cNvPr>
            <p:cNvSpPr txBox="1"/>
            <p:nvPr/>
          </p:nvSpPr>
          <p:spPr>
            <a:xfrm>
              <a:off x="4151987" y="989066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62C3A019-44C9-5C47-8961-99FC87E076A8}"/>
                </a:ext>
              </a:extLst>
            </p:cNvPr>
            <p:cNvSpPr txBox="1"/>
            <p:nvPr/>
          </p:nvSpPr>
          <p:spPr>
            <a:xfrm>
              <a:off x="2604168" y="989066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がぞう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7855104-8939-CD44-9C0A-1A43A12F13CD}"/>
                </a:ext>
              </a:extLst>
            </p:cNvPr>
            <p:cNvSpPr txBox="1"/>
            <p:nvPr/>
          </p:nvSpPr>
          <p:spPr>
            <a:xfrm>
              <a:off x="2604168" y="1582825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みずいろ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25869DE-DB60-1144-8F32-54EED778431C}"/>
                </a:ext>
              </a:extLst>
            </p:cNvPr>
            <p:cNvSpPr txBox="1"/>
            <p:nvPr/>
          </p:nvSpPr>
          <p:spPr>
            <a:xfrm>
              <a:off x="4455916" y="1582825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めだ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77089554-B482-E64D-AB70-EAB52DC4E946}"/>
                </a:ext>
              </a:extLst>
            </p:cNvPr>
            <p:cNvSpPr txBox="1"/>
            <p:nvPr/>
          </p:nvSpPr>
          <p:spPr>
            <a:xfrm>
              <a:off x="5031870" y="376565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</a:t>
              </a:r>
            </a:p>
          </p:txBody>
        </p:sp>
      </p:grpSp>
      <p:sp>
        <p:nvSpPr>
          <p:cNvPr id="21" name="タイトル 2">
            <a:extLst>
              <a:ext uri="{FF2B5EF4-FFF2-40B4-BE49-F238E27FC236}">
                <a16:creationId xmlns:a16="http://schemas.microsoft.com/office/drawing/2014/main" id="{81A92290-112D-0B4E-BC7B-95F7C293B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9" y="170780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エフェクトの種類の紹介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5EF37C3-1EA5-9548-935E-4566AADF2571}"/>
              </a:ext>
            </a:extLst>
          </p:cNvPr>
          <p:cNvSpPr txBox="1"/>
          <p:nvPr/>
        </p:nvSpPr>
        <p:spPr>
          <a:xfrm>
            <a:off x="1724372" y="125129"/>
            <a:ext cx="103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しゅるい　　　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1CDD551-74D0-1A49-9F25-0683A1149710}"/>
              </a:ext>
            </a:extLst>
          </p:cNvPr>
          <p:cNvSpPr txBox="1"/>
          <p:nvPr/>
        </p:nvSpPr>
        <p:spPr>
          <a:xfrm>
            <a:off x="2687754" y="125129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3305794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モニター画面に映るゲーム画面&#10;&#10;低い精度で自動的に生成された説明">
            <a:extLst>
              <a:ext uri="{FF2B5EF4-FFF2-40B4-BE49-F238E27FC236}">
                <a16:creationId xmlns:a16="http://schemas.microsoft.com/office/drawing/2014/main" id="{82275E80-A59E-7F48-8FCF-E0379399A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650" y="2359573"/>
            <a:ext cx="7249886" cy="407170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7A7B052-A910-0C46-BDA2-A35D6D515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824" y="4386824"/>
            <a:ext cx="1090465" cy="1847439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0414E9F-E9D3-C240-999E-1CB24B6F242E}"/>
              </a:ext>
            </a:extLst>
          </p:cNvPr>
          <p:cNvGrpSpPr/>
          <p:nvPr/>
        </p:nvGrpSpPr>
        <p:grpSpPr>
          <a:xfrm>
            <a:off x="1949280" y="5052129"/>
            <a:ext cx="3668301" cy="842021"/>
            <a:chOff x="4047862" y="1732459"/>
            <a:chExt cx="3668301" cy="842021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C8560FFA-E3E5-D642-8840-246196C0FED5}"/>
                </a:ext>
              </a:extLst>
            </p:cNvPr>
            <p:cNvGrpSpPr/>
            <p:nvPr/>
          </p:nvGrpSpPr>
          <p:grpSpPr>
            <a:xfrm>
              <a:off x="4047862" y="1732459"/>
              <a:ext cx="3668301" cy="842021"/>
              <a:chOff x="1577634" y="5113082"/>
              <a:chExt cx="7858814" cy="1073583"/>
            </a:xfrm>
          </p:grpSpPr>
          <p:sp>
            <p:nvSpPr>
              <p:cNvPr id="9" name="吹き出し: 角を丸めた四角形 60">
                <a:extLst>
                  <a:ext uri="{FF2B5EF4-FFF2-40B4-BE49-F238E27FC236}">
                    <a16:creationId xmlns:a16="http://schemas.microsoft.com/office/drawing/2014/main" id="{739AC1E2-3C94-8F4C-B02F-823454D910A4}"/>
                  </a:ext>
                </a:extLst>
              </p:cNvPr>
              <p:cNvSpPr/>
              <p:nvPr/>
            </p:nvSpPr>
            <p:spPr>
              <a:xfrm>
                <a:off x="1577634" y="5113082"/>
                <a:ext cx="7429958" cy="1073583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E8245428-138A-224B-99F6-38BC42AB19E7}"/>
                  </a:ext>
                </a:extLst>
              </p:cNvPr>
              <p:cNvSpPr txBox="1"/>
              <p:nvPr/>
            </p:nvSpPr>
            <p:spPr>
              <a:xfrm>
                <a:off x="1691854" y="5329566"/>
                <a:ext cx="774459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簡単に面白い動画ができるね！</a:t>
                </a:r>
                <a:endParaRPr kumimoji="1" lang="en-US" altLang="ja-JP" sz="1600" dirty="0"/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22843D0D-529C-0C4E-B73B-04707D5824BD}"/>
                </a:ext>
              </a:extLst>
            </p:cNvPr>
            <p:cNvSpPr txBox="1"/>
            <p:nvPr/>
          </p:nvSpPr>
          <p:spPr>
            <a:xfrm>
              <a:off x="4101177" y="1926386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かんたん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5864509-3DED-B149-A6FF-FA5291B418AA}"/>
                </a:ext>
              </a:extLst>
            </p:cNvPr>
            <p:cNvSpPr txBox="1"/>
            <p:nvPr/>
          </p:nvSpPr>
          <p:spPr>
            <a:xfrm>
              <a:off x="4709036" y="1926386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おもしろ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BCFC79A8-524A-A648-9C7D-B61237C2AD03}"/>
                </a:ext>
              </a:extLst>
            </p:cNvPr>
            <p:cNvSpPr txBox="1"/>
            <p:nvPr/>
          </p:nvSpPr>
          <p:spPr>
            <a:xfrm>
              <a:off x="5312955" y="1926386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0F5BF82A-D457-9942-9FC2-D6DB132070F4}"/>
              </a:ext>
            </a:extLst>
          </p:cNvPr>
          <p:cNvGrpSpPr/>
          <p:nvPr/>
        </p:nvGrpSpPr>
        <p:grpSpPr>
          <a:xfrm>
            <a:off x="1492254" y="1101009"/>
            <a:ext cx="6596678" cy="1246495"/>
            <a:chOff x="1675289" y="170523"/>
            <a:chExt cx="6596678" cy="1246495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A8CA4AF7-E90B-D543-9949-EF00F1343E3B}"/>
                </a:ext>
              </a:extLst>
            </p:cNvPr>
            <p:cNvGrpSpPr/>
            <p:nvPr/>
          </p:nvGrpSpPr>
          <p:grpSpPr>
            <a:xfrm>
              <a:off x="1675289" y="170523"/>
              <a:ext cx="6596678" cy="1246495"/>
              <a:chOff x="257244" y="426720"/>
              <a:chExt cx="6596678" cy="1246495"/>
            </a:xfrm>
          </p:grpSpPr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32091B9E-7D5F-A444-8684-5D5C8837F6E8}"/>
                  </a:ext>
                </a:extLst>
              </p:cNvPr>
              <p:cNvSpPr txBox="1"/>
              <p:nvPr/>
            </p:nvSpPr>
            <p:spPr>
              <a:xfrm>
                <a:off x="257244" y="426720"/>
                <a:ext cx="6596678" cy="1246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en-US" altLang="ja-JP" sz="2000" b="1" dirty="0">
                    <a:solidFill>
                      <a:schemeClr val="accent4"/>
                    </a:solidFill>
                  </a:rPr>
                  <a:t>Camera ViewFinder01</a:t>
                </a:r>
                <a:r>
                  <a:rPr kumimoji="1" lang="ja-JP" altLang="en-US" sz="2000"/>
                  <a:t>を入れると画像のようになります。</a:t>
                </a:r>
                <a:endParaRPr kumimoji="1" lang="en-US" altLang="ja-JP" sz="20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2000"/>
                  <a:t>カメラのファインダーを覗いたような動画になります。</a:t>
                </a:r>
                <a:endParaRPr kumimoji="1" lang="en-US" altLang="ja-JP" sz="2000" dirty="0"/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63634D0-B14C-F844-9E3B-6D8B325CE298}"/>
                  </a:ext>
                </a:extLst>
              </p:cNvPr>
              <p:cNvSpPr txBox="1"/>
              <p:nvPr/>
            </p:nvSpPr>
            <p:spPr>
              <a:xfrm>
                <a:off x="2856990" y="463880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100"/>
                  <a:t>い</a:t>
                </a: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37F070D0-E564-FB44-BBE9-EBD5782524CE}"/>
                  </a:ext>
                </a:extLst>
              </p:cNvPr>
              <p:cNvSpPr txBox="1"/>
              <p:nvPr/>
            </p:nvSpPr>
            <p:spPr>
              <a:xfrm>
                <a:off x="2949323" y="1079916"/>
                <a:ext cx="4667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100"/>
                  <a:t>のぞ</a:t>
                </a:r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73ABD16A-2916-F148-9552-9F7C552157B1}"/>
                  </a:ext>
                </a:extLst>
              </p:cNvPr>
              <p:cNvSpPr txBox="1"/>
              <p:nvPr/>
            </p:nvSpPr>
            <p:spPr>
              <a:xfrm>
                <a:off x="4639563" y="1079916"/>
                <a:ext cx="60785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100"/>
                  <a:t>どうが</a:t>
                </a:r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E2F95791-03A6-EA44-BC21-91048CF0F3E3}"/>
                </a:ext>
              </a:extLst>
            </p:cNvPr>
            <p:cNvSpPr txBox="1"/>
            <p:nvPr/>
          </p:nvSpPr>
          <p:spPr>
            <a:xfrm>
              <a:off x="5313652" y="229767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がぞう</a:t>
              </a:r>
            </a:p>
          </p:txBody>
        </p:sp>
      </p:grpSp>
      <p:sp>
        <p:nvSpPr>
          <p:cNvPr id="20" name="タイトル 2">
            <a:extLst>
              <a:ext uri="{FF2B5EF4-FFF2-40B4-BE49-F238E27FC236}">
                <a16:creationId xmlns:a16="http://schemas.microsoft.com/office/drawing/2014/main" id="{7B4E4E5F-FA76-CF42-813B-6E9295826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9" y="170780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エフェクトの種類の紹介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DA4DAED-4824-B64E-AE68-A5AF3CCF00FB}"/>
              </a:ext>
            </a:extLst>
          </p:cNvPr>
          <p:cNvSpPr txBox="1"/>
          <p:nvPr/>
        </p:nvSpPr>
        <p:spPr>
          <a:xfrm>
            <a:off x="1724372" y="125129"/>
            <a:ext cx="103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しゅるい　　　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78C7375-B496-0B47-819F-D438810E6375}"/>
              </a:ext>
            </a:extLst>
          </p:cNvPr>
          <p:cNvSpPr txBox="1"/>
          <p:nvPr/>
        </p:nvSpPr>
        <p:spPr>
          <a:xfrm>
            <a:off x="2687754" y="125129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2551193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デスクトップコンピューターのスクリーンショット&#10;&#10;中程度の精度で自動的に生成された説明">
            <a:extLst>
              <a:ext uri="{FF2B5EF4-FFF2-40B4-BE49-F238E27FC236}">
                <a16:creationId xmlns:a16="http://schemas.microsoft.com/office/drawing/2014/main" id="{95E60EF3-D382-ED49-A707-E435A39CF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648" y="2721512"/>
            <a:ext cx="7145617" cy="3736746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839E047C-3C62-764C-91DD-B3B76F56B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311" y="4915583"/>
            <a:ext cx="1062095" cy="1692565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4FF4D076-EF9D-BA45-82FB-CEF082C1002C}"/>
              </a:ext>
            </a:extLst>
          </p:cNvPr>
          <p:cNvGrpSpPr/>
          <p:nvPr/>
        </p:nvGrpSpPr>
        <p:grpSpPr>
          <a:xfrm>
            <a:off x="3758792" y="5250270"/>
            <a:ext cx="2112909" cy="1028261"/>
            <a:chOff x="1965579" y="224375"/>
            <a:chExt cx="3756046" cy="1028261"/>
          </a:xfrm>
        </p:grpSpPr>
        <p:sp>
          <p:nvSpPr>
            <p:cNvPr id="22" name="吹き出し: 角を丸めた四角形 19">
              <a:extLst>
                <a:ext uri="{FF2B5EF4-FFF2-40B4-BE49-F238E27FC236}">
                  <a16:creationId xmlns:a16="http://schemas.microsoft.com/office/drawing/2014/main" id="{BC14978F-B338-514E-AE78-E43B7FAC826A}"/>
                </a:ext>
              </a:extLst>
            </p:cNvPr>
            <p:cNvSpPr/>
            <p:nvPr/>
          </p:nvSpPr>
          <p:spPr>
            <a:xfrm>
              <a:off x="1965579" y="228140"/>
              <a:ext cx="3723350" cy="1024496"/>
            </a:xfrm>
            <a:prstGeom prst="wedgeRoundRectCallout">
              <a:avLst>
                <a:gd name="adj1" fmla="val 55610"/>
                <a:gd name="adj2" fmla="val -2031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774BAF2-6D73-B54A-8E5D-08E2D83E508F}"/>
                </a:ext>
              </a:extLst>
            </p:cNvPr>
            <p:cNvSpPr txBox="1"/>
            <p:nvPr/>
          </p:nvSpPr>
          <p:spPr>
            <a:xfrm>
              <a:off x="2012701" y="224375"/>
              <a:ext cx="37089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少し古い印象の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/>
                <a:t>動画になったね。</a:t>
              </a:r>
              <a:endParaRPr kumimoji="1" lang="en-US" altLang="ja-JP" sz="1600" dirty="0"/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F27C7CC-758C-414D-86C8-B6E6342ED5B8}"/>
              </a:ext>
            </a:extLst>
          </p:cNvPr>
          <p:cNvSpPr txBox="1"/>
          <p:nvPr/>
        </p:nvSpPr>
        <p:spPr>
          <a:xfrm>
            <a:off x="3761154" y="5771641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どうが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D591D64-8CC0-DD43-89D6-550DCFD79A45}"/>
              </a:ext>
            </a:extLst>
          </p:cNvPr>
          <p:cNvSpPr txBox="1"/>
          <p:nvPr/>
        </p:nvSpPr>
        <p:spPr>
          <a:xfrm>
            <a:off x="3758792" y="529097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すこ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A4DBCB4-93A1-1C47-AC92-FA3988AD4A90}"/>
              </a:ext>
            </a:extLst>
          </p:cNvPr>
          <p:cNvSpPr txBox="1"/>
          <p:nvPr/>
        </p:nvSpPr>
        <p:spPr>
          <a:xfrm>
            <a:off x="4187029" y="529097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ふる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F15AEE5-5A0B-0245-B81D-0173C28403EC}"/>
              </a:ext>
            </a:extLst>
          </p:cNvPr>
          <p:cNvSpPr txBox="1"/>
          <p:nvPr/>
        </p:nvSpPr>
        <p:spPr>
          <a:xfrm>
            <a:off x="4564457" y="5290979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いんしょう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AD9B380-5894-654A-AE4A-594595603EBC}"/>
              </a:ext>
            </a:extLst>
          </p:cNvPr>
          <p:cNvGrpSpPr/>
          <p:nvPr/>
        </p:nvGrpSpPr>
        <p:grpSpPr>
          <a:xfrm>
            <a:off x="1379471" y="892943"/>
            <a:ext cx="6853158" cy="1862048"/>
            <a:chOff x="1566804" y="466550"/>
            <a:chExt cx="6853158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66804" y="466550"/>
              <a:ext cx="6853158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chemeClr val="accent4"/>
                  </a:solidFill>
                </a:rPr>
                <a:t>70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年代</a:t>
              </a:r>
              <a:r>
                <a:rPr kumimoji="1" lang="ja-JP" altLang="en-US" sz="2000"/>
                <a:t>というエフェクトを使うと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画像のような動画になりました。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エフェクトを使えばフィルム風の動画が簡単にできます。</a:t>
              </a:r>
              <a:endParaRPr kumimoji="1" lang="en-US" altLang="ja-JP" sz="2000" dirty="0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09D5563-36A0-D244-840B-692493779272}"/>
                </a:ext>
              </a:extLst>
            </p:cNvPr>
            <p:cNvSpPr txBox="1"/>
            <p:nvPr/>
          </p:nvSpPr>
          <p:spPr>
            <a:xfrm>
              <a:off x="3150933" y="1144221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348949C9-F621-E64F-99FB-65AFDEC9D716}"/>
                </a:ext>
              </a:extLst>
            </p:cNvPr>
            <p:cNvSpPr txBox="1"/>
            <p:nvPr/>
          </p:nvSpPr>
          <p:spPr>
            <a:xfrm>
              <a:off x="5434730" y="1748549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25F99555-1C24-664F-894F-78F332AD8F9B}"/>
                </a:ext>
              </a:extLst>
            </p:cNvPr>
            <p:cNvSpPr txBox="1"/>
            <p:nvPr/>
          </p:nvSpPr>
          <p:spPr>
            <a:xfrm>
              <a:off x="1796972" y="531974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ねんだい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E02F98D3-F80A-4B44-AFA7-3EB0266D3630}"/>
                </a:ext>
              </a:extLst>
            </p:cNvPr>
            <p:cNvSpPr txBox="1"/>
            <p:nvPr/>
          </p:nvSpPr>
          <p:spPr>
            <a:xfrm>
              <a:off x="6139630" y="1748549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かんたん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5E3E535-DAAF-FB4A-96CF-78223BE1E235}"/>
                </a:ext>
              </a:extLst>
            </p:cNvPr>
            <p:cNvSpPr txBox="1"/>
            <p:nvPr/>
          </p:nvSpPr>
          <p:spPr>
            <a:xfrm>
              <a:off x="4672395" y="531974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つか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71AF2466-E079-A648-A1C2-7EEFF9277958}"/>
                </a:ext>
              </a:extLst>
            </p:cNvPr>
            <p:cNvSpPr txBox="1"/>
            <p:nvPr/>
          </p:nvSpPr>
          <p:spPr>
            <a:xfrm>
              <a:off x="4843049" y="1748549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ふう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F1D71742-1CFF-3C47-B62F-A1944AE73172}"/>
                </a:ext>
              </a:extLst>
            </p:cNvPr>
            <p:cNvSpPr txBox="1"/>
            <p:nvPr/>
          </p:nvSpPr>
          <p:spPr>
            <a:xfrm>
              <a:off x="3150933" y="1748549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つか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6A94A5A8-1A98-0045-9AAD-4FAD42BD021E}"/>
                </a:ext>
              </a:extLst>
            </p:cNvPr>
            <p:cNvSpPr txBox="1"/>
            <p:nvPr/>
          </p:nvSpPr>
          <p:spPr>
            <a:xfrm>
              <a:off x="1596850" y="1144221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がぞう</a:t>
              </a:r>
            </a:p>
          </p:txBody>
        </p:sp>
      </p:grpSp>
      <p:sp>
        <p:nvSpPr>
          <p:cNvPr id="24" name="タイトル 2">
            <a:extLst>
              <a:ext uri="{FF2B5EF4-FFF2-40B4-BE49-F238E27FC236}">
                <a16:creationId xmlns:a16="http://schemas.microsoft.com/office/drawing/2014/main" id="{17A22244-8CDE-7D4D-91C5-1401C8E6D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9" y="170780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エフェクトの種類の紹介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2B486E-5AE0-D248-850E-40474031509C}"/>
              </a:ext>
            </a:extLst>
          </p:cNvPr>
          <p:cNvSpPr txBox="1"/>
          <p:nvPr/>
        </p:nvSpPr>
        <p:spPr>
          <a:xfrm>
            <a:off x="1724372" y="125129"/>
            <a:ext cx="103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しゅるい　　　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D92AE7A-8B66-364A-B091-8D5B1E65794E}"/>
              </a:ext>
            </a:extLst>
          </p:cNvPr>
          <p:cNvSpPr txBox="1"/>
          <p:nvPr/>
        </p:nvSpPr>
        <p:spPr>
          <a:xfrm>
            <a:off x="2687754" y="125129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2959987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ィカル ユーザー インターフェイス, Web サイト&#10;&#10;自動的に生成された説明">
            <a:extLst>
              <a:ext uri="{FF2B5EF4-FFF2-40B4-BE49-F238E27FC236}">
                <a16:creationId xmlns:a16="http://schemas.microsoft.com/office/drawing/2014/main" id="{29B55748-D090-3F49-9071-81B04251A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741" y="2466523"/>
            <a:ext cx="7054538" cy="404144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A82C025-9323-EF4E-AC52-B7C46580200E}"/>
              </a:ext>
            </a:extLst>
          </p:cNvPr>
          <p:cNvGrpSpPr/>
          <p:nvPr/>
        </p:nvGrpSpPr>
        <p:grpSpPr>
          <a:xfrm>
            <a:off x="2427823" y="574658"/>
            <a:ext cx="4288353" cy="1862048"/>
            <a:chOff x="2026409" y="207697"/>
            <a:chExt cx="4288353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026409" y="207697"/>
              <a:ext cx="4288353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ウィロー</a:t>
              </a:r>
              <a:r>
                <a:rPr kumimoji="1" lang="ja-JP" altLang="en-US" sz="2000"/>
                <a:t>というエフェクトを使うと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画像のような動画になりました。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白黒のような映像になります。</a:t>
              </a:r>
              <a:endParaRPr kumimoji="1" lang="en-US" altLang="ja-JP" sz="2000" dirty="0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7B77549C-4EA3-EB46-8E19-903B2FE4FFFD}"/>
                </a:ext>
              </a:extLst>
            </p:cNvPr>
            <p:cNvSpPr txBox="1"/>
            <p:nvPr/>
          </p:nvSpPr>
          <p:spPr>
            <a:xfrm>
              <a:off x="3598561" y="878422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7B458AA-D086-8D4A-ACA2-765D588CC6DF}"/>
                </a:ext>
              </a:extLst>
            </p:cNvPr>
            <p:cNvSpPr txBox="1"/>
            <p:nvPr/>
          </p:nvSpPr>
          <p:spPr>
            <a:xfrm>
              <a:off x="5313886" y="287664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つか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6EA910F7-D7D9-5F4B-BFF7-CB466848DDD5}"/>
                </a:ext>
              </a:extLst>
            </p:cNvPr>
            <p:cNvSpPr txBox="1"/>
            <p:nvPr/>
          </p:nvSpPr>
          <p:spPr>
            <a:xfrm>
              <a:off x="3576101" y="1484978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えいぞう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D5AAC935-33FB-AB42-A0C5-C6EDD18A8C55}"/>
                </a:ext>
              </a:extLst>
            </p:cNvPr>
            <p:cNvSpPr txBox="1"/>
            <p:nvPr/>
          </p:nvSpPr>
          <p:spPr>
            <a:xfrm>
              <a:off x="2026409" y="1484978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しろくろ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17F24C4-B5AB-9740-B3D5-FFC3E1EAF749}"/>
                </a:ext>
              </a:extLst>
            </p:cNvPr>
            <p:cNvSpPr txBox="1"/>
            <p:nvPr/>
          </p:nvSpPr>
          <p:spPr>
            <a:xfrm>
              <a:off x="2098078" y="878422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がぞう</a:t>
              </a:r>
            </a:p>
          </p:txBody>
        </p:sp>
      </p:grpSp>
      <p:sp>
        <p:nvSpPr>
          <p:cNvPr id="16" name="タイトル 2">
            <a:extLst>
              <a:ext uri="{FF2B5EF4-FFF2-40B4-BE49-F238E27FC236}">
                <a16:creationId xmlns:a16="http://schemas.microsoft.com/office/drawing/2014/main" id="{56025CCD-D5A3-A343-BD66-F406E40AE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9" y="170780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エフェクトの種類の紹介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3C5DB66-98D4-6443-9537-060F378A3D2F}"/>
              </a:ext>
            </a:extLst>
          </p:cNvPr>
          <p:cNvSpPr txBox="1"/>
          <p:nvPr/>
        </p:nvSpPr>
        <p:spPr>
          <a:xfrm>
            <a:off x="1724372" y="125129"/>
            <a:ext cx="103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しゅるい　　　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695E39B-A91B-4B45-A4B2-542A6E7DB9C8}"/>
              </a:ext>
            </a:extLst>
          </p:cNvPr>
          <p:cNvSpPr txBox="1"/>
          <p:nvPr/>
        </p:nvSpPr>
        <p:spPr>
          <a:xfrm>
            <a:off x="2687754" y="125129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3705038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屋内, モニター, 座る, コンピュータ が含まれている画像&#10;&#10;自動的に生成された説明">
            <a:extLst>
              <a:ext uri="{FF2B5EF4-FFF2-40B4-BE49-F238E27FC236}">
                <a16:creationId xmlns:a16="http://schemas.microsoft.com/office/drawing/2014/main" id="{10FC3A5F-D07A-4B46-8719-C9EA60CC2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590" y="1701137"/>
            <a:ext cx="7244202" cy="4033287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58FDF27-16AE-AE4D-8B4A-348F6A84C825}"/>
              </a:ext>
            </a:extLst>
          </p:cNvPr>
          <p:cNvGrpSpPr/>
          <p:nvPr/>
        </p:nvGrpSpPr>
        <p:grpSpPr>
          <a:xfrm>
            <a:off x="1931782" y="974055"/>
            <a:ext cx="5570756" cy="630942"/>
            <a:chOff x="257244" y="426720"/>
            <a:chExt cx="5570756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57244" y="426720"/>
              <a:ext cx="5570756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万華鏡</a:t>
              </a:r>
              <a:r>
                <a:rPr kumimoji="1" lang="ja-JP" altLang="en-US" sz="2000"/>
                <a:t>を入れてみると画像のようになります。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873501D0-683A-944D-859B-0A1CBF58DEE2}"/>
                </a:ext>
              </a:extLst>
            </p:cNvPr>
            <p:cNvSpPr txBox="1"/>
            <p:nvPr/>
          </p:nvSpPr>
          <p:spPr>
            <a:xfrm>
              <a:off x="2794398" y="499579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がぞう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CF4473C-CACB-5142-9B6E-058AD69B404C}"/>
                </a:ext>
              </a:extLst>
            </p:cNvPr>
            <p:cNvSpPr txBox="1"/>
            <p:nvPr/>
          </p:nvSpPr>
          <p:spPr>
            <a:xfrm>
              <a:off x="1334491" y="499579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F835D6E-33DA-BF49-9826-C86841973763}"/>
                </a:ext>
              </a:extLst>
            </p:cNvPr>
            <p:cNvSpPr txBox="1"/>
            <p:nvPr/>
          </p:nvSpPr>
          <p:spPr>
            <a:xfrm>
              <a:off x="294575" y="499579"/>
              <a:ext cx="10310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まんげきょう</a:t>
              </a:r>
            </a:p>
          </p:txBody>
        </p:sp>
      </p:grpSp>
      <p:pic>
        <p:nvPicPr>
          <p:cNvPr id="20" name="図 19">
            <a:extLst>
              <a:ext uri="{FF2B5EF4-FFF2-40B4-BE49-F238E27FC236}">
                <a16:creationId xmlns:a16="http://schemas.microsoft.com/office/drawing/2014/main" id="{A39531BE-71D1-4B46-93BD-2C54BA243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1782" y="4754181"/>
            <a:ext cx="1090465" cy="1847439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E6A566B-4E2D-534D-A9B4-82E15CD0542F}"/>
              </a:ext>
            </a:extLst>
          </p:cNvPr>
          <p:cNvGrpSpPr/>
          <p:nvPr/>
        </p:nvGrpSpPr>
        <p:grpSpPr>
          <a:xfrm>
            <a:off x="3551514" y="5545815"/>
            <a:ext cx="3589470" cy="1055805"/>
            <a:chOff x="2966711" y="1632320"/>
            <a:chExt cx="3589470" cy="1055805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36ABC655-EC75-C64F-A6C4-6E376741874D}"/>
                </a:ext>
              </a:extLst>
            </p:cNvPr>
            <p:cNvGrpSpPr/>
            <p:nvPr/>
          </p:nvGrpSpPr>
          <p:grpSpPr>
            <a:xfrm>
              <a:off x="2966711" y="1632320"/>
              <a:ext cx="3589470" cy="1055805"/>
              <a:chOff x="1577634" y="5113082"/>
              <a:chExt cx="7853119" cy="1523412"/>
            </a:xfrm>
          </p:grpSpPr>
          <p:sp>
            <p:nvSpPr>
              <p:cNvPr id="22" name="吹き出し: 角を丸めた四角形 60">
                <a:extLst>
                  <a:ext uri="{FF2B5EF4-FFF2-40B4-BE49-F238E27FC236}">
                    <a16:creationId xmlns:a16="http://schemas.microsoft.com/office/drawing/2014/main" id="{95A34D3A-AB3D-F64C-9EE8-194C2D9407F2}"/>
                  </a:ext>
                </a:extLst>
              </p:cNvPr>
              <p:cNvSpPr/>
              <p:nvPr/>
            </p:nvSpPr>
            <p:spPr>
              <a:xfrm>
                <a:off x="1577634" y="5113082"/>
                <a:ext cx="7429958" cy="1073583"/>
              </a:xfrm>
              <a:prstGeom prst="wedgeRoundRectCallout">
                <a:avLst>
                  <a:gd name="adj1" fmla="val -55609"/>
                  <a:gd name="adj2" fmla="val -1448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2407A423-A45F-EC4F-AD0E-0E5D5BF4E883}"/>
                  </a:ext>
                </a:extLst>
              </p:cNvPr>
              <p:cNvSpPr txBox="1"/>
              <p:nvPr/>
            </p:nvSpPr>
            <p:spPr>
              <a:xfrm>
                <a:off x="1686158" y="5171003"/>
                <a:ext cx="7744595" cy="14654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万華鏡を覗いているみたいだね！</a:t>
                </a:r>
                <a:endParaRPr kumimoji="1" lang="en-US" altLang="ja-JP" sz="1600" dirty="0"/>
              </a:p>
            </p:txBody>
          </p:sp>
        </p:grp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5E4626F-DCC1-AA4E-BFB1-46CB178B6701}"/>
                </a:ext>
              </a:extLst>
            </p:cNvPr>
            <p:cNvSpPr txBox="1"/>
            <p:nvPr/>
          </p:nvSpPr>
          <p:spPr>
            <a:xfrm>
              <a:off x="3005023" y="1705002"/>
              <a:ext cx="87716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まんげきょう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AA2DE79-BCC9-8C41-87A5-4E76C788BCF2}"/>
                </a:ext>
              </a:extLst>
            </p:cNvPr>
            <p:cNvSpPr txBox="1"/>
            <p:nvPr/>
          </p:nvSpPr>
          <p:spPr>
            <a:xfrm>
              <a:off x="3852281" y="1705002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のぞ</a:t>
              </a:r>
            </a:p>
          </p:txBody>
        </p:sp>
      </p:grpSp>
      <p:sp>
        <p:nvSpPr>
          <p:cNvPr id="15" name="タイトル 2">
            <a:extLst>
              <a:ext uri="{FF2B5EF4-FFF2-40B4-BE49-F238E27FC236}">
                <a16:creationId xmlns:a16="http://schemas.microsoft.com/office/drawing/2014/main" id="{AA9C7733-07EF-2A42-98FF-8E2DC8890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9" y="170780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エフェクトの種類の紹介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5DE848E-12E2-C64F-8854-E2F9F6F3C878}"/>
              </a:ext>
            </a:extLst>
          </p:cNvPr>
          <p:cNvSpPr txBox="1"/>
          <p:nvPr/>
        </p:nvSpPr>
        <p:spPr>
          <a:xfrm>
            <a:off x="1724372" y="125129"/>
            <a:ext cx="103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しゅるい　　　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C280560-4DF5-494E-9F9D-B294B680DA98}"/>
              </a:ext>
            </a:extLst>
          </p:cNvPr>
          <p:cNvSpPr txBox="1"/>
          <p:nvPr/>
        </p:nvSpPr>
        <p:spPr>
          <a:xfrm>
            <a:off x="2687754" y="125129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44936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屋内, モニター, スクリーンショット, 座る が含まれている画像&#10;&#10;自動的に生成された説明">
            <a:extLst>
              <a:ext uri="{FF2B5EF4-FFF2-40B4-BE49-F238E27FC236}">
                <a16:creationId xmlns:a16="http://schemas.microsoft.com/office/drawing/2014/main" id="{C2C6EEC7-41C6-7C4F-9F17-B456DA3F3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50" y="2578647"/>
            <a:ext cx="7541275" cy="418532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F263819-CC88-C743-8079-44F512107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3848" y="4892453"/>
            <a:ext cx="1062095" cy="169256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709BC3B-8AD8-0D40-ACF2-9387EF35AEE6}"/>
              </a:ext>
            </a:extLst>
          </p:cNvPr>
          <p:cNvGrpSpPr/>
          <p:nvPr/>
        </p:nvGrpSpPr>
        <p:grpSpPr>
          <a:xfrm>
            <a:off x="2120353" y="670286"/>
            <a:ext cx="5057795" cy="1862048"/>
            <a:chOff x="1732693" y="104083"/>
            <a:chExt cx="5057795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732693" y="104083"/>
              <a:ext cx="5057795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ディスコ</a:t>
              </a:r>
              <a:r>
                <a:rPr kumimoji="1" lang="ja-JP" altLang="en-US" sz="2000"/>
                <a:t>というエフェクトを入れると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画像のようになります。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キラキラしたエフェクトがかかりました。</a:t>
              </a:r>
              <a:endParaRPr kumimoji="1" lang="en-US" altLang="ja-JP" sz="2000" dirty="0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E3CDA5F-02BF-F247-8791-B33CB3B48692}"/>
                </a:ext>
              </a:extLst>
            </p:cNvPr>
            <p:cNvSpPr txBox="1"/>
            <p:nvPr/>
          </p:nvSpPr>
          <p:spPr>
            <a:xfrm>
              <a:off x="1758436" y="792573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がぞう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56FD84C2-0855-B646-A062-8D0DBBF9AE8A}"/>
                </a:ext>
              </a:extLst>
            </p:cNvPr>
            <p:cNvSpPr txBox="1"/>
            <p:nvPr/>
          </p:nvSpPr>
          <p:spPr>
            <a:xfrm>
              <a:off x="5081167" y="187205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B4B81CC-1367-8B42-B29C-F073932508B7}"/>
              </a:ext>
            </a:extLst>
          </p:cNvPr>
          <p:cNvGrpSpPr/>
          <p:nvPr/>
        </p:nvGrpSpPr>
        <p:grpSpPr>
          <a:xfrm>
            <a:off x="3819634" y="5567521"/>
            <a:ext cx="3970326" cy="620193"/>
            <a:chOff x="4000190" y="1638855"/>
            <a:chExt cx="3970326" cy="620193"/>
          </a:xfrm>
        </p:grpSpPr>
        <p:sp>
          <p:nvSpPr>
            <p:cNvPr id="5" name="吹き出し: 角を丸めた四角形 19">
              <a:extLst>
                <a:ext uri="{FF2B5EF4-FFF2-40B4-BE49-F238E27FC236}">
                  <a16:creationId xmlns:a16="http://schemas.microsoft.com/office/drawing/2014/main" id="{746D6183-A601-AC4A-AF6A-25BEA7A1F00F}"/>
                </a:ext>
              </a:extLst>
            </p:cNvPr>
            <p:cNvSpPr/>
            <p:nvPr/>
          </p:nvSpPr>
          <p:spPr>
            <a:xfrm>
              <a:off x="4000190" y="1673215"/>
              <a:ext cx="3723350" cy="585833"/>
            </a:xfrm>
            <a:prstGeom prst="wedgeRoundRectCallout">
              <a:avLst>
                <a:gd name="adj1" fmla="val 55610"/>
                <a:gd name="adj2" fmla="val -2031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8B218BE2-4F26-D84D-8F07-4E361F6A41E5}"/>
                </a:ext>
              </a:extLst>
            </p:cNvPr>
            <p:cNvSpPr txBox="1"/>
            <p:nvPr/>
          </p:nvSpPr>
          <p:spPr>
            <a:xfrm>
              <a:off x="4261591" y="1638855"/>
              <a:ext cx="37089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見応えのある動画になったね！</a:t>
              </a:r>
              <a:endParaRPr kumimoji="1" lang="en-US" altLang="ja-JP" sz="1600" dirty="0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C4B52E1-A502-FE4C-9C9F-C69588E96426}"/>
                </a:ext>
              </a:extLst>
            </p:cNvPr>
            <p:cNvSpPr txBox="1"/>
            <p:nvPr/>
          </p:nvSpPr>
          <p:spPr>
            <a:xfrm>
              <a:off x="5435267" y="1679265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C783BD5B-06B3-8049-8925-E2ACFE5D6D6C}"/>
                </a:ext>
              </a:extLst>
            </p:cNvPr>
            <p:cNvSpPr txBox="1"/>
            <p:nvPr/>
          </p:nvSpPr>
          <p:spPr>
            <a:xfrm>
              <a:off x="4268070" y="1679265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みごた</a:t>
              </a:r>
            </a:p>
          </p:txBody>
        </p:sp>
      </p:grpSp>
      <p:sp>
        <p:nvSpPr>
          <p:cNvPr id="15" name="タイトル 2">
            <a:extLst>
              <a:ext uri="{FF2B5EF4-FFF2-40B4-BE49-F238E27FC236}">
                <a16:creationId xmlns:a16="http://schemas.microsoft.com/office/drawing/2014/main" id="{643CE846-8822-294B-88B6-7444EF3F4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9" y="170780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エフェクトの種類の紹介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602D6BC-B1C4-ED49-A098-E4E96C980E6A}"/>
              </a:ext>
            </a:extLst>
          </p:cNvPr>
          <p:cNvSpPr txBox="1"/>
          <p:nvPr/>
        </p:nvSpPr>
        <p:spPr>
          <a:xfrm>
            <a:off x="1724372" y="125129"/>
            <a:ext cx="103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しゅるい　　　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50C69C9-E597-C947-B0BF-5049D63F39C0}"/>
              </a:ext>
            </a:extLst>
          </p:cNvPr>
          <p:cNvSpPr txBox="1"/>
          <p:nvPr/>
        </p:nvSpPr>
        <p:spPr>
          <a:xfrm>
            <a:off x="2687754" y="125129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567186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レビゲームの画面のスクリーンショット&#10;&#10;中程度の精度で自動的に生成された説明">
            <a:extLst>
              <a:ext uri="{FF2B5EF4-FFF2-40B4-BE49-F238E27FC236}">
                <a16:creationId xmlns:a16="http://schemas.microsoft.com/office/drawing/2014/main" id="{DDC1E7D0-C591-B045-819B-D4314F0C7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394" y="2521640"/>
            <a:ext cx="7249886" cy="403771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1855978-764D-3B40-A67D-5492F154DEEB}"/>
              </a:ext>
            </a:extLst>
          </p:cNvPr>
          <p:cNvGrpSpPr/>
          <p:nvPr/>
        </p:nvGrpSpPr>
        <p:grpSpPr>
          <a:xfrm>
            <a:off x="2371910" y="1102244"/>
            <a:ext cx="4544834" cy="1246495"/>
            <a:chOff x="2179078" y="440435"/>
            <a:chExt cx="4544834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179078" y="440435"/>
              <a:ext cx="4544834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ウィール</a:t>
              </a:r>
              <a:r>
                <a:rPr kumimoji="1" lang="ja-JP" altLang="en-US" sz="2000"/>
                <a:t>というエフェクトを入れると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画像のようになります。</a:t>
              </a: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6A8520A8-7A3A-224C-B9CE-A0F670E624CB}"/>
                </a:ext>
              </a:extLst>
            </p:cNvPr>
            <p:cNvSpPr txBox="1"/>
            <p:nvPr/>
          </p:nvSpPr>
          <p:spPr>
            <a:xfrm>
              <a:off x="2190698" y="1138414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がぞう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D405F480-2F14-144B-B295-EF76AEF66DCE}"/>
                </a:ext>
              </a:extLst>
            </p:cNvPr>
            <p:cNvSpPr txBox="1"/>
            <p:nvPr/>
          </p:nvSpPr>
          <p:spPr>
            <a:xfrm>
              <a:off x="5493350" y="537407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</a:t>
              </a:r>
            </a:p>
          </p:txBody>
        </p:sp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5196F6F6-1601-0542-B970-DDBF09AD3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969" y="5208779"/>
            <a:ext cx="1553755" cy="1179357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C361A6D-0F3F-5849-A848-A3ACC43CBC08}"/>
              </a:ext>
            </a:extLst>
          </p:cNvPr>
          <p:cNvGrpSpPr/>
          <p:nvPr/>
        </p:nvGrpSpPr>
        <p:grpSpPr>
          <a:xfrm>
            <a:off x="2590569" y="5179011"/>
            <a:ext cx="3803833" cy="942218"/>
            <a:chOff x="3773326" y="1630196"/>
            <a:chExt cx="3803833" cy="942218"/>
          </a:xfrm>
        </p:grpSpPr>
        <p:sp>
          <p:nvSpPr>
            <p:cNvPr id="13" name="吹き出し: 角を丸めた四角形 54">
              <a:extLst>
                <a:ext uri="{FF2B5EF4-FFF2-40B4-BE49-F238E27FC236}">
                  <a16:creationId xmlns:a16="http://schemas.microsoft.com/office/drawing/2014/main" id="{79FFEB36-8EF7-9F45-86AF-348998D77830}"/>
                </a:ext>
              </a:extLst>
            </p:cNvPr>
            <p:cNvSpPr/>
            <p:nvPr/>
          </p:nvSpPr>
          <p:spPr>
            <a:xfrm>
              <a:off x="3773326" y="1630196"/>
              <a:ext cx="3803833" cy="942218"/>
            </a:xfrm>
            <a:prstGeom prst="wedgeRoundRectCallout">
              <a:avLst>
                <a:gd name="adj1" fmla="val -60429"/>
                <a:gd name="adj2" fmla="val 2346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CC309A74-F2D0-734A-828C-AC3651137276}"/>
                </a:ext>
              </a:extLst>
            </p:cNvPr>
            <p:cNvSpPr txBox="1"/>
            <p:nvPr/>
          </p:nvSpPr>
          <p:spPr>
            <a:xfrm>
              <a:off x="4012895" y="1848319"/>
              <a:ext cx="33257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動画全体が歪んだように見えるね。</a:t>
              </a:r>
              <a:endParaRPr kumimoji="1" lang="en-US" altLang="ja-JP" sz="1600" dirty="0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710AEB54-F142-D940-9ACC-E322BA560AFF}"/>
                </a:ext>
              </a:extLst>
            </p:cNvPr>
            <p:cNvSpPr txBox="1"/>
            <p:nvPr/>
          </p:nvSpPr>
          <p:spPr>
            <a:xfrm>
              <a:off x="4012895" y="1891474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どうがぜんたい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32342358-0CA7-7F49-8B43-93598AB370BE}"/>
                </a:ext>
              </a:extLst>
            </p:cNvPr>
            <p:cNvSpPr txBox="1"/>
            <p:nvPr/>
          </p:nvSpPr>
          <p:spPr>
            <a:xfrm>
              <a:off x="5034406" y="1891474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ゆが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1FBCF27C-2000-C64C-84EE-54886F99C289}"/>
                </a:ext>
              </a:extLst>
            </p:cNvPr>
            <p:cNvSpPr txBox="1"/>
            <p:nvPr/>
          </p:nvSpPr>
          <p:spPr>
            <a:xfrm>
              <a:off x="6270863" y="1891474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み</a:t>
              </a:r>
            </a:p>
          </p:txBody>
        </p:sp>
      </p:grpSp>
      <p:sp>
        <p:nvSpPr>
          <p:cNvPr id="18" name="タイトル 2">
            <a:extLst>
              <a:ext uri="{FF2B5EF4-FFF2-40B4-BE49-F238E27FC236}">
                <a16:creationId xmlns:a16="http://schemas.microsoft.com/office/drawing/2014/main" id="{87A47374-22C5-2F4D-806B-FB9ECB4CF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9" y="170780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エフェクトの種類の紹介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8147F51-4F07-3F44-97D5-695D4F25E1B4}"/>
              </a:ext>
            </a:extLst>
          </p:cNvPr>
          <p:cNvSpPr txBox="1"/>
          <p:nvPr/>
        </p:nvSpPr>
        <p:spPr>
          <a:xfrm>
            <a:off x="1724372" y="125129"/>
            <a:ext cx="103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しゅるい　　　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3A0A35A-BADF-0349-BA26-0FDAC87BD624}"/>
              </a:ext>
            </a:extLst>
          </p:cNvPr>
          <p:cNvSpPr txBox="1"/>
          <p:nvPr/>
        </p:nvSpPr>
        <p:spPr>
          <a:xfrm>
            <a:off x="2687754" y="125129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3961808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ィカル ユーザー インターフェイス, アプリケーション, Web サイト&#10;&#10;自動的に生成された説明">
            <a:extLst>
              <a:ext uri="{FF2B5EF4-FFF2-40B4-BE49-F238E27FC236}">
                <a16:creationId xmlns:a16="http://schemas.microsoft.com/office/drawing/2014/main" id="{5CB9CE4C-46A9-7849-BF4D-7D0253108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918" y="2594727"/>
            <a:ext cx="7122160" cy="394002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E482479-7C4D-604B-81EF-5ADC598E0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03" y="4564742"/>
            <a:ext cx="1211823" cy="2053041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928491C-9E7A-4043-B6B9-8FADAE452B9C}"/>
              </a:ext>
            </a:extLst>
          </p:cNvPr>
          <p:cNvGrpSpPr/>
          <p:nvPr/>
        </p:nvGrpSpPr>
        <p:grpSpPr>
          <a:xfrm>
            <a:off x="1928350" y="717975"/>
            <a:ext cx="5827236" cy="1862048"/>
            <a:chOff x="1707826" y="-48011"/>
            <a:chExt cx="5827236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707826" y="-48011"/>
              <a:ext cx="5827236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チャコール</a:t>
              </a:r>
              <a:r>
                <a:rPr kumimoji="1" lang="ja-JP" altLang="en-US" sz="2000"/>
                <a:t>というエフェクトを入れると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画像のようになります。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スケッチのようなタッチの動画にしてくれます。</a:t>
              </a:r>
              <a:endParaRPr kumimoji="1" lang="en-US" altLang="ja-JP" sz="2000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9861448-5E6D-3847-AF11-76845D830B2D}"/>
                </a:ext>
              </a:extLst>
            </p:cNvPr>
            <p:cNvSpPr txBox="1"/>
            <p:nvPr/>
          </p:nvSpPr>
          <p:spPr>
            <a:xfrm>
              <a:off x="1719363" y="627564"/>
              <a:ext cx="74892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/>
                <a:t>がぞう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03085102-3926-CE4F-B2C6-76E3C3375257}"/>
                </a:ext>
              </a:extLst>
            </p:cNvPr>
            <p:cNvSpPr txBox="1"/>
            <p:nvPr/>
          </p:nvSpPr>
          <p:spPr>
            <a:xfrm>
              <a:off x="5283428" y="3939"/>
              <a:ext cx="32573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/>
                <a:t>い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F411A0A-07B1-F645-ABC2-C468DBD44302}"/>
                </a:ext>
              </a:extLst>
            </p:cNvPr>
            <p:cNvSpPr txBox="1"/>
            <p:nvPr/>
          </p:nvSpPr>
          <p:spPr>
            <a:xfrm>
              <a:off x="4810998" y="1271721"/>
              <a:ext cx="6078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A39770E-3DB7-5944-9F39-685A6B59B0CD}"/>
              </a:ext>
            </a:extLst>
          </p:cNvPr>
          <p:cNvGrpSpPr/>
          <p:nvPr/>
        </p:nvGrpSpPr>
        <p:grpSpPr>
          <a:xfrm>
            <a:off x="1883697" y="5214254"/>
            <a:ext cx="3231230" cy="744050"/>
            <a:chOff x="1519674" y="1750126"/>
            <a:chExt cx="3231230" cy="744050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2A0C6077-D598-7D4B-8E56-14F697FA4D7B}"/>
                </a:ext>
              </a:extLst>
            </p:cNvPr>
            <p:cNvGrpSpPr/>
            <p:nvPr/>
          </p:nvGrpSpPr>
          <p:grpSpPr>
            <a:xfrm>
              <a:off x="1519674" y="1750126"/>
              <a:ext cx="3231230" cy="744050"/>
              <a:chOff x="1577634" y="5113082"/>
              <a:chExt cx="7853119" cy="1073583"/>
            </a:xfrm>
          </p:grpSpPr>
          <p:sp>
            <p:nvSpPr>
              <p:cNvPr id="9" name="吹き出し: 角を丸めた四角形 60">
                <a:extLst>
                  <a:ext uri="{FF2B5EF4-FFF2-40B4-BE49-F238E27FC236}">
                    <a16:creationId xmlns:a16="http://schemas.microsoft.com/office/drawing/2014/main" id="{373368FF-78F3-694B-9AA3-E68E227FD932}"/>
                  </a:ext>
                </a:extLst>
              </p:cNvPr>
              <p:cNvSpPr/>
              <p:nvPr/>
            </p:nvSpPr>
            <p:spPr>
              <a:xfrm>
                <a:off x="1577634" y="5113082"/>
                <a:ext cx="7429958" cy="1073583"/>
              </a:xfrm>
              <a:prstGeom prst="wedgeRoundRectCallout">
                <a:avLst>
                  <a:gd name="adj1" fmla="val -55609"/>
                  <a:gd name="adj2" fmla="val -1448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CFD42F1-4A5E-0448-999D-820086D9A482}"/>
                  </a:ext>
                </a:extLst>
              </p:cNvPr>
              <p:cNvSpPr txBox="1"/>
              <p:nvPr/>
            </p:nvSpPr>
            <p:spPr>
              <a:xfrm>
                <a:off x="1686158" y="5171003"/>
                <a:ext cx="7744595" cy="7549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イラスト風の動画になったね！</a:t>
                </a:r>
                <a:endParaRPr kumimoji="1" lang="en-US" altLang="ja-JP" sz="1600" dirty="0"/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0BD9F78F-7808-4C4A-8E08-F19E27CD3000}"/>
                </a:ext>
              </a:extLst>
            </p:cNvPr>
            <p:cNvSpPr txBox="1"/>
            <p:nvPr/>
          </p:nvSpPr>
          <p:spPr>
            <a:xfrm>
              <a:off x="2783990" y="1814037"/>
              <a:ext cx="6078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97C0095-16D1-9C40-9BBB-301C9D026A1A}"/>
                </a:ext>
              </a:extLst>
            </p:cNvPr>
            <p:cNvSpPr txBox="1"/>
            <p:nvPr/>
          </p:nvSpPr>
          <p:spPr>
            <a:xfrm>
              <a:off x="2336233" y="1814037"/>
              <a:ext cx="47853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/>
                <a:t>ふう</a:t>
              </a:r>
            </a:p>
          </p:txBody>
        </p:sp>
      </p:grpSp>
      <p:sp>
        <p:nvSpPr>
          <p:cNvPr id="20" name="タイトル 2">
            <a:extLst>
              <a:ext uri="{FF2B5EF4-FFF2-40B4-BE49-F238E27FC236}">
                <a16:creationId xmlns:a16="http://schemas.microsoft.com/office/drawing/2014/main" id="{E27372E4-0FC9-9148-B110-A019F6F65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9" y="170780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エフェクトの種類の紹介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7A86945-718D-1B40-8F23-A67E528B5B6E}"/>
              </a:ext>
            </a:extLst>
          </p:cNvPr>
          <p:cNvSpPr txBox="1"/>
          <p:nvPr/>
        </p:nvSpPr>
        <p:spPr>
          <a:xfrm>
            <a:off x="1724372" y="125129"/>
            <a:ext cx="103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しゅるい　　　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1215D17-5DF0-834C-BA45-0A07828EEF30}"/>
              </a:ext>
            </a:extLst>
          </p:cNvPr>
          <p:cNvSpPr txBox="1"/>
          <p:nvPr/>
        </p:nvSpPr>
        <p:spPr>
          <a:xfrm>
            <a:off x="2687754" y="125129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3605762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コンピューターのスクリーンショット&#10;&#10;自動的に生成された説明">
            <a:extLst>
              <a:ext uri="{FF2B5EF4-FFF2-40B4-BE49-F238E27FC236}">
                <a16:creationId xmlns:a16="http://schemas.microsoft.com/office/drawing/2014/main" id="{6412716F-66A1-7B42-91F0-F027D3CE8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013" y="2303785"/>
            <a:ext cx="7292720" cy="4052699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FE582EC-B5F6-9542-AD16-5708CA922387}"/>
              </a:ext>
            </a:extLst>
          </p:cNvPr>
          <p:cNvGrpSpPr/>
          <p:nvPr/>
        </p:nvGrpSpPr>
        <p:grpSpPr>
          <a:xfrm>
            <a:off x="2426255" y="929120"/>
            <a:ext cx="4291489" cy="1246495"/>
            <a:chOff x="2424687" y="169325"/>
            <a:chExt cx="4291489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27823" y="169325"/>
              <a:ext cx="4288353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バブル</a:t>
              </a:r>
              <a:r>
                <a:rPr kumimoji="1" lang="ja-JP" altLang="en-US" sz="2000"/>
                <a:t>というエフェクトを入れると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画像のようになります。</a:t>
              </a:r>
              <a:endParaRPr kumimoji="1" lang="en-US" altLang="ja-JP" sz="2000" dirty="0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E09FBD67-F3C7-1F48-95F1-5C9895D8A46D}"/>
                </a:ext>
              </a:extLst>
            </p:cNvPr>
            <p:cNvSpPr txBox="1"/>
            <p:nvPr/>
          </p:nvSpPr>
          <p:spPr>
            <a:xfrm>
              <a:off x="2424687" y="841626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がぞう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BAA7679A-F0CF-294F-B797-8F58867E8C99}"/>
                </a:ext>
              </a:extLst>
            </p:cNvPr>
            <p:cNvSpPr txBox="1"/>
            <p:nvPr/>
          </p:nvSpPr>
          <p:spPr>
            <a:xfrm>
              <a:off x="5531693" y="170942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</a:t>
              </a:r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5E2D76DE-D199-BE46-BA0D-74ED6A485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4788" y="5005675"/>
            <a:ext cx="1062095" cy="1692565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96D7FB7-2B06-264A-8254-156838F47D0D}"/>
              </a:ext>
            </a:extLst>
          </p:cNvPr>
          <p:cNvGrpSpPr/>
          <p:nvPr/>
        </p:nvGrpSpPr>
        <p:grpSpPr>
          <a:xfrm>
            <a:off x="3154328" y="5407991"/>
            <a:ext cx="3723350" cy="1015663"/>
            <a:chOff x="1727197" y="1722224"/>
            <a:chExt cx="3723350" cy="101566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5BD52636-4A6E-584A-94ED-C9B962F8F947}"/>
                </a:ext>
              </a:extLst>
            </p:cNvPr>
            <p:cNvGrpSpPr/>
            <p:nvPr/>
          </p:nvGrpSpPr>
          <p:grpSpPr>
            <a:xfrm>
              <a:off x="1727197" y="1722224"/>
              <a:ext cx="3723350" cy="1015663"/>
              <a:chOff x="4000190" y="1649995"/>
              <a:chExt cx="3723350" cy="1015663"/>
            </a:xfrm>
          </p:grpSpPr>
          <p:sp>
            <p:nvSpPr>
              <p:cNvPr id="17" name="吹き出し: 角を丸めた四角形 19">
                <a:extLst>
                  <a:ext uri="{FF2B5EF4-FFF2-40B4-BE49-F238E27FC236}">
                    <a16:creationId xmlns:a16="http://schemas.microsoft.com/office/drawing/2014/main" id="{57AB8587-6124-0045-81CB-03E570D33512}"/>
                  </a:ext>
                </a:extLst>
              </p:cNvPr>
              <p:cNvSpPr/>
              <p:nvPr/>
            </p:nvSpPr>
            <p:spPr>
              <a:xfrm>
                <a:off x="4000190" y="1673215"/>
                <a:ext cx="3723350" cy="992443"/>
              </a:xfrm>
              <a:prstGeom prst="wedgeRoundRectCallout">
                <a:avLst>
                  <a:gd name="adj1" fmla="val 55610"/>
                  <a:gd name="adj2" fmla="val -2031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4072B88F-FDFB-D445-893A-83C7620E702B}"/>
                  </a:ext>
                </a:extLst>
              </p:cNvPr>
              <p:cNvSpPr txBox="1"/>
              <p:nvPr/>
            </p:nvSpPr>
            <p:spPr>
              <a:xfrm>
                <a:off x="4014615" y="1649995"/>
                <a:ext cx="370892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動画の中に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シャボン玉のようなものがあるね！</a:t>
                </a:r>
                <a:endParaRPr kumimoji="1" lang="en-US" altLang="ja-JP" sz="1600" dirty="0"/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CDA7138-91E5-3145-A2C2-4C0272D4811B}"/>
                </a:ext>
              </a:extLst>
            </p:cNvPr>
            <p:cNvSpPr txBox="1"/>
            <p:nvPr/>
          </p:nvSpPr>
          <p:spPr>
            <a:xfrm>
              <a:off x="1764139" y="1764978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9E207A15-E672-9246-B91A-97D5846F22F1}"/>
                </a:ext>
              </a:extLst>
            </p:cNvPr>
            <p:cNvSpPr txBox="1"/>
            <p:nvPr/>
          </p:nvSpPr>
          <p:spPr>
            <a:xfrm>
              <a:off x="2317571" y="1764978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なか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DE9B2A84-E791-D64D-80EE-9DE50BB99111}"/>
                </a:ext>
              </a:extLst>
            </p:cNvPr>
            <p:cNvSpPr txBox="1"/>
            <p:nvPr/>
          </p:nvSpPr>
          <p:spPr>
            <a:xfrm>
              <a:off x="2525320" y="2258793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だま</a:t>
              </a:r>
            </a:p>
          </p:txBody>
        </p:sp>
      </p:grpSp>
      <p:sp>
        <p:nvSpPr>
          <p:cNvPr id="19" name="タイトル 2">
            <a:extLst>
              <a:ext uri="{FF2B5EF4-FFF2-40B4-BE49-F238E27FC236}">
                <a16:creationId xmlns:a16="http://schemas.microsoft.com/office/drawing/2014/main" id="{2404BF41-C429-AC49-8A7F-06D9299B9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9" y="170780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エフェクトの種類の紹介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C372846-6C29-3246-9739-E62E0371650D}"/>
              </a:ext>
            </a:extLst>
          </p:cNvPr>
          <p:cNvSpPr txBox="1"/>
          <p:nvPr/>
        </p:nvSpPr>
        <p:spPr>
          <a:xfrm>
            <a:off x="1724372" y="125129"/>
            <a:ext cx="103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しゅるい　　　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1781B0E-79FC-EC4C-9D09-D02AF745DFA1}"/>
              </a:ext>
            </a:extLst>
          </p:cNvPr>
          <p:cNvSpPr txBox="1"/>
          <p:nvPr/>
        </p:nvSpPr>
        <p:spPr>
          <a:xfrm>
            <a:off x="2687754" y="125129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472020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コンピューターのスクリーンショット&#10;&#10;自動的に生成された説明">
            <a:extLst>
              <a:ext uri="{FF2B5EF4-FFF2-40B4-BE49-F238E27FC236}">
                <a16:creationId xmlns:a16="http://schemas.microsoft.com/office/drawing/2014/main" id="{ADE3823D-7585-0D4B-87A9-EB0C61D48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71" y="2139313"/>
            <a:ext cx="7616858" cy="4106480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E5288E6-14B0-614E-B424-F99B67046617}"/>
              </a:ext>
            </a:extLst>
          </p:cNvPr>
          <p:cNvGrpSpPr/>
          <p:nvPr/>
        </p:nvGrpSpPr>
        <p:grpSpPr>
          <a:xfrm>
            <a:off x="2449084" y="794309"/>
            <a:ext cx="4031873" cy="1246495"/>
            <a:chOff x="2404096" y="219929"/>
            <a:chExt cx="4031873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04096" y="219929"/>
              <a:ext cx="4031873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星１</a:t>
              </a:r>
              <a:r>
                <a:rPr kumimoji="1" lang="ja-JP" altLang="en-US" sz="2000"/>
                <a:t>というエフェクトを入れると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画像のような動画になります。</a:t>
              </a:r>
              <a:endParaRPr kumimoji="1" lang="en-US" altLang="ja-JP" sz="2000" dirty="0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97A00896-680A-D546-96BA-9916E1BA6247}"/>
                </a:ext>
              </a:extLst>
            </p:cNvPr>
            <p:cNvSpPr txBox="1"/>
            <p:nvPr/>
          </p:nvSpPr>
          <p:spPr>
            <a:xfrm>
              <a:off x="3964141" y="892818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8F98446-A60B-C342-9B76-395B4A17641D}"/>
                </a:ext>
              </a:extLst>
            </p:cNvPr>
            <p:cNvSpPr txBox="1"/>
            <p:nvPr/>
          </p:nvSpPr>
          <p:spPr>
            <a:xfrm>
              <a:off x="2404096" y="892818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がぞう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F644A97-3893-B14A-9C0C-6BF400CCE2EE}"/>
                </a:ext>
              </a:extLst>
            </p:cNvPr>
            <p:cNvSpPr txBox="1"/>
            <p:nvPr/>
          </p:nvSpPr>
          <p:spPr>
            <a:xfrm>
              <a:off x="5240183" y="280855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274241BE-C0C3-3941-9B6A-F64E54890E0B}"/>
                </a:ext>
              </a:extLst>
            </p:cNvPr>
            <p:cNvSpPr txBox="1"/>
            <p:nvPr/>
          </p:nvSpPr>
          <p:spPr>
            <a:xfrm>
              <a:off x="2404096" y="280855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ほし</a:t>
              </a:r>
            </a:p>
          </p:txBody>
        </p:sp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9CA75276-E5DF-2B46-BFAF-1469EAA83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75" y="5010561"/>
            <a:ext cx="1090465" cy="184743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974B771-BE33-5B47-B585-DC131EE13F13}"/>
              </a:ext>
            </a:extLst>
          </p:cNvPr>
          <p:cNvGrpSpPr/>
          <p:nvPr/>
        </p:nvGrpSpPr>
        <p:grpSpPr>
          <a:xfrm>
            <a:off x="2029348" y="5643386"/>
            <a:ext cx="3705530" cy="1154315"/>
            <a:chOff x="3713148" y="1537328"/>
            <a:chExt cx="3705530" cy="1154315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055D603B-0365-2F4F-9067-D258B429BD32}"/>
                </a:ext>
              </a:extLst>
            </p:cNvPr>
            <p:cNvGrpSpPr/>
            <p:nvPr/>
          </p:nvGrpSpPr>
          <p:grpSpPr>
            <a:xfrm>
              <a:off x="3713148" y="1537328"/>
              <a:ext cx="3705530" cy="1154315"/>
              <a:chOff x="1577634" y="5113081"/>
              <a:chExt cx="9005849" cy="1665551"/>
            </a:xfrm>
          </p:grpSpPr>
          <p:sp>
            <p:nvSpPr>
              <p:cNvPr id="22" name="吹き出し: 角を丸めた四角形 60">
                <a:extLst>
                  <a:ext uri="{FF2B5EF4-FFF2-40B4-BE49-F238E27FC236}">
                    <a16:creationId xmlns:a16="http://schemas.microsoft.com/office/drawing/2014/main" id="{D0E5E17E-ABA5-ED48-B157-CF8E07C77196}"/>
                  </a:ext>
                </a:extLst>
              </p:cNvPr>
              <p:cNvSpPr/>
              <p:nvPr/>
            </p:nvSpPr>
            <p:spPr>
              <a:xfrm>
                <a:off x="1577634" y="5113081"/>
                <a:ext cx="8897325" cy="1665551"/>
              </a:xfrm>
              <a:prstGeom prst="wedgeRoundRectCallout">
                <a:avLst>
                  <a:gd name="adj1" fmla="val -55609"/>
                  <a:gd name="adj2" fmla="val -1448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EBF95B03-0889-4142-A145-746F567A564B}"/>
                  </a:ext>
                </a:extLst>
              </p:cNvPr>
              <p:cNvSpPr txBox="1"/>
              <p:nvPr/>
            </p:nvSpPr>
            <p:spPr>
              <a:xfrm>
                <a:off x="1686158" y="5171003"/>
                <a:ext cx="8897325" cy="14654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画面の端から星がキラキラ動くようなエフェクトだよ。</a:t>
                </a:r>
                <a:endParaRPr kumimoji="1" lang="en-US" altLang="ja-JP" sz="1600" dirty="0"/>
              </a:p>
            </p:txBody>
          </p:sp>
        </p:grp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4DFC992A-600F-9849-85E4-80105E14F645}"/>
                </a:ext>
              </a:extLst>
            </p:cNvPr>
            <p:cNvSpPr txBox="1"/>
            <p:nvPr/>
          </p:nvSpPr>
          <p:spPr>
            <a:xfrm>
              <a:off x="3757801" y="1632601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がめん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78C7E1E-67C7-C746-8DFC-E7BFC8B1B1CD}"/>
                </a:ext>
              </a:extLst>
            </p:cNvPr>
            <p:cNvSpPr txBox="1"/>
            <p:nvPr/>
          </p:nvSpPr>
          <p:spPr>
            <a:xfrm>
              <a:off x="4345283" y="1632601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はし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5AF83BBF-0F5B-B34F-8283-CEC9AE4EFFCA}"/>
                </a:ext>
              </a:extLst>
            </p:cNvPr>
            <p:cNvSpPr txBox="1"/>
            <p:nvPr/>
          </p:nvSpPr>
          <p:spPr>
            <a:xfrm>
              <a:off x="4965802" y="1624943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ほし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64B02F07-245C-534F-85CE-04A72A257B53}"/>
                </a:ext>
              </a:extLst>
            </p:cNvPr>
            <p:cNvSpPr txBox="1"/>
            <p:nvPr/>
          </p:nvSpPr>
          <p:spPr>
            <a:xfrm>
              <a:off x="6148821" y="1596710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うご</a:t>
              </a:r>
            </a:p>
          </p:txBody>
        </p:sp>
      </p:grpSp>
      <p:sp>
        <p:nvSpPr>
          <p:cNvPr id="21" name="タイトル 2">
            <a:extLst>
              <a:ext uri="{FF2B5EF4-FFF2-40B4-BE49-F238E27FC236}">
                <a16:creationId xmlns:a16="http://schemas.microsoft.com/office/drawing/2014/main" id="{FE9F79D5-AC7C-044A-8BCA-7A342D8F9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9" y="170780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エフェクトの種類の紹介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B1C13D2-AAE2-BC47-969A-4364729E4689}"/>
              </a:ext>
            </a:extLst>
          </p:cNvPr>
          <p:cNvSpPr txBox="1"/>
          <p:nvPr/>
        </p:nvSpPr>
        <p:spPr>
          <a:xfrm>
            <a:off x="1724372" y="125129"/>
            <a:ext cx="103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しゅるい　　　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06631C6-EA2E-CB46-B64C-DC97B2562D4D}"/>
              </a:ext>
            </a:extLst>
          </p:cNvPr>
          <p:cNvSpPr txBox="1"/>
          <p:nvPr/>
        </p:nvSpPr>
        <p:spPr>
          <a:xfrm>
            <a:off x="2687754" y="125129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13855957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2BB1553-773C-7241-BCC2-E10C0AF11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7505" y="1632302"/>
            <a:ext cx="4280791" cy="270907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ED3F1BE-D015-574F-83B6-8B7E7541F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66" y="4924371"/>
            <a:ext cx="1767960" cy="1341946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B8C838F-24F6-8841-A8DC-17BE763CD127}"/>
              </a:ext>
            </a:extLst>
          </p:cNvPr>
          <p:cNvGrpSpPr/>
          <p:nvPr/>
        </p:nvGrpSpPr>
        <p:grpSpPr>
          <a:xfrm>
            <a:off x="19958" y="1638246"/>
            <a:ext cx="5057795" cy="2054409"/>
            <a:chOff x="257244" y="426720"/>
            <a:chExt cx="5057795" cy="2054409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57244" y="426720"/>
              <a:ext cx="5057795" cy="2054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このほかにも</a:t>
              </a:r>
              <a:r>
                <a:rPr kumimoji="1" lang="en-US" altLang="ja-JP" sz="2000" dirty="0" err="1"/>
                <a:t>Filmora</a:t>
              </a:r>
              <a:r>
                <a:rPr kumimoji="1" lang="ja-JP" altLang="en-US" sz="2000"/>
                <a:t>にはたくさんの</a:t>
              </a: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エフェクト</a:t>
              </a:r>
              <a:r>
                <a:rPr kumimoji="1" lang="ja-JP" altLang="en-US" sz="2000"/>
                <a:t>が用意されています。</a:t>
              </a: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/>
                <a:t>一つずつ試してみると、</a:t>
              </a: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/>
                <a:t>どのようなエフェクトなのかわかります。</a:t>
              </a:r>
              <a:endParaRPr kumimoji="1" lang="en-US" altLang="ja-JP" sz="2000" dirty="0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81C48BF-F142-7A4C-B389-8FFA91432CFF}"/>
                </a:ext>
              </a:extLst>
            </p:cNvPr>
            <p:cNvSpPr txBox="1"/>
            <p:nvPr/>
          </p:nvSpPr>
          <p:spPr>
            <a:xfrm>
              <a:off x="1788864" y="568701"/>
              <a:ext cx="97289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フィモーラ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B93656A-BA6D-2B4B-A7E3-AD1CA963242E}"/>
                </a:ext>
              </a:extLst>
            </p:cNvPr>
            <p:cNvSpPr txBox="1"/>
            <p:nvPr/>
          </p:nvSpPr>
          <p:spPr>
            <a:xfrm>
              <a:off x="1886486" y="1013004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ようい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11C92819-F759-5549-B01F-6E236699DD94}"/>
                </a:ext>
              </a:extLst>
            </p:cNvPr>
            <p:cNvSpPr txBox="1"/>
            <p:nvPr/>
          </p:nvSpPr>
          <p:spPr>
            <a:xfrm>
              <a:off x="331673" y="1453924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ひと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65B7C77-6807-8A44-921B-284C6EF3BE74}"/>
                </a:ext>
              </a:extLst>
            </p:cNvPr>
            <p:cNvSpPr txBox="1"/>
            <p:nvPr/>
          </p:nvSpPr>
          <p:spPr>
            <a:xfrm>
              <a:off x="1277008" y="1453924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ため</a:t>
              </a: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430585D-A6A2-314A-AA3A-6706BC069BD3}"/>
              </a:ext>
            </a:extLst>
          </p:cNvPr>
          <p:cNvGrpSpPr/>
          <p:nvPr/>
        </p:nvGrpSpPr>
        <p:grpSpPr>
          <a:xfrm>
            <a:off x="2524475" y="4795974"/>
            <a:ext cx="2736074" cy="1292087"/>
            <a:chOff x="2090071" y="4589699"/>
            <a:chExt cx="2736074" cy="1292087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AAA78C4A-47DC-B042-B682-5BE08BD85B50}"/>
                </a:ext>
              </a:extLst>
            </p:cNvPr>
            <p:cNvGrpSpPr/>
            <p:nvPr/>
          </p:nvGrpSpPr>
          <p:grpSpPr>
            <a:xfrm>
              <a:off x="2090071" y="4589699"/>
              <a:ext cx="2736074" cy="1292087"/>
              <a:chOff x="1692506" y="3428999"/>
              <a:chExt cx="2736074" cy="1292087"/>
            </a:xfrm>
          </p:grpSpPr>
          <p:sp>
            <p:nvSpPr>
              <p:cNvPr id="9" name="吹き出し: 角を丸めた四角形 54">
                <a:extLst>
                  <a:ext uri="{FF2B5EF4-FFF2-40B4-BE49-F238E27FC236}">
                    <a16:creationId xmlns:a16="http://schemas.microsoft.com/office/drawing/2014/main" id="{968072B7-7708-C642-86CA-B6F87A4DF6DF}"/>
                  </a:ext>
                </a:extLst>
              </p:cNvPr>
              <p:cNvSpPr/>
              <p:nvPr/>
            </p:nvSpPr>
            <p:spPr>
              <a:xfrm>
                <a:off x="1692506" y="3428999"/>
                <a:ext cx="2587802" cy="1292087"/>
              </a:xfrm>
              <a:prstGeom prst="wedgeRoundRectCallout">
                <a:avLst>
                  <a:gd name="adj1" fmla="val -60429"/>
                  <a:gd name="adj2" fmla="val 2346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25EACE7-7BE3-8648-AD09-1BC4B010C736}"/>
                  </a:ext>
                </a:extLst>
              </p:cNvPr>
              <p:cNvSpPr txBox="1"/>
              <p:nvPr/>
            </p:nvSpPr>
            <p:spPr>
              <a:xfrm>
                <a:off x="1840778" y="3511165"/>
                <a:ext cx="258780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次は実際にエフェクトを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試してみよう！</a:t>
                </a:r>
                <a:endParaRPr kumimoji="1" lang="en-US" altLang="ja-JP" sz="1600" dirty="0"/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40CA4E19-BC61-C141-AB59-EFC42AE89242}"/>
                </a:ext>
              </a:extLst>
            </p:cNvPr>
            <p:cNvSpPr txBox="1"/>
            <p:nvPr/>
          </p:nvSpPr>
          <p:spPr>
            <a:xfrm>
              <a:off x="2238343" y="5208577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ため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3500721D-044D-5E46-8E09-F02D8082098E}"/>
                </a:ext>
              </a:extLst>
            </p:cNvPr>
            <p:cNvSpPr txBox="1"/>
            <p:nvPr/>
          </p:nvSpPr>
          <p:spPr>
            <a:xfrm>
              <a:off x="2206084" y="4718096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つぎ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4752A99B-91C8-C048-AAC2-CC776BA5C5CC}"/>
                </a:ext>
              </a:extLst>
            </p:cNvPr>
            <p:cNvSpPr txBox="1"/>
            <p:nvPr/>
          </p:nvSpPr>
          <p:spPr>
            <a:xfrm>
              <a:off x="2605441" y="4718096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じっさい</a:t>
              </a:r>
            </a:p>
          </p:txBody>
        </p:sp>
      </p:grpSp>
      <p:sp>
        <p:nvSpPr>
          <p:cNvPr id="17" name="タイトル 2">
            <a:extLst>
              <a:ext uri="{FF2B5EF4-FFF2-40B4-BE49-F238E27FC236}">
                <a16:creationId xmlns:a16="http://schemas.microsoft.com/office/drawing/2014/main" id="{44717BC9-317D-6442-BE29-627762AD6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9" y="170780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エフェクトの種類の紹介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87E6DA2-BAA3-174E-89FC-31997E71519E}"/>
              </a:ext>
            </a:extLst>
          </p:cNvPr>
          <p:cNvSpPr txBox="1"/>
          <p:nvPr/>
        </p:nvSpPr>
        <p:spPr>
          <a:xfrm>
            <a:off x="1724372" y="125129"/>
            <a:ext cx="103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しゅるい　　　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E41D2DE-3CB2-9F4D-AE9E-7FF8D28740AA}"/>
              </a:ext>
            </a:extLst>
          </p:cNvPr>
          <p:cNvSpPr txBox="1"/>
          <p:nvPr/>
        </p:nvSpPr>
        <p:spPr>
          <a:xfrm>
            <a:off x="2687754" y="125129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16652389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エフェクトを使って動画を作る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2613991" y="1353301"/>
            <a:ext cx="28777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つか　　　　どうが　　　　つく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15758CD7-84EE-3D4A-ADB0-1E3147AF5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6211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F271EF-8332-1149-BD28-ABBE29DB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74F118-F926-A446-895D-69F79A8EB08A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0A179DD-CF32-0440-B4E7-92F678806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96" y="3100181"/>
            <a:ext cx="2209800" cy="1790700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A890C7F-4AFD-0449-B7C5-7DAACF58F335}"/>
              </a:ext>
            </a:extLst>
          </p:cNvPr>
          <p:cNvGrpSpPr/>
          <p:nvPr/>
        </p:nvGrpSpPr>
        <p:grpSpPr>
          <a:xfrm>
            <a:off x="3315740" y="3100181"/>
            <a:ext cx="5536858" cy="2477601"/>
            <a:chOff x="3250095" y="1570077"/>
            <a:chExt cx="5237921" cy="247760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FD6192F-3C60-914D-A8E5-92DC4946F8CD}"/>
                </a:ext>
              </a:extLst>
            </p:cNvPr>
            <p:cNvSpPr txBox="1"/>
            <p:nvPr/>
          </p:nvSpPr>
          <p:spPr>
            <a:xfrm>
              <a:off x="3250095" y="1570077"/>
              <a:ext cx="5237921" cy="24776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dirty="0" err="1">
                  <a:latin typeface="Meiryo" panose="020B0604030504040204" pitchFamily="34" charset="-128"/>
                </a:rPr>
                <a:t>Filmora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を立ち上げます。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パソコンの「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Wondershare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Filmora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X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アイコンをダブルクリックしましょう。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63A1A8C-FF26-144B-99D1-251BC3C0D48D}"/>
                </a:ext>
              </a:extLst>
            </p:cNvPr>
            <p:cNvSpPr txBox="1"/>
            <p:nvPr/>
          </p:nvSpPr>
          <p:spPr>
            <a:xfrm>
              <a:off x="3360536" y="1659899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フィモーラ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5EAD8D7-DD95-DD45-B85F-F3590A8E5E2E}"/>
                </a:ext>
              </a:extLst>
            </p:cNvPr>
            <p:cNvSpPr txBox="1"/>
            <p:nvPr/>
          </p:nvSpPr>
          <p:spPr>
            <a:xfrm>
              <a:off x="4506022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た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C1E0BE0-9316-8747-A33B-57AC05509B64}"/>
                </a:ext>
              </a:extLst>
            </p:cNvPr>
            <p:cNvSpPr txBox="1"/>
            <p:nvPr/>
          </p:nvSpPr>
          <p:spPr>
            <a:xfrm>
              <a:off x="4982094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2A9AFB-3234-074F-B054-D088D603661D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19AC3BA-80D9-2F43-92CC-DB1A478F638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6ACFBC45-8D4E-CB43-B456-D43300F93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7739" y="1028826"/>
            <a:ext cx="1062095" cy="1692565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BD54C040-0AB4-704B-B538-2A5DAD0EC384}"/>
              </a:ext>
            </a:extLst>
          </p:cNvPr>
          <p:cNvGrpSpPr/>
          <p:nvPr/>
        </p:nvGrpSpPr>
        <p:grpSpPr>
          <a:xfrm>
            <a:off x="2539370" y="1392421"/>
            <a:ext cx="2032297" cy="1204538"/>
            <a:chOff x="851570" y="578597"/>
            <a:chExt cx="3849450" cy="1204538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D252C8A3-90F7-E541-A6D2-038C079F343A}"/>
                </a:ext>
              </a:extLst>
            </p:cNvPr>
            <p:cNvGrpSpPr/>
            <p:nvPr/>
          </p:nvGrpSpPr>
          <p:grpSpPr>
            <a:xfrm>
              <a:off x="851570" y="578597"/>
              <a:ext cx="3849450" cy="1204538"/>
              <a:chOff x="1668745" y="343700"/>
              <a:chExt cx="3849450" cy="2186225"/>
            </a:xfrm>
          </p:grpSpPr>
          <p:sp>
            <p:nvSpPr>
              <p:cNvPr id="35" name="吹き出し: 角を丸めた四角形 27">
                <a:extLst>
                  <a:ext uri="{FF2B5EF4-FFF2-40B4-BE49-F238E27FC236}">
                    <a16:creationId xmlns:a16="http://schemas.microsoft.com/office/drawing/2014/main" id="{B6B2E281-81BC-284E-AEDF-30C44F55A489}"/>
                  </a:ext>
                </a:extLst>
              </p:cNvPr>
              <p:cNvSpPr/>
              <p:nvPr/>
            </p:nvSpPr>
            <p:spPr>
              <a:xfrm>
                <a:off x="1668745" y="343700"/>
                <a:ext cx="3769940" cy="2186225"/>
              </a:xfrm>
              <a:prstGeom prst="wedgeRoundRectCallout">
                <a:avLst>
                  <a:gd name="adj1" fmla="val 60687"/>
                  <a:gd name="adj2" fmla="val -14696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EE8D458B-A619-3243-AE1B-20E978A9BB80}"/>
                  </a:ext>
                </a:extLst>
              </p:cNvPr>
              <p:cNvSpPr txBox="1"/>
              <p:nvPr/>
            </p:nvSpPr>
            <p:spPr>
              <a:xfrm>
                <a:off x="1748256" y="477027"/>
                <a:ext cx="3769939" cy="2052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/>
                  <a:t>まず、</a:t>
                </a:r>
                <a:r>
                  <a:rPr kumimoji="1" lang="en-US" altLang="ja-JP" dirty="0" err="1"/>
                  <a:t>Filmora</a:t>
                </a:r>
                <a:r>
                  <a:rPr kumimoji="1" lang="ja-JP" altLang="en-US"/>
                  <a:t>を</a:t>
                </a:r>
                <a:endParaRPr kumimoji="1" lang="en-US" altLang="ja-JP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/>
                  <a:t>立ち上げよう！</a:t>
                </a:r>
                <a:endParaRPr kumimoji="1" lang="en-US" altLang="ja-JP" dirty="0"/>
              </a:p>
            </p:txBody>
          </p:sp>
        </p:grpSp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CB046755-8590-8341-9735-3AC5AD804C48}"/>
                </a:ext>
              </a:extLst>
            </p:cNvPr>
            <p:cNvGrpSpPr/>
            <p:nvPr/>
          </p:nvGrpSpPr>
          <p:grpSpPr>
            <a:xfrm>
              <a:off x="1089719" y="790335"/>
              <a:ext cx="2680496" cy="706476"/>
              <a:chOff x="1089719" y="790335"/>
              <a:chExt cx="2680496" cy="706476"/>
            </a:xfrm>
          </p:grpSpPr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D9E3A301-34E2-1044-825D-E574B864FA80}"/>
                  </a:ext>
                </a:extLst>
              </p:cNvPr>
              <p:cNvSpPr txBox="1"/>
              <p:nvPr/>
            </p:nvSpPr>
            <p:spPr>
              <a:xfrm>
                <a:off x="2213721" y="790335"/>
                <a:ext cx="155649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フィモーラ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F521FF5E-A131-6449-9EAD-2635BAA6CC04}"/>
                  </a:ext>
                </a:extLst>
              </p:cNvPr>
              <p:cNvSpPr txBox="1"/>
              <p:nvPr/>
            </p:nvSpPr>
            <p:spPr>
              <a:xfrm>
                <a:off x="1089719" y="1265979"/>
                <a:ext cx="30008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/>
                  <a:t>た</a:t>
                </a: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DF0A4014-6739-C04B-984F-4FCFEA6C24D5}"/>
                  </a:ext>
                </a:extLst>
              </p:cNvPr>
              <p:cNvSpPr txBox="1"/>
              <p:nvPr/>
            </p:nvSpPr>
            <p:spPr>
              <a:xfrm>
                <a:off x="1922795" y="1265979"/>
                <a:ext cx="58185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900"/>
                  <a:t>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84989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CFB2749-E2E9-8A4E-A695-A2B45B9CF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908" y="2973684"/>
            <a:ext cx="5105858" cy="3119175"/>
          </a:xfrm>
          <a:prstGeom prst="rect">
            <a:avLst/>
          </a:prstGeom>
        </p:spPr>
      </p:pic>
      <p:sp>
        <p:nvSpPr>
          <p:cNvPr id="8" name="四角形: 角を丸くする 8">
            <a:extLst>
              <a:ext uri="{FF2B5EF4-FFF2-40B4-BE49-F238E27FC236}">
                <a16:creationId xmlns:a16="http://schemas.microsoft.com/office/drawing/2014/main" id="{6549C956-BA4C-1F4C-B243-9D87452C29A2}"/>
              </a:ext>
            </a:extLst>
          </p:cNvPr>
          <p:cNvSpPr/>
          <p:nvPr/>
        </p:nvSpPr>
        <p:spPr>
          <a:xfrm>
            <a:off x="5185029" y="3572599"/>
            <a:ext cx="2567493" cy="9397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21F96EBF-F044-6640-AED5-05BCA80490D6}"/>
              </a:ext>
            </a:extLst>
          </p:cNvPr>
          <p:cNvCxnSpPr>
            <a:cxnSpLocks/>
          </p:cNvCxnSpPr>
          <p:nvPr/>
        </p:nvCxnSpPr>
        <p:spPr>
          <a:xfrm>
            <a:off x="931081" y="2305581"/>
            <a:ext cx="320359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624EBE0A-9DF7-784E-863E-61DFD1534AC5}"/>
              </a:ext>
            </a:extLst>
          </p:cNvPr>
          <p:cNvCxnSpPr>
            <a:cxnSpLocks/>
          </p:cNvCxnSpPr>
          <p:nvPr/>
        </p:nvCxnSpPr>
        <p:spPr>
          <a:xfrm>
            <a:off x="3540418" y="2305581"/>
            <a:ext cx="1644611" cy="12464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C0EBBE0-33C2-D54E-A453-10F30CEAFBF8}"/>
              </a:ext>
            </a:extLst>
          </p:cNvPr>
          <p:cNvGrpSpPr/>
          <p:nvPr/>
        </p:nvGrpSpPr>
        <p:grpSpPr>
          <a:xfrm>
            <a:off x="665678" y="1619357"/>
            <a:ext cx="4031873" cy="1246495"/>
            <a:chOff x="669147" y="1727189"/>
            <a:chExt cx="4031873" cy="1246495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D585AA22-1EFF-E049-A16A-C41B1C51CA86}"/>
                </a:ext>
              </a:extLst>
            </p:cNvPr>
            <p:cNvSpPr txBox="1"/>
            <p:nvPr/>
          </p:nvSpPr>
          <p:spPr>
            <a:xfrm>
              <a:off x="669147" y="1727189"/>
              <a:ext cx="4031873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新しいプロジェクトを作成</a:t>
              </a:r>
              <a:r>
                <a:rPr kumimoji="1" lang="ja-JP" altLang="en-US" sz="2000"/>
                <a:t>」を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クリックしましょう。</a:t>
              </a:r>
              <a:endParaRPr kumimoji="1" lang="en-US" altLang="ja-JP" sz="2000" dirty="0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7A222FC2-B381-554C-8BAC-122253F6DF4D}"/>
                </a:ext>
              </a:extLst>
            </p:cNvPr>
            <p:cNvSpPr txBox="1"/>
            <p:nvPr/>
          </p:nvSpPr>
          <p:spPr>
            <a:xfrm>
              <a:off x="899019" y="1791488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あたら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1C7F48F-FD46-4641-A3A4-9173E33D34C9}"/>
                </a:ext>
              </a:extLst>
            </p:cNvPr>
            <p:cNvSpPr txBox="1"/>
            <p:nvPr/>
          </p:nvSpPr>
          <p:spPr>
            <a:xfrm>
              <a:off x="3540418" y="1791488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さくせい</a:t>
              </a:r>
            </a:p>
          </p:txBody>
        </p:sp>
      </p:grpSp>
      <p:sp>
        <p:nvSpPr>
          <p:cNvPr id="27" name="タイトル 1">
            <a:extLst>
              <a:ext uri="{FF2B5EF4-FFF2-40B4-BE49-F238E27FC236}">
                <a16:creationId xmlns:a16="http://schemas.microsoft.com/office/drawing/2014/main" id="{8544A40C-2E7F-EE4D-A44E-9099D1DBF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559E203-633E-3C45-B715-CE342DCACD63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750F9A3-46F1-4C42-A2AE-8EE8287A2714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5ADF297-EA60-404D-878E-F27008D4FE52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4872591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F71610A-8375-DE41-BA0D-8DB8C63B1351}"/>
              </a:ext>
            </a:extLst>
          </p:cNvPr>
          <p:cNvGrpSpPr/>
          <p:nvPr/>
        </p:nvGrpSpPr>
        <p:grpSpPr>
          <a:xfrm>
            <a:off x="2299583" y="1122133"/>
            <a:ext cx="4544834" cy="1246495"/>
            <a:chOff x="2299583" y="324795"/>
            <a:chExt cx="4544834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299583" y="324795"/>
              <a:ext cx="4544834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メディア</a:t>
              </a:r>
              <a:r>
                <a:rPr kumimoji="1" lang="ja-JP" altLang="en-US" sz="2000"/>
                <a:t>」をクリックして、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サンプル動画</a:t>
              </a:r>
              <a:r>
                <a:rPr kumimoji="1" lang="ja-JP" altLang="en-US" sz="2000"/>
                <a:t>」をクリックします。</a:t>
              </a:r>
              <a:endParaRPr kumimoji="1" lang="en-US" altLang="ja-JP" sz="2000" dirty="0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191CE715-D30B-F041-ACDD-3A3BB57C47AC}"/>
                </a:ext>
              </a:extLst>
            </p:cNvPr>
            <p:cNvSpPr txBox="1"/>
            <p:nvPr/>
          </p:nvSpPr>
          <p:spPr>
            <a:xfrm>
              <a:off x="3634691" y="1030066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どうが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131BF4F-8837-F34C-B538-25B95E009649}"/>
              </a:ext>
            </a:extLst>
          </p:cNvPr>
          <p:cNvGrpSpPr/>
          <p:nvPr/>
        </p:nvGrpSpPr>
        <p:grpSpPr>
          <a:xfrm>
            <a:off x="818707" y="2525040"/>
            <a:ext cx="7506586" cy="4101896"/>
            <a:chOff x="818707" y="2276561"/>
            <a:chExt cx="7506586" cy="4101896"/>
          </a:xfrm>
        </p:grpSpPr>
        <p:pic>
          <p:nvPicPr>
            <p:cNvPr id="5" name="図 4" descr="コンピューターのスクリーンショット&#10;&#10;自動的に生成された説明">
              <a:extLst>
                <a:ext uri="{FF2B5EF4-FFF2-40B4-BE49-F238E27FC236}">
                  <a16:creationId xmlns:a16="http://schemas.microsoft.com/office/drawing/2014/main" id="{3A489B74-6C1F-0B43-BCBD-1B66071CA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8707" y="2276561"/>
              <a:ext cx="7506586" cy="4101896"/>
            </a:xfrm>
            <a:prstGeom prst="rect">
              <a:avLst/>
            </a:prstGeom>
          </p:spPr>
        </p:pic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A55B6904-9ED8-F342-95F7-07F583689F47}"/>
                </a:ext>
              </a:extLst>
            </p:cNvPr>
            <p:cNvGrpSpPr/>
            <p:nvPr/>
          </p:nvGrpSpPr>
          <p:grpSpPr>
            <a:xfrm>
              <a:off x="1750064" y="2766841"/>
              <a:ext cx="1310901" cy="795213"/>
              <a:chOff x="6270202" y="2729786"/>
              <a:chExt cx="1044998" cy="795213"/>
            </a:xfrm>
          </p:grpSpPr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940B196E-4B9F-4748-AF7B-4EB6A63C79DB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10" name="吹き出し: 角を丸めた四角形 19">
                  <a:extLst>
                    <a:ext uri="{FF2B5EF4-FFF2-40B4-BE49-F238E27FC236}">
                      <a16:creationId xmlns:a16="http://schemas.microsoft.com/office/drawing/2014/main" id="{18E43CEB-3531-0C4D-978A-335F0F642EAD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-48261"/>
                    <a:gd name="adj2" fmla="val 7562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E636A163-1FCE-3748-9283-98851FB08354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F764A5F1-3581-C24B-ABA5-9776617B346D}"/>
                  </a:ext>
                </a:extLst>
              </p:cNvPr>
              <p:cNvSpPr txBox="1"/>
              <p:nvPr/>
            </p:nvSpPr>
            <p:spPr>
              <a:xfrm>
                <a:off x="6294627" y="2878668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クリック</a:t>
                </a:r>
              </a:p>
            </p:txBody>
          </p:sp>
        </p:grpSp>
      </p:grpSp>
      <p:sp>
        <p:nvSpPr>
          <p:cNvPr id="14" name="タイトル 2">
            <a:extLst>
              <a:ext uri="{FF2B5EF4-FFF2-40B4-BE49-F238E27FC236}">
                <a16:creationId xmlns:a16="http://schemas.microsoft.com/office/drawing/2014/main" id="{00A48507-C33E-6B43-8020-933FBFC36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584" y="258082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エフェクトを使って動画を作る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00E7032-A691-3A48-9E60-E284A4EE86CC}"/>
              </a:ext>
            </a:extLst>
          </p:cNvPr>
          <p:cNvSpPr txBox="1"/>
          <p:nvPr/>
        </p:nvSpPr>
        <p:spPr>
          <a:xfrm>
            <a:off x="1750064" y="198027"/>
            <a:ext cx="549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つか　　　　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D982E53-43E8-3F4A-BACB-8F43D491E531}"/>
              </a:ext>
            </a:extLst>
          </p:cNvPr>
          <p:cNvSpPr txBox="1"/>
          <p:nvPr/>
        </p:nvSpPr>
        <p:spPr>
          <a:xfrm>
            <a:off x="2615888" y="19802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どうが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3C6B08E-6D60-8B4B-BA59-A54C03632AF9}"/>
              </a:ext>
            </a:extLst>
          </p:cNvPr>
          <p:cNvSpPr txBox="1"/>
          <p:nvPr/>
        </p:nvSpPr>
        <p:spPr>
          <a:xfrm>
            <a:off x="3531628" y="19802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12134455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F1692B47-0E19-A749-AF62-3EA9106ACE0C}"/>
              </a:ext>
            </a:extLst>
          </p:cNvPr>
          <p:cNvGrpSpPr/>
          <p:nvPr/>
        </p:nvGrpSpPr>
        <p:grpSpPr>
          <a:xfrm>
            <a:off x="987514" y="1958009"/>
            <a:ext cx="7366741" cy="4503087"/>
            <a:chOff x="1593645" y="2474032"/>
            <a:chExt cx="6731648" cy="4114872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BAE3FC4-C3C7-104F-B982-666D2B9BEA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26781" y="2474032"/>
              <a:ext cx="6698512" cy="4114872"/>
            </a:xfrm>
            <a:prstGeom prst="rect">
              <a:avLst/>
            </a:prstGeom>
          </p:spPr>
        </p:pic>
        <p:sp>
          <p:nvSpPr>
            <p:cNvPr id="18" name="四角形: 角を丸くする 8">
              <a:extLst>
                <a:ext uri="{FF2B5EF4-FFF2-40B4-BE49-F238E27FC236}">
                  <a16:creationId xmlns:a16="http://schemas.microsoft.com/office/drawing/2014/main" id="{487A63E5-5027-C64E-B7C9-5ABF3339D9B5}"/>
                </a:ext>
              </a:extLst>
            </p:cNvPr>
            <p:cNvSpPr/>
            <p:nvPr/>
          </p:nvSpPr>
          <p:spPr>
            <a:xfrm>
              <a:off x="1593645" y="3498574"/>
              <a:ext cx="1219129" cy="21866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2D50CAAD-7EED-5249-A1A7-B69C67940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63" y="5000586"/>
            <a:ext cx="1090465" cy="184743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BFADA2-C3BF-A749-8D28-2E2878EE7052}"/>
              </a:ext>
            </a:extLst>
          </p:cNvPr>
          <p:cNvGrpSpPr/>
          <p:nvPr/>
        </p:nvGrpSpPr>
        <p:grpSpPr>
          <a:xfrm>
            <a:off x="1949210" y="5387513"/>
            <a:ext cx="4933046" cy="1073583"/>
            <a:chOff x="1626781" y="1374413"/>
            <a:chExt cx="4933046" cy="1073583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E51FD6FB-3491-9249-80FC-3CAD6288BAAC}"/>
                </a:ext>
              </a:extLst>
            </p:cNvPr>
            <p:cNvGrpSpPr/>
            <p:nvPr/>
          </p:nvGrpSpPr>
          <p:grpSpPr>
            <a:xfrm>
              <a:off x="1626781" y="1374413"/>
              <a:ext cx="4933046" cy="1073583"/>
              <a:chOff x="1577634" y="5113082"/>
              <a:chExt cx="7853119" cy="1073583"/>
            </a:xfrm>
          </p:grpSpPr>
          <p:sp>
            <p:nvSpPr>
              <p:cNvPr id="8" name="吹き出し: 角を丸めた四角形 60">
                <a:extLst>
                  <a:ext uri="{FF2B5EF4-FFF2-40B4-BE49-F238E27FC236}">
                    <a16:creationId xmlns:a16="http://schemas.microsoft.com/office/drawing/2014/main" id="{3644D92C-557B-3F4D-9762-A2828CE962BA}"/>
                  </a:ext>
                </a:extLst>
              </p:cNvPr>
              <p:cNvSpPr/>
              <p:nvPr/>
            </p:nvSpPr>
            <p:spPr>
              <a:xfrm>
                <a:off x="1577634" y="5113082"/>
                <a:ext cx="7429958" cy="1073583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D18463F4-A23F-F24A-A32A-9396CEC5A38B}"/>
                  </a:ext>
                </a:extLst>
              </p:cNvPr>
              <p:cNvSpPr txBox="1"/>
              <p:nvPr/>
            </p:nvSpPr>
            <p:spPr>
              <a:xfrm>
                <a:off x="1686159" y="5171002"/>
                <a:ext cx="774459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画像では「</a:t>
                </a:r>
                <a:r>
                  <a:rPr lang="ja-JP" altLang="en-US" sz="1600" b="1">
                    <a:solidFill>
                      <a:schemeClr val="accent4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旅行</a:t>
                </a:r>
                <a:r>
                  <a:rPr lang="en-US" altLang="ja-JP" sz="1600" b="1" dirty="0">
                    <a:solidFill>
                      <a:schemeClr val="accent4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01</a:t>
                </a:r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 「</a:t>
                </a:r>
                <a:r>
                  <a:rPr lang="ja-JP" altLang="en-US" sz="1600" b="1">
                    <a:solidFill>
                      <a:schemeClr val="accent4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旅行</a:t>
                </a:r>
                <a:r>
                  <a:rPr lang="en-US" altLang="ja-JP" sz="1600" b="1" dirty="0">
                    <a:solidFill>
                      <a:schemeClr val="accent4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02</a:t>
                </a:r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 「</a:t>
                </a:r>
                <a:r>
                  <a:rPr lang="ja-JP" altLang="en-US" sz="1600" b="1" i="0">
                    <a:solidFill>
                      <a:schemeClr val="accent4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旅行</a:t>
                </a:r>
                <a:r>
                  <a:rPr lang="en-US" altLang="ja-JP" sz="1600" b="1" i="0" dirty="0">
                    <a:solidFill>
                      <a:schemeClr val="accent4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03</a:t>
                </a:r>
                <a:r>
                  <a:rPr lang="ja-JP" altLang="en-US" sz="1600" i="0"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」を</a:t>
                </a:r>
                <a:endParaRPr lang="en-US" altLang="ja-JP" sz="1600" i="0" dirty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1600" i="0"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選択しているよ！</a:t>
                </a:r>
                <a:endParaRPr lang="en-US" altLang="ja-JP" sz="1600" i="0" dirty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E1463DE-4864-BD41-8E71-9BAB6A3C69B8}"/>
                </a:ext>
              </a:extLst>
            </p:cNvPr>
            <p:cNvSpPr txBox="1"/>
            <p:nvPr/>
          </p:nvSpPr>
          <p:spPr>
            <a:xfrm>
              <a:off x="2571172" y="1456188"/>
              <a:ext cx="7920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りょこう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119D908A-9BE5-6847-B8D0-F78AB41A42F0}"/>
                </a:ext>
              </a:extLst>
            </p:cNvPr>
            <p:cNvSpPr txBox="1"/>
            <p:nvPr/>
          </p:nvSpPr>
          <p:spPr>
            <a:xfrm>
              <a:off x="1626781" y="1456188"/>
              <a:ext cx="7920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がぞう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65879053-9745-194F-BDC4-2A31BC8348C2}"/>
                </a:ext>
              </a:extLst>
            </p:cNvPr>
            <p:cNvSpPr txBox="1"/>
            <p:nvPr/>
          </p:nvSpPr>
          <p:spPr>
            <a:xfrm>
              <a:off x="1626781" y="1938740"/>
              <a:ext cx="7920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せんたく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65DAEC72-1A34-FF46-8BCB-E6164671BD74}"/>
                </a:ext>
              </a:extLst>
            </p:cNvPr>
            <p:cNvSpPr txBox="1"/>
            <p:nvPr/>
          </p:nvSpPr>
          <p:spPr>
            <a:xfrm>
              <a:off x="3731387" y="1456188"/>
              <a:ext cx="7920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りょこう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DACCA204-4791-FB43-AD26-04E997929412}"/>
                </a:ext>
              </a:extLst>
            </p:cNvPr>
            <p:cNvSpPr txBox="1"/>
            <p:nvPr/>
          </p:nvSpPr>
          <p:spPr>
            <a:xfrm>
              <a:off x="4891602" y="1456188"/>
              <a:ext cx="7920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りょこう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1F803E50-E57C-6B4D-B9B0-5E9550A3509C}"/>
              </a:ext>
            </a:extLst>
          </p:cNvPr>
          <p:cNvGrpSpPr/>
          <p:nvPr/>
        </p:nvGrpSpPr>
        <p:grpSpPr>
          <a:xfrm>
            <a:off x="1080499" y="648868"/>
            <a:ext cx="6983002" cy="1246495"/>
            <a:chOff x="1080499" y="125069"/>
            <a:chExt cx="6983002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080499" y="125069"/>
              <a:ext cx="6983002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サンプル動画</a:t>
              </a:r>
              <a:r>
                <a:rPr kumimoji="1" lang="ja-JP" altLang="en-US" sz="2000"/>
                <a:t>から、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好きな動画素材を</a:t>
              </a:r>
              <a:r>
                <a:rPr kumimoji="1" lang="en-US" altLang="ja-JP" sz="2000" dirty="0"/>
                <a:t>3</a:t>
              </a:r>
              <a:r>
                <a:rPr kumimoji="1" lang="ja-JP" altLang="en-US" sz="2000"/>
                <a:t>つタイムラインにドラッグしましょう。</a:t>
              </a:r>
              <a:endParaRPr kumimoji="1" lang="en-US" altLang="ja-JP" sz="2000" dirty="0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AC869D8C-1B79-7A47-B5E5-4698F5501D88}"/>
                </a:ext>
              </a:extLst>
            </p:cNvPr>
            <p:cNvSpPr txBox="1"/>
            <p:nvPr/>
          </p:nvSpPr>
          <p:spPr>
            <a:xfrm>
              <a:off x="2114855" y="211090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どうが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3495F82-36D8-894E-A896-20C65624AF1A}"/>
                </a:ext>
              </a:extLst>
            </p:cNvPr>
            <p:cNvSpPr txBox="1"/>
            <p:nvPr/>
          </p:nvSpPr>
          <p:spPr>
            <a:xfrm>
              <a:off x="1867034" y="820330"/>
              <a:ext cx="10310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どうがそざい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4B633D4-0FD8-0040-86E6-141D0EB0FF01}"/>
                </a:ext>
              </a:extLst>
            </p:cNvPr>
            <p:cNvSpPr txBox="1"/>
            <p:nvPr/>
          </p:nvSpPr>
          <p:spPr>
            <a:xfrm>
              <a:off x="1134242" y="820330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す</a:t>
              </a:r>
            </a:p>
          </p:txBody>
        </p:sp>
      </p:grpSp>
      <p:sp>
        <p:nvSpPr>
          <p:cNvPr id="20" name="タイトル 2">
            <a:extLst>
              <a:ext uri="{FF2B5EF4-FFF2-40B4-BE49-F238E27FC236}">
                <a16:creationId xmlns:a16="http://schemas.microsoft.com/office/drawing/2014/main" id="{B2190D22-735F-D542-9579-60BA76E02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45" y="119558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エフェクトを使って動画を作る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90E1373-8E88-1D43-A31E-CCF6E55E6734}"/>
              </a:ext>
            </a:extLst>
          </p:cNvPr>
          <p:cNvSpPr txBox="1"/>
          <p:nvPr/>
        </p:nvSpPr>
        <p:spPr>
          <a:xfrm>
            <a:off x="1740125" y="59503"/>
            <a:ext cx="549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つか　　　　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C64DA07-ED64-B449-8680-A9354DE43C16}"/>
              </a:ext>
            </a:extLst>
          </p:cNvPr>
          <p:cNvSpPr txBox="1"/>
          <p:nvPr/>
        </p:nvSpPr>
        <p:spPr>
          <a:xfrm>
            <a:off x="2605949" y="59503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どうが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C4976B5-FE23-484A-A06F-26A60288CF22}"/>
              </a:ext>
            </a:extLst>
          </p:cNvPr>
          <p:cNvSpPr txBox="1"/>
          <p:nvPr/>
        </p:nvSpPr>
        <p:spPr>
          <a:xfrm>
            <a:off x="3521689" y="5950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4654461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6A2E790-F138-F549-A12E-588972B29CC2}"/>
              </a:ext>
            </a:extLst>
          </p:cNvPr>
          <p:cNvGrpSpPr/>
          <p:nvPr/>
        </p:nvGrpSpPr>
        <p:grpSpPr>
          <a:xfrm>
            <a:off x="1510706" y="1110808"/>
            <a:ext cx="6083717" cy="1246495"/>
            <a:chOff x="257244" y="426720"/>
            <a:chExt cx="6083717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57244" y="426720"/>
              <a:ext cx="6083717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画面の上にある「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エフェクト</a:t>
              </a:r>
              <a:r>
                <a:rPr kumimoji="1" lang="ja-JP" altLang="en-US" sz="2000"/>
                <a:t>」をクリックします。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エフェクトの一覧が表示されます。</a:t>
              </a:r>
              <a:endParaRPr kumimoji="1" lang="en-US" altLang="ja-JP" sz="2000" dirty="0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39C5F9FD-C5EB-5E44-8000-55DB879E83EF}"/>
                </a:ext>
              </a:extLst>
            </p:cNvPr>
            <p:cNvSpPr txBox="1"/>
            <p:nvPr/>
          </p:nvSpPr>
          <p:spPr>
            <a:xfrm>
              <a:off x="335751" y="527045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がめん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685B6259-4A4E-8248-A19F-A12970A99A31}"/>
                </a:ext>
              </a:extLst>
            </p:cNvPr>
            <p:cNvSpPr txBox="1"/>
            <p:nvPr/>
          </p:nvSpPr>
          <p:spPr>
            <a:xfrm>
              <a:off x="1022117" y="527045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うえ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EB848B85-8CB8-A548-BE64-7FD1753B03E2}"/>
                </a:ext>
              </a:extLst>
            </p:cNvPr>
            <p:cNvSpPr txBox="1"/>
            <p:nvPr/>
          </p:nvSpPr>
          <p:spPr>
            <a:xfrm>
              <a:off x="1856438" y="1135429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いちらん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90C7EAA-0F3E-3A4E-BBCF-DEAE7D879E20}"/>
                </a:ext>
              </a:extLst>
            </p:cNvPr>
            <p:cNvSpPr txBox="1"/>
            <p:nvPr/>
          </p:nvSpPr>
          <p:spPr>
            <a:xfrm>
              <a:off x="2605361" y="1135429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ひょうじ</a:t>
              </a: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1C480853-31EF-F54C-8D55-483F748E4528}"/>
              </a:ext>
            </a:extLst>
          </p:cNvPr>
          <p:cNvGrpSpPr/>
          <p:nvPr/>
        </p:nvGrpSpPr>
        <p:grpSpPr>
          <a:xfrm>
            <a:off x="885183" y="2357303"/>
            <a:ext cx="7229964" cy="4429425"/>
            <a:chOff x="1354426" y="2606215"/>
            <a:chExt cx="6251713" cy="3830101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6DB28408-2769-2443-85AD-EF646A4D7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54426" y="2606215"/>
              <a:ext cx="6251713" cy="3830101"/>
            </a:xfrm>
            <a:prstGeom prst="rect">
              <a:avLst/>
            </a:prstGeom>
          </p:spPr>
        </p:pic>
        <p:sp>
          <p:nvSpPr>
            <p:cNvPr id="14" name="四角形: 角を丸くする 71">
              <a:extLst>
                <a:ext uri="{FF2B5EF4-FFF2-40B4-BE49-F238E27FC236}">
                  <a16:creationId xmlns:a16="http://schemas.microsoft.com/office/drawing/2014/main" id="{BAB30A53-78BA-1149-AF18-7FA306F67D1E}"/>
                </a:ext>
              </a:extLst>
            </p:cNvPr>
            <p:cNvSpPr/>
            <p:nvPr/>
          </p:nvSpPr>
          <p:spPr>
            <a:xfrm>
              <a:off x="4143816" y="2643148"/>
              <a:ext cx="672931" cy="52232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四角形: 角を丸くする 71">
              <a:extLst>
                <a:ext uri="{FF2B5EF4-FFF2-40B4-BE49-F238E27FC236}">
                  <a16:creationId xmlns:a16="http://schemas.microsoft.com/office/drawing/2014/main" id="{C5E7E74F-83DE-C14D-9C3C-EA6D05794C2D}"/>
                </a:ext>
              </a:extLst>
            </p:cNvPr>
            <p:cNvSpPr/>
            <p:nvPr/>
          </p:nvSpPr>
          <p:spPr>
            <a:xfrm>
              <a:off x="1555117" y="3165471"/>
              <a:ext cx="760700" cy="26352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四角形: 角を丸くする 71">
              <a:extLst>
                <a:ext uri="{FF2B5EF4-FFF2-40B4-BE49-F238E27FC236}">
                  <a16:creationId xmlns:a16="http://schemas.microsoft.com/office/drawing/2014/main" id="{80B8C5F5-06AD-3549-AC74-A707E33E3828}"/>
                </a:ext>
              </a:extLst>
            </p:cNvPr>
            <p:cNvSpPr/>
            <p:nvPr/>
          </p:nvSpPr>
          <p:spPr>
            <a:xfrm>
              <a:off x="1354426" y="3670979"/>
              <a:ext cx="1865852" cy="26352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図 18">
            <a:extLst>
              <a:ext uri="{FF2B5EF4-FFF2-40B4-BE49-F238E27FC236}">
                <a16:creationId xmlns:a16="http://schemas.microsoft.com/office/drawing/2014/main" id="{C2A12BAB-2DBC-8B48-A9DE-3A042F17F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4634" y="2586968"/>
            <a:ext cx="1062095" cy="1692565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31595C62-33AE-E240-BDA1-F4CAE0944137}"/>
              </a:ext>
            </a:extLst>
          </p:cNvPr>
          <p:cNvGrpSpPr/>
          <p:nvPr/>
        </p:nvGrpSpPr>
        <p:grpSpPr>
          <a:xfrm>
            <a:off x="844474" y="4171451"/>
            <a:ext cx="1372033" cy="564742"/>
            <a:chOff x="6270202" y="2729786"/>
            <a:chExt cx="1044998" cy="564742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2D81FE90-2E0A-5349-BD1F-74F804D9225E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6" name="吹き出し: 角を丸めた四角形 19">
                <a:extLst>
                  <a:ext uri="{FF2B5EF4-FFF2-40B4-BE49-F238E27FC236}">
                    <a16:creationId xmlns:a16="http://schemas.microsoft.com/office/drawing/2014/main" id="{9464CF6A-8071-A244-B898-2D4AB3502D4B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1224"/>
                  <a:gd name="adj2" fmla="val -76426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FC1846C2-BDDF-D640-BA1A-843F44969553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0CFEECB4-0682-4F47-8310-ACFDBEF8E554}"/>
                </a:ext>
              </a:extLst>
            </p:cNvPr>
            <p:cNvSpPr txBox="1"/>
            <p:nvPr/>
          </p:nvSpPr>
          <p:spPr>
            <a:xfrm>
              <a:off x="6300602" y="2862688"/>
              <a:ext cx="95406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3866488-1E9B-0E43-AE9D-2FD9064D0420}"/>
              </a:ext>
            </a:extLst>
          </p:cNvPr>
          <p:cNvGrpSpPr/>
          <p:nvPr/>
        </p:nvGrpSpPr>
        <p:grpSpPr>
          <a:xfrm>
            <a:off x="4011089" y="3288690"/>
            <a:ext cx="3892944" cy="1015663"/>
            <a:chOff x="3343927" y="1500703"/>
            <a:chExt cx="3892944" cy="1015663"/>
          </a:xfrm>
        </p:grpSpPr>
        <p:sp>
          <p:nvSpPr>
            <p:cNvPr id="18" name="吹き出し: 角を丸めた四角形 19">
              <a:extLst>
                <a:ext uri="{FF2B5EF4-FFF2-40B4-BE49-F238E27FC236}">
                  <a16:creationId xmlns:a16="http://schemas.microsoft.com/office/drawing/2014/main" id="{72B23055-2EE4-A44A-8153-0529A697532F}"/>
                </a:ext>
              </a:extLst>
            </p:cNvPr>
            <p:cNvSpPr/>
            <p:nvPr/>
          </p:nvSpPr>
          <p:spPr>
            <a:xfrm>
              <a:off x="3343927" y="1588540"/>
              <a:ext cx="3723350" cy="903006"/>
            </a:xfrm>
            <a:prstGeom prst="wedgeRoundRectCallout">
              <a:avLst>
                <a:gd name="adj1" fmla="val 52407"/>
                <a:gd name="adj2" fmla="val -32426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664F76F1-854A-E647-B31A-34395DFC61D2}"/>
                </a:ext>
              </a:extLst>
            </p:cNvPr>
            <p:cNvSpPr txBox="1"/>
            <p:nvPr/>
          </p:nvSpPr>
          <p:spPr>
            <a:xfrm>
              <a:off x="3527946" y="1500703"/>
              <a:ext cx="370892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エフェクトの「</a:t>
              </a:r>
              <a:r>
                <a:rPr kumimoji="1" lang="ja-JP" altLang="en-US" sz="1600" b="1">
                  <a:solidFill>
                    <a:schemeClr val="accent4"/>
                  </a:solidFill>
                </a:rPr>
                <a:t>デフォルト</a:t>
              </a:r>
              <a:r>
                <a:rPr kumimoji="1" lang="ja-JP" altLang="en-US" sz="1600"/>
                <a:t>」から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「</a:t>
              </a:r>
              <a:r>
                <a:rPr kumimoji="1" lang="ja-JP" altLang="en-US" sz="1600" b="1">
                  <a:solidFill>
                    <a:schemeClr val="accent4"/>
                  </a:solidFill>
                </a:rPr>
                <a:t>搭載素材</a:t>
              </a:r>
              <a:r>
                <a:rPr kumimoji="1" lang="ja-JP" altLang="en-US" sz="1600"/>
                <a:t>」を選ぼう！</a:t>
              </a:r>
              <a:endParaRPr kumimoji="1" lang="en-US" altLang="ja-JP" sz="1600" dirty="0"/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2103D9AC-9808-1049-BB5E-F7AC19D15253}"/>
                </a:ext>
              </a:extLst>
            </p:cNvPr>
            <p:cNvSpPr txBox="1"/>
            <p:nvPr/>
          </p:nvSpPr>
          <p:spPr>
            <a:xfrm>
              <a:off x="4964408" y="2032122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えら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F7566C2B-65D5-EF45-824E-BCD408D41954}"/>
                </a:ext>
              </a:extLst>
            </p:cNvPr>
            <p:cNvSpPr txBox="1"/>
            <p:nvPr/>
          </p:nvSpPr>
          <p:spPr>
            <a:xfrm>
              <a:off x="3719331" y="2019662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とうさいそざい</a:t>
              </a:r>
            </a:p>
          </p:txBody>
        </p:sp>
      </p:grpSp>
      <p:sp>
        <p:nvSpPr>
          <p:cNvPr id="29" name="タイトル 2">
            <a:extLst>
              <a:ext uri="{FF2B5EF4-FFF2-40B4-BE49-F238E27FC236}">
                <a16:creationId xmlns:a16="http://schemas.microsoft.com/office/drawing/2014/main" id="{C59C4A19-7A0F-C24E-8C51-C5BFF7BC7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584" y="258082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エフェクトを使って動画を作る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944A696-84B6-5C45-9476-B6A1B15A5C18}"/>
              </a:ext>
            </a:extLst>
          </p:cNvPr>
          <p:cNvSpPr txBox="1"/>
          <p:nvPr/>
        </p:nvSpPr>
        <p:spPr>
          <a:xfrm>
            <a:off x="1750064" y="198027"/>
            <a:ext cx="549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つか　　　　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EAE43E1-FF7E-754D-8247-2F70CA341582}"/>
              </a:ext>
            </a:extLst>
          </p:cNvPr>
          <p:cNvSpPr txBox="1"/>
          <p:nvPr/>
        </p:nvSpPr>
        <p:spPr>
          <a:xfrm>
            <a:off x="2615888" y="19802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どうが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CC49FAF-355C-AB41-A856-3D76DE81E5DE}"/>
              </a:ext>
            </a:extLst>
          </p:cNvPr>
          <p:cNvSpPr txBox="1"/>
          <p:nvPr/>
        </p:nvSpPr>
        <p:spPr>
          <a:xfrm>
            <a:off x="3531628" y="19802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6355045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8C3CB01-9064-B745-9EC0-8BAAD46F3904}"/>
              </a:ext>
            </a:extLst>
          </p:cNvPr>
          <p:cNvGrpSpPr/>
          <p:nvPr/>
        </p:nvGrpSpPr>
        <p:grpSpPr>
          <a:xfrm>
            <a:off x="1150157" y="3093028"/>
            <a:ext cx="6935443" cy="3737420"/>
            <a:chOff x="1035740" y="3313594"/>
            <a:chExt cx="5707093" cy="3448192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6C157ED3-04EA-E049-AC88-88EE83953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5740" y="3313594"/>
              <a:ext cx="5707093" cy="3448192"/>
            </a:xfrm>
            <a:prstGeom prst="rect">
              <a:avLst/>
            </a:prstGeom>
          </p:spPr>
        </p:pic>
        <p:sp>
          <p:nvSpPr>
            <p:cNvPr id="22" name="四角形: 角を丸くする 8">
              <a:extLst>
                <a:ext uri="{FF2B5EF4-FFF2-40B4-BE49-F238E27FC236}">
                  <a16:creationId xmlns:a16="http://schemas.microsoft.com/office/drawing/2014/main" id="{000C1FD2-ECA4-7146-91CB-630C689E3DDC}"/>
                </a:ext>
              </a:extLst>
            </p:cNvPr>
            <p:cNvSpPr/>
            <p:nvPr/>
          </p:nvSpPr>
          <p:spPr>
            <a:xfrm>
              <a:off x="5406576" y="4538355"/>
              <a:ext cx="950205" cy="75163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4" name="四角形: 角を丸くする 8">
              <a:extLst>
                <a:ext uri="{FF2B5EF4-FFF2-40B4-BE49-F238E27FC236}">
                  <a16:creationId xmlns:a16="http://schemas.microsoft.com/office/drawing/2014/main" id="{E4E2B914-2DEF-6C44-8567-163D2C36B41A}"/>
                </a:ext>
              </a:extLst>
            </p:cNvPr>
            <p:cNvSpPr/>
            <p:nvPr/>
          </p:nvSpPr>
          <p:spPr>
            <a:xfrm>
              <a:off x="3008528" y="3843467"/>
              <a:ext cx="3348254" cy="14611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四角形: 角を丸くする 8">
              <a:extLst>
                <a:ext uri="{FF2B5EF4-FFF2-40B4-BE49-F238E27FC236}">
                  <a16:creationId xmlns:a16="http://schemas.microsoft.com/office/drawing/2014/main" id="{CB9ED63C-C56F-7845-805A-F2624B3F0F1D}"/>
                </a:ext>
              </a:extLst>
            </p:cNvPr>
            <p:cNvSpPr/>
            <p:nvPr/>
          </p:nvSpPr>
          <p:spPr>
            <a:xfrm>
              <a:off x="3617240" y="3371421"/>
              <a:ext cx="440379" cy="3963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DD21C2A-11A7-374C-860E-BCFE54785F5B}"/>
              </a:ext>
            </a:extLst>
          </p:cNvPr>
          <p:cNvGrpSpPr/>
          <p:nvPr/>
        </p:nvGrpSpPr>
        <p:grpSpPr>
          <a:xfrm>
            <a:off x="1150157" y="758077"/>
            <a:ext cx="7118295" cy="1246495"/>
            <a:chOff x="257244" y="426720"/>
            <a:chExt cx="7118295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57244" y="426720"/>
              <a:ext cx="7118295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エフェクトの中から「</a:t>
              </a:r>
              <a:r>
                <a:rPr kumimoji="1" lang="en-US" altLang="ja-JP" sz="2000" b="1" dirty="0">
                  <a:solidFill>
                    <a:schemeClr val="accent4"/>
                  </a:solidFill>
                </a:rPr>
                <a:t>Camera Viewfinder 02</a:t>
              </a:r>
              <a:r>
                <a:rPr kumimoji="1" lang="ja-JP" altLang="en-US" sz="2000"/>
                <a:t>」を選択します。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en-US" altLang="ja-JP" sz="2000" dirty="0"/>
                <a:t>(※</a:t>
              </a:r>
              <a:r>
                <a:rPr kumimoji="1" lang="en-US" altLang="ja-JP" sz="2000" b="1" dirty="0">
                  <a:solidFill>
                    <a:schemeClr val="accent4"/>
                  </a:solidFill>
                </a:rPr>
                <a:t>Camera…</a:t>
              </a:r>
              <a:r>
                <a:rPr kumimoji="1" lang="en-US" altLang="ja-JP" sz="2000" b="1" dirty="0" err="1">
                  <a:solidFill>
                    <a:schemeClr val="accent4"/>
                  </a:solidFill>
                </a:rPr>
                <a:t>wfinder</a:t>
              </a:r>
              <a:r>
                <a:rPr kumimoji="1" lang="en-US" altLang="ja-JP" sz="2000" b="1" dirty="0">
                  <a:solidFill>
                    <a:schemeClr val="accent4"/>
                  </a:solidFill>
                </a:rPr>
                <a:t> 02</a:t>
              </a:r>
              <a:r>
                <a:rPr kumimoji="1" lang="ja-JP" altLang="en-US" sz="2000"/>
                <a:t>と表示されているものを選びます。</a:t>
              </a:r>
              <a:r>
                <a:rPr kumimoji="1" lang="en-US" altLang="ja-JP" sz="2000" dirty="0"/>
                <a:t>)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6ABE81FE-3381-9948-8684-F2EC54249B28}"/>
                </a:ext>
              </a:extLst>
            </p:cNvPr>
            <p:cNvSpPr txBox="1"/>
            <p:nvPr/>
          </p:nvSpPr>
          <p:spPr>
            <a:xfrm>
              <a:off x="1806742" y="511765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なか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B9F3EB9C-BFBC-F047-BC83-3780C9417A2E}"/>
                </a:ext>
              </a:extLst>
            </p:cNvPr>
            <p:cNvSpPr txBox="1"/>
            <p:nvPr/>
          </p:nvSpPr>
          <p:spPr>
            <a:xfrm>
              <a:off x="5567221" y="516634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せんたく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B35E119-7499-2B42-87BD-8AC0935FC483}"/>
                </a:ext>
              </a:extLst>
            </p:cNvPr>
            <p:cNvSpPr txBox="1"/>
            <p:nvPr/>
          </p:nvSpPr>
          <p:spPr>
            <a:xfrm>
              <a:off x="2874362" y="1114184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ひょうじ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CBBFE8A2-C072-1145-9384-50A273F87501}"/>
                </a:ext>
              </a:extLst>
            </p:cNvPr>
            <p:cNvSpPr txBox="1"/>
            <p:nvPr/>
          </p:nvSpPr>
          <p:spPr>
            <a:xfrm>
              <a:off x="5476171" y="112056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えら</a:t>
              </a:r>
            </a:p>
          </p:txBody>
        </p:sp>
      </p:grpSp>
      <p:pic>
        <p:nvPicPr>
          <p:cNvPr id="28" name="図 27">
            <a:extLst>
              <a:ext uri="{FF2B5EF4-FFF2-40B4-BE49-F238E27FC236}">
                <a16:creationId xmlns:a16="http://schemas.microsoft.com/office/drawing/2014/main" id="{70A2A099-BBC4-B140-9F9A-1031BC60C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851942" y="1840883"/>
            <a:ext cx="1071500" cy="1902748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77690FD4-2C2F-D543-B709-FC067A2D9859}"/>
              </a:ext>
            </a:extLst>
          </p:cNvPr>
          <p:cNvGrpSpPr/>
          <p:nvPr/>
        </p:nvGrpSpPr>
        <p:grpSpPr>
          <a:xfrm>
            <a:off x="854686" y="2161477"/>
            <a:ext cx="4992270" cy="1076467"/>
            <a:chOff x="1577634" y="5110198"/>
            <a:chExt cx="7947400" cy="1076467"/>
          </a:xfrm>
        </p:grpSpPr>
        <p:sp>
          <p:nvSpPr>
            <p:cNvPr id="30" name="吹き出し: 角を丸めた四角形 60">
              <a:extLst>
                <a:ext uri="{FF2B5EF4-FFF2-40B4-BE49-F238E27FC236}">
                  <a16:creationId xmlns:a16="http://schemas.microsoft.com/office/drawing/2014/main" id="{49AFD529-E195-504A-8022-6CD67400FEB9}"/>
                </a:ext>
              </a:extLst>
            </p:cNvPr>
            <p:cNvSpPr/>
            <p:nvPr/>
          </p:nvSpPr>
          <p:spPr>
            <a:xfrm>
              <a:off x="1577634" y="5113082"/>
              <a:ext cx="7429958" cy="1073583"/>
            </a:xfrm>
            <a:prstGeom prst="wedgeRoundRectCallout">
              <a:avLst>
                <a:gd name="adj1" fmla="val 55476"/>
                <a:gd name="adj2" fmla="val -699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7D1A8C80-7D44-9647-9328-4091046E0512}"/>
                </a:ext>
              </a:extLst>
            </p:cNvPr>
            <p:cNvSpPr txBox="1"/>
            <p:nvPr/>
          </p:nvSpPr>
          <p:spPr>
            <a:xfrm>
              <a:off x="1780439" y="5110198"/>
              <a:ext cx="77445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見つからない時は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/>
                <a:t>検索バーに「</a:t>
              </a:r>
              <a:r>
                <a:rPr kumimoji="1" lang="en-US" altLang="ja-JP" sz="1600" b="1" dirty="0"/>
                <a:t>camera</a:t>
              </a:r>
              <a:r>
                <a:rPr kumimoji="1" lang="ja-JP" altLang="en-US" sz="1600"/>
                <a:t>」と入力してね。</a:t>
              </a:r>
              <a:endParaRPr kumimoji="1" lang="en-US" altLang="ja-JP" sz="1600" dirty="0"/>
            </a:p>
          </p:txBody>
        </p:sp>
      </p:grp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7CBB3C6-7BE2-C946-A174-873422B84C24}"/>
              </a:ext>
            </a:extLst>
          </p:cNvPr>
          <p:cNvSpPr txBox="1"/>
          <p:nvPr/>
        </p:nvSpPr>
        <p:spPr>
          <a:xfrm>
            <a:off x="987292" y="2161477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み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008327F-80D6-6240-A996-B5E199535D0D}"/>
              </a:ext>
            </a:extLst>
          </p:cNvPr>
          <p:cNvSpPr txBox="1"/>
          <p:nvPr/>
        </p:nvSpPr>
        <p:spPr>
          <a:xfrm>
            <a:off x="2220558" y="2161477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とき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DC6E5C7-4776-9343-9D93-D93020B239F9}"/>
              </a:ext>
            </a:extLst>
          </p:cNvPr>
          <p:cNvSpPr txBox="1"/>
          <p:nvPr/>
        </p:nvSpPr>
        <p:spPr>
          <a:xfrm>
            <a:off x="982081" y="2699711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けんさく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7BF85A4-5B74-AF42-B15B-BCFA73CE5E41}"/>
              </a:ext>
            </a:extLst>
          </p:cNvPr>
          <p:cNvSpPr txBox="1"/>
          <p:nvPr/>
        </p:nvSpPr>
        <p:spPr>
          <a:xfrm>
            <a:off x="3153145" y="2669308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にゅうりょく</a:t>
            </a:r>
          </a:p>
        </p:txBody>
      </p: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4D49CC3A-83C9-FA48-86DF-2CF273120BB1}"/>
              </a:ext>
            </a:extLst>
          </p:cNvPr>
          <p:cNvCxnSpPr>
            <a:cxnSpLocks/>
          </p:cNvCxnSpPr>
          <p:nvPr/>
        </p:nvCxnSpPr>
        <p:spPr>
          <a:xfrm>
            <a:off x="1001648" y="3100682"/>
            <a:ext cx="906665" cy="89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58CB1FC8-072F-3249-A508-2534A08ED048}"/>
              </a:ext>
            </a:extLst>
          </p:cNvPr>
          <p:cNvCxnSpPr>
            <a:cxnSpLocks/>
          </p:cNvCxnSpPr>
          <p:nvPr/>
        </p:nvCxnSpPr>
        <p:spPr>
          <a:xfrm>
            <a:off x="1504462" y="3098121"/>
            <a:ext cx="1958654" cy="5692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タイトル 2">
            <a:extLst>
              <a:ext uri="{FF2B5EF4-FFF2-40B4-BE49-F238E27FC236}">
                <a16:creationId xmlns:a16="http://schemas.microsoft.com/office/drawing/2014/main" id="{8463FBF6-2C7F-CF4A-8632-8DD659A30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584" y="258082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エフェクトを使って動画を作る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2A1ABBC-C588-974C-A921-3C09324AB038}"/>
              </a:ext>
            </a:extLst>
          </p:cNvPr>
          <p:cNvSpPr txBox="1"/>
          <p:nvPr/>
        </p:nvSpPr>
        <p:spPr>
          <a:xfrm>
            <a:off x="1750064" y="198027"/>
            <a:ext cx="549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つか　　　　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9C585B3-4251-BD4D-8D33-7FB6A8CF3AB7}"/>
              </a:ext>
            </a:extLst>
          </p:cNvPr>
          <p:cNvSpPr txBox="1"/>
          <p:nvPr/>
        </p:nvSpPr>
        <p:spPr>
          <a:xfrm>
            <a:off x="2615888" y="19802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どうが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996F797-1CA9-014E-AEA9-2DE165F8CB93}"/>
              </a:ext>
            </a:extLst>
          </p:cNvPr>
          <p:cNvSpPr txBox="1"/>
          <p:nvPr/>
        </p:nvSpPr>
        <p:spPr>
          <a:xfrm>
            <a:off x="3531628" y="19802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40940492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4EE9E7A-BBC2-A443-B385-B72D095A573C}"/>
              </a:ext>
            </a:extLst>
          </p:cNvPr>
          <p:cNvGrpSpPr/>
          <p:nvPr/>
        </p:nvGrpSpPr>
        <p:grpSpPr>
          <a:xfrm>
            <a:off x="1216905" y="1865302"/>
            <a:ext cx="6996193" cy="4820670"/>
            <a:chOff x="2285999" y="1456583"/>
            <a:chExt cx="6281531" cy="4820670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B1A1F0A2-6916-1343-9A8F-2AC4CD905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85999" y="1456583"/>
              <a:ext cx="6281531" cy="4820670"/>
            </a:xfrm>
            <a:prstGeom prst="rect">
              <a:avLst/>
            </a:prstGeom>
          </p:spPr>
        </p:pic>
        <p:sp>
          <p:nvSpPr>
            <p:cNvPr id="17" name="四角形: 角を丸くする 8">
              <a:extLst>
                <a:ext uri="{FF2B5EF4-FFF2-40B4-BE49-F238E27FC236}">
                  <a16:creationId xmlns:a16="http://schemas.microsoft.com/office/drawing/2014/main" id="{7B4F9E98-E2B5-174E-8F98-AAF852628655}"/>
                </a:ext>
              </a:extLst>
            </p:cNvPr>
            <p:cNvSpPr/>
            <p:nvPr/>
          </p:nvSpPr>
          <p:spPr>
            <a:xfrm>
              <a:off x="7103249" y="2451053"/>
              <a:ext cx="1057587" cy="64001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直線矢印コネクタ 17">
              <a:extLst>
                <a:ext uri="{FF2B5EF4-FFF2-40B4-BE49-F238E27FC236}">
                  <a16:creationId xmlns:a16="http://schemas.microsoft.com/office/drawing/2014/main" id="{7A2B9E6B-4082-2D45-9EC6-14CACF4861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67552" y="3091071"/>
              <a:ext cx="1057587" cy="210709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四角形: 角を丸くする 8">
              <a:extLst>
                <a:ext uri="{FF2B5EF4-FFF2-40B4-BE49-F238E27FC236}">
                  <a16:creationId xmlns:a16="http://schemas.microsoft.com/office/drawing/2014/main" id="{37A74562-F12C-E743-81D2-112CB8928839}"/>
                </a:ext>
              </a:extLst>
            </p:cNvPr>
            <p:cNvSpPr/>
            <p:nvPr/>
          </p:nvSpPr>
          <p:spPr>
            <a:xfrm>
              <a:off x="3568148" y="5215726"/>
              <a:ext cx="3826565" cy="5056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735673AD-C408-894E-9A57-3E5FE6D6F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58" y="5667254"/>
            <a:ext cx="1342120" cy="101871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5FC4926-BC69-364D-AB17-BB76820EE538}"/>
              </a:ext>
            </a:extLst>
          </p:cNvPr>
          <p:cNvGrpSpPr/>
          <p:nvPr/>
        </p:nvGrpSpPr>
        <p:grpSpPr>
          <a:xfrm>
            <a:off x="1749287" y="6045808"/>
            <a:ext cx="2830092" cy="571357"/>
            <a:chOff x="1574068" y="3867642"/>
            <a:chExt cx="2830092" cy="571357"/>
          </a:xfrm>
        </p:grpSpPr>
        <p:sp>
          <p:nvSpPr>
            <p:cNvPr id="9" name="吹き出し: 角を丸めた四角形 54">
              <a:extLst>
                <a:ext uri="{FF2B5EF4-FFF2-40B4-BE49-F238E27FC236}">
                  <a16:creationId xmlns:a16="http://schemas.microsoft.com/office/drawing/2014/main" id="{CC28E99E-4B58-4D4E-A3B4-2A9617D5D1BE}"/>
                </a:ext>
              </a:extLst>
            </p:cNvPr>
            <p:cNvSpPr/>
            <p:nvPr/>
          </p:nvSpPr>
          <p:spPr>
            <a:xfrm>
              <a:off x="1636041" y="3887182"/>
              <a:ext cx="2699759" cy="551817"/>
            </a:xfrm>
            <a:prstGeom prst="wedgeRoundRectCallout">
              <a:avLst>
                <a:gd name="adj1" fmla="val -61533"/>
                <a:gd name="adj2" fmla="val -982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020EB8E-5E31-954C-8C14-E0CACF908A65}"/>
                </a:ext>
              </a:extLst>
            </p:cNvPr>
            <p:cNvSpPr txBox="1"/>
            <p:nvPr/>
          </p:nvSpPr>
          <p:spPr>
            <a:xfrm>
              <a:off x="1574068" y="3867642"/>
              <a:ext cx="28300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エフェクトが適応されたね！</a:t>
              </a:r>
              <a:endParaRPr kumimoji="1" lang="en-US" altLang="ja-JP" sz="1600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B41AAD64-3676-ED45-A903-4A4137331569}"/>
                </a:ext>
              </a:extLst>
            </p:cNvPr>
            <p:cNvSpPr txBox="1"/>
            <p:nvPr/>
          </p:nvSpPr>
          <p:spPr>
            <a:xfrm>
              <a:off x="2751813" y="3867642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てきおう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7617FC3-02CB-184C-B6B5-C90E629F583A}"/>
              </a:ext>
            </a:extLst>
          </p:cNvPr>
          <p:cNvGrpSpPr/>
          <p:nvPr/>
        </p:nvGrpSpPr>
        <p:grpSpPr>
          <a:xfrm>
            <a:off x="2246428" y="635453"/>
            <a:ext cx="5377071" cy="1131079"/>
            <a:chOff x="2285999" y="239531"/>
            <a:chExt cx="5377071" cy="1131079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94E6E6C-6351-7849-9CA3-B6E4F428D18A}"/>
                </a:ext>
              </a:extLst>
            </p:cNvPr>
            <p:cNvSpPr txBox="1"/>
            <p:nvPr/>
          </p:nvSpPr>
          <p:spPr>
            <a:xfrm>
              <a:off x="2285999" y="239531"/>
              <a:ext cx="5377071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/>
                <a:t>エフェクトをドラッグして、タイムライン</a:t>
              </a:r>
              <a:r>
                <a:rPr kumimoji="1" lang="ja-JP" altLang="en-US" sz="1800"/>
                <a:t>にある動画の上に乗せることができます。</a:t>
              </a:r>
              <a:endParaRPr kumimoji="1" lang="en-US" altLang="ja-JP" sz="1800" dirty="0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E1ED8B00-87D4-DC41-82A0-2C8591963FA6}"/>
                </a:ext>
              </a:extLst>
            </p:cNvPr>
            <p:cNvSpPr txBox="1"/>
            <p:nvPr/>
          </p:nvSpPr>
          <p:spPr>
            <a:xfrm>
              <a:off x="2285999" y="855086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D2166EEF-12DE-AF42-97F7-72DC31D57E49}"/>
                </a:ext>
              </a:extLst>
            </p:cNvPr>
            <p:cNvSpPr txBox="1"/>
            <p:nvPr/>
          </p:nvSpPr>
          <p:spPr>
            <a:xfrm>
              <a:off x="2893858" y="855086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うえ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383FDA7-B2FF-7B47-B9A9-EEF55B505A9C}"/>
                </a:ext>
              </a:extLst>
            </p:cNvPr>
            <p:cNvSpPr txBox="1"/>
            <p:nvPr/>
          </p:nvSpPr>
          <p:spPr>
            <a:xfrm>
              <a:off x="3463744" y="855086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の</a:t>
              </a: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2DBD5ED5-8ACF-8141-8565-3758A8C3C9BF}"/>
              </a:ext>
            </a:extLst>
          </p:cNvPr>
          <p:cNvGrpSpPr/>
          <p:nvPr/>
        </p:nvGrpSpPr>
        <p:grpSpPr>
          <a:xfrm>
            <a:off x="6916522" y="3697330"/>
            <a:ext cx="1373984" cy="564742"/>
            <a:chOff x="6270202" y="2729786"/>
            <a:chExt cx="1044998" cy="564742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C5E05714-F7B7-3B40-AD9C-91133C91AD45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8" name="吹き出し: 角を丸めた四角形 19">
                <a:extLst>
                  <a:ext uri="{FF2B5EF4-FFF2-40B4-BE49-F238E27FC236}">
                    <a16:creationId xmlns:a16="http://schemas.microsoft.com/office/drawing/2014/main" id="{F4F3F35B-7411-DE49-B454-AC071C02FEB1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64771"/>
                  <a:gd name="adj2" fmla="val 1334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1436784-9B42-F440-A7BA-288A7C5F3D05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B729FAB5-0E12-7A48-B79E-825F0C7C6294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ドラッグ</a:t>
              </a:r>
            </a:p>
          </p:txBody>
        </p:sp>
      </p:grpSp>
      <p:sp>
        <p:nvSpPr>
          <p:cNvPr id="22" name="タイトル 2">
            <a:extLst>
              <a:ext uri="{FF2B5EF4-FFF2-40B4-BE49-F238E27FC236}">
                <a16:creationId xmlns:a16="http://schemas.microsoft.com/office/drawing/2014/main" id="{4FA49BB8-B80D-D643-B701-DCF5646F4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584" y="258082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エフェクトを使って動画を作る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4B697A5-3E28-ED42-96BB-752FB840C9E4}"/>
              </a:ext>
            </a:extLst>
          </p:cNvPr>
          <p:cNvSpPr txBox="1"/>
          <p:nvPr/>
        </p:nvSpPr>
        <p:spPr>
          <a:xfrm>
            <a:off x="1750064" y="198027"/>
            <a:ext cx="549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つか　　　　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8E9A8C5-BB2E-F749-895F-DB233E7BF443}"/>
              </a:ext>
            </a:extLst>
          </p:cNvPr>
          <p:cNvSpPr txBox="1"/>
          <p:nvPr/>
        </p:nvSpPr>
        <p:spPr>
          <a:xfrm>
            <a:off x="2615888" y="19802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どうが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7E8EBFA-A03F-224D-81B1-B86F27BA0255}"/>
              </a:ext>
            </a:extLst>
          </p:cNvPr>
          <p:cNvSpPr txBox="1"/>
          <p:nvPr/>
        </p:nvSpPr>
        <p:spPr>
          <a:xfrm>
            <a:off x="3531628" y="19802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37792220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4D20A98-F3BD-044D-A37C-FF52BDB0F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259" y="2452770"/>
            <a:ext cx="7770593" cy="416678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7F834D3-9ABF-A840-9B39-782609D32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187" y="2994806"/>
            <a:ext cx="1062095" cy="1692565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B461ECA-2DDC-5447-952C-E991F27E9B85}"/>
              </a:ext>
            </a:extLst>
          </p:cNvPr>
          <p:cNvGrpSpPr/>
          <p:nvPr/>
        </p:nvGrpSpPr>
        <p:grpSpPr>
          <a:xfrm>
            <a:off x="3423720" y="3412563"/>
            <a:ext cx="3824471" cy="1500667"/>
            <a:chOff x="3423720" y="3412563"/>
            <a:chExt cx="3824471" cy="1500667"/>
          </a:xfrm>
        </p:grpSpPr>
        <p:sp>
          <p:nvSpPr>
            <p:cNvPr id="7" name="吹き出し: 角を丸めた四角形 19">
              <a:extLst>
                <a:ext uri="{FF2B5EF4-FFF2-40B4-BE49-F238E27FC236}">
                  <a16:creationId xmlns:a16="http://schemas.microsoft.com/office/drawing/2014/main" id="{0ADFB178-253B-384D-A279-B3140DC565D9}"/>
                </a:ext>
              </a:extLst>
            </p:cNvPr>
            <p:cNvSpPr/>
            <p:nvPr/>
          </p:nvSpPr>
          <p:spPr>
            <a:xfrm>
              <a:off x="3423720" y="3412563"/>
              <a:ext cx="3723350" cy="1500666"/>
            </a:xfrm>
            <a:prstGeom prst="wedgeRoundRectCallout">
              <a:avLst>
                <a:gd name="adj1" fmla="val 55610"/>
                <a:gd name="adj2" fmla="val -2031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FB4113F6-8751-4043-BB91-9A23573C8FA3}"/>
                </a:ext>
              </a:extLst>
            </p:cNvPr>
            <p:cNvSpPr txBox="1"/>
            <p:nvPr/>
          </p:nvSpPr>
          <p:spPr>
            <a:xfrm>
              <a:off x="3539266" y="3412563"/>
              <a:ext cx="3708925" cy="15006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b="1">
                  <a:solidFill>
                    <a:schemeClr val="accent4"/>
                  </a:solidFill>
                </a:rPr>
                <a:t>はみ出した部分には適用されない</a:t>
              </a:r>
              <a:r>
                <a:rPr kumimoji="1" lang="ja-JP" altLang="en-US" sz="1600"/>
                <a:t>よ！フィルターの端にカーソルを合わせて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/>
                <a:t>調整しよう！</a:t>
              </a:r>
              <a:endParaRPr kumimoji="1" lang="en-US" altLang="ja-JP" sz="1600" dirty="0"/>
            </a:p>
          </p:txBody>
        </p:sp>
      </p:grp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EDF1AE42-FF54-4849-ACA1-1B929EF22020}"/>
              </a:ext>
            </a:extLst>
          </p:cNvPr>
          <p:cNvSpPr/>
          <p:nvPr/>
        </p:nvSpPr>
        <p:spPr>
          <a:xfrm>
            <a:off x="5264538" y="5634372"/>
            <a:ext cx="1473214" cy="615005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BD933EF4-7E2E-504E-A39C-40FEEBDDB4E3}"/>
              </a:ext>
            </a:extLst>
          </p:cNvPr>
          <p:cNvCxnSpPr>
            <a:cxnSpLocks/>
          </p:cNvCxnSpPr>
          <p:nvPr/>
        </p:nvCxnSpPr>
        <p:spPr>
          <a:xfrm>
            <a:off x="4833139" y="5341575"/>
            <a:ext cx="476243" cy="3510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3F06789-F3B3-5349-A939-D9CBD5ADD1F2}"/>
              </a:ext>
            </a:extLst>
          </p:cNvPr>
          <p:cNvGrpSpPr/>
          <p:nvPr/>
        </p:nvGrpSpPr>
        <p:grpSpPr>
          <a:xfrm>
            <a:off x="1160737" y="667884"/>
            <a:ext cx="7109639" cy="1862048"/>
            <a:chOff x="1017180" y="335320"/>
            <a:chExt cx="7109639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017180" y="335320"/>
              <a:ext cx="7109639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フィルターが下の素材と重なっている部分にのみ</a:t>
              </a:r>
              <a:endParaRPr kumimoji="1" lang="en-US" altLang="ja-JP" sz="2000" b="1" dirty="0">
                <a:solidFill>
                  <a:schemeClr val="accent4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フィルターが適用されます。</a:t>
              </a:r>
              <a:endParaRPr kumimoji="1" lang="en-US" altLang="ja-JP" sz="2000" b="1" dirty="0">
                <a:solidFill>
                  <a:schemeClr val="accent4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フィルターの長さは端をスライドすることで調節できます。</a:t>
              </a:r>
              <a:endParaRPr kumimoji="1" lang="en-US" altLang="ja-JP" sz="2000" dirty="0"/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18E70EE-CBA8-2A42-95BE-C54D2FF4AD35}"/>
                </a:ext>
              </a:extLst>
            </p:cNvPr>
            <p:cNvSpPr txBox="1"/>
            <p:nvPr/>
          </p:nvSpPr>
          <p:spPr>
            <a:xfrm>
              <a:off x="2537938" y="406873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した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003199DE-4F25-A948-A5B9-4BE535BFD3D0}"/>
                </a:ext>
              </a:extLst>
            </p:cNvPr>
            <p:cNvSpPr txBox="1"/>
            <p:nvPr/>
          </p:nvSpPr>
          <p:spPr>
            <a:xfrm>
              <a:off x="3112098" y="406873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そざい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4FD8E45-A652-6B4B-A593-C78EAE1A3D67}"/>
                </a:ext>
              </a:extLst>
            </p:cNvPr>
            <p:cNvSpPr txBox="1"/>
            <p:nvPr/>
          </p:nvSpPr>
          <p:spPr>
            <a:xfrm>
              <a:off x="3795238" y="406873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かさ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6997D675-DCDB-E54C-82C6-18ED9FBE0638}"/>
                </a:ext>
              </a:extLst>
            </p:cNvPr>
            <p:cNvSpPr txBox="1"/>
            <p:nvPr/>
          </p:nvSpPr>
          <p:spPr>
            <a:xfrm>
              <a:off x="5406852" y="406873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ぶぶん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5469346A-7CB1-3A49-89DB-D53FD5FF8334}"/>
                </a:ext>
              </a:extLst>
            </p:cNvPr>
            <p:cNvSpPr txBox="1"/>
            <p:nvPr/>
          </p:nvSpPr>
          <p:spPr>
            <a:xfrm>
              <a:off x="2529681" y="1039296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てきよう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DB407BB2-4AC1-9649-96CB-BA6B43ABF649}"/>
                </a:ext>
              </a:extLst>
            </p:cNvPr>
            <p:cNvSpPr txBox="1"/>
            <p:nvPr/>
          </p:nvSpPr>
          <p:spPr>
            <a:xfrm>
              <a:off x="2567322" y="1631939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なが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6908FAED-3571-E64C-B982-C05B4CB28574}"/>
                </a:ext>
              </a:extLst>
            </p:cNvPr>
            <p:cNvSpPr txBox="1"/>
            <p:nvPr/>
          </p:nvSpPr>
          <p:spPr>
            <a:xfrm>
              <a:off x="3355397" y="1631939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はし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CE7ADA07-E93B-064F-AA55-483BCF7FCC39}"/>
                </a:ext>
              </a:extLst>
            </p:cNvPr>
            <p:cNvSpPr txBox="1"/>
            <p:nvPr/>
          </p:nvSpPr>
          <p:spPr>
            <a:xfrm>
              <a:off x="6014711" y="1631939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ちょうせつ</a:t>
              </a: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4FEF9F7-99E4-5B42-841D-DA7EA23440A9}"/>
              </a:ext>
            </a:extLst>
          </p:cNvPr>
          <p:cNvGrpSpPr/>
          <p:nvPr/>
        </p:nvGrpSpPr>
        <p:grpSpPr>
          <a:xfrm>
            <a:off x="2623069" y="5016909"/>
            <a:ext cx="2471073" cy="523220"/>
            <a:chOff x="1091237" y="4646900"/>
            <a:chExt cx="2471073" cy="523220"/>
          </a:xfrm>
        </p:grpSpPr>
        <p:sp>
          <p:nvSpPr>
            <p:cNvPr id="19" name="吹き出し: 角を丸めた四角形 19">
              <a:extLst>
                <a:ext uri="{FF2B5EF4-FFF2-40B4-BE49-F238E27FC236}">
                  <a16:creationId xmlns:a16="http://schemas.microsoft.com/office/drawing/2014/main" id="{A5A5D44C-4844-3440-9E66-B3C6084564E5}"/>
                </a:ext>
              </a:extLst>
            </p:cNvPr>
            <p:cNvSpPr/>
            <p:nvPr/>
          </p:nvSpPr>
          <p:spPr>
            <a:xfrm>
              <a:off x="1091237" y="4666965"/>
              <a:ext cx="2198615" cy="483091"/>
            </a:xfrm>
            <a:prstGeom prst="wedgeRoundRectCallout">
              <a:avLst>
                <a:gd name="adj1" fmla="val 49733"/>
                <a:gd name="adj2" fmla="val -2031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8C786DF-0FF8-AE40-B972-0BD6470265FB}"/>
                </a:ext>
              </a:extLst>
            </p:cNvPr>
            <p:cNvSpPr txBox="1"/>
            <p:nvPr/>
          </p:nvSpPr>
          <p:spPr>
            <a:xfrm>
              <a:off x="1264635" y="4646900"/>
              <a:ext cx="22976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はみ出した部分</a:t>
              </a:r>
              <a:endParaRPr kumimoji="1" lang="en-US" altLang="ja-JP" sz="1600" dirty="0"/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D72B198-1658-9846-B6F7-525048076487}"/>
                </a:ext>
              </a:extLst>
            </p:cNvPr>
            <p:cNvSpPr txBox="1"/>
            <p:nvPr/>
          </p:nvSpPr>
          <p:spPr>
            <a:xfrm>
              <a:off x="2261685" y="4687371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ぶぶん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ADBF6AA8-86C8-234E-B097-F90DFDAF7E18}"/>
                </a:ext>
              </a:extLst>
            </p:cNvPr>
            <p:cNvSpPr txBox="1"/>
            <p:nvPr/>
          </p:nvSpPr>
          <p:spPr>
            <a:xfrm>
              <a:off x="1702813" y="4687371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だ</a:t>
              </a:r>
            </a:p>
          </p:txBody>
        </p:sp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88BC23D-035B-824F-9A44-135526C14161}"/>
              </a:ext>
            </a:extLst>
          </p:cNvPr>
          <p:cNvSpPr txBox="1"/>
          <p:nvPr/>
        </p:nvSpPr>
        <p:spPr>
          <a:xfrm>
            <a:off x="4476792" y="3429000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>
                <a:solidFill>
                  <a:schemeClr val="accent4"/>
                </a:solidFill>
              </a:rPr>
              <a:t>ぶぶん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D584CAE-3C7B-3746-A7F5-64B662DD703E}"/>
              </a:ext>
            </a:extLst>
          </p:cNvPr>
          <p:cNvSpPr txBox="1"/>
          <p:nvPr/>
        </p:nvSpPr>
        <p:spPr>
          <a:xfrm>
            <a:off x="3937637" y="3429000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>
                <a:solidFill>
                  <a:schemeClr val="accent4"/>
                </a:solidFill>
              </a:rPr>
              <a:t>だ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26ADEA2-224B-1D4E-88AE-8F87F5D44A36}"/>
              </a:ext>
            </a:extLst>
          </p:cNvPr>
          <p:cNvSpPr txBox="1"/>
          <p:nvPr/>
        </p:nvSpPr>
        <p:spPr>
          <a:xfrm>
            <a:off x="5393728" y="3429000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>
                <a:solidFill>
                  <a:schemeClr val="accent4"/>
                </a:solidFill>
              </a:rPr>
              <a:t>てきよう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AE34B60-17B8-0044-92EA-8E7B01388B0E}"/>
              </a:ext>
            </a:extLst>
          </p:cNvPr>
          <p:cNvSpPr txBox="1"/>
          <p:nvPr/>
        </p:nvSpPr>
        <p:spPr>
          <a:xfrm>
            <a:off x="4758921" y="3921039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はし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8EA01DF-BA5D-D043-A072-26F8042933FE}"/>
              </a:ext>
            </a:extLst>
          </p:cNvPr>
          <p:cNvSpPr txBox="1"/>
          <p:nvPr/>
        </p:nvSpPr>
        <p:spPr>
          <a:xfrm>
            <a:off x="6187306" y="3921039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あ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A5AE25A-2915-9C4A-B0E0-00BCA8D01042}"/>
              </a:ext>
            </a:extLst>
          </p:cNvPr>
          <p:cNvSpPr txBox="1"/>
          <p:nvPr/>
        </p:nvSpPr>
        <p:spPr>
          <a:xfrm>
            <a:off x="3581028" y="4405355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ちょうせい</a:t>
            </a:r>
          </a:p>
        </p:txBody>
      </p:sp>
      <p:sp>
        <p:nvSpPr>
          <p:cNvPr id="42" name="タイトル 2">
            <a:extLst>
              <a:ext uri="{FF2B5EF4-FFF2-40B4-BE49-F238E27FC236}">
                <a16:creationId xmlns:a16="http://schemas.microsoft.com/office/drawing/2014/main" id="{D6F4C8D9-A530-4A47-8702-33D7D9070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01" y="120627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エフェクトを使って動画を作る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0A69108-2B49-634E-8245-4BBBBBDD6949}"/>
              </a:ext>
            </a:extLst>
          </p:cNvPr>
          <p:cNvSpPr txBox="1"/>
          <p:nvPr/>
        </p:nvSpPr>
        <p:spPr>
          <a:xfrm>
            <a:off x="1756781" y="60572"/>
            <a:ext cx="549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つか　　　　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B54C61E-9381-F840-9FFB-73A98ECF6800}"/>
              </a:ext>
            </a:extLst>
          </p:cNvPr>
          <p:cNvSpPr txBox="1"/>
          <p:nvPr/>
        </p:nvSpPr>
        <p:spPr>
          <a:xfrm>
            <a:off x="2622605" y="60572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どうが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2B73768-E465-7D4E-A5C8-6B02E017A2AF}"/>
              </a:ext>
            </a:extLst>
          </p:cNvPr>
          <p:cNvSpPr txBox="1"/>
          <p:nvPr/>
        </p:nvSpPr>
        <p:spPr>
          <a:xfrm>
            <a:off x="3538345" y="6057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40023220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モニター画面に映るゲーム画面&#10;&#10;低い精度で自動的に生成された説明">
            <a:extLst>
              <a:ext uri="{FF2B5EF4-FFF2-40B4-BE49-F238E27FC236}">
                <a16:creationId xmlns:a16="http://schemas.microsoft.com/office/drawing/2014/main" id="{DD2AE30E-C28C-2648-B8BC-7D01FDAA9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232" y="2927881"/>
            <a:ext cx="6081823" cy="3774607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D10C536-CC82-014A-B50D-2B52A5065E9C}"/>
              </a:ext>
            </a:extLst>
          </p:cNvPr>
          <p:cNvGrpSpPr/>
          <p:nvPr/>
        </p:nvGrpSpPr>
        <p:grpSpPr>
          <a:xfrm>
            <a:off x="1893525" y="1680351"/>
            <a:ext cx="6340197" cy="1246495"/>
            <a:chOff x="2587632" y="1065833"/>
            <a:chExt cx="6340197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587632" y="1065833"/>
              <a:ext cx="6340197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動画素材の上までドラッグすると、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動画素材だけにエフェクトを入れることができます。</a:t>
              </a:r>
              <a:endParaRPr kumimoji="1" lang="en-US" altLang="ja-JP" sz="2000" dirty="0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D53A6770-6474-EE40-A075-22E822FC8979}"/>
                </a:ext>
              </a:extLst>
            </p:cNvPr>
            <p:cNvSpPr txBox="1"/>
            <p:nvPr/>
          </p:nvSpPr>
          <p:spPr>
            <a:xfrm>
              <a:off x="2620647" y="1760074"/>
              <a:ext cx="10310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どうがそざい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C8E2AB5-C1CE-9A41-AF45-5D73084F0BDA}"/>
                </a:ext>
              </a:extLst>
            </p:cNvPr>
            <p:cNvSpPr txBox="1"/>
            <p:nvPr/>
          </p:nvSpPr>
          <p:spPr>
            <a:xfrm>
              <a:off x="2587632" y="1149785"/>
              <a:ext cx="10310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どうがそざい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87B007C-AB34-D546-A0E7-C071412E2B5F}"/>
                </a:ext>
              </a:extLst>
            </p:cNvPr>
            <p:cNvSpPr txBox="1"/>
            <p:nvPr/>
          </p:nvSpPr>
          <p:spPr>
            <a:xfrm>
              <a:off x="5964033" y="1777223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17459DF4-DDE8-164D-9735-BC4E96D96940}"/>
                </a:ext>
              </a:extLst>
            </p:cNvPr>
            <p:cNvSpPr txBox="1"/>
            <p:nvPr/>
          </p:nvSpPr>
          <p:spPr>
            <a:xfrm>
              <a:off x="3868321" y="1149785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うえ</a:t>
              </a:r>
            </a:p>
          </p:txBody>
        </p:sp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D691CCA0-CA3A-CF43-82CC-43BECD938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671" y="500371"/>
            <a:ext cx="999152" cy="1566577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0E48069-CF1E-104A-BBCC-C27067D4F4FC}"/>
              </a:ext>
            </a:extLst>
          </p:cNvPr>
          <p:cNvGrpSpPr/>
          <p:nvPr/>
        </p:nvGrpSpPr>
        <p:grpSpPr>
          <a:xfrm>
            <a:off x="2234878" y="676758"/>
            <a:ext cx="4933046" cy="1015663"/>
            <a:chOff x="2909009" y="1622"/>
            <a:chExt cx="4933046" cy="1015663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BC3A6889-91F2-374A-84C2-3E33FD2A0344}"/>
                </a:ext>
              </a:extLst>
            </p:cNvPr>
            <p:cNvGrpSpPr/>
            <p:nvPr/>
          </p:nvGrpSpPr>
          <p:grpSpPr>
            <a:xfrm>
              <a:off x="2909009" y="1622"/>
              <a:ext cx="4933046" cy="1015663"/>
              <a:chOff x="1577634" y="5171002"/>
              <a:chExt cx="7853119" cy="1015663"/>
            </a:xfrm>
          </p:grpSpPr>
          <p:sp>
            <p:nvSpPr>
              <p:cNvPr id="15" name="吹き出し: 角を丸めた四角形 60">
                <a:extLst>
                  <a:ext uri="{FF2B5EF4-FFF2-40B4-BE49-F238E27FC236}">
                    <a16:creationId xmlns:a16="http://schemas.microsoft.com/office/drawing/2014/main" id="{6D6B5E1D-4480-324B-8D2E-F3390F9F4D26}"/>
                  </a:ext>
                </a:extLst>
              </p:cNvPr>
              <p:cNvSpPr/>
              <p:nvPr/>
            </p:nvSpPr>
            <p:spPr>
              <a:xfrm>
                <a:off x="1577634" y="5251612"/>
                <a:ext cx="7429959" cy="935053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CB7D372F-D4BC-8045-9CDD-143A5F1F352B}"/>
                  </a:ext>
                </a:extLst>
              </p:cNvPr>
              <p:cNvSpPr txBox="1"/>
              <p:nvPr/>
            </p:nvSpPr>
            <p:spPr>
              <a:xfrm>
                <a:off x="1686158" y="5171002"/>
                <a:ext cx="774459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エフェクトを</a:t>
                </a:r>
                <a:endParaRPr kumimoji="1" lang="en-US" altLang="ja-JP" sz="1600" b="1" dirty="0">
                  <a:solidFill>
                    <a:schemeClr val="accent4"/>
                  </a:solidFill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直接動画素材に入れることもできる</a:t>
                </a:r>
                <a:r>
                  <a:rPr kumimoji="1" lang="ja-JP" altLang="en-US" sz="1600"/>
                  <a:t>よ！</a:t>
                </a:r>
                <a:endParaRPr kumimoji="1" lang="en-US" altLang="ja-JP" sz="1600" dirty="0"/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28253DB2-CE99-A74F-9161-99046D44F5A3}"/>
                </a:ext>
              </a:extLst>
            </p:cNvPr>
            <p:cNvSpPr txBox="1"/>
            <p:nvPr/>
          </p:nvSpPr>
          <p:spPr>
            <a:xfrm>
              <a:off x="2977180" y="541518"/>
              <a:ext cx="145424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ちょくせつどうがそざい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526F2B49-90DA-2948-8295-7A216BC90298}"/>
                </a:ext>
              </a:extLst>
            </p:cNvPr>
            <p:cNvSpPr txBox="1"/>
            <p:nvPr/>
          </p:nvSpPr>
          <p:spPr>
            <a:xfrm>
              <a:off x="4431424" y="54151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い</a:t>
              </a:r>
            </a:p>
          </p:txBody>
        </p:sp>
      </p:grpSp>
      <p:sp>
        <p:nvSpPr>
          <p:cNvPr id="19" name="タイトル 2">
            <a:extLst>
              <a:ext uri="{FF2B5EF4-FFF2-40B4-BE49-F238E27FC236}">
                <a16:creationId xmlns:a16="http://schemas.microsoft.com/office/drawing/2014/main" id="{DCADBF1F-BA6A-1F4B-912E-E6311B1E2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584" y="60055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エフェクトを使って動画を作る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4ABE839-9090-1041-A902-7992B317F8B5}"/>
              </a:ext>
            </a:extLst>
          </p:cNvPr>
          <p:cNvSpPr txBox="1"/>
          <p:nvPr/>
        </p:nvSpPr>
        <p:spPr>
          <a:xfrm>
            <a:off x="1750064" y="0"/>
            <a:ext cx="549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つか　　　　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6DF2181-33D1-3745-A070-D04AA33353EF}"/>
              </a:ext>
            </a:extLst>
          </p:cNvPr>
          <p:cNvSpPr txBox="1"/>
          <p:nvPr/>
        </p:nvSpPr>
        <p:spPr>
          <a:xfrm>
            <a:off x="2615888" y="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どうが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DD75471-3503-E344-B85E-564A5D0B28D8}"/>
              </a:ext>
            </a:extLst>
          </p:cNvPr>
          <p:cNvSpPr txBox="1"/>
          <p:nvPr/>
        </p:nvSpPr>
        <p:spPr>
          <a:xfrm>
            <a:off x="3531628" y="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30502281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タイムライン&#10;&#10;自動的に生成された説明">
            <a:extLst>
              <a:ext uri="{FF2B5EF4-FFF2-40B4-BE49-F238E27FC236}">
                <a16:creationId xmlns:a16="http://schemas.microsoft.com/office/drawing/2014/main" id="{F5111311-1DFB-6446-9A85-45C4D4D7D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574" y="2256184"/>
            <a:ext cx="6911613" cy="440615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EE47E30-CF04-BD42-A86E-F019A80ED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531" y="4723397"/>
            <a:ext cx="1062095" cy="1692565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3FBCAD1-D87E-8A43-9653-2BBDE34FED4B}"/>
              </a:ext>
            </a:extLst>
          </p:cNvPr>
          <p:cNvGrpSpPr/>
          <p:nvPr/>
        </p:nvGrpSpPr>
        <p:grpSpPr>
          <a:xfrm>
            <a:off x="2211499" y="900841"/>
            <a:ext cx="4801314" cy="1320899"/>
            <a:chOff x="1977484" y="439133"/>
            <a:chExt cx="4801314" cy="1320899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7EC88387-0FBF-BF4A-8B24-E944CE15AE2D}"/>
                </a:ext>
              </a:extLst>
            </p:cNvPr>
            <p:cNvGrpSpPr/>
            <p:nvPr/>
          </p:nvGrpSpPr>
          <p:grpSpPr>
            <a:xfrm>
              <a:off x="1977484" y="439133"/>
              <a:ext cx="4801314" cy="1320899"/>
              <a:chOff x="1423275" y="105369"/>
              <a:chExt cx="4801314" cy="1320899"/>
            </a:xfrm>
          </p:grpSpPr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32091B9E-7D5F-A444-8684-5D5C8837F6E8}"/>
                  </a:ext>
                </a:extLst>
              </p:cNvPr>
              <p:cNvSpPr txBox="1"/>
              <p:nvPr/>
            </p:nvSpPr>
            <p:spPr>
              <a:xfrm>
                <a:off x="1423275" y="105369"/>
                <a:ext cx="4801314" cy="1246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2000"/>
                  <a:t>エフェクトを直接動画素材に入れると、</a:t>
                </a:r>
                <a:endParaRPr kumimoji="1" lang="en-US" altLang="ja-JP" sz="20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2000"/>
                  <a:t>　　　　　マークが表示されます。</a:t>
                </a:r>
                <a:endParaRPr kumimoji="1" lang="en-US" altLang="ja-JP" sz="2000" dirty="0"/>
              </a:p>
            </p:txBody>
          </p:sp>
          <p:pic>
            <p:nvPicPr>
              <p:cNvPr id="17" name="図 16">
                <a:extLst>
                  <a:ext uri="{FF2B5EF4-FFF2-40B4-BE49-F238E27FC236}">
                    <a16:creationId xmlns:a16="http://schemas.microsoft.com/office/drawing/2014/main" id="{C41D2DA0-A146-0942-9B65-CD1620ED64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10014" y="789683"/>
                <a:ext cx="748923" cy="636585"/>
              </a:xfrm>
              <a:prstGeom prst="rect">
                <a:avLst/>
              </a:prstGeom>
            </p:spPr>
          </p:pic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D5C27341-1972-5147-AA51-65245E1A6F33}"/>
                </a:ext>
              </a:extLst>
            </p:cNvPr>
            <p:cNvSpPr txBox="1"/>
            <p:nvPr/>
          </p:nvSpPr>
          <p:spPr>
            <a:xfrm>
              <a:off x="3509954" y="513415"/>
              <a:ext cx="173637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ちょくせつどうがそざい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C379287C-85A4-8443-B143-C5554397B2CE}"/>
                </a:ext>
              </a:extLst>
            </p:cNvPr>
            <p:cNvSpPr txBox="1"/>
            <p:nvPr/>
          </p:nvSpPr>
          <p:spPr>
            <a:xfrm>
              <a:off x="5332043" y="504763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11315A50-73BB-FC44-A926-AEE312ACAE29}"/>
                </a:ext>
              </a:extLst>
            </p:cNvPr>
            <p:cNvSpPr txBox="1"/>
            <p:nvPr/>
          </p:nvSpPr>
          <p:spPr>
            <a:xfrm>
              <a:off x="4261365" y="1123447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ひょうじ</a:t>
              </a: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10DCBB1-EA14-D64B-812C-BB732A022FE9}"/>
              </a:ext>
            </a:extLst>
          </p:cNvPr>
          <p:cNvGrpSpPr/>
          <p:nvPr/>
        </p:nvGrpSpPr>
        <p:grpSpPr>
          <a:xfrm>
            <a:off x="2679773" y="5208451"/>
            <a:ext cx="4322114" cy="1050107"/>
            <a:chOff x="1449938" y="1868903"/>
            <a:chExt cx="4322114" cy="1050107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F02566F4-09D2-9349-84CF-377890534E1C}"/>
                </a:ext>
              </a:extLst>
            </p:cNvPr>
            <p:cNvGrpSpPr/>
            <p:nvPr/>
          </p:nvGrpSpPr>
          <p:grpSpPr>
            <a:xfrm>
              <a:off x="1449938" y="1868903"/>
              <a:ext cx="4322114" cy="1050107"/>
              <a:chOff x="3423720" y="3412563"/>
              <a:chExt cx="3824471" cy="1500666"/>
            </a:xfrm>
          </p:grpSpPr>
          <p:sp>
            <p:nvSpPr>
              <p:cNvPr id="15" name="吹き出し: 角を丸めた四角形 19">
                <a:extLst>
                  <a:ext uri="{FF2B5EF4-FFF2-40B4-BE49-F238E27FC236}">
                    <a16:creationId xmlns:a16="http://schemas.microsoft.com/office/drawing/2014/main" id="{C4307A5F-5FD7-484C-8C1D-95D7A6406232}"/>
                  </a:ext>
                </a:extLst>
              </p:cNvPr>
              <p:cNvSpPr/>
              <p:nvPr/>
            </p:nvSpPr>
            <p:spPr>
              <a:xfrm>
                <a:off x="3423720" y="3412563"/>
                <a:ext cx="3723350" cy="1500666"/>
              </a:xfrm>
              <a:prstGeom prst="wedgeRoundRectCallout">
                <a:avLst>
                  <a:gd name="adj1" fmla="val 55610"/>
                  <a:gd name="adj2" fmla="val -2031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B968D7F3-0477-2C46-B4B7-CE52476E089A}"/>
                  </a:ext>
                </a:extLst>
              </p:cNvPr>
              <p:cNvSpPr txBox="1"/>
              <p:nvPr/>
            </p:nvSpPr>
            <p:spPr>
              <a:xfrm>
                <a:off x="3539266" y="3412563"/>
                <a:ext cx="3708925" cy="1451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　　　　　が表示されている動画素材には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エフェクトが入っているよ！</a:t>
                </a:r>
                <a:endParaRPr kumimoji="1" lang="en-US" altLang="ja-JP" sz="1600" dirty="0"/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ACA350E5-8AF3-7E49-AA0B-3EF97BA31F25}"/>
                </a:ext>
              </a:extLst>
            </p:cNvPr>
            <p:cNvSpPr txBox="1"/>
            <p:nvPr/>
          </p:nvSpPr>
          <p:spPr>
            <a:xfrm>
              <a:off x="4215276" y="1913302"/>
              <a:ext cx="87716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どうがそざい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08B024E-9781-0D49-8A55-34FC2ABA9CB7}"/>
                </a:ext>
              </a:extLst>
            </p:cNvPr>
            <p:cNvSpPr txBox="1"/>
            <p:nvPr/>
          </p:nvSpPr>
          <p:spPr>
            <a:xfrm>
              <a:off x="2779749" y="2369443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はい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F6077A7-12C9-2947-9FAC-F228B8F3A670}"/>
                </a:ext>
              </a:extLst>
            </p:cNvPr>
            <p:cNvSpPr txBox="1"/>
            <p:nvPr/>
          </p:nvSpPr>
          <p:spPr>
            <a:xfrm>
              <a:off x="2804932" y="1913302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ひょうじ</a:t>
              </a:r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5C24A233-1F17-134B-B4BB-96C13D129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87268" y="1937472"/>
              <a:ext cx="575949" cy="489557"/>
            </a:xfrm>
            <a:prstGeom prst="rect">
              <a:avLst/>
            </a:prstGeom>
          </p:spPr>
        </p:pic>
      </p:grpSp>
      <p:sp>
        <p:nvSpPr>
          <p:cNvPr id="30" name="タイトル 2">
            <a:extLst>
              <a:ext uri="{FF2B5EF4-FFF2-40B4-BE49-F238E27FC236}">
                <a16:creationId xmlns:a16="http://schemas.microsoft.com/office/drawing/2014/main" id="{EA2EAD1D-3CF5-164A-8B5A-E80789495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584" y="258082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エフェクトを使って動画を作る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693A027-984B-EF46-A50E-2059E50CA506}"/>
              </a:ext>
            </a:extLst>
          </p:cNvPr>
          <p:cNvSpPr txBox="1"/>
          <p:nvPr/>
        </p:nvSpPr>
        <p:spPr>
          <a:xfrm>
            <a:off x="1750064" y="198027"/>
            <a:ext cx="549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つか　　　　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15E6364-80F1-1D4B-94D9-43494DD1357F}"/>
              </a:ext>
            </a:extLst>
          </p:cNvPr>
          <p:cNvSpPr txBox="1"/>
          <p:nvPr/>
        </p:nvSpPr>
        <p:spPr>
          <a:xfrm>
            <a:off x="2615888" y="19802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どうが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0192822-ACBB-3542-9987-6BE29837FC7C}"/>
              </a:ext>
            </a:extLst>
          </p:cNvPr>
          <p:cNvSpPr txBox="1"/>
          <p:nvPr/>
        </p:nvSpPr>
        <p:spPr>
          <a:xfrm>
            <a:off x="3531628" y="19802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7586016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84E6B303-D111-0349-8027-6BF2C3757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481" y="2680323"/>
            <a:ext cx="6878527" cy="377792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D65776C-759B-F84A-B493-95DA87660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463058" y="707890"/>
            <a:ext cx="1079461" cy="184743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E1BAF6D-D3E7-5A45-BE2B-7B91456AFC28}"/>
              </a:ext>
            </a:extLst>
          </p:cNvPr>
          <p:cNvGrpSpPr/>
          <p:nvPr/>
        </p:nvGrpSpPr>
        <p:grpSpPr>
          <a:xfrm>
            <a:off x="1697929" y="985190"/>
            <a:ext cx="4483747" cy="1605455"/>
            <a:chOff x="1864442" y="769408"/>
            <a:chExt cx="4483747" cy="1605455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DE9C6F1F-BE7D-B145-AA2C-C42BB49E1CAB}"/>
                </a:ext>
              </a:extLst>
            </p:cNvPr>
            <p:cNvGrpSpPr/>
            <p:nvPr/>
          </p:nvGrpSpPr>
          <p:grpSpPr>
            <a:xfrm>
              <a:off x="1864442" y="769408"/>
              <a:ext cx="4483747" cy="1605455"/>
              <a:chOff x="1577632" y="4934879"/>
              <a:chExt cx="8136753" cy="2046967"/>
            </a:xfrm>
          </p:grpSpPr>
          <p:sp>
            <p:nvSpPr>
              <p:cNvPr id="9" name="吹き出し: 角を丸めた四角形 60">
                <a:extLst>
                  <a:ext uri="{FF2B5EF4-FFF2-40B4-BE49-F238E27FC236}">
                    <a16:creationId xmlns:a16="http://schemas.microsoft.com/office/drawing/2014/main" id="{F37DBFB9-02C4-6A4F-A7ED-C277BBEFC3DE}"/>
                  </a:ext>
                </a:extLst>
              </p:cNvPr>
              <p:cNvSpPr/>
              <p:nvPr/>
            </p:nvSpPr>
            <p:spPr>
              <a:xfrm>
                <a:off x="1577632" y="4934879"/>
                <a:ext cx="8136753" cy="2046967"/>
              </a:xfrm>
              <a:prstGeom prst="wedgeRoundRectCallout">
                <a:avLst>
                  <a:gd name="adj1" fmla="val 56852"/>
                  <a:gd name="adj2" fmla="val -1202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E6442F2-9E4B-384A-95C6-D36E1AFF6723}"/>
                  </a:ext>
                </a:extLst>
              </p:cNvPr>
              <p:cNvSpPr txBox="1"/>
              <p:nvPr/>
            </p:nvSpPr>
            <p:spPr>
              <a:xfrm>
                <a:off x="1773711" y="4934879"/>
                <a:ext cx="7744593" cy="1922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エフェクトの詳細を見るには、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エフェクトが入っている動画素材を</a:t>
                </a:r>
                <a:endParaRPr kumimoji="1" lang="en-US" altLang="ja-JP" sz="1600" b="1" dirty="0">
                  <a:solidFill>
                    <a:schemeClr val="accent4"/>
                  </a:solidFill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ダブルクリック</a:t>
                </a:r>
                <a:r>
                  <a:rPr kumimoji="1" lang="ja-JP" altLang="en-US" sz="1600"/>
                  <a:t>するよ。</a:t>
                </a:r>
                <a:endParaRPr kumimoji="1" lang="en-US" altLang="ja-JP" sz="1600" dirty="0"/>
              </a:p>
            </p:txBody>
          </p:sp>
        </p:grp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8D6D9606-EC65-A84C-8837-8013D48C79C1}"/>
                </a:ext>
              </a:extLst>
            </p:cNvPr>
            <p:cNvSpPr txBox="1"/>
            <p:nvPr/>
          </p:nvSpPr>
          <p:spPr>
            <a:xfrm>
              <a:off x="3106913" y="818083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しょうさい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BB515C4-0A13-774B-83FD-EE7CCA10EFCB}"/>
                </a:ext>
              </a:extLst>
            </p:cNvPr>
            <p:cNvSpPr txBox="1"/>
            <p:nvPr/>
          </p:nvSpPr>
          <p:spPr>
            <a:xfrm>
              <a:off x="3830352" y="81808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み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02E25547-45A5-E741-A54D-0D931144B864}"/>
                </a:ext>
              </a:extLst>
            </p:cNvPr>
            <p:cNvSpPr txBox="1"/>
            <p:nvPr/>
          </p:nvSpPr>
          <p:spPr>
            <a:xfrm>
              <a:off x="3206940" y="127723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</a:rPr>
                <a:t>はい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D1C17A21-6F1E-4447-A017-7C262E949726}"/>
                </a:ext>
              </a:extLst>
            </p:cNvPr>
            <p:cNvSpPr txBox="1"/>
            <p:nvPr/>
          </p:nvSpPr>
          <p:spPr>
            <a:xfrm>
              <a:off x="4232690" y="1277239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</a:rPr>
                <a:t>どうがそざい</a:t>
              </a: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7D3C476F-E390-FF4E-9954-2249FAA10933}"/>
              </a:ext>
            </a:extLst>
          </p:cNvPr>
          <p:cNvGrpSpPr/>
          <p:nvPr/>
        </p:nvGrpSpPr>
        <p:grpSpPr>
          <a:xfrm>
            <a:off x="5261371" y="2763589"/>
            <a:ext cx="1994194" cy="795213"/>
            <a:chOff x="6270202" y="2729786"/>
            <a:chExt cx="1044998" cy="795213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D2DA5E1-D524-A74D-930F-E433FB807A73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8" name="吹き出し: 角を丸めた四角形 19">
                <a:extLst>
                  <a:ext uri="{FF2B5EF4-FFF2-40B4-BE49-F238E27FC236}">
                    <a16:creationId xmlns:a16="http://schemas.microsoft.com/office/drawing/2014/main" id="{DF10DD2E-C613-ED4B-877F-76AED326451A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4BC10F67-D106-564F-B02A-794C5572363E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E1FBA7C-182A-3849-80F9-A9902AD4D766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ダブルクリック</a:t>
              </a:r>
            </a:p>
          </p:txBody>
        </p:sp>
      </p:grpSp>
      <p:sp>
        <p:nvSpPr>
          <p:cNvPr id="20" name="タイトル 2">
            <a:extLst>
              <a:ext uri="{FF2B5EF4-FFF2-40B4-BE49-F238E27FC236}">
                <a16:creationId xmlns:a16="http://schemas.microsoft.com/office/drawing/2014/main" id="{25808A35-6288-E547-A3B3-F9459FD25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584" y="258082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エフェクトを使って動画を作る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8DBAFB6-66CA-AB4B-A172-235444419E19}"/>
              </a:ext>
            </a:extLst>
          </p:cNvPr>
          <p:cNvSpPr txBox="1"/>
          <p:nvPr/>
        </p:nvSpPr>
        <p:spPr>
          <a:xfrm>
            <a:off x="1750064" y="198027"/>
            <a:ext cx="549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つか　　　　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54D7EDF-225A-F040-B78F-103CBB0241DC}"/>
              </a:ext>
            </a:extLst>
          </p:cNvPr>
          <p:cNvSpPr txBox="1"/>
          <p:nvPr/>
        </p:nvSpPr>
        <p:spPr>
          <a:xfrm>
            <a:off x="2615888" y="19802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どうが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C6FD643-108D-774B-B199-C57080E9616D}"/>
              </a:ext>
            </a:extLst>
          </p:cNvPr>
          <p:cNvSpPr txBox="1"/>
          <p:nvPr/>
        </p:nvSpPr>
        <p:spPr>
          <a:xfrm>
            <a:off x="3531628" y="19802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11044474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コンピューターのスクリーンショット&#10;&#10;自動的に生成された説明">
            <a:extLst>
              <a:ext uri="{FF2B5EF4-FFF2-40B4-BE49-F238E27FC236}">
                <a16:creationId xmlns:a16="http://schemas.microsoft.com/office/drawing/2014/main" id="{06A91F7D-2CB5-5743-80A8-37844CDF4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785" y="2827682"/>
            <a:ext cx="6539023" cy="3849309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3BA0572-64BB-4A4C-BB66-39B8A763588D}"/>
              </a:ext>
            </a:extLst>
          </p:cNvPr>
          <p:cNvGrpSpPr/>
          <p:nvPr/>
        </p:nvGrpSpPr>
        <p:grpSpPr>
          <a:xfrm>
            <a:off x="1480342" y="890656"/>
            <a:ext cx="6340197" cy="1862048"/>
            <a:chOff x="1426786" y="263059"/>
            <a:chExt cx="6340197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426786" y="263059"/>
              <a:ext cx="634019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画面の左上に「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ビデオ</a:t>
              </a:r>
              <a:r>
                <a:rPr kumimoji="1" lang="ja-JP" altLang="en-US" sz="2000"/>
                <a:t>」という項目が表示されます。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この表示を下にスライドしていくと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エフェクト</a:t>
              </a:r>
              <a:r>
                <a:rPr kumimoji="1" lang="ja-JP" altLang="en-US" sz="2000"/>
                <a:t>」という項目があります。</a:t>
              </a:r>
              <a:endParaRPr kumimoji="1" lang="en-US" altLang="ja-JP" sz="2000" dirty="0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2A1F4893-A026-7240-81C5-3D09F552CF3A}"/>
                </a:ext>
              </a:extLst>
            </p:cNvPr>
            <p:cNvSpPr txBox="1"/>
            <p:nvPr/>
          </p:nvSpPr>
          <p:spPr>
            <a:xfrm>
              <a:off x="1505776" y="355924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がめん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7F2377AD-4F2A-C444-91FE-F32B23831B42}"/>
                </a:ext>
              </a:extLst>
            </p:cNvPr>
            <p:cNvSpPr txBox="1"/>
            <p:nvPr/>
          </p:nvSpPr>
          <p:spPr>
            <a:xfrm>
              <a:off x="2113635" y="355924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ひだりうえ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CE67230-658E-A442-BFB5-678D38F303FC}"/>
                </a:ext>
              </a:extLst>
            </p:cNvPr>
            <p:cNvSpPr txBox="1"/>
            <p:nvPr/>
          </p:nvSpPr>
          <p:spPr>
            <a:xfrm>
              <a:off x="5046107" y="355924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こうもく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65054701-A822-8746-9164-57DB19CC4158}"/>
                </a:ext>
              </a:extLst>
            </p:cNvPr>
            <p:cNvSpPr txBox="1"/>
            <p:nvPr/>
          </p:nvSpPr>
          <p:spPr>
            <a:xfrm>
              <a:off x="5795030" y="355924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ひょうじ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1941FC15-F74A-E346-95A0-E89B26862A10}"/>
                </a:ext>
              </a:extLst>
            </p:cNvPr>
            <p:cNvSpPr txBox="1"/>
            <p:nvPr/>
          </p:nvSpPr>
          <p:spPr>
            <a:xfrm>
              <a:off x="1927668" y="986733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ひょうじ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6FEFECA8-931E-884A-854C-AF0380AA5E8B}"/>
                </a:ext>
              </a:extLst>
            </p:cNvPr>
            <p:cNvSpPr txBox="1"/>
            <p:nvPr/>
          </p:nvSpPr>
          <p:spPr>
            <a:xfrm>
              <a:off x="3947374" y="1586671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こうもく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1A655E1A-47F5-564B-8EA7-0F4D50938FFE}"/>
                </a:ext>
              </a:extLst>
            </p:cNvPr>
            <p:cNvSpPr txBox="1"/>
            <p:nvPr/>
          </p:nvSpPr>
          <p:spPr>
            <a:xfrm>
              <a:off x="2676591" y="986733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した</a:t>
              </a:r>
            </a:p>
          </p:txBody>
        </p:sp>
      </p:grpSp>
      <p:sp>
        <p:nvSpPr>
          <p:cNvPr id="2" name="角丸四角形 1">
            <a:extLst>
              <a:ext uri="{FF2B5EF4-FFF2-40B4-BE49-F238E27FC236}">
                <a16:creationId xmlns:a16="http://schemas.microsoft.com/office/drawing/2014/main" id="{E93B1433-D9E0-294D-8A75-37C811E14290}"/>
              </a:ext>
            </a:extLst>
          </p:cNvPr>
          <p:cNvSpPr/>
          <p:nvPr/>
        </p:nvSpPr>
        <p:spPr>
          <a:xfrm>
            <a:off x="1480342" y="2977639"/>
            <a:ext cx="329363" cy="3081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タイトル 2">
            <a:extLst>
              <a:ext uri="{FF2B5EF4-FFF2-40B4-BE49-F238E27FC236}">
                <a16:creationId xmlns:a16="http://schemas.microsoft.com/office/drawing/2014/main" id="{376FCBFA-85BD-F942-B11D-CF08AAB56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584" y="258082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エフェクトを使って動画を作る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769882E-FC04-D142-A233-5161CD7BD426}"/>
              </a:ext>
            </a:extLst>
          </p:cNvPr>
          <p:cNvSpPr txBox="1"/>
          <p:nvPr/>
        </p:nvSpPr>
        <p:spPr>
          <a:xfrm>
            <a:off x="1750064" y="198027"/>
            <a:ext cx="549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つか　　　　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F4EDE19-CA52-284B-B41F-89CC980FDBE5}"/>
              </a:ext>
            </a:extLst>
          </p:cNvPr>
          <p:cNvSpPr txBox="1"/>
          <p:nvPr/>
        </p:nvSpPr>
        <p:spPr>
          <a:xfrm>
            <a:off x="2615888" y="19802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どうが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AB7A896-FB1E-4F4D-87E6-504295A5216E}"/>
              </a:ext>
            </a:extLst>
          </p:cNvPr>
          <p:cNvSpPr txBox="1"/>
          <p:nvPr/>
        </p:nvSpPr>
        <p:spPr>
          <a:xfrm>
            <a:off x="3531628" y="19802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7448629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481EA817-4FFE-C34E-8BCE-5CCDCB218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707" y="3543121"/>
            <a:ext cx="7506586" cy="3076855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92CA5EF3-B43B-BB43-9069-210EDEA30D82}"/>
              </a:ext>
            </a:extLst>
          </p:cNvPr>
          <p:cNvSpPr/>
          <p:nvPr/>
        </p:nvSpPr>
        <p:spPr>
          <a:xfrm>
            <a:off x="4482548" y="5009322"/>
            <a:ext cx="377688" cy="41744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4D16BA1-43CC-2D49-9560-9D1CFB7B4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986" y="2417168"/>
            <a:ext cx="1071161" cy="1814733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6CA08FA2-97A3-DE4E-B1BC-0CC75656447D}"/>
              </a:ext>
            </a:extLst>
          </p:cNvPr>
          <p:cNvGrpSpPr/>
          <p:nvPr/>
        </p:nvGrpSpPr>
        <p:grpSpPr>
          <a:xfrm>
            <a:off x="1825410" y="1153136"/>
            <a:ext cx="5314275" cy="1246495"/>
            <a:chOff x="1735439" y="12126"/>
            <a:chExt cx="5314275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735439" y="12126"/>
              <a:ext cx="5314275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アルファ</a:t>
              </a:r>
              <a:r>
                <a:rPr kumimoji="1" lang="ja-JP" altLang="en-US" sz="2000"/>
                <a:t>」という項目をスライドすると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エフェクトの濃さを変えることができます。</a:t>
              </a:r>
              <a:endParaRPr kumimoji="1" lang="en-US" altLang="ja-JP" sz="2000" dirty="0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BBB83E41-EF6E-764C-9EB8-60B4BE010267}"/>
                </a:ext>
              </a:extLst>
            </p:cNvPr>
            <p:cNvSpPr txBox="1"/>
            <p:nvPr/>
          </p:nvSpPr>
          <p:spPr>
            <a:xfrm>
              <a:off x="3973072" y="97538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こうもく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A07D1C5-72AC-D44E-92D0-7BE6150B0D18}"/>
                </a:ext>
              </a:extLst>
            </p:cNvPr>
            <p:cNvSpPr txBox="1"/>
            <p:nvPr/>
          </p:nvSpPr>
          <p:spPr>
            <a:xfrm>
              <a:off x="3358696" y="685130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こ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CA6E8602-C3DB-3B4C-8B22-B1018A086EF0}"/>
                </a:ext>
              </a:extLst>
            </p:cNvPr>
            <p:cNvSpPr txBox="1"/>
            <p:nvPr/>
          </p:nvSpPr>
          <p:spPr>
            <a:xfrm>
              <a:off x="4052002" y="685130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</a:t>
              </a: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71C9556-B9CD-6C46-89A9-029F6B4254DB}"/>
              </a:ext>
            </a:extLst>
          </p:cNvPr>
          <p:cNvGrpSpPr/>
          <p:nvPr/>
        </p:nvGrpSpPr>
        <p:grpSpPr>
          <a:xfrm>
            <a:off x="2108426" y="2790460"/>
            <a:ext cx="3711137" cy="1115458"/>
            <a:chOff x="2716431" y="1990489"/>
            <a:chExt cx="3711137" cy="1115458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F1C68E8D-3D0D-194B-804D-FFBF7675AEDA}"/>
                </a:ext>
              </a:extLst>
            </p:cNvPr>
            <p:cNvGrpSpPr/>
            <p:nvPr/>
          </p:nvGrpSpPr>
          <p:grpSpPr>
            <a:xfrm>
              <a:off x="2716431" y="1990489"/>
              <a:ext cx="3711137" cy="1115458"/>
              <a:chOff x="2477840" y="2199890"/>
              <a:chExt cx="3711137" cy="1115458"/>
            </a:xfrm>
          </p:grpSpPr>
          <p:sp>
            <p:nvSpPr>
              <p:cNvPr id="8" name="吹き出し: 角を丸めた四角形 53">
                <a:extLst>
                  <a:ext uri="{FF2B5EF4-FFF2-40B4-BE49-F238E27FC236}">
                    <a16:creationId xmlns:a16="http://schemas.microsoft.com/office/drawing/2014/main" id="{90B3C402-291F-A14D-83E1-C67680330A80}"/>
                  </a:ext>
                </a:extLst>
              </p:cNvPr>
              <p:cNvSpPr/>
              <p:nvPr/>
            </p:nvSpPr>
            <p:spPr>
              <a:xfrm>
                <a:off x="2477840" y="2222553"/>
                <a:ext cx="3711137" cy="1092795"/>
              </a:xfrm>
              <a:prstGeom prst="wedgeRoundRectCallout">
                <a:avLst>
                  <a:gd name="adj1" fmla="val -54318"/>
                  <a:gd name="adj2" fmla="val -1974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6F6414AD-54F2-7C43-B1D3-8A4F28A608AD}"/>
                  </a:ext>
                </a:extLst>
              </p:cNvPr>
              <p:cNvSpPr txBox="1"/>
              <p:nvPr/>
            </p:nvSpPr>
            <p:spPr>
              <a:xfrm>
                <a:off x="2602214" y="2199890"/>
                <a:ext cx="3476449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エフェクトを削除したい時は</a:t>
                </a:r>
                <a:endParaRPr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1600" i="0"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ここをクリックしよう！</a:t>
                </a:r>
                <a:endParaRPr lang="en-US" altLang="ja-JP" sz="1600" i="0" dirty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52B5249-CC1F-C741-A91B-56C1284376D0}"/>
                </a:ext>
              </a:extLst>
            </p:cNvPr>
            <p:cNvSpPr txBox="1"/>
            <p:nvPr/>
          </p:nvSpPr>
          <p:spPr>
            <a:xfrm>
              <a:off x="4013131" y="2041149"/>
              <a:ext cx="76231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さくじょ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4BE076B-F3D3-CD47-A194-26F354669C5C}"/>
                </a:ext>
              </a:extLst>
            </p:cNvPr>
            <p:cNvSpPr txBox="1"/>
            <p:nvPr/>
          </p:nvSpPr>
          <p:spPr>
            <a:xfrm>
              <a:off x="4956130" y="2041149"/>
              <a:ext cx="5623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とき</a:t>
              </a:r>
              <a:endParaRPr kumimoji="1" lang="ja-JP" altLang="en-US" sz="1050" dirty="0">
                <a:latin typeface="+mn-ea"/>
              </a:endParaRPr>
            </a:p>
          </p:txBody>
        </p: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C7938177-78E8-A846-9335-D44D912DDCD2}"/>
                </a:ext>
              </a:extLst>
            </p:cNvPr>
            <p:cNvCxnSpPr>
              <a:cxnSpLocks/>
            </p:cNvCxnSpPr>
            <p:nvPr/>
          </p:nvCxnSpPr>
          <p:spPr>
            <a:xfrm>
              <a:off x="2896809" y="2913761"/>
              <a:ext cx="47494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3C7E2CC1-7059-2D43-9E4D-96D2EF5777B3}"/>
              </a:ext>
            </a:extLst>
          </p:cNvPr>
          <p:cNvGrpSpPr/>
          <p:nvPr/>
        </p:nvGrpSpPr>
        <p:grpSpPr>
          <a:xfrm>
            <a:off x="4013131" y="5655267"/>
            <a:ext cx="1298969" cy="564742"/>
            <a:chOff x="6270202" y="2729786"/>
            <a:chExt cx="1044998" cy="564742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83B854E7-E792-9447-93AB-56C51F190356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2" name="吹き出し: 角を丸めた四角形 19">
                <a:extLst>
                  <a:ext uri="{FF2B5EF4-FFF2-40B4-BE49-F238E27FC236}">
                    <a16:creationId xmlns:a16="http://schemas.microsoft.com/office/drawing/2014/main" id="{62C5B425-C70B-3F49-8B94-90F027555F3E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11919"/>
                  <a:gd name="adj2" fmla="val -8009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9157370E-1F52-AE4E-BF36-3F0CB4A8F15E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988E416E-A608-D641-BA7F-0ECB7411245C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cxnSp>
        <p:nvCxnSpPr>
          <p:cNvPr id="3" name="直線矢印コネクタ 2">
            <a:extLst>
              <a:ext uri="{FF2B5EF4-FFF2-40B4-BE49-F238E27FC236}">
                <a16:creationId xmlns:a16="http://schemas.microsoft.com/office/drawing/2014/main" id="{A70BBA0F-25CB-634B-AD4F-DDAE25696C6B}"/>
              </a:ext>
            </a:extLst>
          </p:cNvPr>
          <p:cNvCxnSpPr>
            <a:cxnSpLocks/>
          </p:cNvCxnSpPr>
          <p:nvPr/>
        </p:nvCxnSpPr>
        <p:spPr>
          <a:xfrm>
            <a:off x="2577084" y="3707567"/>
            <a:ext cx="1905464" cy="12769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タイトル 2">
            <a:extLst>
              <a:ext uri="{FF2B5EF4-FFF2-40B4-BE49-F238E27FC236}">
                <a16:creationId xmlns:a16="http://schemas.microsoft.com/office/drawing/2014/main" id="{FCDFFD24-4BE2-9A47-A374-FB44093CF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584" y="258082"/>
            <a:ext cx="7249886" cy="746846"/>
          </a:xfrm>
        </p:spPr>
        <p:txBody>
          <a:bodyPr rtlCol="0"/>
          <a:lstStyle/>
          <a:p>
            <a:r>
              <a:rPr lang="ja-JP" altLang="en-US"/>
              <a:t>エフェクトを使って動画を作る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8AA35E2-44E4-DB4A-ACD4-A12A91677B26}"/>
              </a:ext>
            </a:extLst>
          </p:cNvPr>
          <p:cNvSpPr txBox="1"/>
          <p:nvPr/>
        </p:nvSpPr>
        <p:spPr>
          <a:xfrm>
            <a:off x="1750064" y="198027"/>
            <a:ext cx="549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つか　　　　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5C0B883-565C-1E49-9854-85CCC164DB6A}"/>
              </a:ext>
            </a:extLst>
          </p:cNvPr>
          <p:cNvSpPr txBox="1"/>
          <p:nvPr/>
        </p:nvSpPr>
        <p:spPr>
          <a:xfrm>
            <a:off x="2615888" y="19802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どうが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5B099E7-2E8A-FB40-BC5F-8045BF1F1033}"/>
              </a:ext>
            </a:extLst>
          </p:cNvPr>
          <p:cNvSpPr txBox="1"/>
          <p:nvPr/>
        </p:nvSpPr>
        <p:spPr>
          <a:xfrm>
            <a:off x="3531628" y="19802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16981072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1E47C2-62DE-D644-997B-1478984F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動画を保存しよう</a:t>
            </a:r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7529173-BF35-4E48-B6B9-2A28E3217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278" y="2350098"/>
            <a:ext cx="6400800" cy="394535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AAAAEE2-9E74-814D-BC65-016A2CA25EE6}"/>
              </a:ext>
            </a:extLst>
          </p:cNvPr>
          <p:cNvSpPr txBox="1"/>
          <p:nvPr/>
        </p:nvSpPr>
        <p:spPr>
          <a:xfrm>
            <a:off x="934278" y="1400921"/>
            <a:ext cx="623183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chemeClr val="accent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プロジェクトを別名で保存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」を選択します。</a:t>
            </a:r>
            <a:endParaRPr lang="ja-JP" altLang="en-US" i="0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21E9F7-8360-7C45-BF57-4A0B30B34749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どうが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829F39-DE4E-FF45-B95E-A08AC92424F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ほぞん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CA9319D-077C-034A-9E88-BD3B161D4F02}"/>
              </a:ext>
            </a:extLst>
          </p:cNvPr>
          <p:cNvSpPr txBox="1"/>
          <p:nvPr/>
        </p:nvSpPr>
        <p:spPr>
          <a:xfrm>
            <a:off x="4224673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chemeClr val="accent4"/>
                </a:solidFill>
                <a:latin typeface="+mn-ea"/>
              </a:rPr>
              <a:t>ほぞん</a:t>
            </a:r>
            <a:endParaRPr kumimoji="1" lang="ja-JP" altLang="en-US" sz="105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3679726-9C8B-7D42-A928-3B3CF026F6FA}"/>
              </a:ext>
            </a:extLst>
          </p:cNvPr>
          <p:cNvSpPr txBox="1"/>
          <p:nvPr/>
        </p:nvSpPr>
        <p:spPr>
          <a:xfrm>
            <a:off x="3551817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chemeClr val="accent4"/>
                </a:solidFill>
                <a:latin typeface="+mn-ea"/>
              </a:rPr>
              <a:t>べつめい</a:t>
            </a:r>
            <a:endParaRPr kumimoji="1" lang="ja-JP" altLang="en-US" sz="105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E956133-27A7-1444-A028-35107CA1E6D5}"/>
              </a:ext>
            </a:extLst>
          </p:cNvPr>
          <p:cNvSpPr txBox="1"/>
          <p:nvPr/>
        </p:nvSpPr>
        <p:spPr>
          <a:xfrm>
            <a:off x="5149012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せんたく</a:t>
            </a:r>
            <a:endParaRPr kumimoji="1" lang="ja-JP" altLang="en-US" sz="105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79978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728E81-CA27-6A42-842E-AFA05A330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動画を保存しよう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E94C34-D3BE-0647-A3F2-67271FF177F0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どうが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A09FC3-58F6-3342-AAD0-36C267B1F88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ほぞん</a:t>
            </a:r>
            <a:endParaRPr kumimoji="1" lang="ja-JP" altLang="en-US" sz="1050" b="1" dirty="0">
              <a:latin typeface="+mn-ea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05645D4-E5D2-DD4E-B506-37CECED335DF}"/>
              </a:ext>
            </a:extLst>
          </p:cNvPr>
          <p:cNvGrpSpPr/>
          <p:nvPr/>
        </p:nvGrpSpPr>
        <p:grpSpPr>
          <a:xfrm>
            <a:off x="1283738" y="1469783"/>
            <a:ext cx="6576523" cy="1131079"/>
            <a:chOff x="152268" y="1124113"/>
            <a:chExt cx="6576523" cy="1131079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F24BEDEF-C6F4-8A45-91BE-30833998929D}"/>
                </a:ext>
              </a:extLst>
            </p:cNvPr>
            <p:cNvSpPr txBox="1"/>
            <p:nvPr/>
          </p:nvSpPr>
          <p:spPr>
            <a:xfrm>
              <a:off x="334735" y="1124113"/>
              <a:ext cx="6394056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のなまえ）０５エフェクト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</a:t>
              </a:r>
              <a:endParaRPr lang="en-US" altLang="ja-JP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「保存」ボタンをおします。</a:t>
              </a:r>
              <a:endParaRPr lang="ja-JP" altLang="en-US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50DF9A9-86C0-604C-95F0-6B03CF731084}"/>
                </a:ext>
              </a:extLst>
            </p:cNvPr>
            <p:cNvSpPr txBox="1"/>
            <p:nvPr/>
          </p:nvSpPr>
          <p:spPr>
            <a:xfrm>
              <a:off x="1242934" y="1174642"/>
              <a:ext cx="5100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めい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DDEECEC-04CF-894F-B2BD-4AD953B4AD41}"/>
                </a:ext>
              </a:extLst>
            </p:cNvPr>
            <p:cNvSpPr txBox="1"/>
            <p:nvPr/>
          </p:nvSpPr>
          <p:spPr>
            <a:xfrm>
              <a:off x="152268" y="1714917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ほぞん</a:t>
              </a:r>
              <a:endParaRPr kumimoji="1" lang="ja-JP" altLang="en-US" sz="1050" dirty="0">
                <a:latin typeface="+mn-ea"/>
              </a:endParaRPr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E244A9D9-5AFD-C14B-8C5A-E2DD69AA5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695" y="2821678"/>
            <a:ext cx="5614764" cy="2723186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759F8BD9-AD1A-C644-894A-45A42FF19C28}"/>
              </a:ext>
            </a:extLst>
          </p:cNvPr>
          <p:cNvSpPr/>
          <p:nvPr/>
        </p:nvSpPr>
        <p:spPr>
          <a:xfrm>
            <a:off x="5244715" y="4800599"/>
            <a:ext cx="1802127" cy="5665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3634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自分で自由に動画を作ってみる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522514" y="1303606"/>
            <a:ext cx="43140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　じぶん　　　　じゆう　　　　どうが　　　つく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0434E785-9CD7-604D-BE87-643CB4412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8418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2EA0590B-9531-BE48-949C-1443A28FA98C}"/>
              </a:ext>
            </a:extLst>
          </p:cNvPr>
          <p:cNvGrpSpPr/>
          <p:nvPr/>
        </p:nvGrpSpPr>
        <p:grpSpPr>
          <a:xfrm>
            <a:off x="930742" y="646547"/>
            <a:ext cx="7879080" cy="1852815"/>
            <a:chOff x="632460" y="305596"/>
            <a:chExt cx="7879080" cy="1852815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A85EE94D-4A4E-B743-BBDA-B2216688313C}"/>
                </a:ext>
              </a:extLst>
            </p:cNvPr>
            <p:cNvGrpSpPr/>
            <p:nvPr/>
          </p:nvGrpSpPr>
          <p:grpSpPr>
            <a:xfrm>
              <a:off x="632460" y="305596"/>
              <a:ext cx="7879080" cy="1852815"/>
              <a:chOff x="257244" y="217493"/>
              <a:chExt cx="7879080" cy="1852815"/>
            </a:xfrm>
          </p:grpSpPr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32091B9E-7D5F-A444-8684-5D5C8837F6E8}"/>
                  </a:ext>
                </a:extLst>
              </p:cNvPr>
              <p:cNvSpPr txBox="1"/>
              <p:nvPr/>
            </p:nvSpPr>
            <p:spPr>
              <a:xfrm>
                <a:off x="257244" y="217493"/>
                <a:ext cx="7879080" cy="1852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2000"/>
                  <a:t>それでは、好きなトランジションを動画に入れていきましょう。</a:t>
                </a:r>
                <a:endParaRPr kumimoji="1" lang="en-US" altLang="ja-JP" sz="20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20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パソコンの上の「</a:t>
                </a:r>
                <a:r>
                  <a:rPr lang="ja-JP" altLang="en-US" sz="2000" b="1">
                    <a:solidFill>
                      <a:schemeClr val="accent4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ファイル</a:t>
                </a:r>
                <a:r>
                  <a:rPr lang="ja-JP" altLang="en-US" sz="20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」から「</a:t>
                </a:r>
                <a:r>
                  <a:rPr lang="ja-JP" altLang="en-US" sz="2000" b="1">
                    <a:solidFill>
                      <a:schemeClr val="accent4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新しいプロジェクト</a:t>
                </a:r>
                <a:r>
                  <a:rPr lang="ja-JP" altLang="en-US" sz="20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」を選び、</a:t>
                </a:r>
                <a:endParaRPr lang="en-US" altLang="ja-JP" sz="2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2000"/>
                  <a:t>「</a:t>
                </a:r>
                <a:r>
                  <a:rPr kumimoji="1" lang="en-US" altLang="ja-JP" sz="2000" b="1" dirty="0">
                    <a:solidFill>
                      <a:schemeClr val="accent4"/>
                    </a:solidFill>
                  </a:rPr>
                  <a:t>16:9(</a:t>
                </a:r>
                <a:r>
                  <a:rPr kumimoji="1" lang="ja-JP" altLang="en-US" sz="2000" b="1">
                    <a:solidFill>
                      <a:schemeClr val="accent4"/>
                    </a:solidFill>
                  </a:rPr>
                  <a:t>ワイドスクリーン</a:t>
                </a:r>
                <a:r>
                  <a:rPr kumimoji="1" lang="en-US" altLang="ja-JP" sz="2000" b="1" dirty="0">
                    <a:solidFill>
                      <a:schemeClr val="accent4"/>
                    </a:solidFill>
                  </a:rPr>
                  <a:t>)</a:t>
                </a:r>
                <a:r>
                  <a:rPr kumimoji="1" lang="ja-JP" altLang="en-US" sz="2000"/>
                  <a:t>」をクリックします。</a:t>
                </a:r>
                <a:endParaRPr kumimoji="1" lang="en-US" altLang="ja-JP" sz="2000" dirty="0"/>
              </a:p>
            </p:txBody>
          </p:sp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E24BAF9C-76CE-BF4E-99B1-346F513BC8EC}"/>
                  </a:ext>
                </a:extLst>
              </p:cNvPr>
              <p:cNvSpPr txBox="1"/>
              <p:nvPr/>
            </p:nvSpPr>
            <p:spPr>
              <a:xfrm>
                <a:off x="1361915" y="292274"/>
                <a:ext cx="81175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す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82B9A9AE-DAED-DB45-B7E0-D4D28D95BD46}"/>
                  </a:ext>
                </a:extLst>
              </p:cNvPr>
              <p:cNvSpPr txBox="1"/>
              <p:nvPr/>
            </p:nvSpPr>
            <p:spPr>
              <a:xfrm>
                <a:off x="4215000" y="292274"/>
                <a:ext cx="81175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どうが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A38C3695-11B8-F64E-AEFE-AABEC40D54DD}"/>
                  </a:ext>
                </a:extLst>
              </p:cNvPr>
              <p:cNvSpPr txBox="1"/>
              <p:nvPr/>
            </p:nvSpPr>
            <p:spPr>
              <a:xfrm>
                <a:off x="4878123" y="292274"/>
                <a:ext cx="81175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い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75B957D9-24CF-4044-B942-E5712FFC82B5}"/>
                  </a:ext>
                </a:extLst>
              </p:cNvPr>
              <p:cNvSpPr txBox="1"/>
              <p:nvPr/>
            </p:nvSpPr>
            <p:spPr>
              <a:xfrm>
                <a:off x="4084254" y="889984"/>
                <a:ext cx="81175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solidFill>
                      <a:schemeClr val="accent4"/>
                    </a:solidFill>
                    <a:latin typeface="+mn-ea"/>
                  </a:rPr>
                  <a:t>あたら</a:t>
                </a:r>
                <a:endParaRPr kumimoji="1" lang="ja-JP" altLang="en-US" sz="900" dirty="0">
                  <a:solidFill>
                    <a:schemeClr val="accent4"/>
                  </a:solidFill>
                  <a:latin typeface="+mn-ea"/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535E19CD-49AB-A74D-8121-1B5949E989B8}"/>
                  </a:ext>
                </a:extLst>
              </p:cNvPr>
              <p:cNvSpPr txBox="1"/>
              <p:nvPr/>
            </p:nvSpPr>
            <p:spPr>
              <a:xfrm>
                <a:off x="1361915" y="926286"/>
                <a:ext cx="81175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うえ</a:t>
                </a:r>
                <a:endParaRPr kumimoji="1" lang="ja-JP" altLang="en-US" sz="900" dirty="0">
                  <a:latin typeface="+mn-ea"/>
                </a:endParaRPr>
              </a:p>
            </p:txBody>
          </p:sp>
        </p:grp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4D372291-4AF7-9B4E-89A2-C4F577CF1959}"/>
                </a:ext>
              </a:extLst>
            </p:cNvPr>
            <p:cNvSpPr txBox="1"/>
            <p:nvPr/>
          </p:nvSpPr>
          <p:spPr>
            <a:xfrm>
              <a:off x="7331790" y="1014389"/>
              <a:ext cx="8117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えら</a:t>
              </a:r>
              <a:endParaRPr kumimoji="1" lang="ja-JP" altLang="en-US" sz="900" dirty="0">
                <a:latin typeface="+mn-ea"/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3DFB2B3-8BEB-DB42-B30E-3AFDF176CAE2}"/>
              </a:ext>
            </a:extLst>
          </p:cNvPr>
          <p:cNvGrpSpPr/>
          <p:nvPr/>
        </p:nvGrpSpPr>
        <p:grpSpPr>
          <a:xfrm>
            <a:off x="1245011" y="2554708"/>
            <a:ext cx="6653977" cy="4095438"/>
            <a:chOff x="1245011" y="3073095"/>
            <a:chExt cx="6653977" cy="4095438"/>
          </a:xfrm>
        </p:grpSpPr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7924F235-7321-6A4F-92E4-FE48C80AD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45011" y="3073095"/>
              <a:ext cx="6653977" cy="4095438"/>
            </a:xfrm>
            <a:prstGeom prst="rect">
              <a:avLst/>
            </a:prstGeom>
          </p:spPr>
        </p:pic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20A2DA79-10A6-CA43-B4AF-F20F0FB47E17}"/>
                </a:ext>
              </a:extLst>
            </p:cNvPr>
            <p:cNvGrpSpPr/>
            <p:nvPr/>
          </p:nvGrpSpPr>
          <p:grpSpPr>
            <a:xfrm>
              <a:off x="5690208" y="3305264"/>
              <a:ext cx="1929816" cy="941094"/>
              <a:chOff x="5690208" y="3305264"/>
              <a:chExt cx="1929816" cy="941094"/>
            </a:xfrm>
          </p:grpSpPr>
          <p:grpSp>
            <p:nvGrpSpPr>
              <p:cNvPr id="37" name="グループ化 36">
                <a:extLst>
                  <a:ext uri="{FF2B5EF4-FFF2-40B4-BE49-F238E27FC236}">
                    <a16:creationId xmlns:a16="http://schemas.microsoft.com/office/drawing/2014/main" id="{AC1BE176-7D25-934E-AF1B-07473138FE64}"/>
                  </a:ext>
                </a:extLst>
              </p:cNvPr>
              <p:cNvGrpSpPr/>
              <p:nvPr/>
            </p:nvGrpSpPr>
            <p:grpSpPr>
              <a:xfrm>
                <a:off x="5690208" y="3681616"/>
                <a:ext cx="1372034" cy="564742"/>
                <a:chOff x="6270202" y="2729786"/>
                <a:chExt cx="1044999" cy="564742"/>
              </a:xfrm>
            </p:grpSpPr>
            <p:grpSp>
              <p:nvGrpSpPr>
                <p:cNvPr id="38" name="グループ化 37">
                  <a:extLst>
                    <a:ext uri="{FF2B5EF4-FFF2-40B4-BE49-F238E27FC236}">
                      <a16:creationId xmlns:a16="http://schemas.microsoft.com/office/drawing/2014/main" id="{7DA65DEC-7C31-2541-81C7-D1810160BA20}"/>
                    </a:ext>
                  </a:extLst>
                </p:cNvPr>
                <p:cNvGrpSpPr/>
                <p:nvPr/>
              </p:nvGrpSpPr>
              <p:grpSpPr>
                <a:xfrm>
                  <a:off x="6270202" y="2729786"/>
                  <a:ext cx="1044999" cy="564742"/>
                  <a:chOff x="2991639" y="705694"/>
                  <a:chExt cx="4034037" cy="564742"/>
                </a:xfrm>
              </p:grpSpPr>
              <p:sp>
                <p:nvSpPr>
                  <p:cNvPr id="40" name="吹き出し: 角を丸めた四角形 19">
                    <a:extLst>
                      <a:ext uri="{FF2B5EF4-FFF2-40B4-BE49-F238E27FC236}">
                        <a16:creationId xmlns:a16="http://schemas.microsoft.com/office/drawing/2014/main" id="{C70AFAFD-0131-CD40-A307-7C3FFE83EC12}"/>
                      </a:ext>
                    </a:extLst>
                  </p:cNvPr>
                  <p:cNvSpPr/>
                  <p:nvPr/>
                </p:nvSpPr>
                <p:spPr>
                  <a:xfrm>
                    <a:off x="2991639" y="727905"/>
                    <a:ext cx="3723350" cy="542531"/>
                  </a:xfrm>
                  <a:prstGeom prst="wedgeRoundRectCallout">
                    <a:avLst>
                      <a:gd name="adj1" fmla="val 22278"/>
                      <a:gd name="adj2" fmla="val -74615"/>
                      <a:gd name="adj3" fmla="val 16667"/>
                    </a:avLst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41" name="テキスト ボックス 40">
                    <a:extLst>
                      <a:ext uri="{FF2B5EF4-FFF2-40B4-BE49-F238E27FC236}">
                        <a16:creationId xmlns:a16="http://schemas.microsoft.com/office/drawing/2014/main" id="{37DE3AB3-B325-904A-B0FF-00E59D1AF83F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7" y="705694"/>
                    <a:ext cx="3916679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5AB38370-40A5-774A-9710-1B46DFB31B15}"/>
                    </a:ext>
                  </a:extLst>
                </p:cNvPr>
                <p:cNvSpPr txBox="1"/>
                <p:nvPr/>
              </p:nvSpPr>
              <p:spPr>
                <a:xfrm>
                  <a:off x="6300604" y="2862688"/>
                  <a:ext cx="95406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ja-JP" altLang="en-US">
                      <a:latin typeface="Meiryo" panose="020B0604030504040204" pitchFamily="34" charset="-128"/>
                    </a:rPr>
                    <a:t>クリック</a:t>
                  </a:r>
                </a:p>
              </p:txBody>
            </p:sp>
          </p:grpSp>
          <p:sp>
            <p:nvSpPr>
              <p:cNvPr id="19" name="四角形: 角を丸くする 71">
                <a:extLst>
                  <a:ext uri="{FF2B5EF4-FFF2-40B4-BE49-F238E27FC236}">
                    <a16:creationId xmlns:a16="http://schemas.microsoft.com/office/drawing/2014/main" id="{9F36B0B8-269A-384B-A436-A25675C70039}"/>
                  </a:ext>
                </a:extLst>
              </p:cNvPr>
              <p:cNvSpPr/>
              <p:nvPr/>
            </p:nvSpPr>
            <p:spPr>
              <a:xfrm>
                <a:off x="5750725" y="3305264"/>
                <a:ext cx="1869299" cy="242660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0" name="タイトル 2">
            <a:extLst>
              <a:ext uri="{FF2B5EF4-FFF2-40B4-BE49-F238E27FC236}">
                <a16:creationId xmlns:a16="http://schemas.microsoft.com/office/drawing/2014/main" id="{9ABBE4D1-8630-734B-924E-2A53011D9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78" y="217778"/>
            <a:ext cx="7249886" cy="746846"/>
          </a:xfrm>
        </p:spPr>
        <p:txBody>
          <a:bodyPr rtlCol="0"/>
          <a:lstStyle/>
          <a:p>
            <a:r>
              <a:rPr lang="ja-JP" altLang="en-US"/>
              <a:t>自分で自由に動画を作ってみる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951A7BC-3CBC-144B-A26E-04D3FAEA594E}"/>
              </a:ext>
            </a:extLst>
          </p:cNvPr>
          <p:cNvSpPr txBox="1"/>
          <p:nvPr/>
        </p:nvSpPr>
        <p:spPr>
          <a:xfrm>
            <a:off x="418771" y="18499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じぶん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75031B0-50E5-9540-9199-63C1C1036B85}"/>
              </a:ext>
            </a:extLst>
          </p:cNvPr>
          <p:cNvSpPr txBox="1"/>
          <p:nvPr/>
        </p:nvSpPr>
        <p:spPr>
          <a:xfrm>
            <a:off x="3264129" y="18499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9927A79-44B4-0042-985D-F0DC2EA8B857}"/>
              </a:ext>
            </a:extLst>
          </p:cNvPr>
          <p:cNvSpPr txBox="1"/>
          <p:nvPr/>
        </p:nvSpPr>
        <p:spPr>
          <a:xfrm>
            <a:off x="2367803" y="18499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どうが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3DCD5E7-750D-0043-88A8-6463FACAFA4C}"/>
              </a:ext>
            </a:extLst>
          </p:cNvPr>
          <p:cNvSpPr txBox="1"/>
          <p:nvPr/>
        </p:nvSpPr>
        <p:spPr>
          <a:xfrm>
            <a:off x="1393287" y="18499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じゆう</a:t>
            </a:r>
          </a:p>
        </p:txBody>
      </p:sp>
    </p:spTree>
    <p:extLst>
      <p:ext uri="{BB962C8B-B14F-4D97-AF65-F5344CB8AC3E}">
        <p14:creationId xmlns:p14="http://schemas.microsoft.com/office/powerpoint/2010/main" val="24998617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6C68B62-8E81-D746-8FBB-23101CB9732B}"/>
              </a:ext>
            </a:extLst>
          </p:cNvPr>
          <p:cNvGrpSpPr/>
          <p:nvPr/>
        </p:nvGrpSpPr>
        <p:grpSpPr>
          <a:xfrm>
            <a:off x="1000712" y="1432620"/>
            <a:ext cx="7491153" cy="3093154"/>
            <a:chOff x="257244" y="217493"/>
            <a:chExt cx="7491153" cy="3093154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57244" y="217493"/>
              <a:ext cx="7491153" cy="3093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まず、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旅行</a:t>
              </a:r>
              <a:r>
                <a:rPr kumimoji="1" lang="en-US" altLang="ja-JP" sz="2000" b="1" dirty="0">
                  <a:solidFill>
                    <a:schemeClr val="accent4"/>
                  </a:solidFill>
                </a:rPr>
                <a:t>01 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旅行</a:t>
              </a:r>
              <a:r>
                <a:rPr kumimoji="1" lang="en-US" altLang="ja-JP" sz="2000" b="1" dirty="0">
                  <a:solidFill>
                    <a:schemeClr val="accent4"/>
                  </a:solidFill>
                </a:rPr>
                <a:t>02 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旅行</a:t>
              </a:r>
              <a:r>
                <a:rPr kumimoji="1" lang="en-US" altLang="ja-JP" sz="2000" b="1" dirty="0">
                  <a:solidFill>
                    <a:schemeClr val="accent4"/>
                  </a:solidFill>
                </a:rPr>
                <a:t>03</a:t>
              </a:r>
              <a:r>
                <a:rPr kumimoji="1" lang="ja-JP" altLang="en-US" sz="2000"/>
                <a:t>をタイムラインに入れましょう。　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動画を好きな順番に並べ替えて、動画をカットします。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トランジションなども使って動画を編集していきましょう。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endParaRPr kumimoji="1" lang="en-US" altLang="ja-JP" sz="2000" dirty="0"/>
            </a:p>
            <a:p>
              <a:pPr marL="342900" indent="-34290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endPara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24D847B-2806-F54E-8E56-D173CC70E764}"/>
                </a:ext>
              </a:extLst>
            </p:cNvPr>
            <p:cNvSpPr txBox="1"/>
            <p:nvPr/>
          </p:nvSpPr>
          <p:spPr>
            <a:xfrm>
              <a:off x="955783" y="274181"/>
              <a:ext cx="8117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chemeClr val="accent4"/>
                  </a:solidFill>
                  <a:latin typeface="+mn-ea"/>
                </a:rPr>
                <a:t>りょこう</a:t>
              </a:r>
              <a:endParaRPr kumimoji="1" lang="ja-JP" altLang="en-US" sz="105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F82B7A2E-68CD-8141-85A7-7E63592007E1}"/>
                </a:ext>
              </a:extLst>
            </p:cNvPr>
            <p:cNvSpPr txBox="1"/>
            <p:nvPr/>
          </p:nvSpPr>
          <p:spPr>
            <a:xfrm>
              <a:off x="1819868" y="274181"/>
              <a:ext cx="8117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chemeClr val="accent4"/>
                  </a:solidFill>
                  <a:latin typeface="+mn-ea"/>
                </a:rPr>
                <a:t>りょこう</a:t>
              </a:r>
              <a:endParaRPr kumimoji="1" lang="ja-JP" altLang="en-US" sz="105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F09324FB-B65A-424D-989F-606566820390}"/>
                </a:ext>
              </a:extLst>
            </p:cNvPr>
            <p:cNvSpPr txBox="1"/>
            <p:nvPr/>
          </p:nvSpPr>
          <p:spPr>
            <a:xfrm>
              <a:off x="2631626" y="274181"/>
              <a:ext cx="8117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chemeClr val="accent4"/>
                  </a:solidFill>
                  <a:latin typeface="+mn-ea"/>
                </a:rPr>
                <a:t>りょこう</a:t>
              </a:r>
              <a:endParaRPr kumimoji="1" lang="ja-JP" altLang="en-US" sz="105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C2B120E-1C9D-8241-8FCA-FFC7ECF7902D}"/>
                </a:ext>
              </a:extLst>
            </p:cNvPr>
            <p:cNvSpPr txBox="1"/>
            <p:nvPr/>
          </p:nvSpPr>
          <p:spPr>
            <a:xfrm>
              <a:off x="5269415" y="274181"/>
              <a:ext cx="8117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い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C97007A-CC14-0D4C-AE2A-94782402C9C7}"/>
                </a:ext>
              </a:extLst>
            </p:cNvPr>
            <p:cNvSpPr txBox="1"/>
            <p:nvPr/>
          </p:nvSpPr>
          <p:spPr>
            <a:xfrm>
              <a:off x="264667" y="930110"/>
              <a:ext cx="8117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D1AEB36F-00D1-044F-8B9B-E1C8F98776FC}"/>
                </a:ext>
              </a:extLst>
            </p:cNvPr>
            <p:cNvSpPr txBox="1"/>
            <p:nvPr/>
          </p:nvSpPr>
          <p:spPr>
            <a:xfrm>
              <a:off x="973087" y="930110"/>
              <a:ext cx="57117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す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30CADDC6-DC22-7843-9C3D-95032FA9B59B}"/>
                </a:ext>
              </a:extLst>
            </p:cNvPr>
            <p:cNvSpPr txBox="1"/>
            <p:nvPr/>
          </p:nvSpPr>
          <p:spPr>
            <a:xfrm>
              <a:off x="1707408" y="930110"/>
              <a:ext cx="89539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じゅんばん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323BCF02-9284-2449-8145-3A82AB06646D}"/>
                </a:ext>
              </a:extLst>
            </p:cNvPr>
            <p:cNvSpPr txBox="1"/>
            <p:nvPr/>
          </p:nvSpPr>
          <p:spPr>
            <a:xfrm>
              <a:off x="2432980" y="930110"/>
              <a:ext cx="71980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なら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9B85C24-A427-4E42-9648-5AA567F60176}"/>
                </a:ext>
              </a:extLst>
            </p:cNvPr>
            <p:cNvSpPr txBox="1"/>
            <p:nvPr/>
          </p:nvSpPr>
          <p:spPr>
            <a:xfrm>
              <a:off x="2956357" y="930110"/>
              <a:ext cx="71980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か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839356FE-208C-804A-BE26-F6E41B3CB95F}"/>
                </a:ext>
              </a:extLst>
            </p:cNvPr>
            <p:cNvSpPr txBox="1"/>
            <p:nvPr/>
          </p:nvSpPr>
          <p:spPr>
            <a:xfrm>
              <a:off x="4029716" y="930110"/>
              <a:ext cx="8117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AA2DDB37-A7D9-1E41-A889-F0855D2C454B}"/>
                </a:ext>
              </a:extLst>
            </p:cNvPr>
            <p:cNvSpPr txBox="1"/>
            <p:nvPr/>
          </p:nvSpPr>
          <p:spPr>
            <a:xfrm>
              <a:off x="3502449" y="1515890"/>
              <a:ext cx="81175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CEB8DC0A-8866-9E40-91F3-43049FBF2078}"/>
                </a:ext>
              </a:extLst>
            </p:cNvPr>
            <p:cNvSpPr txBox="1"/>
            <p:nvPr/>
          </p:nvSpPr>
          <p:spPr>
            <a:xfrm>
              <a:off x="4275048" y="1515890"/>
              <a:ext cx="84972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へんしゅう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9E5FEDB1-8CE0-9A4B-8714-363D9E043A0D}"/>
                </a:ext>
              </a:extLst>
            </p:cNvPr>
            <p:cNvSpPr txBox="1"/>
            <p:nvPr/>
          </p:nvSpPr>
          <p:spPr>
            <a:xfrm>
              <a:off x="2699320" y="1515890"/>
              <a:ext cx="61282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つか</a:t>
              </a:r>
              <a:endParaRPr kumimoji="1" lang="en-US" altLang="ja-JP" sz="1050" dirty="0">
                <a:latin typeface="+mn-ea"/>
              </a:endParaRPr>
            </a:p>
          </p:txBody>
        </p:sp>
      </p:grpSp>
      <p:pic>
        <p:nvPicPr>
          <p:cNvPr id="27" name="図 26">
            <a:extLst>
              <a:ext uri="{FF2B5EF4-FFF2-40B4-BE49-F238E27FC236}">
                <a16:creationId xmlns:a16="http://schemas.microsoft.com/office/drawing/2014/main" id="{7EB8E3DA-3ACA-6443-AF3B-4E3485588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856" y="4505957"/>
            <a:ext cx="1623737" cy="1232476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9DAAD91-366B-344D-8EEC-7AF4A7D61C72}"/>
              </a:ext>
            </a:extLst>
          </p:cNvPr>
          <p:cNvGrpSpPr/>
          <p:nvPr/>
        </p:nvGrpSpPr>
        <p:grpSpPr>
          <a:xfrm>
            <a:off x="3296578" y="4473123"/>
            <a:ext cx="4417843" cy="1113860"/>
            <a:chOff x="2383475" y="2680749"/>
            <a:chExt cx="4417843" cy="1113860"/>
          </a:xfrm>
        </p:grpSpPr>
        <p:sp>
          <p:nvSpPr>
            <p:cNvPr id="28" name="吹き出し: 角を丸めた四角形 54">
              <a:extLst>
                <a:ext uri="{FF2B5EF4-FFF2-40B4-BE49-F238E27FC236}">
                  <a16:creationId xmlns:a16="http://schemas.microsoft.com/office/drawing/2014/main" id="{7D48CC08-94F2-4F4B-9E02-23F4F4A548FA}"/>
                </a:ext>
              </a:extLst>
            </p:cNvPr>
            <p:cNvSpPr/>
            <p:nvPr/>
          </p:nvSpPr>
          <p:spPr>
            <a:xfrm>
              <a:off x="2527199" y="2712599"/>
              <a:ext cx="4089602" cy="1082010"/>
            </a:xfrm>
            <a:prstGeom prst="wedgeRoundRectCallout">
              <a:avLst>
                <a:gd name="adj1" fmla="val -60429"/>
                <a:gd name="adj2" fmla="val 2346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DA8B94CE-C3D5-B745-86FF-E6729A489169}"/>
                </a:ext>
              </a:extLst>
            </p:cNvPr>
            <p:cNvGrpSpPr/>
            <p:nvPr/>
          </p:nvGrpSpPr>
          <p:grpSpPr>
            <a:xfrm>
              <a:off x="2383475" y="2680749"/>
              <a:ext cx="4417843" cy="1015663"/>
              <a:chOff x="2383475" y="2680749"/>
              <a:chExt cx="4417843" cy="1015663"/>
            </a:xfrm>
          </p:grpSpPr>
          <p:grpSp>
            <p:nvGrpSpPr>
              <p:cNvPr id="3" name="グループ化 2">
                <a:extLst>
                  <a:ext uri="{FF2B5EF4-FFF2-40B4-BE49-F238E27FC236}">
                    <a16:creationId xmlns:a16="http://schemas.microsoft.com/office/drawing/2014/main" id="{71E399A7-EE38-2942-9C6F-18C10886A06A}"/>
                  </a:ext>
                </a:extLst>
              </p:cNvPr>
              <p:cNvGrpSpPr/>
              <p:nvPr/>
            </p:nvGrpSpPr>
            <p:grpSpPr>
              <a:xfrm>
                <a:off x="2383475" y="2680749"/>
                <a:ext cx="4417843" cy="1015663"/>
                <a:chOff x="2363635" y="2410059"/>
                <a:chExt cx="4417843" cy="1015663"/>
              </a:xfrm>
            </p:grpSpPr>
            <p:sp>
              <p:nvSpPr>
                <p:cNvPr id="29" name="テキスト ボックス 28">
                  <a:extLst>
                    <a:ext uri="{FF2B5EF4-FFF2-40B4-BE49-F238E27FC236}">
                      <a16:creationId xmlns:a16="http://schemas.microsoft.com/office/drawing/2014/main" id="{AFA5A0FB-0F98-1047-B707-74780F942FB2}"/>
                    </a:ext>
                  </a:extLst>
                </p:cNvPr>
                <p:cNvSpPr txBox="1"/>
                <p:nvPr/>
              </p:nvSpPr>
              <p:spPr>
                <a:xfrm>
                  <a:off x="2611786" y="2410059"/>
                  <a:ext cx="4169692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/>
                    <a:t>完成したら、</a:t>
                  </a:r>
                  <a:endParaRPr kumimoji="1" lang="en-US" altLang="ja-JP" sz="1600" dirty="0"/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/>
                    <a:t>好きなエフェクトを動画に入れてみよう！</a:t>
                  </a:r>
                  <a:endParaRPr kumimoji="1" lang="en-US" altLang="ja-JP" sz="1600" dirty="0"/>
                </a:p>
              </p:txBody>
            </p:sp>
            <p:sp>
              <p:nvSpPr>
                <p:cNvPr id="30" name="テキスト ボックス 29">
                  <a:extLst>
                    <a:ext uri="{FF2B5EF4-FFF2-40B4-BE49-F238E27FC236}">
                      <a16:creationId xmlns:a16="http://schemas.microsoft.com/office/drawing/2014/main" id="{CDB41390-CF8C-A14E-A44B-B3361091C964}"/>
                    </a:ext>
                  </a:extLst>
                </p:cNvPr>
                <p:cNvSpPr txBox="1"/>
                <p:nvPr/>
              </p:nvSpPr>
              <p:spPr>
                <a:xfrm>
                  <a:off x="4310370" y="2936976"/>
                  <a:ext cx="81175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900">
                      <a:latin typeface="+mn-ea"/>
                    </a:rPr>
                    <a:t>どうが</a:t>
                  </a:r>
                  <a:endParaRPr kumimoji="1" lang="ja-JP" altLang="en-US" sz="900" dirty="0">
                    <a:latin typeface="+mn-ea"/>
                  </a:endParaRPr>
                </a:p>
              </p:txBody>
            </p:sp>
            <p:sp>
              <p:nvSpPr>
                <p:cNvPr id="31" name="テキスト ボックス 30">
                  <a:extLst>
                    <a:ext uri="{FF2B5EF4-FFF2-40B4-BE49-F238E27FC236}">
                      <a16:creationId xmlns:a16="http://schemas.microsoft.com/office/drawing/2014/main" id="{57BCA5BB-BCC2-FC46-81AD-8C0184B36346}"/>
                    </a:ext>
                  </a:extLst>
                </p:cNvPr>
                <p:cNvSpPr txBox="1"/>
                <p:nvPr/>
              </p:nvSpPr>
              <p:spPr>
                <a:xfrm>
                  <a:off x="4827659" y="2936976"/>
                  <a:ext cx="81175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900">
                      <a:latin typeface="+mn-ea"/>
                    </a:rPr>
                    <a:t>い</a:t>
                  </a:r>
                  <a:endParaRPr kumimoji="1" lang="ja-JP" altLang="en-US" sz="900" dirty="0">
                    <a:latin typeface="+mn-ea"/>
                  </a:endParaRPr>
                </a:p>
              </p:txBody>
            </p:sp>
            <p:sp>
              <p:nvSpPr>
                <p:cNvPr id="32" name="テキスト ボックス 31">
                  <a:extLst>
                    <a:ext uri="{FF2B5EF4-FFF2-40B4-BE49-F238E27FC236}">
                      <a16:creationId xmlns:a16="http://schemas.microsoft.com/office/drawing/2014/main" id="{2A1BD4EA-C63B-2646-BC90-94139A339769}"/>
                    </a:ext>
                  </a:extLst>
                </p:cNvPr>
                <p:cNvSpPr txBox="1"/>
                <p:nvPr/>
              </p:nvSpPr>
              <p:spPr>
                <a:xfrm>
                  <a:off x="2363635" y="2936976"/>
                  <a:ext cx="81175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900">
                      <a:latin typeface="+mn-ea"/>
                    </a:rPr>
                    <a:t>す</a:t>
                  </a:r>
                  <a:endParaRPr kumimoji="1" lang="ja-JP" altLang="en-US" sz="900" dirty="0">
                    <a:latin typeface="+mn-ea"/>
                  </a:endParaRPr>
                </a:p>
              </p:txBody>
            </p:sp>
          </p:grp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D8147A3-8EFB-444A-81F6-F8291B388623}"/>
                  </a:ext>
                </a:extLst>
              </p:cNvPr>
              <p:cNvSpPr txBox="1"/>
              <p:nvPr/>
            </p:nvSpPr>
            <p:spPr>
              <a:xfrm>
                <a:off x="2582120" y="2722072"/>
                <a:ext cx="81175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かんせい</a:t>
                </a:r>
                <a:endParaRPr kumimoji="1" lang="ja-JP" altLang="en-US" sz="900" dirty="0">
                  <a:latin typeface="+mn-ea"/>
                </a:endParaRPr>
              </a:p>
            </p:txBody>
          </p:sp>
        </p:grpSp>
      </p:grpSp>
      <p:sp>
        <p:nvSpPr>
          <p:cNvPr id="35" name="タイトル 2">
            <a:extLst>
              <a:ext uri="{FF2B5EF4-FFF2-40B4-BE49-F238E27FC236}">
                <a16:creationId xmlns:a16="http://schemas.microsoft.com/office/drawing/2014/main" id="{7B022268-FE76-864D-A459-8DA47C920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999" y="270103"/>
            <a:ext cx="7249886" cy="746846"/>
          </a:xfrm>
        </p:spPr>
        <p:txBody>
          <a:bodyPr rtlCol="0"/>
          <a:lstStyle/>
          <a:p>
            <a:r>
              <a:rPr lang="ja-JP" altLang="en-US"/>
              <a:t>自分で自由に動画を作ってみる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3C60C7D-F9B3-8B4A-94DF-BC77CCCFC13C}"/>
              </a:ext>
            </a:extLst>
          </p:cNvPr>
          <p:cNvSpPr txBox="1"/>
          <p:nvPr/>
        </p:nvSpPr>
        <p:spPr>
          <a:xfrm>
            <a:off x="392581" y="20912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じぶん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E72E8BE-935D-E344-AD30-416CEB0E5BD5}"/>
              </a:ext>
            </a:extLst>
          </p:cNvPr>
          <p:cNvSpPr txBox="1"/>
          <p:nvPr/>
        </p:nvSpPr>
        <p:spPr>
          <a:xfrm>
            <a:off x="1354917" y="20912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じゆう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41656BE-37D2-264D-93B1-CE21947F7E0C}"/>
              </a:ext>
            </a:extLst>
          </p:cNvPr>
          <p:cNvSpPr txBox="1"/>
          <p:nvPr/>
        </p:nvSpPr>
        <p:spPr>
          <a:xfrm>
            <a:off x="3156086" y="20912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つく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0C55B8B-815A-9842-82FA-C22F3DABF61D}"/>
              </a:ext>
            </a:extLst>
          </p:cNvPr>
          <p:cNvSpPr txBox="1"/>
          <p:nvPr/>
        </p:nvSpPr>
        <p:spPr>
          <a:xfrm>
            <a:off x="2215627" y="20912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どうが</a:t>
            </a:r>
          </a:p>
        </p:txBody>
      </p:sp>
    </p:spTree>
    <p:extLst>
      <p:ext uri="{BB962C8B-B14F-4D97-AF65-F5344CB8AC3E}">
        <p14:creationId xmlns:p14="http://schemas.microsoft.com/office/powerpoint/2010/main" val="3663652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EAE9025-FAD6-1043-806D-89B4039163D8}"/>
              </a:ext>
            </a:extLst>
          </p:cNvPr>
          <p:cNvGrpSpPr/>
          <p:nvPr/>
        </p:nvGrpSpPr>
        <p:grpSpPr>
          <a:xfrm>
            <a:off x="1925464" y="1532535"/>
            <a:ext cx="5662246" cy="1862048"/>
            <a:chOff x="1740877" y="345079"/>
            <a:chExt cx="5662246" cy="186204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6B958C73-F3D5-D441-86B5-C6524EAEFAAC}"/>
                </a:ext>
              </a:extLst>
            </p:cNvPr>
            <p:cNvSpPr txBox="1"/>
            <p:nvPr/>
          </p:nvSpPr>
          <p:spPr>
            <a:xfrm>
              <a:off x="1740877" y="345079"/>
              <a:ext cx="5662246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ja-JP" altLang="en-US" sz="2000"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できたら、ファイル名を</a:t>
              </a:r>
              <a:endPara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2000"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sz="2000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（じぶんのなまえ）０５チャレンジ</a:t>
              </a:r>
              <a:r>
                <a:rPr lang="ja-JP" altLang="en-US" sz="2000"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</a:t>
              </a:r>
              <a:endPara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2000"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「保存」ボタンをおしましょう。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E386E5FE-2EA7-BA4A-9645-27574B9CCD50}"/>
                </a:ext>
              </a:extLst>
            </p:cNvPr>
            <p:cNvSpPr txBox="1"/>
            <p:nvPr/>
          </p:nvSpPr>
          <p:spPr>
            <a:xfrm>
              <a:off x="4260201" y="457257"/>
              <a:ext cx="62359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めい</a:t>
              </a:r>
              <a:endParaRPr kumimoji="1" lang="en-US" altLang="ja-JP" sz="1050" dirty="0">
                <a:latin typeface="+mn-ea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C5950EC-492A-2B4C-8781-9CC0A8BDFA4B}"/>
                </a:ext>
              </a:extLst>
            </p:cNvPr>
            <p:cNvSpPr txBox="1"/>
            <p:nvPr/>
          </p:nvSpPr>
          <p:spPr>
            <a:xfrm>
              <a:off x="2014573" y="1664730"/>
              <a:ext cx="62359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ほぞん</a:t>
              </a:r>
              <a:endParaRPr kumimoji="1" lang="en-US" altLang="ja-JP" sz="1050" dirty="0">
                <a:latin typeface="+mn-ea"/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605D07C1-3ADB-0147-AFE2-6787FFAD7E2C}"/>
              </a:ext>
            </a:extLst>
          </p:cNvPr>
          <p:cNvGrpSpPr/>
          <p:nvPr/>
        </p:nvGrpSpPr>
        <p:grpSpPr>
          <a:xfrm>
            <a:off x="5529796" y="3733018"/>
            <a:ext cx="3238709" cy="2483324"/>
            <a:chOff x="4903198" y="3926201"/>
            <a:chExt cx="3238709" cy="2483324"/>
          </a:xfrm>
        </p:grpSpPr>
        <p:pic>
          <p:nvPicPr>
            <p:cNvPr id="10" name="Picture 4" descr="ネット動画のフレーム素材">
              <a:extLst>
                <a:ext uri="{FF2B5EF4-FFF2-40B4-BE49-F238E27FC236}">
                  <a16:creationId xmlns:a16="http://schemas.microsoft.com/office/drawing/2014/main" id="{4CB2D5F6-D76F-6249-BCD5-E0DFE15B98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1740" y="4294181"/>
              <a:ext cx="2294430" cy="2064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シャボン玉のイラスト">
              <a:extLst>
                <a:ext uri="{FF2B5EF4-FFF2-40B4-BE49-F238E27FC236}">
                  <a16:creationId xmlns:a16="http://schemas.microsoft.com/office/drawing/2014/main" id="{655A001E-9FD2-4742-9905-0845C59C82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94692" y="3926201"/>
              <a:ext cx="1147215" cy="10583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994D8BED-7DD9-3542-AE1B-F5B2951979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3198" y="4984507"/>
              <a:ext cx="1425018" cy="14250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226F1675-D9B6-164E-8462-52208F7096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890" y="3667648"/>
            <a:ext cx="1474664" cy="2498337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359F554-656B-F045-A7B9-32F0F6A3655C}"/>
              </a:ext>
            </a:extLst>
          </p:cNvPr>
          <p:cNvGrpSpPr/>
          <p:nvPr/>
        </p:nvGrpSpPr>
        <p:grpSpPr>
          <a:xfrm>
            <a:off x="2215627" y="4359087"/>
            <a:ext cx="2699631" cy="1115458"/>
            <a:chOff x="3222184" y="2871271"/>
            <a:chExt cx="2699631" cy="1115458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B167E0D0-35CB-C949-9402-4CE82E51E14A}"/>
                </a:ext>
              </a:extLst>
            </p:cNvPr>
            <p:cNvGrpSpPr/>
            <p:nvPr/>
          </p:nvGrpSpPr>
          <p:grpSpPr>
            <a:xfrm>
              <a:off x="3222184" y="2871271"/>
              <a:ext cx="2699631" cy="1115458"/>
              <a:chOff x="2477840" y="2199890"/>
              <a:chExt cx="3711137" cy="1115458"/>
            </a:xfrm>
          </p:grpSpPr>
          <p:sp>
            <p:nvSpPr>
              <p:cNvPr id="14" name="吹き出し: 角を丸めた四角形 53">
                <a:extLst>
                  <a:ext uri="{FF2B5EF4-FFF2-40B4-BE49-F238E27FC236}">
                    <a16:creationId xmlns:a16="http://schemas.microsoft.com/office/drawing/2014/main" id="{3680ED02-1E37-7740-A69F-B2EAD6297725}"/>
                  </a:ext>
                </a:extLst>
              </p:cNvPr>
              <p:cNvSpPr/>
              <p:nvPr/>
            </p:nvSpPr>
            <p:spPr>
              <a:xfrm>
                <a:off x="2477840" y="2222553"/>
                <a:ext cx="3711137" cy="1092795"/>
              </a:xfrm>
              <a:prstGeom prst="wedgeRoundRectCallout">
                <a:avLst>
                  <a:gd name="adj1" fmla="val -54318"/>
                  <a:gd name="adj2" fmla="val -1974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6260136-1F77-ED45-AB56-695F0712411E}"/>
                  </a:ext>
                </a:extLst>
              </p:cNvPr>
              <p:cNvSpPr txBox="1"/>
              <p:nvPr/>
            </p:nvSpPr>
            <p:spPr>
              <a:xfrm>
                <a:off x="2602214" y="2199890"/>
                <a:ext cx="3476449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完成した動画を</a:t>
                </a:r>
                <a:endParaRPr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1600" i="0"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再生してみよう！</a:t>
                </a:r>
                <a:endParaRPr lang="en-US" altLang="ja-JP" sz="1600" i="0" dirty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F9642559-C57D-724A-BE8B-7B5985E49443}"/>
                </a:ext>
              </a:extLst>
            </p:cNvPr>
            <p:cNvGrpSpPr/>
            <p:nvPr/>
          </p:nvGrpSpPr>
          <p:grpSpPr>
            <a:xfrm>
              <a:off x="3222184" y="2905265"/>
              <a:ext cx="1543196" cy="703573"/>
              <a:chOff x="3222184" y="2905265"/>
              <a:chExt cx="1543196" cy="703573"/>
            </a:xfrm>
          </p:grpSpPr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A54CB32A-FFBB-DB48-8824-4C4AA60654D8}"/>
                  </a:ext>
                </a:extLst>
              </p:cNvPr>
              <p:cNvSpPr txBox="1"/>
              <p:nvPr/>
            </p:nvSpPr>
            <p:spPr>
              <a:xfrm>
                <a:off x="3222184" y="2905265"/>
                <a:ext cx="77159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かんせい</a:t>
                </a:r>
                <a:endParaRPr kumimoji="1" lang="en-US" altLang="ja-JP" sz="900" dirty="0">
                  <a:latin typeface="+mn-ea"/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90FB180-5A8F-0442-B4E0-24AF54FF382C}"/>
                  </a:ext>
                </a:extLst>
              </p:cNvPr>
              <p:cNvSpPr txBox="1"/>
              <p:nvPr/>
            </p:nvSpPr>
            <p:spPr>
              <a:xfrm>
                <a:off x="3993782" y="2905265"/>
                <a:ext cx="77159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どうが</a:t>
                </a:r>
                <a:endParaRPr kumimoji="1" lang="en-US" altLang="ja-JP" sz="900" dirty="0">
                  <a:latin typeface="+mn-ea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17C96742-1547-9E4F-A635-C5384D26125A}"/>
                  </a:ext>
                </a:extLst>
              </p:cNvPr>
              <p:cNvSpPr txBox="1"/>
              <p:nvPr/>
            </p:nvSpPr>
            <p:spPr>
              <a:xfrm>
                <a:off x="3246867" y="3378006"/>
                <a:ext cx="77159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さいせい</a:t>
                </a:r>
                <a:endParaRPr kumimoji="1" lang="en-US" altLang="ja-JP" sz="900" dirty="0">
                  <a:latin typeface="+mn-ea"/>
                </a:endParaRPr>
              </a:p>
            </p:txBody>
          </p:sp>
        </p:grpSp>
      </p:grpSp>
      <p:sp>
        <p:nvSpPr>
          <p:cNvPr id="25" name="タイトル 2">
            <a:extLst>
              <a:ext uri="{FF2B5EF4-FFF2-40B4-BE49-F238E27FC236}">
                <a16:creationId xmlns:a16="http://schemas.microsoft.com/office/drawing/2014/main" id="{7895365E-35C9-4047-BE2B-71D216F0E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999" y="270103"/>
            <a:ext cx="7249886" cy="746846"/>
          </a:xfrm>
        </p:spPr>
        <p:txBody>
          <a:bodyPr rtlCol="0"/>
          <a:lstStyle/>
          <a:p>
            <a:r>
              <a:rPr lang="ja-JP" altLang="en-US"/>
              <a:t>自分で自由に動画を作ってみる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2961ABA-2705-6D43-84E7-DA688F45615C}"/>
              </a:ext>
            </a:extLst>
          </p:cNvPr>
          <p:cNvSpPr txBox="1"/>
          <p:nvPr/>
        </p:nvSpPr>
        <p:spPr>
          <a:xfrm>
            <a:off x="392581" y="20912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じぶん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09129F4-4442-6E47-A4BE-21BBC285A5C1}"/>
              </a:ext>
            </a:extLst>
          </p:cNvPr>
          <p:cNvSpPr txBox="1"/>
          <p:nvPr/>
        </p:nvSpPr>
        <p:spPr>
          <a:xfrm>
            <a:off x="1354917" y="20912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じゆう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E0E8E84-B3F7-8F43-874D-787127324977}"/>
              </a:ext>
            </a:extLst>
          </p:cNvPr>
          <p:cNvSpPr txBox="1"/>
          <p:nvPr/>
        </p:nvSpPr>
        <p:spPr>
          <a:xfrm>
            <a:off x="3156086" y="20912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つく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630E363-8381-CC49-8911-9963B9FBFD18}"/>
              </a:ext>
            </a:extLst>
          </p:cNvPr>
          <p:cNvSpPr txBox="1"/>
          <p:nvPr/>
        </p:nvSpPr>
        <p:spPr>
          <a:xfrm>
            <a:off x="2215627" y="20912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どうが</a:t>
            </a:r>
          </a:p>
        </p:txBody>
      </p:sp>
    </p:spTree>
    <p:extLst>
      <p:ext uri="{BB962C8B-B14F-4D97-AF65-F5344CB8AC3E}">
        <p14:creationId xmlns:p14="http://schemas.microsoft.com/office/powerpoint/2010/main" val="42602433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1673</Words>
  <Application>Microsoft Office PowerPoint</Application>
  <PresentationFormat>画面に合わせる (4:3)</PresentationFormat>
  <Paragraphs>491</Paragraphs>
  <Slides>40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40</vt:i4>
      </vt:variant>
    </vt:vector>
  </HeadingPairs>
  <TitlesOfParts>
    <vt:vector size="47" baseType="lpstr">
      <vt:lpstr>Meiryo UI</vt:lpstr>
      <vt:lpstr>UD デジタル 教科書体 NP-R</vt:lpstr>
      <vt:lpstr>Meiryo</vt:lpstr>
      <vt:lpstr>Meiryo</vt:lpstr>
      <vt:lpstr>Arial</vt:lpstr>
      <vt:lpstr>Calibri</vt:lpstr>
      <vt:lpstr>曲線</vt:lpstr>
      <vt:lpstr>基礎第5回　エフェクトの使い方</vt:lpstr>
      <vt:lpstr>目次</vt:lpstr>
      <vt:lpstr>エフェクトを使う理由</vt:lpstr>
      <vt:lpstr>エフェクトを使う理由</vt:lpstr>
      <vt:lpstr>エフェクトを使う理由</vt:lpstr>
      <vt:lpstr>エフェクトの種類の紹介</vt:lpstr>
      <vt:lpstr>エフェクトの種類の紹介</vt:lpstr>
      <vt:lpstr>PowerPoint プレゼンテーション</vt:lpstr>
      <vt:lpstr>エフェクトの種類の紹介</vt:lpstr>
      <vt:lpstr>エフェクトの種類の紹介</vt:lpstr>
      <vt:lpstr>エフェクトの種類の紹介</vt:lpstr>
      <vt:lpstr>エフェクトの種類の紹介</vt:lpstr>
      <vt:lpstr>エフェクトの種類の紹介</vt:lpstr>
      <vt:lpstr>エフェクトの種類の紹介</vt:lpstr>
      <vt:lpstr>エフェクトの種類の紹介</vt:lpstr>
      <vt:lpstr>エフェクトの種類の紹介</vt:lpstr>
      <vt:lpstr>エフェクトの種類の紹介</vt:lpstr>
      <vt:lpstr>エフェクトの種類の紹介</vt:lpstr>
      <vt:lpstr>エフェクトの種類の紹介</vt:lpstr>
      <vt:lpstr>エフェクトを使って動画を作る</vt:lpstr>
      <vt:lpstr>Filmoraを立ち上げよう</vt:lpstr>
      <vt:lpstr>Filmoraを立ち上げよう</vt:lpstr>
      <vt:lpstr>エフェクトを使って動画を作る</vt:lpstr>
      <vt:lpstr>エフェクトを使って動画を作る</vt:lpstr>
      <vt:lpstr>エフェクトを使って動画を作る</vt:lpstr>
      <vt:lpstr>エフェクトを使って動画を作る</vt:lpstr>
      <vt:lpstr>エフェクトを使って動画を作る</vt:lpstr>
      <vt:lpstr>エフェクトを使って動画を作る</vt:lpstr>
      <vt:lpstr>エフェクトを使って動画を作る</vt:lpstr>
      <vt:lpstr>エフェクトを使って動画を作る</vt:lpstr>
      <vt:lpstr>エフェクトを使って動画を作る</vt:lpstr>
      <vt:lpstr>エフェクトを使って動画を作る</vt:lpstr>
      <vt:lpstr>エフェクトを使って動画を作る</vt:lpstr>
      <vt:lpstr>動画を保存しよう</vt:lpstr>
      <vt:lpstr>動画を保存しよう</vt:lpstr>
      <vt:lpstr>自分で自由に動画を作ってみる</vt:lpstr>
      <vt:lpstr>自分で自由に動画を作ってみる</vt:lpstr>
      <vt:lpstr>自分で自由に動画を作ってみる</vt:lpstr>
      <vt:lpstr>自分で自由に動画を作ってみる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2022-02-18T07:07:30Z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