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6" r:id="rId5"/>
    <p:sldId id="310" r:id="rId6"/>
    <p:sldId id="259" r:id="rId7"/>
    <p:sldId id="352" r:id="rId8"/>
    <p:sldId id="387" r:id="rId9"/>
    <p:sldId id="364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8" r:id="rId18"/>
    <p:sldId id="360" r:id="rId19"/>
    <p:sldId id="464" r:id="rId20"/>
    <p:sldId id="465" r:id="rId21"/>
    <p:sldId id="369" r:id="rId22"/>
    <p:sldId id="370" r:id="rId23"/>
    <p:sldId id="361" r:id="rId24"/>
    <p:sldId id="362" r:id="rId25"/>
    <p:sldId id="363" r:id="rId26"/>
    <p:sldId id="390" r:id="rId27"/>
    <p:sldId id="372" r:id="rId28"/>
    <p:sldId id="366" r:id="rId29"/>
    <p:sldId id="365" r:id="rId30"/>
    <p:sldId id="389" r:id="rId31"/>
    <p:sldId id="388" r:id="rId32"/>
    <p:sldId id="367" r:id="rId33"/>
    <p:sldId id="335" r:id="rId3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91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70782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63840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99990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r>
              <a:rPr lang="ja-JP" altLang="en-US"/>
              <a:t>基礎第４回　トランジションの使い方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-9257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203094" y="4879437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5559900" y="4864403"/>
            <a:ext cx="4389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　　　かた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706469-BD3A-8141-BB0F-409A200E019F}"/>
              </a:ext>
            </a:extLst>
          </p:cNvPr>
          <p:cNvSpPr txBox="1"/>
          <p:nvPr/>
        </p:nvSpPr>
        <p:spPr>
          <a:xfrm>
            <a:off x="816695" y="4865406"/>
            <a:ext cx="956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6D7A672-2A13-4C2D-BE0B-B39EE21E98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トランジションとは？</a:t>
            </a:r>
            <a:endParaRPr lang="en-US" altLang="ja-JP" dirty="0"/>
          </a:p>
          <a:p>
            <a:r>
              <a:rPr lang="en-US" altLang="ja-JP" dirty="0" err="1"/>
              <a:t>Filmora</a:t>
            </a:r>
            <a:r>
              <a:rPr lang="ja-JP" altLang="en-US"/>
              <a:t>にあるトランジションの紹介</a:t>
            </a:r>
            <a:endParaRPr lang="en-US" altLang="ja-JP" dirty="0"/>
          </a:p>
          <a:p>
            <a:r>
              <a:rPr lang="ja-JP" altLang="en-US"/>
              <a:t>実際にトランジションを入れてみよう　</a:t>
            </a:r>
            <a:endParaRPr lang="en-US" altLang="ja-JP" dirty="0"/>
          </a:p>
          <a:p>
            <a:r>
              <a:rPr lang="ja-JP" altLang="en-US"/>
              <a:t>トランジションを使って動画を作ってみよう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549383" y="1190867"/>
            <a:ext cx="3877985" cy="2897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endParaRPr lang="en-US" altLang="ja-JP" sz="1200" dirty="0">
              <a:effectLst/>
              <a:latin typeface="+mj-ea"/>
              <a:ea typeface="+mj-ea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+mj-ea"/>
                <a:ea typeface="+mj-ea"/>
              </a:rPr>
              <a:t>　　　　　　　　　　　　　　　　　　　しょうかい</a:t>
            </a:r>
            <a:endParaRPr lang="en-US" altLang="ja-JP" sz="1200" dirty="0">
              <a:latin typeface="+mj-ea"/>
              <a:ea typeface="+mj-ea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+mj-ea"/>
                <a:ea typeface="+mj-ea"/>
              </a:rPr>
              <a:t>じっさい　　　　　　　　　　い</a:t>
            </a:r>
            <a:endParaRPr lang="en-US" altLang="ja-JP" sz="1200" dirty="0">
              <a:effectLst/>
              <a:latin typeface="+mj-ea"/>
              <a:ea typeface="+mj-ea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+mj-ea"/>
                <a:ea typeface="+mj-ea"/>
              </a:rPr>
              <a:t>　　　　　　　　　つか　　　どうが　つく</a:t>
            </a:r>
            <a:endParaRPr lang="ja-JP" altLang="en-US" sz="1200">
              <a:effectLst/>
              <a:latin typeface="+mj-ea"/>
              <a:ea typeface="+mj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76A17C-9012-0244-BF4C-DAF1F24D38C8}"/>
              </a:ext>
            </a:extLst>
          </p:cNvPr>
          <p:cNvSpPr txBox="1"/>
          <p:nvPr/>
        </p:nvSpPr>
        <p:spPr>
          <a:xfrm>
            <a:off x="543055" y="2289421"/>
            <a:ext cx="1138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>
                <a:latin typeface="+mn-ea"/>
              </a:rPr>
              <a:t>フィモーラ</a:t>
            </a:r>
            <a:endParaRPr kumimoji="1" lang="ja-JP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トランジションとは？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9BBFE9D6-C3D2-BC49-B63F-AD73A86E0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図 57">
            <a:extLst>
              <a:ext uri="{FF2B5EF4-FFF2-40B4-BE49-F238E27FC236}">
                <a16:creationId xmlns:a16="http://schemas.microsoft.com/office/drawing/2014/main" id="{4433E267-BDB1-E843-9FC7-BD598F917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132" y="1487269"/>
            <a:ext cx="1699728" cy="129015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41F87D9-FD9B-CD46-87EE-03369EF70DE7}"/>
              </a:ext>
            </a:extLst>
          </p:cNvPr>
          <p:cNvGrpSpPr/>
          <p:nvPr/>
        </p:nvGrpSpPr>
        <p:grpSpPr>
          <a:xfrm>
            <a:off x="901254" y="1296411"/>
            <a:ext cx="4906074" cy="1536858"/>
            <a:chOff x="504289" y="148283"/>
            <a:chExt cx="4906074" cy="1536858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17AAF99B-C69B-AC48-B1A3-150375860274}"/>
                </a:ext>
              </a:extLst>
            </p:cNvPr>
            <p:cNvGrpSpPr/>
            <p:nvPr/>
          </p:nvGrpSpPr>
          <p:grpSpPr>
            <a:xfrm>
              <a:off x="504289" y="148283"/>
              <a:ext cx="4906074" cy="1536858"/>
              <a:chOff x="2097597" y="5043820"/>
              <a:chExt cx="3468174" cy="3693443"/>
            </a:xfrm>
          </p:grpSpPr>
          <p:sp>
            <p:nvSpPr>
              <p:cNvPr id="60" name="吹き出し: 角を丸めた四角形 54">
                <a:extLst>
                  <a:ext uri="{FF2B5EF4-FFF2-40B4-BE49-F238E27FC236}">
                    <a16:creationId xmlns:a16="http://schemas.microsoft.com/office/drawing/2014/main" id="{3FB63018-E555-5248-8F7D-4D2ABB6FAC67}"/>
                  </a:ext>
                </a:extLst>
              </p:cNvPr>
              <p:cNvSpPr/>
              <p:nvPr/>
            </p:nvSpPr>
            <p:spPr>
              <a:xfrm>
                <a:off x="2097597" y="5084007"/>
                <a:ext cx="3468174" cy="3653256"/>
              </a:xfrm>
              <a:prstGeom prst="wedgeRoundRectCallout">
                <a:avLst>
                  <a:gd name="adj1" fmla="val 55589"/>
                  <a:gd name="adj2" fmla="val -191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6FC367F5-7821-D541-A652-A0F646A05DAC}"/>
                  </a:ext>
                </a:extLst>
              </p:cNvPr>
              <p:cNvSpPr txBox="1"/>
              <p:nvPr/>
            </p:nvSpPr>
            <p:spPr>
              <a:xfrm>
                <a:off x="2198605" y="5043820"/>
                <a:ext cx="3367166" cy="3624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トランジションとは、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動画と動画の間に挟み込むエフェクト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</a:rPr>
                  <a:t>(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特殊効果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</a:rPr>
                  <a:t>)</a:t>
                </a:r>
                <a:r>
                  <a:rPr kumimoji="1" lang="ja-JP" altLang="en-US" sz="1600"/>
                  <a:t>のことです。</a:t>
                </a:r>
                <a:endParaRPr kumimoji="1" lang="en-US" altLang="ja-JP" sz="1600" dirty="0"/>
              </a:p>
            </p:txBody>
          </p:sp>
        </p:grp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0ADA3B9-7753-1C45-83AA-D6FA4BA14645}"/>
                </a:ext>
              </a:extLst>
            </p:cNvPr>
            <p:cNvSpPr txBox="1"/>
            <p:nvPr/>
          </p:nvSpPr>
          <p:spPr>
            <a:xfrm>
              <a:off x="585570" y="671157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DBC636C5-2B98-1B4A-8C21-BB7326C1780A}"/>
                </a:ext>
              </a:extLst>
            </p:cNvPr>
            <p:cNvSpPr txBox="1"/>
            <p:nvPr/>
          </p:nvSpPr>
          <p:spPr>
            <a:xfrm>
              <a:off x="1239979" y="671157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08AC7AFA-2E0B-804B-AD8F-181C21B02941}"/>
                </a:ext>
              </a:extLst>
            </p:cNvPr>
            <p:cNvSpPr txBox="1"/>
            <p:nvPr/>
          </p:nvSpPr>
          <p:spPr>
            <a:xfrm>
              <a:off x="2141697" y="671157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はさ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E0CE032-722C-454D-94CF-DD701279590E}"/>
                </a:ext>
              </a:extLst>
            </p:cNvPr>
            <p:cNvSpPr txBox="1"/>
            <p:nvPr/>
          </p:nvSpPr>
          <p:spPr>
            <a:xfrm>
              <a:off x="4074932" y="671157"/>
              <a:ext cx="11952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とくしゅこうか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14DDC8B-90FD-D645-AAC5-13E3CDB4D56A}"/>
                </a:ext>
              </a:extLst>
            </p:cNvPr>
            <p:cNvSpPr txBox="1"/>
            <p:nvPr/>
          </p:nvSpPr>
          <p:spPr>
            <a:xfrm>
              <a:off x="1772168" y="671157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あいだ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10BD5F5-4BBD-6142-8DE1-3486EA00EE42}"/>
                </a:ext>
              </a:extLst>
            </p:cNvPr>
            <p:cNvSpPr txBox="1"/>
            <p:nvPr/>
          </p:nvSpPr>
          <p:spPr>
            <a:xfrm>
              <a:off x="2697707" y="671157"/>
              <a:ext cx="4050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こ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pic>
        <p:nvPicPr>
          <p:cNvPr id="74" name="図 73">
            <a:extLst>
              <a:ext uri="{FF2B5EF4-FFF2-40B4-BE49-F238E27FC236}">
                <a16:creationId xmlns:a16="http://schemas.microsoft.com/office/drawing/2014/main" id="{F6091A67-430D-3648-9E49-A4BF81677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54" y="3229453"/>
            <a:ext cx="1276783" cy="2075327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392C061-6B50-AC41-AFCD-4D309EB23124}"/>
              </a:ext>
            </a:extLst>
          </p:cNvPr>
          <p:cNvGrpSpPr/>
          <p:nvPr/>
        </p:nvGrpSpPr>
        <p:grpSpPr>
          <a:xfrm>
            <a:off x="2893098" y="3776737"/>
            <a:ext cx="4072865" cy="1015663"/>
            <a:chOff x="3022008" y="1201238"/>
            <a:chExt cx="4072865" cy="1015663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A54BE385-E920-0545-B06F-2DC7743AA70F}"/>
                </a:ext>
              </a:extLst>
            </p:cNvPr>
            <p:cNvGrpSpPr/>
            <p:nvPr/>
          </p:nvGrpSpPr>
          <p:grpSpPr>
            <a:xfrm>
              <a:off x="3022008" y="1201238"/>
              <a:ext cx="4072865" cy="1015663"/>
              <a:chOff x="2003596" y="1495266"/>
              <a:chExt cx="4079152" cy="1483569"/>
            </a:xfrm>
          </p:grpSpPr>
          <p:sp>
            <p:nvSpPr>
              <p:cNvPr id="76" name="吹き出し: 角を丸めた四角形 54">
                <a:extLst>
                  <a:ext uri="{FF2B5EF4-FFF2-40B4-BE49-F238E27FC236}">
                    <a16:creationId xmlns:a16="http://schemas.microsoft.com/office/drawing/2014/main" id="{B8082BD7-C573-AB49-831B-87D4A6698865}"/>
                  </a:ext>
                </a:extLst>
              </p:cNvPr>
              <p:cNvSpPr/>
              <p:nvPr/>
            </p:nvSpPr>
            <p:spPr>
              <a:xfrm>
                <a:off x="2003596" y="1537265"/>
                <a:ext cx="4079152" cy="1410263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E5AEE621-425E-AB4A-8159-A62937283DF6}"/>
                  </a:ext>
                </a:extLst>
              </p:cNvPr>
              <p:cNvSpPr txBox="1"/>
              <p:nvPr/>
            </p:nvSpPr>
            <p:spPr>
              <a:xfrm>
                <a:off x="2273548" y="1495266"/>
                <a:ext cx="3652080" cy="1483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動画と動画の間に何もなくても、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動画同士は繋がっている</a:t>
                </a:r>
                <a:r>
                  <a:rPr kumimoji="1" lang="ja-JP" altLang="en-US" sz="1600"/>
                  <a:t>よ。</a:t>
                </a:r>
                <a:endParaRPr kumimoji="1" lang="en-US" altLang="ja-JP" sz="1600" dirty="0"/>
              </a:p>
            </p:txBody>
          </p:sp>
        </p:grp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EDA0A02-824B-4E4E-9E2A-3A143A3644E2}"/>
                </a:ext>
              </a:extLst>
            </p:cNvPr>
            <p:cNvSpPr txBox="1"/>
            <p:nvPr/>
          </p:nvSpPr>
          <p:spPr>
            <a:xfrm>
              <a:off x="3200310" y="1234098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30D6A94-CE3D-FA47-858A-AC99E520AF45}"/>
                </a:ext>
              </a:extLst>
            </p:cNvPr>
            <p:cNvSpPr txBox="1"/>
            <p:nvPr/>
          </p:nvSpPr>
          <p:spPr>
            <a:xfrm>
              <a:off x="3861037" y="1234098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C21E5697-3AAA-FE4F-8E14-E875EFF60F94}"/>
                </a:ext>
              </a:extLst>
            </p:cNvPr>
            <p:cNvSpPr txBox="1"/>
            <p:nvPr/>
          </p:nvSpPr>
          <p:spPr>
            <a:xfrm>
              <a:off x="3180588" y="1724612"/>
              <a:ext cx="11952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どうがどうし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786D050-01DF-CE4A-B10B-58ED569AF440}"/>
                </a:ext>
              </a:extLst>
            </p:cNvPr>
            <p:cNvSpPr txBox="1"/>
            <p:nvPr/>
          </p:nvSpPr>
          <p:spPr>
            <a:xfrm>
              <a:off x="4384624" y="1234098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あいだ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E277ABD-8EAB-0E45-BBA1-0F71BBF78E8B}"/>
                </a:ext>
              </a:extLst>
            </p:cNvPr>
            <p:cNvSpPr txBox="1"/>
            <p:nvPr/>
          </p:nvSpPr>
          <p:spPr>
            <a:xfrm>
              <a:off x="4776489" y="1234098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なに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FC1FB82-E507-454D-8623-90C1DBD1BCED}"/>
                </a:ext>
              </a:extLst>
            </p:cNvPr>
            <p:cNvSpPr txBox="1"/>
            <p:nvPr/>
          </p:nvSpPr>
          <p:spPr>
            <a:xfrm>
              <a:off x="4126675" y="1724612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つな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0B4F36C1-D3FB-F64A-B929-8AA2BE306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22" y="268689"/>
            <a:ext cx="7249886" cy="746846"/>
          </a:xfrm>
        </p:spPr>
        <p:txBody>
          <a:bodyPr rtlCol="0"/>
          <a:lstStyle/>
          <a:p>
            <a:r>
              <a:rPr lang="ja-JP" altLang="en-US"/>
              <a:t>トランジションとは？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85E634B-D776-4B43-B45F-D578CF7F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96" y="1585167"/>
            <a:ext cx="7620001" cy="4003884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A86B1ED-AF0C-5742-A979-B04F0ADD1F97}"/>
              </a:ext>
            </a:extLst>
          </p:cNvPr>
          <p:cNvGrpSpPr/>
          <p:nvPr/>
        </p:nvGrpSpPr>
        <p:grpSpPr>
          <a:xfrm>
            <a:off x="1711449" y="853899"/>
            <a:ext cx="5891430" cy="1862048"/>
            <a:chOff x="668353" y="467369"/>
            <a:chExt cx="5891430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BF061AA0-F3DE-F847-AC6C-A7CB6616A55B}"/>
                </a:ext>
              </a:extLst>
            </p:cNvPr>
            <p:cNvSpPr txBox="1"/>
            <p:nvPr/>
          </p:nvSpPr>
          <p:spPr>
            <a:xfrm>
              <a:off x="732547" y="467369"/>
              <a:ext cx="582723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トランジションを挟むことで、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回転して次の素材が出てきたり、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一度光ってから次の素材を出すことができます。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D099448-C742-6D44-9D24-E85F7ABD06F7}"/>
                </a:ext>
              </a:extLst>
            </p:cNvPr>
            <p:cNvSpPr txBox="1"/>
            <p:nvPr/>
          </p:nvSpPr>
          <p:spPr>
            <a:xfrm>
              <a:off x="2680500" y="540521"/>
              <a:ext cx="7088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はさ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0EBE5E1-982B-874C-A32F-C226801C4D4E}"/>
                </a:ext>
              </a:extLst>
            </p:cNvPr>
            <p:cNvSpPr txBox="1"/>
            <p:nvPr/>
          </p:nvSpPr>
          <p:spPr>
            <a:xfrm>
              <a:off x="668353" y="1185644"/>
              <a:ext cx="897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かいてん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838C1F4-A91D-7644-8418-9C9DDFD76B6A}"/>
                </a:ext>
              </a:extLst>
            </p:cNvPr>
            <p:cNvSpPr txBox="1"/>
            <p:nvPr/>
          </p:nvSpPr>
          <p:spPr>
            <a:xfrm>
              <a:off x="1623596" y="1185644"/>
              <a:ext cx="6349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つぎ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F8E87F1-F753-9B47-957B-CBD8857A1F71}"/>
                </a:ext>
              </a:extLst>
            </p:cNvPr>
            <p:cNvSpPr txBox="1"/>
            <p:nvPr/>
          </p:nvSpPr>
          <p:spPr>
            <a:xfrm>
              <a:off x="2153922" y="1185644"/>
              <a:ext cx="897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そざい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7AC44D2-C2C9-324A-89C2-75A8677F3842}"/>
                </a:ext>
              </a:extLst>
            </p:cNvPr>
            <p:cNvSpPr txBox="1"/>
            <p:nvPr/>
          </p:nvSpPr>
          <p:spPr>
            <a:xfrm>
              <a:off x="2811173" y="1185644"/>
              <a:ext cx="897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で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36DB4EC-43CC-B945-B326-45DE3D63D0C0}"/>
                </a:ext>
              </a:extLst>
            </p:cNvPr>
            <p:cNvSpPr txBox="1"/>
            <p:nvPr/>
          </p:nvSpPr>
          <p:spPr>
            <a:xfrm>
              <a:off x="2844178" y="1773749"/>
              <a:ext cx="897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そざい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26A24E2-2DB9-8642-AB19-A425CAC55663}"/>
                </a:ext>
              </a:extLst>
            </p:cNvPr>
            <p:cNvSpPr txBox="1"/>
            <p:nvPr/>
          </p:nvSpPr>
          <p:spPr>
            <a:xfrm>
              <a:off x="3528904" y="1773749"/>
              <a:ext cx="897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23E759C-8E01-BC4D-9D18-4DD90A65BD8C}"/>
                </a:ext>
              </a:extLst>
            </p:cNvPr>
            <p:cNvSpPr txBox="1"/>
            <p:nvPr/>
          </p:nvSpPr>
          <p:spPr>
            <a:xfrm>
              <a:off x="2401078" y="1773749"/>
              <a:ext cx="6349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つぎ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48B26CB-17AC-804C-963B-B00E497D6523}"/>
                </a:ext>
              </a:extLst>
            </p:cNvPr>
            <p:cNvSpPr txBox="1"/>
            <p:nvPr/>
          </p:nvSpPr>
          <p:spPr>
            <a:xfrm>
              <a:off x="755743" y="1773749"/>
              <a:ext cx="897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いちどひか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A384C1E1-8ABC-6045-85B0-4F8035911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035" y="4704140"/>
            <a:ext cx="1235272" cy="186204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42621B9-79B4-994A-B8E6-385A594F96ED}"/>
              </a:ext>
            </a:extLst>
          </p:cNvPr>
          <p:cNvGrpSpPr/>
          <p:nvPr/>
        </p:nvGrpSpPr>
        <p:grpSpPr>
          <a:xfrm>
            <a:off x="1583314" y="5220736"/>
            <a:ext cx="4280564" cy="1026431"/>
            <a:chOff x="3342170" y="5749522"/>
            <a:chExt cx="4280564" cy="1026431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1DC644B1-DDED-2341-8BF6-EA88B25FE8F0}"/>
                </a:ext>
              </a:extLst>
            </p:cNvPr>
            <p:cNvGrpSpPr/>
            <p:nvPr/>
          </p:nvGrpSpPr>
          <p:grpSpPr>
            <a:xfrm>
              <a:off x="3342170" y="5749522"/>
              <a:ext cx="4280564" cy="1026431"/>
              <a:chOff x="3154340" y="3929156"/>
              <a:chExt cx="4280564" cy="1026431"/>
            </a:xfrm>
          </p:grpSpPr>
          <p:sp>
            <p:nvSpPr>
              <p:cNvPr id="24" name="吹き出し: 角を丸めた四角形 43">
                <a:extLst>
                  <a:ext uri="{FF2B5EF4-FFF2-40B4-BE49-F238E27FC236}">
                    <a16:creationId xmlns:a16="http://schemas.microsoft.com/office/drawing/2014/main" id="{347D1136-47D1-4F43-A75E-7735988BF5B3}"/>
                  </a:ext>
                </a:extLst>
              </p:cNvPr>
              <p:cNvSpPr/>
              <p:nvPr/>
            </p:nvSpPr>
            <p:spPr>
              <a:xfrm>
                <a:off x="3154340" y="3994987"/>
                <a:ext cx="4280564" cy="960600"/>
              </a:xfrm>
              <a:prstGeom prst="wedgeRoundRectCallout">
                <a:avLst>
                  <a:gd name="adj1" fmla="val 52475"/>
                  <a:gd name="adj2" fmla="val -738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BC2EFB5-0FD1-E948-A256-7C686EB5009D}"/>
                  </a:ext>
                </a:extLst>
              </p:cNvPr>
              <p:cNvSpPr txBox="1"/>
              <p:nvPr/>
            </p:nvSpPr>
            <p:spPr>
              <a:xfrm>
                <a:off x="3451708" y="3929156"/>
                <a:ext cx="368582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トランジションには、面白い効果で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動画と動画をつなぐ役目がある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8C586A0-7693-4140-8E1A-CB8579720A76}"/>
                </a:ext>
              </a:extLst>
            </p:cNvPr>
            <p:cNvSpPr txBox="1"/>
            <p:nvPr/>
          </p:nvSpPr>
          <p:spPr>
            <a:xfrm>
              <a:off x="3619948" y="6263686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3FCFD27-CF42-A94E-BBBA-27CBB184F59C}"/>
                </a:ext>
              </a:extLst>
            </p:cNvPr>
            <p:cNvSpPr txBox="1"/>
            <p:nvPr/>
          </p:nvSpPr>
          <p:spPr>
            <a:xfrm>
              <a:off x="4229770" y="6263686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D652153-95E5-7542-8F8B-76D41D63085F}"/>
                </a:ext>
              </a:extLst>
            </p:cNvPr>
            <p:cNvSpPr txBox="1"/>
            <p:nvPr/>
          </p:nvSpPr>
          <p:spPr>
            <a:xfrm>
              <a:off x="5609713" y="5800274"/>
              <a:ext cx="7665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おもしろ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547EAC1-4BAE-5745-A564-6DDFB5499024}"/>
                </a:ext>
              </a:extLst>
            </p:cNvPr>
            <p:cNvSpPr txBox="1"/>
            <p:nvPr/>
          </p:nvSpPr>
          <p:spPr>
            <a:xfrm>
              <a:off x="6298638" y="5800274"/>
              <a:ext cx="6349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こうか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DAA1CCC-E1CF-754B-BB72-7A156C93E42C}"/>
                </a:ext>
              </a:extLst>
            </p:cNvPr>
            <p:cNvSpPr txBox="1"/>
            <p:nvPr/>
          </p:nvSpPr>
          <p:spPr>
            <a:xfrm>
              <a:off x="5466522" y="6263686"/>
              <a:ext cx="6349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やくめ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sp>
        <p:nvSpPr>
          <p:cNvPr id="26" name="タイトル 2">
            <a:extLst>
              <a:ext uri="{FF2B5EF4-FFF2-40B4-BE49-F238E27FC236}">
                <a16:creationId xmlns:a16="http://schemas.microsoft.com/office/drawing/2014/main" id="{1ED9D3C0-0C11-6E4D-B9B1-8CA6A9D1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78" y="180205"/>
            <a:ext cx="7249886" cy="746846"/>
          </a:xfrm>
        </p:spPr>
        <p:txBody>
          <a:bodyPr rtlCol="0"/>
          <a:lstStyle/>
          <a:p>
            <a:r>
              <a:rPr lang="ja-JP" altLang="en-US"/>
              <a:t>トランジションとは？</a:t>
            </a:r>
          </a:p>
        </p:txBody>
      </p:sp>
    </p:spTree>
    <p:extLst>
      <p:ext uri="{BB962C8B-B14F-4D97-AF65-F5344CB8AC3E}">
        <p14:creationId xmlns:p14="http://schemas.microsoft.com/office/powerpoint/2010/main" val="427259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BCDE677-C230-7742-8895-74B33A9518A2}"/>
              </a:ext>
            </a:extLst>
          </p:cNvPr>
          <p:cNvGrpSpPr/>
          <p:nvPr/>
        </p:nvGrpSpPr>
        <p:grpSpPr>
          <a:xfrm>
            <a:off x="6007003" y="3715941"/>
            <a:ext cx="3275093" cy="2958325"/>
            <a:chOff x="5245160" y="3276742"/>
            <a:chExt cx="3761873" cy="3398023"/>
          </a:xfrm>
        </p:grpSpPr>
        <p:pic>
          <p:nvPicPr>
            <p:cNvPr id="1026" name="Picture 2" descr="キラキラ飾りのイラスト3">
              <a:extLst>
                <a:ext uri="{FF2B5EF4-FFF2-40B4-BE49-F238E27FC236}">
                  <a16:creationId xmlns:a16="http://schemas.microsoft.com/office/drawing/2014/main" id="{1BB8DF8B-295B-4C44-A97F-E04B34939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1033" y="3276742"/>
              <a:ext cx="228600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2CA6F2A-5B7F-F241-9F8E-BEA71D0E7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5160" y="4388765"/>
              <a:ext cx="2493433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0922B60B-F521-E740-AD21-03CCBEE9C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423" y="5125138"/>
            <a:ext cx="1643000" cy="1247097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4D970F9-F167-BC4A-85A0-9F7605BA3856}"/>
              </a:ext>
            </a:extLst>
          </p:cNvPr>
          <p:cNvGrpSpPr/>
          <p:nvPr/>
        </p:nvGrpSpPr>
        <p:grpSpPr>
          <a:xfrm>
            <a:off x="3168228" y="5125138"/>
            <a:ext cx="3839751" cy="1247097"/>
            <a:chOff x="2422968" y="4571335"/>
            <a:chExt cx="3839751" cy="1247097"/>
          </a:xfrm>
        </p:grpSpPr>
        <p:sp>
          <p:nvSpPr>
            <p:cNvPr id="8" name="吹き出し: 角を丸めた四角形 54">
              <a:extLst>
                <a:ext uri="{FF2B5EF4-FFF2-40B4-BE49-F238E27FC236}">
                  <a16:creationId xmlns:a16="http://schemas.microsoft.com/office/drawing/2014/main" id="{22B91A0D-A63D-0648-9068-956A3A6B0B9E}"/>
                </a:ext>
              </a:extLst>
            </p:cNvPr>
            <p:cNvSpPr/>
            <p:nvPr/>
          </p:nvSpPr>
          <p:spPr>
            <a:xfrm>
              <a:off x="2422968" y="4571335"/>
              <a:ext cx="2720071" cy="1247097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E260001-5068-7F4A-8452-824EFFFAECA4}"/>
                </a:ext>
              </a:extLst>
            </p:cNvPr>
            <p:cNvSpPr txBox="1"/>
            <p:nvPr/>
          </p:nvSpPr>
          <p:spPr>
            <a:xfrm>
              <a:off x="2571240" y="4653501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色々なトランジションを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試してみよう！</a:t>
              </a:r>
              <a:endParaRPr kumimoji="1" lang="en-US" altLang="ja-JP" sz="16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CD1A61D-8EE6-6B44-9429-A785BC91E9D5}"/>
                </a:ext>
              </a:extLst>
            </p:cNvPr>
            <p:cNvSpPr txBox="1"/>
            <p:nvPr/>
          </p:nvSpPr>
          <p:spPr>
            <a:xfrm>
              <a:off x="2422968" y="5161332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ため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FC4F4D-AB28-EB4F-82F7-4D9491837A47}"/>
                </a:ext>
              </a:extLst>
            </p:cNvPr>
            <p:cNvSpPr txBox="1"/>
            <p:nvPr/>
          </p:nvSpPr>
          <p:spPr>
            <a:xfrm>
              <a:off x="2502793" y="4669302"/>
              <a:ext cx="8126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いろいろ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1C4624-E54B-CC46-A3BC-5B3A60D942A1}"/>
              </a:ext>
            </a:extLst>
          </p:cNvPr>
          <p:cNvGrpSpPr/>
          <p:nvPr/>
        </p:nvGrpSpPr>
        <p:grpSpPr>
          <a:xfrm>
            <a:off x="1930561" y="2196238"/>
            <a:ext cx="5160856" cy="2477601"/>
            <a:chOff x="176720" y="1619254"/>
            <a:chExt cx="5160856" cy="247760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79781" y="1619254"/>
              <a:ext cx="5057795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効果的にトランジションを使うためにも、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どんなトランジションがあるのか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知っておく</a:t>
              </a:r>
              <a:r>
                <a:rPr kumimoji="1" lang="ja-JP" altLang="en-US" sz="2000"/>
                <a:t>必要があります。</a:t>
              </a:r>
              <a:endParaRPr kumimoji="1" lang="en-US" altLang="ja-JP" sz="20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67C8B6-2B50-0F44-8C64-67DE33271693}"/>
                </a:ext>
              </a:extLst>
            </p:cNvPr>
            <p:cNvSpPr txBox="1"/>
            <p:nvPr/>
          </p:nvSpPr>
          <p:spPr>
            <a:xfrm>
              <a:off x="279781" y="2317379"/>
              <a:ext cx="95408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こうかてき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0EAF4B7-9ABA-3B4E-8B41-717E573FE403}"/>
                </a:ext>
              </a:extLst>
            </p:cNvPr>
            <p:cNvSpPr txBox="1"/>
            <p:nvPr/>
          </p:nvSpPr>
          <p:spPr>
            <a:xfrm>
              <a:off x="3237066" y="2317379"/>
              <a:ext cx="7088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つか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4CF04F1-4EEF-4844-B3FC-89B007D4EA2E}"/>
                </a:ext>
              </a:extLst>
            </p:cNvPr>
            <p:cNvSpPr txBox="1"/>
            <p:nvPr/>
          </p:nvSpPr>
          <p:spPr>
            <a:xfrm>
              <a:off x="176720" y="3495504"/>
              <a:ext cx="7088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し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D2D69D4-6F1D-8048-BB21-E455EFF9DF85}"/>
                </a:ext>
              </a:extLst>
            </p:cNvPr>
            <p:cNvSpPr txBox="1"/>
            <p:nvPr/>
          </p:nvSpPr>
          <p:spPr>
            <a:xfrm>
              <a:off x="1515565" y="3530109"/>
              <a:ext cx="92709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ひつよう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2C484695-2272-D443-8019-AB9C81A90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40995" y="540817"/>
            <a:ext cx="1274696" cy="2217708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B900B65-AC78-8B4D-9F84-2B5C408D8A57}"/>
              </a:ext>
            </a:extLst>
          </p:cNvPr>
          <p:cNvGrpSpPr/>
          <p:nvPr/>
        </p:nvGrpSpPr>
        <p:grpSpPr>
          <a:xfrm>
            <a:off x="2024304" y="1119525"/>
            <a:ext cx="4072865" cy="1508105"/>
            <a:chOff x="1028531" y="364134"/>
            <a:chExt cx="4072865" cy="1508105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5913431C-55DE-7C41-9111-EEC137213C22}"/>
                </a:ext>
              </a:extLst>
            </p:cNvPr>
            <p:cNvGrpSpPr/>
            <p:nvPr/>
          </p:nvGrpSpPr>
          <p:grpSpPr>
            <a:xfrm>
              <a:off x="1028531" y="364134"/>
              <a:ext cx="4072865" cy="1508105"/>
              <a:chOff x="2003596" y="1495266"/>
              <a:chExt cx="4079152" cy="2202874"/>
            </a:xfrm>
          </p:grpSpPr>
          <p:sp>
            <p:nvSpPr>
              <p:cNvPr id="31" name="吹き出し: 角を丸めた四角形 54">
                <a:extLst>
                  <a:ext uri="{FF2B5EF4-FFF2-40B4-BE49-F238E27FC236}">
                    <a16:creationId xmlns:a16="http://schemas.microsoft.com/office/drawing/2014/main" id="{B567556D-E543-1B4D-A573-6428BB20B1A6}"/>
                  </a:ext>
                </a:extLst>
              </p:cNvPr>
              <p:cNvSpPr/>
              <p:nvPr/>
            </p:nvSpPr>
            <p:spPr>
              <a:xfrm>
                <a:off x="2003596" y="1537265"/>
                <a:ext cx="4079152" cy="2160875"/>
              </a:xfrm>
              <a:prstGeom prst="wedgeRoundRectCallout">
                <a:avLst>
                  <a:gd name="adj1" fmla="val 57439"/>
                  <a:gd name="adj2" fmla="val -148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CF91A259-04BD-0E4A-B9B5-01882921CB21}"/>
                  </a:ext>
                </a:extLst>
              </p:cNvPr>
              <p:cNvSpPr txBox="1"/>
              <p:nvPr/>
            </p:nvSpPr>
            <p:spPr>
              <a:xfrm>
                <a:off x="2273548" y="1495266"/>
                <a:ext cx="3652080" cy="2202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あえてトランジションを入れずに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動画と動画を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そのまま繋ぐ場合もあるよ！</a:t>
                </a:r>
                <a:endParaRPr kumimoji="1" lang="en-US" altLang="ja-JP" sz="1600" dirty="0"/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F2BB8E3-445F-604A-8A2E-927CCE70009F}"/>
                </a:ext>
              </a:extLst>
            </p:cNvPr>
            <p:cNvSpPr txBox="1"/>
            <p:nvPr/>
          </p:nvSpPr>
          <p:spPr>
            <a:xfrm>
              <a:off x="3380003" y="415116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643A4F2-CCFE-7A4F-AF60-FCBE47D80300}"/>
                </a:ext>
              </a:extLst>
            </p:cNvPr>
            <p:cNvSpPr txBox="1"/>
            <p:nvPr/>
          </p:nvSpPr>
          <p:spPr>
            <a:xfrm>
              <a:off x="2476484" y="1399143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ばあい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CAF8AA2-1E78-E34A-A95D-34815F3FEE26}"/>
                </a:ext>
              </a:extLst>
            </p:cNvPr>
            <p:cNvSpPr txBox="1"/>
            <p:nvPr/>
          </p:nvSpPr>
          <p:spPr>
            <a:xfrm>
              <a:off x="1257735" y="894280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DF32656-14E9-5648-804E-54AF67CEA7A7}"/>
                </a:ext>
              </a:extLst>
            </p:cNvPr>
            <p:cNvSpPr txBox="1"/>
            <p:nvPr/>
          </p:nvSpPr>
          <p:spPr>
            <a:xfrm>
              <a:off x="1859069" y="894280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3D8B009-17C9-4D49-BAB4-EC6E01243B43}"/>
                </a:ext>
              </a:extLst>
            </p:cNvPr>
            <p:cNvSpPr txBox="1"/>
            <p:nvPr/>
          </p:nvSpPr>
          <p:spPr>
            <a:xfrm>
              <a:off x="1946217" y="1399143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つな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30" name="タイトル 2">
            <a:extLst>
              <a:ext uri="{FF2B5EF4-FFF2-40B4-BE49-F238E27FC236}">
                <a16:creationId xmlns:a16="http://schemas.microsoft.com/office/drawing/2014/main" id="{FC65AEAD-4E3D-064B-9688-B9C3EC51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22" y="268689"/>
            <a:ext cx="7249886" cy="746846"/>
          </a:xfrm>
        </p:spPr>
        <p:txBody>
          <a:bodyPr rtlCol="0"/>
          <a:lstStyle/>
          <a:p>
            <a:r>
              <a:rPr lang="ja-JP" altLang="en-US"/>
              <a:t>トランジションとは？</a:t>
            </a:r>
          </a:p>
        </p:txBody>
      </p:sp>
    </p:spTree>
    <p:extLst>
      <p:ext uri="{BB962C8B-B14F-4D97-AF65-F5344CB8AC3E}">
        <p14:creationId xmlns:p14="http://schemas.microsoft.com/office/powerpoint/2010/main" val="1153544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FA1BD3-B687-B34C-ADB7-FDD4CCF91B92}"/>
              </a:ext>
            </a:extLst>
          </p:cNvPr>
          <p:cNvSpPr txBox="1"/>
          <p:nvPr/>
        </p:nvSpPr>
        <p:spPr>
          <a:xfrm>
            <a:off x="5780868" y="140259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D65B435-63B5-4740-A003-4240DDC9F17B}"/>
              </a:ext>
            </a:extLst>
          </p:cNvPr>
          <p:cNvSpPr txBox="1"/>
          <p:nvPr/>
        </p:nvSpPr>
        <p:spPr>
          <a:xfrm>
            <a:off x="522514" y="2441955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ここで紹介したもの以外も自分で試してみましょう！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AE6FAD-28CC-4548-931B-54668DC1D3D9}"/>
              </a:ext>
            </a:extLst>
          </p:cNvPr>
          <p:cNvSpPr txBox="1"/>
          <p:nvPr/>
        </p:nvSpPr>
        <p:spPr>
          <a:xfrm>
            <a:off x="804677" y="139955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F45E7C-375B-4641-851D-72877A0A6192}"/>
              </a:ext>
            </a:extLst>
          </p:cNvPr>
          <p:cNvSpPr txBox="1"/>
          <p:nvPr/>
        </p:nvSpPr>
        <p:spPr>
          <a:xfrm>
            <a:off x="1102850" y="225142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800A2B-519E-2C48-B837-0A0461D0ABE7}"/>
              </a:ext>
            </a:extLst>
          </p:cNvPr>
          <p:cNvSpPr txBox="1"/>
          <p:nvPr/>
        </p:nvSpPr>
        <p:spPr>
          <a:xfrm>
            <a:off x="2586998" y="22514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いがい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B7174B-2FB5-C143-83AC-0DAF3D4D9401}"/>
              </a:ext>
            </a:extLst>
          </p:cNvPr>
          <p:cNvSpPr txBox="1"/>
          <p:nvPr/>
        </p:nvSpPr>
        <p:spPr>
          <a:xfrm>
            <a:off x="3254904" y="22514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じぶん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AE149DC-D135-204E-8F1E-D352BCB0745D}"/>
              </a:ext>
            </a:extLst>
          </p:cNvPr>
          <p:cNvSpPr txBox="1"/>
          <p:nvPr/>
        </p:nvSpPr>
        <p:spPr>
          <a:xfrm>
            <a:off x="3901235" y="225142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ため</a:t>
            </a:r>
          </a:p>
        </p:txBody>
      </p:sp>
      <p:pic>
        <p:nvPicPr>
          <p:cNvPr id="11" name="Picture 2" descr="フィルムのイラスト（映画）">
            <a:extLst>
              <a:ext uri="{FF2B5EF4-FFF2-40B4-BE49-F238E27FC236}">
                <a16:creationId xmlns:a16="http://schemas.microsoft.com/office/drawing/2014/main" id="{FBCBB0A0-355F-B445-A20E-F82DB62EC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01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704623C-8294-D244-AD23-58FCECD27385}"/>
              </a:ext>
            </a:extLst>
          </p:cNvPr>
          <p:cNvGrpSpPr/>
          <p:nvPr/>
        </p:nvGrpSpPr>
        <p:grpSpPr>
          <a:xfrm>
            <a:off x="1164382" y="2036484"/>
            <a:ext cx="6530009" cy="3960966"/>
            <a:chOff x="1162732" y="2409121"/>
            <a:chExt cx="6530009" cy="396096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039F23A-7D62-0D44-B3DF-B99D199EC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2732" y="2409121"/>
              <a:ext cx="6530009" cy="3960966"/>
            </a:xfrm>
            <a:prstGeom prst="rect">
              <a:avLst/>
            </a:prstGeom>
          </p:spPr>
        </p:pic>
        <p:sp>
          <p:nvSpPr>
            <p:cNvPr id="8" name="四角形: 角を丸くする 8">
              <a:extLst>
                <a:ext uri="{FF2B5EF4-FFF2-40B4-BE49-F238E27FC236}">
                  <a16:creationId xmlns:a16="http://schemas.microsoft.com/office/drawing/2014/main" id="{856C9ADB-6411-2248-A088-848B1520C6BC}"/>
                </a:ext>
              </a:extLst>
            </p:cNvPr>
            <p:cNvSpPr/>
            <p:nvPr/>
          </p:nvSpPr>
          <p:spPr>
            <a:xfrm>
              <a:off x="3382983" y="3236664"/>
              <a:ext cx="4170756" cy="304486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52FC15CE-AE42-964A-8F37-3907617DCDF3}"/>
                </a:ext>
              </a:extLst>
            </p:cNvPr>
            <p:cNvSpPr/>
            <p:nvPr/>
          </p:nvSpPr>
          <p:spPr>
            <a:xfrm>
              <a:off x="3313409" y="2457872"/>
              <a:ext cx="811330" cy="46423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四角形: 角を丸くする 8">
              <a:extLst>
                <a:ext uri="{FF2B5EF4-FFF2-40B4-BE49-F238E27FC236}">
                  <a16:creationId xmlns:a16="http://schemas.microsoft.com/office/drawing/2014/main" id="{D9352C0C-8532-4241-BA8C-21B0A0FD92C8}"/>
                </a:ext>
              </a:extLst>
            </p:cNvPr>
            <p:cNvSpPr/>
            <p:nvPr/>
          </p:nvSpPr>
          <p:spPr>
            <a:xfrm>
              <a:off x="1391954" y="2991678"/>
              <a:ext cx="811330" cy="2449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四角形: 角を丸くする 8">
              <a:extLst>
                <a:ext uri="{FF2B5EF4-FFF2-40B4-BE49-F238E27FC236}">
                  <a16:creationId xmlns:a16="http://schemas.microsoft.com/office/drawing/2014/main" id="{FBF409B2-2546-A646-8594-3706C1251B29}"/>
                </a:ext>
              </a:extLst>
            </p:cNvPr>
            <p:cNvSpPr/>
            <p:nvPr/>
          </p:nvSpPr>
          <p:spPr>
            <a:xfrm>
              <a:off x="1179406" y="3501061"/>
              <a:ext cx="1901723" cy="3181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0C628E63-8BEF-2F42-BE92-D115E1182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452" y="4817208"/>
            <a:ext cx="1235272" cy="186204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0499DC-FB58-774A-BFBD-DE2462C0C772}"/>
              </a:ext>
            </a:extLst>
          </p:cNvPr>
          <p:cNvGrpSpPr/>
          <p:nvPr/>
        </p:nvGrpSpPr>
        <p:grpSpPr>
          <a:xfrm>
            <a:off x="2022449" y="5756681"/>
            <a:ext cx="5469716" cy="1508105"/>
            <a:chOff x="578551" y="236096"/>
            <a:chExt cx="5469716" cy="150810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41D3115-7CE1-FD4D-8EB6-C717B5535829}"/>
                </a:ext>
              </a:extLst>
            </p:cNvPr>
            <p:cNvGrpSpPr/>
            <p:nvPr/>
          </p:nvGrpSpPr>
          <p:grpSpPr>
            <a:xfrm>
              <a:off x="578551" y="236096"/>
              <a:ext cx="5469716" cy="1508105"/>
              <a:chOff x="3154340" y="3929156"/>
              <a:chExt cx="4280564" cy="1508105"/>
            </a:xfrm>
          </p:grpSpPr>
          <p:sp>
            <p:nvSpPr>
              <p:cNvPr id="21" name="吹き出し: 角を丸めた四角形 43">
                <a:extLst>
                  <a:ext uri="{FF2B5EF4-FFF2-40B4-BE49-F238E27FC236}">
                    <a16:creationId xmlns:a16="http://schemas.microsoft.com/office/drawing/2014/main" id="{F50415E6-4797-5746-8DE7-21CD46F9ED56}"/>
                  </a:ext>
                </a:extLst>
              </p:cNvPr>
              <p:cNvSpPr/>
              <p:nvPr/>
            </p:nvSpPr>
            <p:spPr>
              <a:xfrm>
                <a:off x="3154340" y="3994987"/>
                <a:ext cx="4280564" cy="960600"/>
              </a:xfrm>
              <a:prstGeom prst="wedgeRoundRectCallout">
                <a:avLst>
                  <a:gd name="adj1" fmla="val 52838"/>
                  <a:gd name="adj2" fmla="val -32214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FFDC921-BB87-EA47-879A-C7BD5CC425E3}"/>
                  </a:ext>
                </a:extLst>
              </p:cNvPr>
              <p:cNvSpPr txBox="1"/>
              <p:nvPr/>
            </p:nvSpPr>
            <p:spPr>
              <a:xfrm>
                <a:off x="3451708" y="3929156"/>
                <a:ext cx="368582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 err="1"/>
                  <a:t>Filmora</a:t>
                </a:r>
                <a:r>
                  <a:rPr kumimoji="1" lang="ja-JP" altLang="en-US" sz="1600"/>
                  <a:t>の中には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たくさんのトランジションが用意されているよ！</a:t>
                </a: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6902CCA-C252-E34D-84E0-8B89CFCA8954}"/>
                </a:ext>
              </a:extLst>
            </p:cNvPr>
            <p:cNvSpPr txBox="1"/>
            <p:nvPr/>
          </p:nvSpPr>
          <p:spPr>
            <a:xfrm>
              <a:off x="958529" y="306144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フィモーラ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6B5836D-25B0-F545-B919-42538235866B}"/>
                </a:ext>
              </a:extLst>
            </p:cNvPr>
            <p:cNvSpPr txBox="1"/>
            <p:nvPr/>
          </p:nvSpPr>
          <p:spPr>
            <a:xfrm>
              <a:off x="1763065" y="30614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なか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BDF3E56-59B7-574D-85A9-10762366B27E}"/>
                </a:ext>
              </a:extLst>
            </p:cNvPr>
            <p:cNvSpPr txBox="1"/>
            <p:nvPr/>
          </p:nvSpPr>
          <p:spPr>
            <a:xfrm>
              <a:off x="3643520" y="76826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ようい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01FA8CC-FA64-9641-B396-A2738468515C}"/>
              </a:ext>
            </a:extLst>
          </p:cNvPr>
          <p:cNvGrpSpPr/>
          <p:nvPr/>
        </p:nvGrpSpPr>
        <p:grpSpPr>
          <a:xfrm>
            <a:off x="2320882" y="794453"/>
            <a:ext cx="4288353" cy="1246495"/>
            <a:chOff x="1917079" y="1147429"/>
            <a:chExt cx="4288353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17079" y="1147429"/>
              <a:ext cx="428835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トランジションによって、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動画が違った見え方で変化します。</a:t>
              </a:r>
              <a:endParaRPr kumimoji="1" lang="en-US" altLang="ja-JP" sz="2000" dirty="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263BE94-5B5A-B941-8993-BE92EEC1B947}"/>
                </a:ext>
              </a:extLst>
            </p:cNvPr>
            <p:cNvSpPr txBox="1"/>
            <p:nvPr/>
          </p:nvSpPr>
          <p:spPr>
            <a:xfrm>
              <a:off x="2033372" y="184868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BBE0AD0-C78F-EA43-921D-F5BA0C44DF1C}"/>
                </a:ext>
              </a:extLst>
            </p:cNvPr>
            <p:cNvSpPr txBox="1"/>
            <p:nvPr/>
          </p:nvSpPr>
          <p:spPr>
            <a:xfrm>
              <a:off x="2712459" y="185936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ちが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EB0C11D-C5A6-1847-A1BB-772A2A8001E0}"/>
                </a:ext>
              </a:extLst>
            </p:cNvPr>
            <p:cNvSpPr txBox="1"/>
            <p:nvPr/>
          </p:nvSpPr>
          <p:spPr>
            <a:xfrm>
              <a:off x="3493054" y="183823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み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4DC10F8-3059-EA41-9A26-B92A09971CF0}"/>
                </a:ext>
              </a:extLst>
            </p:cNvPr>
            <p:cNvSpPr txBox="1"/>
            <p:nvPr/>
          </p:nvSpPr>
          <p:spPr>
            <a:xfrm>
              <a:off x="3957215" y="184868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かた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5105424-5945-9644-8C6E-54BBC2AB011C}"/>
                </a:ext>
              </a:extLst>
            </p:cNvPr>
            <p:cNvSpPr txBox="1"/>
            <p:nvPr/>
          </p:nvSpPr>
          <p:spPr>
            <a:xfrm>
              <a:off x="4486228" y="183823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へんか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9B02654-3FDE-2A4D-88E8-42289E401EE8}"/>
              </a:ext>
            </a:extLst>
          </p:cNvPr>
          <p:cNvGrpSpPr/>
          <p:nvPr/>
        </p:nvGrpSpPr>
        <p:grpSpPr>
          <a:xfrm>
            <a:off x="6609235" y="2519009"/>
            <a:ext cx="2022299" cy="564742"/>
            <a:chOff x="6270202" y="2729786"/>
            <a:chExt cx="1044998" cy="564742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A0E90C83-E530-6A46-9D0C-BB784775794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084B5243-509F-2B47-9610-CE7C610836A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85EE07C-D2A0-F64D-A3CB-F7C53406B79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6301470-032B-0F4E-A45E-E774EF74736B}"/>
                </a:ext>
              </a:extLst>
            </p:cNvPr>
            <p:cNvSpPr txBox="1"/>
            <p:nvPr/>
          </p:nvSpPr>
          <p:spPr>
            <a:xfrm>
              <a:off x="6300602" y="2862688"/>
              <a:ext cx="9540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</a:p>
          </p:txBody>
        </p:sp>
      </p:grpSp>
      <p:sp>
        <p:nvSpPr>
          <p:cNvPr id="32" name="タイトル 2">
            <a:extLst>
              <a:ext uri="{FF2B5EF4-FFF2-40B4-BE49-F238E27FC236}">
                <a16:creationId xmlns:a16="http://schemas.microsoft.com/office/drawing/2014/main" id="{30D772EB-E664-D54C-AAC5-ED150A0E6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72" y="341903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13B36C-8477-9F42-8AF7-0A81C9E6BF0F}"/>
              </a:ext>
            </a:extLst>
          </p:cNvPr>
          <p:cNvSpPr txBox="1"/>
          <p:nvPr/>
        </p:nvSpPr>
        <p:spPr>
          <a:xfrm>
            <a:off x="4280253" y="12693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C91CE09-8286-FC4F-8243-ADA6AA98FE4B}"/>
              </a:ext>
            </a:extLst>
          </p:cNvPr>
          <p:cNvSpPr txBox="1"/>
          <p:nvPr/>
        </p:nvSpPr>
        <p:spPr>
          <a:xfrm>
            <a:off x="614435" y="1300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1096666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6E8C6B-7219-C145-9023-5FD83492C9AD}"/>
              </a:ext>
            </a:extLst>
          </p:cNvPr>
          <p:cNvSpPr txBox="1"/>
          <p:nvPr/>
        </p:nvSpPr>
        <p:spPr>
          <a:xfrm>
            <a:off x="280491" y="299860"/>
            <a:ext cx="8181736" cy="42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spcBef>
                <a:spcPts val="1600"/>
              </a:spcBef>
            </a:pPr>
            <a:r>
              <a:rPr kumimoji="1" lang="ja-JP" altLang="en-US" sz="1050"/>
              <a:t>　　　　　</a:t>
            </a:r>
            <a:endParaRPr kumimoji="1" lang="en-US" altLang="ja-JP" sz="105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6076935-9521-FB41-8565-D1170890F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830" y="2849093"/>
            <a:ext cx="5866108" cy="331886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AB4CBD4-94A2-B940-AD93-A67DA41AAF89}"/>
              </a:ext>
            </a:extLst>
          </p:cNvPr>
          <p:cNvGrpSpPr/>
          <p:nvPr/>
        </p:nvGrpSpPr>
        <p:grpSpPr>
          <a:xfrm>
            <a:off x="1401901" y="891568"/>
            <a:ext cx="6340197" cy="1424726"/>
            <a:chOff x="365732" y="263664"/>
            <a:chExt cx="6340197" cy="1424726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1921F9A9-6376-0D48-8F52-B1DDC1E7E801}"/>
                </a:ext>
              </a:extLst>
            </p:cNvPr>
            <p:cNvGrpSpPr/>
            <p:nvPr/>
          </p:nvGrpSpPr>
          <p:grpSpPr>
            <a:xfrm>
              <a:off x="365732" y="263664"/>
              <a:ext cx="6340197" cy="1424726"/>
              <a:chOff x="365732" y="263664"/>
              <a:chExt cx="6340197" cy="1424726"/>
            </a:xfrm>
          </p:grpSpPr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4B55E87-607E-7D46-AECB-49E4DC5F7554}"/>
                  </a:ext>
                </a:extLst>
              </p:cNvPr>
              <p:cNvSpPr txBox="1"/>
              <p:nvPr/>
            </p:nvSpPr>
            <p:spPr>
              <a:xfrm>
                <a:off x="365732" y="441895"/>
                <a:ext cx="6340197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例えば、トランジションの中の「</a:t>
                </a:r>
                <a:r>
                  <a:rPr kumimoji="1" lang="ja-JP" altLang="en-US" sz="2000" b="1">
                    <a:solidFill>
                      <a:schemeClr val="accent4"/>
                    </a:solidFill>
                  </a:rPr>
                  <a:t>ディゾルブ</a:t>
                </a:r>
                <a:r>
                  <a:rPr kumimoji="1" lang="ja-JP" altLang="en-US" sz="2000"/>
                  <a:t>」を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動画の間に入れると動画と動画が重なって見えます。</a:t>
                </a:r>
                <a:endParaRPr kumimoji="1" lang="en-US" altLang="ja-JP" sz="2000" dirty="0"/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8F88250-B0CC-BC49-9B4D-87637A6EDDED}"/>
                  </a:ext>
                </a:extLst>
              </p:cNvPr>
              <p:cNvSpPr txBox="1"/>
              <p:nvPr/>
            </p:nvSpPr>
            <p:spPr>
              <a:xfrm>
                <a:off x="386227" y="263664"/>
                <a:ext cx="3685624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300000"/>
                  </a:lnSpc>
                  <a:spcBef>
                    <a:spcPts val="800"/>
                  </a:spcBef>
                </a:pPr>
                <a:r>
                  <a:rPr kumimoji="1" lang="ja-JP" altLang="en-US" sz="1050"/>
                  <a:t>たと　　　　　　　　　　　　　　　　　　　　　なか　</a:t>
                </a:r>
                <a:endParaRPr kumimoji="1" lang="en-US" altLang="ja-JP" sz="1050" dirty="0"/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70EF1D9-F6D0-0B48-BFB3-165ACB7E5A1E}"/>
                  </a:ext>
                </a:extLst>
              </p:cNvPr>
              <p:cNvSpPr txBox="1"/>
              <p:nvPr/>
            </p:nvSpPr>
            <p:spPr>
              <a:xfrm>
                <a:off x="386227" y="1142278"/>
                <a:ext cx="61222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どうが</a:t>
                </a:r>
                <a:endParaRPr kumimoji="1" lang="ja-JP" altLang="en-US" sz="1050" dirty="0">
                  <a:latin typeface="+mn-ea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D458F5D-DBCD-BA44-8CDD-D8C2070BE40D}"/>
                </a:ext>
              </a:extLst>
            </p:cNvPr>
            <p:cNvSpPr txBox="1"/>
            <p:nvPr/>
          </p:nvSpPr>
          <p:spPr>
            <a:xfrm>
              <a:off x="2658605" y="1157175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0035BED-85B7-A14C-A673-670E9F455680}"/>
                </a:ext>
              </a:extLst>
            </p:cNvPr>
            <p:cNvSpPr txBox="1"/>
            <p:nvPr/>
          </p:nvSpPr>
          <p:spPr>
            <a:xfrm>
              <a:off x="3459628" y="1157175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84BE357-24EF-EB40-B3C0-F16DE25E769D}"/>
                </a:ext>
              </a:extLst>
            </p:cNvPr>
            <p:cNvSpPr txBox="1"/>
            <p:nvPr/>
          </p:nvSpPr>
          <p:spPr>
            <a:xfrm>
              <a:off x="1068965" y="1132582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あいだ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EC3BDE7-BA72-C940-B5AF-E706E205FF98}"/>
                </a:ext>
              </a:extLst>
            </p:cNvPr>
            <p:cNvSpPr txBox="1"/>
            <p:nvPr/>
          </p:nvSpPr>
          <p:spPr>
            <a:xfrm>
              <a:off x="4071851" y="1157175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かさ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D40D27E-0606-804D-90FD-B7F372950E07}"/>
                </a:ext>
              </a:extLst>
            </p:cNvPr>
            <p:cNvSpPr txBox="1"/>
            <p:nvPr/>
          </p:nvSpPr>
          <p:spPr>
            <a:xfrm>
              <a:off x="5072151" y="1157175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み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9C4C29B-04FA-614D-86DA-8AD39381C52D}"/>
                </a:ext>
              </a:extLst>
            </p:cNvPr>
            <p:cNvSpPr txBox="1"/>
            <p:nvPr/>
          </p:nvSpPr>
          <p:spPr>
            <a:xfrm>
              <a:off x="1707656" y="1157175"/>
              <a:ext cx="308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</p:grpSp>
      <p:sp>
        <p:nvSpPr>
          <p:cNvPr id="15" name="タイトル 2">
            <a:extLst>
              <a:ext uri="{FF2B5EF4-FFF2-40B4-BE49-F238E27FC236}">
                <a16:creationId xmlns:a16="http://schemas.microsoft.com/office/drawing/2014/main" id="{49159C42-1D65-7444-80B1-7EA9091E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72" y="341903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86F48F8-64ED-6048-84EA-2C9F42D39CAB}"/>
              </a:ext>
            </a:extLst>
          </p:cNvPr>
          <p:cNvSpPr txBox="1"/>
          <p:nvPr/>
        </p:nvSpPr>
        <p:spPr>
          <a:xfrm>
            <a:off x="4280253" y="12693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188F794-57DF-F745-895A-CE49BCDF7EBB}"/>
              </a:ext>
            </a:extLst>
          </p:cNvPr>
          <p:cNvSpPr txBox="1"/>
          <p:nvPr/>
        </p:nvSpPr>
        <p:spPr>
          <a:xfrm>
            <a:off x="614435" y="1300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287980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46D106-C555-8E46-BC29-0A69F78CE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480" y="2812021"/>
            <a:ext cx="5687878" cy="339831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DAFE5F9-8593-F647-836A-E5FB137E0BB6}"/>
              </a:ext>
            </a:extLst>
          </p:cNvPr>
          <p:cNvGrpSpPr/>
          <p:nvPr/>
        </p:nvGrpSpPr>
        <p:grpSpPr>
          <a:xfrm>
            <a:off x="1446450" y="1200801"/>
            <a:ext cx="6433139" cy="1852815"/>
            <a:chOff x="164302" y="426720"/>
            <a:chExt cx="6433139" cy="185281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6340197" cy="1852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他にも、「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フラッシュ</a:t>
              </a:r>
              <a:r>
                <a:rPr kumimoji="1" lang="ja-JP" altLang="en-US" sz="2000"/>
                <a:t>」を動画と動画の間に入れると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一度映像が白くなってから次の動画に移ります。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F0F7024-DADC-0B4C-97CF-50650270D528}"/>
                </a:ext>
              </a:extLst>
            </p:cNvPr>
            <p:cNvSpPr txBox="1"/>
            <p:nvPr/>
          </p:nvSpPr>
          <p:spPr>
            <a:xfrm>
              <a:off x="784340" y="1136449"/>
              <a:ext cx="88524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えいぞう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47BC78D-B8D4-354D-BD19-F6D4B2852254}"/>
                </a:ext>
              </a:extLst>
            </p:cNvPr>
            <p:cNvSpPr txBox="1"/>
            <p:nvPr/>
          </p:nvSpPr>
          <p:spPr>
            <a:xfrm>
              <a:off x="1394066" y="1136449"/>
              <a:ext cx="6439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しろ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3D6BE7F-E25C-5241-B123-AB8558686FAF}"/>
                </a:ext>
              </a:extLst>
            </p:cNvPr>
            <p:cNvSpPr txBox="1"/>
            <p:nvPr/>
          </p:nvSpPr>
          <p:spPr>
            <a:xfrm>
              <a:off x="3174861" y="1136449"/>
              <a:ext cx="6439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つぎ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790F2A5-EBD9-FB41-B77C-D624FB9E1F49}"/>
                </a:ext>
              </a:extLst>
            </p:cNvPr>
            <p:cNvSpPr txBox="1"/>
            <p:nvPr/>
          </p:nvSpPr>
          <p:spPr>
            <a:xfrm>
              <a:off x="3690890" y="1136449"/>
              <a:ext cx="100323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AFB27F1-A55E-CD4E-8377-69D499786354}"/>
                </a:ext>
              </a:extLst>
            </p:cNvPr>
            <p:cNvSpPr txBox="1"/>
            <p:nvPr/>
          </p:nvSpPr>
          <p:spPr>
            <a:xfrm>
              <a:off x="4553465" y="1136449"/>
              <a:ext cx="53833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うつ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78A5943-EA02-034E-8CDD-9AA725F9A284}"/>
                </a:ext>
              </a:extLst>
            </p:cNvPr>
            <p:cNvSpPr txBox="1"/>
            <p:nvPr/>
          </p:nvSpPr>
          <p:spPr>
            <a:xfrm>
              <a:off x="330969" y="1136449"/>
              <a:ext cx="71857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いちど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77D6F83-AC2C-7442-B1DE-4BB44262E349}"/>
                </a:ext>
              </a:extLst>
            </p:cNvPr>
            <p:cNvSpPr txBox="1"/>
            <p:nvPr/>
          </p:nvSpPr>
          <p:spPr>
            <a:xfrm>
              <a:off x="164302" y="504568"/>
              <a:ext cx="6200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ほか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89D4102-9381-D643-AAC5-6A86C72AC95D}"/>
                </a:ext>
              </a:extLst>
            </p:cNvPr>
            <p:cNvSpPr txBox="1"/>
            <p:nvPr/>
          </p:nvSpPr>
          <p:spPr>
            <a:xfrm>
              <a:off x="3189271" y="504568"/>
              <a:ext cx="100323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04A5173-4ADA-BF49-8C10-8AF49B2F38F2}"/>
                </a:ext>
              </a:extLst>
            </p:cNvPr>
            <p:cNvSpPr txBox="1"/>
            <p:nvPr/>
          </p:nvSpPr>
          <p:spPr>
            <a:xfrm>
              <a:off x="3918856" y="504568"/>
              <a:ext cx="100323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FD9E25A-855C-0346-8874-68EFA98448D2}"/>
                </a:ext>
              </a:extLst>
            </p:cNvPr>
            <p:cNvSpPr txBox="1"/>
            <p:nvPr/>
          </p:nvSpPr>
          <p:spPr>
            <a:xfrm>
              <a:off x="4553465" y="504568"/>
              <a:ext cx="100323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あいだ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5110539-A240-DC4D-BB94-244D37B6A8ED}"/>
                </a:ext>
              </a:extLst>
            </p:cNvPr>
            <p:cNvSpPr txBox="1"/>
            <p:nvPr/>
          </p:nvSpPr>
          <p:spPr>
            <a:xfrm>
              <a:off x="5269568" y="504568"/>
              <a:ext cx="53833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</p:grpSp>
      <p:sp>
        <p:nvSpPr>
          <p:cNvPr id="26" name="タイトル 2">
            <a:extLst>
              <a:ext uri="{FF2B5EF4-FFF2-40B4-BE49-F238E27FC236}">
                <a16:creationId xmlns:a16="http://schemas.microsoft.com/office/drawing/2014/main" id="{42CCE279-E663-6C41-8AA6-76DC1C2DB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72" y="341903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3479C46-F613-F241-9170-91F4ED799340}"/>
              </a:ext>
            </a:extLst>
          </p:cNvPr>
          <p:cNvSpPr txBox="1"/>
          <p:nvPr/>
        </p:nvSpPr>
        <p:spPr>
          <a:xfrm>
            <a:off x="4280253" y="12693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111E2AA-7EC0-9045-AA79-46300ABDB62F}"/>
              </a:ext>
            </a:extLst>
          </p:cNvPr>
          <p:cNvSpPr txBox="1"/>
          <p:nvPr/>
        </p:nvSpPr>
        <p:spPr>
          <a:xfrm>
            <a:off x="614435" y="1300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2606313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877D6A9-DFEB-B64E-AF3E-ABFDB074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64" y="2461851"/>
            <a:ext cx="6340197" cy="390235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7FCD14F-E141-1643-A873-A1EC32D77CD7}"/>
              </a:ext>
            </a:extLst>
          </p:cNvPr>
          <p:cNvGrpSpPr/>
          <p:nvPr/>
        </p:nvGrpSpPr>
        <p:grpSpPr>
          <a:xfrm>
            <a:off x="1183723" y="955629"/>
            <a:ext cx="6596678" cy="1246495"/>
            <a:chOff x="257244" y="176279"/>
            <a:chExt cx="659667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176279"/>
              <a:ext cx="659667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キューブ</a:t>
              </a:r>
              <a:r>
                <a:rPr kumimoji="1" lang="ja-JP" altLang="en-US" sz="2000"/>
                <a:t>」を動画の間に入れると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立方体が回転するように動画と動画が入れ替わります。</a:t>
              </a:r>
              <a:endParaRPr kumimoji="1" lang="en-US" altLang="ja-JP" sz="20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66F3854-4A17-EE4D-93CB-A7E93A82FD73}"/>
                </a:ext>
              </a:extLst>
            </p:cNvPr>
            <p:cNvSpPr txBox="1"/>
            <p:nvPr/>
          </p:nvSpPr>
          <p:spPr>
            <a:xfrm>
              <a:off x="1227200" y="891361"/>
              <a:ext cx="80347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かいてん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F194C40-F9EF-D24E-B9FB-61BCF887BBAF}"/>
                </a:ext>
              </a:extLst>
            </p:cNvPr>
            <p:cNvSpPr txBox="1"/>
            <p:nvPr/>
          </p:nvSpPr>
          <p:spPr>
            <a:xfrm>
              <a:off x="2775615" y="264969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あいだ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C267FC9-2EA5-8745-A231-8A4B52CC3558}"/>
                </a:ext>
              </a:extLst>
            </p:cNvPr>
            <p:cNvSpPr txBox="1"/>
            <p:nvPr/>
          </p:nvSpPr>
          <p:spPr>
            <a:xfrm>
              <a:off x="4632929" y="891361"/>
              <a:ext cx="3041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F7DE88E-5708-CC4A-AC26-6EB82B9800D8}"/>
                </a:ext>
              </a:extLst>
            </p:cNvPr>
            <p:cNvSpPr txBox="1"/>
            <p:nvPr/>
          </p:nvSpPr>
          <p:spPr>
            <a:xfrm>
              <a:off x="3345211" y="264969"/>
              <a:ext cx="3041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76B34A2-BAA0-044C-8CC1-5AA7440F94B6}"/>
                </a:ext>
              </a:extLst>
            </p:cNvPr>
            <p:cNvSpPr txBox="1"/>
            <p:nvPr/>
          </p:nvSpPr>
          <p:spPr>
            <a:xfrm>
              <a:off x="5155892" y="891361"/>
              <a:ext cx="3041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5352A06-5B87-1547-A3CE-231D62C19F46}"/>
                </a:ext>
              </a:extLst>
            </p:cNvPr>
            <p:cNvSpPr txBox="1"/>
            <p:nvPr/>
          </p:nvSpPr>
          <p:spPr>
            <a:xfrm>
              <a:off x="3088739" y="891361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EB85F4B-5F1C-4349-99E8-349653D06FA4}"/>
                </a:ext>
              </a:extLst>
            </p:cNvPr>
            <p:cNvSpPr txBox="1"/>
            <p:nvPr/>
          </p:nvSpPr>
          <p:spPr>
            <a:xfrm>
              <a:off x="3859941" y="891361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64269D9-9F72-B24E-A333-E132887443A9}"/>
                </a:ext>
              </a:extLst>
            </p:cNvPr>
            <p:cNvSpPr txBox="1"/>
            <p:nvPr/>
          </p:nvSpPr>
          <p:spPr>
            <a:xfrm>
              <a:off x="288673" y="891361"/>
              <a:ext cx="102329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りっぽうたい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3F7CCEA-BE57-4F41-B605-3DABCE30F046}"/>
                </a:ext>
              </a:extLst>
            </p:cNvPr>
            <p:cNvSpPr txBox="1"/>
            <p:nvPr/>
          </p:nvSpPr>
          <p:spPr>
            <a:xfrm>
              <a:off x="2054084" y="264969"/>
              <a:ext cx="6122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</p:grpSp>
      <p:sp>
        <p:nvSpPr>
          <p:cNvPr id="14" name="タイトル 2">
            <a:extLst>
              <a:ext uri="{FF2B5EF4-FFF2-40B4-BE49-F238E27FC236}">
                <a16:creationId xmlns:a16="http://schemas.microsoft.com/office/drawing/2014/main" id="{C17D5F49-530A-1C46-B527-3E54A08AE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72" y="341903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7920486-7244-AA48-B230-DFB74C6A85B8}"/>
              </a:ext>
            </a:extLst>
          </p:cNvPr>
          <p:cNvSpPr txBox="1"/>
          <p:nvPr/>
        </p:nvSpPr>
        <p:spPr>
          <a:xfrm>
            <a:off x="4280253" y="12693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CBD406A-E073-7B4F-9C54-2B13B8DF6522}"/>
              </a:ext>
            </a:extLst>
          </p:cNvPr>
          <p:cNvSpPr txBox="1"/>
          <p:nvPr/>
        </p:nvSpPr>
        <p:spPr>
          <a:xfrm>
            <a:off x="614435" y="1300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4294942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4B3048-C5F5-D14E-9968-3F90FBCB2FED}"/>
              </a:ext>
            </a:extLst>
          </p:cNvPr>
          <p:cNvGrpSpPr/>
          <p:nvPr/>
        </p:nvGrpSpPr>
        <p:grpSpPr>
          <a:xfrm>
            <a:off x="1253304" y="1026757"/>
            <a:ext cx="8181736" cy="1345723"/>
            <a:chOff x="257244" y="113551"/>
            <a:chExt cx="8181736" cy="1345723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12779"/>
              <a:ext cx="659667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他にも、「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ワープズーム</a:t>
              </a:r>
              <a:r>
                <a:rPr kumimoji="1" lang="ja-JP" altLang="en-US" sz="2000"/>
                <a:t>」を動画と動画の間に入れると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動画がズームされた後、次の動画に入れ替わります。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6E8C6B-7219-C145-9023-5FD83492C9AD}"/>
                </a:ext>
              </a:extLst>
            </p:cNvPr>
            <p:cNvSpPr txBox="1"/>
            <p:nvPr/>
          </p:nvSpPr>
          <p:spPr>
            <a:xfrm>
              <a:off x="257244" y="113551"/>
              <a:ext cx="8181736" cy="1034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/>
                <a:t>ほか　　　　　　　　　　　　　　　　　　　　　　　どうが　　　どうが　　あいだ　い</a:t>
              </a:r>
              <a:endParaRPr kumimoji="1" lang="en-US" altLang="ja-JP" sz="1050" dirty="0"/>
            </a:p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/>
                <a:t>どうが　　　　　　　　　　　　　　あと　　つぎ　　どうが　　　い　　　か</a:t>
              </a:r>
              <a:endParaRPr kumimoji="1" lang="en-US" altLang="ja-JP" sz="1050" dirty="0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1006834-17E2-FB47-A71C-B83D49377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304" y="2529404"/>
            <a:ext cx="6424047" cy="3952195"/>
          </a:xfrm>
          <a:prstGeom prst="rect">
            <a:avLst/>
          </a:prstGeom>
        </p:spPr>
      </p:pic>
      <p:sp>
        <p:nvSpPr>
          <p:cNvPr id="10" name="タイトル 2">
            <a:extLst>
              <a:ext uri="{FF2B5EF4-FFF2-40B4-BE49-F238E27FC236}">
                <a16:creationId xmlns:a16="http://schemas.microsoft.com/office/drawing/2014/main" id="{AC3B2F99-872D-4141-ACF5-C500F31A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72" y="341903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58D2E43-55D0-BC44-83DF-E2017363B67E}"/>
              </a:ext>
            </a:extLst>
          </p:cNvPr>
          <p:cNvSpPr txBox="1"/>
          <p:nvPr/>
        </p:nvSpPr>
        <p:spPr>
          <a:xfrm>
            <a:off x="4280253" y="12693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0219902-CC85-454B-BDB4-ABE77EBDACDC}"/>
              </a:ext>
            </a:extLst>
          </p:cNvPr>
          <p:cNvSpPr txBox="1"/>
          <p:nvPr/>
        </p:nvSpPr>
        <p:spPr>
          <a:xfrm>
            <a:off x="614435" y="1300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257685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22DD999-CF82-2C4B-8BC4-733732220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542" y="2197129"/>
            <a:ext cx="6377553" cy="44334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DA50BEA-77A2-6B4A-B8E8-A9AA96484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364" y="915644"/>
            <a:ext cx="1546138" cy="117357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5775589-8FBF-B34A-9350-BDB67A9C6F83}"/>
              </a:ext>
            </a:extLst>
          </p:cNvPr>
          <p:cNvGrpSpPr/>
          <p:nvPr/>
        </p:nvGrpSpPr>
        <p:grpSpPr>
          <a:xfrm>
            <a:off x="3622432" y="814052"/>
            <a:ext cx="6207453" cy="1218661"/>
            <a:chOff x="2211976" y="530625"/>
            <a:chExt cx="6207453" cy="121866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414F8122-0465-2948-941D-CFC614D436C5}"/>
                </a:ext>
              </a:extLst>
            </p:cNvPr>
            <p:cNvGrpSpPr/>
            <p:nvPr/>
          </p:nvGrpSpPr>
          <p:grpSpPr>
            <a:xfrm>
              <a:off x="2225611" y="530625"/>
              <a:ext cx="6193818" cy="1218661"/>
              <a:chOff x="2225611" y="530625"/>
              <a:chExt cx="6193818" cy="1218661"/>
            </a:xfrm>
          </p:grpSpPr>
          <p:sp>
            <p:nvSpPr>
              <p:cNvPr id="9" name="吹き出し: 角を丸めた四角形 54">
                <a:extLst>
                  <a:ext uri="{FF2B5EF4-FFF2-40B4-BE49-F238E27FC236}">
                    <a16:creationId xmlns:a16="http://schemas.microsoft.com/office/drawing/2014/main" id="{BE00FA95-D70A-864E-8B0B-29BD98B17C19}"/>
                  </a:ext>
                </a:extLst>
              </p:cNvPr>
              <p:cNvSpPr/>
              <p:nvPr/>
            </p:nvSpPr>
            <p:spPr>
              <a:xfrm>
                <a:off x="2225611" y="530625"/>
                <a:ext cx="4244763" cy="1218661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4D6B435-0073-724B-81F0-FE18CFE17383}"/>
                  </a:ext>
                </a:extLst>
              </p:cNvPr>
              <p:cNvSpPr txBox="1"/>
              <p:nvPr/>
            </p:nvSpPr>
            <p:spPr>
              <a:xfrm>
                <a:off x="2237290" y="530626"/>
                <a:ext cx="6182139" cy="1131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には、様々なトランジションが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用意されているよ。</a:t>
                </a:r>
                <a:endParaRPr kumimoji="1" lang="en-US" altLang="ja-JP" dirty="0"/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F9C4424-B45F-6641-B79F-C20FC7866103}"/>
                </a:ext>
              </a:extLst>
            </p:cNvPr>
            <p:cNvSpPr txBox="1"/>
            <p:nvPr/>
          </p:nvSpPr>
          <p:spPr>
            <a:xfrm>
              <a:off x="2211976" y="659316"/>
              <a:ext cx="93762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フィモーラ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BBF2D7B-37B8-3842-B6A3-722FB27819A3}"/>
                </a:ext>
              </a:extLst>
            </p:cNvPr>
            <p:cNvSpPr txBox="1"/>
            <p:nvPr/>
          </p:nvSpPr>
          <p:spPr>
            <a:xfrm>
              <a:off x="3599069" y="62513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さまざま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294FCA4-B9E2-B240-8853-E9F9CF44F8CC}"/>
                </a:ext>
              </a:extLst>
            </p:cNvPr>
            <p:cNvSpPr txBox="1"/>
            <p:nvPr/>
          </p:nvSpPr>
          <p:spPr>
            <a:xfrm>
              <a:off x="2237290" y="113704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  <p:sp>
        <p:nvSpPr>
          <p:cNvPr id="14" name="タイトル 2">
            <a:extLst>
              <a:ext uri="{FF2B5EF4-FFF2-40B4-BE49-F238E27FC236}">
                <a16:creationId xmlns:a16="http://schemas.microsoft.com/office/drawing/2014/main" id="{F45F9174-8B31-264C-BADD-B164CBF33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72" y="341903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にあるトランジション紹介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8FFB7A9-671F-F147-B8EA-0FC80A7453CD}"/>
              </a:ext>
            </a:extLst>
          </p:cNvPr>
          <p:cNvSpPr txBox="1"/>
          <p:nvPr/>
        </p:nvSpPr>
        <p:spPr>
          <a:xfrm>
            <a:off x="4280253" y="12693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しょうかい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B0F41EB-6920-6E45-86C8-A0B950D86ECC}"/>
              </a:ext>
            </a:extLst>
          </p:cNvPr>
          <p:cNvSpPr txBox="1"/>
          <p:nvPr/>
        </p:nvSpPr>
        <p:spPr>
          <a:xfrm>
            <a:off x="614435" y="1300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3517281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7C2C2D1-9718-6745-9078-BE5BFA145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794" y="2279054"/>
            <a:ext cx="6166237" cy="4113387"/>
          </a:xfrm>
          <a:prstGeom prst="rect">
            <a:avLst/>
          </a:prstGeom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C3D75119-3DB0-FD4E-AE31-19A54DAE047E}"/>
              </a:ext>
            </a:extLst>
          </p:cNvPr>
          <p:cNvCxnSpPr>
            <a:cxnSpLocks/>
          </p:cNvCxnSpPr>
          <p:nvPr/>
        </p:nvCxnSpPr>
        <p:spPr>
          <a:xfrm flipH="1" flipV="1">
            <a:off x="2344126" y="3726368"/>
            <a:ext cx="1040736" cy="10857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E056D49-7211-C14E-A3EF-9D304E46E49C}"/>
              </a:ext>
            </a:extLst>
          </p:cNvPr>
          <p:cNvSpPr txBox="1"/>
          <p:nvPr/>
        </p:nvSpPr>
        <p:spPr>
          <a:xfrm>
            <a:off x="2027429" y="336512"/>
            <a:ext cx="1003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ため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5A4B21F-2DF0-1A44-942E-D979218D6311}"/>
              </a:ext>
            </a:extLst>
          </p:cNvPr>
          <p:cNvSpPr txBox="1"/>
          <p:nvPr/>
        </p:nvSpPr>
        <p:spPr>
          <a:xfrm>
            <a:off x="3221156" y="349065"/>
            <a:ext cx="1003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け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9E0A880-F5BA-4943-B3DF-D771F33504B9}"/>
              </a:ext>
            </a:extLst>
          </p:cNvPr>
          <p:cNvSpPr txBox="1"/>
          <p:nvPr/>
        </p:nvSpPr>
        <p:spPr>
          <a:xfrm>
            <a:off x="2719537" y="349065"/>
            <a:ext cx="10032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とき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19" name="タイトル 2">
            <a:extLst>
              <a:ext uri="{FF2B5EF4-FFF2-40B4-BE49-F238E27FC236}">
                <a16:creationId xmlns:a16="http://schemas.microsoft.com/office/drawing/2014/main" id="{383A0724-220F-4F4B-A384-370FC6FC0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0" y="336512"/>
            <a:ext cx="8385137" cy="469268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 sz="2800"/>
              <a:t>トランジションを試す時・消したい時</a:t>
            </a:r>
            <a:endParaRPr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66D600-376E-1041-B57B-8478C0FB059D}"/>
              </a:ext>
            </a:extLst>
          </p:cNvPr>
          <p:cNvSpPr txBox="1"/>
          <p:nvPr/>
        </p:nvSpPr>
        <p:spPr>
          <a:xfrm>
            <a:off x="4572000" y="355203"/>
            <a:ext cx="6300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とき</a:t>
            </a:r>
            <a:endParaRPr kumimoji="1" lang="ja-JP" altLang="en-US" sz="1050" dirty="0">
              <a:latin typeface="+mn-ea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F50EF5E-7F2A-714A-B640-8E9B388D4BCD}"/>
              </a:ext>
            </a:extLst>
          </p:cNvPr>
          <p:cNvGrpSpPr/>
          <p:nvPr/>
        </p:nvGrpSpPr>
        <p:grpSpPr>
          <a:xfrm>
            <a:off x="1268598" y="943778"/>
            <a:ext cx="6974866" cy="1246495"/>
            <a:chOff x="1268598" y="943778"/>
            <a:chExt cx="6974866" cy="1246495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72173599-7FB7-FD4F-AFAF-07E3BF177E9F}"/>
                </a:ext>
              </a:extLst>
            </p:cNvPr>
            <p:cNvGrpSpPr/>
            <p:nvPr/>
          </p:nvGrpSpPr>
          <p:grpSpPr>
            <a:xfrm>
              <a:off x="1268598" y="943778"/>
              <a:ext cx="6974866" cy="1246495"/>
              <a:chOff x="135536" y="217493"/>
              <a:chExt cx="6974866" cy="124649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257244" y="217493"/>
                <a:ext cx="6853158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動画と動画の間に入っているトランジションを選択して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左上にある　　をクリックしましょう。</a:t>
                </a:r>
                <a:endParaRPr kumimoji="1" lang="en-US" altLang="ja-JP" sz="2000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968C03C-6534-E246-8CFB-21A6E6F53B73}"/>
                  </a:ext>
                </a:extLst>
              </p:cNvPr>
              <p:cNvSpPr txBox="1"/>
              <p:nvPr/>
            </p:nvSpPr>
            <p:spPr>
              <a:xfrm>
                <a:off x="135536" y="299673"/>
                <a:ext cx="100323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どうが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CC60BD5-435D-4C47-88DD-CB880B1069A2}"/>
                  </a:ext>
                </a:extLst>
              </p:cNvPr>
              <p:cNvSpPr txBox="1"/>
              <p:nvPr/>
            </p:nvSpPr>
            <p:spPr>
              <a:xfrm>
                <a:off x="900849" y="299673"/>
                <a:ext cx="100323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どうが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9254B9F-977B-7E49-AF84-95CE719A94D1}"/>
                  </a:ext>
                </a:extLst>
              </p:cNvPr>
              <p:cNvSpPr txBox="1"/>
              <p:nvPr/>
            </p:nvSpPr>
            <p:spPr>
              <a:xfrm>
                <a:off x="1542503" y="299673"/>
                <a:ext cx="100323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あいだ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C366B09-C866-5645-8151-57C866F16E22}"/>
                  </a:ext>
                </a:extLst>
              </p:cNvPr>
              <p:cNvSpPr txBox="1"/>
              <p:nvPr/>
            </p:nvSpPr>
            <p:spPr>
              <a:xfrm>
                <a:off x="2184157" y="299673"/>
                <a:ext cx="63008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はい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DAFF457-D191-4942-8781-528BA08FE135}"/>
                  </a:ext>
                </a:extLst>
              </p:cNvPr>
              <p:cNvSpPr txBox="1"/>
              <p:nvPr/>
            </p:nvSpPr>
            <p:spPr>
              <a:xfrm>
                <a:off x="5487877" y="299673"/>
                <a:ext cx="100323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せんたく</a:t>
                </a:r>
                <a:endParaRPr kumimoji="1" lang="ja-JP" altLang="en-US" sz="1050" dirty="0">
                  <a:latin typeface="+mn-ea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6A0EBE3-D8BA-E746-AC15-06888587E7C4}"/>
                  </a:ext>
                </a:extLst>
              </p:cNvPr>
              <p:cNvSpPr txBox="1"/>
              <p:nvPr/>
            </p:nvSpPr>
            <p:spPr>
              <a:xfrm>
                <a:off x="135536" y="926221"/>
                <a:ext cx="100323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>
                    <a:latin typeface="+mn-ea"/>
                  </a:rPr>
                  <a:t>ひだりうえ</a:t>
                </a:r>
                <a:endParaRPr kumimoji="1" lang="ja-JP" altLang="en-US" sz="1050" dirty="0">
                  <a:latin typeface="+mn-ea"/>
                </a:endParaRPr>
              </a:p>
            </p:txBody>
          </p:sp>
        </p:grp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4CF0E87-2768-C943-BC2D-26C2A73D3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37045" y="1757238"/>
              <a:ext cx="330200" cy="330200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5452B3E-485C-4544-A577-AE061B3567DB}"/>
              </a:ext>
            </a:extLst>
          </p:cNvPr>
          <p:cNvGrpSpPr/>
          <p:nvPr/>
        </p:nvGrpSpPr>
        <p:grpSpPr>
          <a:xfrm>
            <a:off x="805280" y="2614222"/>
            <a:ext cx="1466557" cy="564742"/>
            <a:chOff x="6270202" y="2729786"/>
            <a:chExt cx="1044998" cy="56474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329200B2-702E-BA41-9890-397CD0BC918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74ADAE18-390F-A841-B41A-E481D879FD2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43893"/>
                  <a:gd name="adj2" fmla="val 786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CDCC7FE-3466-9A42-A116-B41C1DD7C55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D74F7D2-8C7B-9E4B-9501-72E54AA0E78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345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実際にトランジションを入れてみよう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CFECA3-07A7-3C4B-ADC3-43DE2F4145FD}"/>
              </a:ext>
            </a:extLst>
          </p:cNvPr>
          <p:cNvSpPr txBox="1"/>
          <p:nvPr/>
        </p:nvSpPr>
        <p:spPr>
          <a:xfrm>
            <a:off x="655611" y="1303606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じっさい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BDF2FA-DCA7-8A4C-B84D-9AF96613EBEA}"/>
              </a:ext>
            </a:extLst>
          </p:cNvPr>
          <p:cNvSpPr txBox="1"/>
          <p:nvPr/>
        </p:nvSpPr>
        <p:spPr>
          <a:xfrm>
            <a:off x="4416450" y="1294606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Picture 2" descr="フィルムのイラスト（映画）">
            <a:extLst>
              <a:ext uri="{FF2B5EF4-FFF2-40B4-BE49-F238E27FC236}">
                <a16:creationId xmlns:a16="http://schemas.microsoft.com/office/drawing/2014/main" id="{C3F6C59E-F469-E046-9146-AD00BEE3B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428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36858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739" y="1028826"/>
            <a:ext cx="1062095" cy="169256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D54C040-0AB4-704B-B538-2A5DAD0EC384}"/>
              </a:ext>
            </a:extLst>
          </p:cNvPr>
          <p:cNvGrpSpPr/>
          <p:nvPr/>
        </p:nvGrpSpPr>
        <p:grpSpPr>
          <a:xfrm>
            <a:off x="2539370" y="1392421"/>
            <a:ext cx="2032297" cy="1204538"/>
            <a:chOff x="851570" y="578597"/>
            <a:chExt cx="3849450" cy="120453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D252C8A3-90F7-E541-A6D2-038C079F343A}"/>
                </a:ext>
              </a:extLst>
            </p:cNvPr>
            <p:cNvGrpSpPr/>
            <p:nvPr/>
          </p:nvGrpSpPr>
          <p:grpSpPr>
            <a:xfrm>
              <a:off x="851570" y="578597"/>
              <a:ext cx="3849450" cy="1204538"/>
              <a:chOff x="1668745" y="343700"/>
              <a:chExt cx="3849450" cy="2186225"/>
            </a:xfrm>
          </p:grpSpPr>
          <p:sp>
            <p:nvSpPr>
              <p:cNvPr id="35" name="吹き出し: 角を丸めた四角形 27">
                <a:extLst>
                  <a:ext uri="{FF2B5EF4-FFF2-40B4-BE49-F238E27FC236}">
                    <a16:creationId xmlns:a16="http://schemas.microsoft.com/office/drawing/2014/main" id="{B6B2E281-81BC-284E-AEDF-30C44F55A489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40" cy="2186225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E8D458B-A619-3243-AE1B-20E978A9BB80}"/>
                  </a:ext>
                </a:extLst>
              </p:cNvPr>
              <p:cNvSpPr txBox="1"/>
              <p:nvPr/>
            </p:nvSpPr>
            <p:spPr>
              <a:xfrm>
                <a:off x="1748256" y="477027"/>
                <a:ext cx="3769939" cy="20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まず、</a:t>
                </a: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立ち上げよう！</a:t>
                </a:r>
                <a:endParaRPr kumimoji="1" lang="en-US" altLang="ja-JP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CB046755-8590-8341-9735-3AC5AD804C48}"/>
                </a:ext>
              </a:extLst>
            </p:cNvPr>
            <p:cNvGrpSpPr/>
            <p:nvPr/>
          </p:nvGrpSpPr>
          <p:grpSpPr>
            <a:xfrm>
              <a:off x="1089719" y="790335"/>
              <a:ext cx="2680496" cy="706476"/>
              <a:chOff x="1089719" y="790335"/>
              <a:chExt cx="2680496" cy="706476"/>
            </a:xfrm>
          </p:grpSpPr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E3A301-34E2-1044-825D-E574B864FA80}"/>
                  </a:ext>
                </a:extLst>
              </p:cNvPr>
              <p:cNvSpPr txBox="1"/>
              <p:nvPr/>
            </p:nvSpPr>
            <p:spPr>
              <a:xfrm>
                <a:off x="2213721" y="790335"/>
                <a:ext cx="15564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521FF5E-A131-6449-9EAD-2635BAA6CC04}"/>
                  </a:ext>
                </a:extLst>
              </p:cNvPr>
              <p:cNvSpPr txBox="1"/>
              <p:nvPr/>
            </p:nvSpPr>
            <p:spPr>
              <a:xfrm>
                <a:off x="1089719" y="1265979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F0A4014-6739-C04B-984F-4FCFEA6C24D5}"/>
                  </a:ext>
                </a:extLst>
              </p:cNvPr>
              <p:cNvSpPr txBox="1"/>
              <p:nvPr/>
            </p:nvSpPr>
            <p:spPr>
              <a:xfrm>
                <a:off x="1922795" y="1265979"/>
                <a:ext cx="58185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00"/>
                  <a:t>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FB2749-E2E9-8A4E-A695-A2B45B9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08" y="2973684"/>
            <a:ext cx="5105858" cy="3119175"/>
          </a:xfrm>
          <a:prstGeom prst="rect">
            <a:avLst/>
          </a:prstGeom>
        </p:spPr>
      </p:pic>
      <p:sp>
        <p:nvSpPr>
          <p:cNvPr id="8" name="四角形: 角を丸くする 8">
            <a:extLst>
              <a:ext uri="{FF2B5EF4-FFF2-40B4-BE49-F238E27FC236}">
                <a16:creationId xmlns:a16="http://schemas.microsoft.com/office/drawing/2014/main" id="{6549C956-BA4C-1F4C-B243-9D87452C29A2}"/>
              </a:ext>
            </a:extLst>
          </p:cNvPr>
          <p:cNvSpPr/>
          <p:nvPr/>
        </p:nvSpPr>
        <p:spPr>
          <a:xfrm>
            <a:off x="5185029" y="3572599"/>
            <a:ext cx="2567493" cy="93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F96EBF-F044-6640-AED5-05BCA80490D6}"/>
              </a:ext>
            </a:extLst>
          </p:cNvPr>
          <p:cNvCxnSpPr>
            <a:cxnSpLocks/>
          </p:cNvCxnSpPr>
          <p:nvPr/>
        </p:nvCxnSpPr>
        <p:spPr>
          <a:xfrm>
            <a:off x="931081" y="2305581"/>
            <a:ext cx="32035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24EBE0A-9DF7-784E-863E-61DFD1534AC5}"/>
              </a:ext>
            </a:extLst>
          </p:cNvPr>
          <p:cNvCxnSpPr>
            <a:cxnSpLocks/>
          </p:cNvCxnSpPr>
          <p:nvPr/>
        </p:nvCxnSpPr>
        <p:spPr>
          <a:xfrm>
            <a:off x="3540418" y="2305581"/>
            <a:ext cx="1644611" cy="1246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0EBBE0-33C2-D54E-A453-10F30CEAFBF8}"/>
              </a:ext>
            </a:extLst>
          </p:cNvPr>
          <p:cNvGrpSpPr/>
          <p:nvPr/>
        </p:nvGrpSpPr>
        <p:grpSpPr>
          <a:xfrm>
            <a:off x="665678" y="1619357"/>
            <a:ext cx="4031873" cy="1246495"/>
            <a:chOff x="669147" y="1727189"/>
            <a:chExt cx="4031873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85AA22-1EFF-E049-A16A-C41B1C51CA86}"/>
                </a:ext>
              </a:extLst>
            </p:cNvPr>
            <p:cNvSpPr txBox="1"/>
            <p:nvPr/>
          </p:nvSpPr>
          <p:spPr>
            <a:xfrm>
              <a:off x="669147" y="172718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新しいプロジェクトを作成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222FC2-B381-554C-8BAC-122253F6DF4D}"/>
                </a:ext>
              </a:extLst>
            </p:cNvPr>
            <p:cNvSpPr txBox="1"/>
            <p:nvPr/>
          </p:nvSpPr>
          <p:spPr>
            <a:xfrm>
              <a:off x="899019" y="179148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あたら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1C7F48F-FD46-4641-A3A4-9173E33D34C9}"/>
                </a:ext>
              </a:extLst>
            </p:cNvPr>
            <p:cNvSpPr txBox="1"/>
            <p:nvPr/>
          </p:nvSpPr>
          <p:spPr>
            <a:xfrm>
              <a:off x="3540418" y="179148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さくせい</a:t>
              </a:r>
            </a:p>
          </p:txBody>
        </p:sp>
      </p:grpSp>
      <p:sp>
        <p:nvSpPr>
          <p:cNvPr id="27" name="タイトル 1">
            <a:extLst>
              <a:ext uri="{FF2B5EF4-FFF2-40B4-BE49-F238E27FC236}">
                <a16:creationId xmlns:a16="http://schemas.microsoft.com/office/drawing/2014/main" id="{8544A40C-2E7F-EE4D-A44E-9099D1DB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59E203-633E-3C45-B715-CE342DCACD63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50F9A3-46F1-4C42-A2AE-8EE8287A271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ADF297-EA60-404D-878E-F27008D4FE52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E68C5A9-5BFC-444D-8078-4E6FA5F98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1" y="5033185"/>
            <a:ext cx="1342120" cy="1018718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A8C0FD6-49BA-F04F-B23B-C11D48675249}"/>
              </a:ext>
            </a:extLst>
          </p:cNvPr>
          <p:cNvGrpSpPr/>
          <p:nvPr/>
        </p:nvGrpSpPr>
        <p:grpSpPr>
          <a:xfrm>
            <a:off x="2370657" y="5005468"/>
            <a:ext cx="4447418" cy="1225139"/>
            <a:chOff x="3556261" y="264928"/>
            <a:chExt cx="4447418" cy="1225139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480A89E8-A692-7841-A375-FAABC1F10B5C}"/>
                </a:ext>
              </a:extLst>
            </p:cNvPr>
            <p:cNvGrpSpPr/>
            <p:nvPr/>
          </p:nvGrpSpPr>
          <p:grpSpPr>
            <a:xfrm>
              <a:off x="3736514" y="264928"/>
              <a:ext cx="4267165" cy="1225139"/>
              <a:chOff x="-1617053" y="898600"/>
              <a:chExt cx="6293052" cy="1225139"/>
            </a:xfrm>
          </p:grpSpPr>
          <p:sp>
            <p:nvSpPr>
              <p:cNvPr id="23" name="吹き出し: 角を丸めた四角形 54">
                <a:extLst>
                  <a:ext uri="{FF2B5EF4-FFF2-40B4-BE49-F238E27FC236}">
                    <a16:creationId xmlns:a16="http://schemas.microsoft.com/office/drawing/2014/main" id="{0EF45936-C70F-B44F-AF7F-5E17027AC2E2}"/>
                  </a:ext>
                </a:extLst>
              </p:cNvPr>
              <p:cNvSpPr/>
              <p:nvPr/>
            </p:nvSpPr>
            <p:spPr>
              <a:xfrm>
                <a:off x="-1617053" y="905078"/>
                <a:ext cx="4244763" cy="1218661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240EF1B7-6F8A-E74D-AC70-A4105B0E73A2}"/>
                  </a:ext>
                </a:extLst>
              </p:cNvPr>
              <p:cNvSpPr txBox="1"/>
              <p:nvPr/>
            </p:nvSpPr>
            <p:spPr>
              <a:xfrm>
                <a:off x="-1506140" y="898600"/>
                <a:ext cx="6182139" cy="1131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実際にトランジションを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試していきましょう！</a:t>
                </a:r>
                <a:endParaRPr kumimoji="1" lang="en-US" altLang="ja-JP" dirty="0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7912A35-F010-FE4B-9FFF-9237E323B6CB}"/>
                </a:ext>
              </a:extLst>
            </p:cNvPr>
            <p:cNvSpPr txBox="1"/>
            <p:nvPr/>
          </p:nvSpPr>
          <p:spPr>
            <a:xfrm>
              <a:off x="3660344" y="303345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じっさい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004A8F9-EC72-0547-8990-E25EBA614BFD}"/>
                </a:ext>
              </a:extLst>
            </p:cNvPr>
            <p:cNvSpPr txBox="1"/>
            <p:nvPr/>
          </p:nvSpPr>
          <p:spPr>
            <a:xfrm>
              <a:off x="3556261" y="854107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ため</a:t>
              </a:r>
              <a:endParaRPr kumimoji="1" lang="ja-JP" altLang="en-US" sz="105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259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DD410B3-2491-554A-BD32-8EEF2C93B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280" y="2094091"/>
            <a:ext cx="7055792" cy="42906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A8E7150-F1C6-194E-808E-190C3EF17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931" y="750059"/>
            <a:ext cx="1138350" cy="206396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2767FE7-B51F-2440-BA44-90DAB048BE67}"/>
              </a:ext>
            </a:extLst>
          </p:cNvPr>
          <p:cNvGrpSpPr/>
          <p:nvPr/>
        </p:nvGrpSpPr>
        <p:grpSpPr>
          <a:xfrm>
            <a:off x="3390204" y="1235056"/>
            <a:ext cx="4072865" cy="1015663"/>
            <a:chOff x="3305690" y="1088367"/>
            <a:chExt cx="4072865" cy="101566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5AD24A39-19B0-0F42-9ACB-3AB9E01380B4}"/>
                </a:ext>
              </a:extLst>
            </p:cNvPr>
            <p:cNvGrpSpPr/>
            <p:nvPr/>
          </p:nvGrpSpPr>
          <p:grpSpPr>
            <a:xfrm>
              <a:off x="3305690" y="1088367"/>
              <a:ext cx="4072865" cy="1015663"/>
              <a:chOff x="2003596" y="1495266"/>
              <a:chExt cx="4079152" cy="1483569"/>
            </a:xfrm>
          </p:grpSpPr>
          <p:sp>
            <p:nvSpPr>
              <p:cNvPr id="19" name="吹き出し: 角を丸めた四角形 54">
                <a:extLst>
                  <a:ext uri="{FF2B5EF4-FFF2-40B4-BE49-F238E27FC236}">
                    <a16:creationId xmlns:a16="http://schemas.microsoft.com/office/drawing/2014/main" id="{7539B4B2-F368-DD47-A1C7-2DF126B54E8F}"/>
                  </a:ext>
                </a:extLst>
              </p:cNvPr>
              <p:cNvSpPr/>
              <p:nvPr/>
            </p:nvSpPr>
            <p:spPr>
              <a:xfrm>
                <a:off x="2003596" y="1537265"/>
                <a:ext cx="4079152" cy="1410263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2AF9A0BE-7C34-0E4C-98E6-A17FC1C192CE}"/>
                  </a:ext>
                </a:extLst>
              </p:cNvPr>
              <p:cNvSpPr txBox="1"/>
              <p:nvPr/>
            </p:nvSpPr>
            <p:spPr>
              <a:xfrm>
                <a:off x="2273548" y="1495266"/>
                <a:ext cx="3652080" cy="1483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左上の「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メディア</a:t>
                </a:r>
                <a:r>
                  <a:rPr kumimoji="1" lang="ja-JP" altLang="en-US" sz="1600"/>
                  <a:t>」をクリックして、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「サンプル動画」を選択</a:t>
                </a:r>
                <a:r>
                  <a:rPr kumimoji="1" lang="ja-JP" altLang="en-US" sz="1600"/>
                  <a:t>してね！</a:t>
                </a:r>
                <a:endParaRPr kumimoji="1" lang="en-US" altLang="ja-JP" sz="1600" dirty="0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9CFCDDA-B0D2-3248-8CCD-090B3559659E}"/>
                </a:ext>
              </a:extLst>
            </p:cNvPr>
            <p:cNvSpPr txBox="1"/>
            <p:nvPr/>
          </p:nvSpPr>
          <p:spPr>
            <a:xfrm>
              <a:off x="3482340" y="1158206"/>
              <a:ext cx="9298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ひだりうえ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96DF174-D3B3-E24A-A67D-A839D8B9B64C}"/>
                </a:ext>
              </a:extLst>
            </p:cNvPr>
            <p:cNvSpPr txBox="1"/>
            <p:nvPr/>
          </p:nvSpPr>
          <p:spPr>
            <a:xfrm>
              <a:off x="4412231" y="1616813"/>
              <a:ext cx="9298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813F21C-1C35-D74B-8624-29256D396308}"/>
                </a:ext>
              </a:extLst>
            </p:cNvPr>
            <p:cNvSpPr txBox="1"/>
            <p:nvPr/>
          </p:nvSpPr>
          <p:spPr>
            <a:xfrm>
              <a:off x="5296147" y="1616813"/>
              <a:ext cx="9298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せんたく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31A8B78-97DF-264D-AE01-70A2B6A2641B}"/>
              </a:ext>
            </a:extLst>
          </p:cNvPr>
          <p:cNvGrpSpPr/>
          <p:nvPr/>
        </p:nvGrpSpPr>
        <p:grpSpPr>
          <a:xfrm>
            <a:off x="3137314" y="3053508"/>
            <a:ext cx="1274918" cy="564742"/>
            <a:chOff x="6270202" y="2729786"/>
            <a:chExt cx="1044998" cy="564742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2305D699-D817-6248-80B4-40D9884ED0F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7" name="吹き出し: 角を丸めた四角形 19">
                <a:extLst>
                  <a:ext uri="{FF2B5EF4-FFF2-40B4-BE49-F238E27FC236}">
                    <a16:creationId xmlns:a16="http://schemas.microsoft.com/office/drawing/2014/main" id="{C5A79148-8DE2-5A42-AE8B-4D4C1CB27E8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076BDCA-75E1-9D47-AAEB-85B82D98E51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8511D3C-B57E-2D4B-9050-40218718367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16" name="タイトル 2">
            <a:extLst>
              <a:ext uri="{FF2B5EF4-FFF2-40B4-BE49-F238E27FC236}">
                <a16:creationId xmlns:a16="http://schemas.microsoft.com/office/drawing/2014/main" id="{785CEB08-2895-5E4B-AF62-950A4454A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78" y="376636"/>
            <a:ext cx="7249886" cy="746846"/>
          </a:xfrm>
        </p:spPr>
        <p:txBody>
          <a:bodyPr rtlCol="0"/>
          <a:lstStyle/>
          <a:p>
            <a:r>
              <a:rPr lang="ja-JP" altLang="en-US"/>
              <a:t>実際にトランジションを入れてみよう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723C89-CCE1-5D41-9884-9A84732271B4}"/>
              </a:ext>
            </a:extLst>
          </p:cNvPr>
          <p:cNvSpPr txBox="1"/>
          <p:nvPr/>
        </p:nvSpPr>
        <p:spPr>
          <a:xfrm>
            <a:off x="371097" y="278378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じっさい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DA7047A-FEA7-1348-BBC5-DFA4EA458831}"/>
              </a:ext>
            </a:extLst>
          </p:cNvPr>
          <p:cNvSpPr txBox="1"/>
          <p:nvPr/>
        </p:nvSpPr>
        <p:spPr>
          <a:xfrm>
            <a:off x="3137314" y="278378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201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C74EB91-E4FE-C747-9CEC-D1E1BF0B98AC}"/>
              </a:ext>
            </a:extLst>
          </p:cNvPr>
          <p:cNvGrpSpPr/>
          <p:nvPr/>
        </p:nvGrpSpPr>
        <p:grpSpPr>
          <a:xfrm>
            <a:off x="1017095" y="2437853"/>
            <a:ext cx="6944148" cy="4105117"/>
            <a:chOff x="569958" y="2534309"/>
            <a:chExt cx="5914181" cy="374810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0D83361-153B-9F47-A6B5-4E09F031F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9958" y="2534309"/>
              <a:ext cx="5914181" cy="3748105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E1F4A9EA-0C48-6346-A776-A17A8DC5A1A9}"/>
                </a:ext>
              </a:extLst>
            </p:cNvPr>
            <p:cNvSpPr/>
            <p:nvPr/>
          </p:nvSpPr>
          <p:spPr>
            <a:xfrm>
              <a:off x="569958" y="2534309"/>
              <a:ext cx="525613" cy="38371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2C8C0152-A52A-A14F-9950-FF5244AA61CF}"/>
                </a:ext>
              </a:extLst>
            </p:cNvPr>
            <p:cNvSpPr/>
            <p:nvPr/>
          </p:nvSpPr>
          <p:spPr>
            <a:xfrm>
              <a:off x="2487681" y="2842593"/>
              <a:ext cx="2084320" cy="58641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1260C227-D0D5-824F-A055-9B78C70541E4}"/>
                </a:ext>
              </a:extLst>
            </p:cNvPr>
            <p:cNvSpPr/>
            <p:nvPr/>
          </p:nvSpPr>
          <p:spPr>
            <a:xfrm>
              <a:off x="2960519" y="4820478"/>
              <a:ext cx="2913507" cy="71561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95ED012E-DA12-AC46-BFAB-CA5D08DAED58}"/>
                </a:ext>
              </a:extLst>
            </p:cNvPr>
            <p:cNvCxnSpPr>
              <a:cxnSpLocks/>
            </p:cNvCxnSpPr>
            <p:nvPr/>
          </p:nvCxnSpPr>
          <p:spPr>
            <a:xfrm>
              <a:off x="3527048" y="3409336"/>
              <a:ext cx="477130" cy="12945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30959D4F-41D0-1A48-9FC8-0A4F1DA6555E}"/>
                </a:ext>
              </a:extLst>
            </p:cNvPr>
            <p:cNvGrpSpPr/>
            <p:nvPr/>
          </p:nvGrpSpPr>
          <p:grpSpPr>
            <a:xfrm>
              <a:off x="4572000" y="3760497"/>
              <a:ext cx="1372033" cy="564742"/>
              <a:chOff x="6270202" y="2729786"/>
              <a:chExt cx="1044998" cy="564742"/>
            </a:xfrm>
          </p:grpSpPr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6A4A3F71-394F-9D4A-9748-703D83282234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1" name="吹き出し: 角を丸めた四角形 19">
                  <a:extLst>
                    <a:ext uri="{FF2B5EF4-FFF2-40B4-BE49-F238E27FC236}">
                      <a16:creationId xmlns:a16="http://schemas.microsoft.com/office/drawing/2014/main" id="{6CF51ABB-136C-0F4C-A0D5-EC9982E8D84E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45961"/>
                    <a:gd name="adj2" fmla="val 9578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08CCCB0A-D174-6340-9468-DB5ED53DFE8F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D3F649F8-0204-B14B-87B4-83491FED22A1}"/>
                  </a:ext>
                </a:extLst>
              </p:cNvPr>
              <p:cNvSpPr txBox="1"/>
              <p:nvPr/>
            </p:nvSpPr>
            <p:spPr>
              <a:xfrm>
                <a:off x="6300602" y="2862688"/>
                <a:ext cx="9540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ドラッグ</a:t>
                </a:r>
              </a:p>
            </p:txBody>
          </p:sp>
        </p:grp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A3B48AE-D324-0647-94CA-2B89FF9BB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810" y="4907953"/>
            <a:ext cx="1062095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70C711E-C04D-7F43-A75B-E2905B72252C}"/>
              </a:ext>
            </a:extLst>
          </p:cNvPr>
          <p:cNvGrpSpPr/>
          <p:nvPr/>
        </p:nvGrpSpPr>
        <p:grpSpPr>
          <a:xfrm>
            <a:off x="3139447" y="5652665"/>
            <a:ext cx="3754668" cy="1126067"/>
            <a:chOff x="3765613" y="1349957"/>
            <a:chExt cx="3754668" cy="1126067"/>
          </a:xfrm>
        </p:grpSpPr>
        <p:sp>
          <p:nvSpPr>
            <p:cNvPr id="10" name="吹き出し: 角を丸めた四角形 19">
              <a:extLst>
                <a:ext uri="{FF2B5EF4-FFF2-40B4-BE49-F238E27FC236}">
                  <a16:creationId xmlns:a16="http://schemas.microsoft.com/office/drawing/2014/main" id="{F1C4800E-1BC3-2641-88AC-8132BA4D44A5}"/>
                </a:ext>
              </a:extLst>
            </p:cNvPr>
            <p:cNvSpPr/>
            <p:nvPr/>
          </p:nvSpPr>
          <p:spPr>
            <a:xfrm>
              <a:off x="3796931" y="1349957"/>
              <a:ext cx="3723350" cy="1126067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3D130FD-0921-9143-8515-637E46FEF223}"/>
                </a:ext>
              </a:extLst>
            </p:cNvPr>
            <p:cNvSpPr txBox="1"/>
            <p:nvPr/>
          </p:nvSpPr>
          <p:spPr>
            <a:xfrm>
              <a:off x="3811356" y="1451528"/>
              <a:ext cx="37089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画像では「</a:t>
              </a:r>
              <a:r>
                <a:rPr lang="ja-JP" altLang="en-US" sz="1600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旅行</a:t>
              </a:r>
              <a:r>
                <a:rPr lang="en-US" altLang="ja-JP" sz="16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01</a:t>
              </a: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」と「</a:t>
              </a:r>
              <a:r>
                <a:rPr lang="ja-JP" altLang="en-US" sz="1600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旅行</a:t>
              </a:r>
              <a:r>
                <a:rPr lang="en-US" altLang="ja-JP" sz="16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02</a:t>
              </a: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選択しているよ！</a:t>
              </a:r>
              <a:endPara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3A35F12-7FDD-1041-96A0-E0B5EE7D4DB9}"/>
                </a:ext>
              </a:extLst>
            </p:cNvPr>
            <p:cNvSpPr txBox="1"/>
            <p:nvPr/>
          </p:nvSpPr>
          <p:spPr>
            <a:xfrm>
              <a:off x="3772784" y="1502783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がぞう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61399A5-80D1-0743-998D-2871538B93FB}"/>
                </a:ext>
              </a:extLst>
            </p:cNvPr>
            <p:cNvSpPr txBox="1"/>
            <p:nvPr/>
          </p:nvSpPr>
          <p:spPr>
            <a:xfrm>
              <a:off x="4735483" y="1502783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1BDFE69-0463-F94F-8275-67C67B70F196}"/>
                </a:ext>
              </a:extLst>
            </p:cNvPr>
            <p:cNvSpPr txBox="1"/>
            <p:nvPr/>
          </p:nvSpPr>
          <p:spPr>
            <a:xfrm>
              <a:off x="3765613" y="1954413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せんたく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8AE2A85-52EF-694F-B060-29607E87BE8B}"/>
                </a:ext>
              </a:extLst>
            </p:cNvPr>
            <p:cNvSpPr txBox="1"/>
            <p:nvPr/>
          </p:nvSpPr>
          <p:spPr>
            <a:xfrm>
              <a:off x="6055612" y="1502783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3C3EBEE-9811-D341-8A27-B6B57AA106B0}"/>
              </a:ext>
            </a:extLst>
          </p:cNvPr>
          <p:cNvGrpSpPr/>
          <p:nvPr/>
        </p:nvGrpSpPr>
        <p:grpSpPr>
          <a:xfrm>
            <a:off x="2349639" y="656651"/>
            <a:ext cx="4444721" cy="1862048"/>
            <a:chOff x="257244" y="217493"/>
            <a:chExt cx="4444721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17493"/>
              <a:ext cx="444472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サンプル動画内の好きな動画を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タイムラインにドラッグして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動画を二つ以上並べましょう。</a:t>
              </a:r>
              <a:endParaRPr kumimoji="1" lang="en-US" altLang="ja-JP" sz="20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43E57F9-E56D-6F47-8C61-A656FE38FEA6}"/>
                </a:ext>
              </a:extLst>
            </p:cNvPr>
            <p:cNvSpPr txBox="1"/>
            <p:nvPr/>
          </p:nvSpPr>
          <p:spPr>
            <a:xfrm>
              <a:off x="1314105" y="31387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どうがない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974215B-184F-2B4E-8D2A-703AF3B0675D}"/>
                </a:ext>
              </a:extLst>
            </p:cNvPr>
            <p:cNvSpPr txBox="1"/>
            <p:nvPr/>
          </p:nvSpPr>
          <p:spPr>
            <a:xfrm>
              <a:off x="3131599" y="31387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7044B9E-891F-B447-A4C4-4ACAB063E8F3}"/>
                </a:ext>
              </a:extLst>
            </p:cNvPr>
            <p:cNvSpPr txBox="1"/>
            <p:nvPr/>
          </p:nvSpPr>
          <p:spPr>
            <a:xfrm>
              <a:off x="390929" y="150663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91B44E3-10CB-1A48-A7D4-66AAD7EA1095}"/>
                </a:ext>
              </a:extLst>
            </p:cNvPr>
            <p:cNvSpPr txBox="1"/>
            <p:nvPr/>
          </p:nvSpPr>
          <p:spPr>
            <a:xfrm>
              <a:off x="1011955" y="150663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E5E6786-06B3-974C-8D4A-EF400714E594}"/>
                </a:ext>
              </a:extLst>
            </p:cNvPr>
            <p:cNvSpPr txBox="1"/>
            <p:nvPr/>
          </p:nvSpPr>
          <p:spPr>
            <a:xfrm>
              <a:off x="1550770" y="1506631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いじょうなら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BD276BA-F571-BD45-BBAF-AA4774DBE494}"/>
                </a:ext>
              </a:extLst>
            </p:cNvPr>
            <p:cNvSpPr txBox="1"/>
            <p:nvPr/>
          </p:nvSpPr>
          <p:spPr>
            <a:xfrm>
              <a:off x="2348424" y="31387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</a:p>
          </p:txBody>
        </p:sp>
      </p:grpSp>
      <p:sp>
        <p:nvSpPr>
          <p:cNvPr id="30" name="タイトル 2">
            <a:extLst>
              <a:ext uri="{FF2B5EF4-FFF2-40B4-BE49-F238E27FC236}">
                <a16:creationId xmlns:a16="http://schemas.microsoft.com/office/drawing/2014/main" id="{4D041785-2AF1-D546-BBF6-D0116BD27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08" y="119677"/>
            <a:ext cx="7249886" cy="746846"/>
          </a:xfrm>
        </p:spPr>
        <p:txBody>
          <a:bodyPr rtlCol="0"/>
          <a:lstStyle/>
          <a:p>
            <a:r>
              <a:rPr lang="ja-JP" altLang="en-US"/>
              <a:t>実際にトランジションを入れてみよう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AF8A7AF-38E2-D54E-A01D-C68BC21EDEEB}"/>
              </a:ext>
            </a:extLst>
          </p:cNvPr>
          <p:cNvSpPr txBox="1"/>
          <p:nvPr/>
        </p:nvSpPr>
        <p:spPr>
          <a:xfrm>
            <a:off x="419727" y="21419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じっさい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58B5841-8F5C-8B4F-A372-0A7CF6631366}"/>
              </a:ext>
            </a:extLst>
          </p:cNvPr>
          <p:cNvSpPr txBox="1"/>
          <p:nvPr/>
        </p:nvSpPr>
        <p:spPr>
          <a:xfrm>
            <a:off x="3185944" y="21419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3722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685B8B-8203-014E-A8CC-6FF7452E38E0}"/>
              </a:ext>
            </a:extLst>
          </p:cNvPr>
          <p:cNvGrpSpPr/>
          <p:nvPr/>
        </p:nvGrpSpPr>
        <p:grpSpPr>
          <a:xfrm>
            <a:off x="1536217" y="754168"/>
            <a:ext cx="4887506" cy="1246495"/>
            <a:chOff x="171052" y="217493"/>
            <a:chExt cx="488750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17493"/>
              <a:ext cx="480131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動画の準備ができたら、左上の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トランジション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0E31048-20CE-5948-B484-8F1956823322}"/>
                </a:ext>
              </a:extLst>
            </p:cNvPr>
            <p:cNvSpPr txBox="1"/>
            <p:nvPr/>
          </p:nvSpPr>
          <p:spPr>
            <a:xfrm>
              <a:off x="171052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4D1F447-C4D5-F049-ABBA-AB4EEAB73B1E}"/>
                </a:ext>
              </a:extLst>
            </p:cNvPr>
            <p:cNvSpPr txBox="1"/>
            <p:nvPr/>
          </p:nvSpPr>
          <p:spPr>
            <a:xfrm>
              <a:off x="956243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じゅんび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A669356-EFF1-B94E-94ED-7B8301A98990}"/>
                </a:ext>
              </a:extLst>
            </p:cNvPr>
            <p:cNvSpPr txBox="1"/>
            <p:nvPr/>
          </p:nvSpPr>
          <p:spPr>
            <a:xfrm>
              <a:off x="2924191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ひだりうえ</a:t>
              </a:r>
              <a:endParaRPr kumimoji="1" lang="ja-JP" altLang="en-US" sz="1050" dirty="0">
                <a:latin typeface="+mn-ea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313B631-6DA7-0E4B-B0CA-781259DC577E}"/>
              </a:ext>
            </a:extLst>
          </p:cNvPr>
          <p:cNvGrpSpPr/>
          <p:nvPr/>
        </p:nvGrpSpPr>
        <p:grpSpPr>
          <a:xfrm>
            <a:off x="1306995" y="2817068"/>
            <a:ext cx="6530009" cy="3960966"/>
            <a:chOff x="1162732" y="2409121"/>
            <a:chExt cx="6530009" cy="3960966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79974C1-EBFF-CE4D-89C3-0F3F11F65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2732" y="2409121"/>
              <a:ext cx="6530009" cy="3960966"/>
            </a:xfrm>
            <a:prstGeom prst="rect">
              <a:avLst/>
            </a:prstGeom>
          </p:spPr>
        </p:pic>
        <p:sp>
          <p:nvSpPr>
            <p:cNvPr id="12" name="四角形: 角を丸くする 8">
              <a:extLst>
                <a:ext uri="{FF2B5EF4-FFF2-40B4-BE49-F238E27FC236}">
                  <a16:creationId xmlns:a16="http://schemas.microsoft.com/office/drawing/2014/main" id="{7CBAB804-3F4B-714A-88A7-ABB184C1F840}"/>
                </a:ext>
              </a:extLst>
            </p:cNvPr>
            <p:cNvSpPr/>
            <p:nvPr/>
          </p:nvSpPr>
          <p:spPr>
            <a:xfrm>
              <a:off x="3382983" y="3236664"/>
              <a:ext cx="4170756" cy="304486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四角形: 角を丸くする 8">
              <a:extLst>
                <a:ext uri="{FF2B5EF4-FFF2-40B4-BE49-F238E27FC236}">
                  <a16:creationId xmlns:a16="http://schemas.microsoft.com/office/drawing/2014/main" id="{F75FBEC5-6098-504F-92A6-25C657AB1EC6}"/>
                </a:ext>
              </a:extLst>
            </p:cNvPr>
            <p:cNvSpPr/>
            <p:nvPr/>
          </p:nvSpPr>
          <p:spPr>
            <a:xfrm>
              <a:off x="3313409" y="2457872"/>
              <a:ext cx="811330" cy="46423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四角形: 角を丸くする 8">
              <a:extLst>
                <a:ext uri="{FF2B5EF4-FFF2-40B4-BE49-F238E27FC236}">
                  <a16:creationId xmlns:a16="http://schemas.microsoft.com/office/drawing/2014/main" id="{43F4C82E-BB12-B242-813F-E1430548234B}"/>
                </a:ext>
              </a:extLst>
            </p:cNvPr>
            <p:cNvSpPr/>
            <p:nvPr/>
          </p:nvSpPr>
          <p:spPr>
            <a:xfrm>
              <a:off x="1391954" y="2991678"/>
              <a:ext cx="811330" cy="2449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四角形: 角を丸くする 8">
              <a:extLst>
                <a:ext uri="{FF2B5EF4-FFF2-40B4-BE49-F238E27FC236}">
                  <a16:creationId xmlns:a16="http://schemas.microsoft.com/office/drawing/2014/main" id="{9F4168A9-F8B2-DD40-9523-C27456AADADD}"/>
                </a:ext>
              </a:extLst>
            </p:cNvPr>
            <p:cNvSpPr/>
            <p:nvPr/>
          </p:nvSpPr>
          <p:spPr>
            <a:xfrm>
              <a:off x="1179406" y="3501061"/>
              <a:ext cx="1901723" cy="3181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24BD1FB5-6DBD-3848-9689-2C498F769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47014" y="1579812"/>
            <a:ext cx="1079461" cy="184743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847A4C9-F6E7-424F-9145-2BFEC7EBB5B3}"/>
              </a:ext>
            </a:extLst>
          </p:cNvPr>
          <p:cNvGrpSpPr/>
          <p:nvPr/>
        </p:nvGrpSpPr>
        <p:grpSpPr>
          <a:xfrm>
            <a:off x="1018787" y="2025039"/>
            <a:ext cx="4483747" cy="728112"/>
            <a:chOff x="1577632" y="4934879"/>
            <a:chExt cx="8136753" cy="2046967"/>
          </a:xfrm>
        </p:grpSpPr>
        <p:sp>
          <p:nvSpPr>
            <p:cNvPr id="18" name="吹き出し: 角を丸めた四角形 60">
              <a:extLst>
                <a:ext uri="{FF2B5EF4-FFF2-40B4-BE49-F238E27FC236}">
                  <a16:creationId xmlns:a16="http://schemas.microsoft.com/office/drawing/2014/main" id="{0483BA67-941D-9047-AE59-F477907CA7FF}"/>
                </a:ext>
              </a:extLst>
            </p:cNvPr>
            <p:cNvSpPr/>
            <p:nvPr/>
          </p:nvSpPr>
          <p:spPr>
            <a:xfrm>
              <a:off x="1577632" y="4934879"/>
              <a:ext cx="8136753" cy="2046967"/>
            </a:xfrm>
            <a:prstGeom prst="wedgeRoundRectCallout">
              <a:avLst>
                <a:gd name="adj1" fmla="val 56852"/>
                <a:gd name="adj2" fmla="val -1202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37D74A3-2689-3148-A555-968960AE5935}"/>
                </a:ext>
              </a:extLst>
            </p:cNvPr>
            <p:cNvSpPr txBox="1"/>
            <p:nvPr/>
          </p:nvSpPr>
          <p:spPr>
            <a:xfrm>
              <a:off x="1773711" y="4934879"/>
              <a:ext cx="7744593" cy="1470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</a:rPr>
                <a:t>デフォルト</a:t>
              </a:r>
              <a:r>
                <a:rPr kumimoji="1" lang="ja-JP" altLang="en-US" sz="1600"/>
                <a:t>」の「</a:t>
              </a:r>
              <a:r>
                <a:rPr kumimoji="1" lang="ja-JP" altLang="en-US" sz="1600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1600"/>
                <a:t>」を選んでね！</a:t>
              </a:r>
              <a:endParaRPr kumimoji="1" lang="en-US" altLang="ja-JP" sz="1600" dirty="0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7797FC-2085-7D4B-9F79-C494643039FF}"/>
              </a:ext>
            </a:extLst>
          </p:cNvPr>
          <p:cNvSpPr txBox="1"/>
          <p:nvPr/>
        </p:nvSpPr>
        <p:spPr>
          <a:xfrm>
            <a:off x="4150489" y="204354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えら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00FD4A9-256D-FE45-8C79-B79801477821}"/>
              </a:ext>
            </a:extLst>
          </p:cNvPr>
          <p:cNvCxnSpPr/>
          <p:nvPr/>
        </p:nvCxnSpPr>
        <p:spPr>
          <a:xfrm>
            <a:off x="1339032" y="2503532"/>
            <a:ext cx="12367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926A5D4B-F214-0E4D-A094-50FED2BE9D40}"/>
              </a:ext>
            </a:extLst>
          </p:cNvPr>
          <p:cNvCxnSpPr/>
          <p:nvPr/>
        </p:nvCxnSpPr>
        <p:spPr>
          <a:xfrm flipH="1">
            <a:off x="1825879" y="2481912"/>
            <a:ext cx="131509" cy="8945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BEF7235-FB0F-9541-AEF9-C51F472DE274}"/>
              </a:ext>
            </a:extLst>
          </p:cNvPr>
          <p:cNvGrpSpPr/>
          <p:nvPr/>
        </p:nvGrpSpPr>
        <p:grpSpPr>
          <a:xfrm>
            <a:off x="879347" y="4402484"/>
            <a:ext cx="1372033" cy="564742"/>
            <a:chOff x="6270202" y="2729786"/>
            <a:chExt cx="1044998" cy="564742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AFA7DBD6-9074-E940-B56A-69E8D174412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60FAE4DF-A453-5D40-8E48-DEF271AA6EC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22278"/>
                  <a:gd name="adj2" fmla="val -7461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93791D9-306A-E449-BCA7-2BF4D7C46D4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D908007-15E2-1247-8D17-164678808B2B}"/>
                </a:ext>
              </a:extLst>
            </p:cNvPr>
            <p:cNvSpPr txBox="1"/>
            <p:nvPr/>
          </p:nvSpPr>
          <p:spPr>
            <a:xfrm>
              <a:off x="6300602" y="2862688"/>
              <a:ext cx="9540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1BC61CE-30B0-0745-A016-7BB6D5FF6841}"/>
              </a:ext>
            </a:extLst>
          </p:cNvPr>
          <p:cNvSpPr txBox="1"/>
          <p:nvPr/>
        </p:nvSpPr>
        <p:spPr>
          <a:xfrm>
            <a:off x="2942098" y="2043541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8" name="タイトル 2">
            <a:extLst>
              <a:ext uri="{FF2B5EF4-FFF2-40B4-BE49-F238E27FC236}">
                <a16:creationId xmlns:a16="http://schemas.microsoft.com/office/drawing/2014/main" id="{C3E26A6A-47A4-D445-913D-9C7B5AB93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08" y="119677"/>
            <a:ext cx="7249886" cy="746846"/>
          </a:xfrm>
        </p:spPr>
        <p:txBody>
          <a:bodyPr rtlCol="0"/>
          <a:lstStyle/>
          <a:p>
            <a:r>
              <a:rPr lang="ja-JP" altLang="en-US"/>
              <a:t>実際にトランジションを入れてみよう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777C50-A3EA-9A4C-9BBD-ADBBE890A322}"/>
              </a:ext>
            </a:extLst>
          </p:cNvPr>
          <p:cNvSpPr txBox="1"/>
          <p:nvPr/>
        </p:nvSpPr>
        <p:spPr>
          <a:xfrm>
            <a:off x="419727" y="21419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じっさい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17B77E9-8D92-E841-B251-1669A2379831}"/>
              </a:ext>
            </a:extLst>
          </p:cNvPr>
          <p:cNvSpPr txBox="1"/>
          <p:nvPr/>
        </p:nvSpPr>
        <p:spPr>
          <a:xfrm>
            <a:off x="3185944" y="21419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84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64C6864-E534-7F4C-9729-484A72132F8A}"/>
              </a:ext>
            </a:extLst>
          </p:cNvPr>
          <p:cNvGrpSpPr/>
          <p:nvPr/>
        </p:nvGrpSpPr>
        <p:grpSpPr>
          <a:xfrm>
            <a:off x="1515514" y="2300999"/>
            <a:ext cx="6075336" cy="3739351"/>
            <a:chOff x="1973995" y="2914792"/>
            <a:chExt cx="6075336" cy="3739351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9CFA0B2-DC3B-FC47-B4BB-994F3E6CE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3995" y="2914792"/>
              <a:ext cx="6075336" cy="3739351"/>
            </a:xfrm>
            <a:prstGeom prst="rect">
              <a:avLst/>
            </a:prstGeom>
          </p:spPr>
        </p:pic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EA1FF0B4-6821-2447-8D2D-371A1782CBFC}"/>
                </a:ext>
              </a:extLst>
            </p:cNvPr>
            <p:cNvGrpSpPr/>
            <p:nvPr/>
          </p:nvGrpSpPr>
          <p:grpSpPr>
            <a:xfrm>
              <a:off x="5654863" y="3201284"/>
              <a:ext cx="830882" cy="832333"/>
              <a:chOff x="5654863" y="3201284"/>
              <a:chExt cx="830882" cy="832333"/>
            </a:xfrm>
          </p:grpSpPr>
          <p:sp>
            <p:nvSpPr>
              <p:cNvPr id="20" name="四角形: 角を丸くする 8">
                <a:extLst>
                  <a:ext uri="{FF2B5EF4-FFF2-40B4-BE49-F238E27FC236}">
                    <a16:creationId xmlns:a16="http://schemas.microsoft.com/office/drawing/2014/main" id="{9C44E0C2-8D6C-AC4A-9E74-E228A78151C7}"/>
                  </a:ext>
                </a:extLst>
              </p:cNvPr>
              <p:cNvSpPr/>
              <p:nvPr/>
            </p:nvSpPr>
            <p:spPr>
              <a:xfrm>
                <a:off x="5889397" y="3201284"/>
                <a:ext cx="596348" cy="22216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直線矢印コネクタ 23">
                <a:extLst>
                  <a:ext uri="{FF2B5EF4-FFF2-40B4-BE49-F238E27FC236}">
                    <a16:creationId xmlns:a16="http://schemas.microsoft.com/office/drawing/2014/main" id="{7A56B995-72AF-2B4E-B09B-F0310FA366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4863" y="3417733"/>
                <a:ext cx="255921" cy="615884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36698FD-51CA-9240-94D3-1334FDBCFADC}"/>
              </a:ext>
            </a:extLst>
          </p:cNvPr>
          <p:cNvGrpSpPr/>
          <p:nvPr/>
        </p:nvGrpSpPr>
        <p:grpSpPr>
          <a:xfrm>
            <a:off x="1515514" y="1009942"/>
            <a:ext cx="6426389" cy="1246495"/>
            <a:chOff x="171052" y="217493"/>
            <a:chExt cx="642638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17493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動画と動画の間に「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ディゾルブ</a:t>
              </a:r>
              <a:r>
                <a:rPr kumimoji="1" lang="ja-JP" altLang="en-US" sz="2000"/>
                <a:t>」のトランジションを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スライドして入れてみましょう。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8FBCB5C-C8FB-5B4A-A296-00C0FC9499B7}"/>
                </a:ext>
              </a:extLst>
            </p:cNvPr>
            <p:cNvSpPr txBox="1"/>
            <p:nvPr/>
          </p:nvSpPr>
          <p:spPr>
            <a:xfrm>
              <a:off x="171052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9F2C1B9-5314-E644-9A47-8CE1CD936ED6}"/>
                </a:ext>
              </a:extLst>
            </p:cNvPr>
            <p:cNvSpPr txBox="1"/>
            <p:nvPr/>
          </p:nvSpPr>
          <p:spPr>
            <a:xfrm>
              <a:off x="939678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DD18B51-4AE9-564F-A5C1-86AAAAB9A2B3}"/>
                </a:ext>
              </a:extLst>
            </p:cNvPr>
            <p:cNvSpPr txBox="1"/>
            <p:nvPr/>
          </p:nvSpPr>
          <p:spPr>
            <a:xfrm>
              <a:off x="1490815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あいだ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2B6CE72-9F8C-6D4E-A6C8-15CC04534869}"/>
                </a:ext>
              </a:extLst>
            </p:cNvPr>
            <p:cNvSpPr txBox="1"/>
            <p:nvPr/>
          </p:nvSpPr>
          <p:spPr>
            <a:xfrm>
              <a:off x="1490815" y="890528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4FAC503B-658B-3A42-8CD2-B293180E5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102" y="3230265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A10C14B-988D-E84B-9B19-6323CD6248F0}"/>
              </a:ext>
            </a:extLst>
          </p:cNvPr>
          <p:cNvGrpSpPr/>
          <p:nvPr/>
        </p:nvGrpSpPr>
        <p:grpSpPr>
          <a:xfrm>
            <a:off x="4235752" y="4011235"/>
            <a:ext cx="3723350" cy="1213575"/>
            <a:chOff x="2534299" y="1639397"/>
            <a:chExt cx="3723350" cy="1213575"/>
          </a:xfrm>
        </p:grpSpPr>
        <p:sp>
          <p:nvSpPr>
            <p:cNvPr id="12" name="吹き出し: 角を丸めた四角形 19">
              <a:extLst>
                <a:ext uri="{FF2B5EF4-FFF2-40B4-BE49-F238E27FC236}">
                  <a16:creationId xmlns:a16="http://schemas.microsoft.com/office/drawing/2014/main" id="{C5BA74E8-F5B8-AA40-A481-A02D877C3160}"/>
                </a:ext>
              </a:extLst>
            </p:cNvPr>
            <p:cNvSpPr/>
            <p:nvPr/>
          </p:nvSpPr>
          <p:spPr>
            <a:xfrm>
              <a:off x="2534299" y="1639397"/>
              <a:ext cx="3723350" cy="1213575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ED2BDAA-91DB-584A-A5F4-A392CAD41679}"/>
                </a:ext>
              </a:extLst>
            </p:cNvPr>
            <p:cNvSpPr txBox="1"/>
            <p:nvPr/>
          </p:nvSpPr>
          <p:spPr>
            <a:xfrm>
              <a:off x="2548724" y="1683421"/>
              <a:ext cx="370892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「ディゾルブ」が見つからない時は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検索バーに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ディゾルブ</a:t>
              </a:r>
              <a:r>
                <a:rPr kumimoji="1" lang="ja-JP" altLang="en-US" sz="16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」と入力してみよう！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1B03E2F-D452-1F4D-8998-F1D60154A2A8}"/>
                </a:ext>
              </a:extLst>
            </p:cNvPr>
            <p:cNvSpPr txBox="1"/>
            <p:nvPr/>
          </p:nvSpPr>
          <p:spPr>
            <a:xfrm>
              <a:off x="4043639" y="1668031"/>
              <a:ext cx="61222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み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1425680-14ED-E14E-AFD4-BB6D9A32239D}"/>
                </a:ext>
              </a:extLst>
            </p:cNvPr>
            <p:cNvSpPr txBox="1"/>
            <p:nvPr/>
          </p:nvSpPr>
          <p:spPr>
            <a:xfrm>
              <a:off x="5277174" y="1683421"/>
              <a:ext cx="61222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とき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A2137DF-F233-B64F-B167-73886E171C81}"/>
                </a:ext>
              </a:extLst>
            </p:cNvPr>
            <p:cNvSpPr txBox="1"/>
            <p:nvPr/>
          </p:nvSpPr>
          <p:spPr>
            <a:xfrm>
              <a:off x="3938142" y="2399553"/>
              <a:ext cx="10735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にゅうりょく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52A5667-E601-864F-AD4E-0401C407A1E1}"/>
                </a:ext>
              </a:extLst>
            </p:cNvPr>
            <p:cNvSpPr txBox="1"/>
            <p:nvPr/>
          </p:nvSpPr>
          <p:spPr>
            <a:xfrm>
              <a:off x="2548724" y="201339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けんさく</a:t>
              </a:r>
            </a:p>
          </p:txBody>
        </p:sp>
      </p:grpSp>
      <p:sp>
        <p:nvSpPr>
          <p:cNvPr id="22" name="タイトル 2">
            <a:extLst>
              <a:ext uri="{FF2B5EF4-FFF2-40B4-BE49-F238E27FC236}">
                <a16:creationId xmlns:a16="http://schemas.microsoft.com/office/drawing/2014/main" id="{6F430878-9495-E241-8E1D-19AFC96F3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08" y="326456"/>
            <a:ext cx="7249886" cy="746846"/>
          </a:xfrm>
        </p:spPr>
        <p:txBody>
          <a:bodyPr rtlCol="0"/>
          <a:lstStyle/>
          <a:p>
            <a:r>
              <a:rPr lang="ja-JP" altLang="en-US"/>
              <a:t>実際にトランジションを入れてみよう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A26FBA4-355B-9049-A4AA-FEB0DBC758A2}"/>
              </a:ext>
            </a:extLst>
          </p:cNvPr>
          <p:cNvSpPr txBox="1"/>
          <p:nvPr/>
        </p:nvSpPr>
        <p:spPr>
          <a:xfrm>
            <a:off x="375810" y="180470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じっさい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C6159B-80D6-1B40-8D71-7C96E94ED7B9}"/>
              </a:ext>
            </a:extLst>
          </p:cNvPr>
          <p:cNvSpPr txBox="1"/>
          <p:nvPr/>
        </p:nvSpPr>
        <p:spPr>
          <a:xfrm>
            <a:off x="3171844" y="179687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439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456E8B-4A8A-8549-9056-082005DC6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00" y="2626333"/>
            <a:ext cx="6921669" cy="416968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BE266B8-D069-2D41-80C1-04164C31744A}"/>
              </a:ext>
            </a:extLst>
          </p:cNvPr>
          <p:cNvGrpSpPr/>
          <p:nvPr/>
        </p:nvGrpSpPr>
        <p:grpSpPr>
          <a:xfrm>
            <a:off x="1609360" y="1011303"/>
            <a:ext cx="5656948" cy="1246495"/>
            <a:chOff x="171052" y="217493"/>
            <a:chExt cx="565694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17493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入れたトランジションは長さを調節できます。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トランジションは動画の上に表示されます。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32F04B3-82C4-3D49-8182-751B4A7D2C75}"/>
                </a:ext>
              </a:extLst>
            </p:cNvPr>
            <p:cNvSpPr txBox="1"/>
            <p:nvPr/>
          </p:nvSpPr>
          <p:spPr>
            <a:xfrm>
              <a:off x="171052" y="313261"/>
              <a:ext cx="59426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3CB8A3B-9669-994B-A68B-42CF33E51FE6}"/>
                </a:ext>
              </a:extLst>
            </p:cNvPr>
            <p:cNvSpPr txBox="1"/>
            <p:nvPr/>
          </p:nvSpPr>
          <p:spPr>
            <a:xfrm>
              <a:off x="2158878" y="889810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BD66964-46F2-2148-9D8B-B2379E8DD98A}"/>
                </a:ext>
              </a:extLst>
            </p:cNvPr>
            <p:cNvSpPr txBox="1"/>
            <p:nvPr/>
          </p:nvSpPr>
          <p:spPr>
            <a:xfrm>
              <a:off x="2794982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なが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21CC1F9-B426-2147-BE60-6BB8535F2D1D}"/>
                </a:ext>
              </a:extLst>
            </p:cNvPr>
            <p:cNvSpPr txBox="1"/>
            <p:nvPr/>
          </p:nvSpPr>
          <p:spPr>
            <a:xfrm>
              <a:off x="3724873" y="313261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ちょうせつ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F3CEBDB-14DA-644E-AB49-9451EB41F150}"/>
                </a:ext>
              </a:extLst>
            </p:cNvPr>
            <p:cNvSpPr txBox="1"/>
            <p:nvPr/>
          </p:nvSpPr>
          <p:spPr>
            <a:xfrm>
              <a:off x="2972736" y="889810"/>
              <a:ext cx="5743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うえ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75D55BE-54AA-D249-8944-F26C04B720B0}"/>
                </a:ext>
              </a:extLst>
            </p:cNvPr>
            <p:cNvSpPr txBox="1"/>
            <p:nvPr/>
          </p:nvSpPr>
          <p:spPr>
            <a:xfrm>
              <a:off x="3437681" y="885019"/>
              <a:ext cx="9298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ひょうじ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D041C48A-DF7F-8B42-8701-3A59D23CD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87539" y="1932963"/>
            <a:ext cx="1079461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AC110DB-78E6-394E-80FA-080CF3B4EDDD}"/>
              </a:ext>
            </a:extLst>
          </p:cNvPr>
          <p:cNvGrpSpPr/>
          <p:nvPr/>
        </p:nvGrpSpPr>
        <p:grpSpPr>
          <a:xfrm>
            <a:off x="2019814" y="2348852"/>
            <a:ext cx="4636605" cy="1076374"/>
            <a:chOff x="1143734" y="1628953"/>
            <a:chExt cx="4636605" cy="1076374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0155CA5-86CB-AC46-9663-DE73C918A661}"/>
                </a:ext>
              </a:extLst>
            </p:cNvPr>
            <p:cNvGrpSpPr/>
            <p:nvPr/>
          </p:nvGrpSpPr>
          <p:grpSpPr>
            <a:xfrm>
              <a:off x="1296592" y="1628953"/>
              <a:ext cx="4483747" cy="1076374"/>
              <a:chOff x="1577632" y="4934879"/>
              <a:chExt cx="8136753" cy="2046967"/>
            </a:xfrm>
          </p:grpSpPr>
          <p:sp>
            <p:nvSpPr>
              <p:cNvPr id="18" name="吹き出し: 角を丸めた四角形 60">
                <a:extLst>
                  <a:ext uri="{FF2B5EF4-FFF2-40B4-BE49-F238E27FC236}">
                    <a16:creationId xmlns:a16="http://schemas.microsoft.com/office/drawing/2014/main" id="{680EAC64-F639-844B-9C5A-666504B9ED76}"/>
                  </a:ext>
                </a:extLst>
              </p:cNvPr>
              <p:cNvSpPr/>
              <p:nvPr/>
            </p:nvSpPr>
            <p:spPr>
              <a:xfrm>
                <a:off x="1577632" y="4934879"/>
                <a:ext cx="8136753" cy="2046967"/>
              </a:xfrm>
              <a:prstGeom prst="wedgeRoundRectCallout">
                <a:avLst>
                  <a:gd name="adj1" fmla="val 56852"/>
                  <a:gd name="adj2" fmla="val -1202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CE4524B-5667-5346-95DC-ED2C4ED3CB67}"/>
                  </a:ext>
                </a:extLst>
              </p:cNvPr>
              <p:cNvSpPr txBox="1"/>
              <p:nvPr/>
            </p:nvSpPr>
            <p:spPr>
              <a:xfrm>
                <a:off x="1773711" y="4934879"/>
                <a:ext cx="7744593" cy="1931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端にカーソルを合わせてスライド</a:t>
                </a:r>
                <a:r>
                  <a:rPr kumimoji="1" lang="ja-JP" altLang="en-US" sz="1600"/>
                  <a:t>すると、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長さを変えられるよ。</a:t>
                </a:r>
                <a:endParaRPr kumimoji="1" lang="en-US" altLang="ja-JP" sz="1600" dirty="0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C078A95-5973-4F46-9447-4585A60CABD7}"/>
                </a:ext>
              </a:extLst>
            </p:cNvPr>
            <p:cNvSpPr txBox="1"/>
            <p:nvPr/>
          </p:nvSpPr>
          <p:spPr>
            <a:xfrm>
              <a:off x="1143734" y="1682446"/>
              <a:ext cx="9298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はし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7E235D3-33E9-5E4B-A204-78AF888481AF}"/>
                </a:ext>
              </a:extLst>
            </p:cNvPr>
            <p:cNvSpPr txBox="1"/>
            <p:nvPr/>
          </p:nvSpPr>
          <p:spPr>
            <a:xfrm>
              <a:off x="2860908" y="1668252"/>
              <a:ext cx="3634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あ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E9CB298-657D-904C-8EF4-9D0883DA62D8}"/>
                </a:ext>
              </a:extLst>
            </p:cNvPr>
            <p:cNvSpPr txBox="1"/>
            <p:nvPr/>
          </p:nvSpPr>
          <p:spPr>
            <a:xfrm>
              <a:off x="1300905" y="2167140"/>
              <a:ext cx="6155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なが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1A5E251-4D1E-C241-9C2D-F78D893CEC9B}"/>
                </a:ext>
              </a:extLst>
            </p:cNvPr>
            <p:cNvSpPr txBox="1"/>
            <p:nvPr/>
          </p:nvSpPr>
          <p:spPr>
            <a:xfrm>
              <a:off x="2026742" y="2167140"/>
              <a:ext cx="3822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か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E5CAABD3-778D-A847-BB3B-8247702CA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08" y="326456"/>
            <a:ext cx="7249886" cy="746846"/>
          </a:xfrm>
        </p:spPr>
        <p:txBody>
          <a:bodyPr rtlCol="0"/>
          <a:lstStyle/>
          <a:p>
            <a:r>
              <a:rPr lang="ja-JP" altLang="en-US"/>
              <a:t>実際にトランジションを入れてみよう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AA0B3CB-4066-7740-AB1A-FD62A1837AB5}"/>
              </a:ext>
            </a:extLst>
          </p:cNvPr>
          <p:cNvSpPr txBox="1"/>
          <p:nvPr/>
        </p:nvSpPr>
        <p:spPr>
          <a:xfrm>
            <a:off x="375810" y="180470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じっさい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5F58A1-3EB5-F84B-9ADA-90E1D8475CB6}"/>
              </a:ext>
            </a:extLst>
          </p:cNvPr>
          <p:cNvSpPr txBox="1"/>
          <p:nvPr/>
        </p:nvSpPr>
        <p:spPr>
          <a:xfrm>
            <a:off x="3171844" y="179687"/>
            <a:ext cx="78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3433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プロジェクトを別名で保存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ほぞん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べつめい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せんたく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608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B0A08F1-14BB-1949-ADB0-7A7849E3FE64}"/>
              </a:ext>
            </a:extLst>
          </p:cNvPr>
          <p:cNvGrpSpPr/>
          <p:nvPr/>
        </p:nvGrpSpPr>
        <p:grpSpPr>
          <a:xfrm>
            <a:off x="1419994" y="1169580"/>
            <a:ext cx="6956848" cy="1131079"/>
            <a:chOff x="199325" y="1124113"/>
            <a:chExt cx="6956848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4" y="1124113"/>
              <a:ext cx="6821439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のなまえ）０４トランジション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7479F94A-5354-3F4C-8EF4-57A22FB28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025" y="2390944"/>
            <a:ext cx="5116168" cy="2893994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4B6892F5-8A8C-4F4E-883A-D737A3120AD4}"/>
              </a:ext>
            </a:extLst>
          </p:cNvPr>
          <p:cNvSpPr/>
          <p:nvPr/>
        </p:nvSpPr>
        <p:spPr>
          <a:xfrm>
            <a:off x="4898417" y="4442791"/>
            <a:ext cx="1701165" cy="545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556361" cy="746846"/>
          </a:xfrm>
        </p:spPr>
        <p:txBody>
          <a:bodyPr rtlCol="0"/>
          <a:lstStyle/>
          <a:p>
            <a:r>
              <a:rPr lang="ja-JP" altLang="en-US"/>
              <a:t>トランジションを使って動画を作ってみよう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7CF2B7-0FB1-A94B-81BD-841805D2A865}"/>
              </a:ext>
            </a:extLst>
          </p:cNvPr>
          <p:cNvSpPr txBox="1"/>
          <p:nvPr/>
        </p:nvSpPr>
        <p:spPr>
          <a:xfrm>
            <a:off x="3342640" y="1334384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つか　　　　　　どうが　　　　つく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054E24D0-89CC-744E-82B3-DBD439065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73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EA0590B-9531-BE48-949C-1443A28FA98C}"/>
              </a:ext>
            </a:extLst>
          </p:cNvPr>
          <p:cNvGrpSpPr/>
          <p:nvPr/>
        </p:nvGrpSpPr>
        <p:grpSpPr>
          <a:xfrm>
            <a:off x="900816" y="682015"/>
            <a:ext cx="7879080" cy="1852815"/>
            <a:chOff x="632460" y="305596"/>
            <a:chExt cx="7879080" cy="185281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85EE94D-4A4E-B743-BBDA-B2216688313C}"/>
                </a:ext>
              </a:extLst>
            </p:cNvPr>
            <p:cNvGrpSpPr/>
            <p:nvPr/>
          </p:nvGrpSpPr>
          <p:grpSpPr>
            <a:xfrm>
              <a:off x="632460" y="305596"/>
              <a:ext cx="7879080" cy="1852815"/>
              <a:chOff x="257244" y="217493"/>
              <a:chExt cx="7879080" cy="185281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257244" y="217493"/>
                <a:ext cx="7879080" cy="1852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それでは、好きなトランジションを動画に入れていきましょう。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パソコンの上の「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ファイル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新しいプロジェクト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」を選び、</a:t>
                </a:r>
                <a:endPara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「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16:9(</a:t>
                </a:r>
                <a:r>
                  <a:rPr kumimoji="1" lang="ja-JP" altLang="en-US" sz="2000" b="1">
                    <a:solidFill>
                      <a:schemeClr val="accent4"/>
                    </a:solidFill>
                  </a:rPr>
                  <a:t>ワイドスクリーン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)</a:t>
                </a:r>
                <a:r>
                  <a:rPr kumimoji="1" lang="ja-JP" altLang="en-US" sz="2000"/>
                  <a:t>」をクリックします。</a:t>
                </a:r>
                <a:endParaRPr kumimoji="1" lang="en-US" altLang="ja-JP" sz="2000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24BAF9C-76CE-BF4E-99B1-346F513BC8EC}"/>
                  </a:ext>
                </a:extLst>
              </p:cNvPr>
              <p:cNvSpPr txBox="1"/>
              <p:nvPr/>
            </p:nvSpPr>
            <p:spPr>
              <a:xfrm>
                <a:off x="1361915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す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2B9A9AE-DAED-DB45-B7E0-D4D28D95BD46}"/>
                  </a:ext>
                </a:extLst>
              </p:cNvPr>
              <p:cNvSpPr txBox="1"/>
              <p:nvPr/>
            </p:nvSpPr>
            <p:spPr>
              <a:xfrm>
                <a:off x="4215000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8C3695-11B8-F64E-AEFE-AABEC40D54DD}"/>
                  </a:ext>
                </a:extLst>
              </p:cNvPr>
              <p:cNvSpPr txBox="1"/>
              <p:nvPr/>
            </p:nvSpPr>
            <p:spPr>
              <a:xfrm>
                <a:off x="4878123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い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5B957D9-24CF-4044-B942-E5712FFC82B5}"/>
                  </a:ext>
                </a:extLst>
              </p:cNvPr>
              <p:cNvSpPr txBox="1"/>
              <p:nvPr/>
            </p:nvSpPr>
            <p:spPr>
              <a:xfrm>
                <a:off x="4084254" y="88998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あたら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35E19CD-49AB-A74D-8121-1B5949E989B8}"/>
                  </a:ext>
                </a:extLst>
              </p:cNvPr>
              <p:cNvSpPr txBox="1"/>
              <p:nvPr/>
            </p:nvSpPr>
            <p:spPr>
              <a:xfrm>
                <a:off x="1361915" y="926286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うえ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D372291-4AF7-9B4E-89A2-C4F577CF1959}"/>
                </a:ext>
              </a:extLst>
            </p:cNvPr>
            <p:cNvSpPr txBox="1"/>
            <p:nvPr/>
          </p:nvSpPr>
          <p:spPr>
            <a:xfrm>
              <a:off x="7331790" y="1014389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えら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3DFB2B3-8BEB-DB42-B30E-3AFDF176CAE2}"/>
              </a:ext>
            </a:extLst>
          </p:cNvPr>
          <p:cNvGrpSpPr/>
          <p:nvPr/>
        </p:nvGrpSpPr>
        <p:grpSpPr>
          <a:xfrm>
            <a:off x="1125741" y="2554708"/>
            <a:ext cx="6653977" cy="4095438"/>
            <a:chOff x="1245011" y="3073095"/>
            <a:chExt cx="6653977" cy="4095438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7924F235-7321-6A4F-92E4-FE48C80AD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5011" y="3073095"/>
              <a:ext cx="6653977" cy="4095438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0A2DA79-10A6-CA43-B4AF-F20F0FB47E17}"/>
                </a:ext>
              </a:extLst>
            </p:cNvPr>
            <p:cNvGrpSpPr/>
            <p:nvPr/>
          </p:nvGrpSpPr>
          <p:grpSpPr>
            <a:xfrm>
              <a:off x="5690208" y="3305264"/>
              <a:ext cx="1929816" cy="941094"/>
              <a:chOff x="5690208" y="3305264"/>
              <a:chExt cx="1929816" cy="941094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AC1BE176-7D25-934E-AF1B-07473138FE64}"/>
                  </a:ext>
                </a:extLst>
              </p:cNvPr>
              <p:cNvGrpSpPr/>
              <p:nvPr/>
            </p:nvGrpSpPr>
            <p:grpSpPr>
              <a:xfrm>
                <a:off x="5690208" y="3681616"/>
                <a:ext cx="1372034" cy="564742"/>
                <a:chOff x="6270202" y="2729786"/>
                <a:chExt cx="1044999" cy="564742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7DA65DEC-7C31-2541-81C7-D1810160BA20}"/>
                    </a:ext>
                  </a:extLst>
                </p:cNvPr>
                <p:cNvGrpSpPr/>
                <p:nvPr/>
              </p:nvGrpSpPr>
              <p:grpSpPr>
                <a:xfrm>
                  <a:off x="6270202" y="2729786"/>
                  <a:ext cx="1044999" cy="564742"/>
                  <a:chOff x="2991639" y="705694"/>
                  <a:chExt cx="4034037" cy="564742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C70AFAFD-0131-CD40-A307-7C3FFE83EC12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5"/>
                    <a:ext cx="3723350" cy="542531"/>
                  </a:xfrm>
                  <a:prstGeom prst="wedgeRoundRectCallout">
                    <a:avLst>
                      <a:gd name="adj1" fmla="val 22278"/>
                      <a:gd name="adj2" fmla="val -74615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7DE3AB3-B325-904A-B0FF-00E59D1AF83F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7" y="705694"/>
                    <a:ext cx="3916679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5AB38370-40A5-774A-9710-1B46DFB31B15}"/>
                    </a:ext>
                  </a:extLst>
                </p:cNvPr>
                <p:cNvSpPr txBox="1"/>
                <p:nvPr/>
              </p:nvSpPr>
              <p:spPr>
                <a:xfrm>
                  <a:off x="6300604" y="2862688"/>
                  <a:ext cx="95406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ja-JP" altLang="en-US">
                      <a:latin typeface="Meiryo" panose="020B0604030504040204" pitchFamily="34" charset="-128"/>
                    </a:rPr>
                    <a:t>クリック</a:t>
                  </a:r>
                </a:p>
              </p:txBody>
            </p:sp>
          </p:grpSp>
          <p:sp>
            <p:nvSpPr>
              <p:cNvPr id="19" name="四角形: 角を丸くする 71">
                <a:extLst>
                  <a:ext uri="{FF2B5EF4-FFF2-40B4-BE49-F238E27FC236}">
                    <a16:creationId xmlns:a16="http://schemas.microsoft.com/office/drawing/2014/main" id="{9F36B0B8-269A-384B-A436-A25675C70039}"/>
                  </a:ext>
                </a:extLst>
              </p:cNvPr>
              <p:cNvSpPr/>
              <p:nvPr/>
            </p:nvSpPr>
            <p:spPr>
              <a:xfrm>
                <a:off x="5750725" y="3305264"/>
                <a:ext cx="1869299" cy="24266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2" name="タイトル 1">
            <a:extLst>
              <a:ext uri="{FF2B5EF4-FFF2-40B4-BE49-F238E27FC236}">
                <a16:creationId xmlns:a16="http://schemas.microsoft.com/office/drawing/2014/main" id="{93CF8312-45E2-6647-9466-F821F79CB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9" y="269529"/>
            <a:ext cx="8380640" cy="466281"/>
          </a:xfrm>
        </p:spPr>
        <p:txBody>
          <a:bodyPr/>
          <a:lstStyle/>
          <a:p>
            <a:r>
              <a:rPr lang="ja-JP" altLang="en-US"/>
              <a:t>トランジションを使って動画を作ってみよう</a:t>
            </a:r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B0290B-19F0-D644-9AF8-5114E900CBB5}"/>
              </a:ext>
            </a:extLst>
          </p:cNvPr>
          <p:cNvSpPr txBox="1"/>
          <p:nvPr/>
        </p:nvSpPr>
        <p:spPr>
          <a:xfrm>
            <a:off x="2938787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1E09D86-AA2F-7244-BB88-32C47A5E5545}"/>
              </a:ext>
            </a:extLst>
          </p:cNvPr>
          <p:cNvSpPr txBox="1"/>
          <p:nvPr/>
        </p:nvSpPr>
        <p:spPr>
          <a:xfrm>
            <a:off x="1972474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つか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B7176EB-27A3-6947-9DF7-53901C613637}"/>
              </a:ext>
            </a:extLst>
          </p:cNvPr>
          <p:cNvSpPr txBox="1"/>
          <p:nvPr/>
        </p:nvSpPr>
        <p:spPr>
          <a:xfrm>
            <a:off x="3779873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つく</a:t>
            </a:r>
            <a:endParaRPr kumimoji="1" lang="ja-JP" altLang="en-US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6365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05096F8-2D97-3F44-8E77-4C62F6BCFC6E}"/>
              </a:ext>
            </a:extLst>
          </p:cNvPr>
          <p:cNvGrpSpPr/>
          <p:nvPr/>
        </p:nvGrpSpPr>
        <p:grpSpPr>
          <a:xfrm>
            <a:off x="298688" y="2166758"/>
            <a:ext cx="7762201" cy="4342565"/>
            <a:chOff x="1381854" y="2352578"/>
            <a:chExt cx="5391310" cy="434256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51D2C9C7-D51D-E449-B969-8BB498316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9688" y="2352578"/>
              <a:ext cx="4913476" cy="4342565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EE7BF6ED-769F-3846-B33E-00118A19684E}"/>
                </a:ext>
              </a:extLst>
            </p:cNvPr>
            <p:cNvSpPr/>
            <p:nvPr/>
          </p:nvSpPr>
          <p:spPr>
            <a:xfrm>
              <a:off x="1859689" y="3575622"/>
              <a:ext cx="1410286" cy="27082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9B9684F0-66EB-4548-8932-6FB0F440E786}"/>
                </a:ext>
              </a:extLst>
            </p:cNvPr>
            <p:cNvSpPr/>
            <p:nvPr/>
          </p:nvSpPr>
          <p:spPr>
            <a:xfrm>
              <a:off x="2376555" y="6046563"/>
              <a:ext cx="2895348" cy="64858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049D9C41-7CD9-0848-A8CE-32B6CB8A846B}"/>
                </a:ext>
              </a:extLst>
            </p:cNvPr>
            <p:cNvSpPr/>
            <p:nvPr/>
          </p:nvSpPr>
          <p:spPr>
            <a:xfrm>
              <a:off x="1859688" y="2359553"/>
              <a:ext cx="416373" cy="37370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FABA5F99-E935-CF49-9609-21572AC6E23E}"/>
                </a:ext>
              </a:extLst>
            </p:cNvPr>
            <p:cNvGrpSpPr/>
            <p:nvPr/>
          </p:nvGrpSpPr>
          <p:grpSpPr>
            <a:xfrm>
              <a:off x="1381854" y="4049998"/>
              <a:ext cx="1292549" cy="564742"/>
              <a:chOff x="6270202" y="2729786"/>
              <a:chExt cx="984460" cy="564742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563C33FC-EE25-3045-B04F-2651728A64E5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835556" cy="564742"/>
                <a:chOff x="2991641" y="705694"/>
                <a:chExt cx="3225520" cy="564742"/>
              </a:xfrm>
            </p:grpSpPr>
            <p:sp>
              <p:nvSpPr>
                <p:cNvPr id="19" name="吹き出し: 角を丸めた四角形 19">
                  <a:extLst>
                    <a:ext uri="{FF2B5EF4-FFF2-40B4-BE49-F238E27FC236}">
                      <a16:creationId xmlns:a16="http://schemas.microsoft.com/office/drawing/2014/main" id="{9AB2A226-EE28-0A40-A5DF-25F1A1E0B3B0}"/>
                    </a:ext>
                  </a:extLst>
                </p:cNvPr>
                <p:cNvSpPr/>
                <p:nvPr/>
              </p:nvSpPr>
              <p:spPr>
                <a:xfrm>
                  <a:off x="2991641" y="727905"/>
                  <a:ext cx="2740791" cy="542531"/>
                </a:xfrm>
                <a:prstGeom prst="wedgeRoundRectCallout">
                  <a:avLst>
                    <a:gd name="adj1" fmla="val 22278"/>
                    <a:gd name="adj2" fmla="val -7461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E22F81AB-6532-2342-8884-8C10BDA4A6B1}"/>
                    </a:ext>
                  </a:extLst>
                </p:cNvPr>
                <p:cNvSpPr txBox="1"/>
                <p:nvPr/>
              </p:nvSpPr>
              <p:spPr>
                <a:xfrm>
                  <a:off x="3108992" y="705694"/>
                  <a:ext cx="310816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90B4F16-D34E-7040-80A5-F1B3ED674582}"/>
                  </a:ext>
                </a:extLst>
              </p:cNvPr>
              <p:cNvSpPr txBox="1"/>
              <p:nvPr/>
            </p:nvSpPr>
            <p:spPr>
              <a:xfrm>
                <a:off x="6300602" y="2862688"/>
                <a:ext cx="9540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クリック</a:t>
                </a:r>
              </a:p>
            </p:txBody>
          </p:sp>
        </p:grp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E20699B-E3AC-544A-9C1F-626F91E0DE3F}"/>
              </a:ext>
            </a:extLst>
          </p:cNvPr>
          <p:cNvGrpSpPr/>
          <p:nvPr/>
        </p:nvGrpSpPr>
        <p:grpSpPr>
          <a:xfrm>
            <a:off x="5804032" y="3962468"/>
            <a:ext cx="3363523" cy="1554351"/>
            <a:chOff x="2684829" y="2277797"/>
            <a:chExt cx="3954511" cy="1554351"/>
          </a:xfrm>
        </p:grpSpPr>
        <p:sp>
          <p:nvSpPr>
            <p:cNvPr id="4" name="吹き出し: 角を丸めた四角形 54">
              <a:extLst>
                <a:ext uri="{FF2B5EF4-FFF2-40B4-BE49-F238E27FC236}">
                  <a16:creationId xmlns:a16="http://schemas.microsoft.com/office/drawing/2014/main" id="{AF629279-48AD-8645-9A3A-530377F41166}"/>
                </a:ext>
              </a:extLst>
            </p:cNvPr>
            <p:cNvSpPr/>
            <p:nvPr/>
          </p:nvSpPr>
          <p:spPr>
            <a:xfrm>
              <a:off x="2684830" y="2277797"/>
              <a:ext cx="3872097" cy="1171044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97DCC06-68E5-514C-8BC1-5D5BF5973207}"/>
                </a:ext>
              </a:extLst>
            </p:cNvPr>
            <p:cNvSpPr txBox="1"/>
            <p:nvPr/>
          </p:nvSpPr>
          <p:spPr>
            <a:xfrm>
              <a:off x="2767243" y="2331481"/>
              <a:ext cx="3872097" cy="1500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できる人は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動画のカットもしてみよう！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endParaRPr kumimoji="1" lang="en-US" altLang="ja-JP" sz="16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86FB7D5-3319-644F-A23C-B7D8F3F116F7}"/>
                </a:ext>
              </a:extLst>
            </p:cNvPr>
            <p:cNvSpPr txBox="1"/>
            <p:nvPr/>
          </p:nvSpPr>
          <p:spPr>
            <a:xfrm>
              <a:off x="3367663" y="2358091"/>
              <a:ext cx="8117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ひと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9D2117A-9F1F-F04A-8C2C-F80258EA3FAB}"/>
                </a:ext>
              </a:extLst>
            </p:cNvPr>
            <p:cNvSpPr txBox="1"/>
            <p:nvPr/>
          </p:nvSpPr>
          <p:spPr>
            <a:xfrm>
              <a:off x="2684829" y="2856515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4E7AE81-90FF-0646-B911-96A695D31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393" y="3947139"/>
            <a:ext cx="1678868" cy="1274322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186D6B6-B694-2D4A-A89D-9363D8F570AF}"/>
              </a:ext>
            </a:extLst>
          </p:cNvPr>
          <p:cNvGrpSpPr/>
          <p:nvPr/>
        </p:nvGrpSpPr>
        <p:grpSpPr>
          <a:xfrm>
            <a:off x="2337191" y="838301"/>
            <a:ext cx="5576785" cy="1237262"/>
            <a:chOff x="2076958" y="788585"/>
            <a:chExt cx="5576785" cy="1237262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8F703F7F-6F40-4E44-B0DF-7FB3C1432EA7}"/>
                </a:ext>
              </a:extLst>
            </p:cNvPr>
            <p:cNvSpPr txBox="1"/>
            <p:nvPr/>
          </p:nvSpPr>
          <p:spPr>
            <a:xfrm>
              <a:off x="2087830" y="788585"/>
              <a:ext cx="5565913" cy="1237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01 </a:t>
              </a:r>
              <a:r>
                <a:rPr kumimoji="1" lang="ja-JP" altLang="en-US" sz="2000"/>
                <a:t>、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02</a:t>
              </a:r>
              <a:r>
                <a:rPr kumimoji="1" lang="ja-JP" altLang="en-US" sz="2000"/>
                <a:t>、</a:t>
              </a:r>
              <a:r>
                <a:rPr kumimoji="1" lang="en-US" altLang="ja-JP" sz="2000" dirty="0"/>
                <a:t> 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03</a:t>
              </a:r>
              <a:r>
                <a:rPr kumimoji="1" lang="ja-JP" altLang="en-US" sz="2000"/>
                <a:t>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タイムラインに入れましょう。</a:t>
              </a:r>
              <a:endParaRPr kumimoji="1" lang="en-US" altLang="ja-JP" sz="2000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93ACF00-A6AB-DE45-9B99-D4816F19F1E1}"/>
                </a:ext>
              </a:extLst>
            </p:cNvPr>
            <p:cNvSpPr txBox="1"/>
            <p:nvPr/>
          </p:nvSpPr>
          <p:spPr>
            <a:xfrm>
              <a:off x="2076958" y="890624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2B76CCB-9DD7-E045-9F26-13911F6E896D}"/>
                </a:ext>
              </a:extLst>
            </p:cNvPr>
            <p:cNvSpPr txBox="1"/>
            <p:nvPr/>
          </p:nvSpPr>
          <p:spPr>
            <a:xfrm>
              <a:off x="3647529" y="1485153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6A05147-7CFE-A54F-B081-0839BEA151F5}"/>
                </a:ext>
              </a:extLst>
            </p:cNvPr>
            <p:cNvSpPr txBox="1"/>
            <p:nvPr/>
          </p:nvSpPr>
          <p:spPr>
            <a:xfrm>
              <a:off x="3107798" y="890624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75CD388-140F-B44E-89B7-854288456201}"/>
                </a:ext>
              </a:extLst>
            </p:cNvPr>
            <p:cNvSpPr txBox="1"/>
            <p:nvPr/>
          </p:nvSpPr>
          <p:spPr>
            <a:xfrm>
              <a:off x="4230498" y="890624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sp>
        <p:nvSpPr>
          <p:cNvPr id="26" name="タイトル 1">
            <a:extLst>
              <a:ext uri="{FF2B5EF4-FFF2-40B4-BE49-F238E27FC236}">
                <a16:creationId xmlns:a16="http://schemas.microsoft.com/office/drawing/2014/main" id="{5F217303-F129-CB4D-BEE0-A8F73944A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9" y="269529"/>
            <a:ext cx="8380640" cy="466281"/>
          </a:xfrm>
        </p:spPr>
        <p:txBody>
          <a:bodyPr/>
          <a:lstStyle/>
          <a:p>
            <a:r>
              <a:rPr lang="ja-JP" altLang="en-US"/>
              <a:t>トランジションを使って動画を作ってみよう</a:t>
            </a:r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1A5259C-CC91-0E40-B5D6-3ACCE6910C46}"/>
              </a:ext>
            </a:extLst>
          </p:cNvPr>
          <p:cNvSpPr txBox="1"/>
          <p:nvPr/>
        </p:nvSpPr>
        <p:spPr>
          <a:xfrm>
            <a:off x="2938787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8B338EC-550F-0646-97D2-1A99144D66B7}"/>
              </a:ext>
            </a:extLst>
          </p:cNvPr>
          <p:cNvSpPr txBox="1"/>
          <p:nvPr/>
        </p:nvSpPr>
        <p:spPr>
          <a:xfrm>
            <a:off x="1972474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つか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A556760-C1A2-F84E-B354-34CD97EEC6D9}"/>
              </a:ext>
            </a:extLst>
          </p:cNvPr>
          <p:cNvSpPr txBox="1"/>
          <p:nvPr/>
        </p:nvSpPr>
        <p:spPr>
          <a:xfrm>
            <a:off x="3779873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つく</a:t>
            </a:r>
            <a:endParaRPr kumimoji="1" lang="ja-JP" altLang="en-US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6334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905996C-BA57-3E47-BFA1-2E659908C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80141" y="4005503"/>
            <a:ext cx="1366900" cy="2098452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AFBE4E1-DAE9-D34D-8FC2-AD44BFF79093}"/>
              </a:ext>
            </a:extLst>
          </p:cNvPr>
          <p:cNvGrpSpPr/>
          <p:nvPr/>
        </p:nvGrpSpPr>
        <p:grpSpPr>
          <a:xfrm>
            <a:off x="1621757" y="4544646"/>
            <a:ext cx="4227810" cy="946648"/>
            <a:chOff x="2245452" y="3972015"/>
            <a:chExt cx="4227810" cy="94664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50917911-52B0-2049-A4F4-7D2CD8127A22}"/>
                </a:ext>
              </a:extLst>
            </p:cNvPr>
            <p:cNvGrpSpPr/>
            <p:nvPr/>
          </p:nvGrpSpPr>
          <p:grpSpPr>
            <a:xfrm>
              <a:off x="2245452" y="3972015"/>
              <a:ext cx="4227810" cy="946648"/>
              <a:chOff x="1577634" y="4996021"/>
              <a:chExt cx="7429958" cy="1190644"/>
            </a:xfrm>
          </p:grpSpPr>
          <p:sp>
            <p:nvSpPr>
              <p:cNvPr id="10" name="吹き出し: 角を丸めた四角形 60">
                <a:extLst>
                  <a:ext uri="{FF2B5EF4-FFF2-40B4-BE49-F238E27FC236}">
                    <a16:creationId xmlns:a16="http://schemas.microsoft.com/office/drawing/2014/main" id="{E477AF06-2E9B-074D-9A78-B501E31B8CEC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56413"/>
                  <a:gd name="adj2" fmla="val 1337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5D868F86-2978-3C41-ADC0-781778DE0639}"/>
                  </a:ext>
                </a:extLst>
              </p:cNvPr>
              <p:cNvSpPr txBox="1"/>
              <p:nvPr/>
            </p:nvSpPr>
            <p:spPr>
              <a:xfrm>
                <a:off x="1686159" y="4996021"/>
                <a:ext cx="7321433" cy="1015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それぞれの</a:t>
                </a:r>
                <a:r>
                  <a:rPr lang="ja-JP" altLang="en-US" sz="1600" i="0"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トランジションに</a:t>
                </a: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i="0"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どんな効果があるか、色々試してみよう！</a:t>
                </a: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2302B9B-79D9-CE44-9F85-F84B53875226}"/>
                </a:ext>
              </a:extLst>
            </p:cNvPr>
            <p:cNvSpPr txBox="1"/>
            <p:nvPr/>
          </p:nvSpPr>
          <p:spPr>
            <a:xfrm>
              <a:off x="2745549" y="4508999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こうか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66ED13B-1A41-AA4F-9B39-F4504BA4A0FF}"/>
                </a:ext>
              </a:extLst>
            </p:cNvPr>
            <p:cNvSpPr txBox="1"/>
            <p:nvPr/>
          </p:nvSpPr>
          <p:spPr>
            <a:xfrm>
              <a:off x="4266909" y="4519341"/>
              <a:ext cx="10084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いろいろため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DAAE92E-DE6B-5B4C-AE1A-45C81D1289B7}"/>
              </a:ext>
            </a:extLst>
          </p:cNvPr>
          <p:cNvGrpSpPr/>
          <p:nvPr/>
        </p:nvGrpSpPr>
        <p:grpSpPr>
          <a:xfrm>
            <a:off x="1622340" y="1021589"/>
            <a:ext cx="6557563" cy="3545586"/>
            <a:chOff x="1602462" y="232896"/>
            <a:chExt cx="6557563" cy="3545586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E3FFF90-B5D7-3C42-ACC6-2D3969721171}"/>
                </a:ext>
              </a:extLst>
            </p:cNvPr>
            <p:cNvSpPr txBox="1"/>
            <p:nvPr/>
          </p:nvSpPr>
          <p:spPr>
            <a:xfrm>
              <a:off x="1679713" y="232896"/>
              <a:ext cx="6480312" cy="35455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動画を好きな順番に並べ替えて、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間にトランジションを入れてみましょう。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endParaRPr kumimoji="1" lang="en-US" altLang="ja-JP" sz="2000" dirty="0"/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できたら、ファイル名を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sz="2000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（じぶんのなまえ）０４チャレンジ</a:t>
              </a: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「保存」ボタンをおしましょう。</a:t>
              </a:r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67570E7-00F0-9E40-96AC-D55FF4A8971F}"/>
                </a:ext>
              </a:extLst>
            </p:cNvPr>
            <p:cNvSpPr txBox="1"/>
            <p:nvPr/>
          </p:nvSpPr>
          <p:spPr>
            <a:xfrm>
              <a:off x="2265710" y="314156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す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5884E70-25B9-8D41-BFA2-067E052B17A1}"/>
                </a:ext>
              </a:extLst>
            </p:cNvPr>
            <p:cNvSpPr txBox="1"/>
            <p:nvPr/>
          </p:nvSpPr>
          <p:spPr>
            <a:xfrm>
              <a:off x="1679713" y="314156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8654B86-267F-0544-AE5B-0A55DFDF94CE}"/>
                </a:ext>
              </a:extLst>
            </p:cNvPr>
            <p:cNvSpPr txBox="1"/>
            <p:nvPr/>
          </p:nvSpPr>
          <p:spPr>
            <a:xfrm>
              <a:off x="3200855" y="314156"/>
              <a:ext cx="8953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じゅんばん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792248B-2647-464F-83A3-68F4069043D5}"/>
                </a:ext>
              </a:extLst>
            </p:cNvPr>
            <p:cNvSpPr txBox="1"/>
            <p:nvPr/>
          </p:nvSpPr>
          <p:spPr>
            <a:xfrm>
              <a:off x="3841570" y="314156"/>
              <a:ext cx="7198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なら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84E8FA6-1DD9-4140-8AC0-65524D2C4826}"/>
                </a:ext>
              </a:extLst>
            </p:cNvPr>
            <p:cNvSpPr txBox="1"/>
            <p:nvPr/>
          </p:nvSpPr>
          <p:spPr>
            <a:xfrm>
              <a:off x="4456488" y="314156"/>
              <a:ext cx="48527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97B8DEB-E1CC-6442-AB83-7BADD3AC5EE2}"/>
                </a:ext>
              </a:extLst>
            </p:cNvPr>
            <p:cNvSpPr txBox="1"/>
            <p:nvPr/>
          </p:nvSpPr>
          <p:spPr>
            <a:xfrm>
              <a:off x="1602462" y="791117"/>
              <a:ext cx="7198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あいだ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2A5DEC8-C872-2F42-A73D-709B31852792}"/>
                </a:ext>
              </a:extLst>
            </p:cNvPr>
            <p:cNvSpPr txBox="1"/>
            <p:nvPr/>
          </p:nvSpPr>
          <p:spPr>
            <a:xfrm>
              <a:off x="3996472" y="807019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684072B-FACA-D547-A021-8C5B125EAFA1}"/>
                </a:ext>
              </a:extLst>
            </p:cNvPr>
            <p:cNvSpPr txBox="1"/>
            <p:nvPr/>
          </p:nvSpPr>
          <p:spPr>
            <a:xfrm>
              <a:off x="4155498" y="1695560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めい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7596E75-C122-3544-BD05-8495F89C1BAF}"/>
                </a:ext>
              </a:extLst>
            </p:cNvPr>
            <p:cNvSpPr txBox="1"/>
            <p:nvPr/>
          </p:nvSpPr>
          <p:spPr>
            <a:xfrm>
              <a:off x="1605553" y="2646060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ほぞん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22" name="タイトル 1">
            <a:extLst>
              <a:ext uri="{FF2B5EF4-FFF2-40B4-BE49-F238E27FC236}">
                <a16:creationId xmlns:a16="http://schemas.microsoft.com/office/drawing/2014/main" id="{E8BA4D09-2F00-0746-87D0-9E4315AE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9" y="269529"/>
            <a:ext cx="8380640" cy="466281"/>
          </a:xfrm>
        </p:spPr>
        <p:txBody>
          <a:bodyPr/>
          <a:lstStyle/>
          <a:p>
            <a:r>
              <a:rPr lang="ja-JP" altLang="en-US"/>
              <a:t>トランジションを使って動画を作ってみよう</a:t>
            </a:r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C8ECF8E-8195-2B4D-9A7B-CEBCCBD90A60}"/>
              </a:ext>
            </a:extLst>
          </p:cNvPr>
          <p:cNvSpPr txBox="1"/>
          <p:nvPr/>
        </p:nvSpPr>
        <p:spPr>
          <a:xfrm>
            <a:off x="2938787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44D83BC-36E5-5743-9FFB-517AB014A8F1}"/>
              </a:ext>
            </a:extLst>
          </p:cNvPr>
          <p:cNvSpPr txBox="1"/>
          <p:nvPr/>
        </p:nvSpPr>
        <p:spPr>
          <a:xfrm>
            <a:off x="1972474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つか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E68783-FC36-A142-AC6C-BCA0BEE93CA6}"/>
              </a:ext>
            </a:extLst>
          </p:cNvPr>
          <p:cNvSpPr txBox="1"/>
          <p:nvPr/>
        </p:nvSpPr>
        <p:spPr>
          <a:xfrm>
            <a:off x="3779873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つく</a:t>
            </a:r>
            <a:endParaRPr kumimoji="1" lang="ja-JP" altLang="en-US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27473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踊ってみたのイラスト">
            <a:extLst>
              <a:ext uri="{FF2B5EF4-FFF2-40B4-BE49-F238E27FC236}">
                <a16:creationId xmlns:a16="http://schemas.microsoft.com/office/drawing/2014/main" id="{EF5044BB-56C5-A443-9A9F-63DEB67F1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838" y="1562306"/>
            <a:ext cx="1789291" cy="156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9DE169E-9E67-284A-B2E9-C4B94EA68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53" y="1770196"/>
            <a:ext cx="1342120" cy="10187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B9CCD93-3871-844B-B3E9-9F698D171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292" y="3371572"/>
            <a:ext cx="1249337" cy="199095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04FF4A4-CDD9-A843-969A-F2F15C7E440E}"/>
              </a:ext>
            </a:extLst>
          </p:cNvPr>
          <p:cNvGrpSpPr/>
          <p:nvPr/>
        </p:nvGrpSpPr>
        <p:grpSpPr>
          <a:xfrm>
            <a:off x="2896811" y="1611610"/>
            <a:ext cx="3953755" cy="1162864"/>
            <a:chOff x="2886254" y="844840"/>
            <a:chExt cx="3953755" cy="1162864"/>
          </a:xfrm>
        </p:grpSpPr>
        <p:sp>
          <p:nvSpPr>
            <p:cNvPr id="7" name="吹き出し: 角を丸めた四角形 54">
              <a:extLst>
                <a:ext uri="{FF2B5EF4-FFF2-40B4-BE49-F238E27FC236}">
                  <a16:creationId xmlns:a16="http://schemas.microsoft.com/office/drawing/2014/main" id="{D1A941D0-C98A-F542-820C-6FFB95B7AB1C}"/>
                </a:ext>
              </a:extLst>
            </p:cNvPr>
            <p:cNvSpPr/>
            <p:nvPr/>
          </p:nvSpPr>
          <p:spPr>
            <a:xfrm>
              <a:off x="2927083" y="844840"/>
              <a:ext cx="3872097" cy="1162864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33F2FD0-5376-0743-9693-BE4CE3C93935}"/>
                </a:ext>
              </a:extLst>
            </p:cNvPr>
            <p:cNvSpPr txBox="1"/>
            <p:nvPr/>
          </p:nvSpPr>
          <p:spPr>
            <a:xfrm>
              <a:off x="2967912" y="919791"/>
              <a:ext cx="387209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トランジションを使っている動画は</a:t>
              </a:r>
              <a:r>
                <a:rPr kumimoji="1" lang="en-US" altLang="ja-JP" sz="1600" b="1" dirty="0"/>
                <a:t>YouTube</a:t>
              </a:r>
              <a:r>
                <a:rPr kumimoji="1" lang="ja-JP" altLang="en-US" sz="1600"/>
                <a:t>にもたくさんあるよ！</a:t>
              </a:r>
              <a:endParaRPr kumimoji="1" lang="en-US" altLang="ja-JP" sz="16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CB0B630-02E1-5F47-99B0-9AF813704872}"/>
                </a:ext>
              </a:extLst>
            </p:cNvPr>
            <p:cNvSpPr txBox="1"/>
            <p:nvPr/>
          </p:nvSpPr>
          <p:spPr>
            <a:xfrm>
              <a:off x="5513556" y="946151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C1ACC77-56C6-8545-B32C-39BD1E87AA84}"/>
                </a:ext>
              </a:extLst>
            </p:cNvPr>
            <p:cNvSpPr txBox="1"/>
            <p:nvPr/>
          </p:nvSpPr>
          <p:spPr>
            <a:xfrm>
              <a:off x="2886254" y="1455510"/>
              <a:ext cx="11071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ユーチューブ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4A2327A-F101-6749-901F-FA67E0EB2CB0}"/>
                </a:ext>
              </a:extLst>
            </p:cNvPr>
            <p:cNvSpPr txBox="1"/>
            <p:nvPr/>
          </p:nvSpPr>
          <p:spPr>
            <a:xfrm>
              <a:off x="4421189" y="946151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つか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1A1B351-812E-724E-9FC0-92C46F4D366C}"/>
              </a:ext>
            </a:extLst>
          </p:cNvPr>
          <p:cNvGrpSpPr/>
          <p:nvPr/>
        </p:nvGrpSpPr>
        <p:grpSpPr>
          <a:xfrm>
            <a:off x="798236" y="3736610"/>
            <a:ext cx="3803599" cy="1552129"/>
            <a:chOff x="1258653" y="3724230"/>
            <a:chExt cx="3803599" cy="1552129"/>
          </a:xfrm>
        </p:grpSpPr>
        <p:sp>
          <p:nvSpPr>
            <p:cNvPr id="9" name="吹き出し: 角を丸めた四角形 19">
              <a:extLst>
                <a:ext uri="{FF2B5EF4-FFF2-40B4-BE49-F238E27FC236}">
                  <a16:creationId xmlns:a16="http://schemas.microsoft.com/office/drawing/2014/main" id="{03787F1E-E656-9F46-8128-A63819EDDD41}"/>
                </a:ext>
              </a:extLst>
            </p:cNvPr>
            <p:cNvSpPr/>
            <p:nvPr/>
          </p:nvSpPr>
          <p:spPr>
            <a:xfrm>
              <a:off x="1338902" y="3724230"/>
              <a:ext cx="3723350" cy="1552129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7A3D942-DFC3-424C-9E97-CC4F4D8B9EA4}"/>
                </a:ext>
              </a:extLst>
            </p:cNvPr>
            <p:cNvSpPr txBox="1"/>
            <p:nvPr/>
          </p:nvSpPr>
          <p:spPr>
            <a:xfrm>
              <a:off x="1353327" y="3768254"/>
              <a:ext cx="370892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色々な動画を見て、勉強すると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もっと面白い動画を作れるように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なりそうだね！</a:t>
              </a:r>
              <a:endParaRPr kumimoji="1" lang="en-US" altLang="ja-JP" sz="16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A1CC28D-F4C9-3541-8E96-8D2195E3B7F3}"/>
                </a:ext>
              </a:extLst>
            </p:cNvPr>
            <p:cNvSpPr txBox="1"/>
            <p:nvPr/>
          </p:nvSpPr>
          <p:spPr>
            <a:xfrm>
              <a:off x="2490932" y="4308233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CCA9D59-8147-C243-9516-3153DD787B77}"/>
                </a:ext>
              </a:extLst>
            </p:cNvPr>
            <p:cNvSpPr txBox="1"/>
            <p:nvPr/>
          </p:nvSpPr>
          <p:spPr>
            <a:xfrm>
              <a:off x="1851475" y="3823300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845B93A-D1C7-B340-8497-742D1DC3D8BA}"/>
                </a:ext>
              </a:extLst>
            </p:cNvPr>
            <p:cNvSpPr txBox="1"/>
            <p:nvPr/>
          </p:nvSpPr>
          <p:spPr>
            <a:xfrm>
              <a:off x="1258653" y="3823300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いろいろ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44A3B59-37D3-044B-9EAC-17B5FE0AC6BA}"/>
                </a:ext>
              </a:extLst>
            </p:cNvPr>
            <p:cNvSpPr txBox="1"/>
            <p:nvPr/>
          </p:nvSpPr>
          <p:spPr>
            <a:xfrm>
              <a:off x="2536897" y="3823300"/>
              <a:ext cx="4467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み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B7CF5CE-5A65-6240-B9E3-B6C035CCC9F8}"/>
                </a:ext>
              </a:extLst>
            </p:cNvPr>
            <p:cNvSpPr txBox="1"/>
            <p:nvPr/>
          </p:nvSpPr>
          <p:spPr>
            <a:xfrm>
              <a:off x="3063853" y="3823300"/>
              <a:ext cx="8992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べんきょう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D035F7A-3848-F24C-A1DC-C15AE3F6F847}"/>
                </a:ext>
              </a:extLst>
            </p:cNvPr>
            <p:cNvSpPr txBox="1"/>
            <p:nvPr/>
          </p:nvSpPr>
          <p:spPr>
            <a:xfrm>
              <a:off x="1851475" y="4308233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おもしろ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7831CC6-94D0-9740-A3A5-7C621541B7A9}"/>
                </a:ext>
              </a:extLst>
            </p:cNvPr>
            <p:cNvSpPr txBox="1"/>
            <p:nvPr/>
          </p:nvSpPr>
          <p:spPr>
            <a:xfrm>
              <a:off x="3063853" y="4308233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つく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22" name="タイトル 1">
            <a:extLst>
              <a:ext uri="{FF2B5EF4-FFF2-40B4-BE49-F238E27FC236}">
                <a16:creationId xmlns:a16="http://schemas.microsoft.com/office/drawing/2014/main" id="{ED9B1CCD-9DF9-7C44-9639-B15E37B67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9" y="269529"/>
            <a:ext cx="8380640" cy="466281"/>
          </a:xfrm>
        </p:spPr>
        <p:txBody>
          <a:bodyPr/>
          <a:lstStyle/>
          <a:p>
            <a:r>
              <a:rPr lang="ja-JP" altLang="en-US"/>
              <a:t>トランジションを使って動画を作ってみよう</a:t>
            </a:r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9D54851-4EB2-914B-8D02-6E09B2378EEB}"/>
              </a:ext>
            </a:extLst>
          </p:cNvPr>
          <p:cNvSpPr txBox="1"/>
          <p:nvPr/>
        </p:nvSpPr>
        <p:spPr>
          <a:xfrm>
            <a:off x="2938787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7249E18-2E90-1846-8B60-6373DE8333A4}"/>
              </a:ext>
            </a:extLst>
          </p:cNvPr>
          <p:cNvSpPr txBox="1"/>
          <p:nvPr/>
        </p:nvSpPr>
        <p:spPr>
          <a:xfrm>
            <a:off x="1972474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つか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DB4A9A-5E63-6044-AF5A-7ED1E21721A2}"/>
              </a:ext>
            </a:extLst>
          </p:cNvPr>
          <p:cNvSpPr txBox="1"/>
          <p:nvPr/>
        </p:nvSpPr>
        <p:spPr>
          <a:xfrm>
            <a:off x="3779873" y="15047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つく</a:t>
            </a:r>
            <a:endParaRPr kumimoji="1" lang="ja-JP" altLang="en-US" sz="105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2376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1191</Words>
  <Application>Microsoft Office PowerPoint</Application>
  <PresentationFormat>画面に合わせる (4:3)</PresentationFormat>
  <Paragraphs>365</Paragraphs>
  <Slides>30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7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基礎第４回　トランジションの使い方</vt:lpstr>
      <vt:lpstr>目次</vt:lpstr>
      <vt:lpstr>トランジションとは？</vt:lpstr>
      <vt:lpstr>トランジションとは？</vt:lpstr>
      <vt:lpstr>トランジションとは？</vt:lpstr>
      <vt:lpstr>トランジションとは？</vt:lpstr>
      <vt:lpstr>Filmoraにあるトランジション紹介 </vt:lpstr>
      <vt:lpstr>Filmoraにあるトランジション紹介 </vt:lpstr>
      <vt:lpstr>Filmoraにあるトランジション紹介 </vt:lpstr>
      <vt:lpstr>Filmoraにあるトランジション紹介 </vt:lpstr>
      <vt:lpstr>Filmoraにあるトランジション紹介 </vt:lpstr>
      <vt:lpstr>Filmoraにあるトランジション紹介 </vt:lpstr>
      <vt:lpstr>Filmoraにあるトランジション紹介 </vt:lpstr>
      <vt:lpstr>トランジションを試す時・消したい時</vt:lpstr>
      <vt:lpstr>実際にトランジションを入れてみよう</vt:lpstr>
      <vt:lpstr>Filmoraを立ち上げよう</vt:lpstr>
      <vt:lpstr>Filmoraを立ち上げよう</vt:lpstr>
      <vt:lpstr>実際にトランジションを入れてみよう</vt:lpstr>
      <vt:lpstr>実際にトランジションを入れてみよう</vt:lpstr>
      <vt:lpstr>実際にトランジションを入れてみよう</vt:lpstr>
      <vt:lpstr>実際にトランジションを入れてみよう</vt:lpstr>
      <vt:lpstr>実際にトランジションを入れてみよう</vt:lpstr>
      <vt:lpstr>動画を保存しよう</vt:lpstr>
      <vt:lpstr>動画を保存しよう</vt:lpstr>
      <vt:lpstr>トランジションを使って動画を作ってみよう</vt:lpstr>
      <vt:lpstr>トランジションを使って動画を作ってみよう</vt:lpstr>
      <vt:lpstr>トランジションを使って動画を作ってみよう</vt:lpstr>
      <vt:lpstr>トランジションを使って動画を作ってみよう</vt:lpstr>
      <vt:lpstr>トランジションを使って動画を作ってみよう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