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33"/>
  </p:notesMasterIdLst>
  <p:handoutMasterIdLst>
    <p:handoutMasterId r:id="rId34"/>
  </p:handoutMasterIdLst>
  <p:sldIdLst>
    <p:sldId id="256" r:id="rId5"/>
    <p:sldId id="310" r:id="rId6"/>
    <p:sldId id="259" r:id="rId7"/>
    <p:sldId id="352" r:id="rId8"/>
    <p:sldId id="354" r:id="rId9"/>
    <p:sldId id="355" r:id="rId10"/>
    <p:sldId id="356" r:id="rId11"/>
    <p:sldId id="357" r:id="rId12"/>
    <p:sldId id="465" r:id="rId13"/>
    <p:sldId id="358" r:id="rId14"/>
    <p:sldId id="359" r:id="rId15"/>
    <p:sldId id="360" r:id="rId16"/>
    <p:sldId id="371" r:id="rId17"/>
    <p:sldId id="361" r:id="rId18"/>
    <p:sldId id="362" r:id="rId19"/>
    <p:sldId id="363" r:id="rId20"/>
    <p:sldId id="364" r:id="rId21"/>
    <p:sldId id="365" r:id="rId22"/>
    <p:sldId id="366" r:id="rId23"/>
    <p:sldId id="367" r:id="rId24"/>
    <p:sldId id="368" r:id="rId25"/>
    <p:sldId id="369" r:id="rId26"/>
    <p:sldId id="370" r:id="rId27"/>
    <p:sldId id="373" r:id="rId28"/>
    <p:sldId id="372" r:id="rId29"/>
    <p:sldId id="375" r:id="rId30"/>
    <p:sldId id="374" r:id="rId31"/>
    <p:sldId id="335" r:id="rId32"/>
  </p:sldIdLst>
  <p:sldSz cx="9144000" cy="6858000" type="screen4x3"/>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C6FD"/>
    <a:srgbClr val="575E75"/>
    <a:srgbClr val="85D4E7"/>
    <a:srgbClr val="067F9C"/>
    <a:srgbClr val="79AE02"/>
    <a:srgbClr val="1DA9BF"/>
    <a:srgbClr val="014E52"/>
    <a:srgbClr val="0C596D"/>
    <a:srgbClr val="03556D"/>
    <a:srgbClr val="145C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99" autoAdjust="0"/>
    <p:restoredTop sz="94660"/>
  </p:normalViewPr>
  <p:slideViewPr>
    <p:cSldViewPr snapToGrid="0">
      <p:cViewPr varScale="1">
        <p:scale>
          <a:sx n="114" d="100"/>
          <a:sy n="114" d="100"/>
        </p:scale>
        <p:origin x="1650" y="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9" d="100"/>
          <a:sy n="89" d="100"/>
        </p:scale>
        <p:origin x="379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7D3AE85-3212-4814-8B87-FF7ABCA0BF92}" type="datetime1">
              <a:rPr lang="ja-JP" altLang="en-US" smtClean="0">
                <a:latin typeface="Meiryo UI" panose="020B0604030504040204" pitchFamily="50" charset="-128"/>
                <a:ea typeface="Meiryo UI" panose="020B0604030504040204" pitchFamily="50" charset="-128"/>
              </a:rPr>
              <a:t>2022/2/22</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E62C3C4-9460-4343-9283-24A378E2714B}"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5F08A2D6-1316-4A14-9673-025911DEF5CC}" type="datetime1">
              <a:rPr lang="ja-JP" altLang="en-US" smtClean="0"/>
              <a:t>2022/2/22</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F6DE8F2A-B3D4-43F2-B39B-CD77F64A1950}" type="slidenum">
              <a:rPr lang="en-US" altLang="ja-JP" smtClean="0"/>
              <a:pPr/>
              <a:t>‹#›</a:t>
            </a:fld>
            <a:endParaRPr lang="ja-JP" altLang="en-US"/>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a:t>
            </a:fld>
            <a:endParaRPr lang="ja-JP" altLang="en-US"/>
          </a:p>
        </p:txBody>
      </p:sp>
    </p:spTree>
    <p:extLst>
      <p:ext uri="{BB962C8B-B14F-4D97-AF65-F5344CB8AC3E}">
        <p14:creationId xmlns:p14="http://schemas.microsoft.com/office/powerpoint/2010/main" val="4108562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a:t>
            </a:fld>
            <a:endParaRPr lang="ja-JP" altLang="en-US"/>
          </a:p>
        </p:txBody>
      </p:sp>
    </p:spTree>
    <p:extLst>
      <p:ext uri="{BB962C8B-B14F-4D97-AF65-F5344CB8AC3E}">
        <p14:creationId xmlns:p14="http://schemas.microsoft.com/office/powerpoint/2010/main" val="2219182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8</a:t>
            </a:fld>
            <a:endParaRPr lang="ja-JP" altLang="en-US"/>
          </a:p>
        </p:txBody>
      </p:sp>
    </p:spTree>
    <p:extLst>
      <p:ext uri="{BB962C8B-B14F-4D97-AF65-F5344CB8AC3E}">
        <p14:creationId xmlns:p14="http://schemas.microsoft.com/office/powerpoint/2010/main" val="3712907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17</a:t>
            </a:fld>
            <a:endParaRPr lang="ja-JP" altLang="en-US"/>
          </a:p>
        </p:txBody>
      </p:sp>
    </p:spTree>
    <p:extLst>
      <p:ext uri="{BB962C8B-B14F-4D97-AF65-F5344CB8AC3E}">
        <p14:creationId xmlns:p14="http://schemas.microsoft.com/office/powerpoint/2010/main" val="315929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26</a:t>
            </a:fld>
            <a:endParaRPr lang="ja-JP" altLang="en-US"/>
          </a:p>
        </p:txBody>
      </p:sp>
    </p:spTree>
    <p:extLst>
      <p:ext uri="{BB962C8B-B14F-4D97-AF65-F5344CB8AC3E}">
        <p14:creationId xmlns:p14="http://schemas.microsoft.com/office/powerpoint/2010/main" val="2488380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9144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82321"/>
          </a:xfrm>
        </p:spPr>
        <p:txBody>
          <a:bodyPr vert="horz" lIns="91440" tIns="45720" rIns="91440" bIns="45720" rtlCol="0">
            <a:spAutoFit/>
          </a:bodyPr>
          <a:lstStyle>
            <a:lvl1pPr marL="0" indent="0">
              <a:buNone/>
              <a:defRPr lang="en-GB" sz="1350" baseline="0" dirty="0">
                <a:solidFill>
                  <a:schemeClr val="accent2">
                    <a:lumMod val="50000"/>
                  </a:schemeClr>
                </a:solidFill>
                <a:latin typeface="UD デジタル 教科書体 NP-R" panose="02020400000000000000" pitchFamily="18" charset="-128"/>
                <a:ea typeface="UD デジタル 教科書体 NP-R" panose="02020400000000000000" pitchFamily="18" charset="-128"/>
              </a:defRPr>
            </a:lvl1pPr>
          </a:lstStyle>
          <a:p>
            <a:pPr marL="171446" lvl="0" indent="-171446"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2 と画像">
    <p:spTree>
      <p:nvGrpSpPr>
        <p:cNvPr id="1" name=""/>
        <p:cNvGrpSpPr/>
        <p:nvPr/>
      </p:nvGrpSpPr>
      <p:grpSpPr>
        <a:xfrm>
          <a:off x="0" y="0"/>
          <a:ext cx="0" cy="0"/>
          <a:chOff x="0" y="0"/>
          <a:chExt cx="0" cy="0"/>
        </a:xfrm>
      </p:grpSpPr>
      <p:sp>
        <p:nvSpPr>
          <p:cNvPr id="5" name="図プレースホルダー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3" y="0"/>
            <a:ext cx="9143999" cy="39624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3"/>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長方形 3">
            <a:extLst>
              <a:ext uri="{FF2B5EF4-FFF2-40B4-BE49-F238E27FC236}">
                <a16:creationId xmlns:a16="http://schemas.microsoft.com/office/drawing/2014/main" id="{7B386286-CEE2-E94A-BBC0-0A3723EB14DE}"/>
              </a:ext>
            </a:extLst>
          </p:cNvPr>
          <p:cNvSpPr/>
          <p:nvPr userDrawn="1"/>
        </p:nvSpPr>
        <p:spPr>
          <a:xfrm>
            <a:off x="8256674" y="6220326"/>
            <a:ext cx="649705"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4B9EF11-1292-4338-8025-9F4410129735}"/>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3"/>
            <a:ext cx="9144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4515035"/>
            <a:ext cx="9144000" cy="234296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chemeClr val="accent3"/>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2">
    <p:spTree>
      <p:nvGrpSpPr>
        <p:cNvPr id="1" name=""/>
        <p:cNvGrpSpPr/>
        <p:nvPr/>
      </p:nvGrpSpPr>
      <p:grpSpPr>
        <a:xfrm>
          <a:off x="0" y="0"/>
          <a:ext cx="0" cy="0"/>
          <a:chOff x="0" y="0"/>
          <a:chExt cx="0" cy="0"/>
        </a:xfrm>
      </p:grpSpPr>
      <p:sp>
        <p:nvSpPr>
          <p:cNvPr id="7" name="図プレースホルダー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3" y="0"/>
            <a:ext cx="9143999"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solidFill>
                  <a:schemeClr val="tx1"/>
                </a:solidFill>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3860800"/>
            <a:ext cx="7249886" cy="1686720"/>
          </a:xfrm>
        </p:spPr>
        <p:txBody>
          <a:bodyPr rtlCol="0" anchor="b">
            <a:noAutofit/>
          </a:bodyPr>
          <a:lstStyle>
            <a:lvl1pPr>
              <a:defRPr sz="3600" spc="-113" baseline="0">
                <a:solidFill>
                  <a:schemeClr val="bg1"/>
                </a:solidFill>
                <a:ea typeface="Meiryo UI" panose="020B0604030504040204" pitchFamily="50" charset="-128"/>
              </a:defRPr>
            </a:lvl1pPr>
          </a:lstStyle>
          <a:p>
            <a:pPr rtl="0"/>
            <a:r>
              <a:rPr lang="ja-JP" altLang="en-US" noProof="0"/>
              <a:t>セクション ヘッダー </a:t>
            </a:r>
            <a:r>
              <a:rPr lang="en-US" altLang="ja-JP" noProof="0"/>
              <a:t>2</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5610175"/>
            <a:ext cx="7249886" cy="166199"/>
          </a:xfrm>
        </p:spPr>
        <p:txBody>
          <a:bodyPr tIns="0" bIns="0" rtlCol="0">
            <a:spAutoFit/>
          </a:bodyPr>
          <a:lstStyle>
            <a:lvl1pPr marL="0" indent="0">
              <a:buNone/>
              <a:defRPr sz="1200" baseline="0">
                <a:solidFill>
                  <a:schemeClr val="bg1"/>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8" name="長方形 7">
            <a:extLst>
              <a:ext uri="{FF2B5EF4-FFF2-40B4-BE49-F238E27FC236}">
                <a16:creationId xmlns:a16="http://schemas.microsoft.com/office/drawing/2014/main" id="{5B68A07C-35C9-40A7-8487-9EAD314C595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CE9143E8-1B27-4F08-9F20-BE30B14AC24E}"/>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845FF900-D87B-4A4B-8BA8-D7A372486CC1}"/>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0" name="コンテンツ プレースホルダー 2">
            <a:extLst>
              <a:ext uri="{FF2B5EF4-FFF2-40B4-BE49-F238E27FC236}">
                <a16:creationId xmlns:a16="http://schemas.microsoft.com/office/drawing/2014/main" id="{3B7F86AE-7774-0B40-8944-DF91C77B02F3}"/>
              </a:ext>
            </a:extLst>
          </p:cNvPr>
          <p:cNvSpPr>
            <a:spLocks noGrp="1"/>
          </p:cNvSpPr>
          <p:nvPr>
            <p:ph idx="1" hasCustomPrompt="1"/>
          </p:nvPr>
        </p:nvSpPr>
        <p:spPr>
          <a:xfrm>
            <a:off x="334739" y="1463040"/>
            <a:ext cx="6023201" cy="4770098"/>
          </a:xfrm>
        </p:spPr>
        <p:txBody>
          <a:bodyPr rtlCol="0">
            <a:noAutofit/>
          </a:bodyPr>
          <a:lstStyle>
            <a:lvl1pPr>
              <a:lnSpc>
                <a:spcPct val="200000"/>
              </a:lnSpc>
              <a:spcBef>
                <a:spcPts val="450"/>
              </a:spcBef>
              <a:spcAft>
                <a:spcPts val="900"/>
              </a:spcAft>
              <a:defRPr sz="2000" baseline="0">
                <a:solidFill>
                  <a:schemeClr val="tx1">
                    <a:lumMod val="75000"/>
                    <a:lumOff val="25000"/>
                  </a:schemeClr>
                </a:solidFill>
                <a:ea typeface="Meiryo UI" panose="020B0604030504040204" pitchFamily="50" charset="-128"/>
              </a:defRPr>
            </a:lvl1pPr>
            <a:lvl2pPr>
              <a:lnSpc>
                <a:spcPct val="200000"/>
              </a:lnSpc>
              <a:spcBef>
                <a:spcPts val="450"/>
              </a:spcBef>
              <a:spcAft>
                <a:spcPts val="900"/>
              </a:spcAft>
              <a:defRPr sz="2000" baseline="0">
                <a:solidFill>
                  <a:schemeClr val="tx1">
                    <a:lumMod val="75000"/>
                    <a:lumOff val="25000"/>
                  </a:schemeClr>
                </a:solidFill>
                <a:ea typeface="Meiryo UI" panose="020B0604030504040204" pitchFamily="50" charset="-128"/>
              </a:defRPr>
            </a:lvl2pPr>
            <a:lvl3pPr>
              <a:lnSpc>
                <a:spcPct val="200000"/>
              </a:lnSpc>
              <a:spcBef>
                <a:spcPts val="450"/>
              </a:spcBef>
              <a:spcAft>
                <a:spcPts val="900"/>
              </a:spcAft>
              <a:defRPr sz="160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2" name="フッター プレースホルダー 1">
            <a:extLst>
              <a:ext uri="{FF2B5EF4-FFF2-40B4-BE49-F238E27FC236}">
                <a16:creationId xmlns:a16="http://schemas.microsoft.com/office/drawing/2014/main" id="{CE0E0E20-F611-46E3-8C9D-5D39152C2286}"/>
              </a:ext>
            </a:extLst>
          </p:cNvPr>
          <p:cNvSpPr>
            <a:spLocks noGrp="1"/>
          </p:cNvSpPr>
          <p:nvPr>
            <p:ph type="ftr" sz="quarter" idx="10"/>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白">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72618346-1C0B-46DB-AAA6-71C865DE85FE}"/>
              </a:ext>
            </a:extLst>
          </p:cNvPr>
          <p:cNvSpPr>
            <a:spLocks noGrp="1"/>
          </p:cNvSpPr>
          <p:nvPr>
            <p:ph idx="1" hasCustomPrompt="1"/>
          </p:nvPr>
        </p:nvSpPr>
        <p:spPr>
          <a:xfrm>
            <a:off x="2692174" y="1323684"/>
            <a:ext cx="6023201" cy="4770098"/>
          </a:xfrm>
        </p:spPr>
        <p:txBody>
          <a:bodyPr rtlCol="0">
            <a:noAutofit/>
          </a:bodyPr>
          <a:lstStyle>
            <a:lvl1pPr>
              <a:lnSpc>
                <a:spcPct val="100000"/>
              </a:lnSpc>
              <a:spcBef>
                <a:spcPts val="450"/>
              </a:spcBef>
              <a:spcAft>
                <a:spcPts val="900"/>
              </a:spcAft>
              <a:defRPr sz="1600" baseline="0">
                <a:solidFill>
                  <a:schemeClr val="tx1">
                    <a:lumMod val="75000"/>
                    <a:lumOff val="25000"/>
                  </a:schemeClr>
                </a:solidFill>
                <a:ea typeface="Meiryo UI" panose="020B0604030504040204" pitchFamily="50" charset="-128"/>
              </a:defRPr>
            </a:lvl1pPr>
            <a:lvl2pPr>
              <a:lnSpc>
                <a:spcPct val="100000"/>
              </a:lnSpc>
              <a:spcBef>
                <a:spcPts val="450"/>
              </a:spcBef>
              <a:spcAft>
                <a:spcPts val="900"/>
              </a:spcAft>
              <a:defRPr sz="1200" baseline="0">
                <a:solidFill>
                  <a:schemeClr val="tx1">
                    <a:lumMod val="75000"/>
                    <a:lumOff val="25000"/>
                  </a:schemeClr>
                </a:solidFill>
                <a:ea typeface="Meiryo UI" panose="020B0604030504040204" pitchFamily="50" charset="-128"/>
              </a:defRPr>
            </a:lvl2pPr>
            <a:lvl3pPr>
              <a:lnSpc>
                <a:spcPct val="100000"/>
              </a:lnSpc>
              <a:spcBef>
                <a:spcPts val="450"/>
              </a:spcBef>
              <a:spcAft>
                <a:spcPts val="900"/>
              </a:spcAft>
              <a:defRPr sz="105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フッター プレースホルダー 5">
            <a:extLst>
              <a:ext uri="{FF2B5EF4-FFF2-40B4-BE49-F238E27FC236}">
                <a16:creationId xmlns:a16="http://schemas.microsoft.com/office/drawing/2014/main" id="{5CF34E29-AC3B-4EDA-9337-F256FB26B8E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05328109-BF43-024A-B25B-C69E4098CFDA}"/>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4" name="フッター プレースホルダー 5">
            <a:extLst>
              <a:ext uri="{FF2B5EF4-FFF2-40B4-BE49-F238E27FC236}">
                <a16:creationId xmlns:a16="http://schemas.microsoft.com/office/drawing/2014/main" id="{1956D662-20CE-48DA-B57A-26F7272F3E5D}"/>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較">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6" name="テキスト プレースホルダー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4829175" y="1463351"/>
            <a:ext cx="3886200" cy="487003"/>
          </a:xfrm>
        </p:spPr>
        <p:txBody>
          <a:bodyPr rtlCol="0" anchor="b">
            <a:normAutofit/>
          </a:bodyPr>
          <a:lstStyle>
            <a:lvl1pPr marL="0" indent="0">
              <a:buNone/>
              <a:defRPr sz="1200" b="1" baseline="0">
                <a:solidFill>
                  <a:schemeClr val="accent6"/>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18" name="コンテンツ プレースホルダー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4829176" y="2149311"/>
            <a:ext cx="3886201"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9" name="テキスト プレースホルダー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334738" y="1463351"/>
            <a:ext cx="3980090" cy="487003"/>
          </a:xfrm>
        </p:spPr>
        <p:txBody>
          <a:bodyPr rtlCol="0" anchor="b">
            <a:normAutofit/>
          </a:bodyPr>
          <a:lstStyle>
            <a:lvl1pPr marL="0" indent="0">
              <a:buNone/>
              <a:defRPr sz="1200" b="1" baseline="0">
                <a:solidFill>
                  <a:schemeClr val="accent3"/>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20" name="コンテンツ プレースホルダー 3">
            <a:extLst>
              <a:ext uri="{FF2B5EF4-FFF2-40B4-BE49-F238E27FC236}">
                <a16:creationId xmlns:a16="http://schemas.microsoft.com/office/drawing/2014/main" id="{BEA361C8-0231-48E8-965E-6BB6D606C9FC}"/>
              </a:ext>
            </a:extLst>
          </p:cNvPr>
          <p:cNvSpPr>
            <a:spLocks noGrp="1"/>
          </p:cNvSpPr>
          <p:nvPr>
            <p:ph sz="half" idx="2" hasCustomPrompt="1"/>
          </p:nvPr>
        </p:nvSpPr>
        <p:spPr>
          <a:xfrm>
            <a:off x="334737" y="2149311"/>
            <a:ext cx="3980092"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フッター プレースホルダー 5">
            <a:extLst>
              <a:ext uri="{FF2B5EF4-FFF2-40B4-BE49-F238E27FC236}">
                <a16:creationId xmlns:a16="http://schemas.microsoft.com/office/drawing/2014/main" id="{A912C864-FAEA-4D9B-92EB-89C0BCBBB94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比較の白の背景">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6" y="1509626"/>
            <a:ext cx="367529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5040085" y="1509626"/>
            <a:ext cx="3675290" cy="334508"/>
          </a:xfrm>
        </p:spPr>
        <p:txBody>
          <a:bodyPr rtlCol="0">
            <a:noAutofit/>
          </a:bodyPr>
          <a:lstStyle>
            <a:lvl1pPr marL="0" indent="0" algn="l">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6"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5040085"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E0FB9F81-CC7F-5244-95A6-279BE4B51AB1}"/>
              </a:ext>
            </a:extLst>
          </p:cNvPr>
          <p:cNvSpPr>
            <a:spLocks noGrp="1"/>
          </p:cNvSpPr>
          <p:nvPr>
            <p:ph type="title"/>
          </p:nvPr>
        </p:nvSpPr>
        <p:spPr>
          <a:xfrm>
            <a:off x="334735" y="562545"/>
            <a:ext cx="8380640" cy="466281"/>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5">
            <a:extLst>
              <a:ext uri="{FF2B5EF4-FFF2-40B4-BE49-F238E27FC236}">
                <a16:creationId xmlns:a16="http://schemas.microsoft.com/office/drawing/2014/main" id="{FB0FCFCB-76B7-4D89-A656-BB9E5DFB7A7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写真 + 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0" y="3802065"/>
            <a:ext cx="733806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0" y="4294303"/>
            <a:ext cx="7338060" cy="1737360"/>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5" name="長方形 14">
            <a:extLst>
              <a:ext uri="{FF2B5EF4-FFF2-40B4-BE49-F238E27FC236}">
                <a16:creationId xmlns:a16="http://schemas.microsoft.com/office/drawing/2014/main" id="{05951AB2-D568-4A7E-9408-FADC8BED4119}"/>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フッター プレースホルダー 5">
            <a:extLst>
              <a:ext uri="{FF2B5EF4-FFF2-40B4-BE49-F238E27FC236}">
                <a16:creationId xmlns:a16="http://schemas.microsoft.com/office/drawing/2014/main" id="{C3108621-4D6A-4686-836A-54E08952BAA7}"/>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 + 3 つのセクション">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2" y="3802065"/>
            <a:ext cx="2115571" cy="334508"/>
          </a:xfrm>
        </p:spPr>
        <p:txBody>
          <a:bodyPr rtlCol="0">
            <a:noAutofit/>
          </a:bodyPr>
          <a:lstStyle>
            <a:lvl1pPr marL="0" indent="0" algn="ctr">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3467272" y="3802065"/>
            <a:ext cx="2115571" cy="334508"/>
          </a:xfrm>
        </p:spPr>
        <p:txBody>
          <a:bodyPr rtlCol="0">
            <a:noAutofit/>
          </a:bodyPr>
          <a:lstStyle>
            <a:lvl1pPr marL="0" indent="0" algn="ctr">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1" name="テキスト プレースホルダー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6477002" y="3802065"/>
            <a:ext cx="2115571" cy="334508"/>
          </a:xfrm>
        </p:spPr>
        <p:txBody>
          <a:bodyPr rtlCol="0">
            <a:noAutofit/>
          </a:bodyPr>
          <a:lstStyle>
            <a:lvl1pPr marL="0" indent="0" algn="ctr">
              <a:buNone/>
              <a:defRPr sz="1200" b="1" baseline="0">
                <a:solidFill>
                  <a:schemeClr val="accent5">
                    <a:lumMod val="7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346727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4" name="テキスト プレースホルダー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647700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B9AD2AC4-32E8-BC46-848C-BEA37118CB63}"/>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フッター プレースホルダー 5">
            <a:extLst>
              <a:ext uri="{FF2B5EF4-FFF2-40B4-BE49-F238E27FC236}">
                <a16:creationId xmlns:a16="http://schemas.microsoft.com/office/drawing/2014/main" id="{CB1B2997-2B47-4693-A150-7B23575E572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ページの半分の写真 + テキスト">
    <p:spTree>
      <p:nvGrpSpPr>
        <p:cNvPr id="1" name=""/>
        <p:cNvGrpSpPr/>
        <p:nvPr/>
      </p:nvGrpSpPr>
      <p:grpSpPr>
        <a:xfrm>
          <a:off x="0" y="0"/>
          <a:ext cx="0" cy="0"/>
          <a:chOff x="0" y="0"/>
          <a:chExt cx="0" cy="0"/>
        </a:xfrm>
      </p:grpSpPr>
      <p:sp>
        <p:nvSpPr>
          <p:cNvPr id="11" name="図プレースホルダー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4724400" y="0"/>
            <a:ext cx="4419600"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8" y="618429"/>
            <a:ext cx="3878036" cy="840230"/>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7" y="2061165"/>
            <a:ext cx="3784147"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7" y="2708232"/>
            <a:ext cx="3784147"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1E6A75B6-7B4E-496F-A846-0FFBB6E1D164}"/>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スライド番号プレースホルダー 5">
            <a:extLst>
              <a:ext uri="{FF2B5EF4-FFF2-40B4-BE49-F238E27FC236}">
                <a16:creationId xmlns:a16="http://schemas.microsoft.com/office/drawing/2014/main" id="{7648ACB4-9C22-4636-800F-578055A5BC10}"/>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13" name="フッター プレースホルダー 5">
            <a:extLst>
              <a:ext uri="{FF2B5EF4-FFF2-40B4-BE49-F238E27FC236}">
                <a16:creationId xmlns:a16="http://schemas.microsoft.com/office/drawing/2014/main" id="{67E162F8-0D13-4C5A-A8F3-643DA6745FFC}"/>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フローチャート:ドキュメント 3">
            <a:extLst>
              <a:ext uri="{FF2B5EF4-FFF2-40B4-BE49-F238E27FC236}">
                <a16:creationId xmlns:a16="http://schemas.microsoft.com/office/drawing/2014/main" id="{D5C833BC-89A8-4D28-9D63-F45F14D694BF}"/>
              </a:ext>
            </a:extLst>
          </p:cNvPr>
          <p:cNvSpPr/>
          <p:nvPr userDrawn="1"/>
        </p:nvSpPr>
        <p:spPr>
          <a:xfrm flipH="1">
            <a:off x="92991" y="124955"/>
            <a:ext cx="8965061"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14" name="フローチャート:ドキュメント 3">
            <a:extLst>
              <a:ext uri="{FF2B5EF4-FFF2-40B4-BE49-F238E27FC236}">
                <a16:creationId xmlns:a16="http://schemas.microsoft.com/office/drawing/2014/main" id="{7F75D8AF-79DE-4E2B-A15F-8EC66948BC31}"/>
              </a:ext>
            </a:extLst>
          </p:cNvPr>
          <p:cNvSpPr/>
          <p:nvPr userDrawn="1"/>
        </p:nvSpPr>
        <p:spPr>
          <a:xfrm flipH="1" flipV="1">
            <a:off x="85945" y="4581497"/>
            <a:ext cx="8972111"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166199"/>
          </a:xfrm>
        </p:spPr>
        <p:txBody>
          <a:bodyPr tIns="0" bIns="0" rtlCol="0">
            <a:spAutoFit/>
          </a:bodyPr>
          <a:lstStyle>
            <a:lvl1pPr marL="0" indent="0">
              <a:buNone/>
              <a:defRPr sz="1200" baseline="0">
                <a:solidFill>
                  <a:schemeClr val="accent3"/>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80D3D7B7-CDD7-4664-B2D8-6F60FEAEAC45}"/>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E81145E-5F17-4CB6-9E17-ECF3BB38DE75}"/>
              </a:ext>
            </a:extLst>
          </p:cNvPr>
          <p:cNvSpPr txBox="1">
            <a:spLocks/>
          </p:cNvSpPr>
          <p:nvPr userDrawn="1"/>
        </p:nvSpPr>
        <p:spPr>
          <a:xfrm>
            <a:off x="8520012" y="6369055"/>
            <a:ext cx="251932" cy="365125"/>
          </a:xfrm>
          <a:prstGeom prst="rect">
            <a:avLst/>
          </a:prstGeom>
          <a:solidFill>
            <a:schemeClr val="bg1">
              <a:lumMod val="85000"/>
            </a:schemeClr>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tx1"/>
                </a:solidFill>
                <a:latin typeface="Meiryo UI" panose="020B0604030504040204" pitchFamily="50" charset="-128"/>
                <a:ea typeface="Meiryo UI" panose="020B0604030504040204" pitchFamily="50" charset="-128"/>
              </a:rPr>
              <a:pPr/>
              <a:t>‹#›</a:t>
            </a:fld>
            <a:endParaRPr lang="ja-JP" altLang="en-US" sz="750" b="1" baseline="0" noProof="0">
              <a:solidFill>
                <a:schemeClr val="tx1"/>
              </a:solidFill>
              <a:latin typeface="Meiryo UI" panose="020B0604030504040204" pitchFamily="50" charset="-128"/>
              <a:ea typeface="Meiryo UI" panose="020B0604030504040204" pitchFamily="50" charset="-128"/>
            </a:endParaRPr>
          </a:p>
        </p:txBody>
      </p:sp>
      <p:sp>
        <p:nvSpPr>
          <p:cNvPr id="10" name="フッター プレースホルダー 5">
            <a:extLst>
              <a:ext uri="{FF2B5EF4-FFF2-40B4-BE49-F238E27FC236}">
                <a16:creationId xmlns:a16="http://schemas.microsoft.com/office/drawing/2014/main" id="{02FFE477-4812-4DDF-88D3-E08DF8C46159}"/>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367219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つ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1" name="コンテンツ プレースホルダー 2">
            <a:extLst>
              <a:ext uri="{FF2B5EF4-FFF2-40B4-BE49-F238E27FC236}">
                <a16:creationId xmlns:a16="http://schemas.microsoft.com/office/drawing/2014/main" id="{758E3AAF-44AA-41E0-AE18-8B461598AD07}"/>
              </a:ext>
            </a:extLst>
          </p:cNvPr>
          <p:cNvSpPr>
            <a:spLocks noGrp="1"/>
          </p:cNvSpPr>
          <p:nvPr>
            <p:ph sz="half" idx="1" hasCustomPrompt="1"/>
          </p:nvPr>
        </p:nvSpPr>
        <p:spPr>
          <a:xfrm>
            <a:off x="334738" y="1825625"/>
            <a:ext cx="398009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コンテンツ プレースホルダー 3">
            <a:extLst>
              <a:ext uri="{FF2B5EF4-FFF2-40B4-BE49-F238E27FC236}">
                <a16:creationId xmlns:a16="http://schemas.microsoft.com/office/drawing/2014/main" id="{FC1B8B60-5429-4EF9-93D0-2CCCF562B916}"/>
              </a:ext>
            </a:extLst>
          </p:cNvPr>
          <p:cNvSpPr>
            <a:spLocks noGrp="1"/>
          </p:cNvSpPr>
          <p:nvPr>
            <p:ph sz="half" idx="2" hasCustomPrompt="1"/>
          </p:nvPr>
        </p:nvSpPr>
        <p:spPr>
          <a:xfrm>
            <a:off x="4829175" y="1825625"/>
            <a:ext cx="388620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3A066C30-FFF6-4264-A199-085A97DD58A6}"/>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694700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6" name="コンテンツ プレースホルダー 2">
            <a:extLst>
              <a:ext uri="{FF2B5EF4-FFF2-40B4-BE49-F238E27FC236}">
                <a16:creationId xmlns:a16="http://schemas.microsoft.com/office/drawing/2014/main" id="{B43535EE-90E2-422C-B7AC-4D346E8D6E04}"/>
              </a:ext>
            </a:extLst>
          </p:cNvPr>
          <p:cNvSpPr>
            <a:spLocks noGrp="1"/>
          </p:cNvSpPr>
          <p:nvPr>
            <p:ph idx="1" hasCustomPrompt="1"/>
          </p:nvPr>
        </p:nvSpPr>
        <p:spPr>
          <a:xfrm>
            <a:off x="3887391" y="500220"/>
            <a:ext cx="4629150" cy="5368773"/>
          </a:xfrm>
        </p:spPr>
        <p:txBody>
          <a:bodyPr rtlCol="0">
            <a:normAutofit/>
          </a:bodyPr>
          <a:lstStyle>
            <a:lvl1pPr>
              <a:defRPr sz="1800" baseline="0">
                <a:ea typeface="Meiryo UI" panose="020B0604030504040204" pitchFamily="50" charset="-128"/>
              </a:defRPr>
            </a:lvl1pPr>
            <a:lvl2pPr>
              <a:defRPr sz="1500" baseline="0">
                <a:ea typeface="Meiryo UI" panose="020B0604030504040204" pitchFamily="50" charset="-128"/>
              </a:defRPr>
            </a:lvl2pPr>
            <a:lvl3pPr>
              <a:defRPr sz="1350" baseline="0">
                <a:ea typeface="Meiryo UI" panose="020B0604030504040204" pitchFamily="50" charset="-128"/>
              </a:defRPr>
            </a:lvl3pPr>
            <a:lvl4pPr>
              <a:defRPr sz="1200" baseline="0">
                <a:ea typeface="Meiryo UI" panose="020B0604030504040204" pitchFamily="50" charset="-128"/>
              </a:defRPr>
            </a:lvl4pPr>
            <a:lvl5pPr>
              <a:defRPr sz="1200" baseline="0">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E1D69513-D412-42A6-939A-AB555FF5E36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4176424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キャプション付きの図">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1" name="図プレースホルダー 2">
            <a:extLst>
              <a:ext uri="{FF2B5EF4-FFF2-40B4-BE49-F238E27FC236}">
                <a16:creationId xmlns:a16="http://schemas.microsoft.com/office/drawing/2014/main" id="{131CB29F-0BE0-476F-B57A-7638E9BFAE76}"/>
              </a:ext>
            </a:extLst>
          </p:cNvPr>
          <p:cNvSpPr>
            <a:spLocks noGrp="1"/>
          </p:cNvSpPr>
          <p:nvPr>
            <p:ph type="pic" idx="1"/>
          </p:nvPr>
        </p:nvSpPr>
        <p:spPr>
          <a:xfrm>
            <a:off x="3887391" y="500220"/>
            <a:ext cx="4629150" cy="5368773"/>
          </a:xfrm>
        </p:spPr>
        <p:txBody>
          <a:bodyPr rtlCol="0"/>
          <a:lstStyle>
            <a:lvl1pPr marL="0" indent="0">
              <a:buNone/>
              <a:defRPr sz="2400" baseline="0">
                <a:ea typeface="Meiryo UI" panose="020B0604030504040204" pitchFamily="50" charset="-128"/>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rtl="0"/>
            <a:r>
              <a:rPr lang="ja-JP" altLang="en-US" noProof="0"/>
              <a:t>アイコンをクリックして図を追加</a:t>
            </a:r>
          </a:p>
        </p:txBody>
      </p:sp>
      <p:sp>
        <p:nvSpPr>
          <p:cNvPr id="10" name="フッター プレースホルダー 5">
            <a:extLst>
              <a:ext uri="{FF2B5EF4-FFF2-40B4-BE49-F238E27FC236}">
                <a16:creationId xmlns:a16="http://schemas.microsoft.com/office/drawing/2014/main" id="{2296EB70-37C1-42AB-A420-5FF72B86C0F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640996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5">
            <a:extLst>
              <a:ext uri="{FF2B5EF4-FFF2-40B4-BE49-F238E27FC236}">
                <a16:creationId xmlns:a16="http://schemas.microsoft.com/office/drawing/2014/main" id="{20273381-7E1B-4120-8736-F8FE9DE4B16F}"/>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33432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引用のスライド">
    <p:spTree>
      <p:nvGrpSpPr>
        <p:cNvPr id="1" name=""/>
        <p:cNvGrpSpPr/>
        <p:nvPr/>
      </p:nvGrpSpPr>
      <p:grpSpPr>
        <a:xfrm>
          <a:off x="0" y="0"/>
          <a:ext cx="0" cy="0"/>
          <a:chOff x="0" y="0"/>
          <a:chExt cx="0" cy="0"/>
        </a:xfrm>
      </p:grpSpPr>
      <p:sp>
        <p:nvSpPr>
          <p:cNvPr id="4" name="図プレースホルダー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90488" y="136528"/>
            <a:ext cx="8963025" cy="6584951"/>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7" name="テキスト プレースホルダー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190625" y="4104799"/>
            <a:ext cx="7524750" cy="1072088"/>
          </a:xfrm>
          <a:solidFill>
            <a:schemeClr val="tx1">
              <a:alpha val="68000"/>
            </a:schemeClr>
          </a:solidFill>
        </p:spPr>
        <p:txBody>
          <a:bodyPr lIns="274320" tIns="274320" rIns="274320" bIns="274320" rtlCol="0" anchor="ctr">
            <a:spAutoFit/>
          </a:bodyPr>
          <a:lstStyle>
            <a:lvl1pPr marL="0" indent="0">
              <a:lnSpc>
                <a:spcPct val="100000"/>
              </a:lnSpc>
              <a:buNone/>
              <a:defRPr sz="1350" b="0" baseline="0">
                <a:solidFill>
                  <a:schemeClr val="bg1"/>
                </a:solidFill>
                <a:ea typeface="Meiryo UI" panose="020B0604030504040204" pitchFamily="50" charset="-128"/>
              </a:defRPr>
            </a:lvl1pPr>
          </a:lstStyle>
          <a:p>
            <a:pPr lvl="0" rtl="0"/>
            <a:r>
              <a:rPr lang="ja-JP" altLang="en-US" noProof="0"/>
              <a:t>マスター テキストのスタイルを編集する</a:t>
            </a:r>
          </a:p>
          <a:p>
            <a:pPr lvl="0" rtl="0"/>
            <a:endParaRPr lang="ja-JP" altLang="en-US" noProof="0"/>
          </a:p>
        </p:txBody>
      </p:sp>
      <p:sp>
        <p:nvSpPr>
          <p:cNvPr id="8" name="テキスト プレースホルダー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252414" y="3269343"/>
            <a:ext cx="866525" cy="2001317"/>
          </a:xfrm>
          <a:noFill/>
        </p:spPr>
        <p:txBody>
          <a:bodyPr wrap="square" lIns="182880" tIns="182880" rIns="182880" bIns="91440" rtlCol="0">
            <a:spAutoFit/>
          </a:bodyPr>
          <a:lstStyle>
            <a:lvl1pPr marL="0" indent="0">
              <a:buNone/>
              <a:defRPr sz="12450" b="1" baseline="0">
                <a:solidFill>
                  <a:schemeClr val="bg1"/>
                </a:solidFill>
                <a:latin typeface="Meiryo UI" panose="020B0604030504040204" pitchFamily="50" charset="-128"/>
                <a:ea typeface="Meiryo UI" panose="020B0604030504040204" pitchFamily="50" charset="-128"/>
                <a:cs typeface="Arial" panose="020B0604020202020204" pitchFamily="34" charset="0"/>
              </a:defRPr>
            </a:lvl1pPr>
          </a:lstStyle>
          <a:p>
            <a:pPr lvl="0" rtl="0"/>
            <a:r>
              <a:rPr lang="ja-JP" altLang="en-US" noProof="0"/>
              <a:t>“</a:t>
            </a:r>
          </a:p>
        </p:txBody>
      </p:sp>
      <p:sp>
        <p:nvSpPr>
          <p:cNvPr id="9" name="フレーム 8">
            <a:extLst>
              <a:ext uri="{FF2B5EF4-FFF2-40B4-BE49-F238E27FC236}">
                <a16:creationId xmlns:a16="http://schemas.microsoft.com/office/drawing/2014/main" id="{0283712C-6C33-4303-985C-6493AAFAF40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長方形 9">
            <a:extLst>
              <a:ext uri="{FF2B5EF4-FFF2-40B4-BE49-F238E27FC236}">
                <a16:creationId xmlns:a16="http://schemas.microsoft.com/office/drawing/2014/main" id="{5793B617-BDEC-4471-BF16-3ADF8D92DD69}"/>
              </a:ext>
            </a:extLst>
          </p:cNvPr>
          <p:cNvSpPr/>
          <p:nvPr userDrawn="1"/>
        </p:nvSpPr>
        <p:spPr>
          <a:xfrm>
            <a:off x="8520012" y="6369050"/>
            <a:ext cx="251932"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1" name="スライド番号プレースホルダー 5">
            <a:extLst>
              <a:ext uri="{FF2B5EF4-FFF2-40B4-BE49-F238E27FC236}">
                <a16:creationId xmlns:a16="http://schemas.microsoft.com/office/drawing/2014/main" id="{33D238BD-C38B-4BEB-92A5-657AAB9C5351}"/>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50E81040-AE93-4763-96F3-062F0F2D8F14}"/>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2" name="フッター プレースホルダー 5">
            <a:extLst>
              <a:ext uri="{FF2B5EF4-FFF2-40B4-BE49-F238E27FC236}">
                <a16:creationId xmlns:a16="http://schemas.microsoft.com/office/drawing/2014/main" id="{2A6C1EB5-C8C9-45BE-A0BB-15EC3289D3AB}"/>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70143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9144000" cy="6858000"/>
          </a:xfrm>
          <a:solidFill>
            <a:srgbClr val="85D4E7"/>
          </a:solidFill>
        </p:spPr>
        <p:txBody>
          <a:bodyPr vert="horz" wrap="square" lIns="91440" tIns="45720" rIns="91440" bIns="45720" rtlCol="0" anchor="ctr" anchorCtr="1">
            <a:noAutofit/>
          </a:bodyPr>
          <a:lstStyle>
            <a:lvl1pPr marL="0" indent="0">
              <a:buNone/>
              <a:defRPr lang="en-GB" sz="1350" baseline="0"/>
            </a:lvl1pPr>
          </a:lstStyle>
          <a:p>
            <a:pPr marL="171446" lvl="0" indent="-171446"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4" y="4596754"/>
            <a:ext cx="8095308" cy="1006429"/>
          </a:xfrm>
        </p:spPr>
        <p:txBody>
          <a:bodyPr vert="horz" wrap="square" lIns="91440" tIns="45720" rIns="91440" bIns="45720" rtlCol="0" anchor="b">
            <a:spAutoFit/>
          </a:bodyPr>
          <a:lstStyle>
            <a:lvl1pPr algn="ctr">
              <a:defRPr lang="en-GB" sz="3300" b="1" spc="-113"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E1B3994-EC85-4CEE-B849-7AE33810F50A}"/>
              </a:ext>
            </a:extLst>
          </p:cNvPr>
          <p:cNvSpPr>
            <a:spLocks noGrp="1"/>
          </p:cNvSpPr>
          <p:nvPr>
            <p:ph type="title"/>
          </p:nvPr>
        </p:nvSpPr>
        <p:spPr>
          <a:xfrm>
            <a:off x="334735" y="562545"/>
            <a:ext cx="8380640" cy="466281"/>
          </a:xfrm>
          <a:prstGeom prst="rect">
            <a:avLst/>
          </a:prstGeom>
        </p:spPr>
        <p:txBody>
          <a:bodyPr vert="horz" wrap="square" lIns="91440" tIns="45720" rIns="91440" bIns="45720" rtlCol="0" anchor="ctr">
            <a:spAutoFit/>
          </a:bodyPr>
          <a:lstStyle/>
          <a:p>
            <a:pPr lvl="0"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E88709A-CA63-4EAC-968C-8873D088E691}"/>
              </a:ext>
            </a:extLst>
          </p:cNvPr>
          <p:cNvSpPr>
            <a:spLocks noGrp="1"/>
          </p:cNvSpPr>
          <p:nvPr>
            <p:ph type="body" idx="1"/>
          </p:nvPr>
        </p:nvSpPr>
        <p:spPr>
          <a:xfrm>
            <a:off x="334735" y="1253331"/>
            <a:ext cx="8380640" cy="4770098"/>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BBA3C17-8AAC-4933-A7DA-CD7D3F840BEB}"/>
              </a:ext>
            </a:extLst>
          </p:cNvPr>
          <p:cNvSpPr>
            <a:spLocks noGrp="1"/>
          </p:cNvSpPr>
          <p:nvPr>
            <p:ph type="ftr" sz="quarter" idx="3"/>
          </p:nvPr>
        </p:nvSpPr>
        <p:spPr>
          <a:xfrm>
            <a:off x="334736" y="6356355"/>
            <a:ext cx="3086100" cy="365125"/>
          </a:xfrm>
          <a:prstGeom prst="rect">
            <a:avLst/>
          </a:prstGeom>
        </p:spPr>
        <p:txBody>
          <a:bodyPr vert="horz" lIns="91440" tIns="45720" rIns="91440" bIns="45720" rtlCol="0" anchor="ctr"/>
          <a:lstStyle>
            <a:lvl1pPr algn="l">
              <a:defRPr sz="900" baseline="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dirty="0"/>
          </a:p>
        </p:txBody>
      </p:sp>
      <p:sp>
        <p:nvSpPr>
          <p:cNvPr id="7" name="長方形 6">
            <a:extLst>
              <a:ext uri="{FF2B5EF4-FFF2-40B4-BE49-F238E27FC236}">
                <a16:creationId xmlns:a16="http://schemas.microsoft.com/office/drawing/2014/main" id="{72B1D122-60D0-8B4D-896A-2A770C0B6343}"/>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スライド番号プレースホルダー 5">
            <a:extLst>
              <a:ext uri="{FF2B5EF4-FFF2-40B4-BE49-F238E27FC236}">
                <a16:creationId xmlns:a16="http://schemas.microsoft.com/office/drawing/2014/main" id="{6B5B9FA1-1805-A944-AC99-868579EBA1AD}"/>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2" r:id="rId14"/>
    <p:sldLayoutId id="2147483673" r:id="rId15"/>
    <p:sldLayoutId id="2147483675" r:id="rId16"/>
    <p:sldLayoutId id="2147483676" r:id="rId17"/>
    <p:sldLayoutId id="2147483665" r:id="rId18"/>
    <p:sldLayoutId id="2147483669" r:id="rId19"/>
    <p:sldLayoutId id="2147483670" r:id="rId20"/>
  </p:sldLayoutIdLst>
  <p:hf sldNum="0" hdr="0" ftr="0" dt="0"/>
  <p:txStyles>
    <p:titleStyle>
      <a:lvl1pPr algn="l" defTabSz="685783" rtl="0" eaLnBrk="1" latinLnBrk="0" hangingPunct="1">
        <a:lnSpc>
          <a:spcPct val="90000"/>
        </a:lnSpc>
        <a:spcBef>
          <a:spcPct val="0"/>
        </a:spcBef>
        <a:buNone/>
        <a:defRPr kumimoji="1" lang="en-GB" sz="2700" b="1" kern="1200" spc="-45" baseline="0" dirty="0">
          <a:solidFill>
            <a:schemeClr val="tx1"/>
          </a:solidFill>
          <a:latin typeface="Meiryo UI" panose="020B0604030504040204" pitchFamily="50" charset="-128"/>
          <a:ea typeface="Meiryo UI" panose="020B0604030504040204" pitchFamily="50" charset="-128"/>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kumimoji="1" sz="2100" b="0" kern="1200" baseline="0">
          <a:solidFill>
            <a:schemeClr val="tx1"/>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kumimoji="1" sz="1800" b="0" kern="1200" baseline="0">
          <a:solidFill>
            <a:schemeClr val="tx1"/>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kumimoji="1" sz="1500" b="0" kern="1200" baseline="0">
          <a:solidFill>
            <a:schemeClr val="tx1"/>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83" rtl="0" eaLnBrk="1" latinLnBrk="0" hangingPunct="1">
        <a:defRPr kumimoji="1" sz="1350" kern="1200">
          <a:solidFill>
            <a:schemeClr val="tx1"/>
          </a:solidFill>
          <a:latin typeface="+mn-lt"/>
          <a:ea typeface="+mn-ea"/>
          <a:cs typeface="+mn-cs"/>
        </a:defRPr>
      </a:lvl1pPr>
      <a:lvl2pPr marL="342892" algn="l" defTabSz="685783" rtl="0" eaLnBrk="1" latinLnBrk="0" hangingPunct="1">
        <a:defRPr kumimoji="1" sz="1350" kern="1200">
          <a:solidFill>
            <a:schemeClr val="tx1"/>
          </a:solidFill>
          <a:latin typeface="+mn-lt"/>
          <a:ea typeface="+mn-ea"/>
          <a:cs typeface="+mn-cs"/>
        </a:defRPr>
      </a:lvl2pPr>
      <a:lvl3pPr marL="685783" algn="l" defTabSz="685783" rtl="0" eaLnBrk="1" latinLnBrk="0" hangingPunct="1">
        <a:defRPr kumimoji="1" sz="1350" kern="1200">
          <a:solidFill>
            <a:schemeClr val="tx1"/>
          </a:solidFill>
          <a:latin typeface="+mn-lt"/>
          <a:ea typeface="+mn-ea"/>
          <a:cs typeface="+mn-cs"/>
        </a:defRPr>
      </a:lvl3pPr>
      <a:lvl4pPr marL="1028675" algn="l" defTabSz="685783" rtl="0" eaLnBrk="1" latinLnBrk="0" hangingPunct="1">
        <a:defRPr kumimoji="1" sz="1350" kern="1200">
          <a:solidFill>
            <a:schemeClr val="tx1"/>
          </a:solidFill>
          <a:latin typeface="+mn-lt"/>
          <a:ea typeface="+mn-ea"/>
          <a:cs typeface="+mn-cs"/>
        </a:defRPr>
      </a:lvl4pPr>
      <a:lvl5pPr marL="1371566" algn="l" defTabSz="685783" rtl="0" eaLnBrk="1" latinLnBrk="0" hangingPunct="1">
        <a:defRPr kumimoji="1" sz="1350" kern="1200">
          <a:solidFill>
            <a:schemeClr val="tx1"/>
          </a:solidFill>
          <a:latin typeface="+mn-lt"/>
          <a:ea typeface="+mn-ea"/>
          <a:cs typeface="+mn-cs"/>
        </a:defRPr>
      </a:lvl5pPr>
      <a:lvl6pPr marL="1714457" algn="l" defTabSz="685783" rtl="0" eaLnBrk="1" latinLnBrk="0" hangingPunct="1">
        <a:defRPr kumimoji="1" sz="1350" kern="1200">
          <a:solidFill>
            <a:schemeClr val="tx1"/>
          </a:solidFill>
          <a:latin typeface="+mn-lt"/>
          <a:ea typeface="+mn-ea"/>
          <a:cs typeface="+mn-cs"/>
        </a:defRPr>
      </a:lvl6pPr>
      <a:lvl7pPr marL="2057348" algn="l" defTabSz="685783" rtl="0" eaLnBrk="1" latinLnBrk="0" hangingPunct="1">
        <a:defRPr kumimoji="1" sz="1350" kern="1200">
          <a:solidFill>
            <a:schemeClr val="tx1"/>
          </a:solidFill>
          <a:latin typeface="+mn-lt"/>
          <a:ea typeface="+mn-ea"/>
          <a:cs typeface="+mn-cs"/>
        </a:defRPr>
      </a:lvl7pPr>
      <a:lvl8pPr marL="2400240" algn="l" defTabSz="685783" rtl="0" eaLnBrk="1" latinLnBrk="0" hangingPunct="1">
        <a:defRPr kumimoji="1" sz="1350" kern="1200">
          <a:solidFill>
            <a:schemeClr val="tx1"/>
          </a:solidFill>
          <a:latin typeface="+mn-lt"/>
          <a:ea typeface="+mn-ea"/>
          <a:cs typeface="+mn-cs"/>
        </a:defRPr>
      </a:lvl8pPr>
      <a:lvl9pPr marL="2743132" algn="l" defTabSz="685783"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70" userDrawn="1">
          <p15:clr>
            <a:srgbClr val="F26B43"/>
          </p15:clr>
        </p15:guide>
        <p15:guide id="4" pos="549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521153" y="5053805"/>
            <a:ext cx="7955280" cy="549381"/>
          </a:xfrm>
        </p:spPr>
        <p:txBody>
          <a:bodyPr rtlCol="0"/>
          <a:lstStyle/>
          <a:p>
            <a:r>
              <a:rPr lang="ja-JP" altLang="en-US"/>
              <a:t>基礎第</a:t>
            </a:r>
            <a:r>
              <a:rPr lang="en-US" altLang="ja-JP" dirty="0"/>
              <a:t>3</a:t>
            </a:r>
            <a:r>
              <a:rPr lang="ja-JP" altLang="en-US" dirty="0"/>
              <a:t>回　動画を</a:t>
            </a:r>
            <a:r>
              <a:rPr lang="ja-JP" altLang="en-US"/>
              <a:t>カットする・繋げる</a:t>
            </a:r>
            <a:endParaRPr lang="ja-JP" altLang="en-US" dirty="0"/>
          </a:p>
        </p:txBody>
      </p:sp>
      <p:pic>
        <p:nvPicPr>
          <p:cNvPr id="43" name="図プレースホルダー 42">
            <a:extLst>
              <a:ext uri="{FF2B5EF4-FFF2-40B4-BE49-F238E27FC236}">
                <a16:creationId xmlns:a16="http://schemas.microsoft.com/office/drawing/2014/main" id="{A9682006-8B49-4EE9-8BCF-99C55DAE9756}"/>
              </a:ext>
            </a:extLst>
          </p:cNvPr>
          <p:cNvPicPr>
            <a:picLocks noGrp="1" noChangeAspect="1"/>
          </p:cNvPicPr>
          <p:nvPr>
            <p:ph type="pic" sz="quarter" idx="10"/>
          </p:nvPr>
        </p:nvPicPr>
        <p:blipFill rotWithShape="1">
          <a:blip r:embed="rId3"/>
          <a:srcRect t="13291" b="17185"/>
          <a:stretch/>
        </p:blipFill>
        <p:spPr>
          <a:xfrm>
            <a:off x="-5398" y="0"/>
            <a:ext cx="9149398" cy="4500000"/>
          </a:xfrm>
        </p:spPr>
      </p:pic>
      <p:sp>
        <p:nvSpPr>
          <p:cNvPr id="24" name="テキスト ボックス 23">
            <a:extLst>
              <a:ext uri="{FF2B5EF4-FFF2-40B4-BE49-F238E27FC236}">
                <a16:creationId xmlns:a16="http://schemas.microsoft.com/office/drawing/2014/main" id="{6A8515CD-2A35-40FF-B24A-F02209ED0147}"/>
              </a:ext>
            </a:extLst>
          </p:cNvPr>
          <p:cNvSpPr txBox="1"/>
          <p:nvPr/>
        </p:nvSpPr>
        <p:spPr>
          <a:xfrm>
            <a:off x="2068532" y="4841821"/>
            <a:ext cx="532663" cy="307777"/>
          </a:xfrm>
          <a:prstGeom prst="rect">
            <a:avLst/>
          </a:prstGeom>
          <a:noFill/>
        </p:spPr>
        <p:txBody>
          <a:bodyPr wrap="square" rtlCol="0">
            <a:spAutoFit/>
          </a:bodyPr>
          <a:lstStyle/>
          <a:p>
            <a:pPr algn="dist"/>
            <a:r>
              <a:rPr kumimoji="1" lang="ja-JP" altLang="en-US" sz="1400" b="1" dirty="0">
                <a:solidFill>
                  <a:schemeClr val="tx2"/>
                </a:solidFill>
                <a:latin typeface="Meiryo UI" panose="020B0604030504040204" pitchFamily="50" charset="-128"/>
                <a:ea typeface="Meiryo UI" panose="020B0604030504040204" pitchFamily="50" charset="-128"/>
              </a:rPr>
              <a:t>かい</a:t>
            </a:r>
          </a:p>
        </p:txBody>
      </p:sp>
      <p:sp>
        <p:nvSpPr>
          <p:cNvPr id="25" name="テキスト ボックス 24">
            <a:extLst>
              <a:ext uri="{FF2B5EF4-FFF2-40B4-BE49-F238E27FC236}">
                <a16:creationId xmlns:a16="http://schemas.microsoft.com/office/drawing/2014/main" id="{235A6DF9-F4E2-47CA-B132-AEFEEAD12FAE}"/>
              </a:ext>
            </a:extLst>
          </p:cNvPr>
          <p:cNvSpPr txBox="1"/>
          <p:nvPr/>
        </p:nvSpPr>
        <p:spPr>
          <a:xfrm>
            <a:off x="2601195" y="4841821"/>
            <a:ext cx="1020479" cy="307777"/>
          </a:xfrm>
          <a:prstGeom prst="rect">
            <a:avLst/>
          </a:prstGeom>
          <a:noFill/>
        </p:spPr>
        <p:txBody>
          <a:bodyPr wrap="square" rtlCol="0">
            <a:spAutoFit/>
          </a:bodyPr>
          <a:lstStyle/>
          <a:p>
            <a:r>
              <a:rPr kumimoji="1" lang="ja-JP" altLang="en-US" sz="1400" b="1">
                <a:solidFill>
                  <a:schemeClr val="tx2"/>
                </a:solidFill>
                <a:latin typeface="Meiryo UI" panose="020B0604030504040204" pitchFamily="50" charset="-128"/>
                <a:ea typeface="Meiryo UI" panose="020B0604030504040204" pitchFamily="50" charset="-128"/>
              </a:rPr>
              <a:t>　　　どうが　　　　　　　　　　　　　　　　　　　</a:t>
            </a:r>
            <a:endParaRPr kumimoji="1" lang="ja-JP" altLang="en-US" sz="1400" b="1" dirty="0">
              <a:solidFill>
                <a:schemeClr val="tx2"/>
              </a:solidFill>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19CE86C5-EE60-2143-BAD2-C608135A6F8D}"/>
              </a:ext>
            </a:extLst>
          </p:cNvPr>
          <p:cNvPicPr>
            <a:picLocks noChangeAspect="1"/>
          </p:cNvPicPr>
          <p:nvPr/>
        </p:nvPicPr>
        <p:blipFill>
          <a:blip r:embed="rId4"/>
          <a:stretch>
            <a:fillRect/>
          </a:stretch>
        </p:blipFill>
        <p:spPr>
          <a:xfrm>
            <a:off x="46597" y="145588"/>
            <a:ext cx="2938853" cy="664518"/>
          </a:xfrm>
          <a:prstGeom prst="rect">
            <a:avLst/>
          </a:prstGeom>
        </p:spPr>
      </p:pic>
      <p:sp>
        <p:nvSpPr>
          <p:cNvPr id="9" name="テキスト ボックス 8">
            <a:extLst>
              <a:ext uri="{FF2B5EF4-FFF2-40B4-BE49-F238E27FC236}">
                <a16:creationId xmlns:a16="http://schemas.microsoft.com/office/drawing/2014/main" id="{982DFB1E-D685-274B-985E-8E838470B249}"/>
              </a:ext>
            </a:extLst>
          </p:cNvPr>
          <p:cNvSpPr txBox="1"/>
          <p:nvPr/>
        </p:nvSpPr>
        <p:spPr>
          <a:xfrm>
            <a:off x="5700210" y="4626378"/>
            <a:ext cx="1910541" cy="523220"/>
          </a:xfrm>
          <a:prstGeom prst="rect">
            <a:avLst/>
          </a:prstGeom>
          <a:noFill/>
        </p:spPr>
        <p:txBody>
          <a:bodyPr wrap="square" rtlCol="0">
            <a:spAutoFit/>
          </a:bodyPr>
          <a:lstStyle/>
          <a:p>
            <a:r>
              <a:rPr kumimoji="1" lang="ja-JP" altLang="en-US" sz="1400" b="1">
                <a:solidFill>
                  <a:schemeClr val="tx2"/>
                </a:solidFill>
                <a:latin typeface="Meiryo UI" panose="020B0604030504040204" pitchFamily="50" charset="-128"/>
                <a:ea typeface="Meiryo UI" panose="020B0604030504040204" pitchFamily="50" charset="-128"/>
              </a:rPr>
              <a:t>　　　　　　　　　　　　　　　　　　　つな</a:t>
            </a:r>
            <a:endParaRPr kumimoji="1" lang="ja-JP" altLang="en-US" sz="1400" b="1" dirty="0">
              <a:solidFill>
                <a:schemeClr val="tx2"/>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26FA7DB7-C920-D449-9E1F-C45EAB93F92D}"/>
              </a:ext>
            </a:extLst>
          </p:cNvPr>
          <p:cNvSpPr txBox="1"/>
          <p:nvPr/>
        </p:nvSpPr>
        <p:spPr>
          <a:xfrm>
            <a:off x="816695" y="4841821"/>
            <a:ext cx="956296" cy="307777"/>
          </a:xfrm>
          <a:prstGeom prst="rect">
            <a:avLst/>
          </a:prstGeom>
          <a:noFill/>
        </p:spPr>
        <p:txBody>
          <a:bodyPr wrap="square" rtlCol="0">
            <a:spAutoFit/>
          </a:bodyPr>
          <a:lstStyle/>
          <a:p>
            <a:pPr algn="dist"/>
            <a:r>
              <a:rPr kumimoji="1" lang="ja-JP" altLang="en-US" sz="1400" b="1">
                <a:solidFill>
                  <a:schemeClr val="tx2"/>
                </a:solidFill>
                <a:latin typeface="Meiryo UI" panose="020B0604030504040204" pitchFamily="50" charset="-128"/>
                <a:ea typeface="Meiryo UI" panose="020B0604030504040204" pitchFamily="50" charset="-128"/>
              </a:rPr>
              <a:t>きそだい</a:t>
            </a:r>
            <a:endParaRPr kumimoji="1" lang="ja-JP" altLang="en-US" sz="1400" b="1" dirty="0">
              <a:solidFill>
                <a:schemeClr val="tx2"/>
              </a:solidFill>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39B7A01C-9662-4A23-B022-4D691A712CFC}"/>
              </a:ext>
            </a:extLst>
          </p:cNvPr>
          <p:cNvPicPr>
            <a:picLocks noChangeAspect="1"/>
          </p:cNvPicPr>
          <p:nvPr/>
        </p:nvPicPr>
        <p:blipFill>
          <a:blip r:embed="rId5"/>
          <a:stretch>
            <a:fillRect/>
          </a:stretch>
        </p:blipFill>
        <p:spPr>
          <a:xfrm>
            <a:off x="167210" y="1192141"/>
            <a:ext cx="5532980" cy="1475461"/>
          </a:xfrm>
          <a:prstGeom prst="rect">
            <a:avLst/>
          </a:prstGeom>
        </p:spPr>
      </p:pic>
    </p:spTree>
    <p:extLst>
      <p:ext uri="{BB962C8B-B14F-4D97-AF65-F5344CB8AC3E}">
        <p14:creationId xmlns:p14="http://schemas.microsoft.com/office/powerpoint/2010/main" val="383075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p:txBody>
          <a:bodyPr/>
          <a:lstStyle/>
          <a:p>
            <a:r>
              <a:rPr lang="ja-JP" altLang="en-US" dirty="0"/>
              <a:t>目次</a:t>
            </a:r>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334739" y="1463040"/>
            <a:ext cx="6023201" cy="4103331"/>
          </a:xfrm>
        </p:spPr>
        <p:txBody>
          <a:bodyPr/>
          <a:lstStyle/>
          <a:p>
            <a:r>
              <a:rPr lang="ja-JP" altLang="en-US" dirty="0"/>
              <a:t>動画編集に必要なもの</a:t>
            </a:r>
          </a:p>
          <a:p>
            <a:r>
              <a:rPr lang="ja-JP" altLang="en-US" dirty="0"/>
              <a:t>「カット」と「繋げる」とは？</a:t>
            </a:r>
          </a:p>
          <a:p>
            <a:r>
              <a:rPr lang="ja-JP" altLang="en-US" dirty="0"/>
              <a:t>カットの方法</a:t>
            </a:r>
          </a:p>
          <a:p>
            <a:r>
              <a:rPr lang="ja-JP" altLang="en-US" dirty="0"/>
              <a:t>繋げる方法と、動画の入れ替え</a:t>
            </a:r>
            <a:endParaRPr lang="en-US" altLang="ja-JP" dirty="0"/>
          </a:p>
          <a:p>
            <a:r>
              <a:rPr lang="ja-JP" altLang="en-US" dirty="0"/>
              <a:t>実際に動画を作ってみる</a:t>
            </a:r>
          </a:p>
          <a:p>
            <a:endParaRPr lang="ja-JP" altLang="en-US" dirty="0"/>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419747" y="334841"/>
            <a:ext cx="692459"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もくじ</a:t>
            </a:r>
          </a:p>
        </p:txBody>
      </p:sp>
      <p:sp>
        <p:nvSpPr>
          <p:cNvPr id="2" name="正方形/長方形 1">
            <a:extLst>
              <a:ext uri="{FF2B5EF4-FFF2-40B4-BE49-F238E27FC236}">
                <a16:creationId xmlns:a16="http://schemas.microsoft.com/office/drawing/2014/main" id="{054FB45F-C426-E94C-8B16-184962B081C3}"/>
              </a:ext>
            </a:extLst>
          </p:cNvPr>
          <p:cNvSpPr/>
          <p:nvPr/>
        </p:nvSpPr>
        <p:spPr>
          <a:xfrm>
            <a:off x="493883" y="1256530"/>
            <a:ext cx="3108543" cy="5251822"/>
          </a:xfrm>
          <a:prstGeom prst="rect">
            <a:avLst/>
          </a:prstGeom>
        </p:spPr>
        <p:txBody>
          <a:bodyPr wrap="none">
            <a:spAutoFit/>
          </a:bodyPr>
          <a:lstStyle/>
          <a:p>
            <a:pPr>
              <a:lnSpc>
                <a:spcPct val="300000"/>
              </a:lnSpc>
              <a:spcBef>
                <a:spcPts val="1800"/>
              </a:spcBef>
            </a:pPr>
            <a:r>
              <a:rPr lang="ja-JP" altLang="en-US" sz="1200" dirty="0">
                <a:effectLst/>
                <a:latin typeface="+mj-ea"/>
                <a:ea typeface="+mj-ea"/>
              </a:rPr>
              <a:t>どうがへんしゅう　ひつよう</a:t>
            </a:r>
            <a:endParaRPr lang="en-US" altLang="ja-JP" sz="1200" dirty="0">
              <a:effectLst/>
              <a:latin typeface="+mj-ea"/>
              <a:ea typeface="+mj-ea"/>
            </a:endParaRPr>
          </a:p>
          <a:p>
            <a:pPr>
              <a:lnSpc>
                <a:spcPct val="300000"/>
              </a:lnSpc>
              <a:spcBef>
                <a:spcPts val="1800"/>
              </a:spcBef>
            </a:pPr>
            <a:r>
              <a:rPr lang="ja-JP" altLang="en-US" sz="1200" dirty="0">
                <a:effectLst/>
                <a:latin typeface="+mj-ea"/>
                <a:ea typeface="+mj-ea"/>
              </a:rPr>
              <a:t>　　　　　　　つな</a:t>
            </a:r>
            <a:endParaRPr lang="en-US" altLang="ja-JP" sz="1200" dirty="0">
              <a:effectLst/>
              <a:latin typeface="+mj-ea"/>
              <a:ea typeface="+mj-ea"/>
            </a:endParaRPr>
          </a:p>
          <a:p>
            <a:pPr>
              <a:lnSpc>
                <a:spcPct val="300000"/>
              </a:lnSpc>
              <a:spcBef>
                <a:spcPts val="1800"/>
              </a:spcBef>
            </a:pPr>
            <a:r>
              <a:rPr lang="ja-JP" altLang="en-US" sz="1200" dirty="0">
                <a:latin typeface="+mj-ea"/>
                <a:ea typeface="+mj-ea"/>
              </a:rPr>
              <a:t>　　　　　ほうほう</a:t>
            </a:r>
            <a:endParaRPr lang="en-US" altLang="ja-JP" sz="1200" dirty="0">
              <a:latin typeface="+mj-ea"/>
              <a:ea typeface="+mj-ea"/>
            </a:endParaRPr>
          </a:p>
          <a:p>
            <a:pPr>
              <a:lnSpc>
                <a:spcPct val="300000"/>
              </a:lnSpc>
              <a:spcBef>
                <a:spcPts val="1800"/>
              </a:spcBef>
            </a:pPr>
            <a:r>
              <a:rPr lang="ja-JP" altLang="en-US" sz="1200" dirty="0">
                <a:latin typeface="+mj-ea"/>
                <a:ea typeface="+mj-ea"/>
              </a:rPr>
              <a:t>つな　　　ほうほう　どうが　　い　　か</a:t>
            </a:r>
            <a:endParaRPr lang="en-US" altLang="ja-JP" sz="1200" dirty="0">
              <a:latin typeface="+mj-ea"/>
              <a:ea typeface="+mj-ea"/>
            </a:endParaRPr>
          </a:p>
          <a:p>
            <a:pPr>
              <a:lnSpc>
                <a:spcPct val="300000"/>
              </a:lnSpc>
              <a:spcBef>
                <a:spcPts val="1800"/>
              </a:spcBef>
            </a:pPr>
            <a:r>
              <a:rPr lang="ja-JP" altLang="en-US" sz="1200" dirty="0">
                <a:latin typeface="+mj-ea"/>
                <a:ea typeface="+mj-ea"/>
              </a:rPr>
              <a:t>じっさい　どうが　　つく</a:t>
            </a:r>
            <a:endParaRPr lang="en-US" altLang="ja-JP" sz="1200" dirty="0">
              <a:latin typeface="+mj-ea"/>
              <a:ea typeface="+mj-ea"/>
            </a:endParaRPr>
          </a:p>
          <a:p>
            <a:pPr>
              <a:lnSpc>
                <a:spcPct val="300000"/>
              </a:lnSpc>
              <a:spcBef>
                <a:spcPts val="1800"/>
              </a:spcBef>
            </a:pPr>
            <a:endParaRPr lang="en-US" altLang="ja-JP" sz="1200" dirty="0">
              <a:effectLst/>
              <a:latin typeface="+mj-ea"/>
              <a:ea typeface="+mj-ea"/>
            </a:endParaRPr>
          </a:p>
          <a:p>
            <a:pPr>
              <a:lnSpc>
                <a:spcPct val="300000"/>
              </a:lnSpc>
              <a:spcBef>
                <a:spcPts val="1800"/>
              </a:spcBef>
            </a:pPr>
            <a:endParaRPr lang="ja-JP" altLang="en-US" sz="1200" dirty="0">
              <a:effectLst/>
              <a:latin typeface="+mj-ea"/>
              <a:ea typeface="+mj-ea"/>
            </a:endParaRPr>
          </a:p>
        </p:txBody>
      </p:sp>
    </p:spTree>
    <p:extLst>
      <p:ext uri="{BB962C8B-B14F-4D97-AF65-F5344CB8AC3E}">
        <p14:creationId xmlns:p14="http://schemas.microsoft.com/office/powerpoint/2010/main" val="2280084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r>
              <a:rPr lang="ja-JP" altLang="en-US"/>
              <a:t>動画編集に必要なもの</a:t>
            </a:r>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sp>
        <p:nvSpPr>
          <p:cNvPr id="2" name="テキスト ボックス 1">
            <a:extLst>
              <a:ext uri="{FF2B5EF4-FFF2-40B4-BE49-F238E27FC236}">
                <a16:creationId xmlns:a16="http://schemas.microsoft.com/office/drawing/2014/main" id="{19D78C2F-3B4B-2D47-9EFE-8223C9DE3640}"/>
              </a:ext>
            </a:extLst>
          </p:cNvPr>
          <p:cNvSpPr txBox="1"/>
          <p:nvPr/>
        </p:nvSpPr>
        <p:spPr>
          <a:xfrm>
            <a:off x="564078" y="1411426"/>
            <a:ext cx="3108543" cy="276999"/>
          </a:xfrm>
          <a:prstGeom prst="rect">
            <a:avLst/>
          </a:prstGeom>
          <a:noFill/>
        </p:spPr>
        <p:txBody>
          <a:bodyPr wrap="none" rtlCol="0">
            <a:spAutoFit/>
          </a:bodyPr>
          <a:lstStyle/>
          <a:p>
            <a:r>
              <a:rPr kumimoji="1" lang="ja-JP" altLang="en-US" sz="1200">
                <a:solidFill>
                  <a:schemeClr val="tx2"/>
                </a:solidFill>
              </a:rPr>
              <a:t>どうがへんしゅう　　　　　　　ひつよう</a:t>
            </a:r>
          </a:p>
        </p:txBody>
      </p:sp>
      <p:pic>
        <p:nvPicPr>
          <p:cNvPr id="5" name="Picture 2" descr="フィルムのイラスト（映画）">
            <a:extLst>
              <a:ext uri="{FF2B5EF4-FFF2-40B4-BE49-F238E27FC236}">
                <a16:creationId xmlns:a16="http://schemas.microsoft.com/office/drawing/2014/main" id="{4D950A7B-D6F9-7049-8A31-7FD253B352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7113" y="4015946"/>
            <a:ext cx="3208809" cy="2842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085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9AE59B3-2870-C444-B856-D7C7C4F51B8E}"/>
              </a:ext>
            </a:extLst>
          </p:cNvPr>
          <p:cNvPicPr>
            <a:picLocks noChangeAspect="1"/>
          </p:cNvPicPr>
          <p:nvPr/>
        </p:nvPicPr>
        <p:blipFill>
          <a:blip r:embed="rId2"/>
          <a:stretch>
            <a:fillRect/>
          </a:stretch>
        </p:blipFill>
        <p:spPr>
          <a:xfrm>
            <a:off x="663134" y="3506027"/>
            <a:ext cx="7109527" cy="4004550"/>
          </a:xfrm>
          <a:prstGeom prst="rect">
            <a:avLst/>
          </a:prstGeom>
        </p:spPr>
      </p:pic>
      <p:grpSp>
        <p:nvGrpSpPr>
          <p:cNvPr id="6" name="グループ化 5">
            <a:extLst>
              <a:ext uri="{FF2B5EF4-FFF2-40B4-BE49-F238E27FC236}">
                <a16:creationId xmlns:a16="http://schemas.microsoft.com/office/drawing/2014/main" id="{312A0DA0-D703-A24A-A306-8CB1A9C244D8}"/>
              </a:ext>
            </a:extLst>
          </p:cNvPr>
          <p:cNvGrpSpPr/>
          <p:nvPr/>
        </p:nvGrpSpPr>
        <p:grpSpPr>
          <a:xfrm>
            <a:off x="744092" y="2817539"/>
            <a:ext cx="7879080" cy="1246495"/>
            <a:chOff x="334735" y="2394889"/>
            <a:chExt cx="7879080" cy="1246495"/>
          </a:xfrm>
        </p:grpSpPr>
        <p:sp>
          <p:nvSpPr>
            <p:cNvPr id="4" name="テキスト ボックス 3">
              <a:extLst>
                <a:ext uri="{FF2B5EF4-FFF2-40B4-BE49-F238E27FC236}">
                  <a16:creationId xmlns:a16="http://schemas.microsoft.com/office/drawing/2014/main" id="{32091B9E-7D5F-A444-8684-5D5C8837F6E8}"/>
                </a:ext>
              </a:extLst>
            </p:cNvPr>
            <p:cNvSpPr txBox="1"/>
            <p:nvPr/>
          </p:nvSpPr>
          <p:spPr>
            <a:xfrm>
              <a:off x="334735" y="2394889"/>
              <a:ext cx="7879080" cy="1246495"/>
            </a:xfrm>
            <a:prstGeom prst="rect">
              <a:avLst/>
            </a:prstGeom>
            <a:noFill/>
          </p:spPr>
          <p:txBody>
            <a:bodyPr wrap="none" rtlCol="0">
              <a:spAutoFit/>
            </a:bodyPr>
            <a:lstStyle/>
            <a:p>
              <a:pPr>
                <a:lnSpc>
                  <a:spcPct val="200000"/>
                </a:lnSpc>
              </a:pPr>
              <a:r>
                <a:rPr kumimoji="1" lang="ja-JP" altLang="en-US" sz="2000" dirty="0"/>
                <a:t>素材には</a:t>
              </a:r>
              <a:r>
                <a:rPr kumimoji="1" lang="ja-JP" altLang="en-US" sz="2000" b="1" dirty="0"/>
                <a:t>「</a:t>
              </a:r>
              <a:r>
                <a:rPr kumimoji="1" lang="ja-JP" altLang="en-US" sz="2000" b="1" dirty="0">
                  <a:solidFill>
                    <a:schemeClr val="accent4"/>
                  </a:solidFill>
                </a:rPr>
                <a:t>動画</a:t>
              </a:r>
              <a:r>
                <a:rPr kumimoji="1" lang="ja-JP" altLang="en-US" sz="2000" b="1" dirty="0"/>
                <a:t>」「</a:t>
              </a:r>
              <a:r>
                <a:rPr kumimoji="1" lang="ja-JP" altLang="en-US" sz="2000" b="1" dirty="0">
                  <a:solidFill>
                    <a:schemeClr val="accent4"/>
                  </a:solidFill>
                </a:rPr>
                <a:t>写真</a:t>
              </a:r>
              <a:r>
                <a:rPr kumimoji="1" lang="ja-JP" altLang="en-US" sz="2000" b="1" dirty="0"/>
                <a:t>」「</a:t>
              </a:r>
              <a:r>
                <a:rPr kumimoji="1" lang="ja-JP" altLang="en-US" sz="2000" b="1" dirty="0">
                  <a:solidFill>
                    <a:schemeClr val="accent4"/>
                  </a:solidFill>
                </a:rPr>
                <a:t>音楽</a:t>
              </a:r>
              <a:r>
                <a:rPr kumimoji="1" lang="ja-JP" altLang="en-US" sz="2000" b="1" dirty="0"/>
                <a:t>」「</a:t>
              </a:r>
              <a:r>
                <a:rPr kumimoji="1" lang="ja-JP" altLang="en-US" sz="2000" b="1" dirty="0">
                  <a:solidFill>
                    <a:schemeClr val="accent4"/>
                  </a:solidFill>
                </a:rPr>
                <a:t>効果音</a:t>
              </a:r>
              <a:r>
                <a:rPr kumimoji="1" lang="ja-JP" altLang="en-US" sz="2000" b="1" dirty="0"/>
                <a:t>」</a:t>
              </a:r>
              <a:r>
                <a:rPr kumimoji="1" lang="ja-JP" altLang="en-US" sz="2000" dirty="0"/>
                <a:t>などがあります。</a:t>
              </a:r>
              <a:endParaRPr kumimoji="1" lang="en-US" altLang="ja-JP" sz="2000" dirty="0"/>
            </a:p>
            <a:p>
              <a:pPr>
                <a:lnSpc>
                  <a:spcPct val="200000"/>
                </a:lnSpc>
              </a:pPr>
              <a:r>
                <a:rPr kumimoji="1" lang="ja-JP" altLang="en-US" sz="2000" dirty="0"/>
                <a:t>「動画」や「写真」は自分で撮影したものを使うこともできます。</a:t>
              </a:r>
              <a:endParaRPr kumimoji="1" lang="en-US" altLang="ja-JP" sz="2000" dirty="0"/>
            </a:p>
          </p:txBody>
        </p:sp>
        <p:sp>
          <p:nvSpPr>
            <p:cNvPr id="5" name="テキスト ボックス 4">
              <a:extLst>
                <a:ext uri="{FF2B5EF4-FFF2-40B4-BE49-F238E27FC236}">
                  <a16:creationId xmlns:a16="http://schemas.microsoft.com/office/drawing/2014/main" id="{64E9ED64-2768-AC46-9E9F-F445ED6A1869}"/>
                </a:ext>
              </a:extLst>
            </p:cNvPr>
            <p:cNvSpPr txBox="1"/>
            <p:nvPr/>
          </p:nvSpPr>
          <p:spPr>
            <a:xfrm>
              <a:off x="1584583" y="2458802"/>
              <a:ext cx="708873" cy="253916"/>
            </a:xfrm>
            <a:prstGeom prst="rect">
              <a:avLst/>
            </a:prstGeom>
            <a:noFill/>
          </p:spPr>
          <p:txBody>
            <a:bodyPr wrap="square" rtlCol="0">
              <a:spAutoFit/>
            </a:bodyPr>
            <a:lstStyle/>
            <a:p>
              <a:pPr algn="ctr"/>
              <a:r>
                <a:rPr kumimoji="1" lang="ja-JP" altLang="en-US" sz="1050">
                  <a:solidFill>
                    <a:schemeClr val="accent4"/>
                  </a:solidFill>
                  <a:latin typeface="+mn-ea"/>
                </a:rPr>
                <a:t>どうが</a:t>
              </a:r>
              <a:endParaRPr kumimoji="1" lang="ja-JP" altLang="en-US" sz="1050" dirty="0">
                <a:solidFill>
                  <a:schemeClr val="accent4"/>
                </a:solidFill>
                <a:latin typeface="+mn-ea"/>
              </a:endParaRPr>
            </a:p>
          </p:txBody>
        </p:sp>
        <p:sp>
          <p:nvSpPr>
            <p:cNvPr id="7" name="テキスト ボックス 6">
              <a:extLst>
                <a:ext uri="{FF2B5EF4-FFF2-40B4-BE49-F238E27FC236}">
                  <a16:creationId xmlns:a16="http://schemas.microsoft.com/office/drawing/2014/main" id="{061854A4-ED73-AE4A-8AF7-14453B20DCDB}"/>
                </a:ext>
              </a:extLst>
            </p:cNvPr>
            <p:cNvSpPr txBox="1"/>
            <p:nvPr/>
          </p:nvSpPr>
          <p:spPr>
            <a:xfrm>
              <a:off x="578864" y="3088609"/>
              <a:ext cx="708873" cy="253916"/>
            </a:xfrm>
            <a:prstGeom prst="rect">
              <a:avLst/>
            </a:prstGeom>
            <a:noFill/>
          </p:spPr>
          <p:txBody>
            <a:bodyPr wrap="square" rtlCol="0">
              <a:spAutoFit/>
            </a:bodyPr>
            <a:lstStyle/>
            <a:p>
              <a:pPr algn="ctr"/>
              <a:r>
                <a:rPr kumimoji="1" lang="ja-JP" altLang="en-US" sz="1050">
                  <a:latin typeface="+mn-ea"/>
                </a:rPr>
                <a:t>どうが</a:t>
              </a:r>
              <a:endParaRPr kumimoji="1" lang="ja-JP" altLang="en-US" sz="1050" dirty="0">
                <a:latin typeface="+mn-ea"/>
              </a:endParaRPr>
            </a:p>
          </p:txBody>
        </p:sp>
        <p:sp>
          <p:nvSpPr>
            <p:cNvPr id="8" name="テキスト ボックス 7">
              <a:extLst>
                <a:ext uri="{FF2B5EF4-FFF2-40B4-BE49-F238E27FC236}">
                  <a16:creationId xmlns:a16="http://schemas.microsoft.com/office/drawing/2014/main" id="{9C28628C-34AE-CF4E-95C4-35C76ED47172}"/>
                </a:ext>
              </a:extLst>
            </p:cNvPr>
            <p:cNvSpPr txBox="1"/>
            <p:nvPr/>
          </p:nvSpPr>
          <p:spPr>
            <a:xfrm>
              <a:off x="362834" y="2458802"/>
              <a:ext cx="708873" cy="253916"/>
            </a:xfrm>
            <a:prstGeom prst="rect">
              <a:avLst/>
            </a:prstGeom>
            <a:noFill/>
          </p:spPr>
          <p:txBody>
            <a:bodyPr wrap="square" rtlCol="0">
              <a:spAutoFit/>
            </a:bodyPr>
            <a:lstStyle/>
            <a:p>
              <a:pPr algn="ctr"/>
              <a:r>
                <a:rPr kumimoji="1" lang="ja-JP" altLang="en-US" sz="1050">
                  <a:latin typeface="+mn-ea"/>
                </a:rPr>
                <a:t>そざい</a:t>
              </a:r>
              <a:endParaRPr kumimoji="1" lang="ja-JP" altLang="en-US" sz="1050" dirty="0">
                <a:latin typeface="+mn-ea"/>
              </a:endParaRPr>
            </a:p>
          </p:txBody>
        </p:sp>
        <p:sp>
          <p:nvSpPr>
            <p:cNvPr id="9" name="テキスト ボックス 8">
              <a:extLst>
                <a:ext uri="{FF2B5EF4-FFF2-40B4-BE49-F238E27FC236}">
                  <a16:creationId xmlns:a16="http://schemas.microsoft.com/office/drawing/2014/main" id="{4F1B6B28-B09B-B34E-9AC8-69E887C8C978}"/>
                </a:ext>
              </a:extLst>
            </p:cNvPr>
            <p:cNvSpPr txBox="1"/>
            <p:nvPr/>
          </p:nvSpPr>
          <p:spPr>
            <a:xfrm>
              <a:off x="2538739" y="2458802"/>
              <a:ext cx="830626" cy="253916"/>
            </a:xfrm>
            <a:prstGeom prst="rect">
              <a:avLst/>
            </a:prstGeom>
            <a:noFill/>
          </p:spPr>
          <p:txBody>
            <a:bodyPr wrap="square" rtlCol="0">
              <a:spAutoFit/>
            </a:bodyPr>
            <a:lstStyle/>
            <a:p>
              <a:pPr algn="ctr"/>
              <a:r>
                <a:rPr kumimoji="1" lang="ja-JP" altLang="en-US" sz="1050">
                  <a:solidFill>
                    <a:schemeClr val="accent4"/>
                  </a:solidFill>
                  <a:latin typeface="+mn-ea"/>
                </a:rPr>
                <a:t>しゃしん</a:t>
              </a:r>
              <a:endParaRPr kumimoji="1" lang="ja-JP" altLang="en-US" sz="1050" dirty="0">
                <a:solidFill>
                  <a:schemeClr val="accent4"/>
                </a:solidFill>
                <a:latin typeface="+mn-ea"/>
              </a:endParaRPr>
            </a:p>
          </p:txBody>
        </p:sp>
        <p:sp>
          <p:nvSpPr>
            <p:cNvPr id="10" name="テキスト ボックス 9">
              <a:extLst>
                <a:ext uri="{FF2B5EF4-FFF2-40B4-BE49-F238E27FC236}">
                  <a16:creationId xmlns:a16="http://schemas.microsoft.com/office/drawing/2014/main" id="{E15EBA4D-18D8-B845-86A6-B1E5735548BF}"/>
                </a:ext>
              </a:extLst>
            </p:cNvPr>
            <p:cNvSpPr txBox="1"/>
            <p:nvPr/>
          </p:nvSpPr>
          <p:spPr>
            <a:xfrm>
              <a:off x="3563182" y="2458802"/>
              <a:ext cx="830626" cy="253916"/>
            </a:xfrm>
            <a:prstGeom prst="rect">
              <a:avLst/>
            </a:prstGeom>
            <a:noFill/>
          </p:spPr>
          <p:txBody>
            <a:bodyPr wrap="square" rtlCol="0">
              <a:spAutoFit/>
            </a:bodyPr>
            <a:lstStyle/>
            <a:p>
              <a:pPr algn="ctr"/>
              <a:r>
                <a:rPr kumimoji="1" lang="ja-JP" altLang="en-US" sz="1050">
                  <a:solidFill>
                    <a:schemeClr val="accent4"/>
                  </a:solidFill>
                  <a:latin typeface="+mn-ea"/>
                </a:rPr>
                <a:t>おんがく</a:t>
              </a:r>
              <a:endParaRPr kumimoji="1" lang="ja-JP" altLang="en-US" sz="1050" dirty="0">
                <a:solidFill>
                  <a:schemeClr val="accent4"/>
                </a:solidFill>
                <a:latin typeface="+mn-ea"/>
              </a:endParaRPr>
            </a:p>
          </p:txBody>
        </p:sp>
        <p:sp>
          <p:nvSpPr>
            <p:cNvPr id="11" name="テキスト ボックス 10">
              <a:extLst>
                <a:ext uri="{FF2B5EF4-FFF2-40B4-BE49-F238E27FC236}">
                  <a16:creationId xmlns:a16="http://schemas.microsoft.com/office/drawing/2014/main" id="{AE208884-BBFD-D943-B65B-EA02811A3153}"/>
                </a:ext>
              </a:extLst>
            </p:cNvPr>
            <p:cNvSpPr txBox="1"/>
            <p:nvPr/>
          </p:nvSpPr>
          <p:spPr>
            <a:xfrm>
              <a:off x="4639091" y="2458802"/>
              <a:ext cx="945193" cy="253916"/>
            </a:xfrm>
            <a:prstGeom prst="rect">
              <a:avLst/>
            </a:prstGeom>
            <a:noFill/>
          </p:spPr>
          <p:txBody>
            <a:bodyPr wrap="square" rtlCol="0">
              <a:spAutoFit/>
            </a:bodyPr>
            <a:lstStyle/>
            <a:p>
              <a:pPr algn="ctr"/>
              <a:r>
                <a:rPr kumimoji="1" lang="ja-JP" altLang="en-US" sz="1050">
                  <a:solidFill>
                    <a:schemeClr val="accent4"/>
                  </a:solidFill>
                  <a:latin typeface="+mn-ea"/>
                </a:rPr>
                <a:t>こうかおん</a:t>
              </a:r>
              <a:endParaRPr kumimoji="1" lang="ja-JP" altLang="en-US" sz="1050" dirty="0">
                <a:solidFill>
                  <a:schemeClr val="accent4"/>
                </a:solidFill>
                <a:latin typeface="+mn-ea"/>
              </a:endParaRPr>
            </a:p>
          </p:txBody>
        </p:sp>
        <p:sp>
          <p:nvSpPr>
            <p:cNvPr id="13" name="テキスト ボックス 12">
              <a:extLst>
                <a:ext uri="{FF2B5EF4-FFF2-40B4-BE49-F238E27FC236}">
                  <a16:creationId xmlns:a16="http://schemas.microsoft.com/office/drawing/2014/main" id="{33CA1FDF-D3E9-7A4A-9706-84B0B96F8422}"/>
                </a:ext>
              </a:extLst>
            </p:cNvPr>
            <p:cNvSpPr txBox="1"/>
            <p:nvPr/>
          </p:nvSpPr>
          <p:spPr>
            <a:xfrm>
              <a:off x="2854309" y="3088609"/>
              <a:ext cx="708873" cy="253916"/>
            </a:xfrm>
            <a:prstGeom prst="rect">
              <a:avLst/>
            </a:prstGeom>
            <a:noFill/>
          </p:spPr>
          <p:txBody>
            <a:bodyPr wrap="square" rtlCol="0">
              <a:spAutoFit/>
            </a:bodyPr>
            <a:lstStyle/>
            <a:p>
              <a:pPr algn="ctr"/>
              <a:r>
                <a:rPr kumimoji="1" lang="ja-JP" altLang="en-US" sz="1050">
                  <a:latin typeface="+mn-ea"/>
                </a:rPr>
                <a:t>じぶん</a:t>
              </a:r>
              <a:endParaRPr kumimoji="1" lang="ja-JP" altLang="en-US" sz="1050" dirty="0">
                <a:latin typeface="+mn-ea"/>
              </a:endParaRPr>
            </a:p>
          </p:txBody>
        </p:sp>
        <p:sp>
          <p:nvSpPr>
            <p:cNvPr id="14" name="テキスト ボックス 13">
              <a:extLst>
                <a:ext uri="{FF2B5EF4-FFF2-40B4-BE49-F238E27FC236}">
                  <a16:creationId xmlns:a16="http://schemas.microsoft.com/office/drawing/2014/main" id="{6FA1030B-5617-4A4B-BDC8-B69EBA2CC847}"/>
                </a:ext>
              </a:extLst>
            </p:cNvPr>
            <p:cNvSpPr txBox="1"/>
            <p:nvPr/>
          </p:nvSpPr>
          <p:spPr>
            <a:xfrm>
              <a:off x="1775273" y="3088609"/>
              <a:ext cx="830626" cy="253916"/>
            </a:xfrm>
            <a:prstGeom prst="rect">
              <a:avLst/>
            </a:prstGeom>
            <a:noFill/>
          </p:spPr>
          <p:txBody>
            <a:bodyPr wrap="square" rtlCol="0">
              <a:spAutoFit/>
            </a:bodyPr>
            <a:lstStyle/>
            <a:p>
              <a:pPr algn="ctr"/>
              <a:r>
                <a:rPr kumimoji="1" lang="ja-JP" altLang="en-US" sz="1050">
                  <a:latin typeface="+mn-ea"/>
                </a:rPr>
                <a:t>しゃしん</a:t>
              </a:r>
              <a:endParaRPr kumimoji="1" lang="ja-JP" altLang="en-US" sz="1050" dirty="0">
                <a:latin typeface="+mn-ea"/>
              </a:endParaRPr>
            </a:p>
          </p:txBody>
        </p:sp>
        <p:sp>
          <p:nvSpPr>
            <p:cNvPr id="15" name="テキスト ボックス 14">
              <a:extLst>
                <a:ext uri="{FF2B5EF4-FFF2-40B4-BE49-F238E27FC236}">
                  <a16:creationId xmlns:a16="http://schemas.microsoft.com/office/drawing/2014/main" id="{66B5B76A-CA03-CD4C-B9AE-CC4D5FA1057F}"/>
                </a:ext>
              </a:extLst>
            </p:cNvPr>
            <p:cNvSpPr txBox="1"/>
            <p:nvPr/>
          </p:nvSpPr>
          <p:spPr>
            <a:xfrm>
              <a:off x="3558772" y="3088609"/>
              <a:ext cx="830626" cy="253916"/>
            </a:xfrm>
            <a:prstGeom prst="rect">
              <a:avLst/>
            </a:prstGeom>
            <a:noFill/>
          </p:spPr>
          <p:txBody>
            <a:bodyPr wrap="square" rtlCol="0">
              <a:spAutoFit/>
            </a:bodyPr>
            <a:lstStyle/>
            <a:p>
              <a:pPr algn="ctr"/>
              <a:r>
                <a:rPr kumimoji="1" lang="ja-JP" altLang="en-US" sz="1050">
                  <a:latin typeface="+mn-ea"/>
                </a:rPr>
                <a:t>さつえい</a:t>
              </a:r>
              <a:endParaRPr kumimoji="1" lang="ja-JP" altLang="en-US" sz="1050" dirty="0">
                <a:latin typeface="+mn-ea"/>
              </a:endParaRPr>
            </a:p>
          </p:txBody>
        </p:sp>
        <p:sp>
          <p:nvSpPr>
            <p:cNvPr id="16" name="テキスト ボックス 15">
              <a:extLst>
                <a:ext uri="{FF2B5EF4-FFF2-40B4-BE49-F238E27FC236}">
                  <a16:creationId xmlns:a16="http://schemas.microsoft.com/office/drawing/2014/main" id="{CE1561C3-DB82-844F-8794-09BBCF826489}"/>
                </a:ext>
              </a:extLst>
            </p:cNvPr>
            <p:cNvSpPr txBox="1"/>
            <p:nvPr/>
          </p:nvSpPr>
          <p:spPr>
            <a:xfrm>
              <a:off x="5272008" y="3088609"/>
              <a:ext cx="830626" cy="253916"/>
            </a:xfrm>
            <a:prstGeom prst="rect">
              <a:avLst/>
            </a:prstGeom>
            <a:noFill/>
          </p:spPr>
          <p:txBody>
            <a:bodyPr wrap="square" rtlCol="0">
              <a:spAutoFit/>
            </a:bodyPr>
            <a:lstStyle/>
            <a:p>
              <a:pPr algn="ctr"/>
              <a:r>
                <a:rPr kumimoji="1" lang="ja-JP" altLang="en-US" sz="1050">
                  <a:latin typeface="+mn-ea"/>
                </a:rPr>
                <a:t>つか</a:t>
              </a:r>
              <a:endParaRPr kumimoji="1" lang="ja-JP" altLang="en-US" sz="1050" dirty="0">
                <a:latin typeface="+mn-ea"/>
              </a:endParaRPr>
            </a:p>
          </p:txBody>
        </p:sp>
      </p:grpSp>
      <p:pic>
        <p:nvPicPr>
          <p:cNvPr id="20" name="図 19">
            <a:extLst>
              <a:ext uri="{FF2B5EF4-FFF2-40B4-BE49-F238E27FC236}">
                <a16:creationId xmlns:a16="http://schemas.microsoft.com/office/drawing/2014/main" id="{B7BBC8E9-2B29-754F-ACCA-AB7D0BBE1AC9}"/>
              </a:ext>
            </a:extLst>
          </p:cNvPr>
          <p:cNvPicPr>
            <a:picLocks noChangeAspect="1"/>
          </p:cNvPicPr>
          <p:nvPr/>
        </p:nvPicPr>
        <p:blipFill>
          <a:blip r:embed="rId3"/>
          <a:stretch>
            <a:fillRect/>
          </a:stretch>
        </p:blipFill>
        <p:spPr>
          <a:xfrm>
            <a:off x="1126627" y="1367345"/>
            <a:ext cx="1342120" cy="1018718"/>
          </a:xfrm>
          <a:prstGeom prst="rect">
            <a:avLst/>
          </a:prstGeom>
        </p:spPr>
      </p:pic>
      <p:grpSp>
        <p:nvGrpSpPr>
          <p:cNvPr id="2" name="グループ化 1">
            <a:extLst>
              <a:ext uri="{FF2B5EF4-FFF2-40B4-BE49-F238E27FC236}">
                <a16:creationId xmlns:a16="http://schemas.microsoft.com/office/drawing/2014/main" id="{71D5A3FD-2857-554A-94A3-320BF8FB0EB8}"/>
              </a:ext>
            </a:extLst>
          </p:cNvPr>
          <p:cNvGrpSpPr/>
          <p:nvPr/>
        </p:nvGrpSpPr>
        <p:grpSpPr>
          <a:xfrm>
            <a:off x="3215689" y="848375"/>
            <a:ext cx="5744466" cy="2177776"/>
            <a:chOff x="3208745" y="287208"/>
            <a:chExt cx="5744466" cy="2177776"/>
          </a:xfrm>
        </p:grpSpPr>
        <p:grpSp>
          <p:nvGrpSpPr>
            <p:cNvPr id="17" name="グループ化 16">
              <a:extLst>
                <a:ext uri="{FF2B5EF4-FFF2-40B4-BE49-F238E27FC236}">
                  <a16:creationId xmlns:a16="http://schemas.microsoft.com/office/drawing/2014/main" id="{C491FE05-9DEB-E943-989D-E1768BAA5EE5}"/>
                </a:ext>
              </a:extLst>
            </p:cNvPr>
            <p:cNvGrpSpPr/>
            <p:nvPr/>
          </p:nvGrpSpPr>
          <p:grpSpPr>
            <a:xfrm>
              <a:off x="3208745" y="287208"/>
              <a:ext cx="5744466" cy="2177776"/>
              <a:chOff x="1577631" y="5032640"/>
              <a:chExt cx="16466806" cy="2261048"/>
            </a:xfrm>
          </p:grpSpPr>
          <p:sp>
            <p:nvSpPr>
              <p:cNvPr id="18" name="吹き出し: 角を丸めた四角形 60">
                <a:extLst>
                  <a:ext uri="{FF2B5EF4-FFF2-40B4-BE49-F238E27FC236}">
                    <a16:creationId xmlns:a16="http://schemas.microsoft.com/office/drawing/2014/main" id="{4906BE61-BBC8-1440-B998-197D2BE94641}"/>
                  </a:ext>
                </a:extLst>
              </p:cNvPr>
              <p:cNvSpPr/>
              <p:nvPr/>
            </p:nvSpPr>
            <p:spPr>
              <a:xfrm>
                <a:off x="1577631" y="5113082"/>
                <a:ext cx="15143342" cy="1753539"/>
              </a:xfrm>
              <a:prstGeom prst="wedgeRoundRectCallout">
                <a:avLst>
                  <a:gd name="adj1" fmla="val -59125"/>
                  <a:gd name="adj2" fmla="val 20792"/>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19" name="テキスト ボックス 18">
                <a:extLst>
                  <a:ext uri="{FF2B5EF4-FFF2-40B4-BE49-F238E27FC236}">
                    <a16:creationId xmlns:a16="http://schemas.microsoft.com/office/drawing/2014/main" id="{82E9E8F4-F188-0947-9113-7FE38D48BFBA}"/>
                  </a:ext>
                </a:extLst>
              </p:cNvPr>
              <p:cNvSpPr txBox="1"/>
              <p:nvPr/>
            </p:nvSpPr>
            <p:spPr>
              <a:xfrm>
                <a:off x="1818668" y="5032640"/>
                <a:ext cx="16225769" cy="2261048"/>
              </a:xfrm>
              <a:prstGeom prst="rect">
                <a:avLst/>
              </a:prstGeom>
              <a:noFill/>
            </p:spPr>
            <p:txBody>
              <a:bodyPr wrap="square" rtlCol="0">
                <a:spAutoFit/>
              </a:bodyPr>
              <a:lstStyle/>
              <a:p>
                <a:pPr>
                  <a:lnSpc>
                    <a:spcPct val="200000"/>
                  </a:lnSpc>
                </a:pPr>
                <a:r>
                  <a:rPr kumimoji="1" lang="ja-JP" altLang="en-US" dirty="0"/>
                  <a:t>今回から実際に編集していこう！</a:t>
                </a:r>
                <a:endParaRPr kumimoji="1" lang="en-US" altLang="ja-JP" dirty="0"/>
              </a:p>
              <a:p>
                <a:pPr>
                  <a:lnSpc>
                    <a:spcPct val="200000"/>
                  </a:lnSpc>
                </a:pPr>
                <a:r>
                  <a:rPr kumimoji="1" lang="ja-JP" altLang="en-US" dirty="0"/>
                  <a:t>動画編集には、</a:t>
                </a:r>
                <a:r>
                  <a:rPr kumimoji="1" lang="ja-JP" altLang="en-US" b="1" dirty="0">
                    <a:solidFill>
                      <a:schemeClr val="accent4"/>
                    </a:solidFill>
                  </a:rPr>
                  <a:t>「動画を作るための素材」</a:t>
                </a:r>
                <a:endParaRPr kumimoji="1" lang="en-US" altLang="ja-JP" b="1" dirty="0">
                  <a:solidFill>
                    <a:schemeClr val="accent4"/>
                  </a:solidFill>
                </a:endParaRPr>
              </a:p>
              <a:p>
                <a:pPr>
                  <a:lnSpc>
                    <a:spcPct val="200000"/>
                  </a:lnSpc>
                </a:pPr>
                <a:r>
                  <a:rPr kumimoji="1" lang="ja-JP" altLang="en-US" b="1" dirty="0">
                    <a:solidFill>
                      <a:schemeClr val="accent4"/>
                    </a:solidFill>
                  </a:rPr>
                  <a:t>「編集ソフト」</a:t>
                </a:r>
                <a:r>
                  <a:rPr kumimoji="1" lang="ja-JP" altLang="en-US" dirty="0"/>
                  <a:t>が必要だよ。</a:t>
                </a:r>
                <a:endParaRPr kumimoji="1" lang="en-US" altLang="ja-JP" dirty="0"/>
              </a:p>
              <a:p>
                <a:pPr>
                  <a:lnSpc>
                    <a:spcPct val="200000"/>
                  </a:lnSpc>
                </a:pPr>
                <a:endParaRPr kumimoji="1" lang="en-US" altLang="ja-JP" sz="1600" dirty="0"/>
              </a:p>
            </p:txBody>
          </p:sp>
        </p:grpSp>
        <p:sp>
          <p:nvSpPr>
            <p:cNvPr id="21" name="テキスト ボックス 20">
              <a:extLst>
                <a:ext uri="{FF2B5EF4-FFF2-40B4-BE49-F238E27FC236}">
                  <a16:creationId xmlns:a16="http://schemas.microsoft.com/office/drawing/2014/main" id="{FC0B3D5F-FDAC-C04F-9159-AD24B672F6A3}"/>
                </a:ext>
              </a:extLst>
            </p:cNvPr>
            <p:cNvSpPr txBox="1"/>
            <p:nvPr/>
          </p:nvSpPr>
          <p:spPr>
            <a:xfrm>
              <a:off x="5206272" y="928042"/>
              <a:ext cx="530915" cy="230832"/>
            </a:xfrm>
            <a:prstGeom prst="rect">
              <a:avLst/>
            </a:prstGeom>
            <a:noFill/>
          </p:spPr>
          <p:txBody>
            <a:bodyPr wrap="none" rtlCol="0">
              <a:spAutoFit/>
            </a:bodyPr>
            <a:lstStyle/>
            <a:p>
              <a:r>
                <a:rPr kumimoji="1" lang="ja-JP" altLang="en-US" sz="900">
                  <a:solidFill>
                    <a:schemeClr val="accent4"/>
                  </a:solidFill>
                </a:rPr>
                <a:t>どうが</a:t>
              </a:r>
            </a:p>
          </p:txBody>
        </p:sp>
        <p:sp>
          <p:nvSpPr>
            <p:cNvPr id="22" name="テキスト ボックス 21">
              <a:extLst>
                <a:ext uri="{FF2B5EF4-FFF2-40B4-BE49-F238E27FC236}">
                  <a16:creationId xmlns:a16="http://schemas.microsoft.com/office/drawing/2014/main" id="{4C45C3B6-CE3B-6D48-8D05-75EA9684A1DC}"/>
                </a:ext>
              </a:extLst>
            </p:cNvPr>
            <p:cNvSpPr txBox="1"/>
            <p:nvPr/>
          </p:nvSpPr>
          <p:spPr>
            <a:xfrm>
              <a:off x="3221947" y="901451"/>
              <a:ext cx="1107996" cy="230832"/>
            </a:xfrm>
            <a:prstGeom prst="rect">
              <a:avLst/>
            </a:prstGeom>
            <a:noFill/>
          </p:spPr>
          <p:txBody>
            <a:bodyPr wrap="none" rtlCol="0">
              <a:spAutoFit/>
            </a:bodyPr>
            <a:lstStyle/>
            <a:p>
              <a:r>
                <a:rPr kumimoji="1" lang="ja-JP" altLang="en-US" sz="900" dirty="0"/>
                <a:t>どうがへんしゅう</a:t>
              </a:r>
            </a:p>
          </p:txBody>
        </p:sp>
        <p:sp>
          <p:nvSpPr>
            <p:cNvPr id="23" name="テキスト ボックス 22">
              <a:extLst>
                <a:ext uri="{FF2B5EF4-FFF2-40B4-BE49-F238E27FC236}">
                  <a16:creationId xmlns:a16="http://schemas.microsoft.com/office/drawing/2014/main" id="{ED1C5504-81E9-4E4D-B2F8-6A0BC5F153C2}"/>
                </a:ext>
              </a:extLst>
            </p:cNvPr>
            <p:cNvSpPr txBox="1"/>
            <p:nvPr/>
          </p:nvSpPr>
          <p:spPr>
            <a:xfrm>
              <a:off x="3290962" y="333345"/>
              <a:ext cx="2377574" cy="230832"/>
            </a:xfrm>
            <a:prstGeom prst="rect">
              <a:avLst/>
            </a:prstGeom>
            <a:noFill/>
          </p:spPr>
          <p:txBody>
            <a:bodyPr wrap="none" rtlCol="0">
              <a:spAutoFit/>
            </a:bodyPr>
            <a:lstStyle/>
            <a:p>
              <a:r>
                <a:rPr kumimoji="1" lang="ja-JP" altLang="en-US" sz="900" dirty="0"/>
                <a:t>こんかい　　　じっさい　　　へんしゅう</a:t>
              </a:r>
            </a:p>
          </p:txBody>
        </p:sp>
        <p:sp>
          <p:nvSpPr>
            <p:cNvPr id="24" name="テキスト ボックス 23">
              <a:extLst>
                <a:ext uri="{FF2B5EF4-FFF2-40B4-BE49-F238E27FC236}">
                  <a16:creationId xmlns:a16="http://schemas.microsoft.com/office/drawing/2014/main" id="{773F4DCE-0E22-6148-8C88-DC0950B0FBCC}"/>
                </a:ext>
              </a:extLst>
            </p:cNvPr>
            <p:cNvSpPr txBox="1"/>
            <p:nvPr/>
          </p:nvSpPr>
          <p:spPr>
            <a:xfrm>
              <a:off x="5843972" y="928042"/>
              <a:ext cx="415498" cy="230832"/>
            </a:xfrm>
            <a:prstGeom prst="rect">
              <a:avLst/>
            </a:prstGeom>
            <a:noFill/>
          </p:spPr>
          <p:txBody>
            <a:bodyPr wrap="none" rtlCol="0">
              <a:spAutoFit/>
            </a:bodyPr>
            <a:lstStyle/>
            <a:p>
              <a:r>
                <a:rPr kumimoji="1" lang="ja-JP" altLang="en-US" sz="900" dirty="0">
                  <a:solidFill>
                    <a:schemeClr val="accent4"/>
                  </a:solidFill>
                </a:rPr>
                <a:t>つく</a:t>
              </a:r>
            </a:p>
          </p:txBody>
        </p:sp>
        <p:sp>
          <p:nvSpPr>
            <p:cNvPr id="25" name="テキスト ボックス 24">
              <a:extLst>
                <a:ext uri="{FF2B5EF4-FFF2-40B4-BE49-F238E27FC236}">
                  <a16:creationId xmlns:a16="http://schemas.microsoft.com/office/drawing/2014/main" id="{0C0990AA-7CA2-0646-9A16-A4D0616CFEBA}"/>
                </a:ext>
              </a:extLst>
            </p:cNvPr>
            <p:cNvSpPr txBox="1"/>
            <p:nvPr/>
          </p:nvSpPr>
          <p:spPr>
            <a:xfrm>
              <a:off x="7015029" y="882301"/>
              <a:ext cx="530915" cy="230832"/>
            </a:xfrm>
            <a:prstGeom prst="rect">
              <a:avLst/>
            </a:prstGeom>
            <a:noFill/>
          </p:spPr>
          <p:txBody>
            <a:bodyPr wrap="none" rtlCol="0">
              <a:spAutoFit/>
            </a:bodyPr>
            <a:lstStyle/>
            <a:p>
              <a:r>
                <a:rPr kumimoji="1" lang="ja-JP" altLang="en-US" sz="900">
                  <a:solidFill>
                    <a:schemeClr val="accent4"/>
                  </a:solidFill>
                </a:rPr>
                <a:t>そざい</a:t>
              </a:r>
            </a:p>
          </p:txBody>
        </p:sp>
        <p:sp>
          <p:nvSpPr>
            <p:cNvPr id="26" name="テキスト ボックス 25">
              <a:extLst>
                <a:ext uri="{FF2B5EF4-FFF2-40B4-BE49-F238E27FC236}">
                  <a16:creationId xmlns:a16="http://schemas.microsoft.com/office/drawing/2014/main" id="{63D43452-74EF-F541-A64D-81C7877E9C0A}"/>
                </a:ext>
              </a:extLst>
            </p:cNvPr>
            <p:cNvSpPr txBox="1"/>
            <p:nvPr/>
          </p:nvSpPr>
          <p:spPr>
            <a:xfrm>
              <a:off x="3518767" y="1497245"/>
              <a:ext cx="761747" cy="230832"/>
            </a:xfrm>
            <a:prstGeom prst="rect">
              <a:avLst/>
            </a:prstGeom>
            <a:noFill/>
          </p:spPr>
          <p:txBody>
            <a:bodyPr wrap="none" rtlCol="0">
              <a:spAutoFit/>
            </a:bodyPr>
            <a:lstStyle/>
            <a:p>
              <a:r>
                <a:rPr kumimoji="1" lang="ja-JP" altLang="en-US" sz="900" dirty="0">
                  <a:solidFill>
                    <a:schemeClr val="accent4"/>
                  </a:solidFill>
                </a:rPr>
                <a:t>へんしゅう</a:t>
              </a:r>
            </a:p>
          </p:txBody>
        </p:sp>
        <p:sp>
          <p:nvSpPr>
            <p:cNvPr id="27" name="テキスト ボックス 26">
              <a:extLst>
                <a:ext uri="{FF2B5EF4-FFF2-40B4-BE49-F238E27FC236}">
                  <a16:creationId xmlns:a16="http://schemas.microsoft.com/office/drawing/2014/main" id="{08E93F58-9EC9-A74F-822C-B0D9D54D8326}"/>
                </a:ext>
              </a:extLst>
            </p:cNvPr>
            <p:cNvSpPr txBox="1"/>
            <p:nvPr/>
          </p:nvSpPr>
          <p:spPr>
            <a:xfrm>
              <a:off x="5119676" y="1484651"/>
              <a:ext cx="646331" cy="230832"/>
            </a:xfrm>
            <a:prstGeom prst="rect">
              <a:avLst/>
            </a:prstGeom>
            <a:noFill/>
          </p:spPr>
          <p:txBody>
            <a:bodyPr wrap="square" rtlCol="0">
              <a:spAutoFit/>
            </a:bodyPr>
            <a:lstStyle/>
            <a:p>
              <a:r>
                <a:rPr kumimoji="1" lang="ja-JP" altLang="en-US" sz="900" dirty="0"/>
                <a:t>ひつよう</a:t>
              </a:r>
            </a:p>
          </p:txBody>
        </p:sp>
      </p:grpSp>
      <p:sp>
        <p:nvSpPr>
          <p:cNvPr id="28" name="タイトル 4">
            <a:extLst>
              <a:ext uri="{FF2B5EF4-FFF2-40B4-BE49-F238E27FC236}">
                <a16:creationId xmlns:a16="http://schemas.microsoft.com/office/drawing/2014/main" id="{0F6BC114-33D3-714B-8524-64ED3D702448}"/>
              </a:ext>
            </a:extLst>
          </p:cNvPr>
          <p:cNvSpPr>
            <a:spLocks noGrp="1"/>
          </p:cNvSpPr>
          <p:nvPr>
            <p:ph type="title"/>
          </p:nvPr>
        </p:nvSpPr>
        <p:spPr>
          <a:xfrm>
            <a:off x="242532" y="382094"/>
            <a:ext cx="8380640" cy="466281"/>
          </a:xfrm>
        </p:spPr>
        <p:txBody>
          <a:bodyPr/>
          <a:lstStyle/>
          <a:p>
            <a:r>
              <a:rPr lang="ja-JP" altLang="en-US" dirty="0"/>
              <a:t>動画編集に必要なもの</a:t>
            </a:r>
          </a:p>
        </p:txBody>
      </p:sp>
      <p:sp>
        <p:nvSpPr>
          <p:cNvPr id="29" name="テキスト ボックス 28">
            <a:extLst>
              <a:ext uri="{FF2B5EF4-FFF2-40B4-BE49-F238E27FC236}">
                <a16:creationId xmlns:a16="http://schemas.microsoft.com/office/drawing/2014/main" id="{58562BAE-CB9A-7B48-96E3-5154375C0D51}"/>
              </a:ext>
            </a:extLst>
          </p:cNvPr>
          <p:cNvSpPr txBox="1"/>
          <p:nvPr/>
        </p:nvSpPr>
        <p:spPr>
          <a:xfrm>
            <a:off x="314784" y="204284"/>
            <a:ext cx="1335333"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どうがへんしゅう</a:t>
            </a:r>
            <a:endParaRPr kumimoji="1" lang="ja-JP" altLang="en-US" sz="1200" b="1"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BBF172F5-99B7-724C-B999-3DABC09A979D}"/>
              </a:ext>
            </a:extLst>
          </p:cNvPr>
          <p:cNvSpPr txBox="1"/>
          <p:nvPr/>
        </p:nvSpPr>
        <p:spPr>
          <a:xfrm>
            <a:off x="1947722" y="204284"/>
            <a:ext cx="710137"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ひつよう</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75283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r>
              <a:rPr lang="ja-JP" altLang="en-US" dirty="0"/>
              <a:t>「カット」と「繋げる」とは？</a:t>
            </a:r>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sp>
        <p:nvSpPr>
          <p:cNvPr id="2" name="テキスト ボックス 1">
            <a:extLst>
              <a:ext uri="{FF2B5EF4-FFF2-40B4-BE49-F238E27FC236}">
                <a16:creationId xmlns:a16="http://schemas.microsoft.com/office/drawing/2014/main" id="{19D78C2F-3B4B-2D47-9EFE-8223C9DE3640}"/>
              </a:ext>
            </a:extLst>
          </p:cNvPr>
          <p:cNvSpPr txBox="1"/>
          <p:nvPr/>
        </p:nvSpPr>
        <p:spPr>
          <a:xfrm>
            <a:off x="2380869" y="1401801"/>
            <a:ext cx="646331" cy="276999"/>
          </a:xfrm>
          <a:prstGeom prst="rect">
            <a:avLst/>
          </a:prstGeom>
          <a:noFill/>
        </p:spPr>
        <p:txBody>
          <a:bodyPr wrap="none" rtlCol="0">
            <a:spAutoFit/>
          </a:bodyPr>
          <a:lstStyle/>
          <a:p>
            <a:r>
              <a:rPr kumimoji="1" lang="ja-JP" altLang="en-US" sz="1200"/>
              <a:t>　つな</a:t>
            </a:r>
          </a:p>
        </p:txBody>
      </p:sp>
      <p:pic>
        <p:nvPicPr>
          <p:cNvPr id="5" name="Picture 2" descr="フィルムのイラスト（映画）">
            <a:extLst>
              <a:ext uri="{FF2B5EF4-FFF2-40B4-BE49-F238E27FC236}">
                <a16:creationId xmlns:a16="http://schemas.microsoft.com/office/drawing/2014/main" id="{80873EF9-435E-3A45-B04C-6E3D43CBA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7113" y="4015946"/>
            <a:ext cx="3208809" cy="2842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123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E706AB17-CD3B-4A4E-A1F9-831D3A02B2B9}"/>
              </a:ext>
            </a:extLst>
          </p:cNvPr>
          <p:cNvGrpSpPr/>
          <p:nvPr/>
        </p:nvGrpSpPr>
        <p:grpSpPr>
          <a:xfrm>
            <a:off x="4202350" y="1553090"/>
            <a:ext cx="5021390" cy="2828643"/>
            <a:chOff x="296234" y="3773194"/>
            <a:chExt cx="5021390" cy="2828643"/>
          </a:xfrm>
        </p:grpSpPr>
        <p:grpSp>
          <p:nvGrpSpPr>
            <p:cNvPr id="4" name="グループ化 3">
              <a:extLst>
                <a:ext uri="{FF2B5EF4-FFF2-40B4-BE49-F238E27FC236}">
                  <a16:creationId xmlns:a16="http://schemas.microsoft.com/office/drawing/2014/main" id="{3FFF3ADC-D4A4-9B4A-A4F8-5B9F87A63064}"/>
                </a:ext>
              </a:extLst>
            </p:cNvPr>
            <p:cNvGrpSpPr/>
            <p:nvPr/>
          </p:nvGrpSpPr>
          <p:grpSpPr>
            <a:xfrm>
              <a:off x="296234" y="3773194"/>
              <a:ext cx="5021390" cy="2828643"/>
              <a:chOff x="1409228" y="3081599"/>
              <a:chExt cx="6800495" cy="3830846"/>
            </a:xfrm>
          </p:grpSpPr>
          <p:pic>
            <p:nvPicPr>
              <p:cNvPr id="3" name="図 2">
                <a:extLst>
                  <a:ext uri="{FF2B5EF4-FFF2-40B4-BE49-F238E27FC236}">
                    <a16:creationId xmlns:a16="http://schemas.microsoft.com/office/drawing/2014/main" id="{0679C79F-E3BF-7847-8888-6B931032CAB0}"/>
                  </a:ext>
                </a:extLst>
              </p:cNvPr>
              <p:cNvPicPr>
                <a:picLocks noChangeAspect="1"/>
              </p:cNvPicPr>
              <p:nvPr/>
            </p:nvPicPr>
            <p:blipFill>
              <a:blip r:embed="rId2"/>
              <a:stretch>
                <a:fillRect/>
              </a:stretch>
            </p:blipFill>
            <p:spPr>
              <a:xfrm>
                <a:off x="1409228" y="3081599"/>
                <a:ext cx="6800495" cy="3830846"/>
              </a:xfrm>
              <a:prstGeom prst="rect">
                <a:avLst/>
              </a:prstGeom>
            </p:spPr>
          </p:pic>
          <p:grpSp>
            <p:nvGrpSpPr>
              <p:cNvPr id="2" name="グループ化 1">
                <a:extLst>
                  <a:ext uri="{FF2B5EF4-FFF2-40B4-BE49-F238E27FC236}">
                    <a16:creationId xmlns:a16="http://schemas.microsoft.com/office/drawing/2014/main" id="{33B75180-4E65-904E-BF0A-1A10F4E7E07B}"/>
                  </a:ext>
                </a:extLst>
              </p:cNvPr>
              <p:cNvGrpSpPr/>
              <p:nvPr/>
            </p:nvGrpSpPr>
            <p:grpSpPr>
              <a:xfrm>
                <a:off x="1551221" y="3093773"/>
                <a:ext cx="6109914" cy="3380706"/>
                <a:chOff x="1551221" y="3093773"/>
                <a:chExt cx="6109914" cy="3380706"/>
              </a:xfrm>
            </p:grpSpPr>
            <p:sp>
              <p:nvSpPr>
                <p:cNvPr id="9" name="テキスト ボックス 8">
                  <a:extLst>
                    <a:ext uri="{FF2B5EF4-FFF2-40B4-BE49-F238E27FC236}">
                      <a16:creationId xmlns:a16="http://schemas.microsoft.com/office/drawing/2014/main" id="{C0640745-F4F9-0C41-A840-E437860D749E}"/>
                    </a:ext>
                  </a:extLst>
                </p:cNvPr>
                <p:cNvSpPr txBox="1"/>
                <p:nvPr/>
              </p:nvSpPr>
              <p:spPr>
                <a:xfrm>
                  <a:off x="1551221" y="3111887"/>
                  <a:ext cx="718813" cy="184666"/>
                </a:xfrm>
                <a:prstGeom prst="rect">
                  <a:avLst/>
                </a:prstGeom>
                <a:noFill/>
              </p:spPr>
              <p:txBody>
                <a:bodyPr wrap="square" rtlCol="0">
                  <a:spAutoFit/>
                </a:bodyPr>
                <a:lstStyle/>
                <a:p>
                  <a:pPr algn="ctr"/>
                  <a:r>
                    <a:rPr kumimoji="1" lang="ja-JP" altLang="en-US" sz="600">
                      <a:solidFill>
                        <a:srgbClr val="FF0000"/>
                      </a:solidFill>
                      <a:latin typeface="+mn-ea"/>
                    </a:rPr>
                    <a:t>ひつよう</a:t>
                  </a:r>
                  <a:endParaRPr kumimoji="1" lang="ja-JP" altLang="en-US" sz="600" dirty="0">
                    <a:solidFill>
                      <a:srgbClr val="FF0000"/>
                    </a:solidFill>
                    <a:latin typeface="+mn-ea"/>
                  </a:endParaRPr>
                </a:p>
              </p:txBody>
            </p:sp>
            <p:sp>
              <p:nvSpPr>
                <p:cNvPr id="10" name="テキスト ボックス 9">
                  <a:extLst>
                    <a:ext uri="{FF2B5EF4-FFF2-40B4-BE49-F238E27FC236}">
                      <a16:creationId xmlns:a16="http://schemas.microsoft.com/office/drawing/2014/main" id="{018914E3-F408-6C45-8DC7-3759710CC65C}"/>
                    </a:ext>
                  </a:extLst>
                </p:cNvPr>
                <p:cNvSpPr txBox="1"/>
                <p:nvPr/>
              </p:nvSpPr>
              <p:spPr>
                <a:xfrm>
                  <a:off x="1943212" y="3103710"/>
                  <a:ext cx="718812" cy="184666"/>
                </a:xfrm>
                <a:prstGeom prst="rect">
                  <a:avLst/>
                </a:prstGeom>
                <a:noFill/>
              </p:spPr>
              <p:txBody>
                <a:bodyPr wrap="square" rtlCol="0">
                  <a:spAutoFit/>
                </a:bodyPr>
                <a:lstStyle/>
                <a:p>
                  <a:pPr algn="ctr"/>
                  <a:r>
                    <a:rPr kumimoji="1" lang="ja-JP" altLang="en-US" sz="600">
                      <a:solidFill>
                        <a:srgbClr val="FF0000"/>
                      </a:solidFill>
                      <a:latin typeface="+mn-ea"/>
                    </a:rPr>
                    <a:t>そざい</a:t>
                  </a:r>
                  <a:endParaRPr kumimoji="1" lang="en-US" altLang="ja-JP" sz="600" dirty="0">
                    <a:solidFill>
                      <a:srgbClr val="FF0000"/>
                    </a:solidFill>
                    <a:latin typeface="+mn-ea"/>
                  </a:endParaRPr>
                </a:p>
              </p:txBody>
            </p:sp>
            <p:sp>
              <p:nvSpPr>
                <p:cNvPr id="11" name="テキスト ボックス 10">
                  <a:extLst>
                    <a:ext uri="{FF2B5EF4-FFF2-40B4-BE49-F238E27FC236}">
                      <a16:creationId xmlns:a16="http://schemas.microsoft.com/office/drawing/2014/main" id="{6008B7C5-FB6D-3C48-89C8-B2E770A2A78E}"/>
                    </a:ext>
                  </a:extLst>
                </p:cNvPr>
                <p:cNvSpPr txBox="1"/>
                <p:nvPr/>
              </p:nvSpPr>
              <p:spPr>
                <a:xfrm>
                  <a:off x="3710585" y="3093773"/>
                  <a:ext cx="718812" cy="184666"/>
                </a:xfrm>
                <a:prstGeom prst="rect">
                  <a:avLst/>
                </a:prstGeom>
                <a:noFill/>
              </p:spPr>
              <p:txBody>
                <a:bodyPr wrap="square" rtlCol="0">
                  <a:spAutoFit/>
                </a:bodyPr>
                <a:lstStyle/>
                <a:p>
                  <a:pPr algn="ctr"/>
                  <a:r>
                    <a:rPr kumimoji="1" lang="ja-JP" altLang="en-US" sz="600">
                      <a:solidFill>
                        <a:srgbClr val="FF0000"/>
                      </a:solidFill>
                      <a:latin typeface="+mn-ea"/>
                    </a:rPr>
                    <a:t>ひつよう</a:t>
                  </a:r>
                  <a:endParaRPr kumimoji="1" lang="ja-JP" altLang="en-US" sz="600" dirty="0">
                    <a:solidFill>
                      <a:srgbClr val="FF0000"/>
                    </a:solidFill>
                    <a:latin typeface="+mn-ea"/>
                  </a:endParaRPr>
                </a:p>
              </p:txBody>
            </p:sp>
            <p:sp>
              <p:nvSpPr>
                <p:cNvPr id="12" name="テキスト ボックス 11">
                  <a:extLst>
                    <a:ext uri="{FF2B5EF4-FFF2-40B4-BE49-F238E27FC236}">
                      <a16:creationId xmlns:a16="http://schemas.microsoft.com/office/drawing/2014/main" id="{10E37F19-15AE-BA4E-8A1E-ABCE4DE97939}"/>
                    </a:ext>
                  </a:extLst>
                </p:cNvPr>
                <p:cNvSpPr txBox="1"/>
                <p:nvPr/>
              </p:nvSpPr>
              <p:spPr>
                <a:xfrm>
                  <a:off x="4103956" y="3098715"/>
                  <a:ext cx="718812" cy="184666"/>
                </a:xfrm>
                <a:prstGeom prst="rect">
                  <a:avLst/>
                </a:prstGeom>
                <a:noFill/>
              </p:spPr>
              <p:txBody>
                <a:bodyPr wrap="square" rtlCol="0">
                  <a:spAutoFit/>
                </a:bodyPr>
                <a:lstStyle/>
                <a:p>
                  <a:pPr algn="ctr"/>
                  <a:r>
                    <a:rPr kumimoji="1" lang="ja-JP" altLang="en-US" sz="600">
                      <a:solidFill>
                        <a:srgbClr val="FF0000"/>
                      </a:solidFill>
                      <a:latin typeface="+mn-ea"/>
                    </a:rPr>
                    <a:t>そざい</a:t>
                  </a:r>
                  <a:endParaRPr kumimoji="1" lang="en-US" altLang="ja-JP" sz="600" dirty="0">
                    <a:solidFill>
                      <a:srgbClr val="FF0000"/>
                    </a:solidFill>
                    <a:latin typeface="+mn-ea"/>
                  </a:endParaRPr>
                </a:p>
              </p:txBody>
            </p:sp>
            <p:sp>
              <p:nvSpPr>
                <p:cNvPr id="13" name="テキスト ボックス 12">
                  <a:extLst>
                    <a:ext uri="{FF2B5EF4-FFF2-40B4-BE49-F238E27FC236}">
                      <a16:creationId xmlns:a16="http://schemas.microsoft.com/office/drawing/2014/main" id="{95C5968A-6306-BF4F-82F6-0AF8AE695CBA}"/>
                    </a:ext>
                  </a:extLst>
                </p:cNvPr>
                <p:cNvSpPr txBox="1"/>
                <p:nvPr/>
              </p:nvSpPr>
              <p:spPr>
                <a:xfrm>
                  <a:off x="5949697" y="3095535"/>
                  <a:ext cx="718813" cy="184666"/>
                </a:xfrm>
                <a:prstGeom prst="rect">
                  <a:avLst/>
                </a:prstGeom>
                <a:noFill/>
              </p:spPr>
              <p:txBody>
                <a:bodyPr wrap="square" rtlCol="0">
                  <a:spAutoFit/>
                </a:bodyPr>
                <a:lstStyle/>
                <a:p>
                  <a:pPr algn="ctr"/>
                  <a:r>
                    <a:rPr kumimoji="1" lang="ja-JP" altLang="en-US" sz="600">
                      <a:solidFill>
                        <a:srgbClr val="FF0000"/>
                      </a:solidFill>
                      <a:latin typeface="+mn-ea"/>
                    </a:rPr>
                    <a:t>ひつよう</a:t>
                  </a:r>
                  <a:endParaRPr kumimoji="1" lang="ja-JP" altLang="en-US" sz="600" dirty="0">
                    <a:solidFill>
                      <a:srgbClr val="FF0000"/>
                    </a:solidFill>
                    <a:latin typeface="+mn-ea"/>
                  </a:endParaRPr>
                </a:p>
              </p:txBody>
            </p:sp>
            <p:sp>
              <p:nvSpPr>
                <p:cNvPr id="14" name="テキスト ボックス 13">
                  <a:extLst>
                    <a:ext uri="{FF2B5EF4-FFF2-40B4-BE49-F238E27FC236}">
                      <a16:creationId xmlns:a16="http://schemas.microsoft.com/office/drawing/2014/main" id="{E636A2A6-6439-0140-A00F-76FDE66283CC}"/>
                    </a:ext>
                  </a:extLst>
                </p:cNvPr>
                <p:cNvSpPr txBox="1"/>
                <p:nvPr/>
              </p:nvSpPr>
              <p:spPr>
                <a:xfrm>
                  <a:off x="6325565" y="3103710"/>
                  <a:ext cx="718812" cy="184666"/>
                </a:xfrm>
                <a:prstGeom prst="rect">
                  <a:avLst/>
                </a:prstGeom>
                <a:noFill/>
              </p:spPr>
              <p:txBody>
                <a:bodyPr wrap="square" rtlCol="0">
                  <a:spAutoFit/>
                </a:bodyPr>
                <a:lstStyle/>
                <a:p>
                  <a:pPr algn="ctr"/>
                  <a:r>
                    <a:rPr kumimoji="1" lang="ja-JP" altLang="en-US" sz="600">
                      <a:solidFill>
                        <a:srgbClr val="FF0000"/>
                      </a:solidFill>
                      <a:latin typeface="+mn-ea"/>
                    </a:rPr>
                    <a:t>そざい</a:t>
                  </a:r>
                  <a:endParaRPr kumimoji="1" lang="en-US" altLang="ja-JP" sz="600" dirty="0">
                    <a:solidFill>
                      <a:srgbClr val="FF0000"/>
                    </a:solidFill>
                    <a:latin typeface="+mn-ea"/>
                  </a:endParaRPr>
                </a:p>
              </p:txBody>
            </p:sp>
            <p:sp>
              <p:nvSpPr>
                <p:cNvPr id="15" name="テキスト ボックス 14">
                  <a:extLst>
                    <a:ext uri="{FF2B5EF4-FFF2-40B4-BE49-F238E27FC236}">
                      <a16:creationId xmlns:a16="http://schemas.microsoft.com/office/drawing/2014/main" id="{04DCCEDB-48B7-1A45-8D9F-89AACC73ED38}"/>
                    </a:ext>
                  </a:extLst>
                </p:cNvPr>
                <p:cNvSpPr txBox="1"/>
                <p:nvPr/>
              </p:nvSpPr>
              <p:spPr>
                <a:xfrm>
                  <a:off x="2081308" y="3304729"/>
                  <a:ext cx="718813" cy="184666"/>
                </a:xfrm>
                <a:prstGeom prst="rect">
                  <a:avLst/>
                </a:prstGeom>
                <a:noFill/>
              </p:spPr>
              <p:txBody>
                <a:bodyPr wrap="square" rtlCol="0">
                  <a:spAutoFit/>
                </a:bodyPr>
                <a:lstStyle/>
                <a:p>
                  <a:pPr algn="ctr"/>
                  <a:r>
                    <a:rPr kumimoji="1" lang="ja-JP" altLang="en-US" sz="600">
                      <a:solidFill>
                        <a:srgbClr val="FF0000"/>
                      </a:solidFill>
                      <a:latin typeface="+mn-ea"/>
                    </a:rPr>
                    <a:t>つか</a:t>
                  </a:r>
                  <a:endParaRPr kumimoji="1" lang="ja-JP" altLang="en-US" sz="600" dirty="0">
                    <a:solidFill>
                      <a:srgbClr val="FF0000"/>
                    </a:solidFill>
                    <a:latin typeface="+mn-ea"/>
                  </a:endParaRPr>
                </a:p>
              </p:txBody>
            </p:sp>
            <p:sp>
              <p:nvSpPr>
                <p:cNvPr id="16" name="テキスト ボックス 15">
                  <a:extLst>
                    <a:ext uri="{FF2B5EF4-FFF2-40B4-BE49-F238E27FC236}">
                      <a16:creationId xmlns:a16="http://schemas.microsoft.com/office/drawing/2014/main" id="{302AFE21-E2D2-6049-81F7-316179FC2330}"/>
                    </a:ext>
                  </a:extLst>
                </p:cNvPr>
                <p:cNvSpPr txBox="1"/>
                <p:nvPr/>
              </p:nvSpPr>
              <p:spPr>
                <a:xfrm>
                  <a:off x="2536925" y="3288377"/>
                  <a:ext cx="718813" cy="184666"/>
                </a:xfrm>
                <a:prstGeom prst="rect">
                  <a:avLst/>
                </a:prstGeom>
                <a:noFill/>
              </p:spPr>
              <p:txBody>
                <a:bodyPr wrap="square" rtlCol="0">
                  <a:spAutoFit/>
                </a:bodyPr>
                <a:lstStyle/>
                <a:p>
                  <a:pPr algn="ctr"/>
                  <a:r>
                    <a:rPr kumimoji="1" lang="ja-JP" altLang="en-US" sz="600">
                      <a:solidFill>
                        <a:srgbClr val="FF0000"/>
                      </a:solidFill>
                      <a:latin typeface="+mn-ea"/>
                    </a:rPr>
                    <a:t>そざい</a:t>
                  </a:r>
                  <a:endParaRPr kumimoji="1" lang="en-US" altLang="ja-JP" sz="600" dirty="0">
                    <a:solidFill>
                      <a:srgbClr val="FF0000"/>
                    </a:solidFill>
                    <a:latin typeface="+mn-ea"/>
                  </a:endParaRPr>
                </a:p>
              </p:txBody>
            </p:sp>
            <p:sp>
              <p:nvSpPr>
                <p:cNvPr id="17" name="テキスト ボックス 16">
                  <a:extLst>
                    <a:ext uri="{FF2B5EF4-FFF2-40B4-BE49-F238E27FC236}">
                      <a16:creationId xmlns:a16="http://schemas.microsoft.com/office/drawing/2014/main" id="{686ACF06-F59C-E849-8F40-08A12F3B95C4}"/>
                    </a:ext>
                  </a:extLst>
                </p:cNvPr>
                <p:cNvSpPr txBox="1"/>
                <p:nvPr/>
              </p:nvSpPr>
              <p:spPr>
                <a:xfrm>
                  <a:off x="4287404" y="3307252"/>
                  <a:ext cx="718813" cy="184666"/>
                </a:xfrm>
                <a:prstGeom prst="rect">
                  <a:avLst/>
                </a:prstGeom>
                <a:noFill/>
              </p:spPr>
              <p:txBody>
                <a:bodyPr wrap="square" rtlCol="0">
                  <a:spAutoFit/>
                </a:bodyPr>
                <a:lstStyle/>
                <a:p>
                  <a:pPr algn="ctr"/>
                  <a:r>
                    <a:rPr kumimoji="1" lang="ja-JP" altLang="en-US" sz="600">
                      <a:solidFill>
                        <a:srgbClr val="FF0000"/>
                      </a:solidFill>
                      <a:latin typeface="+mn-ea"/>
                    </a:rPr>
                    <a:t>つか</a:t>
                  </a:r>
                  <a:endParaRPr kumimoji="1" lang="ja-JP" altLang="en-US" sz="600" dirty="0">
                    <a:solidFill>
                      <a:srgbClr val="FF0000"/>
                    </a:solidFill>
                    <a:latin typeface="+mn-ea"/>
                  </a:endParaRPr>
                </a:p>
              </p:txBody>
            </p:sp>
            <p:sp>
              <p:nvSpPr>
                <p:cNvPr id="18" name="テキスト ボックス 17">
                  <a:extLst>
                    <a:ext uri="{FF2B5EF4-FFF2-40B4-BE49-F238E27FC236}">
                      <a16:creationId xmlns:a16="http://schemas.microsoft.com/office/drawing/2014/main" id="{D4FD2D9B-60CA-5947-B168-480F27F03A8B}"/>
                    </a:ext>
                  </a:extLst>
                </p:cNvPr>
                <p:cNvSpPr txBox="1"/>
                <p:nvPr/>
              </p:nvSpPr>
              <p:spPr>
                <a:xfrm>
                  <a:off x="4743021" y="3290900"/>
                  <a:ext cx="718813" cy="184666"/>
                </a:xfrm>
                <a:prstGeom prst="rect">
                  <a:avLst/>
                </a:prstGeom>
                <a:noFill/>
              </p:spPr>
              <p:txBody>
                <a:bodyPr wrap="square" rtlCol="0">
                  <a:spAutoFit/>
                </a:bodyPr>
                <a:lstStyle/>
                <a:p>
                  <a:pPr algn="ctr"/>
                  <a:r>
                    <a:rPr kumimoji="1" lang="ja-JP" altLang="en-US" sz="600">
                      <a:solidFill>
                        <a:srgbClr val="FF0000"/>
                      </a:solidFill>
                      <a:latin typeface="+mn-ea"/>
                    </a:rPr>
                    <a:t>そざい</a:t>
                  </a:r>
                  <a:endParaRPr kumimoji="1" lang="en-US" altLang="ja-JP" sz="600" dirty="0">
                    <a:solidFill>
                      <a:srgbClr val="FF0000"/>
                    </a:solidFill>
                    <a:latin typeface="+mn-ea"/>
                  </a:endParaRPr>
                </a:p>
              </p:txBody>
            </p:sp>
            <p:sp>
              <p:nvSpPr>
                <p:cNvPr id="19" name="テキスト ボックス 18">
                  <a:extLst>
                    <a:ext uri="{FF2B5EF4-FFF2-40B4-BE49-F238E27FC236}">
                      <a16:creationId xmlns:a16="http://schemas.microsoft.com/office/drawing/2014/main" id="{3F85A88A-5247-8E46-99E6-98D8324673D0}"/>
                    </a:ext>
                  </a:extLst>
                </p:cNvPr>
                <p:cNvSpPr txBox="1"/>
                <p:nvPr/>
              </p:nvSpPr>
              <p:spPr>
                <a:xfrm>
                  <a:off x="6486705" y="3310488"/>
                  <a:ext cx="718813" cy="184666"/>
                </a:xfrm>
                <a:prstGeom prst="rect">
                  <a:avLst/>
                </a:prstGeom>
                <a:noFill/>
              </p:spPr>
              <p:txBody>
                <a:bodyPr wrap="square" rtlCol="0">
                  <a:spAutoFit/>
                </a:bodyPr>
                <a:lstStyle/>
                <a:p>
                  <a:pPr algn="ctr"/>
                  <a:r>
                    <a:rPr kumimoji="1" lang="ja-JP" altLang="en-US" sz="600">
                      <a:solidFill>
                        <a:srgbClr val="FF0000"/>
                      </a:solidFill>
                      <a:latin typeface="+mn-ea"/>
                    </a:rPr>
                    <a:t>つか</a:t>
                  </a:r>
                  <a:endParaRPr kumimoji="1" lang="ja-JP" altLang="en-US" sz="600" dirty="0">
                    <a:solidFill>
                      <a:srgbClr val="FF0000"/>
                    </a:solidFill>
                    <a:latin typeface="+mn-ea"/>
                  </a:endParaRPr>
                </a:p>
              </p:txBody>
            </p:sp>
            <p:sp>
              <p:nvSpPr>
                <p:cNvPr id="20" name="テキスト ボックス 19">
                  <a:extLst>
                    <a:ext uri="{FF2B5EF4-FFF2-40B4-BE49-F238E27FC236}">
                      <a16:creationId xmlns:a16="http://schemas.microsoft.com/office/drawing/2014/main" id="{3089EF44-3437-F843-B5C8-DDC9019512DC}"/>
                    </a:ext>
                  </a:extLst>
                </p:cNvPr>
                <p:cNvSpPr txBox="1"/>
                <p:nvPr/>
              </p:nvSpPr>
              <p:spPr>
                <a:xfrm>
                  <a:off x="6942322" y="3294136"/>
                  <a:ext cx="718813" cy="184666"/>
                </a:xfrm>
                <a:prstGeom prst="rect">
                  <a:avLst/>
                </a:prstGeom>
                <a:noFill/>
              </p:spPr>
              <p:txBody>
                <a:bodyPr wrap="square" rtlCol="0">
                  <a:spAutoFit/>
                </a:bodyPr>
                <a:lstStyle/>
                <a:p>
                  <a:pPr algn="ctr"/>
                  <a:r>
                    <a:rPr kumimoji="1" lang="ja-JP" altLang="en-US" sz="600">
                      <a:solidFill>
                        <a:srgbClr val="FF0000"/>
                      </a:solidFill>
                      <a:latin typeface="+mn-ea"/>
                    </a:rPr>
                    <a:t>そざい</a:t>
                  </a:r>
                  <a:endParaRPr kumimoji="1" lang="en-US" altLang="ja-JP" sz="600" dirty="0">
                    <a:solidFill>
                      <a:srgbClr val="FF0000"/>
                    </a:solidFill>
                    <a:latin typeface="+mn-ea"/>
                  </a:endParaRPr>
                </a:p>
              </p:txBody>
            </p:sp>
            <p:sp>
              <p:nvSpPr>
                <p:cNvPr id="25" name="テキスト ボックス 24">
                  <a:extLst>
                    <a:ext uri="{FF2B5EF4-FFF2-40B4-BE49-F238E27FC236}">
                      <a16:creationId xmlns:a16="http://schemas.microsoft.com/office/drawing/2014/main" id="{4E93CFE0-D7D1-A340-88F1-53D0E352EC09}"/>
                    </a:ext>
                  </a:extLst>
                </p:cNvPr>
                <p:cNvSpPr txBox="1"/>
                <p:nvPr/>
              </p:nvSpPr>
              <p:spPr>
                <a:xfrm>
                  <a:off x="6486703" y="4387342"/>
                  <a:ext cx="915126" cy="250094"/>
                </a:xfrm>
                <a:prstGeom prst="rect">
                  <a:avLst/>
                </a:prstGeom>
                <a:noFill/>
              </p:spPr>
              <p:txBody>
                <a:bodyPr wrap="square" rtlCol="0">
                  <a:spAutoFit/>
                </a:bodyPr>
                <a:lstStyle/>
                <a:p>
                  <a:pPr algn="ctr"/>
                  <a:r>
                    <a:rPr kumimoji="1" lang="ja-JP" altLang="en-US" sz="600">
                      <a:solidFill>
                        <a:srgbClr val="FF0000"/>
                      </a:solidFill>
                      <a:latin typeface="+mn-ea"/>
                    </a:rPr>
                    <a:t>どうがそざい</a:t>
                  </a:r>
                  <a:endParaRPr kumimoji="1" lang="en-US" altLang="ja-JP" sz="600" dirty="0">
                    <a:solidFill>
                      <a:srgbClr val="FF0000"/>
                    </a:solidFill>
                    <a:latin typeface="+mn-ea"/>
                  </a:endParaRPr>
                </a:p>
              </p:txBody>
            </p:sp>
            <p:sp>
              <p:nvSpPr>
                <p:cNvPr id="26" name="テキスト ボックス 25">
                  <a:extLst>
                    <a:ext uri="{FF2B5EF4-FFF2-40B4-BE49-F238E27FC236}">
                      <a16:creationId xmlns:a16="http://schemas.microsoft.com/office/drawing/2014/main" id="{DEC20C93-DD27-0E45-B46E-DB00EE7EF4E5}"/>
                    </a:ext>
                  </a:extLst>
                </p:cNvPr>
                <p:cNvSpPr txBox="1"/>
                <p:nvPr/>
              </p:nvSpPr>
              <p:spPr>
                <a:xfrm>
                  <a:off x="2712698" y="6138118"/>
                  <a:ext cx="1086079" cy="253916"/>
                </a:xfrm>
                <a:prstGeom prst="rect">
                  <a:avLst/>
                </a:prstGeom>
                <a:noFill/>
              </p:spPr>
              <p:txBody>
                <a:bodyPr wrap="square" rtlCol="0">
                  <a:spAutoFit/>
                </a:bodyPr>
                <a:lstStyle/>
                <a:p>
                  <a:pPr algn="ctr"/>
                  <a:r>
                    <a:rPr kumimoji="1" lang="ja-JP" altLang="en-US" sz="1050">
                      <a:solidFill>
                        <a:schemeClr val="bg1"/>
                      </a:solidFill>
                      <a:latin typeface="+mn-ea"/>
                    </a:rPr>
                    <a:t>いっぽん</a:t>
                  </a:r>
                  <a:endParaRPr kumimoji="1" lang="en-US" altLang="ja-JP" sz="1050" dirty="0">
                    <a:solidFill>
                      <a:schemeClr val="bg1"/>
                    </a:solidFill>
                    <a:latin typeface="+mn-ea"/>
                  </a:endParaRPr>
                </a:p>
              </p:txBody>
            </p:sp>
            <p:sp>
              <p:nvSpPr>
                <p:cNvPr id="27" name="テキスト ボックス 26">
                  <a:extLst>
                    <a:ext uri="{FF2B5EF4-FFF2-40B4-BE49-F238E27FC236}">
                      <a16:creationId xmlns:a16="http://schemas.microsoft.com/office/drawing/2014/main" id="{82CB9DCA-8321-4D4D-A5A6-9E3D7AAD07EB}"/>
                    </a:ext>
                  </a:extLst>
                </p:cNvPr>
                <p:cNvSpPr txBox="1"/>
                <p:nvPr/>
              </p:nvSpPr>
              <p:spPr>
                <a:xfrm>
                  <a:off x="3744364" y="6130599"/>
                  <a:ext cx="1261852" cy="343880"/>
                </a:xfrm>
                <a:prstGeom prst="rect">
                  <a:avLst/>
                </a:prstGeom>
                <a:noFill/>
              </p:spPr>
              <p:txBody>
                <a:bodyPr wrap="square" rtlCol="0">
                  <a:spAutoFit/>
                </a:bodyPr>
                <a:lstStyle/>
                <a:p>
                  <a:pPr algn="ctr"/>
                  <a:r>
                    <a:rPr kumimoji="1" lang="ja-JP" altLang="en-US" sz="1050">
                      <a:solidFill>
                        <a:schemeClr val="bg1"/>
                      </a:solidFill>
                      <a:latin typeface="+mn-ea"/>
                    </a:rPr>
                    <a:t>へんしゅう</a:t>
                  </a:r>
                  <a:endParaRPr kumimoji="1" lang="en-US" altLang="ja-JP" sz="1050" dirty="0">
                    <a:solidFill>
                      <a:schemeClr val="bg1"/>
                    </a:solidFill>
                    <a:latin typeface="+mn-ea"/>
                  </a:endParaRPr>
                </a:p>
              </p:txBody>
            </p:sp>
            <p:sp>
              <p:nvSpPr>
                <p:cNvPr id="28" name="テキスト ボックス 27">
                  <a:extLst>
                    <a:ext uri="{FF2B5EF4-FFF2-40B4-BE49-F238E27FC236}">
                      <a16:creationId xmlns:a16="http://schemas.microsoft.com/office/drawing/2014/main" id="{00A3835B-E76D-124D-8F47-27812E5EACDD}"/>
                    </a:ext>
                  </a:extLst>
                </p:cNvPr>
                <p:cNvSpPr txBox="1"/>
                <p:nvPr/>
              </p:nvSpPr>
              <p:spPr>
                <a:xfrm>
                  <a:off x="5461929" y="6130599"/>
                  <a:ext cx="1086079" cy="253916"/>
                </a:xfrm>
                <a:prstGeom prst="rect">
                  <a:avLst/>
                </a:prstGeom>
                <a:noFill/>
              </p:spPr>
              <p:txBody>
                <a:bodyPr wrap="square" rtlCol="0">
                  <a:spAutoFit/>
                </a:bodyPr>
                <a:lstStyle/>
                <a:p>
                  <a:pPr algn="ctr"/>
                  <a:r>
                    <a:rPr kumimoji="1" lang="ja-JP" altLang="en-US" sz="1050">
                      <a:solidFill>
                        <a:schemeClr val="bg1"/>
                      </a:solidFill>
                      <a:latin typeface="+mn-ea"/>
                    </a:rPr>
                    <a:t>どうが</a:t>
                  </a:r>
                  <a:endParaRPr kumimoji="1" lang="en-US" altLang="ja-JP" sz="1050" dirty="0">
                    <a:solidFill>
                      <a:schemeClr val="bg1"/>
                    </a:solidFill>
                    <a:latin typeface="+mn-ea"/>
                  </a:endParaRPr>
                </a:p>
              </p:txBody>
            </p:sp>
          </p:grpSp>
        </p:grpSp>
        <p:sp>
          <p:nvSpPr>
            <p:cNvPr id="32" name="テキスト ボックス 31">
              <a:extLst>
                <a:ext uri="{FF2B5EF4-FFF2-40B4-BE49-F238E27FC236}">
                  <a16:creationId xmlns:a16="http://schemas.microsoft.com/office/drawing/2014/main" id="{1FD68F77-ABDA-C645-8F6A-B277BC774253}"/>
                </a:ext>
              </a:extLst>
            </p:cNvPr>
            <p:cNvSpPr txBox="1"/>
            <p:nvPr/>
          </p:nvSpPr>
          <p:spPr>
            <a:xfrm>
              <a:off x="2526285" y="4737336"/>
              <a:ext cx="675716" cy="184666"/>
            </a:xfrm>
            <a:prstGeom prst="rect">
              <a:avLst/>
            </a:prstGeom>
            <a:noFill/>
          </p:spPr>
          <p:txBody>
            <a:bodyPr wrap="square" rtlCol="0">
              <a:spAutoFit/>
            </a:bodyPr>
            <a:lstStyle/>
            <a:p>
              <a:pPr algn="ctr"/>
              <a:r>
                <a:rPr kumimoji="1" lang="ja-JP" altLang="en-US" sz="600">
                  <a:solidFill>
                    <a:srgbClr val="FF0000"/>
                  </a:solidFill>
                  <a:latin typeface="+mn-ea"/>
                </a:rPr>
                <a:t>どうがそざい</a:t>
              </a:r>
              <a:endParaRPr kumimoji="1" lang="en-US" altLang="ja-JP" sz="600" dirty="0">
                <a:solidFill>
                  <a:srgbClr val="FF0000"/>
                </a:solidFill>
                <a:latin typeface="+mn-ea"/>
              </a:endParaRPr>
            </a:p>
          </p:txBody>
        </p:sp>
        <p:sp>
          <p:nvSpPr>
            <p:cNvPr id="33" name="テキスト ボックス 32">
              <a:extLst>
                <a:ext uri="{FF2B5EF4-FFF2-40B4-BE49-F238E27FC236}">
                  <a16:creationId xmlns:a16="http://schemas.microsoft.com/office/drawing/2014/main" id="{2D751E34-02E4-334F-940F-80A9F01EC067}"/>
                </a:ext>
              </a:extLst>
            </p:cNvPr>
            <p:cNvSpPr txBox="1"/>
            <p:nvPr/>
          </p:nvSpPr>
          <p:spPr>
            <a:xfrm>
              <a:off x="883424" y="4716973"/>
              <a:ext cx="675716" cy="184666"/>
            </a:xfrm>
            <a:prstGeom prst="rect">
              <a:avLst/>
            </a:prstGeom>
            <a:noFill/>
          </p:spPr>
          <p:txBody>
            <a:bodyPr wrap="square" rtlCol="0">
              <a:spAutoFit/>
            </a:bodyPr>
            <a:lstStyle/>
            <a:p>
              <a:pPr algn="ctr"/>
              <a:r>
                <a:rPr kumimoji="1" lang="ja-JP" altLang="en-US" sz="600">
                  <a:solidFill>
                    <a:srgbClr val="FF0000"/>
                  </a:solidFill>
                  <a:latin typeface="+mn-ea"/>
                </a:rPr>
                <a:t>どうがそざい</a:t>
              </a:r>
              <a:endParaRPr kumimoji="1" lang="en-US" altLang="ja-JP" sz="600" dirty="0">
                <a:solidFill>
                  <a:srgbClr val="FF0000"/>
                </a:solidFill>
                <a:latin typeface="+mn-ea"/>
              </a:endParaRPr>
            </a:p>
          </p:txBody>
        </p:sp>
      </p:grpSp>
      <p:grpSp>
        <p:nvGrpSpPr>
          <p:cNvPr id="6" name="グループ化 5">
            <a:extLst>
              <a:ext uri="{FF2B5EF4-FFF2-40B4-BE49-F238E27FC236}">
                <a16:creationId xmlns:a16="http://schemas.microsoft.com/office/drawing/2014/main" id="{94DD1508-16B1-9346-ADAE-AF235E70E282}"/>
              </a:ext>
            </a:extLst>
          </p:cNvPr>
          <p:cNvGrpSpPr/>
          <p:nvPr/>
        </p:nvGrpSpPr>
        <p:grpSpPr>
          <a:xfrm>
            <a:off x="209037" y="924363"/>
            <a:ext cx="3891889" cy="3122393"/>
            <a:chOff x="24255" y="2275292"/>
            <a:chExt cx="3891889" cy="3122393"/>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140751" y="2275292"/>
              <a:ext cx="3775393" cy="3122393"/>
            </a:xfrm>
            <a:prstGeom prst="rect">
              <a:avLst/>
            </a:prstGeom>
            <a:noFill/>
          </p:spPr>
          <p:txBody>
            <a:bodyPr wrap="none" rtlCol="0">
              <a:spAutoFit/>
            </a:bodyPr>
            <a:lstStyle/>
            <a:p>
              <a:pPr>
                <a:lnSpc>
                  <a:spcPct val="200000"/>
                </a:lnSpc>
              </a:pPr>
              <a:endParaRPr kumimoji="1" lang="en-US" altLang="ja-JP" sz="2000" dirty="0"/>
            </a:p>
            <a:p>
              <a:pPr>
                <a:lnSpc>
                  <a:spcPct val="200000"/>
                </a:lnSpc>
              </a:pPr>
              <a:r>
                <a:rPr kumimoji="1" lang="ja-JP" altLang="en-US" sz="2000" dirty="0"/>
                <a:t>カットして繋げることで、</a:t>
              </a:r>
              <a:endParaRPr kumimoji="1" lang="en-US" altLang="ja-JP" sz="2000" dirty="0"/>
            </a:p>
            <a:p>
              <a:pPr>
                <a:lnSpc>
                  <a:spcPct val="150000"/>
                </a:lnSpc>
              </a:pPr>
              <a:r>
                <a:rPr kumimoji="1" lang="ja-JP" altLang="en-US" sz="2000" b="1" dirty="0">
                  <a:solidFill>
                    <a:schemeClr val="accent4"/>
                  </a:solidFill>
                </a:rPr>
                <a:t>違う動画が繋がって見えます。</a:t>
              </a:r>
              <a:endParaRPr kumimoji="1" lang="en-US" altLang="ja-JP" sz="2000" b="1" dirty="0">
                <a:solidFill>
                  <a:schemeClr val="accent4"/>
                </a:solidFill>
              </a:endParaRPr>
            </a:p>
            <a:p>
              <a:pPr>
                <a:lnSpc>
                  <a:spcPct val="150000"/>
                </a:lnSpc>
              </a:pPr>
              <a:r>
                <a:rPr kumimoji="1" lang="ja-JP" altLang="en-US" sz="2000" dirty="0"/>
                <a:t>違う素材同士を繋げることで、</a:t>
              </a:r>
              <a:endParaRPr kumimoji="1" lang="en-US" altLang="ja-JP" sz="2000" dirty="0"/>
            </a:p>
            <a:p>
              <a:pPr>
                <a:lnSpc>
                  <a:spcPct val="150000"/>
                </a:lnSpc>
              </a:pPr>
              <a:r>
                <a:rPr kumimoji="1" lang="ja-JP" altLang="en-US" sz="2000" dirty="0"/>
                <a:t>動画がみやすく整理されます。</a:t>
              </a:r>
              <a:endParaRPr kumimoji="1" lang="en-US" altLang="ja-JP" sz="2000" dirty="0"/>
            </a:p>
            <a:p>
              <a:pPr>
                <a:lnSpc>
                  <a:spcPct val="150000"/>
                </a:lnSpc>
              </a:pPr>
              <a:endParaRPr kumimoji="1" lang="en-US" altLang="ja-JP" sz="2000" dirty="0"/>
            </a:p>
          </p:txBody>
        </p:sp>
        <p:sp>
          <p:nvSpPr>
            <p:cNvPr id="34" name="テキスト ボックス 33">
              <a:extLst>
                <a:ext uri="{FF2B5EF4-FFF2-40B4-BE49-F238E27FC236}">
                  <a16:creationId xmlns:a16="http://schemas.microsoft.com/office/drawing/2014/main" id="{FEE35ECF-408C-964A-94A1-3C6DFCFF2B13}"/>
                </a:ext>
              </a:extLst>
            </p:cNvPr>
            <p:cNvSpPr txBox="1"/>
            <p:nvPr/>
          </p:nvSpPr>
          <p:spPr>
            <a:xfrm>
              <a:off x="528333" y="3460219"/>
              <a:ext cx="775164" cy="230832"/>
            </a:xfrm>
            <a:prstGeom prst="rect">
              <a:avLst/>
            </a:prstGeom>
            <a:noFill/>
          </p:spPr>
          <p:txBody>
            <a:bodyPr wrap="square" rtlCol="0">
              <a:spAutoFit/>
            </a:bodyPr>
            <a:lstStyle/>
            <a:p>
              <a:pPr algn="ctr"/>
              <a:r>
                <a:rPr kumimoji="1" lang="ja-JP" altLang="en-US" sz="900" dirty="0">
                  <a:solidFill>
                    <a:schemeClr val="accent4"/>
                  </a:solidFill>
                  <a:latin typeface="+mn-ea"/>
                </a:rPr>
                <a:t>どうが</a:t>
              </a:r>
            </a:p>
          </p:txBody>
        </p:sp>
        <p:sp>
          <p:nvSpPr>
            <p:cNvPr id="35" name="テキスト ボックス 34">
              <a:extLst>
                <a:ext uri="{FF2B5EF4-FFF2-40B4-BE49-F238E27FC236}">
                  <a16:creationId xmlns:a16="http://schemas.microsoft.com/office/drawing/2014/main" id="{5EB8F8E2-1098-4746-989F-E15CC381719E}"/>
                </a:ext>
              </a:extLst>
            </p:cNvPr>
            <p:cNvSpPr txBox="1"/>
            <p:nvPr/>
          </p:nvSpPr>
          <p:spPr>
            <a:xfrm>
              <a:off x="1261687" y="2967412"/>
              <a:ext cx="775164" cy="230832"/>
            </a:xfrm>
            <a:prstGeom prst="rect">
              <a:avLst/>
            </a:prstGeom>
            <a:noFill/>
          </p:spPr>
          <p:txBody>
            <a:bodyPr wrap="square" rtlCol="0">
              <a:spAutoFit/>
            </a:bodyPr>
            <a:lstStyle/>
            <a:p>
              <a:pPr algn="ctr"/>
              <a:r>
                <a:rPr kumimoji="1" lang="ja-JP" altLang="en-US" sz="900">
                  <a:latin typeface="+mn-ea"/>
                </a:rPr>
                <a:t>つな</a:t>
              </a:r>
              <a:endParaRPr kumimoji="1" lang="ja-JP" altLang="en-US" sz="900" dirty="0">
                <a:latin typeface="+mn-ea"/>
              </a:endParaRPr>
            </a:p>
          </p:txBody>
        </p:sp>
        <p:sp>
          <p:nvSpPr>
            <p:cNvPr id="36" name="テキスト ボックス 35">
              <a:extLst>
                <a:ext uri="{FF2B5EF4-FFF2-40B4-BE49-F238E27FC236}">
                  <a16:creationId xmlns:a16="http://schemas.microsoft.com/office/drawing/2014/main" id="{22B5F948-20ED-314B-BFA0-CECD6D07EBFC}"/>
                </a:ext>
              </a:extLst>
            </p:cNvPr>
            <p:cNvSpPr txBox="1"/>
            <p:nvPr/>
          </p:nvSpPr>
          <p:spPr>
            <a:xfrm>
              <a:off x="1222121" y="3460219"/>
              <a:ext cx="775164" cy="230832"/>
            </a:xfrm>
            <a:prstGeom prst="rect">
              <a:avLst/>
            </a:prstGeom>
            <a:noFill/>
          </p:spPr>
          <p:txBody>
            <a:bodyPr wrap="square" rtlCol="0">
              <a:spAutoFit/>
            </a:bodyPr>
            <a:lstStyle/>
            <a:p>
              <a:pPr algn="ctr"/>
              <a:r>
                <a:rPr kumimoji="1" lang="ja-JP" altLang="en-US" sz="900" dirty="0">
                  <a:solidFill>
                    <a:schemeClr val="accent4"/>
                  </a:solidFill>
                  <a:latin typeface="+mn-ea"/>
                </a:rPr>
                <a:t>つな</a:t>
              </a:r>
            </a:p>
          </p:txBody>
        </p:sp>
        <p:sp>
          <p:nvSpPr>
            <p:cNvPr id="37" name="テキスト ボックス 36">
              <a:extLst>
                <a:ext uri="{FF2B5EF4-FFF2-40B4-BE49-F238E27FC236}">
                  <a16:creationId xmlns:a16="http://schemas.microsoft.com/office/drawing/2014/main" id="{067F6619-87FB-2B4D-A105-84A34E349E51}"/>
                </a:ext>
              </a:extLst>
            </p:cNvPr>
            <p:cNvSpPr txBox="1"/>
            <p:nvPr/>
          </p:nvSpPr>
          <p:spPr>
            <a:xfrm>
              <a:off x="1742388" y="3934106"/>
              <a:ext cx="775164" cy="230832"/>
            </a:xfrm>
            <a:prstGeom prst="rect">
              <a:avLst/>
            </a:prstGeom>
            <a:noFill/>
          </p:spPr>
          <p:txBody>
            <a:bodyPr wrap="square" rtlCol="0">
              <a:spAutoFit/>
            </a:bodyPr>
            <a:lstStyle/>
            <a:p>
              <a:pPr algn="ctr"/>
              <a:r>
                <a:rPr kumimoji="1" lang="ja-JP" altLang="en-US" sz="900">
                  <a:latin typeface="+mn-ea"/>
                </a:rPr>
                <a:t>つな</a:t>
              </a:r>
              <a:endParaRPr kumimoji="1" lang="ja-JP" altLang="en-US" sz="900" dirty="0">
                <a:latin typeface="+mn-ea"/>
              </a:endParaRPr>
            </a:p>
          </p:txBody>
        </p:sp>
        <p:sp>
          <p:nvSpPr>
            <p:cNvPr id="38" name="テキスト ボックス 37">
              <a:extLst>
                <a:ext uri="{FF2B5EF4-FFF2-40B4-BE49-F238E27FC236}">
                  <a16:creationId xmlns:a16="http://schemas.microsoft.com/office/drawing/2014/main" id="{FE2DD9E2-06FA-0D41-B054-67A996AD120F}"/>
                </a:ext>
              </a:extLst>
            </p:cNvPr>
            <p:cNvSpPr txBox="1"/>
            <p:nvPr/>
          </p:nvSpPr>
          <p:spPr>
            <a:xfrm>
              <a:off x="24255" y="3934106"/>
              <a:ext cx="689902" cy="230832"/>
            </a:xfrm>
            <a:prstGeom prst="rect">
              <a:avLst/>
            </a:prstGeom>
            <a:noFill/>
          </p:spPr>
          <p:txBody>
            <a:bodyPr wrap="square" rtlCol="0">
              <a:spAutoFit/>
            </a:bodyPr>
            <a:lstStyle/>
            <a:p>
              <a:pPr algn="ctr"/>
              <a:r>
                <a:rPr kumimoji="1" lang="ja-JP" altLang="en-US" sz="900">
                  <a:latin typeface="+mn-ea"/>
                </a:rPr>
                <a:t>ちが</a:t>
              </a:r>
              <a:endParaRPr kumimoji="1" lang="ja-JP" altLang="en-US" sz="900" dirty="0">
                <a:latin typeface="+mn-ea"/>
              </a:endParaRPr>
            </a:p>
          </p:txBody>
        </p:sp>
        <p:sp>
          <p:nvSpPr>
            <p:cNvPr id="39" name="テキスト ボックス 38">
              <a:extLst>
                <a:ext uri="{FF2B5EF4-FFF2-40B4-BE49-F238E27FC236}">
                  <a16:creationId xmlns:a16="http://schemas.microsoft.com/office/drawing/2014/main" id="{720FA818-0C97-1A47-9980-EE699541CBB5}"/>
                </a:ext>
              </a:extLst>
            </p:cNvPr>
            <p:cNvSpPr txBox="1"/>
            <p:nvPr/>
          </p:nvSpPr>
          <p:spPr>
            <a:xfrm>
              <a:off x="689217" y="3934106"/>
              <a:ext cx="1071612" cy="230832"/>
            </a:xfrm>
            <a:prstGeom prst="rect">
              <a:avLst/>
            </a:prstGeom>
            <a:noFill/>
          </p:spPr>
          <p:txBody>
            <a:bodyPr wrap="square" rtlCol="0">
              <a:spAutoFit/>
            </a:bodyPr>
            <a:lstStyle/>
            <a:p>
              <a:pPr algn="ctr"/>
              <a:r>
                <a:rPr kumimoji="1" lang="ja-JP" altLang="en-US" sz="900" dirty="0">
                  <a:latin typeface="+mn-ea"/>
                </a:rPr>
                <a:t>そざいどうし</a:t>
              </a:r>
            </a:p>
          </p:txBody>
        </p:sp>
        <p:sp>
          <p:nvSpPr>
            <p:cNvPr id="40" name="テキスト ボックス 39">
              <a:extLst>
                <a:ext uri="{FF2B5EF4-FFF2-40B4-BE49-F238E27FC236}">
                  <a16:creationId xmlns:a16="http://schemas.microsoft.com/office/drawing/2014/main" id="{E1204133-6B72-874D-A514-EA126BBF7CFC}"/>
                </a:ext>
              </a:extLst>
            </p:cNvPr>
            <p:cNvSpPr txBox="1"/>
            <p:nvPr/>
          </p:nvSpPr>
          <p:spPr>
            <a:xfrm>
              <a:off x="2303491" y="3452213"/>
              <a:ext cx="775164" cy="230832"/>
            </a:xfrm>
            <a:prstGeom prst="rect">
              <a:avLst/>
            </a:prstGeom>
            <a:noFill/>
          </p:spPr>
          <p:txBody>
            <a:bodyPr wrap="square" rtlCol="0">
              <a:spAutoFit/>
            </a:bodyPr>
            <a:lstStyle/>
            <a:p>
              <a:pPr algn="ctr"/>
              <a:r>
                <a:rPr kumimoji="1" lang="ja-JP" altLang="en-US" sz="900">
                  <a:solidFill>
                    <a:schemeClr val="accent4"/>
                  </a:solidFill>
                  <a:latin typeface="+mn-ea"/>
                </a:rPr>
                <a:t>み</a:t>
              </a:r>
              <a:endParaRPr kumimoji="1" lang="ja-JP" altLang="en-US" sz="900" dirty="0">
                <a:solidFill>
                  <a:schemeClr val="accent4"/>
                </a:solidFill>
                <a:latin typeface="+mn-ea"/>
              </a:endParaRPr>
            </a:p>
          </p:txBody>
        </p:sp>
      </p:grpSp>
      <p:sp>
        <p:nvSpPr>
          <p:cNvPr id="45" name="タイトル 4">
            <a:extLst>
              <a:ext uri="{FF2B5EF4-FFF2-40B4-BE49-F238E27FC236}">
                <a16:creationId xmlns:a16="http://schemas.microsoft.com/office/drawing/2014/main" id="{38A19F2C-4335-4842-ABD0-A79CAEEC2BBE}"/>
              </a:ext>
            </a:extLst>
          </p:cNvPr>
          <p:cNvSpPr>
            <a:spLocks noGrp="1"/>
          </p:cNvSpPr>
          <p:nvPr>
            <p:ph type="title"/>
          </p:nvPr>
        </p:nvSpPr>
        <p:spPr>
          <a:xfrm>
            <a:off x="242532" y="382094"/>
            <a:ext cx="8380640" cy="466281"/>
          </a:xfrm>
        </p:spPr>
        <p:txBody>
          <a:bodyPr/>
          <a:lstStyle/>
          <a:p>
            <a:r>
              <a:rPr lang="ja-JP" altLang="en-US" dirty="0"/>
              <a:t>「カット」と「繋げる」ことの意味</a:t>
            </a:r>
          </a:p>
        </p:txBody>
      </p:sp>
      <p:sp>
        <p:nvSpPr>
          <p:cNvPr id="46" name="テキスト ボックス 45">
            <a:extLst>
              <a:ext uri="{FF2B5EF4-FFF2-40B4-BE49-F238E27FC236}">
                <a16:creationId xmlns:a16="http://schemas.microsoft.com/office/drawing/2014/main" id="{A44BD82E-1997-3F40-AF97-259B58F89D44}"/>
              </a:ext>
            </a:extLst>
          </p:cNvPr>
          <p:cNvSpPr txBox="1"/>
          <p:nvPr/>
        </p:nvSpPr>
        <p:spPr>
          <a:xfrm>
            <a:off x="1700996" y="173293"/>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つな</a:t>
            </a:r>
            <a:endParaRPr kumimoji="1" lang="ja-JP" altLang="en-US" sz="1200" b="1" dirty="0">
              <a:latin typeface="Meiryo UI" panose="020B0604030504040204" pitchFamily="50" charset="-128"/>
              <a:ea typeface="Meiryo UI" panose="020B0604030504040204" pitchFamily="50" charset="-128"/>
            </a:endParaRPr>
          </a:p>
        </p:txBody>
      </p:sp>
      <p:sp>
        <p:nvSpPr>
          <p:cNvPr id="47" name="テキスト ボックス 46">
            <a:extLst>
              <a:ext uri="{FF2B5EF4-FFF2-40B4-BE49-F238E27FC236}">
                <a16:creationId xmlns:a16="http://schemas.microsoft.com/office/drawing/2014/main" id="{5157ED53-1351-4844-860E-5FD94B971934}"/>
              </a:ext>
            </a:extLst>
          </p:cNvPr>
          <p:cNvSpPr txBox="1"/>
          <p:nvPr/>
        </p:nvSpPr>
        <p:spPr>
          <a:xfrm>
            <a:off x="1186598" y="5113307"/>
            <a:ext cx="5685183" cy="621709"/>
          </a:xfrm>
          <a:prstGeom prst="rect">
            <a:avLst/>
          </a:prstGeom>
          <a:noFill/>
        </p:spPr>
        <p:txBody>
          <a:bodyPr wrap="square">
            <a:spAutoFit/>
          </a:bodyPr>
          <a:lstStyle/>
          <a:p>
            <a:pPr>
              <a:lnSpc>
                <a:spcPct val="200000"/>
              </a:lnSpc>
            </a:pPr>
            <a:endParaRPr kumimoji="1" lang="en-US" altLang="ja-JP" sz="2000" dirty="0"/>
          </a:p>
        </p:txBody>
      </p:sp>
      <p:pic>
        <p:nvPicPr>
          <p:cNvPr id="48" name="図 47">
            <a:extLst>
              <a:ext uri="{FF2B5EF4-FFF2-40B4-BE49-F238E27FC236}">
                <a16:creationId xmlns:a16="http://schemas.microsoft.com/office/drawing/2014/main" id="{D0AD1560-CCD3-4CC9-AEFA-86561BB72EB5}"/>
              </a:ext>
            </a:extLst>
          </p:cNvPr>
          <p:cNvPicPr>
            <a:picLocks noChangeAspect="1"/>
          </p:cNvPicPr>
          <p:nvPr/>
        </p:nvPicPr>
        <p:blipFill>
          <a:blip r:embed="rId3"/>
          <a:stretch>
            <a:fillRect/>
          </a:stretch>
        </p:blipFill>
        <p:spPr>
          <a:xfrm>
            <a:off x="5282925" y="5024401"/>
            <a:ext cx="1646431" cy="1249701"/>
          </a:xfrm>
          <a:prstGeom prst="rect">
            <a:avLst/>
          </a:prstGeom>
        </p:spPr>
      </p:pic>
      <p:grpSp>
        <p:nvGrpSpPr>
          <p:cNvPr id="49" name="グループ化 48">
            <a:extLst>
              <a:ext uri="{FF2B5EF4-FFF2-40B4-BE49-F238E27FC236}">
                <a16:creationId xmlns:a16="http://schemas.microsoft.com/office/drawing/2014/main" id="{A1C01781-EC42-4D95-BEC0-D709199745AD}"/>
              </a:ext>
            </a:extLst>
          </p:cNvPr>
          <p:cNvGrpSpPr/>
          <p:nvPr/>
        </p:nvGrpSpPr>
        <p:grpSpPr>
          <a:xfrm>
            <a:off x="520470" y="4700982"/>
            <a:ext cx="3925398" cy="1715344"/>
            <a:chOff x="1484002" y="1690091"/>
            <a:chExt cx="3925398" cy="1715344"/>
          </a:xfrm>
        </p:grpSpPr>
        <p:grpSp>
          <p:nvGrpSpPr>
            <p:cNvPr id="50" name="グループ化 49">
              <a:extLst>
                <a:ext uri="{FF2B5EF4-FFF2-40B4-BE49-F238E27FC236}">
                  <a16:creationId xmlns:a16="http://schemas.microsoft.com/office/drawing/2014/main" id="{7361FE3E-22E3-42B4-86F9-2E26F6E94A38}"/>
                </a:ext>
              </a:extLst>
            </p:cNvPr>
            <p:cNvGrpSpPr/>
            <p:nvPr/>
          </p:nvGrpSpPr>
          <p:grpSpPr>
            <a:xfrm>
              <a:off x="1531057" y="1690091"/>
              <a:ext cx="3878343" cy="1715344"/>
              <a:chOff x="1577633" y="5085687"/>
              <a:chExt cx="8814386" cy="1780934"/>
            </a:xfrm>
          </p:grpSpPr>
          <p:sp>
            <p:nvSpPr>
              <p:cNvPr id="56" name="吹き出し: 角を丸めた四角形 60">
                <a:extLst>
                  <a:ext uri="{FF2B5EF4-FFF2-40B4-BE49-F238E27FC236}">
                    <a16:creationId xmlns:a16="http://schemas.microsoft.com/office/drawing/2014/main" id="{7EAD0E06-1E82-44BD-8480-9F4DF601EB20}"/>
                  </a:ext>
                </a:extLst>
              </p:cNvPr>
              <p:cNvSpPr/>
              <p:nvPr/>
            </p:nvSpPr>
            <p:spPr>
              <a:xfrm>
                <a:off x="1577633" y="5113082"/>
                <a:ext cx="8260939" cy="1753539"/>
              </a:xfrm>
              <a:prstGeom prst="wedgeRoundRectCallout">
                <a:avLst>
                  <a:gd name="adj1" fmla="val 62243"/>
                  <a:gd name="adj2" fmla="val 11376"/>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57" name="テキスト ボックス 56">
                <a:extLst>
                  <a:ext uri="{FF2B5EF4-FFF2-40B4-BE49-F238E27FC236}">
                    <a16:creationId xmlns:a16="http://schemas.microsoft.com/office/drawing/2014/main" id="{13E80B41-6438-4279-904D-7847AE988756}"/>
                  </a:ext>
                </a:extLst>
              </p:cNvPr>
              <p:cNvSpPr txBox="1"/>
              <p:nvPr/>
            </p:nvSpPr>
            <p:spPr>
              <a:xfrm>
                <a:off x="1818669" y="5085687"/>
                <a:ext cx="8573350" cy="1565771"/>
              </a:xfrm>
              <a:prstGeom prst="rect">
                <a:avLst/>
              </a:prstGeom>
              <a:noFill/>
            </p:spPr>
            <p:txBody>
              <a:bodyPr wrap="square" rtlCol="0">
                <a:spAutoFit/>
              </a:bodyPr>
              <a:lstStyle/>
              <a:p>
                <a:pPr>
                  <a:lnSpc>
                    <a:spcPct val="200000"/>
                  </a:lnSpc>
                </a:pPr>
                <a:r>
                  <a:rPr kumimoji="1" lang="ja-JP" altLang="en-US" sz="1600" b="1" dirty="0">
                    <a:solidFill>
                      <a:schemeClr val="accent4"/>
                    </a:solidFill>
                  </a:rPr>
                  <a:t>「カット」と「繋げる」</a:t>
                </a:r>
                <a:r>
                  <a:rPr kumimoji="1" lang="ja-JP" altLang="en-US" sz="1600" dirty="0"/>
                  <a:t>ことを</a:t>
                </a:r>
                <a:endParaRPr kumimoji="1" lang="en-US" altLang="ja-JP" sz="1600" dirty="0"/>
              </a:p>
              <a:p>
                <a:pPr>
                  <a:lnSpc>
                    <a:spcPct val="200000"/>
                  </a:lnSpc>
                </a:pPr>
                <a:r>
                  <a:rPr kumimoji="1" lang="ja-JP" altLang="en-US" sz="1600" dirty="0"/>
                  <a:t>たくさんして</a:t>
                </a:r>
                <a:endParaRPr kumimoji="1" lang="en-US" altLang="ja-JP" sz="1600" dirty="0"/>
              </a:p>
              <a:p>
                <a:pPr>
                  <a:lnSpc>
                    <a:spcPct val="200000"/>
                  </a:lnSpc>
                </a:pPr>
                <a:r>
                  <a:rPr kumimoji="1" lang="ja-JP" altLang="en-US" sz="1600" dirty="0"/>
                  <a:t>動画編集は進んでいくよ。</a:t>
                </a:r>
                <a:endParaRPr kumimoji="1" lang="en-US" altLang="ja-JP" sz="1600" dirty="0"/>
              </a:p>
            </p:txBody>
          </p:sp>
        </p:grpSp>
        <p:sp>
          <p:nvSpPr>
            <p:cNvPr id="52" name="テキスト ボックス 51">
              <a:extLst>
                <a:ext uri="{FF2B5EF4-FFF2-40B4-BE49-F238E27FC236}">
                  <a16:creationId xmlns:a16="http://schemas.microsoft.com/office/drawing/2014/main" id="{7EE61487-833C-461F-B6E6-D78F0CECDABF}"/>
                </a:ext>
              </a:extLst>
            </p:cNvPr>
            <p:cNvSpPr txBox="1"/>
            <p:nvPr/>
          </p:nvSpPr>
          <p:spPr>
            <a:xfrm>
              <a:off x="2858225" y="1716477"/>
              <a:ext cx="775164" cy="230832"/>
            </a:xfrm>
            <a:prstGeom prst="rect">
              <a:avLst/>
            </a:prstGeom>
            <a:noFill/>
          </p:spPr>
          <p:txBody>
            <a:bodyPr wrap="square" rtlCol="0">
              <a:spAutoFit/>
            </a:bodyPr>
            <a:lstStyle/>
            <a:p>
              <a:pPr algn="ctr"/>
              <a:r>
                <a:rPr kumimoji="1" lang="ja-JP" altLang="en-US" sz="900" dirty="0">
                  <a:solidFill>
                    <a:schemeClr val="accent4"/>
                  </a:solidFill>
                  <a:latin typeface="+mn-ea"/>
                </a:rPr>
                <a:t>つな</a:t>
              </a:r>
            </a:p>
          </p:txBody>
        </p:sp>
        <p:sp>
          <p:nvSpPr>
            <p:cNvPr id="53" name="テキスト ボックス 52">
              <a:extLst>
                <a:ext uri="{FF2B5EF4-FFF2-40B4-BE49-F238E27FC236}">
                  <a16:creationId xmlns:a16="http://schemas.microsoft.com/office/drawing/2014/main" id="{F791D2C6-40F4-459B-A8AA-683B4BEA9700}"/>
                </a:ext>
              </a:extLst>
            </p:cNvPr>
            <p:cNvSpPr txBox="1"/>
            <p:nvPr/>
          </p:nvSpPr>
          <p:spPr>
            <a:xfrm>
              <a:off x="1484002" y="2702943"/>
              <a:ext cx="1368287" cy="230832"/>
            </a:xfrm>
            <a:prstGeom prst="rect">
              <a:avLst/>
            </a:prstGeom>
            <a:noFill/>
          </p:spPr>
          <p:txBody>
            <a:bodyPr wrap="square" rtlCol="0">
              <a:spAutoFit/>
            </a:bodyPr>
            <a:lstStyle/>
            <a:p>
              <a:pPr algn="ctr"/>
              <a:r>
                <a:rPr kumimoji="1" lang="ja-JP" altLang="en-US" sz="900">
                  <a:latin typeface="+mn-ea"/>
                </a:rPr>
                <a:t>どうがへんしゅう</a:t>
              </a:r>
              <a:endParaRPr kumimoji="1" lang="ja-JP" altLang="en-US" sz="900" dirty="0">
                <a:latin typeface="+mn-ea"/>
              </a:endParaRPr>
            </a:p>
          </p:txBody>
        </p:sp>
        <p:sp>
          <p:nvSpPr>
            <p:cNvPr id="54" name="テキスト ボックス 53">
              <a:extLst>
                <a:ext uri="{FF2B5EF4-FFF2-40B4-BE49-F238E27FC236}">
                  <a16:creationId xmlns:a16="http://schemas.microsoft.com/office/drawing/2014/main" id="{1471F69D-EAD6-4070-B8CC-4EDA41AD3E7F}"/>
                </a:ext>
              </a:extLst>
            </p:cNvPr>
            <p:cNvSpPr txBox="1"/>
            <p:nvPr/>
          </p:nvSpPr>
          <p:spPr>
            <a:xfrm>
              <a:off x="2506188" y="2702943"/>
              <a:ext cx="775164" cy="230832"/>
            </a:xfrm>
            <a:prstGeom prst="rect">
              <a:avLst/>
            </a:prstGeom>
            <a:noFill/>
          </p:spPr>
          <p:txBody>
            <a:bodyPr wrap="square" rtlCol="0">
              <a:spAutoFit/>
            </a:bodyPr>
            <a:lstStyle/>
            <a:p>
              <a:pPr algn="ctr"/>
              <a:r>
                <a:rPr kumimoji="1" lang="ja-JP" altLang="en-US" sz="900">
                  <a:latin typeface="+mn-ea"/>
                </a:rPr>
                <a:t>すす</a:t>
              </a:r>
              <a:endParaRPr kumimoji="1" lang="ja-JP" altLang="en-US" sz="900" dirty="0">
                <a:latin typeface="+mn-ea"/>
              </a:endParaRPr>
            </a:p>
          </p:txBody>
        </p:sp>
      </p:grpSp>
      <p:sp>
        <p:nvSpPr>
          <p:cNvPr id="58" name="テキスト ボックス 57">
            <a:extLst>
              <a:ext uri="{FF2B5EF4-FFF2-40B4-BE49-F238E27FC236}">
                <a16:creationId xmlns:a16="http://schemas.microsoft.com/office/drawing/2014/main" id="{CB62E7EA-1CF7-4F6A-A2C9-E5C4A44EFFFE}"/>
              </a:ext>
            </a:extLst>
          </p:cNvPr>
          <p:cNvSpPr txBox="1"/>
          <p:nvPr/>
        </p:nvSpPr>
        <p:spPr>
          <a:xfrm>
            <a:off x="131742" y="2126084"/>
            <a:ext cx="775164" cy="230832"/>
          </a:xfrm>
          <a:prstGeom prst="rect">
            <a:avLst/>
          </a:prstGeom>
          <a:noFill/>
        </p:spPr>
        <p:txBody>
          <a:bodyPr wrap="square" rtlCol="0">
            <a:spAutoFit/>
          </a:bodyPr>
          <a:lstStyle/>
          <a:p>
            <a:pPr algn="ctr"/>
            <a:r>
              <a:rPr kumimoji="1" lang="ja-JP" altLang="en-US" sz="900" dirty="0">
                <a:solidFill>
                  <a:schemeClr val="accent4"/>
                </a:solidFill>
                <a:latin typeface="+mn-ea"/>
              </a:rPr>
              <a:t>ちが</a:t>
            </a:r>
          </a:p>
        </p:txBody>
      </p:sp>
      <p:sp>
        <p:nvSpPr>
          <p:cNvPr id="59" name="テキスト ボックス 58">
            <a:extLst>
              <a:ext uri="{FF2B5EF4-FFF2-40B4-BE49-F238E27FC236}">
                <a16:creationId xmlns:a16="http://schemas.microsoft.com/office/drawing/2014/main" id="{A867B3BD-6119-4ACE-BDA8-217CE76AC1E0}"/>
              </a:ext>
            </a:extLst>
          </p:cNvPr>
          <p:cNvSpPr txBox="1"/>
          <p:nvPr/>
        </p:nvSpPr>
        <p:spPr>
          <a:xfrm>
            <a:off x="1888757" y="3052639"/>
            <a:ext cx="1071612" cy="230832"/>
          </a:xfrm>
          <a:prstGeom prst="rect">
            <a:avLst/>
          </a:prstGeom>
          <a:noFill/>
        </p:spPr>
        <p:txBody>
          <a:bodyPr wrap="square" rtlCol="0">
            <a:spAutoFit/>
          </a:bodyPr>
          <a:lstStyle/>
          <a:p>
            <a:pPr algn="ctr"/>
            <a:r>
              <a:rPr kumimoji="1" lang="ja-JP" altLang="en-US" sz="900" dirty="0">
                <a:latin typeface="+mn-ea"/>
              </a:rPr>
              <a:t>せいり</a:t>
            </a:r>
          </a:p>
        </p:txBody>
      </p:sp>
      <p:sp>
        <p:nvSpPr>
          <p:cNvPr id="60" name="テキスト ボックス 59">
            <a:extLst>
              <a:ext uri="{FF2B5EF4-FFF2-40B4-BE49-F238E27FC236}">
                <a16:creationId xmlns:a16="http://schemas.microsoft.com/office/drawing/2014/main" id="{698F15BF-75B0-4EE2-A687-20716FA17CBE}"/>
              </a:ext>
            </a:extLst>
          </p:cNvPr>
          <p:cNvSpPr txBox="1"/>
          <p:nvPr/>
        </p:nvSpPr>
        <p:spPr>
          <a:xfrm>
            <a:off x="3741145" y="164675"/>
            <a:ext cx="55174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いみ</a:t>
            </a:r>
          </a:p>
        </p:txBody>
      </p:sp>
    </p:spTree>
    <p:extLst>
      <p:ext uri="{BB962C8B-B14F-4D97-AF65-F5344CB8AC3E}">
        <p14:creationId xmlns:p14="http://schemas.microsoft.com/office/powerpoint/2010/main" val="3106542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586B4AEC-8070-154C-B6F1-ED3C0E0CBE0F}"/>
              </a:ext>
            </a:extLst>
          </p:cNvPr>
          <p:cNvPicPr>
            <a:picLocks noChangeAspect="1"/>
          </p:cNvPicPr>
          <p:nvPr/>
        </p:nvPicPr>
        <p:blipFill>
          <a:blip r:embed="rId2"/>
          <a:stretch>
            <a:fillRect/>
          </a:stretch>
        </p:blipFill>
        <p:spPr>
          <a:xfrm>
            <a:off x="5313145" y="230458"/>
            <a:ext cx="3330342" cy="1876693"/>
          </a:xfrm>
          <a:prstGeom prst="rect">
            <a:avLst/>
          </a:prstGeom>
        </p:spPr>
      </p:pic>
      <p:pic>
        <p:nvPicPr>
          <p:cNvPr id="6" name="図 5">
            <a:extLst>
              <a:ext uri="{FF2B5EF4-FFF2-40B4-BE49-F238E27FC236}">
                <a16:creationId xmlns:a16="http://schemas.microsoft.com/office/drawing/2014/main" id="{27767B02-4708-4A40-B6B4-CA7EFBB8DD96}"/>
              </a:ext>
            </a:extLst>
          </p:cNvPr>
          <p:cNvPicPr>
            <a:picLocks noChangeAspect="1"/>
          </p:cNvPicPr>
          <p:nvPr/>
        </p:nvPicPr>
        <p:blipFill>
          <a:blip r:embed="rId3"/>
          <a:stretch>
            <a:fillRect/>
          </a:stretch>
        </p:blipFill>
        <p:spPr>
          <a:xfrm>
            <a:off x="5313145" y="2490653"/>
            <a:ext cx="3358053" cy="1876693"/>
          </a:xfrm>
          <a:prstGeom prst="rect">
            <a:avLst/>
          </a:prstGeom>
        </p:spPr>
      </p:pic>
      <p:pic>
        <p:nvPicPr>
          <p:cNvPr id="8" name="図 7">
            <a:extLst>
              <a:ext uri="{FF2B5EF4-FFF2-40B4-BE49-F238E27FC236}">
                <a16:creationId xmlns:a16="http://schemas.microsoft.com/office/drawing/2014/main" id="{6451F0E1-0161-B445-9278-F16D9C2FDE8B}"/>
              </a:ext>
            </a:extLst>
          </p:cNvPr>
          <p:cNvPicPr>
            <a:picLocks noChangeAspect="1"/>
          </p:cNvPicPr>
          <p:nvPr/>
        </p:nvPicPr>
        <p:blipFill>
          <a:blip r:embed="rId4"/>
          <a:stretch>
            <a:fillRect/>
          </a:stretch>
        </p:blipFill>
        <p:spPr>
          <a:xfrm>
            <a:off x="5271801" y="4750848"/>
            <a:ext cx="3371686" cy="1876693"/>
          </a:xfrm>
          <a:prstGeom prst="rect">
            <a:avLst/>
          </a:prstGeom>
        </p:spPr>
      </p:pic>
      <p:grpSp>
        <p:nvGrpSpPr>
          <p:cNvPr id="3" name="グループ化 2">
            <a:extLst>
              <a:ext uri="{FF2B5EF4-FFF2-40B4-BE49-F238E27FC236}">
                <a16:creationId xmlns:a16="http://schemas.microsoft.com/office/drawing/2014/main" id="{98F5AD5B-D551-1E46-9D5E-4C27149898E8}"/>
              </a:ext>
            </a:extLst>
          </p:cNvPr>
          <p:cNvGrpSpPr/>
          <p:nvPr/>
        </p:nvGrpSpPr>
        <p:grpSpPr>
          <a:xfrm>
            <a:off x="0" y="1065794"/>
            <a:ext cx="4974426" cy="5555367"/>
            <a:chOff x="10670" y="662568"/>
            <a:chExt cx="4974426" cy="5555367"/>
          </a:xfrm>
        </p:grpSpPr>
        <p:sp>
          <p:nvSpPr>
            <p:cNvPr id="10" name="テキスト ボックス 9">
              <a:extLst>
                <a:ext uri="{FF2B5EF4-FFF2-40B4-BE49-F238E27FC236}">
                  <a16:creationId xmlns:a16="http://schemas.microsoft.com/office/drawing/2014/main" id="{D406790D-728A-974E-8B36-C5AF351086C1}"/>
                </a:ext>
              </a:extLst>
            </p:cNvPr>
            <p:cNvSpPr txBox="1"/>
            <p:nvPr/>
          </p:nvSpPr>
          <p:spPr>
            <a:xfrm>
              <a:off x="183782" y="662568"/>
              <a:ext cx="4801314" cy="5555367"/>
            </a:xfrm>
            <a:prstGeom prst="rect">
              <a:avLst/>
            </a:prstGeom>
            <a:noFill/>
          </p:spPr>
          <p:txBody>
            <a:bodyPr wrap="none" rtlCol="0">
              <a:spAutoFit/>
            </a:bodyPr>
            <a:lstStyle/>
            <a:p>
              <a:pPr>
                <a:lnSpc>
                  <a:spcPct val="200000"/>
                </a:lnSpc>
              </a:pPr>
              <a:r>
                <a:rPr kumimoji="1" lang="ja-JP" altLang="en-US" sz="2000" dirty="0"/>
                <a:t>例えば「自転車」の動画を作る際、</a:t>
              </a:r>
              <a:endParaRPr kumimoji="1" lang="en-US" altLang="ja-JP" sz="2000" dirty="0"/>
            </a:p>
            <a:p>
              <a:pPr>
                <a:lnSpc>
                  <a:spcPct val="200000"/>
                </a:lnSpc>
              </a:pPr>
              <a:endParaRPr kumimoji="1" lang="en-US" altLang="ja-JP" sz="2000" dirty="0"/>
            </a:p>
            <a:p>
              <a:pPr>
                <a:lnSpc>
                  <a:spcPct val="200000"/>
                </a:lnSpc>
              </a:pPr>
              <a:r>
                <a:rPr kumimoji="1" lang="ja-JP" altLang="en-US" sz="2000" b="1" dirty="0">
                  <a:solidFill>
                    <a:schemeClr val="accent4"/>
                  </a:solidFill>
                </a:rPr>
                <a:t>「自転車に乗る動画」</a:t>
              </a:r>
              <a:endParaRPr kumimoji="1" lang="en-US" altLang="ja-JP" sz="2000" b="1" dirty="0">
                <a:solidFill>
                  <a:schemeClr val="accent4"/>
                </a:solidFill>
              </a:endParaRPr>
            </a:p>
            <a:p>
              <a:pPr>
                <a:lnSpc>
                  <a:spcPct val="200000"/>
                </a:lnSpc>
              </a:pPr>
              <a:r>
                <a:rPr kumimoji="1" lang="ja-JP" altLang="en-US" sz="2000" b="1" dirty="0">
                  <a:solidFill>
                    <a:schemeClr val="accent4"/>
                  </a:solidFill>
                </a:rPr>
                <a:t>「自転車を漕いでいる動画」</a:t>
              </a:r>
              <a:endParaRPr kumimoji="1" lang="en-US" altLang="ja-JP" sz="2000" b="1" dirty="0">
                <a:solidFill>
                  <a:schemeClr val="accent4"/>
                </a:solidFill>
              </a:endParaRPr>
            </a:p>
            <a:p>
              <a:pPr>
                <a:lnSpc>
                  <a:spcPct val="200000"/>
                </a:lnSpc>
              </a:pPr>
              <a:r>
                <a:rPr kumimoji="1" lang="ja-JP" altLang="en-US" sz="2000" b="1" dirty="0">
                  <a:solidFill>
                    <a:schemeClr val="accent4"/>
                  </a:solidFill>
                </a:rPr>
                <a:t>「自転車を降りて景色を見ている動画」</a:t>
              </a:r>
              <a:endParaRPr kumimoji="1" lang="en-US" altLang="ja-JP" sz="2000" b="1" dirty="0">
                <a:solidFill>
                  <a:schemeClr val="accent4"/>
                </a:solidFill>
              </a:endParaRPr>
            </a:p>
            <a:p>
              <a:pPr>
                <a:lnSpc>
                  <a:spcPct val="200000"/>
                </a:lnSpc>
              </a:pPr>
              <a:endParaRPr kumimoji="1" lang="en-US" altLang="ja-JP" sz="2000" dirty="0"/>
            </a:p>
            <a:p>
              <a:pPr>
                <a:lnSpc>
                  <a:spcPct val="200000"/>
                </a:lnSpc>
              </a:pPr>
              <a:r>
                <a:rPr kumimoji="1" lang="ja-JP" altLang="en-US" sz="2000" dirty="0"/>
                <a:t>と順番にカットして繋げることで</a:t>
              </a:r>
              <a:endParaRPr kumimoji="1" lang="en-US" altLang="ja-JP" sz="2000" dirty="0"/>
            </a:p>
            <a:p>
              <a:pPr>
                <a:lnSpc>
                  <a:spcPct val="200000"/>
                </a:lnSpc>
              </a:pPr>
              <a:r>
                <a:rPr kumimoji="1" lang="ja-JP" altLang="en-US" sz="2000" dirty="0"/>
                <a:t>自転車に乗って移動してどこかへ</a:t>
              </a:r>
              <a:endParaRPr kumimoji="1" lang="en-US" altLang="ja-JP" sz="2000" dirty="0"/>
            </a:p>
            <a:p>
              <a:pPr>
                <a:lnSpc>
                  <a:spcPct val="200000"/>
                </a:lnSpc>
              </a:pPr>
              <a:r>
                <a:rPr kumimoji="1" lang="ja-JP" altLang="en-US" sz="2000" dirty="0"/>
                <a:t>辿り着いた。という風に見えます。</a:t>
              </a:r>
              <a:endParaRPr kumimoji="1" lang="en-US" altLang="ja-JP" sz="2000" dirty="0"/>
            </a:p>
          </p:txBody>
        </p:sp>
        <p:sp>
          <p:nvSpPr>
            <p:cNvPr id="7" name="テキスト ボックス 6">
              <a:extLst>
                <a:ext uri="{FF2B5EF4-FFF2-40B4-BE49-F238E27FC236}">
                  <a16:creationId xmlns:a16="http://schemas.microsoft.com/office/drawing/2014/main" id="{E26809EB-59B7-2D4F-A0AB-047A387B9AFA}"/>
                </a:ext>
              </a:extLst>
            </p:cNvPr>
            <p:cNvSpPr txBox="1"/>
            <p:nvPr/>
          </p:nvSpPr>
          <p:spPr>
            <a:xfrm>
              <a:off x="70189" y="720249"/>
              <a:ext cx="708873" cy="253916"/>
            </a:xfrm>
            <a:prstGeom prst="rect">
              <a:avLst/>
            </a:prstGeom>
            <a:noFill/>
          </p:spPr>
          <p:txBody>
            <a:bodyPr wrap="square" rtlCol="0">
              <a:spAutoFit/>
            </a:bodyPr>
            <a:lstStyle/>
            <a:p>
              <a:pPr algn="ctr"/>
              <a:r>
                <a:rPr kumimoji="1" lang="ja-JP" altLang="en-US" sz="1050" dirty="0">
                  <a:latin typeface="+mn-ea"/>
                </a:rPr>
                <a:t>たと</a:t>
              </a:r>
            </a:p>
          </p:txBody>
        </p:sp>
        <p:sp>
          <p:nvSpPr>
            <p:cNvPr id="9" name="テキスト ボックス 8">
              <a:extLst>
                <a:ext uri="{FF2B5EF4-FFF2-40B4-BE49-F238E27FC236}">
                  <a16:creationId xmlns:a16="http://schemas.microsoft.com/office/drawing/2014/main" id="{E2E97D01-F6EE-D84A-AC96-A53456F46CF1}"/>
                </a:ext>
              </a:extLst>
            </p:cNvPr>
            <p:cNvSpPr txBox="1"/>
            <p:nvPr/>
          </p:nvSpPr>
          <p:spPr>
            <a:xfrm>
              <a:off x="3015924" y="736539"/>
              <a:ext cx="1345711" cy="253916"/>
            </a:xfrm>
            <a:prstGeom prst="rect">
              <a:avLst/>
            </a:prstGeom>
            <a:noFill/>
          </p:spPr>
          <p:txBody>
            <a:bodyPr wrap="square" rtlCol="0">
              <a:spAutoFit/>
            </a:bodyPr>
            <a:lstStyle/>
            <a:p>
              <a:pPr algn="ctr"/>
              <a:r>
                <a:rPr kumimoji="1" lang="ja-JP" altLang="en-US" sz="1050" dirty="0">
                  <a:latin typeface="+mn-ea"/>
                </a:rPr>
                <a:t>つく　さい</a:t>
              </a:r>
            </a:p>
          </p:txBody>
        </p:sp>
        <p:sp>
          <p:nvSpPr>
            <p:cNvPr id="12" name="テキスト ボックス 11">
              <a:extLst>
                <a:ext uri="{FF2B5EF4-FFF2-40B4-BE49-F238E27FC236}">
                  <a16:creationId xmlns:a16="http://schemas.microsoft.com/office/drawing/2014/main" id="{CE5B5A36-AC7D-0B45-8009-1810FA8845C5}"/>
                </a:ext>
              </a:extLst>
            </p:cNvPr>
            <p:cNvSpPr txBox="1"/>
            <p:nvPr/>
          </p:nvSpPr>
          <p:spPr>
            <a:xfrm>
              <a:off x="265161" y="1980193"/>
              <a:ext cx="1345711" cy="253916"/>
            </a:xfrm>
            <a:prstGeom prst="rect">
              <a:avLst/>
            </a:prstGeom>
            <a:noFill/>
          </p:spPr>
          <p:txBody>
            <a:bodyPr wrap="square" rtlCol="0">
              <a:spAutoFit/>
            </a:bodyPr>
            <a:lstStyle/>
            <a:p>
              <a:pPr algn="ctr"/>
              <a:r>
                <a:rPr kumimoji="1" lang="ja-JP" altLang="en-US" sz="1050">
                  <a:solidFill>
                    <a:schemeClr val="accent4"/>
                  </a:solidFill>
                  <a:latin typeface="+mn-ea"/>
                </a:rPr>
                <a:t>じてんしゃ</a:t>
              </a:r>
              <a:endParaRPr kumimoji="1" lang="ja-JP" altLang="en-US" sz="1050" dirty="0">
                <a:solidFill>
                  <a:schemeClr val="accent4"/>
                </a:solidFill>
                <a:latin typeface="+mn-ea"/>
              </a:endParaRPr>
            </a:p>
          </p:txBody>
        </p:sp>
        <p:sp>
          <p:nvSpPr>
            <p:cNvPr id="13" name="テキスト ボックス 12">
              <a:extLst>
                <a:ext uri="{FF2B5EF4-FFF2-40B4-BE49-F238E27FC236}">
                  <a16:creationId xmlns:a16="http://schemas.microsoft.com/office/drawing/2014/main" id="{5BDB4C4E-1517-BA4D-9FF6-2E3B8A385C58}"/>
                </a:ext>
              </a:extLst>
            </p:cNvPr>
            <p:cNvSpPr txBox="1"/>
            <p:nvPr/>
          </p:nvSpPr>
          <p:spPr>
            <a:xfrm>
              <a:off x="265160" y="2580357"/>
              <a:ext cx="1345711" cy="253916"/>
            </a:xfrm>
            <a:prstGeom prst="rect">
              <a:avLst/>
            </a:prstGeom>
            <a:noFill/>
          </p:spPr>
          <p:txBody>
            <a:bodyPr wrap="square" rtlCol="0">
              <a:spAutoFit/>
            </a:bodyPr>
            <a:lstStyle/>
            <a:p>
              <a:pPr algn="ctr"/>
              <a:r>
                <a:rPr kumimoji="1" lang="ja-JP" altLang="en-US" sz="1050">
                  <a:solidFill>
                    <a:schemeClr val="accent4"/>
                  </a:solidFill>
                  <a:latin typeface="+mn-ea"/>
                </a:rPr>
                <a:t>じてんしゃ</a:t>
              </a:r>
              <a:endParaRPr kumimoji="1" lang="ja-JP" altLang="en-US" sz="1050" dirty="0">
                <a:solidFill>
                  <a:schemeClr val="accent4"/>
                </a:solidFill>
                <a:latin typeface="+mn-ea"/>
              </a:endParaRPr>
            </a:p>
          </p:txBody>
        </p:sp>
        <p:sp>
          <p:nvSpPr>
            <p:cNvPr id="14" name="テキスト ボックス 13">
              <a:extLst>
                <a:ext uri="{FF2B5EF4-FFF2-40B4-BE49-F238E27FC236}">
                  <a16:creationId xmlns:a16="http://schemas.microsoft.com/office/drawing/2014/main" id="{BA745B8F-EF7A-664D-96BA-A2FE8793618E}"/>
                </a:ext>
              </a:extLst>
            </p:cNvPr>
            <p:cNvSpPr txBox="1"/>
            <p:nvPr/>
          </p:nvSpPr>
          <p:spPr>
            <a:xfrm>
              <a:off x="265159" y="3180521"/>
              <a:ext cx="1345711" cy="253916"/>
            </a:xfrm>
            <a:prstGeom prst="rect">
              <a:avLst/>
            </a:prstGeom>
            <a:noFill/>
          </p:spPr>
          <p:txBody>
            <a:bodyPr wrap="square" rtlCol="0">
              <a:spAutoFit/>
            </a:bodyPr>
            <a:lstStyle/>
            <a:p>
              <a:pPr algn="ctr"/>
              <a:r>
                <a:rPr kumimoji="1" lang="ja-JP" altLang="en-US" sz="1050">
                  <a:solidFill>
                    <a:schemeClr val="accent4"/>
                  </a:solidFill>
                  <a:latin typeface="+mn-ea"/>
                </a:rPr>
                <a:t>じてんしゃ</a:t>
              </a:r>
              <a:endParaRPr kumimoji="1" lang="ja-JP" altLang="en-US" sz="1050" dirty="0">
                <a:solidFill>
                  <a:schemeClr val="accent4"/>
                </a:solidFill>
                <a:latin typeface="+mn-ea"/>
              </a:endParaRPr>
            </a:p>
          </p:txBody>
        </p:sp>
        <p:sp>
          <p:nvSpPr>
            <p:cNvPr id="15" name="テキスト ボックス 14">
              <a:extLst>
                <a:ext uri="{FF2B5EF4-FFF2-40B4-BE49-F238E27FC236}">
                  <a16:creationId xmlns:a16="http://schemas.microsoft.com/office/drawing/2014/main" id="{8E9201FD-89FA-6B4B-A1E2-B44B82B74D0B}"/>
                </a:ext>
              </a:extLst>
            </p:cNvPr>
            <p:cNvSpPr txBox="1"/>
            <p:nvPr/>
          </p:nvSpPr>
          <p:spPr>
            <a:xfrm>
              <a:off x="10670" y="4995812"/>
              <a:ext cx="1345711" cy="253916"/>
            </a:xfrm>
            <a:prstGeom prst="rect">
              <a:avLst/>
            </a:prstGeom>
            <a:noFill/>
          </p:spPr>
          <p:txBody>
            <a:bodyPr wrap="square" rtlCol="0">
              <a:spAutoFit/>
            </a:bodyPr>
            <a:lstStyle/>
            <a:p>
              <a:pPr algn="ctr"/>
              <a:r>
                <a:rPr kumimoji="1" lang="ja-JP" altLang="en-US" sz="1050">
                  <a:latin typeface="+mn-ea"/>
                </a:rPr>
                <a:t>じてんしゃ</a:t>
              </a:r>
              <a:endParaRPr kumimoji="1" lang="ja-JP" altLang="en-US" sz="1050" dirty="0">
                <a:latin typeface="+mn-ea"/>
              </a:endParaRPr>
            </a:p>
          </p:txBody>
        </p:sp>
        <p:sp>
          <p:nvSpPr>
            <p:cNvPr id="16" name="テキスト ボックス 15">
              <a:extLst>
                <a:ext uri="{FF2B5EF4-FFF2-40B4-BE49-F238E27FC236}">
                  <a16:creationId xmlns:a16="http://schemas.microsoft.com/office/drawing/2014/main" id="{9102FE96-455D-3E41-8B18-B981D04DC791}"/>
                </a:ext>
              </a:extLst>
            </p:cNvPr>
            <p:cNvSpPr txBox="1"/>
            <p:nvPr/>
          </p:nvSpPr>
          <p:spPr>
            <a:xfrm>
              <a:off x="1337814" y="1980193"/>
              <a:ext cx="708873" cy="253916"/>
            </a:xfrm>
            <a:prstGeom prst="rect">
              <a:avLst/>
            </a:prstGeom>
            <a:noFill/>
          </p:spPr>
          <p:txBody>
            <a:bodyPr wrap="square" rtlCol="0">
              <a:spAutoFit/>
            </a:bodyPr>
            <a:lstStyle/>
            <a:p>
              <a:pPr algn="ctr"/>
              <a:r>
                <a:rPr kumimoji="1" lang="ja-JP" altLang="en-US" sz="1050">
                  <a:solidFill>
                    <a:schemeClr val="accent4"/>
                  </a:solidFill>
                  <a:latin typeface="+mn-ea"/>
                </a:rPr>
                <a:t>の</a:t>
              </a:r>
              <a:endParaRPr kumimoji="1" lang="ja-JP" altLang="en-US" sz="1050" dirty="0">
                <a:solidFill>
                  <a:schemeClr val="accent4"/>
                </a:solidFill>
                <a:latin typeface="+mn-ea"/>
              </a:endParaRPr>
            </a:p>
          </p:txBody>
        </p:sp>
        <p:sp>
          <p:nvSpPr>
            <p:cNvPr id="17" name="テキスト ボックス 16">
              <a:extLst>
                <a:ext uri="{FF2B5EF4-FFF2-40B4-BE49-F238E27FC236}">
                  <a16:creationId xmlns:a16="http://schemas.microsoft.com/office/drawing/2014/main" id="{3EF09DC9-5B24-9546-9EEB-A524E6908D2A}"/>
                </a:ext>
              </a:extLst>
            </p:cNvPr>
            <p:cNvSpPr txBox="1"/>
            <p:nvPr/>
          </p:nvSpPr>
          <p:spPr>
            <a:xfrm>
              <a:off x="1922343" y="1980193"/>
              <a:ext cx="708873" cy="253916"/>
            </a:xfrm>
            <a:prstGeom prst="rect">
              <a:avLst/>
            </a:prstGeom>
            <a:noFill/>
          </p:spPr>
          <p:txBody>
            <a:bodyPr wrap="square" rtlCol="0">
              <a:spAutoFit/>
            </a:bodyPr>
            <a:lstStyle/>
            <a:p>
              <a:pPr algn="ctr"/>
              <a:r>
                <a:rPr kumimoji="1" lang="ja-JP" altLang="en-US" sz="1050">
                  <a:solidFill>
                    <a:schemeClr val="accent4"/>
                  </a:solidFill>
                  <a:latin typeface="+mn-ea"/>
                </a:rPr>
                <a:t>どうが</a:t>
              </a:r>
              <a:endParaRPr kumimoji="1" lang="ja-JP" altLang="en-US" sz="1050" dirty="0">
                <a:solidFill>
                  <a:schemeClr val="accent4"/>
                </a:solidFill>
                <a:latin typeface="+mn-ea"/>
              </a:endParaRPr>
            </a:p>
          </p:txBody>
        </p:sp>
        <p:sp>
          <p:nvSpPr>
            <p:cNvPr id="18" name="テキスト ボックス 17">
              <a:extLst>
                <a:ext uri="{FF2B5EF4-FFF2-40B4-BE49-F238E27FC236}">
                  <a16:creationId xmlns:a16="http://schemas.microsoft.com/office/drawing/2014/main" id="{934108B2-7E96-E449-8A27-AD43C8CA9950}"/>
                </a:ext>
              </a:extLst>
            </p:cNvPr>
            <p:cNvSpPr txBox="1"/>
            <p:nvPr/>
          </p:nvSpPr>
          <p:spPr>
            <a:xfrm>
              <a:off x="2631216" y="2580357"/>
              <a:ext cx="708873" cy="253916"/>
            </a:xfrm>
            <a:prstGeom prst="rect">
              <a:avLst/>
            </a:prstGeom>
            <a:noFill/>
          </p:spPr>
          <p:txBody>
            <a:bodyPr wrap="square" rtlCol="0">
              <a:spAutoFit/>
            </a:bodyPr>
            <a:lstStyle/>
            <a:p>
              <a:pPr algn="ctr"/>
              <a:r>
                <a:rPr kumimoji="1" lang="ja-JP" altLang="en-US" sz="1050">
                  <a:solidFill>
                    <a:schemeClr val="accent4"/>
                  </a:solidFill>
                  <a:latin typeface="+mn-ea"/>
                </a:rPr>
                <a:t>どうが</a:t>
              </a:r>
              <a:endParaRPr kumimoji="1" lang="ja-JP" altLang="en-US" sz="1050" dirty="0">
                <a:solidFill>
                  <a:schemeClr val="accent4"/>
                </a:solidFill>
                <a:latin typeface="+mn-ea"/>
              </a:endParaRPr>
            </a:p>
          </p:txBody>
        </p:sp>
        <p:sp>
          <p:nvSpPr>
            <p:cNvPr id="19" name="テキスト ボックス 18">
              <a:extLst>
                <a:ext uri="{FF2B5EF4-FFF2-40B4-BE49-F238E27FC236}">
                  <a16:creationId xmlns:a16="http://schemas.microsoft.com/office/drawing/2014/main" id="{F5514D49-51F0-CB42-8737-3563253D636C}"/>
                </a:ext>
              </a:extLst>
            </p:cNvPr>
            <p:cNvSpPr txBox="1"/>
            <p:nvPr/>
          </p:nvSpPr>
          <p:spPr>
            <a:xfrm>
              <a:off x="3989852" y="3170581"/>
              <a:ext cx="708873" cy="253916"/>
            </a:xfrm>
            <a:prstGeom prst="rect">
              <a:avLst/>
            </a:prstGeom>
            <a:noFill/>
          </p:spPr>
          <p:txBody>
            <a:bodyPr wrap="square" rtlCol="0">
              <a:spAutoFit/>
            </a:bodyPr>
            <a:lstStyle/>
            <a:p>
              <a:pPr algn="ctr"/>
              <a:r>
                <a:rPr kumimoji="1" lang="ja-JP" altLang="en-US" sz="1050">
                  <a:solidFill>
                    <a:schemeClr val="accent4"/>
                  </a:solidFill>
                  <a:latin typeface="+mn-ea"/>
                </a:rPr>
                <a:t>どうが</a:t>
              </a:r>
              <a:endParaRPr kumimoji="1" lang="ja-JP" altLang="en-US" sz="1050" dirty="0">
                <a:solidFill>
                  <a:schemeClr val="accent4"/>
                </a:solidFill>
                <a:latin typeface="+mn-ea"/>
              </a:endParaRPr>
            </a:p>
          </p:txBody>
        </p:sp>
        <p:sp>
          <p:nvSpPr>
            <p:cNvPr id="20" name="テキスト ボックス 19">
              <a:extLst>
                <a:ext uri="{FF2B5EF4-FFF2-40B4-BE49-F238E27FC236}">
                  <a16:creationId xmlns:a16="http://schemas.microsoft.com/office/drawing/2014/main" id="{C0714025-852F-8549-8C50-8B58C85DB74B}"/>
                </a:ext>
              </a:extLst>
            </p:cNvPr>
            <p:cNvSpPr txBox="1"/>
            <p:nvPr/>
          </p:nvSpPr>
          <p:spPr>
            <a:xfrm>
              <a:off x="1356381" y="2580357"/>
              <a:ext cx="708873" cy="253916"/>
            </a:xfrm>
            <a:prstGeom prst="rect">
              <a:avLst/>
            </a:prstGeom>
            <a:noFill/>
          </p:spPr>
          <p:txBody>
            <a:bodyPr wrap="square" rtlCol="0">
              <a:spAutoFit/>
            </a:bodyPr>
            <a:lstStyle/>
            <a:p>
              <a:pPr algn="ctr"/>
              <a:r>
                <a:rPr kumimoji="1" lang="ja-JP" altLang="en-US" sz="1050">
                  <a:solidFill>
                    <a:schemeClr val="accent4"/>
                  </a:solidFill>
                  <a:latin typeface="+mn-ea"/>
                </a:rPr>
                <a:t>こ</a:t>
              </a:r>
              <a:endParaRPr kumimoji="1" lang="ja-JP" altLang="en-US" sz="1050" dirty="0">
                <a:solidFill>
                  <a:schemeClr val="accent4"/>
                </a:solidFill>
                <a:latin typeface="+mn-ea"/>
              </a:endParaRPr>
            </a:p>
          </p:txBody>
        </p:sp>
        <p:sp>
          <p:nvSpPr>
            <p:cNvPr id="21" name="テキスト ボックス 20">
              <a:extLst>
                <a:ext uri="{FF2B5EF4-FFF2-40B4-BE49-F238E27FC236}">
                  <a16:creationId xmlns:a16="http://schemas.microsoft.com/office/drawing/2014/main" id="{271CAE17-3EDB-A14C-BA56-F2EA61E497EF}"/>
                </a:ext>
              </a:extLst>
            </p:cNvPr>
            <p:cNvSpPr txBox="1"/>
            <p:nvPr/>
          </p:nvSpPr>
          <p:spPr>
            <a:xfrm>
              <a:off x="1350396" y="3180521"/>
              <a:ext cx="708873" cy="253916"/>
            </a:xfrm>
            <a:prstGeom prst="rect">
              <a:avLst/>
            </a:prstGeom>
            <a:noFill/>
          </p:spPr>
          <p:txBody>
            <a:bodyPr wrap="square" rtlCol="0">
              <a:spAutoFit/>
            </a:bodyPr>
            <a:lstStyle/>
            <a:p>
              <a:pPr algn="ctr"/>
              <a:r>
                <a:rPr kumimoji="1" lang="ja-JP" altLang="en-US" sz="1050">
                  <a:solidFill>
                    <a:schemeClr val="accent4"/>
                  </a:solidFill>
                  <a:latin typeface="+mn-ea"/>
                </a:rPr>
                <a:t>お</a:t>
              </a:r>
              <a:endParaRPr kumimoji="1" lang="ja-JP" altLang="en-US" sz="1050" dirty="0">
                <a:solidFill>
                  <a:schemeClr val="accent4"/>
                </a:solidFill>
                <a:latin typeface="+mn-ea"/>
              </a:endParaRPr>
            </a:p>
          </p:txBody>
        </p:sp>
        <p:sp>
          <p:nvSpPr>
            <p:cNvPr id="22" name="テキスト ボックス 21">
              <a:extLst>
                <a:ext uri="{FF2B5EF4-FFF2-40B4-BE49-F238E27FC236}">
                  <a16:creationId xmlns:a16="http://schemas.microsoft.com/office/drawing/2014/main" id="{7937EB77-F2B4-EB42-AB0C-BF0C5541EF54}"/>
                </a:ext>
              </a:extLst>
            </p:cNvPr>
            <p:cNvSpPr txBox="1"/>
            <p:nvPr/>
          </p:nvSpPr>
          <p:spPr>
            <a:xfrm>
              <a:off x="2195399" y="3180521"/>
              <a:ext cx="708873" cy="253916"/>
            </a:xfrm>
            <a:prstGeom prst="rect">
              <a:avLst/>
            </a:prstGeom>
            <a:noFill/>
          </p:spPr>
          <p:txBody>
            <a:bodyPr wrap="square" rtlCol="0">
              <a:spAutoFit/>
            </a:bodyPr>
            <a:lstStyle/>
            <a:p>
              <a:pPr algn="ctr"/>
              <a:r>
                <a:rPr kumimoji="1" lang="ja-JP" altLang="en-US" sz="1050">
                  <a:solidFill>
                    <a:schemeClr val="accent4"/>
                  </a:solidFill>
                  <a:latin typeface="+mn-ea"/>
                </a:rPr>
                <a:t>けしき</a:t>
              </a:r>
              <a:endParaRPr kumimoji="1" lang="ja-JP" altLang="en-US" sz="1050" dirty="0">
                <a:solidFill>
                  <a:schemeClr val="accent4"/>
                </a:solidFill>
                <a:latin typeface="+mn-ea"/>
              </a:endParaRPr>
            </a:p>
          </p:txBody>
        </p:sp>
        <p:sp>
          <p:nvSpPr>
            <p:cNvPr id="23" name="テキスト ボックス 22">
              <a:extLst>
                <a:ext uri="{FF2B5EF4-FFF2-40B4-BE49-F238E27FC236}">
                  <a16:creationId xmlns:a16="http://schemas.microsoft.com/office/drawing/2014/main" id="{4BA4A7E7-F247-9D47-81D8-E06750E3A03C}"/>
                </a:ext>
              </a:extLst>
            </p:cNvPr>
            <p:cNvSpPr txBox="1"/>
            <p:nvPr/>
          </p:nvSpPr>
          <p:spPr>
            <a:xfrm>
              <a:off x="2855598" y="3180521"/>
              <a:ext cx="708873" cy="253916"/>
            </a:xfrm>
            <a:prstGeom prst="rect">
              <a:avLst/>
            </a:prstGeom>
            <a:noFill/>
          </p:spPr>
          <p:txBody>
            <a:bodyPr wrap="square" rtlCol="0">
              <a:spAutoFit/>
            </a:bodyPr>
            <a:lstStyle/>
            <a:p>
              <a:pPr algn="ctr"/>
              <a:r>
                <a:rPr kumimoji="1" lang="ja-JP" altLang="en-US" sz="1050">
                  <a:solidFill>
                    <a:schemeClr val="accent4"/>
                  </a:solidFill>
                  <a:latin typeface="+mn-ea"/>
                </a:rPr>
                <a:t>み</a:t>
              </a:r>
              <a:endParaRPr kumimoji="1" lang="ja-JP" altLang="en-US" sz="1050" dirty="0">
                <a:solidFill>
                  <a:schemeClr val="accent4"/>
                </a:solidFill>
                <a:latin typeface="+mn-ea"/>
              </a:endParaRPr>
            </a:p>
          </p:txBody>
        </p:sp>
        <p:sp>
          <p:nvSpPr>
            <p:cNvPr id="25" name="テキスト ボックス 24">
              <a:extLst>
                <a:ext uri="{FF2B5EF4-FFF2-40B4-BE49-F238E27FC236}">
                  <a16:creationId xmlns:a16="http://schemas.microsoft.com/office/drawing/2014/main" id="{F0FB5E24-28B2-CE4B-8A6F-FFD16F930BD9}"/>
                </a:ext>
              </a:extLst>
            </p:cNvPr>
            <p:cNvSpPr txBox="1"/>
            <p:nvPr/>
          </p:nvSpPr>
          <p:spPr>
            <a:xfrm>
              <a:off x="94413" y="4384785"/>
              <a:ext cx="1345711" cy="253916"/>
            </a:xfrm>
            <a:prstGeom prst="rect">
              <a:avLst/>
            </a:prstGeom>
            <a:noFill/>
          </p:spPr>
          <p:txBody>
            <a:bodyPr wrap="square" rtlCol="0">
              <a:spAutoFit/>
            </a:bodyPr>
            <a:lstStyle/>
            <a:p>
              <a:pPr algn="ctr"/>
              <a:r>
                <a:rPr kumimoji="1" lang="ja-JP" altLang="en-US" sz="1050">
                  <a:latin typeface="+mn-ea"/>
                </a:rPr>
                <a:t>じゅんばん</a:t>
              </a:r>
              <a:endParaRPr kumimoji="1" lang="ja-JP" altLang="en-US" sz="1050" dirty="0">
                <a:latin typeface="+mn-ea"/>
              </a:endParaRPr>
            </a:p>
          </p:txBody>
        </p:sp>
        <p:sp>
          <p:nvSpPr>
            <p:cNvPr id="26" name="テキスト ボックス 25">
              <a:extLst>
                <a:ext uri="{FF2B5EF4-FFF2-40B4-BE49-F238E27FC236}">
                  <a16:creationId xmlns:a16="http://schemas.microsoft.com/office/drawing/2014/main" id="{5F957F49-D5CE-D24D-A243-CD7E632D6591}"/>
                </a:ext>
              </a:extLst>
            </p:cNvPr>
            <p:cNvSpPr txBox="1"/>
            <p:nvPr/>
          </p:nvSpPr>
          <p:spPr>
            <a:xfrm>
              <a:off x="2375496" y="4384785"/>
              <a:ext cx="708873" cy="253916"/>
            </a:xfrm>
            <a:prstGeom prst="rect">
              <a:avLst/>
            </a:prstGeom>
            <a:noFill/>
          </p:spPr>
          <p:txBody>
            <a:bodyPr wrap="square" rtlCol="0">
              <a:spAutoFit/>
            </a:bodyPr>
            <a:lstStyle/>
            <a:p>
              <a:pPr algn="ctr"/>
              <a:r>
                <a:rPr kumimoji="1" lang="ja-JP" altLang="en-US" sz="1050">
                  <a:latin typeface="+mn-ea"/>
                </a:rPr>
                <a:t>つな</a:t>
              </a:r>
              <a:endParaRPr kumimoji="1" lang="ja-JP" altLang="en-US" sz="1050" dirty="0">
                <a:latin typeface="+mn-ea"/>
              </a:endParaRPr>
            </a:p>
          </p:txBody>
        </p:sp>
        <p:sp>
          <p:nvSpPr>
            <p:cNvPr id="27" name="テキスト ボックス 26">
              <a:extLst>
                <a:ext uri="{FF2B5EF4-FFF2-40B4-BE49-F238E27FC236}">
                  <a16:creationId xmlns:a16="http://schemas.microsoft.com/office/drawing/2014/main" id="{5597C42A-60C8-324E-B47F-BF0520307A0C}"/>
                </a:ext>
              </a:extLst>
            </p:cNvPr>
            <p:cNvSpPr txBox="1"/>
            <p:nvPr/>
          </p:nvSpPr>
          <p:spPr>
            <a:xfrm>
              <a:off x="1085687" y="4995812"/>
              <a:ext cx="708873" cy="253916"/>
            </a:xfrm>
            <a:prstGeom prst="rect">
              <a:avLst/>
            </a:prstGeom>
            <a:noFill/>
          </p:spPr>
          <p:txBody>
            <a:bodyPr wrap="square" rtlCol="0">
              <a:spAutoFit/>
            </a:bodyPr>
            <a:lstStyle/>
            <a:p>
              <a:pPr algn="ctr"/>
              <a:r>
                <a:rPr kumimoji="1" lang="ja-JP" altLang="en-US" sz="1050">
                  <a:latin typeface="+mn-ea"/>
                </a:rPr>
                <a:t>の</a:t>
              </a:r>
              <a:endParaRPr kumimoji="1" lang="ja-JP" altLang="en-US" sz="1050" dirty="0">
                <a:latin typeface="+mn-ea"/>
              </a:endParaRPr>
            </a:p>
          </p:txBody>
        </p:sp>
        <p:sp>
          <p:nvSpPr>
            <p:cNvPr id="28" name="テキスト ボックス 27">
              <a:extLst>
                <a:ext uri="{FF2B5EF4-FFF2-40B4-BE49-F238E27FC236}">
                  <a16:creationId xmlns:a16="http://schemas.microsoft.com/office/drawing/2014/main" id="{71D7800F-B367-134E-B8E6-53917C19323E}"/>
                </a:ext>
              </a:extLst>
            </p:cNvPr>
            <p:cNvSpPr txBox="1"/>
            <p:nvPr/>
          </p:nvSpPr>
          <p:spPr>
            <a:xfrm>
              <a:off x="1942671" y="4995812"/>
              <a:ext cx="708873" cy="253916"/>
            </a:xfrm>
            <a:prstGeom prst="rect">
              <a:avLst/>
            </a:prstGeom>
            <a:noFill/>
          </p:spPr>
          <p:txBody>
            <a:bodyPr wrap="square" rtlCol="0">
              <a:spAutoFit/>
            </a:bodyPr>
            <a:lstStyle/>
            <a:p>
              <a:pPr algn="ctr"/>
              <a:r>
                <a:rPr kumimoji="1" lang="ja-JP" altLang="en-US" sz="1050">
                  <a:latin typeface="+mn-ea"/>
                </a:rPr>
                <a:t>いどう</a:t>
              </a:r>
              <a:endParaRPr kumimoji="1" lang="ja-JP" altLang="en-US" sz="1050" dirty="0">
                <a:latin typeface="+mn-ea"/>
              </a:endParaRPr>
            </a:p>
          </p:txBody>
        </p:sp>
        <p:sp>
          <p:nvSpPr>
            <p:cNvPr id="29" name="テキスト ボックス 28">
              <a:extLst>
                <a:ext uri="{FF2B5EF4-FFF2-40B4-BE49-F238E27FC236}">
                  <a16:creationId xmlns:a16="http://schemas.microsoft.com/office/drawing/2014/main" id="{EF5E1BD5-CC3F-9C4F-80D1-D05CE74B055E}"/>
                </a:ext>
              </a:extLst>
            </p:cNvPr>
            <p:cNvSpPr txBox="1"/>
            <p:nvPr/>
          </p:nvSpPr>
          <p:spPr>
            <a:xfrm>
              <a:off x="58395" y="5616847"/>
              <a:ext cx="708873" cy="253916"/>
            </a:xfrm>
            <a:prstGeom prst="rect">
              <a:avLst/>
            </a:prstGeom>
            <a:noFill/>
          </p:spPr>
          <p:txBody>
            <a:bodyPr wrap="square" rtlCol="0">
              <a:spAutoFit/>
            </a:bodyPr>
            <a:lstStyle/>
            <a:p>
              <a:pPr algn="ctr"/>
              <a:r>
                <a:rPr kumimoji="1" lang="ja-JP" altLang="en-US" sz="1050">
                  <a:latin typeface="+mn-ea"/>
                </a:rPr>
                <a:t>たど</a:t>
              </a:r>
              <a:endParaRPr kumimoji="1" lang="ja-JP" altLang="en-US" sz="1050" dirty="0">
                <a:latin typeface="+mn-ea"/>
              </a:endParaRPr>
            </a:p>
          </p:txBody>
        </p:sp>
        <p:sp>
          <p:nvSpPr>
            <p:cNvPr id="30" name="テキスト ボックス 29">
              <a:extLst>
                <a:ext uri="{FF2B5EF4-FFF2-40B4-BE49-F238E27FC236}">
                  <a16:creationId xmlns:a16="http://schemas.microsoft.com/office/drawing/2014/main" id="{A05CD6CC-4E34-984B-A52E-808601B05F56}"/>
                </a:ext>
              </a:extLst>
            </p:cNvPr>
            <p:cNvSpPr txBox="1"/>
            <p:nvPr/>
          </p:nvSpPr>
          <p:spPr>
            <a:xfrm>
              <a:off x="583577" y="5616847"/>
              <a:ext cx="708873" cy="253916"/>
            </a:xfrm>
            <a:prstGeom prst="rect">
              <a:avLst/>
            </a:prstGeom>
            <a:noFill/>
          </p:spPr>
          <p:txBody>
            <a:bodyPr wrap="square" rtlCol="0">
              <a:spAutoFit/>
            </a:bodyPr>
            <a:lstStyle/>
            <a:p>
              <a:pPr algn="ctr"/>
              <a:r>
                <a:rPr kumimoji="1" lang="ja-JP" altLang="en-US" sz="1050">
                  <a:latin typeface="+mn-ea"/>
                </a:rPr>
                <a:t>つ</a:t>
              </a:r>
              <a:endParaRPr kumimoji="1" lang="ja-JP" altLang="en-US" sz="1050" dirty="0">
                <a:latin typeface="+mn-ea"/>
              </a:endParaRPr>
            </a:p>
          </p:txBody>
        </p:sp>
        <p:sp>
          <p:nvSpPr>
            <p:cNvPr id="31" name="テキスト ボックス 30">
              <a:extLst>
                <a:ext uri="{FF2B5EF4-FFF2-40B4-BE49-F238E27FC236}">
                  <a16:creationId xmlns:a16="http://schemas.microsoft.com/office/drawing/2014/main" id="{C3CBFD35-34E1-A34C-AB72-C106B1ECA018}"/>
                </a:ext>
              </a:extLst>
            </p:cNvPr>
            <p:cNvSpPr txBox="1"/>
            <p:nvPr/>
          </p:nvSpPr>
          <p:spPr>
            <a:xfrm>
              <a:off x="2358685" y="5616847"/>
              <a:ext cx="708873" cy="253916"/>
            </a:xfrm>
            <a:prstGeom prst="rect">
              <a:avLst/>
            </a:prstGeom>
            <a:noFill/>
          </p:spPr>
          <p:txBody>
            <a:bodyPr wrap="square" rtlCol="0">
              <a:spAutoFit/>
            </a:bodyPr>
            <a:lstStyle/>
            <a:p>
              <a:pPr algn="ctr"/>
              <a:r>
                <a:rPr kumimoji="1" lang="ja-JP" altLang="en-US" sz="1050">
                  <a:latin typeface="+mn-ea"/>
                </a:rPr>
                <a:t>ふう</a:t>
              </a:r>
              <a:endParaRPr kumimoji="1" lang="ja-JP" altLang="en-US" sz="1050" dirty="0">
                <a:latin typeface="+mn-ea"/>
              </a:endParaRPr>
            </a:p>
          </p:txBody>
        </p:sp>
        <p:sp>
          <p:nvSpPr>
            <p:cNvPr id="32" name="テキスト ボックス 31">
              <a:extLst>
                <a:ext uri="{FF2B5EF4-FFF2-40B4-BE49-F238E27FC236}">
                  <a16:creationId xmlns:a16="http://schemas.microsoft.com/office/drawing/2014/main" id="{647FB19F-544F-3449-8B5D-DD5C20BFB873}"/>
                </a:ext>
              </a:extLst>
            </p:cNvPr>
            <p:cNvSpPr txBox="1"/>
            <p:nvPr/>
          </p:nvSpPr>
          <p:spPr>
            <a:xfrm>
              <a:off x="2815412" y="5616847"/>
              <a:ext cx="708873" cy="253916"/>
            </a:xfrm>
            <a:prstGeom prst="rect">
              <a:avLst/>
            </a:prstGeom>
            <a:noFill/>
          </p:spPr>
          <p:txBody>
            <a:bodyPr wrap="square" rtlCol="0">
              <a:spAutoFit/>
            </a:bodyPr>
            <a:lstStyle/>
            <a:p>
              <a:pPr algn="ctr"/>
              <a:r>
                <a:rPr kumimoji="1" lang="ja-JP" altLang="en-US" sz="1050">
                  <a:latin typeface="+mn-ea"/>
                </a:rPr>
                <a:t>み</a:t>
              </a:r>
              <a:endParaRPr kumimoji="1" lang="ja-JP" altLang="en-US" sz="1050" dirty="0">
                <a:latin typeface="+mn-ea"/>
              </a:endParaRPr>
            </a:p>
          </p:txBody>
        </p:sp>
      </p:grpSp>
      <p:sp>
        <p:nvSpPr>
          <p:cNvPr id="2" name="下矢印 1">
            <a:extLst>
              <a:ext uri="{FF2B5EF4-FFF2-40B4-BE49-F238E27FC236}">
                <a16:creationId xmlns:a16="http://schemas.microsoft.com/office/drawing/2014/main" id="{EFDD5A6D-0283-9A4F-86CD-F44AE6F26B0F}"/>
              </a:ext>
            </a:extLst>
          </p:cNvPr>
          <p:cNvSpPr/>
          <p:nvPr/>
        </p:nvSpPr>
        <p:spPr>
          <a:xfrm>
            <a:off x="6619461" y="1980193"/>
            <a:ext cx="487017" cy="67355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下矢印 33">
            <a:extLst>
              <a:ext uri="{FF2B5EF4-FFF2-40B4-BE49-F238E27FC236}">
                <a16:creationId xmlns:a16="http://schemas.microsoft.com/office/drawing/2014/main" id="{D6C6EF45-937C-2943-BFCF-91BD395E3D30}"/>
              </a:ext>
            </a:extLst>
          </p:cNvPr>
          <p:cNvSpPr/>
          <p:nvPr/>
        </p:nvSpPr>
        <p:spPr>
          <a:xfrm>
            <a:off x="6619460" y="4204253"/>
            <a:ext cx="487017" cy="67355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テキスト ボックス 35">
            <a:extLst>
              <a:ext uri="{FF2B5EF4-FFF2-40B4-BE49-F238E27FC236}">
                <a16:creationId xmlns:a16="http://schemas.microsoft.com/office/drawing/2014/main" id="{76D2670C-5F06-47F3-88E9-E65C72D79D1A}"/>
              </a:ext>
            </a:extLst>
          </p:cNvPr>
          <p:cNvSpPr txBox="1"/>
          <p:nvPr/>
        </p:nvSpPr>
        <p:spPr>
          <a:xfrm>
            <a:off x="1128417" y="1116948"/>
            <a:ext cx="1139996" cy="253916"/>
          </a:xfrm>
          <a:prstGeom prst="rect">
            <a:avLst/>
          </a:prstGeom>
          <a:noFill/>
        </p:spPr>
        <p:txBody>
          <a:bodyPr wrap="square" rtlCol="0">
            <a:spAutoFit/>
          </a:bodyPr>
          <a:lstStyle/>
          <a:p>
            <a:pPr algn="ctr"/>
            <a:r>
              <a:rPr kumimoji="1" lang="ja-JP" altLang="en-US" sz="1050" dirty="0">
                <a:latin typeface="+mn-ea"/>
              </a:rPr>
              <a:t>じてんしゃ</a:t>
            </a:r>
          </a:p>
        </p:txBody>
      </p:sp>
      <p:sp>
        <p:nvSpPr>
          <p:cNvPr id="37" name="タイトル 4">
            <a:extLst>
              <a:ext uri="{FF2B5EF4-FFF2-40B4-BE49-F238E27FC236}">
                <a16:creationId xmlns:a16="http://schemas.microsoft.com/office/drawing/2014/main" id="{34FF5384-E76B-43E5-9FB0-737AD26B3C57}"/>
              </a:ext>
            </a:extLst>
          </p:cNvPr>
          <p:cNvSpPr>
            <a:spLocks noGrp="1"/>
          </p:cNvSpPr>
          <p:nvPr>
            <p:ph type="title"/>
          </p:nvPr>
        </p:nvSpPr>
        <p:spPr>
          <a:xfrm>
            <a:off x="242532" y="382094"/>
            <a:ext cx="8380640" cy="466281"/>
          </a:xfrm>
        </p:spPr>
        <p:txBody>
          <a:bodyPr/>
          <a:lstStyle/>
          <a:p>
            <a:r>
              <a:rPr lang="ja-JP" altLang="en-US" dirty="0"/>
              <a:t>「カット」と「繋げる」ことの意味</a:t>
            </a:r>
          </a:p>
        </p:txBody>
      </p:sp>
      <p:sp>
        <p:nvSpPr>
          <p:cNvPr id="38" name="テキスト ボックス 37">
            <a:extLst>
              <a:ext uri="{FF2B5EF4-FFF2-40B4-BE49-F238E27FC236}">
                <a16:creationId xmlns:a16="http://schemas.microsoft.com/office/drawing/2014/main" id="{444F510F-D995-4473-9CB5-0FDF0EDCC10D}"/>
              </a:ext>
            </a:extLst>
          </p:cNvPr>
          <p:cNvSpPr txBox="1"/>
          <p:nvPr/>
        </p:nvSpPr>
        <p:spPr>
          <a:xfrm>
            <a:off x="1700996" y="173293"/>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つな</a:t>
            </a:r>
            <a:endParaRPr kumimoji="1" lang="ja-JP" altLang="en-US" sz="1200" b="1"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B04E8F2A-0548-4E1B-B53B-69409E2CC865}"/>
              </a:ext>
            </a:extLst>
          </p:cNvPr>
          <p:cNvSpPr txBox="1"/>
          <p:nvPr/>
        </p:nvSpPr>
        <p:spPr>
          <a:xfrm>
            <a:off x="3741145" y="164675"/>
            <a:ext cx="55174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いみ</a:t>
            </a:r>
          </a:p>
        </p:txBody>
      </p:sp>
      <p:sp>
        <p:nvSpPr>
          <p:cNvPr id="40" name="テキスト ボックス 39">
            <a:extLst>
              <a:ext uri="{FF2B5EF4-FFF2-40B4-BE49-F238E27FC236}">
                <a16:creationId xmlns:a16="http://schemas.microsoft.com/office/drawing/2014/main" id="{D47FE8C6-9FDE-4766-9D85-5BBFFFFC57F7}"/>
              </a:ext>
            </a:extLst>
          </p:cNvPr>
          <p:cNvSpPr txBox="1"/>
          <p:nvPr/>
        </p:nvSpPr>
        <p:spPr>
          <a:xfrm>
            <a:off x="2234744" y="1114053"/>
            <a:ext cx="1139996" cy="253916"/>
          </a:xfrm>
          <a:prstGeom prst="rect">
            <a:avLst/>
          </a:prstGeom>
          <a:noFill/>
        </p:spPr>
        <p:txBody>
          <a:bodyPr wrap="square" rtlCol="0">
            <a:spAutoFit/>
          </a:bodyPr>
          <a:lstStyle/>
          <a:p>
            <a:pPr algn="ctr"/>
            <a:r>
              <a:rPr kumimoji="1" lang="ja-JP" altLang="en-US" sz="1050" dirty="0">
                <a:latin typeface="+mn-ea"/>
              </a:rPr>
              <a:t>どうが</a:t>
            </a:r>
          </a:p>
        </p:txBody>
      </p:sp>
    </p:spTree>
    <p:extLst>
      <p:ext uri="{BB962C8B-B14F-4D97-AF65-F5344CB8AC3E}">
        <p14:creationId xmlns:p14="http://schemas.microsoft.com/office/powerpoint/2010/main" val="965928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r>
              <a:rPr lang="ja-JP" altLang="en-US"/>
              <a:t>カットの方法</a:t>
            </a:r>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sp>
        <p:nvSpPr>
          <p:cNvPr id="2" name="テキスト ボックス 1">
            <a:extLst>
              <a:ext uri="{FF2B5EF4-FFF2-40B4-BE49-F238E27FC236}">
                <a16:creationId xmlns:a16="http://schemas.microsoft.com/office/drawing/2014/main" id="{19D78C2F-3B4B-2D47-9EFE-8223C9DE3640}"/>
              </a:ext>
            </a:extLst>
          </p:cNvPr>
          <p:cNvSpPr txBox="1"/>
          <p:nvPr/>
        </p:nvSpPr>
        <p:spPr>
          <a:xfrm>
            <a:off x="1882739" y="1334384"/>
            <a:ext cx="954107" cy="276999"/>
          </a:xfrm>
          <a:prstGeom prst="rect">
            <a:avLst/>
          </a:prstGeom>
          <a:noFill/>
        </p:spPr>
        <p:txBody>
          <a:bodyPr wrap="none" rtlCol="0">
            <a:spAutoFit/>
          </a:bodyPr>
          <a:lstStyle/>
          <a:p>
            <a:r>
              <a:rPr kumimoji="1" lang="ja-JP" altLang="en-US" sz="1200"/>
              <a:t>　ほうほう</a:t>
            </a:r>
          </a:p>
        </p:txBody>
      </p:sp>
      <p:pic>
        <p:nvPicPr>
          <p:cNvPr id="5" name="Picture 2" descr="フィルムのイラスト（映画）">
            <a:extLst>
              <a:ext uri="{FF2B5EF4-FFF2-40B4-BE49-F238E27FC236}">
                <a16:creationId xmlns:a16="http://schemas.microsoft.com/office/drawing/2014/main" id="{94539E27-F994-DD44-A8D5-9AD71F7568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7113" y="4015946"/>
            <a:ext cx="3208809" cy="2842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502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F271EF-8332-1149-BD28-ABBE29DB0DCF}"/>
              </a:ext>
            </a:extLst>
          </p:cNvPr>
          <p:cNvSpPr>
            <a:spLocks noGrp="1"/>
          </p:cNvSpPr>
          <p:nvPr>
            <p:ph type="title"/>
          </p:nvPr>
        </p:nvSpPr>
        <p:spPr/>
        <p:txBody>
          <a:bodyPr/>
          <a:lstStyle/>
          <a:p>
            <a:r>
              <a:rPr lang="en-US" altLang="ja-JP" dirty="0" err="1"/>
              <a:t>Filmora</a:t>
            </a:r>
            <a:r>
              <a:rPr lang="ja-JP" altLang="en-US"/>
              <a:t>を立ち上げよう</a:t>
            </a:r>
            <a:endParaRPr kumimoji="1" lang="ja-JP" altLang="en-US"/>
          </a:p>
        </p:txBody>
      </p:sp>
      <p:sp>
        <p:nvSpPr>
          <p:cNvPr id="5" name="テキスト ボックス 4">
            <a:extLst>
              <a:ext uri="{FF2B5EF4-FFF2-40B4-BE49-F238E27FC236}">
                <a16:creationId xmlns:a16="http://schemas.microsoft.com/office/drawing/2014/main" id="{8074F118-F926-A446-895D-69F79A8EB08A}"/>
              </a:ext>
            </a:extLst>
          </p:cNvPr>
          <p:cNvSpPr txBox="1"/>
          <p:nvPr/>
        </p:nvSpPr>
        <p:spPr>
          <a:xfrm>
            <a:off x="503700" y="372045"/>
            <a:ext cx="1082348" cy="307777"/>
          </a:xfrm>
          <a:prstGeom prst="rect">
            <a:avLst/>
          </a:prstGeom>
          <a:noFill/>
        </p:spPr>
        <p:txBody>
          <a:bodyPr wrap="none" rtlCol="0">
            <a:spAutoFit/>
          </a:bodyPr>
          <a:lstStyle/>
          <a:p>
            <a:r>
              <a:rPr kumimoji="1" lang="ja-JP" altLang="en-US" sz="1400">
                <a:latin typeface="Meiryo" panose="020B0604030504040204" pitchFamily="34" charset="-128"/>
              </a:rPr>
              <a:t>フィモーラ</a:t>
            </a:r>
          </a:p>
        </p:txBody>
      </p:sp>
      <p:pic>
        <p:nvPicPr>
          <p:cNvPr id="13" name="図 12">
            <a:extLst>
              <a:ext uri="{FF2B5EF4-FFF2-40B4-BE49-F238E27FC236}">
                <a16:creationId xmlns:a16="http://schemas.microsoft.com/office/drawing/2014/main" id="{80A179DD-CF32-0440-B4E7-92F678806685}"/>
              </a:ext>
            </a:extLst>
          </p:cNvPr>
          <p:cNvPicPr>
            <a:picLocks noChangeAspect="1"/>
          </p:cNvPicPr>
          <p:nvPr/>
        </p:nvPicPr>
        <p:blipFill>
          <a:blip r:embed="rId2"/>
          <a:stretch>
            <a:fillRect/>
          </a:stretch>
        </p:blipFill>
        <p:spPr>
          <a:xfrm>
            <a:off x="583996" y="3100181"/>
            <a:ext cx="2209800" cy="1790700"/>
          </a:xfrm>
          <a:prstGeom prst="rect">
            <a:avLst/>
          </a:prstGeom>
        </p:spPr>
      </p:pic>
      <p:grpSp>
        <p:nvGrpSpPr>
          <p:cNvPr id="17" name="グループ化 16">
            <a:extLst>
              <a:ext uri="{FF2B5EF4-FFF2-40B4-BE49-F238E27FC236}">
                <a16:creationId xmlns:a16="http://schemas.microsoft.com/office/drawing/2014/main" id="{9A890C7F-4AFD-0449-B7C5-7DAACF58F335}"/>
              </a:ext>
            </a:extLst>
          </p:cNvPr>
          <p:cNvGrpSpPr/>
          <p:nvPr/>
        </p:nvGrpSpPr>
        <p:grpSpPr>
          <a:xfrm>
            <a:off x="3315740" y="3100181"/>
            <a:ext cx="5536858" cy="2477601"/>
            <a:chOff x="3250095" y="1570077"/>
            <a:chExt cx="5237921" cy="2477601"/>
          </a:xfrm>
        </p:grpSpPr>
        <p:sp>
          <p:nvSpPr>
            <p:cNvPr id="11" name="テキスト ボックス 10">
              <a:extLst>
                <a:ext uri="{FF2B5EF4-FFF2-40B4-BE49-F238E27FC236}">
                  <a16:creationId xmlns:a16="http://schemas.microsoft.com/office/drawing/2014/main" id="{5FD6192F-3C60-914D-A8E5-92DC4946F8CD}"/>
                </a:ext>
              </a:extLst>
            </p:cNvPr>
            <p:cNvSpPr txBox="1"/>
            <p:nvPr/>
          </p:nvSpPr>
          <p:spPr>
            <a:xfrm>
              <a:off x="3250095" y="1570077"/>
              <a:ext cx="5237921" cy="2477601"/>
            </a:xfrm>
            <a:prstGeom prst="rect">
              <a:avLst/>
            </a:prstGeom>
            <a:noFill/>
          </p:spPr>
          <p:txBody>
            <a:bodyPr wrap="square">
              <a:spAutoFit/>
            </a:bodyPr>
            <a:lstStyle/>
            <a:p>
              <a:pPr>
                <a:lnSpc>
                  <a:spcPct val="200000"/>
                </a:lnSpc>
              </a:pPr>
              <a:r>
                <a:rPr kumimoji="1" lang="en-US" altLang="ja-JP" sz="2000" dirty="0" err="1">
                  <a:latin typeface="Meiryo" panose="020B0604030504040204" pitchFamily="34" charset="-128"/>
                </a:rPr>
                <a:t>Filmora</a:t>
              </a:r>
              <a:r>
                <a:rPr kumimoji="1" lang="ja-JP" altLang="en-US" sz="2000">
                  <a:latin typeface="Meiryo" panose="020B0604030504040204" pitchFamily="34" charset="-128"/>
                </a:rPr>
                <a:t>を立ち上げます。</a:t>
              </a:r>
              <a:endParaRPr kumimoji="1" lang="en-US" altLang="ja-JP" sz="2000" dirty="0">
                <a:latin typeface="Meiryo" panose="020B0604030504040204" pitchFamily="34" charset="-128"/>
              </a:endParaRPr>
            </a:p>
            <a:p>
              <a:pPr>
                <a:lnSpc>
                  <a:spcPct val="200000"/>
                </a:lnSpc>
              </a:pPr>
              <a:r>
                <a:rPr kumimoji="1" lang="ja-JP" altLang="en-US" sz="2000">
                  <a:latin typeface="Meiryo" panose="020B0604030504040204" pitchFamily="34" charset="-128"/>
                </a:rPr>
                <a:t>パソコンの「</a:t>
              </a:r>
              <a:r>
                <a:rPr kumimoji="1" lang="en-US" altLang="ja-JP" sz="2000" b="1" dirty="0" err="1">
                  <a:solidFill>
                    <a:schemeClr val="accent4"/>
                  </a:solidFill>
                  <a:latin typeface="Meiryo" panose="020B0604030504040204" pitchFamily="34" charset="-128"/>
                </a:rPr>
                <a:t>Wondershare</a:t>
              </a:r>
              <a:r>
                <a:rPr kumimoji="1" lang="en-US" altLang="ja-JP" sz="2000" b="1" dirty="0">
                  <a:solidFill>
                    <a:schemeClr val="accent4"/>
                  </a:solidFill>
                  <a:latin typeface="Meiryo" panose="020B0604030504040204" pitchFamily="34" charset="-128"/>
                </a:rPr>
                <a:t> </a:t>
              </a:r>
              <a:r>
                <a:rPr kumimoji="1" lang="en-US" altLang="ja-JP" sz="2000" b="1" dirty="0" err="1">
                  <a:solidFill>
                    <a:schemeClr val="accent4"/>
                  </a:solidFill>
                  <a:latin typeface="Meiryo" panose="020B0604030504040204" pitchFamily="34" charset="-128"/>
                </a:rPr>
                <a:t>Filmora</a:t>
              </a:r>
              <a:r>
                <a:rPr kumimoji="1" lang="en-US" altLang="ja-JP" sz="2000" b="1" dirty="0">
                  <a:solidFill>
                    <a:schemeClr val="accent4"/>
                  </a:solidFill>
                  <a:latin typeface="Meiryo" panose="020B0604030504040204" pitchFamily="34" charset="-128"/>
                </a:rPr>
                <a:t> X</a:t>
              </a:r>
              <a:r>
                <a:rPr kumimoji="1" lang="ja-JP" altLang="en-US" sz="2000">
                  <a:latin typeface="Meiryo" panose="020B0604030504040204" pitchFamily="34" charset="-128"/>
                </a:rPr>
                <a:t>」の</a:t>
              </a:r>
              <a:endParaRPr kumimoji="1" lang="en-US" altLang="ja-JP" sz="2000" dirty="0">
                <a:latin typeface="Meiryo" panose="020B0604030504040204" pitchFamily="34" charset="-128"/>
              </a:endParaRPr>
            </a:p>
            <a:p>
              <a:pPr>
                <a:lnSpc>
                  <a:spcPct val="200000"/>
                </a:lnSpc>
              </a:pPr>
              <a:r>
                <a:rPr kumimoji="1" lang="ja-JP" altLang="en-US" sz="2000">
                  <a:latin typeface="Meiryo" panose="020B0604030504040204" pitchFamily="34" charset="-128"/>
                </a:rPr>
                <a:t>アイコンをダブルクリックしましょう。</a:t>
              </a:r>
              <a:endParaRPr kumimoji="1" lang="en-US" altLang="ja-JP" sz="2000" dirty="0">
                <a:latin typeface="Meiryo" panose="020B0604030504040204" pitchFamily="34" charset="-128"/>
              </a:endParaRPr>
            </a:p>
          </p:txBody>
        </p:sp>
        <p:sp>
          <p:nvSpPr>
            <p:cNvPr id="14" name="テキスト ボックス 13">
              <a:extLst>
                <a:ext uri="{FF2B5EF4-FFF2-40B4-BE49-F238E27FC236}">
                  <a16:creationId xmlns:a16="http://schemas.microsoft.com/office/drawing/2014/main" id="{263A1A8C-FF26-144B-99D1-251BC3C0D48D}"/>
                </a:ext>
              </a:extLst>
            </p:cNvPr>
            <p:cNvSpPr txBox="1"/>
            <p:nvPr/>
          </p:nvSpPr>
          <p:spPr>
            <a:xfrm>
              <a:off x="3360536" y="1659899"/>
              <a:ext cx="82586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フィモーラ</a:t>
              </a:r>
            </a:p>
          </p:txBody>
        </p:sp>
        <p:sp>
          <p:nvSpPr>
            <p:cNvPr id="15" name="テキスト ボックス 14">
              <a:extLst>
                <a:ext uri="{FF2B5EF4-FFF2-40B4-BE49-F238E27FC236}">
                  <a16:creationId xmlns:a16="http://schemas.microsoft.com/office/drawing/2014/main" id="{95EAD8D7-DD95-DD45-B85F-F3590A8E5E2E}"/>
                </a:ext>
              </a:extLst>
            </p:cNvPr>
            <p:cNvSpPr txBox="1"/>
            <p:nvPr/>
          </p:nvSpPr>
          <p:spPr>
            <a:xfrm>
              <a:off x="4506022" y="1659899"/>
              <a:ext cx="312906"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た</a:t>
              </a:r>
            </a:p>
          </p:txBody>
        </p:sp>
        <p:sp>
          <p:nvSpPr>
            <p:cNvPr id="16" name="テキスト ボックス 15">
              <a:extLst>
                <a:ext uri="{FF2B5EF4-FFF2-40B4-BE49-F238E27FC236}">
                  <a16:creationId xmlns:a16="http://schemas.microsoft.com/office/drawing/2014/main" id="{EC1E0BE0-9316-8747-A33B-57AC05509B64}"/>
                </a:ext>
              </a:extLst>
            </p:cNvPr>
            <p:cNvSpPr txBox="1"/>
            <p:nvPr/>
          </p:nvSpPr>
          <p:spPr>
            <a:xfrm>
              <a:off x="4982094" y="1659899"/>
              <a:ext cx="312906"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あ</a:t>
              </a:r>
            </a:p>
          </p:txBody>
        </p:sp>
      </p:grpSp>
      <p:sp>
        <p:nvSpPr>
          <p:cNvPr id="18" name="テキスト ボックス 17">
            <a:extLst>
              <a:ext uri="{FF2B5EF4-FFF2-40B4-BE49-F238E27FC236}">
                <a16:creationId xmlns:a16="http://schemas.microsoft.com/office/drawing/2014/main" id="{572A9AFB-3234-074F-B054-D088D603661D}"/>
              </a:ext>
            </a:extLst>
          </p:cNvPr>
          <p:cNvSpPr txBox="1"/>
          <p:nvPr/>
        </p:nvSpPr>
        <p:spPr>
          <a:xfrm>
            <a:off x="2007821" y="372045"/>
            <a:ext cx="364202" cy="307777"/>
          </a:xfrm>
          <a:prstGeom prst="rect">
            <a:avLst/>
          </a:prstGeom>
          <a:noFill/>
        </p:spPr>
        <p:txBody>
          <a:bodyPr wrap="none" rtlCol="0">
            <a:spAutoFit/>
          </a:bodyPr>
          <a:lstStyle/>
          <a:p>
            <a:r>
              <a:rPr kumimoji="1" lang="ja-JP" altLang="en-US" sz="1400">
                <a:latin typeface="Meiryo" panose="020B0604030504040204" pitchFamily="34" charset="-128"/>
              </a:rPr>
              <a:t>た</a:t>
            </a:r>
          </a:p>
        </p:txBody>
      </p:sp>
      <p:sp>
        <p:nvSpPr>
          <p:cNvPr id="19" name="テキスト ボックス 18">
            <a:extLst>
              <a:ext uri="{FF2B5EF4-FFF2-40B4-BE49-F238E27FC236}">
                <a16:creationId xmlns:a16="http://schemas.microsoft.com/office/drawing/2014/main" id="{019AC3BA-80D9-2F43-92CC-DB1A478F638E}"/>
              </a:ext>
            </a:extLst>
          </p:cNvPr>
          <p:cNvSpPr txBox="1"/>
          <p:nvPr/>
        </p:nvSpPr>
        <p:spPr>
          <a:xfrm>
            <a:off x="2611695" y="372045"/>
            <a:ext cx="364202" cy="307777"/>
          </a:xfrm>
          <a:prstGeom prst="rect">
            <a:avLst/>
          </a:prstGeom>
          <a:noFill/>
        </p:spPr>
        <p:txBody>
          <a:bodyPr wrap="none" rtlCol="0">
            <a:spAutoFit/>
          </a:bodyPr>
          <a:lstStyle/>
          <a:p>
            <a:r>
              <a:rPr kumimoji="1" lang="ja-JP" altLang="en-US" sz="1400">
                <a:latin typeface="Meiryo" panose="020B0604030504040204" pitchFamily="34" charset="-128"/>
              </a:rPr>
              <a:t>あ</a:t>
            </a:r>
          </a:p>
        </p:txBody>
      </p:sp>
      <p:pic>
        <p:nvPicPr>
          <p:cNvPr id="20" name="図 19">
            <a:extLst>
              <a:ext uri="{FF2B5EF4-FFF2-40B4-BE49-F238E27FC236}">
                <a16:creationId xmlns:a16="http://schemas.microsoft.com/office/drawing/2014/main" id="{6ACFBC45-8D4E-CB43-B456-D43300F93E30}"/>
              </a:ext>
            </a:extLst>
          </p:cNvPr>
          <p:cNvPicPr>
            <a:picLocks noChangeAspect="1"/>
          </p:cNvPicPr>
          <p:nvPr/>
        </p:nvPicPr>
        <p:blipFill>
          <a:blip r:embed="rId3"/>
          <a:stretch>
            <a:fillRect/>
          </a:stretch>
        </p:blipFill>
        <p:spPr>
          <a:xfrm>
            <a:off x="5047739" y="1028826"/>
            <a:ext cx="1062095" cy="1692565"/>
          </a:xfrm>
          <a:prstGeom prst="rect">
            <a:avLst/>
          </a:prstGeom>
        </p:spPr>
      </p:pic>
      <p:grpSp>
        <p:nvGrpSpPr>
          <p:cNvPr id="29" name="グループ化 28">
            <a:extLst>
              <a:ext uri="{FF2B5EF4-FFF2-40B4-BE49-F238E27FC236}">
                <a16:creationId xmlns:a16="http://schemas.microsoft.com/office/drawing/2014/main" id="{BD54C040-0AB4-704B-B538-2A5DAD0EC384}"/>
              </a:ext>
            </a:extLst>
          </p:cNvPr>
          <p:cNvGrpSpPr/>
          <p:nvPr/>
        </p:nvGrpSpPr>
        <p:grpSpPr>
          <a:xfrm>
            <a:off x="2539370" y="1392421"/>
            <a:ext cx="2032297" cy="1204538"/>
            <a:chOff x="851570" y="578597"/>
            <a:chExt cx="3849450" cy="1204538"/>
          </a:xfrm>
        </p:grpSpPr>
        <p:grpSp>
          <p:nvGrpSpPr>
            <p:cNvPr id="30" name="グループ化 29">
              <a:extLst>
                <a:ext uri="{FF2B5EF4-FFF2-40B4-BE49-F238E27FC236}">
                  <a16:creationId xmlns:a16="http://schemas.microsoft.com/office/drawing/2014/main" id="{D252C8A3-90F7-E541-A6D2-038C079F343A}"/>
                </a:ext>
              </a:extLst>
            </p:cNvPr>
            <p:cNvGrpSpPr/>
            <p:nvPr/>
          </p:nvGrpSpPr>
          <p:grpSpPr>
            <a:xfrm>
              <a:off x="851570" y="578597"/>
              <a:ext cx="3849450" cy="1204538"/>
              <a:chOff x="1668745" y="343700"/>
              <a:chExt cx="3849450" cy="2186225"/>
            </a:xfrm>
          </p:grpSpPr>
          <p:sp>
            <p:nvSpPr>
              <p:cNvPr id="35" name="吹き出し: 角を丸めた四角形 27">
                <a:extLst>
                  <a:ext uri="{FF2B5EF4-FFF2-40B4-BE49-F238E27FC236}">
                    <a16:creationId xmlns:a16="http://schemas.microsoft.com/office/drawing/2014/main" id="{B6B2E281-81BC-284E-AEDF-30C44F55A489}"/>
                  </a:ext>
                </a:extLst>
              </p:cNvPr>
              <p:cNvSpPr/>
              <p:nvPr/>
            </p:nvSpPr>
            <p:spPr>
              <a:xfrm>
                <a:off x="1668745" y="343700"/>
                <a:ext cx="3769940" cy="2186225"/>
              </a:xfrm>
              <a:prstGeom prst="wedgeRoundRectCallout">
                <a:avLst>
                  <a:gd name="adj1" fmla="val 60687"/>
                  <a:gd name="adj2" fmla="val -14696"/>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6" name="テキスト ボックス 35">
                <a:extLst>
                  <a:ext uri="{FF2B5EF4-FFF2-40B4-BE49-F238E27FC236}">
                    <a16:creationId xmlns:a16="http://schemas.microsoft.com/office/drawing/2014/main" id="{EE8D458B-A619-3243-AE1B-20E978A9BB80}"/>
                  </a:ext>
                </a:extLst>
              </p:cNvPr>
              <p:cNvSpPr txBox="1"/>
              <p:nvPr/>
            </p:nvSpPr>
            <p:spPr>
              <a:xfrm>
                <a:off x="1748256" y="477027"/>
                <a:ext cx="3769939" cy="2052898"/>
              </a:xfrm>
              <a:prstGeom prst="rect">
                <a:avLst/>
              </a:prstGeom>
              <a:noFill/>
            </p:spPr>
            <p:txBody>
              <a:bodyPr wrap="square" rtlCol="0">
                <a:spAutoFit/>
              </a:bodyPr>
              <a:lstStyle/>
              <a:p>
                <a:pPr>
                  <a:lnSpc>
                    <a:spcPct val="200000"/>
                  </a:lnSpc>
                </a:pPr>
                <a:r>
                  <a:rPr kumimoji="1" lang="ja-JP" altLang="en-US"/>
                  <a:t>まず、</a:t>
                </a:r>
                <a:r>
                  <a:rPr kumimoji="1" lang="en-US" altLang="ja-JP" dirty="0" err="1"/>
                  <a:t>Filmora</a:t>
                </a:r>
                <a:r>
                  <a:rPr kumimoji="1" lang="ja-JP" altLang="en-US"/>
                  <a:t>を</a:t>
                </a:r>
                <a:endParaRPr kumimoji="1" lang="en-US" altLang="ja-JP" dirty="0"/>
              </a:p>
              <a:p>
                <a:pPr>
                  <a:lnSpc>
                    <a:spcPct val="200000"/>
                  </a:lnSpc>
                </a:pPr>
                <a:r>
                  <a:rPr kumimoji="1" lang="ja-JP" altLang="en-US"/>
                  <a:t>立ち上げよう！</a:t>
                </a:r>
                <a:endParaRPr kumimoji="1" lang="en-US" altLang="ja-JP" dirty="0"/>
              </a:p>
            </p:txBody>
          </p:sp>
        </p:grpSp>
        <p:grpSp>
          <p:nvGrpSpPr>
            <p:cNvPr id="31" name="グループ化 30">
              <a:extLst>
                <a:ext uri="{FF2B5EF4-FFF2-40B4-BE49-F238E27FC236}">
                  <a16:creationId xmlns:a16="http://schemas.microsoft.com/office/drawing/2014/main" id="{CB046755-8590-8341-9735-3AC5AD804C48}"/>
                </a:ext>
              </a:extLst>
            </p:cNvPr>
            <p:cNvGrpSpPr/>
            <p:nvPr/>
          </p:nvGrpSpPr>
          <p:grpSpPr>
            <a:xfrm>
              <a:off x="1089719" y="790335"/>
              <a:ext cx="2680496" cy="706476"/>
              <a:chOff x="1089719" y="790335"/>
              <a:chExt cx="2680496" cy="706476"/>
            </a:xfrm>
          </p:grpSpPr>
          <p:sp>
            <p:nvSpPr>
              <p:cNvPr id="32" name="テキスト ボックス 31">
                <a:extLst>
                  <a:ext uri="{FF2B5EF4-FFF2-40B4-BE49-F238E27FC236}">
                    <a16:creationId xmlns:a16="http://schemas.microsoft.com/office/drawing/2014/main" id="{D9E3A301-34E2-1044-825D-E574B864FA80}"/>
                  </a:ext>
                </a:extLst>
              </p:cNvPr>
              <p:cNvSpPr txBox="1"/>
              <p:nvPr/>
            </p:nvSpPr>
            <p:spPr>
              <a:xfrm>
                <a:off x="2213721" y="790335"/>
                <a:ext cx="1556494" cy="230832"/>
              </a:xfrm>
              <a:prstGeom prst="rect">
                <a:avLst/>
              </a:prstGeom>
              <a:noFill/>
            </p:spPr>
            <p:txBody>
              <a:bodyPr wrap="square" rtlCol="0">
                <a:spAutoFit/>
              </a:bodyPr>
              <a:lstStyle/>
              <a:p>
                <a:pPr algn="ctr"/>
                <a:r>
                  <a:rPr kumimoji="1" lang="ja-JP" altLang="en-US" sz="900">
                    <a:latin typeface="+mn-ea"/>
                  </a:rPr>
                  <a:t>フィモーラ</a:t>
                </a:r>
                <a:endParaRPr kumimoji="1" lang="ja-JP" altLang="en-US" sz="900" dirty="0">
                  <a:latin typeface="+mn-ea"/>
                </a:endParaRPr>
              </a:p>
            </p:txBody>
          </p:sp>
          <p:sp>
            <p:nvSpPr>
              <p:cNvPr id="33" name="テキスト ボックス 32">
                <a:extLst>
                  <a:ext uri="{FF2B5EF4-FFF2-40B4-BE49-F238E27FC236}">
                    <a16:creationId xmlns:a16="http://schemas.microsoft.com/office/drawing/2014/main" id="{F521FF5E-A131-6449-9EAD-2635BAA6CC04}"/>
                  </a:ext>
                </a:extLst>
              </p:cNvPr>
              <p:cNvSpPr txBox="1"/>
              <p:nvPr/>
            </p:nvSpPr>
            <p:spPr>
              <a:xfrm>
                <a:off x="1089719" y="1265979"/>
                <a:ext cx="300083" cy="230832"/>
              </a:xfrm>
              <a:prstGeom prst="rect">
                <a:avLst/>
              </a:prstGeom>
              <a:noFill/>
            </p:spPr>
            <p:txBody>
              <a:bodyPr wrap="none" rtlCol="0">
                <a:spAutoFit/>
              </a:bodyPr>
              <a:lstStyle/>
              <a:p>
                <a:r>
                  <a:rPr kumimoji="1" lang="ja-JP" altLang="en-US" sz="900"/>
                  <a:t>た</a:t>
                </a:r>
              </a:p>
            </p:txBody>
          </p:sp>
          <p:sp>
            <p:nvSpPr>
              <p:cNvPr id="34" name="テキスト ボックス 33">
                <a:extLst>
                  <a:ext uri="{FF2B5EF4-FFF2-40B4-BE49-F238E27FC236}">
                    <a16:creationId xmlns:a16="http://schemas.microsoft.com/office/drawing/2014/main" id="{DF0A4014-6739-C04B-984F-4FCFEA6C24D5}"/>
                  </a:ext>
                </a:extLst>
              </p:cNvPr>
              <p:cNvSpPr txBox="1"/>
              <p:nvPr/>
            </p:nvSpPr>
            <p:spPr>
              <a:xfrm>
                <a:off x="1922795" y="1265979"/>
                <a:ext cx="581854" cy="230832"/>
              </a:xfrm>
              <a:prstGeom prst="rect">
                <a:avLst/>
              </a:prstGeom>
              <a:noFill/>
            </p:spPr>
            <p:txBody>
              <a:bodyPr wrap="square" rtlCol="0">
                <a:spAutoFit/>
              </a:bodyPr>
              <a:lstStyle/>
              <a:p>
                <a:r>
                  <a:rPr kumimoji="1" lang="ja-JP" altLang="en-US" sz="900"/>
                  <a:t>あ</a:t>
                </a:r>
              </a:p>
            </p:txBody>
          </p:sp>
        </p:grpSp>
      </p:grpSp>
    </p:spTree>
    <p:extLst>
      <p:ext uri="{BB962C8B-B14F-4D97-AF65-F5344CB8AC3E}">
        <p14:creationId xmlns:p14="http://schemas.microsoft.com/office/powerpoint/2010/main" val="607986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CFB2749-E2E9-8A4E-A695-A2B45B9CF401}"/>
              </a:ext>
            </a:extLst>
          </p:cNvPr>
          <p:cNvPicPr>
            <a:picLocks noChangeAspect="1"/>
          </p:cNvPicPr>
          <p:nvPr/>
        </p:nvPicPr>
        <p:blipFill>
          <a:blip r:embed="rId2"/>
          <a:stretch>
            <a:fillRect/>
          </a:stretch>
        </p:blipFill>
        <p:spPr>
          <a:xfrm>
            <a:off x="3741908" y="2973684"/>
            <a:ext cx="5105858" cy="3119175"/>
          </a:xfrm>
          <a:prstGeom prst="rect">
            <a:avLst/>
          </a:prstGeom>
        </p:spPr>
      </p:pic>
      <p:sp>
        <p:nvSpPr>
          <p:cNvPr id="8" name="四角形: 角を丸くする 8">
            <a:extLst>
              <a:ext uri="{FF2B5EF4-FFF2-40B4-BE49-F238E27FC236}">
                <a16:creationId xmlns:a16="http://schemas.microsoft.com/office/drawing/2014/main" id="{6549C956-BA4C-1F4C-B243-9D87452C29A2}"/>
              </a:ext>
            </a:extLst>
          </p:cNvPr>
          <p:cNvSpPr/>
          <p:nvPr/>
        </p:nvSpPr>
        <p:spPr>
          <a:xfrm>
            <a:off x="5185029" y="3572599"/>
            <a:ext cx="2567493" cy="93976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16" name="直線コネクタ 15">
            <a:extLst>
              <a:ext uri="{FF2B5EF4-FFF2-40B4-BE49-F238E27FC236}">
                <a16:creationId xmlns:a16="http://schemas.microsoft.com/office/drawing/2014/main" id="{21F96EBF-F044-6640-AED5-05BCA80490D6}"/>
              </a:ext>
            </a:extLst>
          </p:cNvPr>
          <p:cNvCxnSpPr>
            <a:cxnSpLocks/>
          </p:cNvCxnSpPr>
          <p:nvPr/>
        </p:nvCxnSpPr>
        <p:spPr>
          <a:xfrm>
            <a:off x="931081" y="2305581"/>
            <a:ext cx="320359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624EBE0A-9DF7-784E-863E-61DFD1534AC5}"/>
              </a:ext>
            </a:extLst>
          </p:cNvPr>
          <p:cNvCxnSpPr>
            <a:cxnSpLocks/>
          </p:cNvCxnSpPr>
          <p:nvPr/>
        </p:nvCxnSpPr>
        <p:spPr>
          <a:xfrm>
            <a:off x="3540418" y="2305581"/>
            <a:ext cx="1644611" cy="124649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グループ化 5">
            <a:extLst>
              <a:ext uri="{FF2B5EF4-FFF2-40B4-BE49-F238E27FC236}">
                <a16:creationId xmlns:a16="http://schemas.microsoft.com/office/drawing/2014/main" id="{2C0EBBE0-33C2-D54E-A453-10F30CEAFBF8}"/>
              </a:ext>
            </a:extLst>
          </p:cNvPr>
          <p:cNvGrpSpPr/>
          <p:nvPr/>
        </p:nvGrpSpPr>
        <p:grpSpPr>
          <a:xfrm>
            <a:off x="665678" y="1619357"/>
            <a:ext cx="4031873" cy="1246495"/>
            <a:chOff x="669147" y="1727189"/>
            <a:chExt cx="4031873" cy="1246495"/>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669147" y="1727189"/>
              <a:ext cx="4031873" cy="1246495"/>
            </a:xfrm>
            <a:prstGeom prst="rect">
              <a:avLst/>
            </a:prstGeom>
            <a:noFill/>
          </p:spPr>
          <p:txBody>
            <a:bodyPr wrap="none" rtlCol="0">
              <a:spAutoFit/>
            </a:bodyPr>
            <a:lstStyle/>
            <a:p>
              <a:pPr>
                <a:lnSpc>
                  <a:spcPct val="200000"/>
                </a:lnSpc>
              </a:pPr>
              <a:r>
                <a:rPr kumimoji="1" lang="ja-JP" altLang="en-US" sz="2000"/>
                <a:t>「</a:t>
              </a:r>
              <a:r>
                <a:rPr kumimoji="1" lang="ja-JP" altLang="en-US" sz="2000" b="1">
                  <a:solidFill>
                    <a:schemeClr val="accent4"/>
                  </a:solidFill>
                </a:rPr>
                <a:t>新しいプロジェクトを作成</a:t>
              </a:r>
              <a:r>
                <a:rPr kumimoji="1" lang="ja-JP" altLang="en-US" sz="2000"/>
                <a:t>」を</a:t>
              </a:r>
              <a:endParaRPr kumimoji="1" lang="en-US" altLang="ja-JP" sz="2000" dirty="0"/>
            </a:p>
            <a:p>
              <a:pPr>
                <a:lnSpc>
                  <a:spcPct val="200000"/>
                </a:lnSpc>
              </a:pPr>
              <a:r>
                <a:rPr kumimoji="1" lang="ja-JP" altLang="en-US" sz="2000"/>
                <a:t>クリックしましょう。</a:t>
              </a:r>
              <a:endParaRPr kumimoji="1" lang="en-US" altLang="ja-JP" sz="2000" dirty="0"/>
            </a:p>
          </p:txBody>
        </p:sp>
        <p:sp>
          <p:nvSpPr>
            <p:cNvPr id="18" name="テキスト ボックス 17">
              <a:extLst>
                <a:ext uri="{FF2B5EF4-FFF2-40B4-BE49-F238E27FC236}">
                  <a16:creationId xmlns:a16="http://schemas.microsoft.com/office/drawing/2014/main" id="{7A222FC2-B381-554C-8BAC-122253F6DF4D}"/>
                </a:ext>
              </a:extLst>
            </p:cNvPr>
            <p:cNvSpPr txBox="1"/>
            <p:nvPr/>
          </p:nvSpPr>
          <p:spPr>
            <a:xfrm>
              <a:off x="899019" y="1791488"/>
              <a:ext cx="530915" cy="230832"/>
            </a:xfrm>
            <a:prstGeom prst="rect">
              <a:avLst/>
            </a:prstGeom>
            <a:noFill/>
          </p:spPr>
          <p:txBody>
            <a:bodyPr wrap="none" rtlCol="0">
              <a:spAutoFit/>
            </a:bodyPr>
            <a:lstStyle/>
            <a:p>
              <a:r>
                <a:rPr kumimoji="1" lang="ja-JP" altLang="en-US" sz="900">
                  <a:solidFill>
                    <a:schemeClr val="accent4"/>
                  </a:solidFill>
                </a:rPr>
                <a:t>あたら</a:t>
              </a:r>
            </a:p>
          </p:txBody>
        </p:sp>
        <p:sp>
          <p:nvSpPr>
            <p:cNvPr id="19" name="テキスト ボックス 18">
              <a:extLst>
                <a:ext uri="{FF2B5EF4-FFF2-40B4-BE49-F238E27FC236}">
                  <a16:creationId xmlns:a16="http://schemas.microsoft.com/office/drawing/2014/main" id="{D1C7F48F-FD46-4641-A3A4-9173E33D34C9}"/>
                </a:ext>
              </a:extLst>
            </p:cNvPr>
            <p:cNvSpPr txBox="1"/>
            <p:nvPr/>
          </p:nvSpPr>
          <p:spPr>
            <a:xfrm>
              <a:off x="3540418" y="1791488"/>
              <a:ext cx="646331" cy="230832"/>
            </a:xfrm>
            <a:prstGeom prst="rect">
              <a:avLst/>
            </a:prstGeom>
            <a:noFill/>
          </p:spPr>
          <p:txBody>
            <a:bodyPr wrap="none" rtlCol="0">
              <a:spAutoFit/>
            </a:bodyPr>
            <a:lstStyle/>
            <a:p>
              <a:r>
                <a:rPr kumimoji="1" lang="ja-JP" altLang="en-US" sz="900">
                  <a:solidFill>
                    <a:schemeClr val="accent4"/>
                  </a:solidFill>
                </a:rPr>
                <a:t>さくせい</a:t>
              </a:r>
            </a:p>
          </p:txBody>
        </p:sp>
      </p:grpSp>
      <p:sp>
        <p:nvSpPr>
          <p:cNvPr id="27" name="タイトル 1">
            <a:extLst>
              <a:ext uri="{FF2B5EF4-FFF2-40B4-BE49-F238E27FC236}">
                <a16:creationId xmlns:a16="http://schemas.microsoft.com/office/drawing/2014/main" id="{8544A40C-2E7F-EE4D-A44E-9099D1DBFE4A}"/>
              </a:ext>
            </a:extLst>
          </p:cNvPr>
          <p:cNvSpPr>
            <a:spLocks noGrp="1"/>
          </p:cNvSpPr>
          <p:nvPr>
            <p:ph type="title"/>
          </p:nvPr>
        </p:nvSpPr>
        <p:spPr>
          <a:xfrm>
            <a:off x="334735" y="562545"/>
            <a:ext cx="8380640" cy="466281"/>
          </a:xfrm>
        </p:spPr>
        <p:txBody>
          <a:bodyPr/>
          <a:lstStyle/>
          <a:p>
            <a:r>
              <a:rPr lang="en-US" altLang="ja-JP" dirty="0" err="1"/>
              <a:t>Filmora</a:t>
            </a:r>
            <a:r>
              <a:rPr lang="ja-JP" altLang="en-US"/>
              <a:t>を立ち上げよう</a:t>
            </a:r>
            <a:endParaRPr kumimoji="1" lang="ja-JP" altLang="en-US"/>
          </a:p>
        </p:txBody>
      </p:sp>
      <p:sp>
        <p:nvSpPr>
          <p:cNvPr id="28" name="テキスト ボックス 27">
            <a:extLst>
              <a:ext uri="{FF2B5EF4-FFF2-40B4-BE49-F238E27FC236}">
                <a16:creationId xmlns:a16="http://schemas.microsoft.com/office/drawing/2014/main" id="{C559E203-633E-3C45-B715-CE342DCACD63}"/>
              </a:ext>
            </a:extLst>
          </p:cNvPr>
          <p:cNvSpPr txBox="1"/>
          <p:nvPr/>
        </p:nvSpPr>
        <p:spPr>
          <a:xfrm>
            <a:off x="503700" y="372045"/>
            <a:ext cx="1082348" cy="307777"/>
          </a:xfrm>
          <a:prstGeom prst="rect">
            <a:avLst/>
          </a:prstGeom>
          <a:noFill/>
        </p:spPr>
        <p:txBody>
          <a:bodyPr wrap="none" rtlCol="0">
            <a:spAutoFit/>
          </a:bodyPr>
          <a:lstStyle/>
          <a:p>
            <a:r>
              <a:rPr kumimoji="1" lang="ja-JP" altLang="en-US" sz="1400">
                <a:latin typeface="Meiryo" panose="020B0604030504040204" pitchFamily="34" charset="-128"/>
              </a:rPr>
              <a:t>フィモーラ</a:t>
            </a:r>
          </a:p>
        </p:txBody>
      </p:sp>
      <p:sp>
        <p:nvSpPr>
          <p:cNvPr id="29" name="テキスト ボックス 28">
            <a:extLst>
              <a:ext uri="{FF2B5EF4-FFF2-40B4-BE49-F238E27FC236}">
                <a16:creationId xmlns:a16="http://schemas.microsoft.com/office/drawing/2014/main" id="{6750F9A3-46F1-4C42-A2AE-8EE8287A2714}"/>
              </a:ext>
            </a:extLst>
          </p:cNvPr>
          <p:cNvSpPr txBox="1"/>
          <p:nvPr/>
        </p:nvSpPr>
        <p:spPr>
          <a:xfrm>
            <a:off x="2007821" y="372045"/>
            <a:ext cx="364202" cy="307777"/>
          </a:xfrm>
          <a:prstGeom prst="rect">
            <a:avLst/>
          </a:prstGeom>
          <a:noFill/>
        </p:spPr>
        <p:txBody>
          <a:bodyPr wrap="none" rtlCol="0">
            <a:spAutoFit/>
          </a:bodyPr>
          <a:lstStyle/>
          <a:p>
            <a:r>
              <a:rPr kumimoji="1" lang="ja-JP" altLang="en-US" sz="1400">
                <a:latin typeface="Meiryo" panose="020B0604030504040204" pitchFamily="34" charset="-128"/>
              </a:rPr>
              <a:t>た</a:t>
            </a:r>
          </a:p>
        </p:txBody>
      </p:sp>
      <p:sp>
        <p:nvSpPr>
          <p:cNvPr id="30" name="テキスト ボックス 29">
            <a:extLst>
              <a:ext uri="{FF2B5EF4-FFF2-40B4-BE49-F238E27FC236}">
                <a16:creationId xmlns:a16="http://schemas.microsoft.com/office/drawing/2014/main" id="{A5ADF297-EA60-404D-878E-F27008D4FE52}"/>
              </a:ext>
            </a:extLst>
          </p:cNvPr>
          <p:cNvSpPr txBox="1"/>
          <p:nvPr/>
        </p:nvSpPr>
        <p:spPr>
          <a:xfrm>
            <a:off x="2611695" y="372045"/>
            <a:ext cx="364202" cy="307777"/>
          </a:xfrm>
          <a:prstGeom prst="rect">
            <a:avLst/>
          </a:prstGeom>
          <a:noFill/>
        </p:spPr>
        <p:txBody>
          <a:bodyPr wrap="none" rtlCol="0">
            <a:spAutoFit/>
          </a:bodyPr>
          <a:lstStyle/>
          <a:p>
            <a:r>
              <a:rPr kumimoji="1" lang="ja-JP" altLang="en-US" sz="1400">
                <a:latin typeface="Meiryo" panose="020B0604030504040204" pitchFamily="34" charset="-128"/>
              </a:rPr>
              <a:t>あ</a:t>
            </a:r>
          </a:p>
        </p:txBody>
      </p:sp>
    </p:spTree>
    <p:extLst>
      <p:ext uri="{BB962C8B-B14F-4D97-AF65-F5344CB8AC3E}">
        <p14:creationId xmlns:p14="http://schemas.microsoft.com/office/powerpoint/2010/main" val="487259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6A507EF7-F7C3-D442-B7F2-EC82CB3C76BC}"/>
              </a:ext>
            </a:extLst>
          </p:cNvPr>
          <p:cNvGrpSpPr/>
          <p:nvPr/>
        </p:nvGrpSpPr>
        <p:grpSpPr>
          <a:xfrm>
            <a:off x="1488689" y="2893496"/>
            <a:ext cx="6824672" cy="3561223"/>
            <a:chOff x="1739751" y="2895232"/>
            <a:chExt cx="6082343" cy="3561223"/>
          </a:xfrm>
        </p:grpSpPr>
        <p:pic>
          <p:nvPicPr>
            <p:cNvPr id="8" name="図 7">
              <a:extLst>
                <a:ext uri="{FF2B5EF4-FFF2-40B4-BE49-F238E27FC236}">
                  <a16:creationId xmlns:a16="http://schemas.microsoft.com/office/drawing/2014/main" id="{D8A31BF0-6CC8-2A4D-BCF7-98B20F73E04F}"/>
                </a:ext>
              </a:extLst>
            </p:cNvPr>
            <p:cNvPicPr>
              <a:picLocks noChangeAspect="1"/>
            </p:cNvPicPr>
            <p:nvPr/>
          </p:nvPicPr>
          <p:blipFill>
            <a:blip r:embed="rId2"/>
            <a:stretch>
              <a:fillRect/>
            </a:stretch>
          </p:blipFill>
          <p:spPr>
            <a:xfrm>
              <a:off x="1739751" y="2895232"/>
              <a:ext cx="6082343" cy="3561223"/>
            </a:xfrm>
            <a:prstGeom prst="rect">
              <a:avLst/>
            </a:prstGeom>
          </p:spPr>
        </p:pic>
        <p:sp>
          <p:nvSpPr>
            <p:cNvPr id="9" name="四角形: 角を丸くする 8">
              <a:extLst>
                <a:ext uri="{FF2B5EF4-FFF2-40B4-BE49-F238E27FC236}">
                  <a16:creationId xmlns:a16="http://schemas.microsoft.com/office/drawing/2014/main" id="{65B126D5-B059-4A44-A05F-713CE66CFFF0}"/>
                </a:ext>
              </a:extLst>
            </p:cNvPr>
            <p:cNvSpPr/>
            <p:nvPr/>
          </p:nvSpPr>
          <p:spPr>
            <a:xfrm>
              <a:off x="1739751" y="2895232"/>
              <a:ext cx="307710" cy="3053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0" name="四角形: 角を丸くする 8">
              <a:extLst>
                <a:ext uri="{FF2B5EF4-FFF2-40B4-BE49-F238E27FC236}">
                  <a16:creationId xmlns:a16="http://schemas.microsoft.com/office/drawing/2014/main" id="{76C551A8-E57B-9F4B-A829-157E10E0CADE}"/>
                </a:ext>
              </a:extLst>
            </p:cNvPr>
            <p:cNvSpPr/>
            <p:nvPr/>
          </p:nvSpPr>
          <p:spPr>
            <a:xfrm>
              <a:off x="1739751" y="3561153"/>
              <a:ext cx="1023328" cy="3053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7" name="グループ化 6">
            <a:extLst>
              <a:ext uri="{FF2B5EF4-FFF2-40B4-BE49-F238E27FC236}">
                <a16:creationId xmlns:a16="http://schemas.microsoft.com/office/drawing/2014/main" id="{41533145-C486-F840-A10C-CD299711303B}"/>
              </a:ext>
            </a:extLst>
          </p:cNvPr>
          <p:cNvGrpSpPr/>
          <p:nvPr/>
        </p:nvGrpSpPr>
        <p:grpSpPr>
          <a:xfrm>
            <a:off x="1005870" y="4027579"/>
            <a:ext cx="1310901" cy="795213"/>
            <a:chOff x="6270202" y="2729786"/>
            <a:chExt cx="1044998" cy="795213"/>
          </a:xfrm>
        </p:grpSpPr>
        <p:grpSp>
          <p:nvGrpSpPr>
            <p:cNvPr id="11" name="グループ化 10">
              <a:extLst>
                <a:ext uri="{FF2B5EF4-FFF2-40B4-BE49-F238E27FC236}">
                  <a16:creationId xmlns:a16="http://schemas.microsoft.com/office/drawing/2014/main" id="{BB1E9167-6767-5E45-8185-9A5FCE90C1A6}"/>
                </a:ext>
              </a:extLst>
            </p:cNvPr>
            <p:cNvGrpSpPr/>
            <p:nvPr/>
          </p:nvGrpSpPr>
          <p:grpSpPr>
            <a:xfrm>
              <a:off x="6270202" y="2729786"/>
              <a:ext cx="1044998" cy="564742"/>
              <a:chOff x="2991639" y="705694"/>
              <a:chExt cx="4034034" cy="564742"/>
            </a:xfrm>
          </p:grpSpPr>
          <p:sp>
            <p:nvSpPr>
              <p:cNvPr id="13" name="吹き出し: 角を丸めた四角形 19">
                <a:extLst>
                  <a:ext uri="{FF2B5EF4-FFF2-40B4-BE49-F238E27FC236}">
                    <a16:creationId xmlns:a16="http://schemas.microsoft.com/office/drawing/2014/main" id="{2A29C8D3-3C54-AF41-B063-E32E5730E0F0}"/>
                  </a:ext>
                </a:extLst>
              </p:cNvPr>
              <p:cNvSpPr/>
              <p:nvPr/>
            </p:nvSpPr>
            <p:spPr>
              <a:xfrm>
                <a:off x="2991639" y="727905"/>
                <a:ext cx="3723350" cy="542531"/>
              </a:xfrm>
              <a:prstGeom prst="wedgeRoundRectCallout">
                <a:avLst>
                  <a:gd name="adj1" fmla="val 31420"/>
                  <a:gd name="adj2" fmla="val -69098"/>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14" name="テキスト ボックス 13">
                <a:extLst>
                  <a:ext uri="{FF2B5EF4-FFF2-40B4-BE49-F238E27FC236}">
                    <a16:creationId xmlns:a16="http://schemas.microsoft.com/office/drawing/2014/main" id="{95938B05-9CBC-244C-8949-ADD01AD7E77F}"/>
                  </a:ext>
                </a:extLst>
              </p:cNvPr>
              <p:cNvSpPr txBox="1"/>
              <p:nvPr/>
            </p:nvSpPr>
            <p:spPr>
              <a:xfrm>
                <a:off x="3108993" y="705694"/>
                <a:ext cx="3916680"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ndParaRPr>
              </a:p>
            </p:txBody>
          </p:sp>
        </p:grpSp>
        <p:sp>
          <p:nvSpPr>
            <p:cNvPr id="12" name="テキスト ボックス 11">
              <a:extLst>
                <a:ext uri="{FF2B5EF4-FFF2-40B4-BE49-F238E27FC236}">
                  <a16:creationId xmlns:a16="http://schemas.microsoft.com/office/drawing/2014/main" id="{AAC6E3A1-83CB-3C4E-AF44-C18DFA52DB0E}"/>
                </a:ext>
              </a:extLst>
            </p:cNvPr>
            <p:cNvSpPr txBox="1"/>
            <p:nvPr/>
          </p:nvSpPr>
          <p:spPr>
            <a:xfrm>
              <a:off x="6294627" y="2878668"/>
              <a:ext cx="954059" cy="646331"/>
            </a:xfrm>
            <a:prstGeom prst="rect">
              <a:avLst/>
            </a:prstGeom>
            <a:noFill/>
          </p:spPr>
          <p:txBody>
            <a:bodyPr wrap="square">
              <a:spAutoFit/>
            </a:bodyPr>
            <a:lstStyle/>
            <a:p>
              <a:r>
                <a:rPr lang="ja-JP" altLang="en-US">
                  <a:latin typeface="Meiryo" panose="020B0604030504040204" pitchFamily="34" charset="-128"/>
                </a:rPr>
                <a:t>クリック</a:t>
              </a:r>
            </a:p>
          </p:txBody>
        </p:sp>
      </p:grpSp>
      <p:grpSp>
        <p:nvGrpSpPr>
          <p:cNvPr id="3" name="グループ化 2">
            <a:extLst>
              <a:ext uri="{FF2B5EF4-FFF2-40B4-BE49-F238E27FC236}">
                <a16:creationId xmlns:a16="http://schemas.microsoft.com/office/drawing/2014/main" id="{D3F07DCF-2236-7E42-AE85-C05D4C475B33}"/>
              </a:ext>
            </a:extLst>
          </p:cNvPr>
          <p:cNvGrpSpPr/>
          <p:nvPr/>
        </p:nvGrpSpPr>
        <p:grpSpPr>
          <a:xfrm>
            <a:off x="1867304" y="868594"/>
            <a:ext cx="5827236" cy="1862048"/>
            <a:chOff x="1658382" y="616916"/>
            <a:chExt cx="5827236" cy="1862048"/>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1658382" y="616916"/>
              <a:ext cx="5827236" cy="1862048"/>
            </a:xfrm>
            <a:prstGeom prst="rect">
              <a:avLst/>
            </a:prstGeom>
            <a:noFill/>
          </p:spPr>
          <p:txBody>
            <a:bodyPr wrap="none" rtlCol="0">
              <a:spAutoFit/>
            </a:bodyPr>
            <a:lstStyle/>
            <a:p>
              <a:pPr>
                <a:lnSpc>
                  <a:spcPct val="200000"/>
                </a:lnSpc>
              </a:pPr>
              <a:r>
                <a:rPr kumimoji="1" lang="ja-JP" altLang="en-US" sz="2000"/>
                <a:t>左上の「</a:t>
              </a:r>
              <a:r>
                <a:rPr kumimoji="1" lang="ja-JP" altLang="en-US" sz="2000" b="1">
                  <a:solidFill>
                    <a:schemeClr val="accent4"/>
                  </a:solidFill>
                </a:rPr>
                <a:t>メディア</a:t>
              </a:r>
              <a:r>
                <a:rPr kumimoji="1" lang="ja-JP" altLang="en-US" sz="2000"/>
                <a:t>」をクリックして</a:t>
              </a:r>
              <a:endParaRPr kumimoji="1" lang="en-US" altLang="ja-JP" sz="2000" dirty="0"/>
            </a:p>
            <a:p>
              <a:pPr>
                <a:lnSpc>
                  <a:spcPct val="200000"/>
                </a:lnSpc>
              </a:pPr>
              <a:r>
                <a:rPr kumimoji="1" lang="ja-JP" altLang="en-US" sz="2000"/>
                <a:t>「</a:t>
              </a:r>
              <a:r>
                <a:rPr kumimoji="1" lang="ja-JP" altLang="en-US" sz="2000" b="1">
                  <a:solidFill>
                    <a:schemeClr val="accent4"/>
                  </a:solidFill>
                </a:rPr>
                <a:t>サンプルメディア</a:t>
              </a:r>
              <a:r>
                <a:rPr kumimoji="1" lang="ja-JP" altLang="en-US" sz="2000"/>
                <a:t>」の中の「</a:t>
              </a:r>
              <a:r>
                <a:rPr kumimoji="1" lang="ja-JP" altLang="en-US" sz="2000" b="1">
                  <a:solidFill>
                    <a:schemeClr val="accent4"/>
                  </a:solidFill>
                </a:rPr>
                <a:t>サンプル動画</a:t>
              </a:r>
              <a:r>
                <a:rPr kumimoji="1" lang="ja-JP" altLang="en-US" sz="2000"/>
                <a:t>」を</a:t>
              </a:r>
              <a:endParaRPr kumimoji="1" lang="en-US" altLang="ja-JP" sz="2000" dirty="0"/>
            </a:p>
            <a:p>
              <a:pPr>
                <a:lnSpc>
                  <a:spcPct val="200000"/>
                </a:lnSpc>
              </a:pPr>
              <a:r>
                <a:rPr kumimoji="1" lang="ja-JP" altLang="en-US" sz="2000"/>
                <a:t>クリックします。</a:t>
              </a:r>
              <a:endParaRPr kumimoji="1" lang="en-US" altLang="ja-JP" sz="2000" dirty="0"/>
            </a:p>
          </p:txBody>
        </p:sp>
        <p:sp>
          <p:nvSpPr>
            <p:cNvPr id="15" name="テキスト ボックス 14">
              <a:extLst>
                <a:ext uri="{FF2B5EF4-FFF2-40B4-BE49-F238E27FC236}">
                  <a16:creationId xmlns:a16="http://schemas.microsoft.com/office/drawing/2014/main" id="{84EC1028-6E1C-3641-83C0-562680717D4E}"/>
                </a:ext>
              </a:extLst>
            </p:cNvPr>
            <p:cNvSpPr txBox="1"/>
            <p:nvPr/>
          </p:nvSpPr>
          <p:spPr>
            <a:xfrm>
              <a:off x="1677449" y="654508"/>
              <a:ext cx="825867"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ひだりうえ</a:t>
              </a:r>
            </a:p>
          </p:txBody>
        </p:sp>
        <p:sp>
          <p:nvSpPr>
            <p:cNvPr id="16" name="テキスト ボックス 15">
              <a:extLst>
                <a:ext uri="{FF2B5EF4-FFF2-40B4-BE49-F238E27FC236}">
                  <a16:creationId xmlns:a16="http://schemas.microsoft.com/office/drawing/2014/main" id="{1CFCA1F6-9FBC-0D40-8842-B107702E37E1}"/>
                </a:ext>
              </a:extLst>
            </p:cNvPr>
            <p:cNvSpPr txBox="1"/>
            <p:nvPr/>
          </p:nvSpPr>
          <p:spPr>
            <a:xfrm>
              <a:off x="4471530" y="1301719"/>
              <a:ext cx="441146" cy="246221"/>
            </a:xfrm>
            <a:prstGeom prst="rect">
              <a:avLst/>
            </a:prstGeom>
            <a:noFill/>
          </p:spPr>
          <p:txBody>
            <a:bodyPr wrap="none" rtlCol="0">
              <a:spAutoFit/>
            </a:bodyPr>
            <a:lstStyle/>
            <a:p>
              <a:r>
                <a:rPr kumimoji="1" lang="ja-JP" altLang="en-US" sz="1000">
                  <a:latin typeface="Meiryo" panose="020B0604030504040204" pitchFamily="34" charset="-128"/>
                  <a:ea typeface="Meiryo" panose="020B0604030504040204" pitchFamily="34" charset="-128"/>
                </a:rPr>
                <a:t>なか</a:t>
              </a:r>
            </a:p>
          </p:txBody>
        </p:sp>
        <p:sp>
          <p:nvSpPr>
            <p:cNvPr id="17" name="テキスト ボックス 16">
              <a:extLst>
                <a:ext uri="{FF2B5EF4-FFF2-40B4-BE49-F238E27FC236}">
                  <a16:creationId xmlns:a16="http://schemas.microsoft.com/office/drawing/2014/main" id="{E8BBA7C9-29F5-954A-8160-2F025E663628}"/>
                </a:ext>
              </a:extLst>
            </p:cNvPr>
            <p:cNvSpPr txBox="1"/>
            <p:nvPr/>
          </p:nvSpPr>
          <p:spPr>
            <a:xfrm>
              <a:off x="6300331" y="1301719"/>
              <a:ext cx="569387" cy="246221"/>
            </a:xfrm>
            <a:prstGeom prst="rect">
              <a:avLst/>
            </a:prstGeom>
            <a:noFill/>
          </p:spPr>
          <p:txBody>
            <a:bodyPr wrap="none" rtlCol="0">
              <a:spAutoFit/>
            </a:bodyPr>
            <a:lstStyle/>
            <a:p>
              <a:r>
                <a:rPr kumimoji="1" lang="ja-JP" altLang="en-US" sz="1000">
                  <a:solidFill>
                    <a:schemeClr val="accent4"/>
                  </a:solidFill>
                  <a:latin typeface="Meiryo" panose="020B0604030504040204" pitchFamily="34" charset="-128"/>
                  <a:ea typeface="Meiryo" panose="020B0604030504040204" pitchFamily="34" charset="-128"/>
                </a:rPr>
                <a:t>どうが</a:t>
              </a:r>
            </a:p>
          </p:txBody>
        </p:sp>
      </p:grpSp>
      <p:sp>
        <p:nvSpPr>
          <p:cNvPr id="18" name="タイトル 4">
            <a:extLst>
              <a:ext uri="{FF2B5EF4-FFF2-40B4-BE49-F238E27FC236}">
                <a16:creationId xmlns:a16="http://schemas.microsoft.com/office/drawing/2014/main" id="{CE383F4D-E661-D146-AE66-4EC69BEE72FD}"/>
              </a:ext>
            </a:extLst>
          </p:cNvPr>
          <p:cNvSpPr>
            <a:spLocks noGrp="1"/>
          </p:cNvSpPr>
          <p:nvPr>
            <p:ph type="title"/>
          </p:nvPr>
        </p:nvSpPr>
        <p:spPr>
          <a:xfrm>
            <a:off x="183782" y="356929"/>
            <a:ext cx="8380640" cy="466281"/>
          </a:xfrm>
        </p:spPr>
        <p:txBody>
          <a:bodyPr/>
          <a:lstStyle/>
          <a:p>
            <a:r>
              <a:rPr lang="ja-JP" altLang="en-US"/>
              <a:t>カットの方法</a:t>
            </a:r>
            <a:endParaRPr lang="ja-JP" altLang="en-US" dirty="0"/>
          </a:p>
        </p:txBody>
      </p:sp>
      <p:sp>
        <p:nvSpPr>
          <p:cNvPr id="19" name="テキスト ボックス 18">
            <a:extLst>
              <a:ext uri="{FF2B5EF4-FFF2-40B4-BE49-F238E27FC236}">
                <a16:creationId xmlns:a16="http://schemas.microsoft.com/office/drawing/2014/main" id="{4AB8EAEB-C4BF-7A4D-AA61-E8857CFFC133}"/>
              </a:ext>
            </a:extLst>
          </p:cNvPr>
          <p:cNvSpPr txBox="1"/>
          <p:nvPr/>
        </p:nvSpPr>
        <p:spPr>
          <a:xfrm>
            <a:off x="1244730" y="194075"/>
            <a:ext cx="87131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02173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4A4BECE4-E889-3144-BF9D-8DB56F13C163}"/>
              </a:ext>
            </a:extLst>
          </p:cNvPr>
          <p:cNvGrpSpPr/>
          <p:nvPr/>
        </p:nvGrpSpPr>
        <p:grpSpPr>
          <a:xfrm>
            <a:off x="1338828" y="2863839"/>
            <a:ext cx="6024963" cy="3241137"/>
            <a:chOff x="2114250" y="3384737"/>
            <a:chExt cx="6024963" cy="3241137"/>
          </a:xfrm>
        </p:grpSpPr>
        <p:pic>
          <p:nvPicPr>
            <p:cNvPr id="6" name="図 5">
              <a:extLst>
                <a:ext uri="{FF2B5EF4-FFF2-40B4-BE49-F238E27FC236}">
                  <a16:creationId xmlns:a16="http://schemas.microsoft.com/office/drawing/2014/main" id="{6208BFCA-AFCF-C441-81A2-102CCD8D713E}"/>
                </a:ext>
              </a:extLst>
            </p:cNvPr>
            <p:cNvPicPr>
              <a:picLocks noChangeAspect="1"/>
            </p:cNvPicPr>
            <p:nvPr/>
          </p:nvPicPr>
          <p:blipFill>
            <a:blip r:embed="rId2"/>
            <a:stretch>
              <a:fillRect/>
            </a:stretch>
          </p:blipFill>
          <p:spPr>
            <a:xfrm>
              <a:off x="2114250" y="3384737"/>
              <a:ext cx="6024963" cy="3241137"/>
            </a:xfrm>
            <a:prstGeom prst="rect">
              <a:avLst/>
            </a:prstGeom>
          </p:spPr>
        </p:pic>
        <p:grpSp>
          <p:nvGrpSpPr>
            <p:cNvPr id="2" name="グループ化 1">
              <a:extLst>
                <a:ext uri="{FF2B5EF4-FFF2-40B4-BE49-F238E27FC236}">
                  <a16:creationId xmlns:a16="http://schemas.microsoft.com/office/drawing/2014/main" id="{33EABD8C-507C-9740-84BB-8F441A56434B}"/>
                </a:ext>
              </a:extLst>
            </p:cNvPr>
            <p:cNvGrpSpPr/>
            <p:nvPr/>
          </p:nvGrpSpPr>
          <p:grpSpPr>
            <a:xfrm>
              <a:off x="3800927" y="3622031"/>
              <a:ext cx="2409730" cy="2485935"/>
              <a:chOff x="4688803" y="3187875"/>
              <a:chExt cx="2409730" cy="2485935"/>
            </a:xfrm>
          </p:grpSpPr>
          <p:sp>
            <p:nvSpPr>
              <p:cNvPr id="7" name="四角形: 角を丸くする 8">
                <a:extLst>
                  <a:ext uri="{FF2B5EF4-FFF2-40B4-BE49-F238E27FC236}">
                    <a16:creationId xmlns:a16="http://schemas.microsoft.com/office/drawing/2014/main" id="{B58D846C-4E41-5340-AB34-13A997473873}"/>
                  </a:ext>
                </a:extLst>
              </p:cNvPr>
              <p:cNvSpPr/>
              <p:nvPr/>
            </p:nvSpPr>
            <p:spPr>
              <a:xfrm>
                <a:off x="6378838" y="3187875"/>
                <a:ext cx="719695" cy="20182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8" name="四角形: 角を丸くする 8">
                <a:extLst>
                  <a:ext uri="{FF2B5EF4-FFF2-40B4-BE49-F238E27FC236}">
                    <a16:creationId xmlns:a16="http://schemas.microsoft.com/office/drawing/2014/main" id="{5A3012A8-9C9B-0C4F-807E-9F5879857282}"/>
                  </a:ext>
                </a:extLst>
              </p:cNvPr>
              <p:cNvSpPr/>
              <p:nvPr/>
            </p:nvSpPr>
            <p:spPr>
              <a:xfrm>
                <a:off x="4688803" y="3273631"/>
                <a:ext cx="757840" cy="57481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14" name="直線矢印コネクタ 13">
                <a:extLst>
                  <a:ext uri="{FF2B5EF4-FFF2-40B4-BE49-F238E27FC236}">
                    <a16:creationId xmlns:a16="http://schemas.microsoft.com/office/drawing/2014/main" id="{2518C448-FEF0-C944-AF66-88AEB78AF68A}"/>
                  </a:ext>
                </a:extLst>
              </p:cNvPr>
              <p:cNvCxnSpPr>
                <a:cxnSpLocks/>
              </p:cNvCxnSpPr>
              <p:nvPr/>
            </p:nvCxnSpPr>
            <p:spPr>
              <a:xfrm>
                <a:off x="5308123" y="3848446"/>
                <a:ext cx="927175" cy="182536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5" name="四角形: 角を丸くする 8">
              <a:extLst>
                <a:ext uri="{FF2B5EF4-FFF2-40B4-BE49-F238E27FC236}">
                  <a16:creationId xmlns:a16="http://schemas.microsoft.com/office/drawing/2014/main" id="{EAD0B956-3F22-E44F-8C1C-D4CAA4C58EC0}"/>
                </a:ext>
              </a:extLst>
            </p:cNvPr>
            <p:cNvSpPr/>
            <p:nvPr/>
          </p:nvSpPr>
          <p:spPr>
            <a:xfrm>
              <a:off x="2841656" y="5285639"/>
              <a:ext cx="5297557" cy="128363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4" name="グループ化 3">
            <a:extLst>
              <a:ext uri="{FF2B5EF4-FFF2-40B4-BE49-F238E27FC236}">
                <a16:creationId xmlns:a16="http://schemas.microsoft.com/office/drawing/2014/main" id="{218F9D36-063E-6F4C-A418-3D23CCB041E8}"/>
              </a:ext>
            </a:extLst>
          </p:cNvPr>
          <p:cNvGrpSpPr/>
          <p:nvPr/>
        </p:nvGrpSpPr>
        <p:grpSpPr>
          <a:xfrm>
            <a:off x="1580316" y="617098"/>
            <a:ext cx="6340197" cy="1862048"/>
            <a:chOff x="289951" y="320430"/>
            <a:chExt cx="6340197" cy="1862048"/>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289951" y="320430"/>
              <a:ext cx="6340197" cy="1862048"/>
            </a:xfrm>
            <a:prstGeom prst="rect">
              <a:avLst/>
            </a:prstGeom>
            <a:noFill/>
          </p:spPr>
          <p:txBody>
            <a:bodyPr wrap="none" rtlCol="0">
              <a:spAutoFit/>
            </a:bodyPr>
            <a:lstStyle/>
            <a:p>
              <a:pPr>
                <a:lnSpc>
                  <a:spcPct val="200000"/>
                </a:lnSpc>
              </a:pPr>
              <a:r>
                <a:rPr kumimoji="1" lang="ja-JP" altLang="en-US" sz="2000"/>
                <a:t>サンプル動画から「</a:t>
              </a:r>
              <a:r>
                <a:rPr kumimoji="1" lang="ja-JP" altLang="en-US" sz="2000" b="1">
                  <a:solidFill>
                    <a:schemeClr val="accent4"/>
                  </a:solidFill>
                </a:rPr>
                <a:t>旅行</a:t>
              </a:r>
              <a:r>
                <a:rPr kumimoji="1" lang="en-US" altLang="ja-JP" sz="2000" b="1" dirty="0">
                  <a:solidFill>
                    <a:schemeClr val="accent4"/>
                  </a:solidFill>
                </a:rPr>
                <a:t>01</a:t>
              </a:r>
              <a:r>
                <a:rPr kumimoji="1" lang="ja-JP" altLang="en-US" sz="2000"/>
                <a:t>」を選びます。</a:t>
              </a:r>
              <a:endParaRPr kumimoji="1" lang="en-US" altLang="ja-JP" sz="2000" dirty="0"/>
            </a:p>
            <a:p>
              <a:pPr>
                <a:lnSpc>
                  <a:spcPct val="200000"/>
                </a:lnSpc>
              </a:pPr>
              <a:r>
                <a:rPr kumimoji="1" lang="ja-JP" altLang="en-US" sz="2000"/>
                <a:t>「</a:t>
              </a:r>
              <a:r>
                <a:rPr kumimoji="1" lang="ja-JP" altLang="en-US" sz="2000" b="1">
                  <a:solidFill>
                    <a:schemeClr val="accent4"/>
                  </a:solidFill>
                </a:rPr>
                <a:t>旅行</a:t>
              </a:r>
              <a:r>
                <a:rPr kumimoji="1" lang="en-US" altLang="ja-JP" sz="2000" b="1" dirty="0">
                  <a:solidFill>
                    <a:schemeClr val="accent4"/>
                  </a:solidFill>
                </a:rPr>
                <a:t>01 </a:t>
              </a:r>
              <a:r>
                <a:rPr kumimoji="1" lang="ja-JP" altLang="en-US" sz="2000"/>
                <a:t>」をタイムラインまでドラッグします。</a:t>
              </a:r>
              <a:endParaRPr kumimoji="1" lang="en-US" altLang="ja-JP" sz="2000" dirty="0"/>
            </a:p>
            <a:p>
              <a:pPr>
                <a:lnSpc>
                  <a:spcPct val="200000"/>
                </a:lnSpc>
              </a:pPr>
              <a:r>
                <a:rPr kumimoji="1" lang="ja-JP" altLang="en-US" sz="2000"/>
                <a:t>これで、タイムラインに動画のデータが入りました。</a:t>
              </a:r>
              <a:endParaRPr kumimoji="1" lang="en-US" altLang="ja-JP" sz="2000" dirty="0"/>
            </a:p>
          </p:txBody>
        </p:sp>
        <p:sp>
          <p:nvSpPr>
            <p:cNvPr id="17" name="テキスト ボックス 16">
              <a:extLst>
                <a:ext uri="{FF2B5EF4-FFF2-40B4-BE49-F238E27FC236}">
                  <a16:creationId xmlns:a16="http://schemas.microsoft.com/office/drawing/2014/main" id="{228B7B1E-1DB5-DB47-9416-B49857B9F52D}"/>
                </a:ext>
              </a:extLst>
            </p:cNvPr>
            <p:cNvSpPr txBox="1"/>
            <p:nvPr/>
          </p:nvSpPr>
          <p:spPr>
            <a:xfrm>
              <a:off x="1336680" y="408994"/>
              <a:ext cx="698935" cy="253916"/>
            </a:xfrm>
            <a:prstGeom prst="rect">
              <a:avLst/>
            </a:prstGeom>
            <a:noFill/>
          </p:spPr>
          <p:txBody>
            <a:bodyPr wrap="square" rtlCol="0">
              <a:spAutoFit/>
            </a:bodyPr>
            <a:lstStyle/>
            <a:p>
              <a:pPr algn="ctr"/>
              <a:r>
                <a:rPr kumimoji="1" lang="ja-JP" altLang="en-US" sz="1050">
                  <a:latin typeface="+mn-ea"/>
                </a:rPr>
                <a:t>どうが</a:t>
              </a:r>
              <a:endParaRPr kumimoji="1" lang="ja-JP" altLang="en-US" sz="1050" dirty="0">
                <a:latin typeface="+mn-ea"/>
              </a:endParaRPr>
            </a:p>
          </p:txBody>
        </p:sp>
        <p:sp>
          <p:nvSpPr>
            <p:cNvPr id="20" name="テキスト ボックス 19">
              <a:extLst>
                <a:ext uri="{FF2B5EF4-FFF2-40B4-BE49-F238E27FC236}">
                  <a16:creationId xmlns:a16="http://schemas.microsoft.com/office/drawing/2014/main" id="{EBC173A1-2516-CF4E-BBFB-58E6262F7ACA}"/>
                </a:ext>
              </a:extLst>
            </p:cNvPr>
            <p:cNvSpPr txBox="1"/>
            <p:nvPr/>
          </p:nvSpPr>
          <p:spPr>
            <a:xfrm>
              <a:off x="3755435" y="408994"/>
              <a:ext cx="783939" cy="253916"/>
            </a:xfrm>
            <a:prstGeom prst="rect">
              <a:avLst/>
            </a:prstGeom>
            <a:noFill/>
          </p:spPr>
          <p:txBody>
            <a:bodyPr wrap="square" rtlCol="0">
              <a:spAutoFit/>
            </a:bodyPr>
            <a:lstStyle/>
            <a:p>
              <a:pPr algn="ctr"/>
              <a:r>
                <a:rPr kumimoji="1" lang="ja-JP" altLang="en-US" sz="1050">
                  <a:latin typeface="+mn-ea"/>
                </a:rPr>
                <a:t>えら</a:t>
              </a:r>
              <a:endParaRPr kumimoji="1" lang="ja-JP" altLang="en-US" sz="1050" dirty="0">
                <a:latin typeface="+mn-ea"/>
              </a:endParaRPr>
            </a:p>
          </p:txBody>
        </p:sp>
        <p:sp>
          <p:nvSpPr>
            <p:cNvPr id="25" name="テキスト ボックス 24">
              <a:extLst>
                <a:ext uri="{FF2B5EF4-FFF2-40B4-BE49-F238E27FC236}">
                  <a16:creationId xmlns:a16="http://schemas.microsoft.com/office/drawing/2014/main" id="{73485996-4A09-BE4A-BDDE-A1FE41D41A1B}"/>
                </a:ext>
              </a:extLst>
            </p:cNvPr>
            <p:cNvSpPr txBox="1"/>
            <p:nvPr/>
          </p:nvSpPr>
          <p:spPr>
            <a:xfrm>
              <a:off x="3056500" y="1628954"/>
              <a:ext cx="698935" cy="253916"/>
            </a:xfrm>
            <a:prstGeom prst="rect">
              <a:avLst/>
            </a:prstGeom>
            <a:noFill/>
          </p:spPr>
          <p:txBody>
            <a:bodyPr wrap="square" rtlCol="0">
              <a:spAutoFit/>
            </a:bodyPr>
            <a:lstStyle/>
            <a:p>
              <a:pPr algn="ctr"/>
              <a:r>
                <a:rPr kumimoji="1" lang="ja-JP" altLang="en-US" sz="1050">
                  <a:latin typeface="+mn-ea"/>
                </a:rPr>
                <a:t>どうが</a:t>
              </a:r>
              <a:endParaRPr kumimoji="1" lang="ja-JP" altLang="en-US" sz="1050" dirty="0">
                <a:latin typeface="+mn-ea"/>
              </a:endParaRPr>
            </a:p>
          </p:txBody>
        </p:sp>
        <p:sp>
          <p:nvSpPr>
            <p:cNvPr id="26" name="テキスト ボックス 25">
              <a:extLst>
                <a:ext uri="{FF2B5EF4-FFF2-40B4-BE49-F238E27FC236}">
                  <a16:creationId xmlns:a16="http://schemas.microsoft.com/office/drawing/2014/main" id="{4DBE121C-2B3F-CF48-85A9-DE176146F850}"/>
                </a:ext>
              </a:extLst>
            </p:cNvPr>
            <p:cNvSpPr txBox="1"/>
            <p:nvPr/>
          </p:nvSpPr>
          <p:spPr>
            <a:xfrm>
              <a:off x="4706495" y="1628954"/>
              <a:ext cx="783939" cy="253916"/>
            </a:xfrm>
            <a:prstGeom prst="rect">
              <a:avLst/>
            </a:prstGeom>
            <a:noFill/>
          </p:spPr>
          <p:txBody>
            <a:bodyPr wrap="square" rtlCol="0">
              <a:spAutoFit/>
            </a:bodyPr>
            <a:lstStyle/>
            <a:p>
              <a:pPr algn="ctr"/>
              <a:r>
                <a:rPr kumimoji="1" lang="ja-JP" altLang="en-US" sz="1050">
                  <a:latin typeface="+mn-ea"/>
                </a:rPr>
                <a:t>はい</a:t>
              </a:r>
              <a:endParaRPr kumimoji="1" lang="ja-JP" altLang="en-US" sz="1050" dirty="0">
                <a:latin typeface="+mn-ea"/>
              </a:endParaRPr>
            </a:p>
          </p:txBody>
        </p:sp>
        <p:sp>
          <p:nvSpPr>
            <p:cNvPr id="27" name="テキスト ボックス 26">
              <a:extLst>
                <a:ext uri="{FF2B5EF4-FFF2-40B4-BE49-F238E27FC236}">
                  <a16:creationId xmlns:a16="http://schemas.microsoft.com/office/drawing/2014/main" id="{2CBBD6B2-8CB1-4044-8CB1-196B736687A7}"/>
                </a:ext>
              </a:extLst>
            </p:cNvPr>
            <p:cNvSpPr txBox="1"/>
            <p:nvPr/>
          </p:nvSpPr>
          <p:spPr>
            <a:xfrm>
              <a:off x="2544699" y="408994"/>
              <a:ext cx="783939" cy="253916"/>
            </a:xfrm>
            <a:prstGeom prst="rect">
              <a:avLst/>
            </a:prstGeom>
            <a:noFill/>
          </p:spPr>
          <p:txBody>
            <a:bodyPr wrap="square" rtlCol="0">
              <a:spAutoFit/>
            </a:bodyPr>
            <a:lstStyle/>
            <a:p>
              <a:pPr algn="ctr"/>
              <a:r>
                <a:rPr kumimoji="1" lang="ja-JP" altLang="en-US" sz="1050">
                  <a:solidFill>
                    <a:schemeClr val="accent4"/>
                  </a:solidFill>
                  <a:latin typeface="+mn-ea"/>
                </a:rPr>
                <a:t>りょこう</a:t>
              </a:r>
              <a:endParaRPr kumimoji="1" lang="en-US" altLang="ja-JP" sz="1050" dirty="0">
                <a:solidFill>
                  <a:schemeClr val="accent4"/>
                </a:solidFill>
                <a:latin typeface="+mn-ea"/>
              </a:endParaRPr>
            </a:p>
          </p:txBody>
        </p:sp>
        <p:sp>
          <p:nvSpPr>
            <p:cNvPr id="33" name="テキスト ボックス 32">
              <a:extLst>
                <a:ext uri="{FF2B5EF4-FFF2-40B4-BE49-F238E27FC236}">
                  <a16:creationId xmlns:a16="http://schemas.microsoft.com/office/drawing/2014/main" id="{B1C3CCDF-3DDB-E647-8005-2C0D9BB8FBAD}"/>
                </a:ext>
              </a:extLst>
            </p:cNvPr>
            <p:cNvSpPr txBox="1"/>
            <p:nvPr/>
          </p:nvSpPr>
          <p:spPr>
            <a:xfrm>
              <a:off x="552741" y="997538"/>
              <a:ext cx="783939" cy="253916"/>
            </a:xfrm>
            <a:prstGeom prst="rect">
              <a:avLst/>
            </a:prstGeom>
            <a:noFill/>
          </p:spPr>
          <p:txBody>
            <a:bodyPr wrap="square" rtlCol="0">
              <a:spAutoFit/>
            </a:bodyPr>
            <a:lstStyle/>
            <a:p>
              <a:pPr algn="ctr"/>
              <a:r>
                <a:rPr kumimoji="1" lang="ja-JP" altLang="en-US" sz="1050">
                  <a:solidFill>
                    <a:schemeClr val="accent4"/>
                  </a:solidFill>
                  <a:latin typeface="+mn-ea"/>
                </a:rPr>
                <a:t>りょこう</a:t>
              </a:r>
              <a:endParaRPr kumimoji="1" lang="en-US" altLang="ja-JP" sz="1050" dirty="0">
                <a:solidFill>
                  <a:schemeClr val="accent4"/>
                </a:solidFill>
                <a:latin typeface="+mn-ea"/>
              </a:endParaRPr>
            </a:p>
          </p:txBody>
        </p:sp>
      </p:grpSp>
      <p:pic>
        <p:nvPicPr>
          <p:cNvPr id="22" name="図 21">
            <a:extLst>
              <a:ext uri="{FF2B5EF4-FFF2-40B4-BE49-F238E27FC236}">
                <a16:creationId xmlns:a16="http://schemas.microsoft.com/office/drawing/2014/main" id="{A8752699-9B4C-2140-80AA-EA74BB57F325}"/>
              </a:ext>
            </a:extLst>
          </p:cNvPr>
          <p:cNvPicPr>
            <a:picLocks noChangeAspect="1"/>
          </p:cNvPicPr>
          <p:nvPr/>
        </p:nvPicPr>
        <p:blipFill>
          <a:blip r:embed="rId3"/>
          <a:stretch>
            <a:fillRect/>
          </a:stretch>
        </p:blipFill>
        <p:spPr>
          <a:xfrm flipH="1">
            <a:off x="7380782" y="4997990"/>
            <a:ext cx="1079461" cy="1847439"/>
          </a:xfrm>
          <a:prstGeom prst="rect">
            <a:avLst/>
          </a:prstGeom>
        </p:spPr>
      </p:pic>
      <p:grpSp>
        <p:nvGrpSpPr>
          <p:cNvPr id="3" name="グループ化 2">
            <a:extLst>
              <a:ext uri="{FF2B5EF4-FFF2-40B4-BE49-F238E27FC236}">
                <a16:creationId xmlns:a16="http://schemas.microsoft.com/office/drawing/2014/main" id="{5BC8A250-472B-7B4A-B788-9AB2A0B4633B}"/>
              </a:ext>
            </a:extLst>
          </p:cNvPr>
          <p:cNvGrpSpPr/>
          <p:nvPr/>
        </p:nvGrpSpPr>
        <p:grpSpPr>
          <a:xfrm>
            <a:off x="3325980" y="5839195"/>
            <a:ext cx="3903757" cy="1015663"/>
            <a:chOff x="1421155" y="2054931"/>
            <a:chExt cx="4483747" cy="1015663"/>
          </a:xfrm>
        </p:grpSpPr>
        <p:grpSp>
          <p:nvGrpSpPr>
            <p:cNvPr id="23" name="グループ化 22">
              <a:extLst>
                <a:ext uri="{FF2B5EF4-FFF2-40B4-BE49-F238E27FC236}">
                  <a16:creationId xmlns:a16="http://schemas.microsoft.com/office/drawing/2014/main" id="{3508D014-26C5-2F4D-B688-02B65F283D31}"/>
                </a:ext>
              </a:extLst>
            </p:cNvPr>
            <p:cNvGrpSpPr/>
            <p:nvPr/>
          </p:nvGrpSpPr>
          <p:grpSpPr>
            <a:xfrm>
              <a:off x="1421155" y="2054931"/>
              <a:ext cx="4483747" cy="1015663"/>
              <a:chOff x="1577632" y="4684732"/>
              <a:chExt cx="8136753" cy="2326538"/>
            </a:xfrm>
          </p:grpSpPr>
          <p:sp>
            <p:nvSpPr>
              <p:cNvPr id="24" name="吹き出し: 角を丸めた四角形 60">
                <a:extLst>
                  <a:ext uri="{FF2B5EF4-FFF2-40B4-BE49-F238E27FC236}">
                    <a16:creationId xmlns:a16="http://schemas.microsoft.com/office/drawing/2014/main" id="{1CD2B1D9-F0B0-A24B-8834-437EBD582870}"/>
                  </a:ext>
                </a:extLst>
              </p:cNvPr>
              <p:cNvSpPr/>
              <p:nvPr/>
            </p:nvSpPr>
            <p:spPr>
              <a:xfrm>
                <a:off x="1577632" y="4934879"/>
                <a:ext cx="8136753" cy="2046967"/>
              </a:xfrm>
              <a:prstGeom prst="wedgeRoundRectCallout">
                <a:avLst>
                  <a:gd name="adj1" fmla="val 54690"/>
                  <a:gd name="adj2" fmla="val -15356"/>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8" name="テキスト ボックス 27">
                <a:extLst>
                  <a:ext uri="{FF2B5EF4-FFF2-40B4-BE49-F238E27FC236}">
                    <a16:creationId xmlns:a16="http://schemas.microsoft.com/office/drawing/2014/main" id="{80B2D277-B515-7343-B8F3-33E5AA86670F}"/>
                  </a:ext>
                </a:extLst>
              </p:cNvPr>
              <p:cNvSpPr txBox="1"/>
              <p:nvPr/>
            </p:nvSpPr>
            <p:spPr>
              <a:xfrm>
                <a:off x="1754831" y="4684732"/>
                <a:ext cx="7744593" cy="2326538"/>
              </a:xfrm>
              <a:prstGeom prst="rect">
                <a:avLst/>
              </a:prstGeom>
              <a:noFill/>
            </p:spPr>
            <p:txBody>
              <a:bodyPr wrap="square" rtlCol="0">
                <a:spAutoFit/>
              </a:bodyPr>
              <a:lstStyle/>
              <a:p>
                <a:pPr>
                  <a:lnSpc>
                    <a:spcPct val="200000"/>
                  </a:lnSpc>
                </a:pPr>
                <a:r>
                  <a:rPr kumimoji="1" lang="ja-JP" altLang="en-US" sz="1600"/>
                  <a:t>「見当たらない時は、</a:t>
                </a:r>
                <a:endParaRPr kumimoji="1" lang="en-US" altLang="ja-JP" sz="1600" dirty="0"/>
              </a:p>
              <a:p>
                <a:pPr>
                  <a:lnSpc>
                    <a:spcPct val="200000"/>
                  </a:lnSpc>
                </a:pPr>
                <a:r>
                  <a:rPr kumimoji="1" lang="ja-JP" altLang="en-US" sz="1600"/>
                  <a:t>検索バーに「</a:t>
                </a:r>
                <a:r>
                  <a:rPr kumimoji="1" lang="ja-JP" altLang="en-US" sz="1600" b="1">
                    <a:solidFill>
                      <a:schemeClr val="accent4"/>
                    </a:solidFill>
                  </a:rPr>
                  <a:t>旅行</a:t>
                </a:r>
                <a:r>
                  <a:rPr kumimoji="1" lang="ja-JP" altLang="en-US" sz="1600"/>
                  <a:t>」と入力してね。</a:t>
                </a:r>
                <a:endParaRPr kumimoji="1" lang="en-US" altLang="ja-JP" sz="1600" dirty="0"/>
              </a:p>
            </p:txBody>
          </p:sp>
        </p:grpSp>
        <p:sp>
          <p:nvSpPr>
            <p:cNvPr id="29" name="テキスト ボックス 28">
              <a:extLst>
                <a:ext uri="{FF2B5EF4-FFF2-40B4-BE49-F238E27FC236}">
                  <a16:creationId xmlns:a16="http://schemas.microsoft.com/office/drawing/2014/main" id="{1679836F-AE5D-2A43-A57E-BC13CEBBE6B5}"/>
                </a:ext>
              </a:extLst>
            </p:cNvPr>
            <p:cNvSpPr txBox="1"/>
            <p:nvPr/>
          </p:nvSpPr>
          <p:spPr>
            <a:xfrm>
              <a:off x="1734302" y="2131378"/>
              <a:ext cx="783939" cy="230832"/>
            </a:xfrm>
            <a:prstGeom prst="rect">
              <a:avLst/>
            </a:prstGeom>
            <a:noFill/>
          </p:spPr>
          <p:txBody>
            <a:bodyPr wrap="square" rtlCol="0">
              <a:spAutoFit/>
            </a:bodyPr>
            <a:lstStyle/>
            <a:p>
              <a:pPr algn="ctr"/>
              <a:r>
                <a:rPr kumimoji="1" lang="ja-JP" altLang="en-US" sz="900">
                  <a:latin typeface="+mn-ea"/>
                </a:rPr>
                <a:t>みあ</a:t>
              </a:r>
              <a:endParaRPr kumimoji="1" lang="ja-JP" altLang="en-US" sz="900" dirty="0">
                <a:latin typeface="+mn-ea"/>
              </a:endParaRPr>
            </a:p>
          </p:txBody>
        </p:sp>
        <p:sp>
          <p:nvSpPr>
            <p:cNvPr id="30" name="テキスト ボックス 29">
              <a:extLst>
                <a:ext uri="{FF2B5EF4-FFF2-40B4-BE49-F238E27FC236}">
                  <a16:creationId xmlns:a16="http://schemas.microsoft.com/office/drawing/2014/main" id="{C02746E7-1FDA-FF43-ADE5-D30E4D6D4DBD}"/>
                </a:ext>
              </a:extLst>
            </p:cNvPr>
            <p:cNvSpPr txBox="1"/>
            <p:nvPr/>
          </p:nvSpPr>
          <p:spPr>
            <a:xfrm>
              <a:off x="3718179" y="2614476"/>
              <a:ext cx="1157447" cy="230832"/>
            </a:xfrm>
            <a:prstGeom prst="rect">
              <a:avLst/>
            </a:prstGeom>
            <a:noFill/>
          </p:spPr>
          <p:txBody>
            <a:bodyPr wrap="square" rtlCol="0">
              <a:spAutoFit/>
            </a:bodyPr>
            <a:lstStyle/>
            <a:p>
              <a:pPr algn="ctr"/>
              <a:r>
                <a:rPr kumimoji="1" lang="ja-JP" altLang="en-US" sz="900">
                  <a:latin typeface="+mn-ea"/>
                </a:rPr>
                <a:t>にゅうりょく</a:t>
              </a:r>
              <a:endParaRPr kumimoji="1" lang="ja-JP" altLang="en-US" sz="900" dirty="0">
                <a:latin typeface="+mn-ea"/>
              </a:endParaRPr>
            </a:p>
          </p:txBody>
        </p:sp>
        <p:sp>
          <p:nvSpPr>
            <p:cNvPr id="35" name="テキスト ボックス 34">
              <a:extLst>
                <a:ext uri="{FF2B5EF4-FFF2-40B4-BE49-F238E27FC236}">
                  <a16:creationId xmlns:a16="http://schemas.microsoft.com/office/drawing/2014/main" id="{6E1DE704-A1A0-9D4F-9424-3A7164E37EF1}"/>
                </a:ext>
              </a:extLst>
            </p:cNvPr>
            <p:cNvSpPr txBox="1"/>
            <p:nvPr/>
          </p:nvSpPr>
          <p:spPr>
            <a:xfrm>
              <a:off x="1469112" y="2614476"/>
              <a:ext cx="933498" cy="230832"/>
            </a:xfrm>
            <a:prstGeom prst="rect">
              <a:avLst/>
            </a:prstGeom>
            <a:noFill/>
          </p:spPr>
          <p:txBody>
            <a:bodyPr wrap="square" rtlCol="0">
              <a:spAutoFit/>
            </a:bodyPr>
            <a:lstStyle/>
            <a:p>
              <a:pPr algn="ctr"/>
              <a:r>
                <a:rPr kumimoji="1" lang="ja-JP" altLang="en-US" sz="900">
                  <a:latin typeface="+mn-ea"/>
                </a:rPr>
                <a:t>けんさく</a:t>
              </a:r>
              <a:endParaRPr kumimoji="1" lang="ja-JP" altLang="en-US" sz="900" dirty="0">
                <a:latin typeface="+mn-ea"/>
              </a:endParaRPr>
            </a:p>
          </p:txBody>
        </p:sp>
        <p:sp>
          <p:nvSpPr>
            <p:cNvPr id="36" name="テキスト ボックス 35">
              <a:extLst>
                <a:ext uri="{FF2B5EF4-FFF2-40B4-BE49-F238E27FC236}">
                  <a16:creationId xmlns:a16="http://schemas.microsoft.com/office/drawing/2014/main" id="{42DEB4C5-50CC-D64D-A7A3-B43FB3D11250}"/>
                </a:ext>
              </a:extLst>
            </p:cNvPr>
            <p:cNvSpPr txBox="1"/>
            <p:nvPr/>
          </p:nvSpPr>
          <p:spPr>
            <a:xfrm>
              <a:off x="2807358" y="2610941"/>
              <a:ext cx="905603" cy="230832"/>
            </a:xfrm>
            <a:prstGeom prst="rect">
              <a:avLst/>
            </a:prstGeom>
            <a:noFill/>
          </p:spPr>
          <p:txBody>
            <a:bodyPr wrap="square" rtlCol="0">
              <a:spAutoFit/>
            </a:bodyPr>
            <a:lstStyle/>
            <a:p>
              <a:pPr algn="ctr"/>
              <a:r>
                <a:rPr kumimoji="1" lang="ja-JP" altLang="en-US" sz="900">
                  <a:solidFill>
                    <a:schemeClr val="accent4"/>
                  </a:solidFill>
                  <a:latin typeface="+mn-ea"/>
                </a:rPr>
                <a:t>りょこう</a:t>
              </a:r>
              <a:endParaRPr kumimoji="1" lang="en-US" altLang="ja-JP" sz="900" dirty="0">
                <a:solidFill>
                  <a:schemeClr val="accent4"/>
                </a:solidFill>
                <a:latin typeface="+mn-ea"/>
              </a:endParaRPr>
            </a:p>
          </p:txBody>
        </p:sp>
        <p:sp>
          <p:nvSpPr>
            <p:cNvPr id="40" name="テキスト ボックス 39">
              <a:extLst>
                <a:ext uri="{FF2B5EF4-FFF2-40B4-BE49-F238E27FC236}">
                  <a16:creationId xmlns:a16="http://schemas.microsoft.com/office/drawing/2014/main" id="{183E9140-6DF4-0142-8F04-36EE55E31CFD}"/>
                </a:ext>
              </a:extLst>
            </p:cNvPr>
            <p:cNvSpPr txBox="1"/>
            <p:nvPr/>
          </p:nvSpPr>
          <p:spPr>
            <a:xfrm>
              <a:off x="3016559" y="2139504"/>
              <a:ext cx="783938" cy="230832"/>
            </a:xfrm>
            <a:prstGeom prst="rect">
              <a:avLst/>
            </a:prstGeom>
            <a:noFill/>
          </p:spPr>
          <p:txBody>
            <a:bodyPr wrap="square" rtlCol="0">
              <a:spAutoFit/>
            </a:bodyPr>
            <a:lstStyle/>
            <a:p>
              <a:pPr algn="ctr"/>
              <a:r>
                <a:rPr kumimoji="1" lang="ja-JP" altLang="en-US" sz="900">
                  <a:latin typeface="+mn-ea"/>
                </a:rPr>
                <a:t>とき</a:t>
              </a:r>
              <a:endParaRPr kumimoji="1" lang="en-US" altLang="ja-JP" sz="900" dirty="0">
                <a:latin typeface="+mn-ea"/>
              </a:endParaRPr>
            </a:p>
          </p:txBody>
        </p:sp>
      </p:grpSp>
      <p:grpSp>
        <p:nvGrpSpPr>
          <p:cNvPr id="31" name="グループ化 30">
            <a:extLst>
              <a:ext uri="{FF2B5EF4-FFF2-40B4-BE49-F238E27FC236}">
                <a16:creationId xmlns:a16="http://schemas.microsoft.com/office/drawing/2014/main" id="{8361794B-7C49-084B-86F5-06EE4F87F092}"/>
              </a:ext>
            </a:extLst>
          </p:cNvPr>
          <p:cNvGrpSpPr/>
          <p:nvPr/>
        </p:nvGrpSpPr>
        <p:grpSpPr>
          <a:xfrm>
            <a:off x="5489655" y="2553689"/>
            <a:ext cx="1310901" cy="564742"/>
            <a:chOff x="6270202" y="2729786"/>
            <a:chExt cx="1044998" cy="564742"/>
          </a:xfrm>
        </p:grpSpPr>
        <p:grpSp>
          <p:nvGrpSpPr>
            <p:cNvPr id="32" name="グループ化 31">
              <a:extLst>
                <a:ext uri="{FF2B5EF4-FFF2-40B4-BE49-F238E27FC236}">
                  <a16:creationId xmlns:a16="http://schemas.microsoft.com/office/drawing/2014/main" id="{97144709-9748-0749-B084-5151EB9C0C42}"/>
                </a:ext>
              </a:extLst>
            </p:cNvPr>
            <p:cNvGrpSpPr/>
            <p:nvPr/>
          </p:nvGrpSpPr>
          <p:grpSpPr>
            <a:xfrm>
              <a:off x="6270202" y="2729786"/>
              <a:ext cx="1044998" cy="564742"/>
              <a:chOff x="2991639" y="705694"/>
              <a:chExt cx="4034034" cy="564742"/>
            </a:xfrm>
          </p:grpSpPr>
          <p:sp>
            <p:nvSpPr>
              <p:cNvPr id="38" name="吹き出し: 角を丸めた四角形 19">
                <a:extLst>
                  <a:ext uri="{FF2B5EF4-FFF2-40B4-BE49-F238E27FC236}">
                    <a16:creationId xmlns:a16="http://schemas.microsoft.com/office/drawing/2014/main" id="{6F43FB26-01C2-3943-A3DC-6564D0B33254}"/>
                  </a:ext>
                </a:extLst>
              </p:cNvPr>
              <p:cNvSpPr/>
              <p:nvPr/>
            </p:nvSpPr>
            <p:spPr>
              <a:xfrm>
                <a:off x="2991639" y="727905"/>
                <a:ext cx="3723350" cy="542531"/>
              </a:xfrm>
              <a:prstGeom prst="wedgeRoundRectCallout">
                <a:avLst>
                  <a:gd name="adj1" fmla="val -42511"/>
                  <a:gd name="adj2" fmla="val 86621"/>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9" name="テキスト ボックス 38">
                <a:extLst>
                  <a:ext uri="{FF2B5EF4-FFF2-40B4-BE49-F238E27FC236}">
                    <a16:creationId xmlns:a16="http://schemas.microsoft.com/office/drawing/2014/main" id="{7AB5A560-641B-5A4D-B727-0BE5B170AFFC}"/>
                  </a:ext>
                </a:extLst>
              </p:cNvPr>
              <p:cNvSpPr txBox="1"/>
              <p:nvPr/>
            </p:nvSpPr>
            <p:spPr>
              <a:xfrm>
                <a:off x="3108993" y="705694"/>
                <a:ext cx="3916680"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ndParaRPr>
              </a:p>
            </p:txBody>
          </p:sp>
        </p:grpSp>
        <p:sp>
          <p:nvSpPr>
            <p:cNvPr id="37" name="テキスト ボックス 36">
              <a:extLst>
                <a:ext uri="{FF2B5EF4-FFF2-40B4-BE49-F238E27FC236}">
                  <a16:creationId xmlns:a16="http://schemas.microsoft.com/office/drawing/2014/main" id="{6700946F-07D7-724E-83F3-E6831FEE31F7}"/>
                </a:ext>
              </a:extLst>
            </p:cNvPr>
            <p:cNvSpPr txBox="1"/>
            <p:nvPr/>
          </p:nvSpPr>
          <p:spPr>
            <a:xfrm>
              <a:off x="6294627" y="2878668"/>
              <a:ext cx="954059" cy="369332"/>
            </a:xfrm>
            <a:prstGeom prst="rect">
              <a:avLst/>
            </a:prstGeom>
            <a:noFill/>
          </p:spPr>
          <p:txBody>
            <a:bodyPr wrap="square">
              <a:spAutoFit/>
            </a:bodyPr>
            <a:lstStyle/>
            <a:p>
              <a:r>
                <a:rPr lang="ja-JP" altLang="en-US">
                  <a:latin typeface="Meiryo" panose="020B0604030504040204" pitchFamily="34" charset="-128"/>
                </a:rPr>
                <a:t>検索バー</a:t>
              </a:r>
            </a:p>
          </p:txBody>
        </p:sp>
      </p:grpSp>
      <p:sp>
        <p:nvSpPr>
          <p:cNvPr id="41" name="テキスト ボックス 40">
            <a:extLst>
              <a:ext uri="{FF2B5EF4-FFF2-40B4-BE49-F238E27FC236}">
                <a16:creationId xmlns:a16="http://schemas.microsoft.com/office/drawing/2014/main" id="{98B7C7B6-836D-7F45-BB72-B2FE0681D808}"/>
              </a:ext>
            </a:extLst>
          </p:cNvPr>
          <p:cNvSpPr txBox="1"/>
          <p:nvPr/>
        </p:nvSpPr>
        <p:spPr>
          <a:xfrm>
            <a:off x="5472134" y="2576410"/>
            <a:ext cx="783939" cy="230832"/>
          </a:xfrm>
          <a:prstGeom prst="rect">
            <a:avLst/>
          </a:prstGeom>
          <a:noFill/>
        </p:spPr>
        <p:txBody>
          <a:bodyPr wrap="square" rtlCol="0">
            <a:spAutoFit/>
          </a:bodyPr>
          <a:lstStyle/>
          <a:p>
            <a:pPr algn="ctr"/>
            <a:r>
              <a:rPr kumimoji="1" lang="ja-JP" altLang="en-US" sz="900">
                <a:latin typeface="+mn-ea"/>
              </a:rPr>
              <a:t>けんさく</a:t>
            </a:r>
            <a:endParaRPr kumimoji="1" lang="ja-JP" altLang="en-US" sz="900" dirty="0">
              <a:latin typeface="+mn-ea"/>
            </a:endParaRPr>
          </a:p>
        </p:txBody>
      </p:sp>
      <p:sp>
        <p:nvSpPr>
          <p:cNvPr id="43" name="タイトル 4">
            <a:extLst>
              <a:ext uri="{FF2B5EF4-FFF2-40B4-BE49-F238E27FC236}">
                <a16:creationId xmlns:a16="http://schemas.microsoft.com/office/drawing/2014/main" id="{92C25E27-BFDC-3D47-BAE4-1DC41367807F}"/>
              </a:ext>
            </a:extLst>
          </p:cNvPr>
          <p:cNvSpPr>
            <a:spLocks noGrp="1"/>
          </p:cNvSpPr>
          <p:nvPr>
            <p:ph type="title"/>
          </p:nvPr>
        </p:nvSpPr>
        <p:spPr>
          <a:xfrm>
            <a:off x="183782" y="356929"/>
            <a:ext cx="8380640" cy="466281"/>
          </a:xfrm>
        </p:spPr>
        <p:txBody>
          <a:bodyPr/>
          <a:lstStyle/>
          <a:p>
            <a:r>
              <a:rPr lang="ja-JP" altLang="en-US"/>
              <a:t>カットの方法</a:t>
            </a:r>
            <a:endParaRPr lang="ja-JP" altLang="en-US" dirty="0"/>
          </a:p>
        </p:txBody>
      </p:sp>
      <p:sp>
        <p:nvSpPr>
          <p:cNvPr id="44" name="テキスト ボックス 43">
            <a:extLst>
              <a:ext uri="{FF2B5EF4-FFF2-40B4-BE49-F238E27FC236}">
                <a16:creationId xmlns:a16="http://schemas.microsoft.com/office/drawing/2014/main" id="{9CD613D8-7981-A144-AAAC-DB8B70ADD2B9}"/>
              </a:ext>
            </a:extLst>
          </p:cNvPr>
          <p:cNvSpPr txBox="1"/>
          <p:nvPr/>
        </p:nvSpPr>
        <p:spPr>
          <a:xfrm>
            <a:off x="1244730" y="194075"/>
            <a:ext cx="87131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68884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7E92916F-5ACB-9C4D-8EF8-E9880FEF9AB4}"/>
              </a:ext>
            </a:extLst>
          </p:cNvPr>
          <p:cNvGrpSpPr/>
          <p:nvPr/>
        </p:nvGrpSpPr>
        <p:grpSpPr>
          <a:xfrm>
            <a:off x="275839" y="2576829"/>
            <a:ext cx="4056543" cy="3644899"/>
            <a:chOff x="293625" y="2025997"/>
            <a:chExt cx="4056543" cy="3644899"/>
          </a:xfrm>
        </p:grpSpPr>
        <p:grpSp>
          <p:nvGrpSpPr>
            <p:cNvPr id="2" name="グループ化 1">
              <a:extLst>
                <a:ext uri="{FF2B5EF4-FFF2-40B4-BE49-F238E27FC236}">
                  <a16:creationId xmlns:a16="http://schemas.microsoft.com/office/drawing/2014/main" id="{3F88AE72-D2E5-B643-A701-64B817D6A85E}"/>
                </a:ext>
              </a:extLst>
            </p:cNvPr>
            <p:cNvGrpSpPr/>
            <p:nvPr/>
          </p:nvGrpSpPr>
          <p:grpSpPr>
            <a:xfrm>
              <a:off x="293625" y="2025997"/>
              <a:ext cx="4056543" cy="3644899"/>
              <a:chOff x="293625" y="2025997"/>
              <a:chExt cx="4056543" cy="3644899"/>
            </a:xfrm>
          </p:grpSpPr>
          <p:pic>
            <p:nvPicPr>
              <p:cNvPr id="13" name="図 12">
                <a:extLst>
                  <a:ext uri="{FF2B5EF4-FFF2-40B4-BE49-F238E27FC236}">
                    <a16:creationId xmlns:a16="http://schemas.microsoft.com/office/drawing/2014/main" id="{1DD86E77-FEA5-BE4F-B6E7-57AAF36EDD03}"/>
                  </a:ext>
                </a:extLst>
              </p:cNvPr>
              <p:cNvPicPr>
                <a:picLocks noChangeAspect="1"/>
              </p:cNvPicPr>
              <p:nvPr/>
            </p:nvPicPr>
            <p:blipFill>
              <a:blip r:embed="rId2"/>
              <a:stretch>
                <a:fillRect/>
              </a:stretch>
            </p:blipFill>
            <p:spPr>
              <a:xfrm>
                <a:off x="293625" y="2025997"/>
                <a:ext cx="4056543" cy="3644899"/>
              </a:xfrm>
              <a:prstGeom prst="rect">
                <a:avLst/>
              </a:prstGeom>
            </p:spPr>
          </p:pic>
          <p:sp>
            <p:nvSpPr>
              <p:cNvPr id="38" name="四角形: 角を丸くする 8">
                <a:extLst>
                  <a:ext uri="{FF2B5EF4-FFF2-40B4-BE49-F238E27FC236}">
                    <a16:creationId xmlns:a16="http://schemas.microsoft.com/office/drawing/2014/main" id="{85725948-25E0-054B-8002-384C8CB58B07}"/>
                  </a:ext>
                </a:extLst>
              </p:cNvPr>
              <p:cNvSpPr/>
              <p:nvPr/>
            </p:nvSpPr>
            <p:spPr>
              <a:xfrm>
                <a:off x="317220" y="2025997"/>
                <a:ext cx="4032948" cy="54853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1" name="四角形: 角を丸くする 8">
                <a:extLst>
                  <a:ext uri="{FF2B5EF4-FFF2-40B4-BE49-F238E27FC236}">
                    <a16:creationId xmlns:a16="http://schemas.microsoft.com/office/drawing/2014/main" id="{A97A47C8-A187-EC49-A8ED-5BB7565D8C90}"/>
                  </a:ext>
                </a:extLst>
              </p:cNvPr>
              <p:cNvSpPr/>
              <p:nvPr/>
            </p:nvSpPr>
            <p:spPr>
              <a:xfrm>
                <a:off x="912844" y="3994006"/>
                <a:ext cx="1141914" cy="128363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25" name="グループ化 24">
              <a:extLst>
                <a:ext uri="{FF2B5EF4-FFF2-40B4-BE49-F238E27FC236}">
                  <a16:creationId xmlns:a16="http://schemas.microsoft.com/office/drawing/2014/main" id="{4483080E-23EF-0348-9687-BE33036059E8}"/>
                </a:ext>
              </a:extLst>
            </p:cNvPr>
            <p:cNvGrpSpPr/>
            <p:nvPr/>
          </p:nvGrpSpPr>
          <p:grpSpPr>
            <a:xfrm>
              <a:off x="2321896" y="2768678"/>
              <a:ext cx="1310901" cy="564742"/>
              <a:chOff x="6270202" y="2729786"/>
              <a:chExt cx="1044998" cy="564742"/>
            </a:xfrm>
          </p:grpSpPr>
          <p:grpSp>
            <p:nvGrpSpPr>
              <p:cNvPr id="26" name="グループ化 25">
                <a:extLst>
                  <a:ext uri="{FF2B5EF4-FFF2-40B4-BE49-F238E27FC236}">
                    <a16:creationId xmlns:a16="http://schemas.microsoft.com/office/drawing/2014/main" id="{2365B887-01F3-9A49-889F-BFC5EF10F264}"/>
                  </a:ext>
                </a:extLst>
              </p:cNvPr>
              <p:cNvGrpSpPr/>
              <p:nvPr/>
            </p:nvGrpSpPr>
            <p:grpSpPr>
              <a:xfrm>
                <a:off x="6270202" y="2729786"/>
                <a:ext cx="1044998" cy="564742"/>
                <a:chOff x="2991639" y="705694"/>
                <a:chExt cx="4034034" cy="564742"/>
              </a:xfrm>
            </p:grpSpPr>
            <p:sp>
              <p:nvSpPr>
                <p:cNvPr id="31" name="吹き出し: 角を丸めた四角形 19">
                  <a:extLst>
                    <a:ext uri="{FF2B5EF4-FFF2-40B4-BE49-F238E27FC236}">
                      <a16:creationId xmlns:a16="http://schemas.microsoft.com/office/drawing/2014/main" id="{D6088A27-503D-9044-BE68-2743B6D39BF3}"/>
                    </a:ext>
                  </a:extLst>
                </p:cNvPr>
                <p:cNvSpPr/>
                <p:nvPr/>
              </p:nvSpPr>
              <p:spPr>
                <a:xfrm>
                  <a:off x="2991639" y="727905"/>
                  <a:ext cx="3723350" cy="542531"/>
                </a:xfrm>
                <a:prstGeom prst="wedgeRoundRectCallout">
                  <a:avLst>
                    <a:gd name="adj1" fmla="val 3490"/>
                    <a:gd name="adj2" fmla="val -78258"/>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2" name="テキスト ボックス 31">
                  <a:extLst>
                    <a:ext uri="{FF2B5EF4-FFF2-40B4-BE49-F238E27FC236}">
                      <a16:creationId xmlns:a16="http://schemas.microsoft.com/office/drawing/2014/main" id="{DA019398-BCD0-B84F-A072-E4A488EA278E}"/>
                    </a:ext>
                  </a:extLst>
                </p:cNvPr>
                <p:cNvSpPr txBox="1"/>
                <p:nvPr/>
              </p:nvSpPr>
              <p:spPr>
                <a:xfrm>
                  <a:off x="3108993" y="705694"/>
                  <a:ext cx="3916680"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ndParaRPr>
                </a:p>
              </p:txBody>
            </p:sp>
          </p:grpSp>
          <p:sp>
            <p:nvSpPr>
              <p:cNvPr id="27" name="テキスト ボックス 26">
                <a:extLst>
                  <a:ext uri="{FF2B5EF4-FFF2-40B4-BE49-F238E27FC236}">
                    <a16:creationId xmlns:a16="http://schemas.microsoft.com/office/drawing/2014/main" id="{2A12E335-68B5-CF40-92E0-C60A6ED731FD}"/>
                  </a:ext>
                </a:extLst>
              </p:cNvPr>
              <p:cNvSpPr txBox="1"/>
              <p:nvPr/>
            </p:nvSpPr>
            <p:spPr>
              <a:xfrm>
                <a:off x="6294627" y="2878668"/>
                <a:ext cx="954059" cy="369332"/>
              </a:xfrm>
              <a:prstGeom prst="rect">
                <a:avLst/>
              </a:prstGeom>
              <a:noFill/>
            </p:spPr>
            <p:txBody>
              <a:bodyPr wrap="square">
                <a:spAutoFit/>
              </a:bodyPr>
              <a:lstStyle/>
              <a:p>
                <a:r>
                  <a:rPr lang="ja-JP" altLang="en-US">
                    <a:latin typeface="Meiryo" panose="020B0604030504040204" pitchFamily="34" charset="-128"/>
                  </a:rPr>
                  <a:t>スライド</a:t>
                </a:r>
              </a:p>
            </p:txBody>
          </p:sp>
        </p:grpSp>
      </p:grpSp>
      <p:sp>
        <p:nvSpPr>
          <p:cNvPr id="7" name="四角形: 角を丸くする 8">
            <a:extLst>
              <a:ext uri="{FF2B5EF4-FFF2-40B4-BE49-F238E27FC236}">
                <a16:creationId xmlns:a16="http://schemas.microsoft.com/office/drawing/2014/main" id="{B58D846C-4E41-5340-AB34-13A997473873}"/>
              </a:ext>
            </a:extLst>
          </p:cNvPr>
          <p:cNvSpPr/>
          <p:nvPr/>
        </p:nvSpPr>
        <p:spPr>
          <a:xfrm>
            <a:off x="6250302" y="3065371"/>
            <a:ext cx="719695" cy="20182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nvGrpSpPr>
          <p:cNvPr id="37" name="グループ化 36">
            <a:extLst>
              <a:ext uri="{FF2B5EF4-FFF2-40B4-BE49-F238E27FC236}">
                <a16:creationId xmlns:a16="http://schemas.microsoft.com/office/drawing/2014/main" id="{FA38FF95-7BC6-F94C-8895-FA499D9154D4}"/>
              </a:ext>
            </a:extLst>
          </p:cNvPr>
          <p:cNvGrpSpPr/>
          <p:nvPr/>
        </p:nvGrpSpPr>
        <p:grpSpPr>
          <a:xfrm>
            <a:off x="4572000" y="2576829"/>
            <a:ext cx="4385930" cy="3644900"/>
            <a:chOff x="176261" y="2746447"/>
            <a:chExt cx="4385930" cy="3644900"/>
          </a:xfrm>
        </p:grpSpPr>
        <p:pic>
          <p:nvPicPr>
            <p:cNvPr id="11" name="図 10">
              <a:extLst>
                <a:ext uri="{FF2B5EF4-FFF2-40B4-BE49-F238E27FC236}">
                  <a16:creationId xmlns:a16="http://schemas.microsoft.com/office/drawing/2014/main" id="{2A7E8DD5-40D4-4E4D-933B-1EEE61AF4645}"/>
                </a:ext>
              </a:extLst>
            </p:cNvPr>
            <p:cNvPicPr>
              <a:picLocks noChangeAspect="1"/>
            </p:cNvPicPr>
            <p:nvPr/>
          </p:nvPicPr>
          <p:blipFill>
            <a:blip r:embed="rId3"/>
            <a:stretch>
              <a:fillRect/>
            </a:stretch>
          </p:blipFill>
          <p:spPr>
            <a:xfrm>
              <a:off x="176261" y="2746447"/>
              <a:ext cx="4385930" cy="3644900"/>
            </a:xfrm>
            <a:prstGeom prst="rect">
              <a:avLst/>
            </a:prstGeom>
          </p:spPr>
        </p:pic>
        <p:sp>
          <p:nvSpPr>
            <p:cNvPr id="8" name="四角形: 角を丸くする 8">
              <a:extLst>
                <a:ext uri="{FF2B5EF4-FFF2-40B4-BE49-F238E27FC236}">
                  <a16:creationId xmlns:a16="http://schemas.microsoft.com/office/drawing/2014/main" id="{5A3012A8-9C9B-0C4F-807E-9F5879857282}"/>
                </a:ext>
              </a:extLst>
            </p:cNvPr>
            <p:cNvSpPr/>
            <p:nvPr/>
          </p:nvSpPr>
          <p:spPr>
            <a:xfrm>
              <a:off x="176261" y="2746447"/>
              <a:ext cx="4385930" cy="47801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4" name="グループ化 3">
            <a:extLst>
              <a:ext uri="{FF2B5EF4-FFF2-40B4-BE49-F238E27FC236}">
                <a16:creationId xmlns:a16="http://schemas.microsoft.com/office/drawing/2014/main" id="{938FAB29-92C5-584F-B007-FC4EB94D927F}"/>
              </a:ext>
            </a:extLst>
          </p:cNvPr>
          <p:cNvGrpSpPr/>
          <p:nvPr/>
        </p:nvGrpSpPr>
        <p:grpSpPr>
          <a:xfrm>
            <a:off x="1157488" y="617707"/>
            <a:ext cx="6751938" cy="1862048"/>
            <a:chOff x="1118401" y="252097"/>
            <a:chExt cx="6751938" cy="1862048"/>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1273661" y="252097"/>
              <a:ext cx="6596678" cy="1862048"/>
            </a:xfrm>
            <a:prstGeom prst="rect">
              <a:avLst/>
            </a:prstGeom>
            <a:noFill/>
          </p:spPr>
          <p:txBody>
            <a:bodyPr wrap="square" rtlCol="0">
              <a:spAutoFit/>
            </a:bodyPr>
            <a:lstStyle/>
            <a:p>
              <a:pPr>
                <a:lnSpc>
                  <a:spcPct val="200000"/>
                </a:lnSpc>
              </a:pPr>
              <a:r>
                <a:rPr kumimoji="1" lang="ja-JP" altLang="en-US" sz="2000"/>
                <a:t>タイムラインに表示される動画が小さい場合は、</a:t>
              </a:r>
              <a:endParaRPr kumimoji="1" lang="en-US" altLang="ja-JP" sz="2000" dirty="0"/>
            </a:p>
            <a:p>
              <a:pPr>
                <a:lnSpc>
                  <a:spcPct val="200000"/>
                </a:lnSpc>
              </a:pPr>
              <a:r>
                <a:rPr kumimoji="1" lang="ja-JP" altLang="en-US" sz="2000" b="1">
                  <a:solidFill>
                    <a:schemeClr val="accent4"/>
                  </a:solidFill>
                </a:rPr>
                <a:t>動画の時間が表示されている部分にカーソルを置き、</a:t>
              </a:r>
              <a:endParaRPr kumimoji="1" lang="en-US" altLang="ja-JP" sz="2000" b="1" dirty="0">
                <a:solidFill>
                  <a:schemeClr val="accent4"/>
                </a:solidFill>
              </a:endParaRPr>
            </a:p>
            <a:p>
              <a:pPr>
                <a:lnSpc>
                  <a:spcPct val="200000"/>
                </a:lnSpc>
              </a:pPr>
              <a:r>
                <a:rPr kumimoji="1" lang="ja-JP" altLang="en-US" sz="2000" b="1">
                  <a:solidFill>
                    <a:schemeClr val="accent4"/>
                  </a:solidFill>
                </a:rPr>
                <a:t>横にスライド</a:t>
              </a:r>
              <a:r>
                <a:rPr kumimoji="1" lang="ja-JP" altLang="en-US" sz="2000"/>
                <a:t>させましょう。</a:t>
              </a:r>
              <a:endParaRPr kumimoji="1" lang="en-US" altLang="ja-JP" sz="2000" dirty="0"/>
            </a:p>
          </p:txBody>
        </p:sp>
        <p:sp>
          <p:nvSpPr>
            <p:cNvPr id="17" name="テキスト ボックス 16">
              <a:extLst>
                <a:ext uri="{FF2B5EF4-FFF2-40B4-BE49-F238E27FC236}">
                  <a16:creationId xmlns:a16="http://schemas.microsoft.com/office/drawing/2014/main" id="{228B7B1E-1DB5-DB47-9416-B49857B9F52D}"/>
                </a:ext>
              </a:extLst>
            </p:cNvPr>
            <p:cNvSpPr txBox="1"/>
            <p:nvPr/>
          </p:nvSpPr>
          <p:spPr>
            <a:xfrm>
              <a:off x="4332382" y="338048"/>
              <a:ext cx="698935" cy="253916"/>
            </a:xfrm>
            <a:prstGeom prst="rect">
              <a:avLst/>
            </a:prstGeom>
            <a:noFill/>
          </p:spPr>
          <p:txBody>
            <a:bodyPr wrap="square" rtlCol="0">
              <a:spAutoFit/>
            </a:bodyPr>
            <a:lstStyle/>
            <a:p>
              <a:pPr algn="ctr"/>
              <a:r>
                <a:rPr kumimoji="1" lang="ja-JP" altLang="en-US" sz="1050">
                  <a:latin typeface="+mn-ea"/>
                </a:rPr>
                <a:t>どうが</a:t>
              </a:r>
              <a:endParaRPr kumimoji="1" lang="ja-JP" altLang="en-US" sz="1050" dirty="0">
                <a:latin typeface="+mn-ea"/>
              </a:endParaRPr>
            </a:p>
          </p:txBody>
        </p:sp>
        <p:sp>
          <p:nvSpPr>
            <p:cNvPr id="22" name="テキスト ボックス 21">
              <a:extLst>
                <a:ext uri="{FF2B5EF4-FFF2-40B4-BE49-F238E27FC236}">
                  <a16:creationId xmlns:a16="http://schemas.microsoft.com/office/drawing/2014/main" id="{36C08659-EFC1-3D4D-960C-1B49AF4390DD}"/>
                </a:ext>
              </a:extLst>
            </p:cNvPr>
            <p:cNvSpPr txBox="1"/>
            <p:nvPr/>
          </p:nvSpPr>
          <p:spPr>
            <a:xfrm>
              <a:off x="2983957" y="357887"/>
              <a:ext cx="864176" cy="253916"/>
            </a:xfrm>
            <a:prstGeom prst="rect">
              <a:avLst/>
            </a:prstGeom>
            <a:noFill/>
          </p:spPr>
          <p:txBody>
            <a:bodyPr wrap="square" rtlCol="0">
              <a:spAutoFit/>
            </a:bodyPr>
            <a:lstStyle/>
            <a:p>
              <a:pPr algn="ctr"/>
              <a:r>
                <a:rPr kumimoji="1" lang="ja-JP" altLang="en-US" sz="1050">
                  <a:latin typeface="+mn-ea"/>
                </a:rPr>
                <a:t>ひょうじ</a:t>
              </a:r>
              <a:endParaRPr kumimoji="1" lang="ja-JP" altLang="en-US" sz="1050" dirty="0">
                <a:latin typeface="+mn-ea"/>
              </a:endParaRPr>
            </a:p>
          </p:txBody>
        </p:sp>
        <p:sp>
          <p:nvSpPr>
            <p:cNvPr id="23" name="テキスト ボックス 22">
              <a:extLst>
                <a:ext uri="{FF2B5EF4-FFF2-40B4-BE49-F238E27FC236}">
                  <a16:creationId xmlns:a16="http://schemas.microsoft.com/office/drawing/2014/main" id="{AD5133A3-9F03-AF46-BFDC-07D1F6C95320}"/>
                </a:ext>
              </a:extLst>
            </p:cNvPr>
            <p:cNvSpPr txBox="1"/>
            <p:nvPr/>
          </p:nvSpPr>
          <p:spPr>
            <a:xfrm>
              <a:off x="5010035" y="357887"/>
              <a:ext cx="698935" cy="253916"/>
            </a:xfrm>
            <a:prstGeom prst="rect">
              <a:avLst/>
            </a:prstGeom>
            <a:noFill/>
          </p:spPr>
          <p:txBody>
            <a:bodyPr wrap="square" rtlCol="0">
              <a:spAutoFit/>
            </a:bodyPr>
            <a:lstStyle/>
            <a:p>
              <a:pPr algn="ctr"/>
              <a:r>
                <a:rPr kumimoji="1" lang="ja-JP" altLang="en-US" sz="1050">
                  <a:latin typeface="+mn-ea"/>
                </a:rPr>
                <a:t>ちい</a:t>
              </a:r>
              <a:endParaRPr kumimoji="1" lang="ja-JP" altLang="en-US" sz="1050" dirty="0">
                <a:latin typeface="+mn-ea"/>
              </a:endParaRPr>
            </a:p>
          </p:txBody>
        </p:sp>
        <p:sp>
          <p:nvSpPr>
            <p:cNvPr id="24" name="テキスト ボックス 23">
              <a:extLst>
                <a:ext uri="{FF2B5EF4-FFF2-40B4-BE49-F238E27FC236}">
                  <a16:creationId xmlns:a16="http://schemas.microsoft.com/office/drawing/2014/main" id="{559806DA-4E0E-8342-9266-EE47738D5C17}"/>
                </a:ext>
              </a:extLst>
            </p:cNvPr>
            <p:cNvSpPr txBox="1"/>
            <p:nvPr/>
          </p:nvSpPr>
          <p:spPr>
            <a:xfrm>
              <a:off x="5791267" y="338048"/>
              <a:ext cx="864176" cy="253916"/>
            </a:xfrm>
            <a:prstGeom prst="rect">
              <a:avLst/>
            </a:prstGeom>
            <a:noFill/>
          </p:spPr>
          <p:txBody>
            <a:bodyPr wrap="square" rtlCol="0">
              <a:spAutoFit/>
            </a:bodyPr>
            <a:lstStyle/>
            <a:p>
              <a:pPr algn="ctr"/>
              <a:r>
                <a:rPr kumimoji="1" lang="ja-JP" altLang="en-US" sz="1050">
                  <a:latin typeface="+mn-ea"/>
                </a:rPr>
                <a:t>ばあい</a:t>
              </a:r>
              <a:endParaRPr kumimoji="1" lang="ja-JP" altLang="en-US" sz="1050" dirty="0">
                <a:latin typeface="+mn-ea"/>
              </a:endParaRPr>
            </a:p>
          </p:txBody>
        </p:sp>
        <p:sp>
          <p:nvSpPr>
            <p:cNvPr id="28" name="テキスト ボックス 27">
              <a:extLst>
                <a:ext uri="{FF2B5EF4-FFF2-40B4-BE49-F238E27FC236}">
                  <a16:creationId xmlns:a16="http://schemas.microsoft.com/office/drawing/2014/main" id="{9F41DB11-C435-3746-929E-A40CAE555CC5}"/>
                </a:ext>
              </a:extLst>
            </p:cNvPr>
            <p:cNvSpPr txBox="1"/>
            <p:nvPr/>
          </p:nvSpPr>
          <p:spPr>
            <a:xfrm>
              <a:off x="1331961" y="945513"/>
              <a:ext cx="698935" cy="253916"/>
            </a:xfrm>
            <a:prstGeom prst="rect">
              <a:avLst/>
            </a:prstGeom>
            <a:noFill/>
          </p:spPr>
          <p:txBody>
            <a:bodyPr wrap="square" rtlCol="0">
              <a:spAutoFit/>
            </a:bodyPr>
            <a:lstStyle/>
            <a:p>
              <a:pPr algn="ctr"/>
              <a:r>
                <a:rPr kumimoji="1" lang="ja-JP" altLang="en-US" sz="1050">
                  <a:solidFill>
                    <a:schemeClr val="accent4"/>
                  </a:solidFill>
                  <a:latin typeface="+mn-ea"/>
                </a:rPr>
                <a:t>どうが</a:t>
              </a:r>
              <a:endParaRPr kumimoji="1" lang="ja-JP" altLang="en-US" sz="1050" dirty="0">
                <a:solidFill>
                  <a:schemeClr val="accent4"/>
                </a:solidFill>
                <a:latin typeface="+mn-ea"/>
              </a:endParaRPr>
            </a:p>
          </p:txBody>
        </p:sp>
        <p:sp>
          <p:nvSpPr>
            <p:cNvPr id="29" name="テキスト ボックス 28">
              <a:extLst>
                <a:ext uri="{FF2B5EF4-FFF2-40B4-BE49-F238E27FC236}">
                  <a16:creationId xmlns:a16="http://schemas.microsoft.com/office/drawing/2014/main" id="{F150FEC3-97A1-7F42-B9EE-C8CCE4ABDAD6}"/>
                </a:ext>
              </a:extLst>
            </p:cNvPr>
            <p:cNvSpPr txBox="1"/>
            <p:nvPr/>
          </p:nvSpPr>
          <p:spPr>
            <a:xfrm>
              <a:off x="2054757" y="945513"/>
              <a:ext cx="698935" cy="253916"/>
            </a:xfrm>
            <a:prstGeom prst="rect">
              <a:avLst/>
            </a:prstGeom>
            <a:noFill/>
          </p:spPr>
          <p:txBody>
            <a:bodyPr wrap="square" rtlCol="0">
              <a:spAutoFit/>
            </a:bodyPr>
            <a:lstStyle/>
            <a:p>
              <a:pPr algn="ctr"/>
              <a:r>
                <a:rPr kumimoji="1" lang="ja-JP" altLang="en-US" sz="1050">
                  <a:solidFill>
                    <a:schemeClr val="accent4"/>
                  </a:solidFill>
                  <a:latin typeface="+mn-ea"/>
                </a:rPr>
                <a:t>じかん</a:t>
              </a:r>
              <a:endParaRPr kumimoji="1" lang="ja-JP" altLang="en-US" sz="1050" dirty="0">
                <a:solidFill>
                  <a:schemeClr val="accent4"/>
                </a:solidFill>
                <a:latin typeface="+mn-ea"/>
              </a:endParaRPr>
            </a:p>
          </p:txBody>
        </p:sp>
        <p:sp>
          <p:nvSpPr>
            <p:cNvPr id="30" name="テキスト ボックス 29">
              <a:extLst>
                <a:ext uri="{FF2B5EF4-FFF2-40B4-BE49-F238E27FC236}">
                  <a16:creationId xmlns:a16="http://schemas.microsoft.com/office/drawing/2014/main" id="{917EEA2B-F253-1347-9155-D00F18B4F1DC}"/>
                </a:ext>
              </a:extLst>
            </p:cNvPr>
            <p:cNvSpPr txBox="1"/>
            <p:nvPr/>
          </p:nvSpPr>
          <p:spPr>
            <a:xfrm>
              <a:off x="2777553" y="945513"/>
              <a:ext cx="864176" cy="253916"/>
            </a:xfrm>
            <a:prstGeom prst="rect">
              <a:avLst/>
            </a:prstGeom>
            <a:noFill/>
          </p:spPr>
          <p:txBody>
            <a:bodyPr wrap="square" rtlCol="0">
              <a:spAutoFit/>
            </a:bodyPr>
            <a:lstStyle/>
            <a:p>
              <a:pPr algn="ctr"/>
              <a:r>
                <a:rPr kumimoji="1" lang="ja-JP" altLang="en-US" sz="1050">
                  <a:solidFill>
                    <a:schemeClr val="accent4"/>
                  </a:solidFill>
                  <a:latin typeface="+mn-ea"/>
                </a:rPr>
                <a:t>ひょうじ</a:t>
              </a:r>
              <a:endParaRPr kumimoji="1" lang="ja-JP" altLang="en-US" sz="1050" dirty="0">
                <a:solidFill>
                  <a:schemeClr val="accent4"/>
                </a:solidFill>
                <a:latin typeface="+mn-ea"/>
              </a:endParaRPr>
            </a:p>
          </p:txBody>
        </p:sp>
        <p:sp>
          <p:nvSpPr>
            <p:cNvPr id="34" name="テキスト ボックス 33">
              <a:extLst>
                <a:ext uri="{FF2B5EF4-FFF2-40B4-BE49-F238E27FC236}">
                  <a16:creationId xmlns:a16="http://schemas.microsoft.com/office/drawing/2014/main" id="{C0D9DCD2-D903-004C-B678-DC8A970DB8B3}"/>
                </a:ext>
              </a:extLst>
            </p:cNvPr>
            <p:cNvSpPr txBox="1"/>
            <p:nvPr/>
          </p:nvSpPr>
          <p:spPr>
            <a:xfrm>
              <a:off x="4495326" y="945513"/>
              <a:ext cx="864176" cy="253916"/>
            </a:xfrm>
            <a:prstGeom prst="rect">
              <a:avLst/>
            </a:prstGeom>
            <a:noFill/>
          </p:spPr>
          <p:txBody>
            <a:bodyPr wrap="square" rtlCol="0">
              <a:spAutoFit/>
            </a:bodyPr>
            <a:lstStyle/>
            <a:p>
              <a:pPr algn="ctr"/>
              <a:r>
                <a:rPr kumimoji="1" lang="ja-JP" altLang="en-US" sz="1050">
                  <a:solidFill>
                    <a:schemeClr val="accent4"/>
                  </a:solidFill>
                  <a:latin typeface="+mn-ea"/>
                </a:rPr>
                <a:t>ぶぶん</a:t>
              </a:r>
              <a:endParaRPr kumimoji="1" lang="ja-JP" altLang="en-US" sz="1050" dirty="0">
                <a:solidFill>
                  <a:schemeClr val="accent4"/>
                </a:solidFill>
                <a:latin typeface="+mn-ea"/>
              </a:endParaRPr>
            </a:p>
          </p:txBody>
        </p:sp>
        <p:sp>
          <p:nvSpPr>
            <p:cNvPr id="36" name="テキスト ボックス 35">
              <a:extLst>
                <a:ext uri="{FF2B5EF4-FFF2-40B4-BE49-F238E27FC236}">
                  <a16:creationId xmlns:a16="http://schemas.microsoft.com/office/drawing/2014/main" id="{CE24F475-C690-854A-8634-D1D8E91E4F69}"/>
                </a:ext>
              </a:extLst>
            </p:cNvPr>
            <p:cNvSpPr txBox="1"/>
            <p:nvPr/>
          </p:nvSpPr>
          <p:spPr>
            <a:xfrm>
              <a:off x="1118401" y="1562394"/>
              <a:ext cx="864176" cy="253916"/>
            </a:xfrm>
            <a:prstGeom prst="rect">
              <a:avLst/>
            </a:prstGeom>
            <a:noFill/>
          </p:spPr>
          <p:txBody>
            <a:bodyPr wrap="square" rtlCol="0">
              <a:spAutoFit/>
            </a:bodyPr>
            <a:lstStyle/>
            <a:p>
              <a:pPr algn="ctr"/>
              <a:r>
                <a:rPr kumimoji="1" lang="ja-JP" altLang="en-US" sz="1050">
                  <a:solidFill>
                    <a:schemeClr val="accent4"/>
                  </a:solidFill>
                  <a:latin typeface="+mn-ea"/>
                </a:rPr>
                <a:t>よこ</a:t>
              </a:r>
              <a:endParaRPr kumimoji="1" lang="ja-JP" altLang="en-US" sz="1050" dirty="0">
                <a:solidFill>
                  <a:schemeClr val="accent4"/>
                </a:solidFill>
                <a:latin typeface="+mn-ea"/>
              </a:endParaRPr>
            </a:p>
          </p:txBody>
        </p:sp>
        <p:sp>
          <p:nvSpPr>
            <p:cNvPr id="40" name="テキスト ボックス 39">
              <a:extLst>
                <a:ext uri="{FF2B5EF4-FFF2-40B4-BE49-F238E27FC236}">
                  <a16:creationId xmlns:a16="http://schemas.microsoft.com/office/drawing/2014/main" id="{A50851FF-5487-A44E-B083-3D6094841660}"/>
                </a:ext>
              </a:extLst>
            </p:cNvPr>
            <p:cNvSpPr txBox="1"/>
            <p:nvPr/>
          </p:nvSpPr>
          <p:spPr>
            <a:xfrm>
              <a:off x="6426830" y="945513"/>
              <a:ext cx="864176" cy="253916"/>
            </a:xfrm>
            <a:prstGeom prst="rect">
              <a:avLst/>
            </a:prstGeom>
            <a:noFill/>
          </p:spPr>
          <p:txBody>
            <a:bodyPr wrap="square" rtlCol="0">
              <a:spAutoFit/>
            </a:bodyPr>
            <a:lstStyle/>
            <a:p>
              <a:pPr algn="ctr"/>
              <a:r>
                <a:rPr kumimoji="1" lang="ja-JP" altLang="en-US" sz="1050">
                  <a:solidFill>
                    <a:schemeClr val="accent4"/>
                  </a:solidFill>
                  <a:latin typeface="+mn-ea"/>
                </a:rPr>
                <a:t>お</a:t>
              </a:r>
              <a:endParaRPr kumimoji="1" lang="ja-JP" altLang="en-US" sz="1050" dirty="0">
                <a:solidFill>
                  <a:schemeClr val="accent4"/>
                </a:solidFill>
                <a:latin typeface="+mn-ea"/>
              </a:endParaRPr>
            </a:p>
          </p:txBody>
        </p:sp>
      </p:grpSp>
      <p:sp>
        <p:nvSpPr>
          <p:cNvPr id="42" name="四角形: 角を丸くする 8">
            <a:extLst>
              <a:ext uri="{FF2B5EF4-FFF2-40B4-BE49-F238E27FC236}">
                <a16:creationId xmlns:a16="http://schemas.microsoft.com/office/drawing/2014/main" id="{F66E5162-4397-3A4A-A3BF-E41A86E47D07}"/>
              </a:ext>
            </a:extLst>
          </p:cNvPr>
          <p:cNvSpPr/>
          <p:nvPr/>
        </p:nvSpPr>
        <p:spPr>
          <a:xfrm>
            <a:off x="5888029" y="4337766"/>
            <a:ext cx="1141914" cy="128363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3" name="右矢印 42">
            <a:extLst>
              <a:ext uri="{FF2B5EF4-FFF2-40B4-BE49-F238E27FC236}">
                <a16:creationId xmlns:a16="http://schemas.microsoft.com/office/drawing/2014/main" id="{A633551F-4898-FC48-BA8F-910D92975A2D}"/>
              </a:ext>
            </a:extLst>
          </p:cNvPr>
          <p:cNvSpPr/>
          <p:nvPr/>
        </p:nvSpPr>
        <p:spPr>
          <a:xfrm>
            <a:off x="4097528" y="3869212"/>
            <a:ext cx="871859" cy="87464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タイトル 4">
            <a:extLst>
              <a:ext uri="{FF2B5EF4-FFF2-40B4-BE49-F238E27FC236}">
                <a16:creationId xmlns:a16="http://schemas.microsoft.com/office/drawing/2014/main" id="{36D39AF5-EF61-3148-B9AE-4AFFF15C1519}"/>
              </a:ext>
            </a:extLst>
          </p:cNvPr>
          <p:cNvSpPr>
            <a:spLocks noGrp="1"/>
          </p:cNvSpPr>
          <p:nvPr>
            <p:ph type="title"/>
          </p:nvPr>
        </p:nvSpPr>
        <p:spPr>
          <a:xfrm>
            <a:off x="183782" y="356929"/>
            <a:ext cx="8380640" cy="466281"/>
          </a:xfrm>
        </p:spPr>
        <p:txBody>
          <a:bodyPr/>
          <a:lstStyle/>
          <a:p>
            <a:r>
              <a:rPr lang="ja-JP" altLang="en-US"/>
              <a:t>カットの方法</a:t>
            </a:r>
            <a:endParaRPr lang="ja-JP" altLang="en-US" dirty="0"/>
          </a:p>
        </p:txBody>
      </p:sp>
      <p:sp>
        <p:nvSpPr>
          <p:cNvPr id="46" name="テキスト ボックス 45">
            <a:extLst>
              <a:ext uri="{FF2B5EF4-FFF2-40B4-BE49-F238E27FC236}">
                <a16:creationId xmlns:a16="http://schemas.microsoft.com/office/drawing/2014/main" id="{F355247A-4A60-B549-AF06-CE0D887B024D}"/>
              </a:ext>
            </a:extLst>
          </p:cNvPr>
          <p:cNvSpPr txBox="1"/>
          <p:nvPr/>
        </p:nvSpPr>
        <p:spPr>
          <a:xfrm>
            <a:off x="1244730" y="194075"/>
            <a:ext cx="87131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63618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74D0D1D4-339B-8243-BBEE-B95301D4DC4F}"/>
              </a:ext>
            </a:extLst>
          </p:cNvPr>
          <p:cNvGrpSpPr/>
          <p:nvPr/>
        </p:nvGrpSpPr>
        <p:grpSpPr>
          <a:xfrm>
            <a:off x="287545" y="1874144"/>
            <a:ext cx="4241172" cy="3724472"/>
            <a:chOff x="268435" y="2490900"/>
            <a:chExt cx="4241172" cy="3724472"/>
          </a:xfrm>
        </p:grpSpPr>
        <p:pic>
          <p:nvPicPr>
            <p:cNvPr id="33" name="図 32">
              <a:extLst>
                <a:ext uri="{FF2B5EF4-FFF2-40B4-BE49-F238E27FC236}">
                  <a16:creationId xmlns:a16="http://schemas.microsoft.com/office/drawing/2014/main" id="{31C9FB59-483C-2E4D-9018-2319683ADC09}"/>
                </a:ext>
              </a:extLst>
            </p:cNvPr>
            <p:cNvPicPr>
              <a:picLocks noChangeAspect="1"/>
            </p:cNvPicPr>
            <p:nvPr/>
          </p:nvPicPr>
          <p:blipFill>
            <a:blip r:embed="rId2"/>
            <a:stretch>
              <a:fillRect/>
            </a:stretch>
          </p:blipFill>
          <p:spPr>
            <a:xfrm>
              <a:off x="268435" y="2490900"/>
              <a:ext cx="4241172" cy="3724472"/>
            </a:xfrm>
            <a:prstGeom prst="rect">
              <a:avLst/>
            </a:prstGeom>
          </p:spPr>
        </p:pic>
        <p:sp>
          <p:nvSpPr>
            <p:cNvPr id="24" name="四角形: 角を丸くする 8">
              <a:extLst>
                <a:ext uri="{FF2B5EF4-FFF2-40B4-BE49-F238E27FC236}">
                  <a16:creationId xmlns:a16="http://schemas.microsoft.com/office/drawing/2014/main" id="{05FF1CFD-9B50-8146-90A0-3F3E080F73BA}"/>
                </a:ext>
              </a:extLst>
            </p:cNvPr>
            <p:cNvSpPr/>
            <p:nvPr/>
          </p:nvSpPr>
          <p:spPr>
            <a:xfrm>
              <a:off x="2534477" y="2503455"/>
              <a:ext cx="1939253" cy="165110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5" name="四角形: 角を丸くする 8">
              <a:extLst>
                <a:ext uri="{FF2B5EF4-FFF2-40B4-BE49-F238E27FC236}">
                  <a16:creationId xmlns:a16="http://schemas.microsoft.com/office/drawing/2014/main" id="{CA47125A-1567-9940-8925-51E2B7854184}"/>
                </a:ext>
              </a:extLst>
            </p:cNvPr>
            <p:cNvSpPr/>
            <p:nvPr/>
          </p:nvSpPr>
          <p:spPr>
            <a:xfrm>
              <a:off x="768449" y="4472767"/>
              <a:ext cx="345676" cy="174260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27" name="直線矢印コネクタ 26">
              <a:extLst>
                <a:ext uri="{FF2B5EF4-FFF2-40B4-BE49-F238E27FC236}">
                  <a16:creationId xmlns:a16="http://schemas.microsoft.com/office/drawing/2014/main" id="{B2811463-492B-FD4D-BCD2-CDC7B89A481E}"/>
                </a:ext>
              </a:extLst>
            </p:cNvPr>
            <p:cNvCxnSpPr>
              <a:cxnSpLocks/>
            </p:cNvCxnSpPr>
            <p:nvPr/>
          </p:nvCxnSpPr>
          <p:spPr>
            <a:xfrm>
              <a:off x="1108810" y="5298317"/>
              <a:ext cx="382875"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98D23D85-3877-4A42-83DC-E7CF79F620A3}"/>
              </a:ext>
            </a:extLst>
          </p:cNvPr>
          <p:cNvGrpSpPr/>
          <p:nvPr/>
        </p:nvGrpSpPr>
        <p:grpSpPr>
          <a:xfrm>
            <a:off x="4776579" y="1892580"/>
            <a:ext cx="4246078" cy="3724472"/>
            <a:chOff x="4808229" y="2479304"/>
            <a:chExt cx="4246078" cy="3724472"/>
          </a:xfrm>
        </p:grpSpPr>
        <p:pic>
          <p:nvPicPr>
            <p:cNvPr id="35" name="図 34">
              <a:extLst>
                <a:ext uri="{FF2B5EF4-FFF2-40B4-BE49-F238E27FC236}">
                  <a16:creationId xmlns:a16="http://schemas.microsoft.com/office/drawing/2014/main" id="{84EF4735-5E7E-054A-B8EC-36D51717A72F}"/>
                </a:ext>
              </a:extLst>
            </p:cNvPr>
            <p:cNvPicPr>
              <a:picLocks noChangeAspect="1"/>
            </p:cNvPicPr>
            <p:nvPr/>
          </p:nvPicPr>
          <p:blipFill>
            <a:blip r:embed="rId3"/>
            <a:stretch>
              <a:fillRect/>
            </a:stretch>
          </p:blipFill>
          <p:spPr>
            <a:xfrm>
              <a:off x="4808229" y="2479304"/>
              <a:ext cx="4246078" cy="3724472"/>
            </a:xfrm>
            <a:prstGeom prst="rect">
              <a:avLst/>
            </a:prstGeom>
          </p:spPr>
        </p:pic>
        <p:sp>
          <p:nvSpPr>
            <p:cNvPr id="28" name="四角形: 角を丸くする 8">
              <a:extLst>
                <a:ext uri="{FF2B5EF4-FFF2-40B4-BE49-F238E27FC236}">
                  <a16:creationId xmlns:a16="http://schemas.microsoft.com/office/drawing/2014/main" id="{6F1C758B-35FC-C049-B615-EF999328BD16}"/>
                </a:ext>
              </a:extLst>
            </p:cNvPr>
            <p:cNvSpPr/>
            <p:nvPr/>
          </p:nvSpPr>
          <p:spPr>
            <a:xfrm>
              <a:off x="7001750" y="2490900"/>
              <a:ext cx="2052557" cy="173323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2" name="グループ化 1">
            <a:extLst>
              <a:ext uri="{FF2B5EF4-FFF2-40B4-BE49-F238E27FC236}">
                <a16:creationId xmlns:a16="http://schemas.microsoft.com/office/drawing/2014/main" id="{21156AEB-542A-5D40-AC16-76AC323B0A17}"/>
              </a:ext>
            </a:extLst>
          </p:cNvPr>
          <p:cNvGrpSpPr/>
          <p:nvPr/>
        </p:nvGrpSpPr>
        <p:grpSpPr>
          <a:xfrm>
            <a:off x="1763588" y="616598"/>
            <a:ext cx="5314275" cy="1246495"/>
            <a:chOff x="296234" y="642628"/>
            <a:chExt cx="5314275" cy="1246495"/>
          </a:xfrm>
        </p:grpSpPr>
        <p:grpSp>
          <p:nvGrpSpPr>
            <p:cNvPr id="22" name="グループ化 21">
              <a:extLst>
                <a:ext uri="{FF2B5EF4-FFF2-40B4-BE49-F238E27FC236}">
                  <a16:creationId xmlns:a16="http://schemas.microsoft.com/office/drawing/2014/main" id="{C6410AA1-39A2-5349-BB12-742149585CDD}"/>
                </a:ext>
              </a:extLst>
            </p:cNvPr>
            <p:cNvGrpSpPr/>
            <p:nvPr/>
          </p:nvGrpSpPr>
          <p:grpSpPr>
            <a:xfrm>
              <a:off x="296234" y="642628"/>
              <a:ext cx="5314275" cy="1246495"/>
              <a:chOff x="296234" y="642628"/>
              <a:chExt cx="5314275" cy="1246495"/>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296234" y="642628"/>
                <a:ext cx="5314275" cy="1246495"/>
              </a:xfrm>
              <a:prstGeom prst="rect">
                <a:avLst/>
              </a:prstGeom>
              <a:noFill/>
            </p:spPr>
            <p:txBody>
              <a:bodyPr wrap="none" rtlCol="0">
                <a:spAutoFit/>
              </a:bodyPr>
              <a:lstStyle/>
              <a:p>
                <a:pPr>
                  <a:lnSpc>
                    <a:spcPct val="200000"/>
                  </a:lnSpc>
                </a:pPr>
                <a:r>
                  <a:rPr kumimoji="1" lang="ja-JP" altLang="en-US" sz="2000"/>
                  <a:t>タイムライン上にある、　　　のカーソルを</a:t>
                </a:r>
                <a:endParaRPr kumimoji="1" lang="en-US" altLang="ja-JP" sz="2000" dirty="0"/>
              </a:p>
              <a:p>
                <a:pPr>
                  <a:lnSpc>
                    <a:spcPct val="200000"/>
                  </a:lnSpc>
                </a:pPr>
                <a:r>
                  <a:rPr kumimoji="1" lang="ja-JP" altLang="en-US" sz="2000"/>
                  <a:t>動画の上に移動させてみましょう。</a:t>
                </a:r>
                <a:endParaRPr kumimoji="1" lang="en-US" altLang="ja-JP" sz="2000" dirty="0"/>
              </a:p>
            </p:txBody>
          </p:sp>
          <p:pic>
            <p:nvPicPr>
              <p:cNvPr id="12" name="図 11">
                <a:extLst>
                  <a:ext uri="{FF2B5EF4-FFF2-40B4-BE49-F238E27FC236}">
                    <a16:creationId xmlns:a16="http://schemas.microsoft.com/office/drawing/2014/main" id="{A81EF92C-B9FB-BB42-8922-440DF09FFF37}"/>
                  </a:ext>
                </a:extLst>
              </p:cNvPr>
              <p:cNvPicPr>
                <a:picLocks noChangeAspect="1"/>
              </p:cNvPicPr>
              <p:nvPr/>
            </p:nvPicPr>
            <p:blipFill>
              <a:blip r:embed="rId4"/>
              <a:stretch>
                <a:fillRect/>
              </a:stretch>
            </p:blipFill>
            <p:spPr>
              <a:xfrm>
                <a:off x="3323259" y="734132"/>
                <a:ext cx="469900" cy="571500"/>
              </a:xfrm>
              <a:prstGeom prst="rect">
                <a:avLst/>
              </a:prstGeom>
            </p:spPr>
          </p:pic>
        </p:grpSp>
        <p:sp>
          <p:nvSpPr>
            <p:cNvPr id="16" name="テキスト ボックス 15">
              <a:extLst>
                <a:ext uri="{FF2B5EF4-FFF2-40B4-BE49-F238E27FC236}">
                  <a16:creationId xmlns:a16="http://schemas.microsoft.com/office/drawing/2014/main" id="{DAD2F0F6-CCF4-9646-8B40-4275205A8875}"/>
                </a:ext>
              </a:extLst>
            </p:cNvPr>
            <p:cNvSpPr txBox="1"/>
            <p:nvPr/>
          </p:nvSpPr>
          <p:spPr>
            <a:xfrm>
              <a:off x="1746502" y="734132"/>
              <a:ext cx="698935" cy="253916"/>
            </a:xfrm>
            <a:prstGeom prst="rect">
              <a:avLst/>
            </a:prstGeom>
            <a:noFill/>
          </p:spPr>
          <p:txBody>
            <a:bodyPr wrap="square" rtlCol="0">
              <a:spAutoFit/>
            </a:bodyPr>
            <a:lstStyle/>
            <a:p>
              <a:pPr algn="ctr"/>
              <a:r>
                <a:rPr kumimoji="1" lang="ja-JP" altLang="en-US" sz="1050">
                  <a:latin typeface="+mn-ea"/>
                </a:rPr>
                <a:t>じょう</a:t>
              </a:r>
              <a:endParaRPr kumimoji="1" lang="ja-JP" altLang="en-US" sz="1050" dirty="0">
                <a:latin typeface="+mn-ea"/>
              </a:endParaRPr>
            </a:p>
          </p:txBody>
        </p:sp>
        <p:sp>
          <p:nvSpPr>
            <p:cNvPr id="17" name="テキスト ボックス 16">
              <a:extLst>
                <a:ext uri="{FF2B5EF4-FFF2-40B4-BE49-F238E27FC236}">
                  <a16:creationId xmlns:a16="http://schemas.microsoft.com/office/drawing/2014/main" id="{34D17855-2CC4-FB42-9184-4218453685F5}"/>
                </a:ext>
              </a:extLst>
            </p:cNvPr>
            <p:cNvSpPr txBox="1"/>
            <p:nvPr/>
          </p:nvSpPr>
          <p:spPr>
            <a:xfrm>
              <a:off x="1569872" y="1312848"/>
              <a:ext cx="698935" cy="253916"/>
            </a:xfrm>
            <a:prstGeom prst="rect">
              <a:avLst/>
            </a:prstGeom>
            <a:noFill/>
          </p:spPr>
          <p:txBody>
            <a:bodyPr wrap="square" rtlCol="0">
              <a:spAutoFit/>
            </a:bodyPr>
            <a:lstStyle/>
            <a:p>
              <a:pPr algn="ctr"/>
              <a:r>
                <a:rPr kumimoji="1" lang="ja-JP" altLang="en-US" sz="1050">
                  <a:latin typeface="+mn-ea"/>
                </a:rPr>
                <a:t>いどう</a:t>
              </a:r>
              <a:endParaRPr kumimoji="1" lang="ja-JP" altLang="en-US" sz="1050" dirty="0">
                <a:latin typeface="+mn-ea"/>
              </a:endParaRPr>
            </a:p>
          </p:txBody>
        </p:sp>
        <p:sp>
          <p:nvSpPr>
            <p:cNvPr id="30" name="テキスト ボックス 29">
              <a:extLst>
                <a:ext uri="{FF2B5EF4-FFF2-40B4-BE49-F238E27FC236}">
                  <a16:creationId xmlns:a16="http://schemas.microsoft.com/office/drawing/2014/main" id="{108221B4-44A7-1A46-8E65-ADAC83772AF4}"/>
                </a:ext>
              </a:extLst>
            </p:cNvPr>
            <p:cNvSpPr txBox="1"/>
            <p:nvPr/>
          </p:nvSpPr>
          <p:spPr>
            <a:xfrm>
              <a:off x="354002" y="1305632"/>
              <a:ext cx="698935" cy="253916"/>
            </a:xfrm>
            <a:prstGeom prst="rect">
              <a:avLst/>
            </a:prstGeom>
            <a:noFill/>
          </p:spPr>
          <p:txBody>
            <a:bodyPr wrap="square" rtlCol="0">
              <a:spAutoFit/>
            </a:bodyPr>
            <a:lstStyle/>
            <a:p>
              <a:pPr algn="ctr"/>
              <a:r>
                <a:rPr kumimoji="1" lang="ja-JP" altLang="en-US" sz="1050">
                  <a:latin typeface="+mn-ea"/>
                </a:rPr>
                <a:t>どうが</a:t>
              </a:r>
              <a:endParaRPr kumimoji="1" lang="ja-JP" altLang="en-US" sz="1050" dirty="0">
                <a:latin typeface="+mn-ea"/>
              </a:endParaRPr>
            </a:p>
          </p:txBody>
        </p:sp>
        <p:sp>
          <p:nvSpPr>
            <p:cNvPr id="31" name="テキスト ボックス 30">
              <a:extLst>
                <a:ext uri="{FF2B5EF4-FFF2-40B4-BE49-F238E27FC236}">
                  <a16:creationId xmlns:a16="http://schemas.microsoft.com/office/drawing/2014/main" id="{142242CD-72F1-CC47-A9DE-C48F8736039E}"/>
                </a:ext>
              </a:extLst>
            </p:cNvPr>
            <p:cNvSpPr txBox="1"/>
            <p:nvPr/>
          </p:nvSpPr>
          <p:spPr>
            <a:xfrm>
              <a:off x="961937" y="1305632"/>
              <a:ext cx="607935" cy="253916"/>
            </a:xfrm>
            <a:prstGeom prst="rect">
              <a:avLst/>
            </a:prstGeom>
            <a:noFill/>
          </p:spPr>
          <p:txBody>
            <a:bodyPr wrap="square" rtlCol="0">
              <a:spAutoFit/>
            </a:bodyPr>
            <a:lstStyle/>
            <a:p>
              <a:pPr algn="ctr"/>
              <a:r>
                <a:rPr kumimoji="1" lang="ja-JP" altLang="en-US" sz="1050">
                  <a:latin typeface="+mn-ea"/>
                </a:rPr>
                <a:t>うえ</a:t>
              </a:r>
              <a:endParaRPr kumimoji="1" lang="ja-JP" altLang="en-US" sz="1050" dirty="0">
                <a:latin typeface="+mn-ea"/>
              </a:endParaRPr>
            </a:p>
          </p:txBody>
        </p:sp>
      </p:grpSp>
      <p:pic>
        <p:nvPicPr>
          <p:cNvPr id="26" name="図 25">
            <a:extLst>
              <a:ext uri="{FF2B5EF4-FFF2-40B4-BE49-F238E27FC236}">
                <a16:creationId xmlns:a16="http://schemas.microsoft.com/office/drawing/2014/main" id="{CAA93C55-B1BC-1147-8D28-6526709F94E3}"/>
              </a:ext>
            </a:extLst>
          </p:cNvPr>
          <p:cNvPicPr>
            <a:picLocks noChangeAspect="1"/>
          </p:cNvPicPr>
          <p:nvPr/>
        </p:nvPicPr>
        <p:blipFill>
          <a:blip r:embed="rId5"/>
          <a:stretch>
            <a:fillRect/>
          </a:stretch>
        </p:blipFill>
        <p:spPr>
          <a:xfrm>
            <a:off x="7033431" y="5511337"/>
            <a:ext cx="1342120" cy="1018718"/>
          </a:xfrm>
          <a:prstGeom prst="rect">
            <a:avLst/>
          </a:prstGeom>
        </p:spPr>
      </p:pic>
      <p:grpSp>
        <p:nvGrpSpPr>
          <p:cNvPr id="3" name="グループ化 2">
            <a:extLst>
              <a:ext uri="{FF2B5EF4-FFF2-40B4-BE49-F238E27FC236}">
                <a16:creationId xmlns:a16="http://schemas.microsoft.com/office/drawing/2014/main" id="{DB2342E6-BE9F-584B-A59A-58DE5FEF7219}"/>
              </a:ext>
            </a:extLst>
          </p:cNvPr>
          <p:cNvGrpSpPr/>
          <p:nvPr/>
        </p:nvGrpSpPr>
        <p:grpSpPr>
          <a:xfrm>
            <a:off x="3439170" y="5676028"/>
            <a:ext cx="3460448" cy="1058757"/>
            <a:chOff x="1105259" y="1349985"/>
            <a:chExt cx="3460448" cy="1058757"/>
          </a:xfrm>
        </p:grpSpPr>
        <p:grpSp>
          <p:nvGrpSpPr>
            <p:cNvPr id="32" name="グループ化 31">
              <a:extLst>
                <a:ext uri="{FF2B5EF4-FFF2-40B4-BE49-F238E27FC236}">
                  <a16:creationId xmlns:a16="http://schemas.microsoft.com/office/drawing/2014/main" id="{607F4915-6545-8341-9BAA-3431F86662E8}"/>
                </a:ext>
              </a:extLst>
            </p:cNvPr>
            <p:cNvGrpSpPr/>
            <p:nvPr/>
          </p:nvGrpSpPr>
          <p:grpSpPr>
            <a:xfrm>
              <a:off x="1105259" y="1349985"/>
              <a:ext cx="3460448" cy="1058757"/>
              <a:chOff x="2097597" y="5043823"/>
              <a:chExt cx="3468174" cy="1062630"/>
            </a:xfrm>
          </p:grpSpPr>
          <p:sp>
            <p:nvSpPr>
              <p:cNvPr id="34" name="吹き出し: 角を丸めた四角形 54">
                <a:extLst>
                  <a:ext uri="{FF2B5EF4-FFF2-40B4-BE49-F238E27FC236}">
                    <a16:creationId xmlns:a16="http://schemas.microsoft.com/office/drawing/2014/main" id="{C5FA758C-9784-1443-A985-42BC70AC62E6}"/>
                  </a:ext>
                </a:extLst>
              </p:cNvPr>
              <p:cNvSpPr/>
              <p:nvPr/>
            </p:nvSpPr>
            <p:spPr>
              <a:xfrm>
                <a:off x="2097597" y="5084008"/>
                <a:ext cx="3468174" cy="1022445"/>
              </a:xfrm>
              <a:prstGeom prst="wedgeRoundRectCallout">
                <a:avLst>
                  <a:gd name="adj1" fmla="val 55589"/>
                  <a:gd name="adj2" fmla="val -19192"/>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6" name="テキスト ボックス 35">
                <a:extLst>
                  <a:ext uri="{FF2B5EF4-FFF2-40B4-BE49-F238E27FC236}">
                    <a16:creationId xmlns:a16="http://schemas.microsoft.com/office/drawing/2014/main" id="{55E1ACB9-B1EB-494F-8835-3A2A8E4C5833}"/>
                  </a:ext>
                </a:extLst>
              </p:cNvPr>
              <p:cNvSpPr txBox="1"/>
              <p:nvPr/>
            </p:nvSpPr>
            <p:spPr>
              <a:xfrm>
                <a:off x="2198605" y="5043820"/>
                <a:ext cx="3367166" cy="1019379"/>
              </a:xfrm>
              <a:prstGeom prst="rect">
                <a:avLst/>
              </a:prstGeom>
              <a:noFill/>
            </p:spPr>
            <p:txBody>
              <a:bodyPr wrap="square">
                <a:spAutoFit/>
              </a:bodyPr>
              <a:lstStyle/>
              <a:p>
                <a:pPr>
                  <a:lnSpc>
                    <a:spcPct val="200000"/>
                  </a:lnSpc>
                </a:pPr>
                <a:r>
                  <a:rPr kumimoji="1" lang="ja-JP" altLang="en-US" sz="1600" b="1">
                    <a:solidFill>
                      <a:schemeClr val="accent4"/>
                    </a:solidFill>
                  </a:rPr>
                  <a:t>右上の画面</a:t>
                </a:r>
                <a:r>
                  <a:rPr kumimoji="1" lang="ja-JP" altLang="en-US" sz="1600"/>
                  <a:t>にタイムライン上の</a:t>
                </a:r>
                <a:endParaRPr kumimoji="1" lang="en-US" altLang="ja-JP" sz="1600" dirty="0"/>
              </a:p>
              <a:p>
                <a:pPr>
                  <a:lnSpc>
                    <a:spcPct val="200000"/>
                  </a:lnSpc>
                </a:pPr>
                <a:r>
                  <a:rPr kumimoji="1" lang="ja-JP" altLang="en-US" sz="1600"/>
                  <a:t>動画データが映ります。</a:t>
                </a:r>
                <a:endParaRPr kumimoji="1" lang="en-US" altLang="ja-JP" sz="1600" dirty="0"/>
              </a:p>
            </p:txBody>
          </p:sp>
        </p:grpSp>
        <p:sp>
          <p:nvSpPr>
            <p:cNvPr id="37" name="テキスト ボックス 36">
              <a:extLst>
                <a:ext uri="{FF2B5EF4-FFF2-40B4-BE49-F238E27FC236}">
                  <a16:creationId xmlns:a16="http://schemas.microsoft.com/office/drawing/2014/main" id="{9764899B-9268-1F4D-AD5F-8B91FA7A0D20}"/>
                </a:ext>
              </a:extLst>
            </p:cNvPr>
            <p:cNvSpPr txBox="1"/>
            <p:nvPr/>
          </p:nvSpPr>
          <p:spPr>
            <a:xfrm>
              <a:off x="1190756" y="1890684"/>
              <a:ext cx="698935" cy="230832"/>
            </a:xfrm>
            <a:prstGeom prst="rect">
              <a:avLst/>
            </a:prstGeom>
            <a:noFill/>
          </p:spPr>
          <p:txBody>
            <a:bodyPr wrap="square" rtlCol="0">
              <a:spAutoFit/>
            </a:bodyPr>
            <a:lstStyle/>
            <a:p>
              <a:pPr algn="ctr"/>
              <a:r>
                <a:rPr kumimoji="1" lang="ja-JP" altLang="en-US" sz="900">
                  <a:latin typeface="+mn-ea"/>
                </a:rPr>
                <a:t>どうが</a:t>
              </a:r>
              <a:endParaRPr kumimoji="1" lang="ja-JP" altLang="en-US" sz="900" dirty="0">
                <a:latin typeface="+mn-ea"/>
              </a:endParaRPr>
            </a:p>
          </p:txBody>
        </p:sp>
        <p:sp>
          <p:nvSpPr>
            <p:cNvPr id="38" name="テキスト ボックス 37">
              <a:extLst>
                <a:ext uri="{FF2B5EF4-FFF2-40B4-BE49-F238E27FC236}">
                  <a16:creationId xmlns:a16="http://schemas.microsoft.com/office/drawing/2014/main" id="{61D74E5E-AE15-3947-B692-976E002259EA}"/>
                </a:ext>
              </a:extLst>
            </p:cNvPr>
            <p:cNvSpPr txBox="1"/>
            <p:nvPr/>
          </p:nvSpPr>
          <p:spPr>
            <a:xfrm>
              <a:off x="1124747" y="1397663"/>
              <a:ext cx="803382" cy="230832"/>
            </a:xfrm>
            <a:prstGeom prst="rect">
              <a:avLst/>
            </a:prstGeom>
            <a:noFill/>
          </p:spPr>
          <p:txBody>
            <a:bodyPr wrap="square" rtlCol="0">
              <a:spAutoFit/>
            </a:bodyPr>
            <a:lstStyle/>
            <a:p>
              <a:pPr algn="ctr"/>
              <a:r>
                <a:rPr kumimoji="1" lang="ja-JP" altLang="en-US" sz="900">
                  <a:solidFill>
                    <a:schemeClr val="accent4"/>
                  </a:solidFill>
                  <a:latin typeface="+mn-ea"/>
                </a:rPr>
                <a:t>みぎうえ</a:t>
              </a:r>
              <a:endParaRPr kumimoji="1" lang="ja-JP" altLang="en-US" sz="900" dirty="0">
                <a:solidFill>
                  <a:schemeClr val="accent4"/>
                </a:solidFill>
                <a:latin typeface="+mn-ea"/>
              </a:endParaRPr>
            </a:p>
          </p:txBody>
        </p:sp>
        <p:sp>
          <p:nvSpPr>
            <p:cNvPr id="39" name="テキスト ボックス 38">
              <a:extLst>
                <a:ext uri="{FF2B5EF4-FFF2-40B4-BE49-F238E27FC236}">
                  <a16:creationId xmlns:a16="http://schemas.microsoft.com/office/drawing/2014/main" id="{91E667BF-548E-FE4F-822F-C29A9205233A}"/>
                </a:ext>
              </a:extLst>
            </p:cNvPr>
            <p:cNvSpPr txBox="1"/>
            <p:nvPr/>
          </p:nvSpPr>
          <p:spPr>
            <a:xfrm>
              <a:off x="1802431" y="1397663"/>
              <a:ext cx="698935" cy="230832"/>
            </a:xfrm>
            <a:prstGeom prst="rect">
              <a:avLst/>
            </a:prstGeom>
            <a:noFill/>
          </p:spPr>
          <p:txBody>
            <a:bodyPr wrap="square" rtlCol="0">
              <a:spAutoFit/>
            </a:bodyPr>
            <a:lstStyle/>
            <a:p>
              <a:pPr algn="ctr"/>
              <a:r>
                <a:rPr kumimoji="1" lang="ja-JP" altLang="en-US" sz="900">
                  <a:solidFill>
                    <a:schemeClr val="accent4"/>
                  </a:solidFill>
                  <a:latin typeface="+mn-ea"/>
                </a:rPr>
                <a:t>がめん</a:t>
              </a:r>
              <a:endParaRPr kumimoji="1" lang="ja-JP" altLang="en-US" sz="900" dirty="0">
                <a:solidFill>
                  <a:schemeClr val="accent4"/>
                </a:solidFill>
                <a:latin typeface="+mn-ea"/>
              </a:endParaRPr>
            </a:p>
          </p:txBody>
        </p:sp>
        <p:sp>
          <p:nvSpPr>
            <p:cNvPr id="40" name="テキスト ボックス 39">
              <a:extLst>
                <a:ext uri="{FF2B5EF4-FFF2-40B4-BE49-F238E27FC236}">
                  <a16:creationId xmlns:a16="http://schemas.microsoft.com/office/drawing/2014/main" id="{DD8FF7F6-168B-A940-9C4D-C26F976F1952}"/>
                </a:ext>
              </a:extLst>
            </p:cNvPr>
            <p:cNvSpPr txBox="1"/>
            <p:nvPr/>
          </p:nvSpPr>
          <p:spPr>
            <a:xfrm>
              <a:off x="3518846" y="1397663"/>
              <a:ext cx="698935" cy="230832"/>
            </a:xfrm>
            <a:prstGeom prst="rect">
              <a:avLst/>
            </a:prstGeom>
            <a:noFill/>
          </p:spPr>
          <p:txBody>
            <a:bodyPr wrap="square" rtlCol="0">
              <a:spAutoFit/>
            </a:bodyPr>
            <a:lstStyle/>
            <a:p>
              <a:pPr algn="ctr"/>
              <a:r>
                <a:rPr kumimoji="1" lang="ja-JP" altLang="en-US" sz="900">
                  <a:latin typeface="+mn-ea"/>
                </a:rPr>
                <a:t>じょう</a:t>
              </a:r>
              <a:endParaRPr kumimoji="1" lang="ja-JP" altLang="en-US" sz="900" dirty="0">
                <a:latin typeface="+mn-ea"/>
              </a:endParaRPr>
            </a:p>
          </p:txBody>
        </p:sp>
        <p:sp>
          <p:nvSpPr>
            <p:cNvPr id="41" name="テキスト ボックス 40">
              <a:extLst>
                <a:ext uri="{FF2B5EF4-FFF2-40B4-BE49-F238E27FC236}">
                  <a16:creationId xmlns:a16="http://schemas.microsoft.com/office/drawing/2014/main" id="{5B102E82-7C76-6D40-955D-C5F12B8E21F8}"/>
                </a:ext>
              </a:extLst>
            </p:cNvPr>
            <p:cNvSpPr txBox="1"/>
            <p:nvPr/>
          </p:nvSpPr>
          <p:spPr>
            <a:xfrm>
              <a:off x="2291556" y="1890684"/>
              <a:ext cx="698935" cy="230832"/>
            </a:xfrm>
            <a:prstGeom prst="rect">
              <a:avLst/>
            </a:prstGeom>
            <a:noFill/>
          </p:spPr>
          <p:txBody>
            <a:bodyPr wrap="square" rtlCol="0">
              <a:spAutoFit/>
            </a:bodyPr>
            <a:lstStyle/>
            <a:p>
              <a:pPr algn="ctr"/>
              <a:r>
                <a:rPr kumimoji="1" lang="ja-JP" altLang="en-US" sz="900">
                  <a:latin typeface="+mn-ea"/>
                </a:rPr>
                <a:t>うつ</a:t>
              </a:r>
              <a:endParaRPr kumimoji="1" lang="ja-JP" altLang="en-US" sz="900" dirty="0">
                <a:latin typeface="+mn-ea"/>
              </a:endParaRPr>
            </a:p>
          </p:txBody>
        </p:sp>
      </p:grpSp>
      <p:sp>
        <p:nvSpPr>
          <p:cNvPr id="23" name="右矢印 22">
            <a:extLst>
              <a:ext uri="{FF2B5EF4-FFF2-40B4-BE49-F238E27FC236}">
                <a16:creationId xmlns:a16="http://schemas.microsoft.com/office/drawing/2014/main" id="{0B57E72A-1507-774F-9351-61C7220EB543}"/>
              </a:ext>
            </a:extLst>
          </p:cNvPr>
          <p:cNvSpPr/>
          <p:nvPr/>
        </p:nvSpPr>
        <p:spPr>
          <a:xfrm>
            <a:off x="4092787" y="3565698"/>
            <a:ext cx="871859" cy="87464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四角形: 角を丸くする 8">
            <a:extLst>
              <a:ext uri="{FF2B5EF4-FFF2-40B4-BE49-F238E27FC236}">
                <a16:creationId xmlns:a16="http://schemas.microsoft.com/office/drawing/2014/main" id="{3BDC6C27-2FF2-D443-8C08-63E5F013F237}"/>
              </a:ext>
            </a:extLst>
          </p:cNvPr>
          <p:cNvSpPr/>
          <p:nvPr/>
        </p:nvSpPr>
        <p:spPr>
          <a:xfrm>
            <a:off x="5679919" y="4440341"/>
            <a:ext cx="681124" cy="112026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42" name="直線矢印コネクタ 41">
            <a:extLst>
              <a:ext uri="{FF2B5EF4-FFF2-40B4-BE49-F238E27FC236}">
                <a16:creationId xmlns:a16="http://schemas.microsoft.com/office/drawing/2014/main" id="{D5308508-BBA2-8747-B330-118902DC701F}"/>
              </a:ext>
            </a:extLst>
          </p:cNvPr>
          <p:cNvCxnSpPr>
            <a:cxnSpLocks/>
          </p:cNvCxnSpPr>
          <p:nvPr/>
        </p:nvCxnSpPr>
        <p:spPr>
          <a:xfrm flipV="1">
            <a:off x="4593623" y="2991678"/>
            <a:ext cx="2376477" cy="275646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タイトル 4">
            <a:extLst>
              <a:ext uri="{FF2B5EF4-FFF2-40B4-BE49-F238E27FC236}">
                <a16:creationId xmlns:a16="http://schemas.microsoft.com/office/drawing/2014/main" id="{DA534948-AA2B-FD45-9511-F83B998954F5}"/>
              </a:ext>
            </a:extLst>
          </p:cNvPr>
          <p:cNvSpPr>
            <a:spLocks noGrp="1"/>
          </p:cNvSpPr>
          <p:nvPr>
            <p:ph type="title"/>
          </p:nvPr>
        </p:nvSpPr>
        <p:spPr>
          <a:xfrm>
            <a:off x="183782" y="356929"/>
            <a:ext cx="8380640" cy="466281"/>
          </a:xfrm>
        </p:spPr>
        <p:txBody>
          <a:bodyPr/>
          <a:lstStyle/>
          <a:p>
            <a:r>
              <a:rPr lang="ja-JP" altLang="en-US"/>
              <a:t>カットの方法</a:t>
            </a:r>
            <a:endParaRPr lang="ja-JP" altLang="en-US" dirty="0"/>
          </a:p>
        </p:txBody>
      </p:sp>
      <p:sp>
        <p:nvSpPr>
          <p:cNvPr id="49" name="テキスト ボックス 48">
            <a:extLst>
              <a:ext uri="{FF2B5EF4-FFF2-40B4-BE49-F238E27FC236}">
                <a16:creationId xmlns:a16="http://schemas.microsoft.com/office/drawing/2014/main" id="{5EE204A2-C266-6849-8804-16F4982FDC38}"/>
              </a:ext>
            </a:extLst>
          </p:cNvPr>
          <p:cNvSpPr txBox="1"/>
          <p:nvPr/>
        </p:nvSpPr>
        <p:spPr>
          <a:xfrm>
            <a:off x="1244730" y="194075"/>
            <a:ext cx="87131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87808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3C60D540-0AC9-AA41-BA60-45B25102D013}"/>
              </a:ext>
            </a:extLst>
          </p:cNvPr>
          <p:cNvPicPr>
            <a:picLocks noChangeAspect="1"/>
          </p:cNvPicPr>
          <p:nvPr/>
        </p:nvPicPr>
        <p:blipFill>
          <a:blip r:embed="rId2"/>
          <a:stretch>
            <a:fillRect/>
          </a:stretch>
        </p:blipFill>
        <p:spPr>
          <a:xfrm>
            <a:off x="2011112" y="2995615"/>
            <a:ext cx="6715923" cy="3337963"/>
          </a:xfrm>
          <a:prstGeom prst="rect">
            <a:avLst/>
          </a:prstGeom>
        </p:spPr>
      </p:pic>
      <p:sp>
        <p:nvSpPr>
          <p:cNvPr id="8" name="四角形: 角を丸くする 8">
            <a:extLst>
              <a:ext uri="{FF2B5EF4-FFF2-40B4-BE49-F238E27FC236}">
                <a16:creationId xmlns:a16="http://schemas.microsoft.com/office/drawing/2014/main" id="{C60F986F-854B-C346-802C-BD67D1B4F8D7}"/>
              </a:ext>
            </a:extLst>
          </p:cNvPr>
          <p:cNvSpPr/>
          <p:nvPr/>
        </p:nvSpPr>
        <p:spPr>
          <a:xfrm>
            <a:off x="5183248" y="4336763"/>
            <a:ext cx="546777" cy="67133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9" name="四角形: 角を丸くする 8">
            <a:extLst>
              <a:ext uri="{FF2B5EF4-FFF2-40B4-BE49-F238E27FC236}">
                <a16:creationId xmlns:a16="http://schemas.microsoft.com/office/drawing/2014/main" id="{2FEFA9EF-CC5A-5C4B-9B78-6348A9D7507D}"/>
              </a:ext>
            </a:extLst>
          </p:cNvPr>
          <p:cNvSpPr/>
          <p:nvPr/>
        </p:nvSpPr>
        <p:spPr>
          <a:xfrm>
            <a:off x="5730025" y="4336763"/>
            <a:ext cx="546777" cy="67133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nvGrpSpPr>
          <p:cNvPr id="2" name="グループ化 1">
            <a:extLst>
              <a:ext uri="{FF2B5EF4-FFF2-40B4-BE49-F238E27FC236}">
                <a16:creationId xmlns:a16="http://schemas.microsoft.com/office/drawing/2014/main" id="{BF94D0BC-8850-874A-9758-0B9406C9F600}"/>
              </a:ext>
            </a:extLst>
          </p:cNvPr>
          <p:cNvGrpSpPr/>
          <p:nvPr/>
        </p:nvGrpSpPr>
        <p:grpSpPr>
          <a:xfrm>
            <a:off x="748749" y="906845"/>
            <a:ext cx="7962619" cy="1862048"/>
            <a:chOff x="264857" y="806713"/>
            <a:chExt cx="7962619" cy="1862048"/>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348396" y="806713"/>
              <a:ext cx="7879080" cy="1862048"/>
            </a:xfrm>
            <a:prstGeom prst="rect">
              <a:avLst/>
            </a:prstGeom>
            <a:noFill/>
          </p:spPr>
          <p:txBody>
            <a:bodyPr wrap="none" rtlCol="0">
              <a:spAutoFit/>
            </a:bodyPr>
            <a:lstStyle/>
            <a:p>
              <a:pPr>
                <a:lnSpc>
                  <a:spcPct val="200000"/>
                </a:lnSpc>
              </a:pPr>
              <a:r>
                <a:rPr kumimoji="1" lang="ja-JP" altLang="en-US" sz="2000"/>
                <a:t>カーソルを動画データ上で止めて、</a:t>
              </a:r>
              <a:endParaRPr kumimoji="1" lang="en-US" altLang="ja-JP" sz="2000" dirty="0"/>
            </a:p>
            <a:p>
              <a:pPr>
                <a:lnSpc>
                  <a:spcPct val="200000"/>
                </a:lnSpc>
              </a:pPr>
              <a:r>
                <a:rPr kumimoji="1" lang="ja-JP" altLang="en-US" sz="2000" b="1">
                  <a:solidFill>
                    <a:schemeClr val="accent4"/>
                  </a:solidFill>
                </a:rPr>
                <a:t>ハサミマークをクリックすると動画をカットすることができます。</a:t>
              </a:r>
              <a:endParaRPr kumimoji="1" lang="en-US" altLang="ja-JP" sz="2000" b="1" dirty="0">
                <a:solidFill>
                  <a:schemeClr val="accent4"/>
                </a:solidFill>
              </a:endParaRPr>
            </a:p>
            <a:p>
              <a:pPr>
                <a:lnSpc>
                  <a:spcPct val="200000"/>
                </a:lnSpc>
              </a:pPr>
              <a:r>
                <a:rPr kumimoji="1" lang="ja-JP" altLang="en-US" sz="2000"/>
                <a:t>動画が</a:t>
              </a:r>
              <a:r>
                <a:rPr kumimoji="1" lang="en-US" altLang="ja-JP" sz="2000" dirty="0"/>
                <a:t>2</a:t>
              </a:r>
              <a:r>
                <a:rPr kumimoji="1" lang="ja-JP" altLang="en-US" sz="2000"/>
                <a:t>つに分かれたらカットできている証拠です。</a:t>
              </a:r>
              <a:endParaRPr kumimoji="1" lang="en-US" altLang="ja-JP" sz="2000" dirty="0"/>
            </a:p>
          </p:txBody>
        </p:sp>
        <p:sp>
          <p:nvSpPr>
            <p:cNvPr id="7" name="テキスト ボックス 6">
              <a:extLst>
                <a:ext uri="{FF2B5EF4-FFF2-40B4-BE49-F238E27FC236}">
                  <a16:creationId xmlns:a16="http://schemas.microsoft.com/office/drawing/2014/main" id="{3E285628-DD0B-D946-A562-B4664FC5A9BC}"/>
                </a:ext>
              </a:extLst>
            </p:cNvPr>
            <p:cNvSpPr txBox="1"/>
            <p:nvPr/>
          </p:nvSpPr>
          <p:spPr>
            <a:xfrm>
              <a:off x="1563570" y="897201"/>
              <a:ext cx="792004" cy="253916"/>
            </a:xfrm>
            <a:prstGeom prst="rect">
              <a:avLst/>
            </a:prstGeom>
            <a:noFill/>
          </p:spPr>
          <p:txBody>
            <a:bodyPr wrap="square" rtlCol="0">
              <a:spAutoFit/>
            </a:bodyPr>
            <a:lstStyle/>
            <a:p>
              <a:pPr algn="ctr"/>
              <a:r>
                <a:rPr kumimoji="1" lang="ja-JP" altLang="en-US" sz="1050">
                  <a:latin typeface="+mn-ea"/>
                </a:rPr>
                <a:t>どうが</a:t>
              </a:r>
              <a:endParaRPr kumimoji="1" lang="ja-JP" altLang="en-US" sz="1050" dirty="0">
                <a:latin typeface="+mn-ea"/>
              </a:endParaRPr>
            </a:p>
          </p:txBody>
        </p:sp>
        <p:sp>
          <p:nvSpPr>
            <p:cNvPr id="12" name="テキスト ボックス 11">
              <a:extLst>
                <a:ext uri="{FF2B5EF4-FFF2-40B4-BE49-F238E27FC236}">
                  <a16:creationId xmlns:a16="http://schemas.microsoft.com/office/drawing/2014/main" id="{906552BD-B6BD-104E-AD61-245D70AB805B}"/>
                </a:ext>
              </a:extLst>
            </p:cNvPr>
            <p:cNvSpPr txBox="1"/>
            <p:nvPr/>
          </p:nvSpPr>
          <p:spPr>
            <a:xfrm>
              <a:off x="3358967" y="897201"/>
              <a:ext cx="460699" cy="253916"/>
            </a:xfrm>
            <a:prstGeom prst="rect">
              <a:avLst/>
            </a:prstGeom>
            <a:noFill/>
          </p:spPr>
          <p:txBody>
            <a:bodyPr wrap="square" rtlCol="0">
              <a:spAutoFit/>
            </a:bodyPr>
            <a:lstStyle/>
            <a:p>
              <a:pPr algn="ctr"/>
              <a:r>
                <a:rPr kumimoji="1" lang="ja-JP" altLang="en-US" sz="1050">
                  <a:latin typeface="+mn-ea"/>
                </a:rPr>
                <a:t>と</a:t>
              </a:r>
              <a:endParaRPr kumimoji="1" lang="ja-JP" altLang="en-US" sz="1050" dirty="0">
                <a:latin typeface="+mn-ea"/>
              </a:endParaRPr>
            </a:p>
          </p:txBody>
        </p:sp>
        <p:sp>
          <p:nvSpPr>
            <p:cNvPr id="13" name="テキスト ボックス 12">
              <a:extLst>
                <a:ext uri="{FF2B5EF4-FFF2-40B4-BE49-F238E27FC236}">
                  <a16:creationId xmlns:a16="http://schemas.microsoft.com/office/drawing/2014/main" id="{1ACE9D66-936C-6C4D-98BD-6D54476487D5}"/>
                </a:ext>
              </a:extLst>
            </p:cNvPr>
            <p:cNvSpPr txBox="1"/>
            <p:nvPr/>
          </p:nvSpPr>
          <p:spPr>
            <a:xfrm>
              <a:off x="3690850" y="1483821"/>
              <a:ext cx="1126809" cy="253916"/>
            </a:xfrm>
            <a:prstGeom prst="rect">
              <a:avLst/>
            </a:prstGeom>
            <a:noFill/>
          </p:spPr>
          <p:txBody>
            <a:bodyPr wrap="square" rtlCol="0">
              <a:spAutoFit/>
            </a:bodyPr>
            <a:lstStyle/>
            <a:p>
              <a:pPr algn="ctr"/>
              <a:r>
                <a:rPr kumimoji="1" lang="ja-JP" altLang="en-US" sz="1050">
                  <a:solidFill>
                    <a:schemeClr val="accent4"/>
                  </a:solidFill>
                  <a:latin typeface="+mn-ea"/>
                </a:rPr>
                <a:t>どうが</a:t>
              </a:r>
              <a:endParaRPr kumimoji="1" lang="ja-JP" altLang="en-US" sz="1050" dirty="0">
                <a:solidFill>
                  <a:schemeClr val="accent4"/>
                </a:solidFill>
                <a:latin typeface="+mn-ea"/>
              </a:endParaRPr>
            </a:p>
          </p:txBody>
        </p:sp>
        <p:sp>
          <p:nvSpPr>
            <p:cNvPr id="14" name="テキスト ボックス 13">
              <a:extLst>
                <a:ext uri="{FF2B5EF4-FFF2-40B4-BE49-F238E27FC236}">
                  <a16:creationId xmlns:a16="http://schemas.microsoft.com/office/drawing/2014/main" id="{39EA9A9F-BFFE-F84D-BD47-303E5A23DB59}"/>
                </a:ext>
              </a:extLst>
            </p:cNvPr>
            <p:cNvSpPr txBox="1"/>
            <p:nvPr/>
          </p:nvSpPr>
          <p:spPr>
            <a:xfrm>
              <a:off x="264857" y="2076291"/>
              <a:ext cx="947717" cy="253916"/>
            </a:xfrm>
            <a:prstGeom prst="rect">
              <a:avLst/>
            </a:prstGeom>
            <a:noFill/>
          </p:spPr>
          <p:txBody>
            <a:bodyPr wrap="square" rtlCol="0">
              <a:spAutoFit/>
            </a:bodyPr>
            <a:lstStyle/>
            <a:p>
              <a:pPr algn="ctr"/>
              <a:r>
                <a:rPr kumimoji="1" lang="ja-JP" altLang="en-US" sz="1050">
                  <a:latin typeface="+mn-ea"/>
                </a:rPr>
                <a:t>どうが</a:t>
              </a:r>
              <a:endParaRPr kumimoji="1" lang="ja-JP" altLang="en-US" sz="1050" dirty="0">
                <a:latin typeface="+mn-ea"/>
              </a:endParaRPr>
            </a:p>
          </p:txBody>
        </p:sp>
        <p:sp>
          <p:nvSpPr>
            <p:cNvPr id="15" name="テキスト ボックス 14">
              <a:extLst>
                <a:ext uri="{FF2B5EF4-FFF2-40B4-BE49-F238E27FC236}">
                  <a16:creationId xmlns:a16="http://schemas.microsoft.com/office/drawing/2014/main" id="{C0B63680-6138-8E4A-A17C-70F6E66CA917}"/>
                </a:ext>
              </a:extLst>
            </p:cNvPr>
            <p:cNvSpPr txBox="1"/>
            <p:nvPr/>
          </p:nvSpPr>
          <p:spPr>
            <a:xfrm>
              <a:off x="1642896" y="2076291"/>
              <a:ext cx="633352" cy="253916"/>
            </a:xfrm>
            <a:prstGeom prst="rect">
              <a:avLst/>
            </a:prstGeom>
            <a:noFill/>
          </p:spPr>
          <p:txBody>
            <a:bodyPr wrap="square" rtlCol="0">
              <a:spAutoFit/>
            </a:bodyPr>
            <a:lstStyle/>
            <a:p>
              <a:pPr algn="ctr"/>
              <a:r>
                <a:rPr kumimoji="1" lang="ja-JP" altLang="en-US" sz="1050">
                  <a:latin typeface="+mn-ea"/>
                </a:rPr>
                <a:t>わ</a:t>
              </a:r>
              <a:endParaRPr kumimoji="1" lang="ja-JP" altLang="en-US" sz="1050" dirty="0">
                <a:latin typeface="+mn-ea"/>
              </a:endParaRPr>
            </a:p>
          </p:txBody>
        </p:sp>
        <p:sp>
          <p:nvSpPr>
            <p:cNvPr id="16" name="テキスト ボックス 15">
              <a:extLst>
                <a:ext uri="{FF2B5EF4-FFF2-40B4-BE49-F238E27FC236}">
                  <a16:creationId xmlns:a16="http://schemas.microsoft.com/office/drawing/2014/main" id="{333450B3-4F07-6A45-A73E-71DACDE38304}"/>
                </a:ext>
              </a:extLst>
            </p:cNvPr>
            <p:cNvSpPr txBox="1"/>
            <p:nvPr/>
          </p:nvSpPr>
          <p:spPr>
            <a:xfrm>
              <a:off x="4858391" y="2076291"/>
              <a:ext cx="1126809" cy="253916"/>
            </a:xfrm>
            <a:prstGeom prst="rect">
              <a:avLst/>
            </a:prstGeom>
            <a:noFill/>
          </p:spPr>
          <p:txBody>
            <a:bodyPr wrap="square" rtlCol="0">
              <a:spAutoFit/>
            </a:bodyPr>
            <a:lstStyle/>
            <a:p>
              <a:pPr algn="ctr"/>
              <a:r>
                <a:rPr kumimoji="1" lang="ja-JP" altLang="en-US" sz="1050">
                  <a:latin typeface="+mn-ea"/>
                </a:rPr>
                <a:t>しょうこ</a:t>
              </a:r>
              <a:endParaRPr kumimoji="1" lang="ja-JP" altLang="en-US" sz="1050" dirty="0">
                <a:latin typeface="+mn-ea"/>
              </a:endParaRPr>
            </a:p>
          </p:txBody>
        </p:sp>
        <p:sp>
          <p:nvSpPr>
            <p:cNvPr id="17" name="テキスト ボックス 16">
              <a:extLst>
                <a:ext uri="{FF2B5EF4-FFF2-40B4-BE49-F238E27FC236}">
                  <a16:creationId xmlns:a16="http://schemas.microsoft.com/office/drawing/2014/main" id="{3F6692A4-035F-B74E-A55A-9DFFEB96B975}"/>
                </a:ext>
              </a:extLst>
            </p:cNvPr>
            <p:cNvSpPr txBox="1"/>
            <p:nvPr/>
          </p:nvSpPr>
          <p:spPr>
            <a:xfrm>
              <a:off x="2691618" y="897201"/>
              <a:ext cx="792005" cy="253916"/>
            </a:xfrm>
            <a:prstGeom prst="rect">
              <a:avLst/>
            </a:prstGeom>
            <a:noFill/>
          </p:spPr>
          <p:txBody>
            <a:bodyPr wrap="square" rtlCol="0">
              <a:spAutoFit/>
            </a:bodyPr>
            <a:lstStyle/>
            <a:p>
              <a:pPr algn="ctr"/>
              <a:r>
                <a:rPr kumimoji="1" lang="ja-JP" altLang="en-US" sz="1050">
                  <a:latin typeface="+mn-ea"/>
                </a:rPr>
                <a:t>じょう</a:t>
              </a:r>
              <a:endParaRPr kumimoji="1" lang="ja-JP" altLang="en-US" sz="1050" dirty="0">
                <a:latin typeface="+mn-ea"/>
              </a:endParaRPr>
            </a:p>
          </p:txBody>
        </p:sp>
      </p:grpSp>
      <p:sp>
        <p:nvSpPr>
          <p:cNvPr id="18" name="吹き出し: 角を丸めた四角形 43">
            <a:extLst>
              <a:ext uri="{FF2B5EF4-FFF2-40B4-BE49-F238E27FC236}">
                <a16:creationId xmlns:a16="http://schemas.microsoft.com/office/drawing/2014/main" id="{D79C6D31-B19D-8B4C-ACF7-F020B689FBC5}"/>
              </a:ext>
            </a:extLst>
          </p:cNvPr>
          <p:cNvSpPr/>
          <p:nvPr/>
        </p:nvSpPr>
        <p:spPr>
          <a:xfrm>
            <a:off x="748749" y="3078492"/>
            <a:ext cx="2481468" cy="534753"/>
          </a:xfrm>
          <a:prstGeom prst="wedgeRoundRectCallout">
            <a:avLst>
              <a:gd name="adj1" fmla="val -36919"/>
              <a:gd name="adj2" fmla="val 75392"/>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20" name="図 19">
            <a:extLst>
              <a:ext uri="{FF2B5EF4-FFF2-40B4-BE49-F238E27FC236}">
                <a16:creationId xmlns:a16="http://schemas.microsoft.com/office/drawing/2014/main" id="{78347D34-1DD6-5947-A8C0-388AE373EC7B}"/>
              </a:ext>
            </a:extLst>
          </p:cNvPr>
          <p:cNvPicPr>
            <a:picLocks noChangeAspect="1"/>
          </p:cNvPicPr>
          <p:nvPr/>
        </p:nvPicPr>
        <p:blipFill>
          <a:blip r:embed="rId3"/>
          <a:stretch>
            <a:fillRect/>
          </a:stretch>
        </p:blipFill>
        <p:spPr>
          <a:xfrm flipH="1">
            <a:off x="79615" y="3472470"/>
            <a:ext cx="1083855" cy="1709840"/>
          </a:xfrm>
          <a:prstGeom prst="rect">
            <a:avLst/>
          </a:prstGeom>
        </p:spPr>
      </p:pic>
      <p:sp>
        <p:nvSpPr>
          <p:cNvPr id="21" name="テキスト ボックス 20">
            <a:extLst>
              <a:ext uri="{FF2B5EF4-FFF2-40B4-BE49-F238E27FC236}">
                <a16:creationId xmlns:a16="http://schemas.microsoft.com/office/drawing/2014/main" id="{4509FD6C-4E1E-D24D-9CC6-61B8FBF96FD7}"/>
              </a:ext>
            </a:extLst>
          </p:cNvPr>
          <p:cNvSpPr txBox="1"/>
          <p:nvPr/>
        </p:nvSpPr>
        <p:spPr>
          <a:xfrm>
            <a:off x="748749" y="3230079"/>
            <a:ext cx="3685828" cy="338554"/>
          </a:xfrm>
          <a:prstGeom prst="rect">
            <a:avLst/>
          </a:prstGeom>
          <a:noFill/>
        </p:spPr>
        <p:txBody>
          <a:bodyPr wrap="square" rtlCol="0">
            <a:spAutoFit/>
          </a:bodyPr>
          <a:lstStyle/>
          <a:p>
            <a:r>
              <a:rPr kumimoji="1" lang="ja-JP" altLang="en-US" sz="1600"/>
              <a:t>動画が</a:t>
            </a:r>
            <a:r>
              <a:rPr kumimoji="1" lang="en-US" altLang="ja-JP" sz="1600" dirty="0"/>
              <a:t>2</a:t>
            </a:r>
            <a:r>
              <a:rPr kumimoji="1" lang="ja-JP" altLang="en-US" sz="1600">
                <a:latin typeface="メイリオ" panose="020B0604030504040204" pitchFamily="50" charset="-128"/>
                <a:ea typeface="メイリオ" panose="020B0604030504040204" pitchFamily="50" charset="-128"/>
              </a:rPr>
              <a:t>つにわかれたね！</a:t>
            </a:r>
            <a:endParaRPr kumimoji="1" lang="en-US" altLang="ja-JP" sz="1600" dirty="0"/>
          </a:p>
        </p:txBody>
      </p:sp>
      <p:sp>
        <p:nvSpPr>
          <p:cNvPr id="23" name="テキスト ボックス 22">
            <a:extLst>
              <a:ext uri="{FF2B5EF4-FFF2-40B4-BE49-F238E27FC236}">
                <a16:creationId xmlns:a16="http://schemas.microsoft.com/office/drawing/2014/main" id="{F008CC31-97DB-5E4A-BF5D-A36C46DAD26D}"/>
              </a:ext>
            </a:extLst>
          </p:cNvPr>
          <p:cNvSpPr txBox="1"/>
          <p:nvPr/>
        </p:nvSpPr>
        <p:spPr>
          <a:xfrm>
            <a:off x="631670" y="3091952"/>
            <a:ext cx="792004" cy="253916"/>
          </a:xfrm>
          <a:prstGeom prst="rect">
            <a:avLst/>
          </a:prstGeom>
          <a:noFill/>
        </p:spPr>
        <p:txBody>
          <a:bodyPr wrap="square" rtlCol="0">
            <a:spAutoFit/>
          </a:bodyPr>
          <a:lstStyle/>
          <a:p>
            <a:pPr algn="ctr"/>
            <a:r>
              <a:rPr kumimoji="1" lang="ja-JP" altLang="en-US" sz="1050">
                <a:latin typeface="+mn-ea"/>
              </a:rPr>
              <a:t>どうが</a:t>
            </a:r>
            <a:endParaRPr kumimoji="1" lang="ja-JP" altLang="en-US" sz="1050" dirty="0">
              <a:latin typeface="+mn-ea"/>
            </a:endParaRPr>
          </a:p>
        </p:txBody>
      </p:sp>
      <p:sp>
        <p:nvSpPr>
          <p:cNvPr id="24" name="テキスト ボックス 23">
            <a:extLst>
              <a:ext uri="{FF2B5EF4-FFF2-40B4-BE49-F238E27FC236}">
                <a16:creationId xmlns:a16="http://schemas.microsoft.com/office/drawing/2014/main" id="{2C4F3942-4C67-D245-8F86-4928DBD1018B}"/>
              </a:ext>
            </a:extLst>
          </p:cNvPr>
          <p:cNvSpPr txBox="1"/>
          <p:nvPr/>
        </p:nvSpPr>
        <p:spPr>
          <a:xfrm>
            <a:off x="5730025" y="3834782"/>
            <a:ext cx="3685828" cy="338554"/>
          </a:xfrm>
          <a:prstGeom prst="rect">
            <a:avLst/>
          </a:prstGeom>
          <a:noFill/>
        </p:spPr>
        <p:txBody>
          <a:bodyPr wrap="square" rtlCol="0">
            <a:spAutoFit/>
          </a:bodyPr>
          <a:lstStyle/>
          <a:p>
            <a:r>
              <a:rPr kumimoji="1" lang="en-US" altLang="ja-JP" sz="1600" b="1" dirty="0">
                <a:solidFill>
                  <a:srgbClr val="FF0000"/>
                </a:solidFill>
              </a:rPr>
              <a:t>2</a:t>
            </a:r>
            <a:r>
              <a:rPr kumimoji="1" lang="ja-JP" altLang="en-US" sz="1600" b="1">
                <a:solidFill>
                  <a:srgbClr val="FF0000"/>
                </a:solidFill>
                <a:latin typeface="メイリオ" panose="020B0604030504040204" pitchFamily="50" charset="-128"/>
                <a:ea typeface="メイリオ" panose="020B0604030504040204" pitchFamily="50" charset="-128"/>
              </a:rPr>
              <a:t>つにわかれた！</a:t>
            </a:r>
            <a:endParaRPr kumimoji="1" lang="en-US" altLang="ja-JP" sz="1600" b="1" dirty="0">
              <a:solidFill>
                <a:srgbClr val="FF0000"/>
              </a:solidFill>
            </a:endParaRPr>
          </a:p>
        </p:txBody>
      </p:sp>
      <p:cxnSp>
        <p:nvCxnSpPr>
          <p:cNvPr id="25" name="直線矢印コネクタ 24">
            <a:extLst>
              <a:ext uri="{FF2B5EF4-FFF2-40B4-BE49-F238E27FC236}">
                <a16:creationId xmlns:a16="http://schemas.microsoft.com/office/drawing/2014/main" id="{F68DF237-E882-5A43-A3EF-72F35F78E97C}"/>
              </a:ext>
            </a:extLst>
          </p:cNvPr>
          <p:cNvCxnSpPr>
            <a:cxnSpLocks/>
          </p:cNvCxnSpPr>
          <p:nvPr/>
        </p:nvCxnSpPr>
        <p:spPr>
          <a:xfrm flipH="1">
            <a:off x="5424070" y="4136935"/>
            <a:ext cx="254923" cy="27537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9633DB73-5319-824D-8B6B-54879CF0DF57}"/>
              </a:ext>
            </a:extLst>
          </p:cNvPr>
          <p:cNvCxnSpPr>
            <a:cxnSpLocks/>
          </p:cNvCxnSpPr>
          <p:nvPr/>
        </p:nvCxnSpPr>
        <p:spPr>
          <a:xfrm flipH="1">
            <a:off x="6045391" y="4163963"/>
            <a:ext cx="1" cy="32685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四角形: 角を丸くする 8">
            <a:extLst>
              <a:ext uri="{FF2B5EF4-FFF2-40B4-BE49-F238E27FC236}">
                <a16:creationId xmlns:a16="http://schemas.microsoft.com/office/drawing/2014/main" id="{07D78069-BCCB-804F-BBF1-D6BEA1ACA19C}"/>
              </a:ext>
            </a:extLst>
          </p:cNvPr>
          <p:cNvSpPr/>
          <p:nvPr/>
        </p:nvSpPr>
        <p:spPr>
          <a:xfrm>
            <a:off x="5424070" y="5803477"/>
            <a:ext cx="546777" cy="67133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nvGrpSpPr>
          <p:cNvPr id="27" name="グループ化 26">
            <a:extLst>
              <a:ext uri="{FF2B5EF4-FFF2-40B4-BE49-F238E27FC236}">
                <a16:creationId xmlns:a16="http://schemas.microsoft.com/office/drawing/2014/main" id="{4CE1538E-84E8-D547-B00E-F31A84430352}"/>
              </a:ext>
            </a:extLst>
          </p:cNvPr>
          <p:cNvGrpSpPr/>
          <p:nvPr/>
        </p:nvGrpSpPr>
        <p:grpSpPr>
          <a:xfrm>
            <a:off x="6163038" y="5273229"/>
            <a:ext cx="1310901" cy="795213"/>
            <a:chOff x="6270202" y="2729786"/>
            <a:chExt cx="1044998" cy="795213"/>
          </a:xfrm>
        </p:grpSpPr>
        <p:grpSp>
          <p:nvGrpSpPr>
            <p:cNvPr id="28" name="グループ化 27">
              <a:extLst>
                <a:ext uri="{FF2B5EF4-FFF2-40B4-BE49-F238E27FC236}">
                  <a16:creationId xmlns:a16="http://schemas.microsoft.com/office/drawing/2014/main" id="{7FA28B65-E966-D94E-8B96-579FDC211018}"/>
                </a:ext>
              </a:extLst>
            </p:cNvPr>
            <p:cNvGrpSpPr/>
            <p:nvPr/>
          </p:nvGrpSpPr>
          <p:grpSpPr>
            <a:xfrm>
              <a:off x="6270202" y="2729786"/>
              <a:ext cx="1044998" cy="564742"/>
              <a:chOff x="2991639" y="705694"/>
              <a:chExt cx="4034034" cy="564742"/>
            </a:xfrm>
          </p:grpSpPr>
          <p:sp>
            <p:nvSpPr>
              <p:cNvPr id="30" name="吹き出し: 角を丸めた四角形 19">
                <a:extLst>
                  <a:ext uri="{FF2B5EF4-FFF2-40B4-BE49-F238E27FC236}">
                    <a16:creationId xmlns:a16="http://schemas.microsoft.com/office/drawing/2014/main" id="{FA90852A-06E6-9A4C-8DF6-63FC349D2DEC}"/>
                  </a:ext>
                </a:extLst>
              </p:cNvPr>
              <p:cNvSpPr/>
              <p:nvPr/>
            </p:nvSpPr>
            <p:spPr>
              <a:xfrm>
                <a:off x="2991639" y="727905"/>
                <a:ext cx="3723350" cy="542531"/>
              </a:xfrm>
              <a:prstGeom prst="wedgeRoundRectCallout">
                <a:avLst>
                  <a:gd name="adj1" fmla="val -48261"/>
                  <a:gd name="adj2" fmla="val 75629"/>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1" name="テキスト ボックス 30">
                <a:extLst>
                  <a:ext uri="{FF2B5EF4-FFF2-40B4-BE49-F238E27FC236}">
                    <a16:creationId xmlns:a16="http://schemas.microsoft.com/office/drawing/2014/main" id="{B6C6C120-1A5B-6646-A7D4-1C5BB364CE94}"/>
                  </a:ext>
                </a:extLst>
              </p:cNvPr>
              <p:cNvSpPr txBox="1"/>
              <p:nvPr/>
            </p:nvSpPr>
            <p:spPr>
              <a:xfrm>
                <a:off x="3108993" y="705694"/>
                <a:ext cx="3916680"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ndParaRPr>
              </a:p>
            </p:txBody>
          </p:sp>
        </p:grpSp>
        <p:sp>
          <p:nvSpPr>
            <p:cNvPr id="29" name="テキスト ボックス 28">
              <a:extLst>
                <a:ext uri="{FF2B5EF4-FFF2-40B4-BE49-F238E27FC236}">
                  <a16:creationId xmlns:a16="http://schemas.microsoft.com/office/drawing/2014/main" id="{C3445208-3589-0943-8D02-6CB93856131B}"/>
                </a:ext>
              </a:extLst>
            </p:cNvPr>
            <p:cNvSpPr txBox="1"/>
            <p:nvPr/>
          </p:nvSpPr>
          <p:spPr>
            <a:xfrm>
              <a:off x="6294627" y="2878668"/>
              <a:ext cx="954059" cy="646331"/>
            </a:xfrm>
            <a:prstGeom prst="rect">
              <a:avLst/>
            </a:prstGeom>
            <a:noFill/>
          </p:spPr>
          <p:txBody>
            <a:bodyPr wrap="square">
              <a:spAutoFit/>
            </a:bodyPr>
            <a:lstStyle/>
            <a:p>
              <a:r>
                <a:rPr lang="ja-JP" altLang="en-US">
                  <a:latin typeface="Meiryo" panose="020B0604030504040204" pitchFamily="34" charset="-128"/>
                </a:rPr>
                <a:t>クリック</a:t>
              </a:r>
            </a:p>
          </p:txBody>
        </p:sp>
      </p:grpSp>
      <p:sp>
        <p:nvSpPr>
          <p:cNvPr id="36" name="タイトル 4">
            <a:extLst>
              <a:ext uri="{FF2B5EF4-FFF2-40B4-BE49-F238E27FC236}">
                <a16:creationId xmlns:a16="http://schemas.microsoft.com/office/drawing/2014/main" id="{76665B64-5098-5E4E-BDEC-78504219F961}"/>
              </a:ext>
            </a:extLst>
          </p:cNvPr>
          <p:cNvSpPr>
            <a:spLocks noGrp="1"/>
          </p:cNvSpPr>
          <p:nvPr>
            <p:ph type="title"/>
          </p:nvPr>
        </p:nvSpPr>
        <p:spPr>
          <a:xfrm>
            <a:off x="183782" y="356929"/>
            <a:ext cx="8380640" cy="466281"/>
          </a:xfrm>
        </p:spPr>
        <p:txBody>
          <a:bodyPr/>
          <a:lstStyle/>
          <a:p>
            <a:r>
              <a:rPr lang="ja-JP" altLang="en-US"/>
              <a:t>カットの方法</a:t>
            </a:r>
            <a:endParaRPr lang="ja-JP" altLang="en-US" dirty="0"/>
          </a:p>
        </p:txBody>
      </p:sp>
      <p:sp>
        <p:nvSpPr>
          <p:cNvPr id="37" name="テキスト ボックス 36">
            <a:extLst>
              <a:ext uri="{FF2B5EF4-FFF2-40B4-BE49-F238E27FC236}">
                <a16:creationId xmlns:a16="http://schemas.microsoft.com/office/drawing/2014/main" id="{7ED94905-E513-AE48-B55C-2BBE6E250059}"/>
              </a:ext>
            </a:extLst>
          </p:cNvPr>
          <p:cNvSpPr txBox="1"/>
          <p:nvPr/>
        </p:nvSpPr>
        <p:spPr>
          <a:xfrm>
            <a:off x="1244730" y="194075"/>
            <a:ext cx="87131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24735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82876BFF-58CE-4A4A-8ACC-572B49169AB3}"/>
              </a:ext>
            </a:extLst>
          </p:cNvPr>
          <p:cNvGrpSpPr/>
          <p:nvPr/>
        </p:nvGrpSpPr>
        <p:grpSpPr>
          <a:xfrm>
            <a:off x="1115269" y="2021191"/>
            <a:ext cx="6774844" cy="4059346"/>
            <a:chOff x="2852558" y="2750524"/>
            <a:chExt cx="6106527" cy="3658904"/>
          </a:xfrm>
        </p:grpSpPr>
        <p:pic>
          <p:nvPicPr>
            <p:cNvPr id="10" name="図 9">
              <a:extLst>
                <a:ext uri="{FF2B5EF4-FFF2-40B4-BE49-F238E27FC236}">
                  <a16:creationId xmlns:a16="http://schemas.microsoft.com/office/drawing/2014/main" id="{5154CAC4-5757-CF49-B446-3FDD7A748782}"/>
                </a:ext>
              </a:extLst>
            </p:cNvPr>
            <p:cNvPicPr>
              <a:picLocks noChangeAspect="1"/>
            </p:cNvPicPr>
            <p:nvPr/>
          </p:nvPicPr>
          <p:blipFill>
            <a:blip r:embed="rId2"/>
            <a:stretch>
              <a:fillRect/>
            </a:stretch>
          </p:blipFill>
          <p:spPr>
            <a:xfrm>
              <a:off x="2852558" y="2750524"/>
              <a:ext cx="6106527" cy="3658904"/>
            </a:xfrm>
            <a:prstGeom prst="rect">
              <a:avLst/>
            </a:prstGeom>
          </p:spPr>
        </p:pic>
        <p:sp>
          <p:nvSpPr>
            <p:cNvPr id="7" name="左矢印 6">
              <a:extLst>
                <a:ext uri="{FF2B5EF4-FFF2-40B4-BE49-F238E27FC236}">
                  <a16:creationId xmlns:a16="http://schemas.microsoft.com/office/drawing/2014/main" id="{6F22357F-E6D3-6745-B896-9B0A403396D2}"/>
                </a:ext>
              </a:extLst>
            </p:cNvPr>
            <p:cNvSpPr/>
            <p:nvPr/>
          </p:nvSpPr>
          <p:spPr>
            <a:xfrm>
              <a:off x="4400764" y="4430889"/>
              <a:ext cx="668193" cy="298174"/>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左矢印 7">
              <a:extLst>
                <a:ext uri="{FF2B5EF4-FFF2-40B4-BE49-F238E27FC236}">
                  <a16:creationId xmlns:a16="http://schemas.microsoft.com/office/drawing/2014/main" id="{AFE12371-D6EF-5943-9223-9C29DF7EE103}"/>
                </a:ext>
              </a:extLst>
            </p:cNvPr>
            <p:cNvSpPr/>
            <p:nvPr/>
          </p:nvSpPr>
          <p:spPr>
            <a:xfrm rot="10800000">
              <a:off x="7823439" y="4430889"/>
              <a:ext cx="668193" cy="298174"/>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pic>
        <p:nvPicPr>
          <p:cNvPr id="9" name="図 8">
            <a:extLst>
              <a:ext uri="{FF2B5EF4-FFF2-40B4-BE49-F238E27FC236}">
                <a16:creationId xmlns:a16="http://schemas.microsoft.com/office/drawing/2014/main" id="{078D0533-C6DA-3141-9EFD-9F659315B60F}"/>
              </a:ext>
            </a:extLst>
          </p:cNvPr>
          <p:cNvPicPr>
            <a:picLocks noChangeAspect="1"/>
          </p:cNvPicPr>
          <p:nvPr/>
        </p:nvPicPr>
        <p:blipFill>
          <a:blip r:embed="rId3"/>
          <a:stretch>
            <a:fillRect/>
          </a:stretch>
        </p:blipFill>
        <p:spPr>
          <a:xfrm flipH="1">
            <a:off x="7061220" y="4610194"/>
            <a:ext cx="1079461" cy="1847439"/>
          </a:xfrm>
          <a:prstGeom prst="rect">
            <a:avLst/>
          </a:prstGeom>
        </p:spPr>
      </p:pic>
      <p:grpSp>
        <p:nvGrpSpPr>
          <p:cNvPr id="4" name="グループ化 3">
            <a:extLst>
              <a:ext uri="{FF2B5EF4-FFF2-40B4-BE49-F238E27FC236}">
                <a16:creationId xmlns:a16="http://schemas.microsoft.com/office/drawing/2014/main" id="{3BD9CDF3-871B-9745-BFE7-75FC883A3645}"/>
              </a:ext>
            </a:extLst>
          </p:cNvPr>
          <p:cNvGrpSpPr/>
          <p:nvPr/>
        </p:nvGrpSpPr>
        <p:grpSpPr>
          <a:xfrm>
            <a:off x="3114044" y="5229360"/>
            <a:ext cx="3540008" cy="1028879"/>
            <a:chOff x="1539550" y="1594988"/>
            <a:chExt cx="3540008" cy="1028879"/>
          </a:xfrm>
        </p:grpSpPr>
        <p:grpSp>
          <p:nvGrpSpPr>
            <p:cNvPr id="12" name="グループ化 11">
              <a:extLst>
                <a:ext uri="{FF2B5EF4-FFF2-40B4-BE49-F238E27FC236}">
                  <a16:creationId xmlns:a16="http://schemas.microsoft.com/office/drawing/2014/main" id="{A4B39340-845E-014A-A815-13F520FFE107}"/>
                </a:ext>
              </a:extLst>
            </p:cNvPr>
            <p:cNvGrpSpPr/>
            <p:nvPr/>
          </p:nvGrpSpPr>
          <p:grpSpPr>
            <a:xfrm>
              <a:off x="1539550" y="1594988"/>
              <a:ext cx="3540008" cy="1028879"/>
              <a:chOff x="1577632" y="4904606"/>
              <a:chExt cx="8136753" cy="2356811"/>
            </a:xfrm>
          </p:grpSpPr>
          <p:sp>
            <p:nvSpPr>
              <p:cNvPr id="19" name="吹き出し: 角を丸めた四角形 60">
                <a:extLst>
                  <a:ext uri="{FF2B5EF4-FFF2-40B4-BE49-F238E27FC236}">
                    <a16:creationId xmlns:a16="http://schemas.microsoft.com/office/drawing/2014/main" id="{84B45748-B538-6749-A32D-06C0C7C3911F}"/>
                  </a:ext>
                </a:extLst>
              </p:cNvPr>
              <p:cNvSpPr/>
              <p:nvPr/>
            </p:nvSpPr>
            <p:spPr>
              <a:xfrm>
                <a:off x="1577632" y="4934879"/>
                <a:ext cx="8136753" cy="2326538"/>
              </a:xfrm>
              <a:prstGeom prst="wedgeRoundRectCallout">
                <a:avLst>
                  <a:gd name="adj1" fmla="val 56852"/>
                  <a:gd name="adj2" fmla="val -12020"/>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0" name="テキスト ボックス 19">
                <a:extLst>
                  <a:ext uri="{FF2B5EF4-FFF2-40B4-BE49-F238E27FC236}">
                    <a16:creationId xmlns:a16="http://schemas.microsoft.com/office/drawing/2014/main" id="{9DCEDE9D-AA1A-AC4E-B5D5-BF91F598C2DA}"/>
                  </a:ext>
                </a:extLst>
              </p:cNvPr>
              <p:cNvSpPr txBox="1"/>
              <p:nvPr/>
            </p:nvSpPr>
            <p:spPr>
              <a:xfrm>
                <a:off x="1773711" y="4904606"/>
                <a:ext cx="7744592" cy="2326538"/>
              </a:xfrm>
              <a:prstGeom prst="rect">
                <a:avLst/>
              </a:prstGeom>
              <a:noFill/>
            </p:spPr>
            <p:txBody>
              <a:bodyPr wrap="square" rtlCol="0">
                <a:spAutoFit/>
              </a:bodyPr>
              <a:lstStyle/>
              <a:p>
                <a:pPr>
                  <a:lnSpc>
                    <a:spcPct val="200000"/>
                  </a:lnSpc>
                </a:pPr>
                <a:r>
                  <a:rPr kumimoji="1" lang="ja-JP" altLang="en-US" sz="1600"/>
                  <a:t>これで、動画データのカットが</a:t>
                </a:r>
                <a:endParaRPr kumimoji="1" lang="en-US" altLang="ja-JP" sz="1600" dirty="0"/>
              </a:p>
              <a:p>
                <a:pPr>
                  <a:lnSpc>
                    <a:spcPct val="200000"/>
                  </a:lnSpc>
                </a:pPr>
                <a:r>
                  <a:rPr kumimoji="1" lang="ja-JP" altLang="en-US" sz="1600"/>
                  <a:t>完了したよ！</a:t>
                </a:r>
                <a:endParaRPr kumimoji="1" lang="en-US" altLang="ja-JP" sz="1600" dirty="0"/>
              </a:p>
            </p:txBody>
          </p:sp>
        </p:grpSp>
        <p:sp>
          <p:nvSpPr>
            <p:cNvPr id="22" name="テキスト ボックス 21">
              <a:extLst>
                <a:ext uri="{FF2B5EF4-FFF2-40B4-BE49-F238E27FC236}">
                  <a16:creationId xmlns:a16="http://schemas.microsoft.com/office/drawing/2014/main" id="{14B23FB9-4951-8E4A-A682-EC36327224F5}"/>
                </a:ext>
              </a:extLst>
            </p:cNvPr>
            <p:cNvSpPr txBox="1"/>
            <p:nvPr/>
          </p:nvSpPr>
          <p:spPr>
            <a:xfrm>
              <a:off x="2490439" y="1668710"/>
              <a:ext cx="530915" cy="230832"/>
            </a:xfrm>
            <a:prstGeom prst="rect">
              <a:avLst/>
            </a:prstGeom>
            <a:noFill/>
          </p:spPr>
          <p:txBody>
            <a:bodyPr wrap="none" rtlCol="0">
              <a:spAutoFit/>
            </a:bodyPr>
            <a:lstStyle/>
            <a:p>
              <a:r>
                <a:rPr kumimoji="1" lang="ja-JP" altLang="en-US" sz="900"/>
                <a:t>どうが</a:t>
              </a:r>
            </a:p>
          </p:txBody>
        </p:sp>
        <p:sp>
          <p:nvSpPr>
            <p:cNvPr id="23" name="テキスト ボックス 22">
              <a:extLst>
                <a:ext uri="{FF2B5EF4-FFF2-40B4-BE49-F238E27FC236}">
                  <a16:creationId xmlns:a16="http://schemas.microsoft.com/office/drawing/2014/main" id="{4954DD70-F4C2-CC40-8427-7FBEEFE1A2B1}"/>
                </a:ext>
              </a:extLst>
            </p:cNvPr>
            <p:cNvSpPr txBox="1"/>
            <p:nvPr/>
          </p:nvSpPr>
          <p:spPr>
            <a:xfrm>
              <a:off x="1630214" y="2111367"/>
              <a:ext cx="761747" cy="230832"/>
            </a:xfrm>
            <a:prstGeom prst="rect">
              <a:avLst/>
            </a:prstGeom>
            <a:noFill/>
          </p:spPr>
          <p:txBody>
            <a:bodyPr wrap="none" rtlCol="0">
              <a:spAutoFit/>
            </a:bodyPr>
            <a:lstStyle/>
            <a:p>
              <a:r>
                <a:rPr kumimoji="1" lang="ja-JP" altLang="en-US" sz="900"/>
                <a:t>かんりょう</a:t>
              </a:r>
            </a:p>
          </p:txBody>
        </p:sp>
      </p:grpSp>
      <p:grpSp>
        <p:nvGrpSpPr>
          <p:cNvPr id="11" name="グループ化 10">
            <a:extLst>
              <a:ext uri="{FF2B5EF4-FFF2-40B4-BE49-F238E27FC236}">
                <a16:creationId xmlns:a16="http://schemas.microsoft.com/office/drawing/2014/main" id="{7DBBF6BC-7546-DC4C-8EB4-8F304EDDE4F7}"/>
              </a:ext>
            </a:extLst>
          </p:cNvPr>
          <p:cNvGrpSpPr/>
          <p:nvPr/>
        </p:nvGrpSpPr>
        <p:grpSpPr>
          <a:xfrm>
            <a:off x="760700" y="716662"/>
            <a:ext cx="7622600" cy="1246495"/>
            <a:chOff x="716144" y="221837"/>
            <a:chExt cx="7622600" cy="1246495"/>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716144" y="221837"/>
              <a:ext cx="7622600" cy="1246495"/>
            </a:xfrm>
            <a:prstGeom prst="rect">
              <a:avLst/>
            </a:prstGeom>
            <a:noFill/>
          </p:spPr>
          <p:txBody>
            <a:bodyPr wrap="none" rtlCol="0">
              <a:spAutoFit/>
            </a:bodyPr>
            <a:lstStyle/>
            <a:p>
              <a:pPr>
                <a:lnSpc>
                  <a:spcPct val="200000"/>
                </a:lnSpc>
              </a:pPr>
              <a:r>
                <a:rPr kumimoji="1" lang="ja-JP" altLang="en-US" sz="2000"/>
                <a:t>動画データがカットされると、</a:t>
              </a:r>
              <a:r>
                <a:rPr kumimoji="1" lang="ja-JP" altLang="en-US" sz="2000" b="1">
                  <a:solidFill>
                    <a:schemeClr val="accent4"/>
                  </a:solidFill>
                </a:rPr>
                <a:t>別々のデータとして扱われる</a:t>
              </a:r>
              <a:r>
                <a:rPr kumimoji="1" lang="ja-JP" altLang="en-US" sz="2000"/>
                <a:t>ので</a:t>
              </a:r>
              <a:endParaRPr kumimoji="1" lang="en-US" altLang="ja-JP" sz="2000" dirty="0"/>
            </a:p>
            <a:p>
              <a:pPr>
                <a:lnSpc>
                  <a:spcPct val="200000"/>
                </a:lnSpc>
              </a:pPr>
              <a:r>
                <a:rPr kumimoji="1" lang="ja-JP" altLang="en-US" sz="2000"/>
                <a:t>それぞれを横にスライドすることができます。</a:t>
              </a:r>
              <a:endParaRPr kumimoji="1" lang="en-US" altLang="ja-JP" sz="2000" dirty="0"/>
            </a:p>
          </p:txBody>
        </p:sp>
        <p:sp>
          <p:nvSpPr>
            <p:cNvPr id="14" name="テキスト ボックス 13">
              <a:extLst>
                <a:ext uri="{FF2B5EF4-FFF2-40B4-BE49-F238E27FC236}">
                  <a16:creationId xmlns:a16="http://schemas.microsoft.com/office/drawing/2014/main" id="{A758BAFE-3D3E-0444-BC17-6663F7BFD5AF}"/>
                </a:ext>
              </a:extLst>
            </p:cNvPr>
            <p:cNvSpPr txBox="1"/>
            <p:nvPr/>
          </p:nvSpPr>
          <p:spPr>
            <a:xfrm>
              <a:off x="805256" y="304591"/>
              <a:ext cx="530915" cy="230832"/>
            </a:xfrm>
            <a:prstGeom prst="rect">
              <a:avLst/>
            </a:prstGeom>
            <a:noFill/>
          </p:spPr>
          <p:txBody>
            <a:bodyPr wrap="none" rtlCol="0">
              <a:spAutoFit/>
            </a:bodyPr>
            <a:lstStyle/>
            <a:p>
              <a:r>
                <a:rPr kumimoji="1" lang="ja-JP" altLang="en-US" sz="900"/>
                <a:t>どうが</a:t>
              </a:r>
            </a:p>
          </p:txBody>
        </p:sp>
        <p:sp>
          <p:nvSpPr>
            <p:cNvPr id="15" name="テキスト ボックス 14">
              <a:extLst>
                <a:ext uri="{FF2B5EF4-FFF2-40B4-BE49-F238E27FC236}">
                  <a16:creationId xmlns:a16="http://schemas.microsoft.com/office/drawing/2014/main" id="{C56DFCF7-0439-6643-B9AD-06AB8B065A58}"/>
                </a:ext>
              </a:extLst>
            </p:cNvPr>
            <p:cNvSpPr txBox="1"/>
            <p:nvPr/>
          </p:nvSpPr>
          <p:spPr>
            <a:xfrm>
              <a:off x="4306542" y="304591"/>
              <a:ext cx="646331" cy="230832"/>
            </a:xfrm>
            <a:prstGeom prst="rect">
              <a:avLst/>
            </a:prstGeom>
            <a:noFill/>
          </p:spPr>
          <p:txBody>
            <a:bodyPr wrap="none" rtlCol="0">
              <a:spAutoFit/>
            </a:bodyPr>
            <a:lstStyle/>
            <a:p>
              <a:r>
                <a:rPr kumimoji="1" lang="ja-JP" altLang="en-US" sz="900">
                  <a:solidFill>
                    <a:schemeClr val="accent4"/>
                  </a:solidFill>
                </a:rPr>
                <a:t>べつべつ</a:t>
              </a:r>
            </a:p>
          </p:txBody>
        </p:sp>
        <p:sp>
          <p:nvSpPr>
            <p:cNvPr id="16" name="テキスト ボックス 15">
              <a:extLst>
                <a:ext uri="{FF2B5EF4-FFF2-40B4-BE49-F238E27FC236}">
                  <a16:creationId xmlns:a16="http://schemas.microsoft.com/office/drawing/2014/main" id="{D849DE91-1F7F-B74B-AA71-B4FD39877427}"/>
                </a:ext>
              </a:extLst>
            </p:cNvPr>
            <p:cNvSpPr txBox="1"/>
            <p:nvPr/>
          </p:nvSpPr>
          <p:spPr>
            <a:xfrm>
              <a:off x="6543447" y="304591"/>
              <a:ext cx="530915" cy="230832"/>
            </a:xfrm>
            <a:prstGeom prst="rect">
              <a:avLst/>
            </a:prstGeom>
            <a:noFill/>
          </p:spPr>
          <p:txBody>
            <a:bodyPr wrap="none" rtlCol="0">
              <a:spAutoFit/>
            </a:bodyPr>
            <a:lstStyle/>
            <a:p>
              <a:r>
                <a:rPr kumimoji="1" lang="ja-JP" altLang="en-US" sz="900">
                  <a:solidFill>
                    <a:schemeClr val="accent4"/>
                  </a:solidFill>
                </a:rPr>
                <a:t>あつか</a:t>
              </a:r>
            </a:p>
          </p:txBody>
        </p:sp>
        <p:sp>
          <p:nvSpPr>
            <p:cNvPr id="17" name="テキスト ボックス 16">
              <a:extLst>
                <a:ext uri="{FF2B5EF4-FFF2-40B4-BE49-F238E27FC236}">
                  <a16:creationId xmlns:a16="http://schemas.microsoft.com/office/drawing/2014/main" id="{E3857E27-7304-8D48-A6B8-E6D9A8ED8EB7}"/>
                </a:ext>
              </a:extLst>
            </p:cNvPr>
            <p:cNvSpPr txBox="1"/>
            <p:nvPr/>
          </p:nvSpPr>
          <p:spPr>
            <a:xfrm>
              <a:off x="2011087" y="924597"/>
              <a:ext cx="415498" cy="230832"/>
            </a:xfrm>
            <a:prstGeom prst="rect">
              <a:avLst/>
            </a:prstGeom>
            <a:noFill/>
          </p:spPr>
          <p:txBody>
            <a:bodyPr wrap="none" rtlCol="0">
              <a:spAutoFit/>
            </a:bodyPr>
            <a:lstStyle/>
            <a:p>
              <a:r>
                <a:rPr kumimoji="1" lang="ja-JP" altLang="en-US" sz="900"/>
                <a:t>よこ</a:t>
              </a:r>
            </a:p>
          </p:txBody>
        </p:sp>
      </p:grpSp>
      <p:sp>
        <p:nvSpPr>
          <p:cNvPr id="25" name="タイトル 4">
            <a:extLst>
              <a:ext uri="{FF2B5EF4-FFF2-40B4-BE49-F238E27FC236}">
                <a16:creationId xmlns:a16="http://schemas.microsoft.com/office/drawing/2014/main" id="{C9962C2B-D4F9-0143-96C5-ADC2F3E0DFC0}"/>
              </a:ext>
            </a:extLst>
          </p:cNvPr>
          <p:cNvSpPr>
            <a:spLocks noGrp="1"/>
          </p:cNvSpPr>
          <p:nvPr>
            <p:ph type="title"/>
          </p:nvPr>
        </p:nvSpPr>
        <p:spPr>
          <a:xfrm>
            <a:off x="183782" y="356929"/>
            <a:ext cx="8380640" cy="466281"/>
          </a:xfrm>
        </p:spPr>
        <p:txBody>
          <a:bodyPr/>
          <a:lstStyle/>
          <a:p>
            <a:r>
              <a:rPr lang="ja-JP" altLang="en-US"/>
              <a:t>カットの方法</a:t>
            </a:r>
            <a:endParaRPr lang="ja-JP" altLang="en-US" dirty="0"/>
          </a:p>
        </p:txBody>
      </p:sp>
      <p:sp>
        <p:nvSpPr>
          <p:cNvPr id="26" name="テキスト ボックス 25">
            <a:extLst>
              <a:ext uri="{FF2B5EF4-FFF2-40B4-BE49-F238E27FC236}">
                <a16:creationId xmlns:a16="http://schemas.microsoft.com/office/drawing/2014/main" id="{39DFD3A7-16E5-A944-A406-73B212ACED73}"/>
              </a:ext>
            </a:extLst>
          </p:cNvPr>
          <p:cNvSpPr txBox="1"/>
          <p:nvPr/>
        </p:nvSpPr>
        <p:spPr>
          <a:xfrm>
            <a:off x="1244730" y="194075"/>
            <a:ext cx="87131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52366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r>
              <a:rPr lang="ja-JP" altLang="en-US"/>
              <a:t>繋げる方法と、動画の入れ替え</a:t>
            </a:r>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sp>
        <p:nvSpPr>
          <p:cNvPr id="2" name="テキスト ボックス 1">
            <a:extLst>
              <a:ext uri="{FF2B5EF4-FFF2-40B4-BE49-F238E27FC236}">
                <a16:creationId xmlns:a16="http://schemas.microsoft.com/office/drawing/2014/main" id="{19D78C2F-3B4B-2D47-9EFE-8223C9DE3640}"/>
              </a:ext>
            </a:extLst>
          </p:cNvPr>
          <p:cNvSpPr txBox="1"/>
          <p:nvPr/>
        </p:nvSpPr>
        <p:spPr>
          <a:xfrm>
            <a:off x="564078" y="1411426"/>
            <a:ext cx="6032421" cy="276999"/>
          </a:xfrm>
          <a:prstGeom prst="rect">
            <a:avLst/>
          </a:prstGeom>
          <a:noFill/>
        </p:spPr>
        <p:txBody>
          <a:bodyPr wrap="none" rtlCol="0">
            <a:spAutoFit/>
          </a:bodyPr>
          <a:lstStyle/>
          <a:p>
            <a:r>
              <a:rPr kumimoji="1" lang="ja-JP" altLang="en-US" sz="1200"/>
              <a:t>つな　　　　　　　ほうほう　　　　　どうが　　　　　い　　　　か　　　　　</a:t>
            </a:r>
          </a:p>
        </p:txBody>
      </p:sp>
      <p:pic>
        <p:nvPicPr>
          <p:cNvPr id="5" name="Picture 2" descr="フィルムのイラスト（映画）">
            <a:extLst>
              <a:ext uri="{FF2B5EF4-FFF2-40B4-BE49-F238E27FC236}">
                <a16:creationId xmlns:a16="http://schemas.microsoft.com/office/drawing/2014/main" id="{355BA233-BA80-5844-979C-50B75B6600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7113" y="4015946"/>
            <a:ext cx="3208809" cy="2842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188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C0E8DF3-D50F-C049-834C-65F20C329C2E}"/>
              </a:ext>
            </a:extLst>
          </p:cNvPr>
          <p:cNvGrpSpPr/>
          <p:nvPr/>
        </p:nvGrpSpPr>
        <p:grpSpPr>
          <a:xfrm>
            <a:off x="1301788" y="3151915"/>
            <a:ext cx="6898396" cy="3614656"/>
            <a:chOff x="2828865" y="3087590"/>
            <a:chExt cx="5710030" cy="2991970"/>
          </a:xfrm>
        </p:grpSpPr>
        <p:pic>
          <p:nvPicPr>
            <p:cNvPr id="18" name="図 17">
              <a:extLst>
                <a:ext uri="{FF2B5EF4-FFF2-40B4-BE49-F238E27FC236}">
                  <a16:creationId xmlns:a16="http://schemas.microsoft.com/office/drawing/2014/main" id="{9DE7A9C9-5629-0142-8AB0-B6DE014C42FE}"/>
                </a:ext>
              </a:extLst>
            </p:cNvPr>
            <p:cNvPicPr>
              <a:picLocks noChangeAspect="1"/>
            </p:cNvPicPr>
            <p:nvPr/>
          </p:nvPicPr>
          <p:blipFill>
            <a:blip r:embed="rId2"/>
            <a:stretch>
              <a:fillRect/>
            </a:stretch>
          </p:blipFill>
          <p:spPr>
            <a:xfrm>
              <a:off x="2828865" y="3087590"/>
              <a:ext cx="5710030" cy="2991970"/>
            </a:xfrm>
            <a:prstGeom prst="rect">
              <a:avLst/>
            </a:prstGeom>
          </p:spPr>
        </p:pic>
        <p:sp>
          <p:nvSpPr>
            <p:cNvPr id="7" name="四角形: 角を丸くする 8">
              <a:extLst>
                <a:ext uri="{FF2B5EF4-FFF2-40B4-BE49-F238E27FC236}">
                  <a16:creationId xmlns:a16="http://schemas.microsoft.com/office/drawing/2014/main" id="{1A91BBA0-F6F9-E74A-A132-92EFF8F8F14E}"/>
                </a:ext>
              </a:extLst>
            </p:cNvPr>
            <p:cNvSpPr/>
            <p:nvPr/>
          </p:nvSpPr>
          <p:spPr>
            <a:xfrm>
              <a:off x="6299982" y="3912244"/>
              <a:ext cx="546777" cy="67133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8" name="四角形: 角を丸くする 8">
              <a:extLst>
                <a:ext uri="{FF2B5EF4-FFF2-40B4-BE49-F238E27FC236}">
                  <a16:creationId xmlns:a16="http://schemas.microsoft.com/office/drawing/2014/main" id="{DA276133-5739-E949-976D-E89F948F0C77}"/>
                </a:ext>
              </a:extLst>
            </p:cNvPr>
            <p:cNvSpPr/>
            <p:nvPr/>
          </p:nvSpPr>
          <p:spPr>
            <a:xfrm>
              <a:off x="6857638" y="4583575"/>
              <a:ext cx="1585058" cy="465503"/>
            </a:xfrm>
            <a:prstGeom prst="round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15" name="直線矢印コネクタ 14">
              <a:extLst>
                <a:ext uri="{FF2B5EF4-FFF2-40B4-BE49-F238E27FC236}">
                  <a16:creationId xmlns:a16="http://schemas.microsoft.com/office/drawing/2014/main" id="{C2CCFA07-7E3B-A14A-B26E-38CD8F7D3B26}"/>
                </a:ext>
              </a:extLst>
            </p:cNvPr>
            <p:cNvCxnSpPr>
              <a:cxnSpLocks/>
              <a:endCxn id="7" idx="3"/>
            </p:cNvCxnSpPr>
            <p:nvPr/>
          </p:nvCxnSpPr>
          <p:spPr>
            <a:xfrm flipH="1" flipV="1">
              <a:off x="6846759" y="4247910"/>
              <a:ext cx="299476" cy="3356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9" name="図 8">
            <a:extLst>
              <a:ext uri="{FF2B5EF4-FFF2-40B4-BE49-F238E27FC236}">
                <a16:creationId xmlns:a16="http://schemas.microsoft.com/office/drawing/2014/main" id="{841EFD7F-1A3E-1246-81B5-14B76A8BD79F}"/>
              </a:ext>
            </a:extLst>
          </p:cNvPr>
          <p:cNvPicPr>
            <a:picLocks noChangeAspect="1"/>
          </p:cNvPicPr>
          <p:nvPr/>
        </p:nvPicPr>
        <p:blipFill>
          <a:blip r:embed="rId3"/>
          <a:stretch>
            <a:fillRect/>
          </a:stretch>
        </p:blipFill>
        <p:spPr>
          <a:xfrm>
            <a:off x="5680300" y="1084348"/>
            <a:ext cx="1674769" cy="1271211"/>
          </a:xfrm>
          <a:prstGeom prst="rect">
            <a:avLst/>
          </a:prstGeom>
        </p:spPr>
      </p:pic>
      <p:grpSp>
        <p:nvGrpSpPr>
          <p:cNvPr id="4" name="グループ化 3">
            <a:extLst>
              <a:ext uri="{FF2B5EF4-FFF2-40B4-BE49-F238E27FC236}">
                <a16:creationId xmlns:a16="http://schemas.microsoft.com/office/drawing/2014/main" id="{2ED9FB31-905A-FB46-BF8B-B3DA383E14B0}"/>
              </a:ext>
            </a:extLst>
          </p:cNvPr>
          <p:cNvGrpSpPr/>
          <p:nvPr/>
        </p:nvGrpSpPr>
        <p:grpSpPr>
          <a:xfrm>
            <a:off x="1733477" y="896558"/>
            <a:ext cx="3460448" cy="1508105"/>
            <a:chOff x="1401232" y="283163"/>
            <a:chExt cx="3460448" cy="1508105"/>
          </a:xfrm>
        </p:grpSpPr>
        <p:grpSp>
          <p:nvGrpSpPr>
            <p:cNvPr id="10" name="グループ化 9">
              <a:extLst>
                <a:ext uri="{FF2B5EF4-FFF2-40B4-BE49-F238E27FC236}">
                  <a16:creationId xmlns:a16="http://schemas.microsoft.com/office/drawing/2014/main" id="{CB4BA89B-E5FF-1B48-BCDA-A3ACA180DA05}"/>
                </a:ext>
              </a:extLst>
            </p:cNvPr>
            <p:cNvGrpSpPr/>
            <p:nvPr/>
          </p:nvGrpSpPr>
          <p:grpSpPr>
            <a:xfrm>
              <a:off x="1401232" y="283163"/>
              <a:ext cx="3460448" cy="1508105"/>
              <a:chOff x="2097597" y="5043820"/>
              <a:chExt cx="3468174" cy="1513622"/>
            </a:xfrm>
          </p:grpSpPr>
          <p:sp>
            <p:nvSpPr>
              <p:cNvPr id="11" name="吹き出し: 角を丸めた四角形 54">
                <a:extLst>
                  <a:ext uri="{FF2B5EF4-FFF2-40B4-BE49-F238E27FC236}">
                    <a16:creationId xmlns:a16="http://schemas.microsoft.com/office/drawing/2014/main" id="{3C326D0E-E9A0-AF46-9A64-9EFC21F4F677}"/>
                  </a:ext>
                </a:extLst>
              </p:cNvPr>
              <p:cNvSpPr/>
              <p:nvPr/>
            </p:nvSpPr>
            <p:spPr>
              <a:xfrm>
                <a:off x="2097597" y="5084007"/>
                <a:ext cx="3468174" cy="1473434"/>
              </a:xfrm>
              <a:prstGeom prst="wedgeRoundRectCallout">
                <a:avLst>
                  <a:gd name="adj1" fmla="val 55589"/>
                  <a:gd name="adj2" fmla="val -19192"/>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0ABA7D57-AF8D-9D49-846D-C109D472F4B7}"/>
                  </a:ext>
                </a:extLst>
              </p:cNvPr>
              <p:cNvSpPr txBox="1"/>
              <p:nvPr/>
            </p:nvSpPr>
            <p:spPr>
              <a:xfrm>
                <a:off x="2198605" y="5043820"/>
                <a:ext cx="3367166" cy="1513622"/>
              </a:xfrm>
              <a:prstGeom prst="rect">
                <a:avLst/>
              </a:prstGeom>
              <a:noFill/>
            </p:spPr>
            <p:txBody>
              <a:bodyPr wrap="square">
                <a:spAutoFit/>
              </a:bodyPr>
              <a:lstStyle/>
              <a:p>
                <a:pPr>
                  <a:lnSpc>
                    <a:spcPct val="200000"/>
                  </a:lnSpc>
                </a:pPr>
                <a:r>
                  <a:rPr kumimoji="1" lang="ja-JP" altLang="en-US" sz="1600"/>
                  <a:t>動画をカットすることができたら次に</a:t>
                </a:r>
                <a:r>
                  <a:rPr kumimoji="1" lang="ja-JP" altLang="en-US" sz="1600" b="1">
                    <a:solidFill>
                      <a:schemeClr val="accent4"/>
                    </a:solidFill>
                  </a:rPr>
                  <a:t>カットした動画を</a:t>
                </a:r>
                <a:endParaRPr kumimoji="1" lang="en-US" altLang="ja-JP" sz="1600" b="1" dirty="0">
                  <a:solidFill>
                    <a:schemeClr val="accent4"/>
                  </a:solidFill>
                </a:endParaRPr>
              </a:p>
              <a:p>
                <a:pPr>
                  <a:lnSpc>
                    <a:spcPct val="200000"/>
                  </a:lnSpc>
                </a:pPr>
                <a:r>
                  <a:rPr kumimoji="1" lang="ja-JP" altLang="en-US" sz="1600" b="1">
                    <a:solidFill>
                      <a:schemeClr val="accent4"/>
                    </a:solidFill>
                  </a:rPr>
                  <a:t>移動</a:t>
                </a:r>
                <a:r>
                  <a:rPr kumimoji="1" lang="ja-JP" altLang="en-US" sz="1600"/>
                  <a:t>してみましょう。</a:t>
                </a:r>
                <a:endParaRPr kumimoji="1" lang="en-US" altLang="ja-JP" sz="1600" dirty="0"/>
              </a:p>
            </p:txBody>
          </p:sp>
        </p:grpSp>
        <p:sp>
          <p:nvSpPr>
            <p:cNvPr id="13" name="テキスト ボックス 12">
              <a:extLst>
                <a:ext uri="{FF2B5EF4-FFF2-40B4-BE49-F238E27FC236}">
                  <a16:creationId xmlns:a16="http://schemas.microsoft.com/office/drawing/2014/main" id="{41FE6F06-0116-924C-895F-E2E85FCAA0B8}"/>
                </a:ext>
              </a:extLst>
            </p:cNvPr>
            <p:cNvSpPr txBox="1"/>
            <p:nvPr/>
          </p:nvSpPr>
          <p:spPr>
            <a:xfrm>
              <a:off x="1502015" y="323203"/>
              <a:ext cx="530915" cy="230832"/>
            </a:xfrm>
            <a:prstGeom prst="rect">
              <a:avLst/>
            </a:prstGeom>
            <a:noFill/>
          </p:spPr>
          <p:txBody>
            <a:bodyPr wrap="none" rtlCol="0">
              <a:spAutoFit/>
            </a:bodyPr>
            <a:lstStyle/>
            <a:p>
              <a:r>
                <a:rPr kumimoji="1" lang="ja-JP" altLang="en-US" sz="900"/>
                <a:t>どうが</a:t>
              </a:r>
            </a:p>
          </p:txBody>
        </p:sp>
        <p:sp>
          <p:nvSpPr>
            <p:cNvPr id="14" name="テキスト ボックス 13">
              <a:extLst>
                <a:ext uri="{FF2B5EF4-FFF2-40B4-BE49-F238E27FC236}">
                  <a16:creationId xmlns:a16="http://schemas.microsoft.com/office/drawing/2014/main" id="{3F94043B-57EE-0B43-9620-E7F62F517B2E}"/>
                </a:ext>
              </a:extLst>
            </p:cNvPr>
            <p:cNvSpPr txBox="1"/>
            <p:nvPr/>
          </p:nvSpPr>
          <p:spPr>
            <a:xfrm>
              <a:off x="2916389" y="806383"/>
              <a:ext cx="530915" cy="230832"/>
            </a:xfrm>
            <a:prstGeom prst="rect">
              <a:avLst/>
            </a:prstGeom>
            <a:noFill/>
          </p:spPr>
          <p:txBody>
            <a:bodyPr wrap="none" rtlCol="0">
              <a:spAutoFit/>
            </a:bodyPr>
            <a:lstStyle/>
            <a:p>
              <a:r>
                <a:rPr kumimoji="1" lang="ja-JP" altLang="en-US" sz="900">
                  <a:solidFill>
                    <a:schemeClr val="accent4"/>
                  </a:solidFill>
                </a:rPr>
                <a:t>どうが</a:t>
              </a:r>
            </a:p>
          </p:txBody>
        </p:sp>
        <p:sp>
          <p:nvSpPr>
            <p:cNvPr id="19" name="テキスト ボックス 18">
              <a:extLst>
                <a:ext uri="{FF2B5EF4-FFF2-40B4-BE49-F238E27FC236}">
                  <a16:creationId xmlns:a16="http://schemas.microsoft.com/office/drawing/2014/main" id="{FB13C433-A9C6-6F45-9262-9A97A9FDFC97}"/>
                </a:ext>
              </a:extLst>
            </p:cNvPr>
            <p:cNvSpPr txBox="1"/>
            <p:nvPr/>
          </p:nvSpPr>
          <p:spPr>
            <a:xfrm>
              <a:off x="1476421" y="806383"/>
              <a:ext cx="415498" cy="230832"/>
            </a:xfrm>
            <a:prstGeom prst="rect">
              <a:avLst/>
            </a:prstGeom>
            <a:noFill/>
          </p:spPr>
          <p:txBody>
            <a:bodyPr wrap="none" rtlCol="0">
              <a:spAutoFit/>
            </a:bodyPr>
            <a:lstStyle/>
            <a:p>
              <a:r>
                <a:rPr kumimoji="1" lang="ja-JP" altLang="en-US" sz="900"/>
                <a:t>つぎ</a:t>
              </a:r>
            </a:p>
          </p:txBody>
        </p:sp>
        <p:sp>
          <p:nvSpPr>
            <p:cNvPr id="20" name="テキスト ボックス 19">
              <a:extLst>
                <a:ext uri="{FF2B5EF4-FFF2-40B4-BE49-F238E27FC236}">
                  <a16:creationId xmlns:a16="http://schemas.microsoft.com/office/drawing/2014/main" id="{61629181-7AF2-7A4B-8FAA-865E8CB75974}"/>
                </a:ext>
              </a:extLst>
            </p:cNvPr>
            <p:cNvSpPr txBox="1"/>
            <p:nvPr/>
          </p:nvSpPr>
          <p:spPr>
            <a:xfrm>
              <a:off x="1502014" y="1309175"/>
              <a:ext cx="530915" cy="230832"/>
            </a:xfrm>
            <a:prstGeom prst="rect">
              <a:avLst/>
            </a:prstGeom>
            <a:noFill/>
          </p:spPr>
          <p:txBody>
            <a:bodyPr wrap="none" rtlCol="0">
              <a:spAutoFit/>
            </a:bodyPr>
            <a:lstStyle/>
            <a:p>
              <a:r>
                <a:rPr kumimoji="1" lang="ja-JP" altLang="en-US" sz="900">
                  <a:solidFill>
                    <a:schemeClr val="accent4"/>
                  </a:solidFill>
                </a:rPr>
                <a:t>いどう</a:t>
              </a:r>
            </a:p>
          </p:txBody>
        </p:sp>
      </p:grpSp>
      <p:grpSp>
        <p:nvGrpSpPr>
          <p:cNvPr id="3" name="グループ化 2">
            <a:extLst>
              <a:ext uri="{FF2B5EF4-FFF2-40B4-BE49-F238E27FC236}">
                <a16:creationId xmlns:a16="http://schemas.microsoft.com/office/drawing/2014/main" id="{57A450D3-5FF2-1B45-864C-308C9F54451D}"/>
              </a:ext>
            </a:extLst>
          </p:cNvPr>
          <p:cNvGrpSpPr/>
          <p:nvPr/>
        </p:nvGrpSpPr>
        <p:grpSpPr>
          <a:xfrm>
            <a:off x="1502014" y="2397862"/>
            <a:ext cx="6340197" cy="630942"/>
            <a:chOff x="1301788" y="1984979"/>
            <a:chExt cx="6340197" cy="630942"/>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1301788" y="1984979"/>
              <a:ext cx="6340197" cy="630942"/>
            </a:xfrm>
            <a:prstGeom prst="rect">
              <a:avLst/>
            </a:prstGeom>
            <a:noFill/>
          </p:spPr>
          <p:txBody>
            <a:bodyPr wrap="none" rtlCol="0">
              <a:spAutoFit/>
            </a:bodyPr>
            <a:lstStyle/>
            <a:p>
              <a:pPr>
                <a:lnSpc>
                  <a:spcPct val="200000"/>
                </a:lnSpc>
              </a:pPr>
              <a:r>
                <a:rPr kumimoji="1" lang="ja-JP" altLang="en-US" sz="2000"/>
                <a:t>元ある動画の上に動画を持っていくこともできます。</a:t>
              </a:r>
              <a:endParaRPr kumimoji="1" lang="en-US" altLang="ja-JP" sz="2000" dirty="0"/>
            </a:p>
          </p:txBody>
        </p:sp>
        <p:sp>
          <p:nvSpPr>
            <p:cNvPr id="16" name="テキスト ボックス 15">
              <a:extLst>
                <a:ext uri="{FF2B5EF4-FFF2-40B4-BE49-F238E27FC236}">
                  <a16:creationId xmlns:a16="http://schemas.microsoft.com/office/drawing/2014/main" id="{4BF3097F-2931-704C-A96D-795795AC3E7F}"/>
                </a:ext>
              </a:extLst>
            </p:cNvPr>
            <p:cNvSpPr txBox="1"/>
            <p:nvPr/>
          </p:nvSpPr>
          <p:spPr>
            <a:xfrm>
              <a:off x="2162448" y="2069618"/>
              <a:ext cx="530915" cy="230832"/>
            </a:xfrm>
            <a:prstGeom prst="rect">
              <a:avLst/>
            </a:prstGeom>
            <a:noFill/>
          </p:spPr>
          <p:txBody>
            <a:bodyPr wrap="none" rtlCol="0">
              <a:spAutoFit/>
            </a:bodyPr>
            <a:lstStyle/>
            <a:p>
              <a:r>
                <a:rPr kumimoji="1" lang="ja-JP" altLang="en-US" sz="900"/>
                <a:t>どうが</a:t>
              </a:r>
            </a:p>
          </p:txBody>
        </p:sp>
        <p:sp>
          <p:nvSpPr>
            <p:cNvPr id="17" name="テキスト ボックス 16">
              <a:extLst>
                <a:ext uri="{FF2B5EF4-FFF2-40B4-BE49-F238E27FC236}">
                  <a16:creationId xmlns:a16="http://schemas.microsoft.com/office/drawing/2014/main" id="{0DB7C7C7-5439-2647-AD69-4253D53531B5}"/>
                </a:ext>
              </a:extLst>
            </p:cNvPr>
            <p:cNvSpPr txBox="1"/>
            <p:nvPr/>
          </p:nvSpPr>
          <p:spPr>
            <a:xfrm>
              <a:off x="3447304" y="2069618"/>
              <a:ext cx="530915" cy="230832"/>
            </a:xfrm>
            <a:prstGeom prst="rect">
              <a:avLst/>
            </a:prstGeom>
            <a:noFill/>
          </p:spPr>
          <p:txBody>
            <a:bodyPr wrap="none" rtlCol="0">
              <a:spAutoFit/>
            </a:bodyPr>
            <a:lstStyle/>
            <a:p>
              <a:r>
                <a:rPr kumimoji="1" lang="ja-JP" altLang="en-US" sz="900"/>
                <a:t>どうが</a:t>
              </a:r>
            </a:p>
          </p:txBody>
        </p:sp>
        <p:sp>
          <p:nvSpPr>
            <p:cNvPr id="21" name="テキスト ボックス 20">
              <a:extLst>
                <a:ext uri="{FF2B5EF4-FFF2-40B4-BE49-F238E27FC236}">
                  <a16:creationId xmlns:a16="http://schemas.microsoft.com/office/drawing/2014/main" id="{5207F08D-6E9E-434E-9897-E8FA387313F8}"/>
                </a:ext>
              </a:extLst>
            </p:cNvPr>
            <p:cNvSpPr txBox="1"/>
            <p:nvPr/>
          </p:nvSpPr>
          <p:spPr>
            <a:xfrm>
              <a:off x="1301788" y="2069618"/>
              <a:ext cx="415498" cy="230832"/>
            </a:xfrm>
            <a:prstGeom prst="rect">
              <a:avLst/>
            </a:prstGeom>
            <a:noFill/>
          </p:spPr>
          <p:txBody>
            <a:bodyPr wrap="none" rtlCol="0">
              <a:spAutoFit/>
            </a:bodyPr>
            <a:lstStyle/>
            <a:p>
              <a:r>
                <a:rPr kumimoji="1" lang="ja-JP" altLang="en-US" sz="900"/>
                <a:t>もと</a:t>
              </a:r>
            </a:p>
          </p:txBody>
        </p:sp>
        <p:sp>
          <p:nvSpPr>
            <p:cNvPr id="22" name="テキスト ボックス 21">
              <a:extLst>
                <a:ext uri="{FF2B5EF4-FFF2-40B4-BE49-F238E27FC236}">
                  <a16:creationId xmlns:a16="http://schemas.microsoft.com/office/drawing/2014/main" id="{936AB221-9A82-9D4D-A11C-5B8EEC76E106}"/>
                </a:ext>
              </a:extLst>
            </p:cNvPr>
            <p:cNvSpPr txBox="1"/>
            <p:nvPr/>
          </p:nvSpPr>
          <p:spPr>
            <a:xfrm>
              <a:off x="2776898" y="2069618"/>
              <a:ext cx="415498" cy="230832"/>
            </a:xfrm>
            <a:prstGeom prst="rect">
              <a:avLst/>
            </a:prstGeom>
            <a:noFill/>
          </p:spPr>
          <p:txBody>
            <a:bodyPr wrap="none" rtlCol="0">
              <a:spAutoFit/>
            </a:bodyPr>
            <a:lstStyle/>
            <a:p>
              <a:r>
                <a:rPr kumimoji="1" lang="ja-JP" altLang="en-US" sz="900"/>
                <a:t>うえ</a:t>
              </a:r>
            </a:p>
          </p:txBody>
        </p:sp>
        <p:sp>
          <p:nvSpPr>
            <p:cNvPr id="23" name="テキスト ボックス 22">
              <a:extLst>
                <a:ext uri="{FF2B5EF4-FFF2-40B4-BE49-F238E27FC236}">
                  <a16:creationId xmlns:a16="http://schemas.microsoft.com/office/drawing/2014/main" id="{847C5C23-C645-714C-808F-6018D94FE7E2}"/>
                </a:ext>
              </a:extLst>
            </p:cNvPr>
            <p:cNvSpPr txBox="1"/>
            <p:nvPr/>
          </p:nvSpPr>
          <p:spPr>
            <a:xfrm>
              <a:off x="4171804" y="2069618"/>
              <a:ext cx="300082" cy="230832"/>
            </a:xfrm>
            <a:prstGeom prst="rect">
              <a:avLst/>
            </a:prstGeom>
            <a:noFill/>
          </p:spPr>
          <p:txBody>
            <a:bodyPr wrap="none" rtlCol="0">
              <a:spAutoFit/>
            </a:bodyPr>
            <a:lstStyle/>
            <a:p>
              <a:r>
                <a:rPr kumimoji="1" lang="ja-JP" altLang="en-US" sz="900"/>
                <a:t>も</a:t>
              </a:r>
            </a:p>
          </p:txBody>
        </p:sp>
      </p:grpSp>
      <p:sp>
        <p:nvSpPr>
          <p:cNvPr id="24" name="タイトル 4">
            <a:extLst>
              <a:ext uri="{FF2B5EF4-FFF2-40B4-BE49-F238E27FC236}">
                <a16:creationId xmlns:a16="http://schemas.microsoft.com/office/drawing/2014/main" id="{E6A959F6-9B58-644E-B811-ADF6526A84AA}"/>
              </a:ext>
            </a:extLst>
          </p:cNvPr>
          <p:cNvSpPr>
            <a:spLocks noGrp="1"/>
          </p:cNvSpPr>
          <p:nvPr>
            <p:ph type="title"/>
          </p:nvPr>
        </p:nvSpPr>
        <p:spPr>
          <a:xfrm>
            <a:off x="181710" y="287937"/>
            <a:ext cx="8380640" cy="466281"/>
          </a:xfrm>
        </p:spPr>
        <p:txBody>
          <a:bodyPr/>
          <a:lstStyle/>
          <a:p>
            <a:r>
              <a:rPr lang="ja-JP" altLang="en-US"/>
              <a:t>繋げる方法と、動画の入れ替え</a:t>
            </a:r>
            <a:endParaRPr lang="ja-JP" altLang="en-US" dirty="0"/>
          </a:p>
        </p:txBody>
      </p:sp>
      <p:sp>
        <p:nvSpPr>
          <p:cNvPr id="25" name="テキスト ボックス 24">
            <a:extLst>
              <a:ext uri="{FF2B5EF4-FFF2-40B4-BE49-F238E27FC236}">
                <a16:creationId xmlns:a16="http://schemas.microsoft.com/office/drawing/2014/main" id="{500E80C5-CEBF-F846-97B6-DB5C6FD39809}"/>
              </a:ext>
            </a:extLst>
          </p:cNvPr>
          <p:cNvSpPr txBox="1"/>
          <p:nvPr/>
        </p:nvSpPr>
        <p:spPr>
          <a:xfrm>
            <a:off x="206379"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つな</a:t>
            </a:r>
            <a:endParaRPr kumimoji="1" lang="ja-JP" altLang="en-US" sz="1200" b="1" dirty="0">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B4644D8B-EEB5-9741-B23D-DD6DFC4376C7}"/>
              </a:ext>
            </a:extLst>
          </p:cNvPr>
          <p:cNvSpPr txBox="1"/>
          <p:nvPr/>
        </p:nvSpPr>
        <p:spPr>
          <a:xfrm>
            <a:off x="1078315" y="104101"/>
            <a:ext cx="909322"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D8A58F6C-86CC-1446-BB31-8DA266F47F60}"/>
              </a:ext>
            </a:extLst>
          </p:cNvPr>
          <p:cNvSpPr txBox="1"/>
          <p:nvPr/>
        </p:nvSpPr>
        <p:spPr>
          <a:xfrm>
            <a:off x="2370573"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どうが</a:t>
            </a:r>
            <a:endParaRPr kumimoji="1" lang="ja-JP" altLang="en-US" sz="1200" b="1"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DDBB782F-F2AD-384F-BC95-A7ED834AFB83}"/>
              </a:ext>
            </a:extLst>
          </p:cNvPr>
          <p:cNvSpPr txBox="1"/>
          <p:nvPr/>
        </p:nvSpPr>
        <p:spPr>
          <a:xfrm>
            <a:off x="3170130"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い</a:t>
            </a:r>
            <a:endParaRPr kumimoji="1" lang="ja-JP" altLang="en-US" sz="1200" b="1" dirty="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698A6FE3-9778-8543-8930-573731A5188B}"/>
              </a:ext>
            </a:extLst>
          </p:cNvPr>
          <p:cNvSpPr txBox="1"/>
          <p:nvPr/>
        </p:nvSpPr>
        <p:spPr>
          <a:xfrm>
            <a:off x="3810511"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か</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85281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86D4D8A3-8612-E545-A52B-531CEB9D1705}"/>
              </a:ext>
            </a:extLst>
          </p:cNvPr>
          <p:cNvGrpSpPr/>
          <p:nvPr/>
        </p:nvGrpSpPr>
        <p:grpSpPr>
          <a:xfrm>
            <a:off x="1380398" y="2860230"/>
            <a:ext cx="6721201" cy="4063594"/>
            <a:chOff x="3216869" y="2854171"/>
            <a:chExt cx="5733394" cy="3951565"/>
          </a:xfrm>
        </p:grpSpPr>
        <p:pic>
          <p:nvPicPr>
            <p:cNvPr id="22" name="図 21">
              <a:extLst>
                <a:ext uri="{FF2B5EF4-FFF2-40B4-BE49-F238E27FC236}">
                  <a16:creationId xmlns:a16="http://schemas.microsoft.com/office/drawing/2014/main" id="{569B3947-5009-E64C-90EC-C1A8FD481B11}"/>
                </a:ext>
              </a:extLst>
            </p:cNvPr>
            <p:cNvPicPr>
              <a:picLocks noChangeAspect="1"/>
            </p:cNvPicPr>
            <p:nvPr/>
          </p:nvPicPr>
          <p:blipFill>
            <a:blip r:embed="rId2"/>
            <a:stretch>
              <a:fillRect/>
            </a:stretch>
          </p:blipFill>
          <p:spPr>
            <a:xfrm>
              <a:off x="3216869" y="2854172"/>
              <a:ext cx="5733394" cy="3951564"/>
            </a:xfrm>
            <a:prstGeom prst="rect">
              <a:avLst/>
            </a:prstGeom>
          </p:spPr>
        </p:pic>
        <p:sp>
          <p:nvSpPr>
            <p:cNvPr id="11" name="四角形: 角を丸くする 8">
              <a:extLst>
                <a:ext uri="{FF2B5EF4-FFF2-40B4-BE49-F238E27FC236}">
                  <a16:creationId xmlns:a16="http://schemas.microsoft.com/office/drawing/2014/main" id="{29115C18-554F-504C-BF72-C2CE133883FD}"/>
                </a:ext>
              </a:extLst>
            </p:cNvPr>
            <p:cNvSpPr/>
            <p:nvPr/>
          </p:nvSpPr>
          <p:spPr>
            <a:xfrm>
              <a:off x="6215653" y="5265864"/>
              <a:ext cx="1526922" cy="54347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4" name="下矢印 13">
              <a:extLst>
                <a:ext uri="{FF2B5EF4-FFF2-40B4-BE49-F238E27FC236}">
                  <a16:creationId xmlns:a16="http://schemas.microsoft.com/office/drawing/2014/main" id="{10406482-8214-634A-8215-F5492142990E}"/>
                </a:ext>
              </a:extLst>
            </p:cNvPr>
            <p:cNvSpPr/>
            <p:nvPr/>
          </p:nvSpPr>
          <p:spPr>
            <a:xfrm rot="20375114">
              <a:off x="6699856" y="3413721"/>
              <a:ext cx="244036" cy="184184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下矢印 15">
              <a:extLst>
                <a:ext uri="{FF2B5EF4-FFF2-40B4-BE49-F238E27FC236}">
                  <a16:creationId xmlns:a16="http://schemas.microsoft.com/office/drawing/2014/main" id="{AAE119EF-F3E1-2B42-A299-48FFD7C9B571}"/>
                </a:ext>
              </a:extLst>
            </p:cNvPr>
            <p:cNvSpPr/>
            <p:nvPr/>
          </p:nvSpPr>
          <p:spPr>
            <a:xfrm rot="5400000">
              <a:off x="6804755" y="5251266"/>
              <a:ext cx="223208" cy="1447415"/>
            </a:xfrm>
            <a:prstGeom prst="downArrow">
              <a:avLst>
                <a:gd name="adj1" fmla="val 41854"/>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18" name="直線コネクタ 17">
              <a:extLst>
                <a:ext uri="{FF2B5EF4-FFF2-40B4-BE49-F238E27FC236}">
                  <a16:creationId xmlns:a16="http://schemas.microsoft.com/office/drawing/2014/main" id="{5504C5FB-CFCE-AB42-A075-C1A0F507F5E6}"/>
                </a:ext>
              </a:extLst>
            </p:cNvPr>
            <p:cNvCxnSpPr>
              <a:cxnSpLocks/>
            </p:cNvCxnSpPr>
            <p:nvPr/>
          </p:nvCxnSpPr>
          <p:spPr>
            <a:xfrm>
              <a:off x="6185834" y="4929809"/>
              <a:ext cx="0" cy="1819219"/>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四角形: 角を丸くする 8">
              <a:extLst>
                <a:ext uri="{FF2B5EF4-FFF2-40B4-BE49-F238E27FC236}">
                  <a16:creationId xmlns:a16="http://schemas.microsoft.com/office/drawing/2014/main" id="{1E6DB0F6-8EA2-3349-9C80-463968AD2E88}"/>
                </a:ext>
              </a:extLst>
            </p:cNvPr>
            <p:cNvSpPr/>
            <p:nvPr/>
          </p:nvSpPr>
          <p:spPr>
            <a:xfrm>
              <a:off x="6185834" y="2854171"/>
              <a:ext cx="919372" cy="61166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nvGrpSpPr>
            <p:cNvPr id="34" name="グループ化 33">
              <a:extLst>
                <a:ext uri="{FF2B5EF4-FFF2-40B4-BE49-F238E27FC236}">
                  <a16:creationId xmlns:a16="http://schemas.microsoft.com/office/drawing/2014/main" id="{D95D05B2-C4D0-8E4F-8196-2082AA9D13E8}"/>
                </a:ext>
              </a:extLst>
            </p:cNvPr>
            <p:cNvGrpSpPr/>
            <p:nvPr/>
          </p:nvGrpSpPr>
          <p:grpSpPr>
            <a:xfrm>
              <a:off x="7105206" y="3914708"/>
              <a:ext cx="1459622" cy="568277"/>
              <a:chOff x="6270201" y="2729786"/>
              <a:chExt cx="1111709" cy="568277"/>
            </a:xfrm>
          </p:grpSpPr>
          <p:grpSp>
            <p:nvGrpSpPr>
              <p:cNvPr id="35" name="グループ化 34">
                <a:extLst>
                  <a:ext uri="{FF2B5EF4-FFF2-40B4-BE49-F238E27FC236}">
                    <a16:creationId xmlns:a16="http://schemas.microsoft.com/office/drawing/2014/main" id="{10A86A88-AEF9-CE4E-B5CA-94EACDF6347B}"/>
                  </a:ext>
                </a:extLst>
              </p:cNvPr>
              <p:cNvGrpSpPr/>
              <p:nvPr/>
            </p:nvGrpSpPr>
            <p:grpSpPr>
              <a:xfrm>
                <a:off x="6270201" y="2729786"/>
                <a:ext cx="922216" cy="564742"/>
                <a:chOff x="2991635" y="705694"/>
                <a:chExt cx="3560055" cy="564742"/>
              </a:xfrm>
            </p:grpSpPr>
            <p:sp>
              <p:nvSpPr>
                <p:cNvPr id="37" name="吹き出し: 角を丸めた四角形 19">
                  <a:extLst>
                    <a:ext uri="{FF2B5EF4-FFF2-40B4-BE49-F238E27FC236}">
                      <a16:creationId xmlns:a16="http://schemas.microsoft.com/office/drawing/2014/main" id="{348C4434-A847-5D49-924F-B9FA51710FC3}"/>
                    </a:ext>
                  </a:extLst>
                </p:cNvPr>
                <p:cNvSpPr/>
                <p:nvPr/>
              </p:nvSpPr>
              <p:spPr>
                <a:xfrm>
                  <a:off x="2991635" y="727905"/>
                  <a:ext cx="3057754" cy="542531"/>
                </a:xfrm>
                <a:prstGeom prst="wedgeRoundRectCallout">
                  <a:avLst>
                    <a:gd name="adj1" fmla="val -45961"/>
                    <a:gd name="adj2" fmla="val 95781"/>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8" name="テキスト ボックス 37">
                  <a:extLst>
                    <a:ext uri="{FF2B5EF4-FFF2-40B4-BE49-F238E27FC236}">
                      <a16:creationId xmlns:a16="http://schemas.microsoft.com/office/drawing/2014/main" id="{C48DE201-8F03-744C-9227-6339B86AEFBD}"/>
                    </a:ext>
                  </a:extLst>
                </p:cNvPr>
                <p:cNvSpPr txBox="1"/>
                <p:nvPr/>
              </p:nvSpPr>
              <p:spPr>
                <a:xfrm>
                  <a:off x="3108995" y="705694"/>
                  <a:ext cx="3442695" cy="523221"/>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ndParaRPr>
                </a:p>
              </p:txBody>
            </p:sp>
          </p:grpSp>
          <p:sp>
            <p:nvSpPr>
              <p:cNvPr id="36" name="テキスト ボックス 35">
                <a:extLst>
                  <a:ext uri="{FF2B5EF4-FFF2-40B4-BE49-F238E27FC236}">
                    <a16:creationId xmlns:a16="http://schemas.microsoft.com/office/drawing/2014/main" id="{E2FBF56F-B37C-734C-A198-AABDF37E3EBC}"/>
                  </a:ext>
                </a:extLst>
              </p:cNvPr>
              <p:cNvSpPr txBox="1"/>
              <p:nvPr/>
            </p:nvSpPr>
            <p:spPr>
              <a:xfrm>
                <a:off x="6300602" y="2862688"/>
                <a:ext cx="1081308" cy="435375"/>
              </a:xfrm>
              <a:prstGeom prst="rect">
                <a:avLst/>
              </a:prstGeom>
              <a:noFill/>
            </p:spPr>
            <p:txBody>
              <a:bodyPr wrap="square">
                <a:spAutoFit/>
              </a:bodyPr>
              <a:lstStyle/>
              <a:p>
                <a:r>
                  <a:rPr lang="ja-JP" altLang="en-US">
                    <a:latin typeface="Meiryo" panose="020B0604030504040204" pitchFamily="34" charset="-128"/>
                  </a:rPr>
                  <a:t>ドラッグ</a:t>
                </a:r>
              </a:p>
            </p:txBody>
          </p:sp>
        </p:grpSp>
      </p:grpSp>
      <p:pic>
        <p:nvPicPr>
          <p:cNvPr id="25" name="図 24">
            <a:extLst>
              <a:ext uri="{FF2B5EF4-FFF2-40B4-BE49-F238E27FC236}">
                <a16:creationId xmlns:a16="http://schemas.microsoft.com/office/drawing/2014/main" id="{E41FE8B7-B107-5B40-9522-F21D2097F962}"/>
              </a:ext>
            </a:extLst>
          </p:cNvPr>
          <p:cNvPicPr>
            <a:picLocks noChangeAspect="1"/>
          </p:cNvPicPr>
          <p:nvPr/>
        </p:nvPicPr>
        <p:blipFill>
          <a:blip r:embed="rId3"/>
          <a:stretch>
            <a:fillRect/>
          </a:stretch>
        </p:blipFill>
        <p:spPr>
          <a:xfrm>
            <a:off x="181710" y="3136646"/>
            <a:ext cx="1090465" cy="1847439"/>
          </a:xfrm>
          <a:prstGeom prst="rect">
            <a:avLst/>
          </a:prstGeom>
        </p:spPr>
      </p:pic>
      <p:grpSp>
        <p:nvGrpSpPr>
          <p:cNvPr id="7" name="グループ化 6">
            <a:extLst>
              <a:ext uri="{FF2B5EF4-FFF2-40B4-BE49-F238E27FC236}">
                <a16:creationId xmlns:a16="http://schemas.microsoft.com/office/drawing/2014/main" id="{0C52EA24-28DB-7141-A577-6B7088F86998}"/>
              </a:ext>
            </a:extLst>
          </p:cNvPr>
          <p:cNvGrpSpPr/>
          <p:nvPr/>
        </p:nvGrpSpPr>
        <p:grpSpPr>
          <a:xfrm>
            <a:off x="1366858" y="3489233"/>
            <a:ext cx="2464983" cy="1073583"/>
            <a:chOff x="1510669" y="5113082"/>
            <a:chExt cx="2464983" cy="1073583"/>
          </a:xfrm>
        </p:grpSpPr>
        <p:grpSp>
          <p:nvGrpSpPr>
            <p:cNvPr id="26" name="グループ化 25">
              <a:extLst>
                <a:ext uri="{FF2B5EF4-FFF2-40B4-BE49-F238E27FC236}">
                  <a16:creationId xmlns:a16="http://schemas.microsoft.com/office/drawing/2014/main" id="{15D0BD7F-86BF-7446-9B90-8F7D57AA0E90}"/>
                </a:ext>
              </a:extLst>
            </p:cNvPr>
            <p:cNvGrpSpPr/>
            <p:nvPr/>
          </p:nvGrpSpPr>
          <p:grpSpPr>
            <a:xfrm>
              <a:off x="1577633" y="5113082"/>
              <a:ext cx="2398019" cy="1073583"/>
              <a:chOff x="1577634" y="5113082"/>
              <a:chExt cx="7853119" cy="1073583"/>
            </a:xfrm>
          </p:grpSpPr>
          <p:sp>
            <p:nvSpPr>
              <p:cNvPr id="27" name="吹き出し: 角を丸めた四角形 60">
                <a:extLst>
                  <a:ext uri="{FF2B5EF4-FFF2-40B4-BE49-F238E27FC236}">
                    <a16:creationId xmlns:a16="http://schemas.microsoft.com/office/drawing/2014/main" id="{7EBF9566-ABA4-1943-9325-518DD95BB54C}"/>
                  </a:ext>
                </a:extLst>
              </p:cNvPr>
              <p:cNvSpPr/>
              <p:nvPr/>
            </p:nvSpPr>
            <p:spPr>
              <a:xfrm>
                <a:off x="1577634" y="5113082"/>
                <a:ext cx="7429958" cy="1073583"/>
              </a:xfrm>
              <a:prstGeom prst="wedgeRoundRectCallout">
                <a:avLst>
                  <a:gd name="adj1" fmla="val -59678"/>
                  <a:gd name="adj2" fmla="val -16248"/>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8" name="テキスト ボックス 27">
                <a:extLst>
                  <a:ext uri="{FF2B5EF4-FFF2-40B4-BE49-F238E27FC236}">
                    <a16:creationId xmlns:a16="http://schemas.microsoft.com/office/drawing/2014/main" id="{0A06603C-9F93-CC4E-B733-18799B73ADF4}"/>
                  </a:ext>
                </a:extLst>
              </p:cNvPr>
              <p:cNvSpPr txBox="1"/>
              <p:nvPr/>
            </p:nvSpPr>
            <p:spPr>
              <a:xfrm>
                <a:off x="1686159" y="5171002"/>
                <a:ext cx="7744594" cy="1015663"/>
              </a:xfrm>
              <a:prstGeom prst="rect">
                <a:avLst/>
              </a:prstGeom>
              <a:noFill/>
            </p:spPr>
            <p:txBody>
              <a:bodyPr wrap="square" rtlCol="0">
                <a:spAutoFit/>
              </a:bodyPr>
              <a:lstStyle/>
              <a:p>
                <a:pPr>
                  <a:lnSpc>
                    <a:spcPct val="200000"/>
                  </a:lnSpc>
                </a:pPr>
                <a:r>
                  <a:rPr lang="ja-JP" altLang="en-US" sz="1600">
                    <a:latin typeface="メイリオ" panose="020B0604030504040204" pitchFamily="50" charset="-128"/>
                    <a:ea typeface="メイリオ" panose="020B0604030504040204" pitchFamily="50" charset="-128"/>
                  </a:rPr>
                  <a:t>画像で</a:t>
                </a:r>
                <a:r>
                  <a:rPr lang="ja-JP" altLang="en-US" sz="1600" i="0">
                    <a:effectLst/>
                    <a:latin typeface="メイリオ" panose="020B0604030504040204" pitchFamily="50" charset="-128"/>
                    <a:ea typeface="メイリオ" panose="020B0604030504040204" pitchFamily="50" charset="-128"/>
                  </a:rPr>
                  <a:t>は「</a:t>
                </a:r>
                <a:r>
                  <a:rPr lang="ja-JP" altLang="en-US" sz="1600" b="1" i="0">
                    <a:solidFill>
                      <a:schemeClr val="accent4"/>
                    </a:solidFill>
                    <a:effectLst/>
                    <a:latin typeface="メイリオ" panose="020B0604030504040204" pitchFamily="50" charset="-128"/>
                    <a:ea typeface="メイリオ" panose="020B0604030504040204" pitchFamily="50" charset="-128"/>
                  </a:rPr>
                  <a:t>旅行</a:t>
                </a:r>
                <a:r>
                  <a:rPr lang="en-US" altLang="ja-JP" sz="1600" b="1" i="0" dirty="0">
                    <a:solidFill>
                      <a:schemeClr val="accent4"/>
                    </a:solidFill>
                    <a:effectLst/>
                    <a:latin typeface="メイリオ" panose="020B0604030504040204" pitchFamily="50" charset="-128"/>
                    <a:ea typeface="メイリオ" panose="020B0604030504040204" pitchFamily="50" charset="-128"/>
                  </a:rPr>
                  <a:t>02</a:t>
                </a:r>
                <a:r>
                  <a:rPr lang="ja-JP" altLang="en-US" sz="1600" i="0">
                    <a:effectLst/>
                    <a:latin typeface="メイリオ" panose="020B0604030504040204" pitchFamily="50" charset="-128"/>
                    <a:ea typeface="メイリオ" panose="020B0604030504040204" pitchFamily="50" charset="-128"/>
                  </a:rPr>
                  <a:t>」を選択しているよ！</a:t>
                </a:r>
                <a:endParaRPr lang="en-US" altLang="ja-JP" sz="1600" i="0" dirty="0">
                  <a:effectLst/>
                  <a:latin typeface="メイリオ" panose="020B0604030504040204" pitchFamily="50" charset="-128"/>
                  <a:ea typeface="メイリオ" panose="020B0604030504040204" pitchFamily="50" charset="-128"/>
                </a:endParaRPr>
              </a:p>
            </p:txBody>
          </p:sp>
        </p:grpSp>
        <p:sp>
          <p:nvSpPr>
            <p:cNvPr id="30" name="テキスト ボックス 29">
              <a:extLst>
                <a:ext uri="{FF2B5EF4-FFF2-40B4-BE49-F238E27FC236}">
                  <a16:creationId xmlns:a16="http://schemas.microsoft.com/office/drawing/2014/main" id="{CB7789BE-8A51-1F46-AE34-21F13F0FE1C4}"/>
                </a:ext>
              </a:extLst>
            </p:cNvPr>
            <p:cNvSpPr txBox="1"/>
            <p:nvPr/>
          </p:nvSpPr>
          <p:spPr>
            <a:xfrm>
              <a:off x="2522024" y="5242379"/>
              <a:ext cx="792004" cy="230832"/>
            </a:xfrm>
            <a:prstGeom prst="rect">
              <a:avLst/>
            </a:prstGeom>
            <a:noFill/>
          </p:spPr>
          <p:txBody>
            <a:bodyPr wrap="square" rtlCol="0">
              <a:spAutoFit/>
            </a:bodyPr>
            <a:lstStyle/>
            <a:p>
              <a:pPr algn="ctr"/>
              <a:r>
                <a:rPr kumimoji="1" lang="ja-JP" altLang="en-US" sz="900">
                  <a:solidFill>
                    <a:schemeClr val="accent4"/>
                  </a:solidFill>
                  <a:latin typeface="+mn-ea"/>
                </a:rPr>
                <a:t>りょこう</a:t>
              </a:r>
              <a:endParaRPr kumimoji="1" lang="ja-JP" altLang="en-US" sz="900" dirty="0">
                <a:solidFill>
                  <a:schemeClr val="accent4"/>
                </a:solidFill>
                <a:latin typeface="+mn-ea"/>
              </a:endParaRPr>
            </a:p>
          </p:txBody>
        </p:sp>
        <p:sp>
          <p:nvSpPr>
            <p:cNvPr id="31" name="テキスト ボックス 30">
              <a:extLst>
                <a:ext uri="{FF2B5EF4-FFF2-40B4-BE49-F238E27FC236}">
                  <a16:creationId xmlns:a16="http://schemas.microsoft.com/office/drawing/2014/main" id="{5C49BD88-BBFD-2F40-912E-637E189FB22F}"/>
                </a:ext>
              </a:extLst>
            </p:cNvPr>
            <p:cNvSpPr txBox="1"/>
            <p:nvPr/>
          </p:nvSpPr>
          <p:spPr>
            <a:xfrm>
              <a:off x="1510669" y="5735144"/>
              <a:ext cx="792004" cy="230832"/>
            </a:xfrm>
            <a:prstGeom prst="rect">
              <a:avLst/>
            </a:prstGeom>
            <a:noFill/>
          </p:spPr>
          <p:txBody>
            <a:bodyPr wrap="square" rtlCol="0">
              <a:spAutoFit/>
            </a:bodyPr>
            <a:lstStyle/>
            <a:p>
              <a:pPr algn="ctr"/>
              <a:r>
                <a:rPr kumimoji="1" lang="ja-JP" altLang="en-US" sz="900">
                  <a:latin typeface="+mn-ea"/>
                </a:rPr>
                <a:t>せんたく</a:t>
              </a:r>
              <a:endParaRPr kumimoji="1" lang="ja-JP" altLang="en-US" sz="900" dirty="0">
                <a:latin typeface="+mn-ea"/>
              </a:endParaRPr>
            </a:p>
          </p:txBody>
        </p:sp>
        <p:sp>
          <p:nvSpPr>
            <p:cNvPr id="17" name="テキスト ボックス 16">
              <a:extLst>
                <a:ext uri="{FF2B5EF4-FFF2-40B4-BE49-F238E27FC236}">
                  <a16:creationId xmlns:a16="http://schemas.microsoft.com/office/drawing/2014/main" id="{D00981D1-E0B5-F648-AC59-12C961EA8E57}"/>
                </a:ext>
              </a:extLst>
            </p:cNvPr>
            <p:cNvSpPr txBox="1"/>
            <p:nvPr/>
          </p:nvSpPr>
          <p:spPr>
            <a:xfrm>
              <a:off x="1523419" y="5242379"/>
              <a:ext cx="792004" cy="230832"/>
            </a:xfrm>
            <a:prstGeom prst="rect">
              <a:avLst/>
            </a:prstGeom>
            <a:noFill/>
          </p:spPr>
          <p:txBody>
            <a:bodyPr wrap="square" rtlCol="0">
              <a:spAutoFit/>
            </a:bodyPr>
            <a:lstStyle/>
            <a:p>
              <a:pPr algn="ctr"/>
              <a:r>
                <a:rPr kumimoji="1" lang="ja-JP" altLang="en-US" sz="900">
                  <a:latin typeface="+mn-ea"/>
                </a:rPr>
                <a:t>がぞう</a:t>
              </a:r>
              <a:endParaRPr kumimoji="1" lang="ja-JP" altLang="en-US" sz="900" dirty="0">
                <a:latin typeface="+mn-ea"/>
              </a:endParaRPr>
            </a:p>
          </p:txBody>
        </p:sp>
      </p:grpSp>
      <p:pic>
        <p:nvPicPr>
          <p:cNvPr id="19" name="図 18">
            <a:extLst>
              <a:ext uri="{FF2B5EF4-FFF2-40B4-BE49-F238E27FC236}">
                <a16:creationId xmlns:a16="http://schemas.microsoft.com/office/drawing/2014/main" id="{E1CF86D1-E425-0744-86C7-F8C6C35C67DF}"/>
              </a:ext>
            </a:extLst>
          </p:cNvPr>
          <p:cNvPicPr>
            <a:picLocks noChangeAspect="1"/>
          </p:cNvPicPr>
          <p:nvPr/>
        </p:nvPicPr>
        <p:blipFill>
          <a:blip r:embed="rId4"/>
          <a:stretch>
            <a:fillRect/>
          </a:stretch>
        </p:blipFill>
        <p:spPr>
          <a:xfrm>
            <a:off x="7200866" y="4744968"/>
            <a:ext cx="1245495" cy="1984830"/>
          </a:xfrm>
          <a:prstGeom prst="rect">
            <a:avLst/>
          </a:prstGeom>
        </p:spPr>
      </p:pic>
      <p:grpSp>
        <p:nvGrpSpPr>
          <p:cNvPr id="4" name="グループ化 3">
            <a:extLst>
              <a:ext uri="{FF2B5EF4-FFF2-40B4-BE49-F238E27FC236}">
                <a16:creationId xmlns:a16="http://schemas.microsoft.com/office/drawing/2014/main" id="{EB8236C1-C4C8-BC47-B95A-86A93CC68519}"/>
              </a:ext>
            </a:extLst>
          </p:cNvPr>
          <p:cNvGrpSpPr/>
          <p:nvPr/>
        </p:nvGrpSpPr>
        <p:grpSpPr>
          <a:xfrm>
            <a:off x="4513119" y="6120325"/>
            <a:ext cx="2744434" cy="609473"/>
            <a:chOff x="304647" y="3807469"/>
            <a:chExt cx="2744434" cy="609473"/>
          </a:xfrm>
        </p:grpSpPr>
        <p:grpSp>
          <p:nvGrpSpPr>
            <p:cNvPr id="20" name="グループ化 19">
              <a:extLst>
                <a:ext uri="{FF2B5EF4-FFF2-40B4-BE49-F238E27FC236}">
                  <a16:creationId xmlns:a16="http://schemas.microsoft.com/office/drawing/2014/main" id="{0C67C9FB-DB14-9847-87CC-1663F766F806}"/>
                </a:ext>
              </a:extLst>
            </p:cNvPr>
            <p:cNvGrpSpPr/>
            <p:nvPr/>
          </p:nvGrpSpPr>
          <p:grpSpPr>
            <a:xfrm>
              <a:off x="304647" y="3807469"/>
              <a:ext cx="2744434" cy="609473"/>
              <a:chOff x="1668745" y="343700"/>
              <a:chExt cx="3849450" cy="1533796"/>
            </a:xfrm>
          </p:grpSpPr>
          <p:sp>
            <p:nvSpPr>
              <p:cNvPr id="21" name="吹き出し: 角を丸めた四角形 27">
                <a:extLst>
                  <a:ext uri="{FF2B5EF4-FFF2-40B4-BE49-F238E27FC236}">
                    <a16:creationId xmlns:a16="http://schemas.microsoft.com/office/drawing/2014/main" id="{9AB9FB22-E723-B84E-83B8-6BD5AED11719}"/>
                  </a:ext>
                </a:extLst>
              </p:cNvPr>
              <p:cNvSpPr/>
              <p:nvPr/>
            </p:nvSpPr>
            <p:spPr>
              <a:xfrm>
                <a:off x="1668745" y="343700"/>
                <a:ext cx="3769939" cy="1533796"/>
              </a:xfrm>
              <a:prstGeom prst="wedgeRoundRectCallout">
                <a:avLst>
                  <a:gd name="adj1" fmla="val 58838"/>
                  <a:gd name="adj2" fmla="val -42419"/>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A1D48EA4-5367-3B40-8259-E580B9E03FDE}"/>
                  </a:ext>
                </a:extLst>
              </p:cNvPr>
              <p:cNvSpPr txBox="1"/>
              <p:nvPr/>
            </p:nvSpPr>
            <p:spPr>
              <a:xfrm>
                <a:off x="1748256" y="477027"/>
                <a:ext cx="3769939" cy="949639"/>
              </a:xfrm>
              <a:prstGeom prst="rect">
                <a:avLst/>
              </a:prstGeom>
              <a:noFill/>
            </p:spPr>
            <p:txBody>
              <a:bodyPr wrap="square" rtlCol="0">
                <a:spAutoFit/>
              </a:bodyPr>
              <a:lstStyle/>
              <a:p>
                <a:pPr>
                  <a:lnSpc>
                    <a:spcPct val="200000"/>
                  </a:lnSpc>
                </a:pPr>
                <a:r>
                  <a:rPr kumimoji="1" lang="ja-JP" altLang="en-US" sz="1600"/>
                  <a:t>動画と動画が繋がったね！</a:t>
                </a:r>
                <a:endParaRPr kumimoji="1" lang="en-US" altLang="ja-JP" sz="1600" dirty="0"/>
              </a:p>
            </p:txBody>
          </p:sp>
        </p:grpSp>
        <p:sp>
          <p:nvSpPr>
            <p:cNvPr id="29" name="テキスト ボックス 28">
              <a:extLst>
                <a:ext uri="{FF2B5EF4-FFF2-40B4-BE49-F238E27FC236}">
                  <a16:creationId xmlns:a16="http://schemas.microsoft.com/office/drawing/2014/main" id="{178814DB-1F0E-D545-942C-D1269CB8913D}"/>
                </a:ext>
              </a:extLst>
            </p:cNvPr>
            <p:cNvSpPr txBox="1"/>
            <p:nvPr/>
          </p:nvSpPr>
          <p:spPr>
            <a:xfrm>
              <a:off x="400421" y="3914708"/>
              <a:ext cx="530915" cy="230832"/>
            </a:xfrm>
            <a:prstGeom prst="rect">
              <a:avLst/>
            </a:prstGeom>
            <a:noFill/>
          </p:spPr>
          <p:txBody>
            <a:bodyPr wrap="none" rtlCol="0">
              <a:spAutoFit/>
            </a:bodyPr>
            <a:lstStyle/>
            <a:p>
              <a:r>
                <a:rPr kumimoji="1" lang="ja-JP" altLang="en-US" sz="900"/>
                <a:t>どうが</a:t>
              </a:r>
            </a:p>
          </p:txBody>
        </p:sp>
        <p:sp>
          <p:nvSpPr>
            <p:cNvPr id="32" name="テキスト ボックス 31">
              <a:extLst>
                <a:ext uri="{FF2B5EF4-FFF2-40B4-BE49-F238E27FC236}">
                  <a16:creationId xmlns:a16="http://schemas.microsoft.com/office/drawing/2014/main" id="{18018F0A-A01F-0048-B696-CB2F964BEF37}"/>
                </a:ext>
              </a:extLst>
            </p:cNvPr>
            <p:cNvSpPr txBox="1"/>
            <p:nvPr/>
          </p:nvSpPr>
          <p:spPr>
            <a:xfrm>
              <a:off x="970422" y="3914708"/>
              <a:ext cx="530915" cy="230832"/>
            </a:xfrm>
            <a:prstGeom prst="rect">
              <a:avLst/>
            </a:prstGeom>
            <a:noFill/>
          </p:spPr>
          <p:txBody>
            <a:bodyPr wrap="none" rtlCol="0">
              <a:spAutoFit/>
            </a:bodyPr>
            <a:lstStyle/>
            <a:p>
              <a:r>
                <a:rPr kumimoji="1" lang="ja-JP" altLang="en-US" sz="900"/>
                <a:t>どうが</a:t>
              </a:r>
            </a:p>
          </p:txBody>
        </p:sp>
        <p:sp>
          <p:nvSpPr>
            <p:cNvPr id="33" name="テキスト ボックス 32">
              <a:extLst>
                <a:ext uri="{FF2B5EF4-FFF2-40B4-BE49-F238E27FC236}">
                  <a16:creationId xmlns:a16="http://schemas.microsoft.com/office/drawing/2014/main" id="{C0A91EF3-A902-2945-92F4-4D24C568566E}"/>
                </a:ext>
              </a:extLst>
            </p:cNvPr>
            <p:cNvSpPr txBox="1"/>
            <p:nvPr/>
          </p:nvSpPr>
          <p:spPr>
            <a:xfrm>
              <a:off x="1577633" y="3914708"/>
              <a:ext cx="415498" cy="230832"/>
            </a:xfrm>
            <a:prstGeom prst="rect">
              <a:avLst/>
            </a:prstGeom>
            <a:noFill/>
          </p:spPr>
          <p:txBody>
            <a:bodyPr wrap="none" rtlCol="0">
              <a:spAutoFit/>
            </a:bodyPr>
            <a:lstStyle/>
            <a:p>
              <a:r>
                <a:rPr kumimoji="1" lang="ja-JP" altLang="en-US" sz="900"/>
                <a:t>つな</a:t>
              </a:r>
            </a:p>
          </p:txBody>
        </p:sp>
      </p:grpSp>
      <p:grpSp>
        <p:nvGrpSpPr>
          <p:cNvPr id="8" name="グループ化 7">
            <a:extLst>
              <a:ext uri="{FF2B5EF4-FFF2-40B4-BE49-F238E27FC236}">
                <a16:creationId xmlns:a16="http://schemas.microsoft.com/office/drawing/2014/main" id="{D7CE09EE-2C18-3245-89F2-AC46D656A45C}"/>
              </a:ext>
            </a:extLst>
          </p:cNvPr>
          <p:cNvGrpSpPr/>
          <p:nvPr/>
        </p:nvGrpSpPr>
        <p:grpSpPr>
          <a:xfrm>
            <a:off x="460205" y="959725"/>
            <a:ext cx="8822817" cy="1716491"/>
            <a:chOff x="321183" y="292743"/>
            <a:chExt cx="8822817" cy="1716491"/>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495479" y="301074"/>
              <a:ext cx="8648521" cy="1708160"/>
            </a:xfrm>
            <a:prstGeom prst="rect">
              <a:avLst/>
            </a:prstGeom>
            <a:noFill/>
          </p:spPr>
          <p:txBody>
            <a:bodyPr wrap="none" rtlCol="0">
              <a:spAutoFit/>
            </a:bodyPr>
            <a:lstStyle/>
            <a:p>
              <a:pPr>
                <a:lnSpc>
                  <a:spcPct val="150000"/>
                </a:lnSpc>
              </a:pPr>
              <a:r>
                <a:rPr kumimoji="1" lang="ja-JP" altLang="en-US" sz="2000" b="1">
                  <a:solidFill>
                    <a:schemeClr val="accent4"/>
                  </a:solidFill>
                </a:rPr>
                <a:t>新しい素材を上から同じようにドラッグして持ってくることもできます。</a:t>
              </a:r>
              <a:endParaRPr kumimoji="1" lang="en-US" altLang="ja-JP" sz="2000" b="1" dirty="0">
                <a:solidFill>
                  <a:schemeClr val="accent4"/>
                </a:solidFill>
              </a:endParaRPr>
            </a:p>
            <a:p>
              <a:pPr>
                <a:lnSpc>
                  <a:spcPct val="200000"/>
                </a:lnSpc>
              </a:pPr>
              <a:r>
                <a:rPr kumimoji="1" lang="ja-JP" altLang="en-US" sz="2000"/>
                <a:t>素材をタイムラインにある他の素材に近づけると</a:t>
              </a:r>
              <a:endParaRPr kumimoji="1" lang="en-US" altLang="ja-JP" sz="2000" dirty="0"/>
            </a:p>
            <a:p>
              <a:pPr>
                <a:lnSpc>
                  <a:spcPct val="200000"/>
                </a:lnSpc>
              </a:pPr>
              <a:r>
                <a:rPr kumimoji="1" lang="ja-JP" altLang="en-US" sz="2000"/>
                <a:t>磁石のようにピタッとくっ付きます。</a:t>
              </a:r>
              <a:endParaRPr kumimoji="1" lang="en-US" altLang="ja-JP" sz="2000" dirty="0"/>
            </a:p>
          </p:txBody>
        </p:sp>
        <p:sp>
          <p:nvSpPr>
            <p:cNvPr id="45" name="テキスト ボックス 44">
              <a:extLst>
                <a:ext uri="{FF2B5EF4-FFF2-40B4-BE49-F238E27FC236}">
                  <a16:creationId xmlns:a16="http://schemas.microsoft.com/office/drawing/2014/main" id="{84B61C5C-1EBB-1845-B331-DB0BB089EC7A}"/>
                </a:ext>
              </a:extLst>
            </p:cNvPr>
            <p:cNvSpPr txBox="1"/>
            <p:nvPr/>
          </p:nvSpPr>
          <p:spPr>
            <a:xfrm>
              <a:off x="321183" y="292743"/>
              <a:ext cx="792004" cy="230832"/>
            </a:xfrm>
            <a:prstGeom prst="rect">
              <a:avLst/>
            </a:prstGeom>
            <a:noFill/>
          </p:spPr>
          <p:txBody>
            <a:bodyPr wrap="square" rtlCol="0">
              <a:spAutoFit/>
            </a:bodyPr>
            <a:lstStyle/>
            <a:p>
              <a:pPr algn="ctr"/>
              <a:r>
                <a:rPr kumimoji="1" lang="ja-JP" altLang="en-US" sz="900">
                  <a:solidFill>
                    <a:schemeClr val="accent4"/>
                  </a:solidFill>
                  <a:latin typeface="+mn-ea"/>
                </a:rPr>
                <a:t>あたら</a:t>
              </a:r>
              <a:endParaRPr kumimoji="1" lang="ja-JP" altLang="en-US" sz="900" dirty="0">
                <a:solidFill>
                  <a:schemeClr val="accent4"/>
                </a:solidFill>
                <a:latin typeface="+mn-ea"/>
              </a:endParaRPr>
            </a:p>
          </p:txBody>
        </p:sp>
        <p:sp>
          <p:nvSpPr>
            <p:cNvPr id="46" name="テキスト ボックス 45">
              <a:extLst>
                <a:ext uri="{FF2B5EF4-FFF2-40B4-BE49-F238E27FC236}">
                  <a16:creationId xmlns:a16="http://schemas.microsoft.com/office/drawing/2014/main" id="{925E2366-731A-5344-8943-F5D647081C0E}"/>
                </a:ext>
              </a:extLst>
            </p:cNvPr>
            <p:cNvSpPr txBox="1"/>
            <p:nvPr/>
          </p:nvSpPr>
          <p:spPr>
            <a:xfrm>
              <a:off x="1209716" y="292743"/>
              <a:ext cx="792004" cy="230832"/>
            </a:xfrm>
            <a:prstGeom prst="rect">
              <a:avLst/>
            </a:prstGeom>
            <a:noFill/>
          </p:spPr>
          <p:txBody>
            <a:bodyPr wrap="square" rtlCol="0">
              <a:spAutoFit/>
            </a:bodyPr>
            <a:lstStyle/>
            <a:p>
              <a:pPr algn="ctr"/>
              <a:r>
                <a:rPr kumimoji="1" lang="ja-JP" altLang="en-US" sz="900">
                  <a:solidFill>
                    <a:schemeClr val="accent4"/>
                  </a:solidFill>
                  <a:latin typeface="+mn-ea"/>
                </a:rPr>
                <a:t>そざい</a:t>
              </a:r>
              <a:endParaRPr kumimoji="1" lang="ja-JP" altLang="en-US" sz="900" dirty="0">
                <a:solidFill>
                  <a:schemeClr val="accent4"/>
                </a:solidFill>
                <a:latin typeface="+mn-ea"/>
              </a:endParaRPr>
            </a:p>
          </p:txBody>
        </p:sp>
        <p:sp>
          <p:nvSpPr>
            <p:cNvPr id="47" name="テキスト ボックス 46">
              <a:extLst>
                <a:ext uri="{FF2B5EF4-FFF2-40B4-BE49-F238E27FC236}">
                  <a16:creationId xmlns:a16="http://schemas.microsoft.com/office/drawing/2014/main" id="{339CA7D9-571A-E348-9C4E-FBB277E8ACAA}"/>
                </a:ext>
              </a:extLst>
            </p:cNvPr>
            <p:cNvSpPr txBox="1"/>
            <p:nvPr/>
          </p:nvSpPr>
          <p:spPr>
            <a:xfrm>
              <a:off x="1873049" y="292743"/>
              <a:ext cx="792004" cy="230832"/>
            </a:xfrm>
            <a:prstGeom prst="rect">
              <a:avLst/>
            </a:prstGeom>
            <a:noFill/>
          </p:spPr>
          <p:txBody>
            <a:bodyPr wrap="square" rtlCol="0">
              <a:spAutoFit/>
            </a:bodyPr>
            <a:lstStyle/>
            <a:p>
              <a:pPr algn="ctr"/>
              <a:r>
                <a:rPr kumimoji="1" lang="ja-JP" altLang="en-US" sz="900">
                  <a:solidFill>
                    <a:schemeClr val="accent4"/>
                  </a:solidFill>
                  <a:latin typeface="+mn-ea"/>
                </a:rPr>
                <a:t>うえ</a:t>
              </a:r>
              <a:endParaRPr kumimoji="1" lang="ja-JP" altLang="en-US" sz="900" dirty="0">
                <a:solidFill>
                  <a:schemeClr val="accent4"/>
                </a:solidFill>
                <a:latin typeface="+mn-ea"/>
              </a:endParaRPr>
            </a:p>
          </p:txBody>
        </p:sp>
        <p:sp>
          <p:nvSpPr>
            <p:cNvPr id="48" name="テキスト ボックス 47">
              <a:extLst>
                <a:ext uri="{FF2B5EF4-FFF2-40B4-BE49-F238E27FC236}">
                  <a16:creationId xmlns:a16="http://schemas.microsoft.com/office/drawing/2014/main" id="{078B2E43-55E9-B042-9419-E3B455ABAF59}"/>
                </a:ext>
              </a:extLst>
            </p:cNvPr>
            <p:cNvSpPr txBox="1"/>
            <p:nvPr/>
          </p:nvSpPr>
          <p:spPr>
            <a:xfrm>
              <a:off x="2665053" y="292743"/>
              <a:ext cx="792004" cy="230832"/>
            </a:xfrm>
            <a:prstGeom prst="rect">
              <a:avLst/>
            </a:prstGeom>
            <a:noFill/>
          </p:spPr>
          <p:txBody>
            <a:bodyPr wrap="square" rtlCol="0">
              <a:spAutoFit/>
            </a:bodyPr>
            <a:lstStyle/>
            <a:p>
              <a:pPr algn="ctr"/>
              <a:r>
                <a:rPr kumimoji="1" lang="ja-JP" altLang="en-US" sz="900">
                  <a:solidFill>
                    <a:schemeClr val="accent4"/>
                  </a:solidFill>
                  <a:latin typeface="+mn-ea"/>
                </a:rPr>
                <a:t>おな</a:t>
              </a:r>
              <a:endParaRPr kumimoji="1" lang="ja-JP" altLang="en-US" sz="900" dirty="0">
                <a:solidFill>
                  <a:schemeClr val="accent4"/>
                </a:solidFill>
                <a:latin typeface="+mn-ea"/>
              </a:endParaRPr>
            </a:p>
          </p:txBody>
        </p:sp>
        <p:sp>
          <p:nvSpPr>
            <p:cNvPr id="49" name="テキスト ボックス 48">
              <a:extLst>
                <a:ext uri="{FF2B5EF4-FFF2-40B4-BE49-F238E27FC236}">
                  <a16:creationId xmlns:a16="http://schemas.microsoft.com/office/drawing/2014/main" id="{07DB34EC-5F66-9F49-80E5-5E369EF014CE}"/>
                </a:ext>
              </a:extLst>
            </p:cNvPr>
            <p:cNvSpPr txBox="1"/>
            <p:nvPr/>
          </p:nvSpPr>
          <p:spPr>
            <a:xfrm>
              <a:off x="5380642" y="292743"/>
              <a:ext cx="792004" cy="230832"/>
            </a:xfrm>
            <a:prstGeom prst="rect">
              <a:avLst/>
            </a:prstGeom>
            <a:noFill/>
          </p:spPr>
          <p:txBody>
            <a:bodyPr wrap="square" rtlCol="0">
              <a:spAutoFit/>
            </a:bodyPr>
            <a:lstStyle/>
            <a:p>
              <a:pPr algn="ctr"/>
              <a:r>
                <a:rPr kumimoji="1" lang="ja-JP" altLang="en-US" sz="900">
                  <a:solidFill>
                    <a:schemeClr val="accent4"/>
                  </a:solidFill>
                  <a:latin typeface="+mn-ea"/>
                </a:rPr>
                <a:t>も</a:t>
              </a:r>
              <a:endParaRPr kumimoji="1" lang="ja-JP" altLang="en-US" sz="900" dirty="0">
                <a:solidFill>
                  <a:schemeClr val="accent4"/>
                </a:solidFill>
                <a:latin typeface="+mn-ea"/>
              </a:endParaRPr>
            </a:p>
          </p:txBody>
        </p:sp>
        <p:sp>
          <p:nvSpPr>
            <p:cNvPr id="50" name="テキスト ボックス 49">
              <a:extLst>
                <a:ext uri="{FF2B5EF4-FFF2-40B4-BE49-F238E27FC236}">
                  <a16:creationId xmlns:a16="http://schemas.microsoft.com/office/drawing/2014/main" id="{F95859D4-B5BC-394A-A5B3-888FA70EF959}"/>
                </a:ext>
              </a:extLst>
            </p:cNvPr>
            <p:cNvSpPr txBox="1"/>
            <p:nvPr/>
          </p:nvSpPr>
          <p:spPr>
            <a:xfrm>
              <a:off x="479826" y="871506"/>
              <a:ext cx="792004" cy="230832"/>
            </a:xfrm>
            <a:prstGeom prst="rect">
              <a:avLst/>
            </a:prstGeom>
            <a:noFill/>
          </p:spPr>
          <p:txBody>
            <a:bodyPr wrap="square" rtlCol="0">
              <a:spAutoFit/>
            </a:bodyPr>
            <a:lstStyle/>
            <a:p>
              <a:pPr algn="ctr"/>
              <a:r>
                <a:rPr kumimoji="1" lang="ja-JP" altLang="en-US" sz="900">
                  <a:latin typeface="+mn-ea"/>
                </a:rPr>
                <a:t>そざい</a:t>
              </a:r>
              <a:endParaRPr kumimoji="1" lang="ja-JP" altLang="en-US" sz="900" dirty="0">
                <a:latin typeface="+mn-ea"/>
              </a:endParaRPr>
            </a:p>
          </p:txBody>
        </p:sp>
        <p:sp>
          <p:nvSpPr>
            <p:cNvPr id="51" name="テキスト ボックス 50">
              <a:extLst>
                <a:ext uri="{FF2B5EF4-FFF2-40B4-BE49-F238E27FC236}">
                  <a16:creationId xmlns:a16="http://schemas.microsoft.com/office/drawing/2014/main" id="{AD00A79F-737F-DF4C-B546-E23DC10C151B}"/>
                </a:ext>
              </a:extLst>
            </p:cNvPr>
            <p:cNvSpPr txBox="1"/>
            <p:nvPr/>
          </p:nvSpPr>
          <p:spPr>
            <a:xfrm>
              <a:off x="3978030" y="871506"/>
              <a:ext cx="792004" cy="230832"/>
            </a:xfrm>
            <a:prstGeom prst="rect">
              <a:avLst/>
            </a:prstGeom>
            <a:noFill/>
          </p:spPr>
          <p:txBody>
            <a:bodyPr wrap="square" rtlCol="0">
              <a:spAutoFit/>
            </a:bodyPr>
            <a:lstStyle/>
            <a:p>
              <a:pPr algn="ctr"/>
              <a:r>
                <a:rPr kumimoji="1" lang="ja-JP" altLang="en-US" sz="900">
                  <a:latin typeface="+mn-ea"/>
                </a:rPr>
                <a:t>そざい</a:t>
              </a:r>
              <a:endParaRPr kumimoji="1" lang="ja-JP" altLang="en-US" sz="900" dirty="0">
                <a:latin typeface="+mn-ea"/>
              </a:endParaRPr>
            </a:p>
          </p:txBody>
        </p:sp>
        <p:sp>
          <p:nvSpPr>
            <p:cNvPr id="52" name="テキスト ボックス 51">
              <a:extLst>
                <a:ext uri="{FF2B5EF4-FFF2-40B4-BE49-F238E27FC236}">
                  <a16:creationId xmlns:a16="http://schemas.microsoft.com/office/drawing/2014/main" id="{CD0D122C-DD18-8649-83AC-49FEE13D6988}"/>
                </a:ext>
              </a:extLst>
            </p:cNvPr>
            <p:cNvSpPr txBox="1"/>
            <p:nvPr/>
          </p:nvSpPr>
          <p:spPr>
            <a:xfrm>
              <a:off x="3375343" y="871506"/>
              <a:ext cx="792004" cy="230832"/>
            </a:xfrm>
            <a:prstGeom prst="rect">
              <a:avLst/>
            </a:prstGeom>
            <a:noFill/>
          </p:spPr>
          <p:txBody>
            <a:bodyPr wrap="square" rtlCol="0">
              <a:spAutoFit/>
            </a:bodyPr>
            <a:lstStyle/>
            <a:p>
              <a:pPr algn="ctr"/>
              <a:r>
                <a:rPr kumimoji="1" lang="ja-JP" altLang="en-US" sz="900">
                  <a:latin typeface="+mn-ea"/>
                </a:rPr>
                <a:t>ほか</a:t>
              </a:r>
              <a:endParaRPr kumimoji="1" lang="ja-JP" altLang="en-US" sz="900" dirty="0">
                <a:latin typeface="+mn-ea"/>
              </a:endParaRPr>
            </a:p>
          </p:txBody>
        </p:sp>
        <p:sp>
          <p:nvSpPr>
            <p:cNvPr id="53" name="テキスト ボックス 52">
              <a:extLst>
                <a:ext uri="{FF2B5EF4-FFF2-40B4-BE49-F238E27FC236}">
                  <a16:creationId xmlns:a16="http://schemas.microsoft.com/office/drawing/2014/main" id="{8CAEE836-6CB0-2246-B46D-C3F46B8324D2}"/>
                </a:ext>
              </a:extLst>
            </p:cNvPr>
            <p:cNvSpPr txBox="1"/>
            <p:nvPr/>
          </p:nvSpPr>
          <p:spPr>
            <a:xfrm>
              <a:off x="4643011" y="871506"/>
              <a:ext cx="792004" cy="230832"/>
            </a:xfrm>
            <a:prstGeom prst="rect">
              <a:avLst/>
            </a:prstGeom>
            <a:noFill/>
          </p:spPr>
          <p:txBody>
            <a:bodyPr wrap="square" rtlCol="0">
              <a:spAutoFit/>
            </a:bodyPr>
            <a:lstStyle/>
            <a:p>
              <a:pPr algn="ctr"/>
              <a:r>
                <a:rPr kumimoji="1" lang="ja-JP" altLang="en-US" sz="900">
                  <a:latin typeface="+mn-ea"/>
                </a:rPr>
                <a:t>ちか</a:t>
              </a:r>
              <a:endParaRPr kumimoji="1" lang="ja-JP" altLang="en-US" sz="900" dirty="0">
                <a:latin typeface="+mn-ea"/>
              </a:endParaRPr>
            </a:p>
          </p:txBody>
        </p:sp>
        <p:sp>
          <p:nvSpPr>
            <p:cNvPr id="54" name="テキスト ボックス 53">
              <a:extLst>
                <a:ext uri="{FF2B5EF4-FFF2-40B4-BE49-F238E27FC236}">
                  <a16:creationId xmlns:a16="http://schemas.microsoft.com/office/drawing/2014/main" id="{542467EB-7192-E44E-9AF3-80CD19D3E583}"/>
                </a:ext>
              </a:extLst>
            </p:cNvPr>
            <p:cNvSpPr txBox="1"/>
            <p:nvPr/>
          </p:nvSpPr>
          <p:spPr>
            <a:xfrm>
              <a:off x="449372" y="1459924"/>
              <a:ext cx="792004" cy="230832"/>
            </a:xfrm>
            <a:prstGeom prst="rect">
              <a:avLst/>
            </a:prstGeom>
            <a:noFill/>
          </p:spPr>
          <p:txBody>
            <a:bodyPr wrap="square" rtlCol="0">
              <a:spAutoFit/>
            </a:bodyPr>
            <a:lstStyle/>
            <a:p>
              <a:pPr algn="ctr"/>
              <a:r>
                <a:rPr kumimoji="1" lang="ja-JP" altLang="en-US" sz="900">
                  <a:latin typeface="+mn-ea"/>
                </a:rPr>
                <a:t>じしゃく</a:t>
              </a:r>
              <a:endParaRPr kumimoji="1" lang="ja-JP" altLang="en-US" sz="900" dirty="0">
                <a:latin typeface="+mn-ea"/>
              </a:endParaRPr>
            </a:p>
          </p:txBody>
        </p:sp>
        <p:sp>
          <p:nvSpPr>
            <p:cNvPr id="55" name="テキスト ボックス 54">
              <a:extLst>
                <a:ext uri="{FF2B5EF4-FFF2-40B4-BE49-F238E27FC236}">
                  <a16:creationId xmlns:a16="http://schemas.microsoft.com/office/drawing/2014/main" id="{BAC80108-3F1C-C94B-A424-FE774D925E18}"/>
                </a:ext>
              </a:extLst>
            </p:cNvPr>
            <p:cNvSpPr txBox="1"/>
            <p:nvPr/>
          </p:nvSpPr>
          <p:spPr>
            <a:xfrm>
              <a:off x="3342113" y="1459924"/>
              <a:ext cx="792004" cy="230832"/>
            </a:xfrm>
            <a:prstGeom prst="rect">
              <a:avLst/>
            </a:prstGeom>
            <a:noFill/>
          </p:spPr>
          <p:txBody>
            <a:bodyPr wrap="square" rtlCol="0">
              <a:spAutoFit/>
            </a:bodyPr>
            <a:lstStyle/>
            <a:p>
              <a:pPr algn="ctr"/>
              <a:r>
                <a:rPr kumimoji="1" lang="ja-JP" altLang="en-US" sz="900">
                  <a:latin typeface="+mn-ea"/>
                </a:rPr>
                <a:t>つ</a:t>
              </a:r>
              <a:endParaRPr kumimoji="1" lang="ja-JP" altLang="en-US" sz="900" dirty="0">
                <a:latin typeface="+mn-ea"/>
              </a:endParaRPr>
            </a:p>
          </p:txBody>
        </p:sp>
      </p:grpSp>
      <p:sp>
        <p:nvSpPr>
          <p:cNvPr id="56" name="タイトル 4">
            <a:extLst>
              <a:ext uri="{FF2B5EF4-FFF2-40B4-BE49-F238E27FC236}">
                <a16:creationId xmlns:a16="http://schemas.microsoft.com/office/drawing/2014/main" id="{B6A71F94-5FDF-6440-A3ED-BB2DED1EB324}"/>
              </a:ext>
            </a:extLst>
          </p:cNvPr>
          <p:cNvSpPr>
            <a:spLocks noGrp="1"/>
          </p:cNvSpPr>
          <p:nvPr>
            <p:ph type="title"/>
          </p:nvPr>
        </p:nvSpPr>
        <p:spPr>
          <a:xfrm>
            <a:off x="181710" y="287937"/>
            <a:ext cx="8380640" cy="466281"/>
          </a:xfrm>
        </p:spPr>
        <p:txBody>
          <a:bodyPr/>
          <a:lstStyle/>
          <a:p>
            <a:r>
              <a:rPr lang="ja-JP" altLang="en-US"/>
              <a:t>繋げる方法と、動画の入れ替え</a:t>
            </a:r>
            <a:endParaRPr lang="ja-JP" altLang="en-US" dirty="0"/>
          </a:p>
        </p:txBody>
      </p:sp>
      <p:sp>
        <p:nvSpPr>
          <p:cNvPr id="57" name="テキスト ボックス 56">
            <a:extLst>
              <a:ext uri="{FF2B5EF4-FFF2-40B4-BE49-F238E27FC236}">
                <a16:creationId xmlns:a16="http://schemas.microsoft.com/office/drawing/2014/main" id="{07A20E83-9A60-8A49-84CC-EE76F50F2FA9}"/>
              </a:ext>
            </a:extLst>
          </p:cNvPr>
          <p:cNvSpPr txBox="1"/>
          <p:nvPr/>
        </p:nvSpPr>
        <p:spPr>
          <a:xfrm>
            <a:off x="206379"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つな</a:t>
            </a:r>
            <a:endParaRPr kumimoji="1" lang="ja-JP" altLang="en-US" sz="1200" b="1" dirty="0">
              <a:latin typeface="Meiryo UI" panose="020B0604030504040204" pitchFamily="50" charset="-128"/>
              <a:ea typeface="Meiryo UI" panose="020B0604030504040204" pitchFamily="50" charset="-128"/>
            </a:endParaRPr>
          </a:p>
        </p:txBody>
      </p:sp>
      <p:sp>
        <p:nvSpPr>
          <p:cNvPr id="58" name="テキスト ボックス 57">
            <a:extLst>
              <a:ext uri="{FF2B5EF4-FFF2-40B4-BE49-F238E27FC236}">
                <a16:creationId xmlns:a16="http://schemas.microsoft.com/office/drawing/2014/main" id="{CF2234D5-1062-DC47-95CD-1D6616A5DBEA}"/>
              </a:ext>
            </a:extLst>
          </p:cNvPr>
          <p:cNvSpPr txBox="1"/>
          <p:nvPr/>
        </p:nvSpPr>
        <p:spPr>
          <a:xfrm>
            <a:off x="1078315" y="104101"/>
            <a:ext cx="909322"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
        <p:nvSpPr>
          <p:cNvPr id="59" name="テキスト ボックス 58">
            <a:extLst>
              <a:ext uri="{FF2B5EF4-FFF2-40B4-BE49-F238E27FC236}">
                <a16:creationId xmlns:a16="http://schemas.microsoft.com/office/drawing/2014/main" id="{A8C77869-4260-1948-A3D3-56D5AC61C888}"/>
              </a:ext>
            </a:extLst>
          </p:cNvPr>
          <p:cNvSpPr txBox="1"/>
          <p:nvPr/>
        </p:nvSpPr>
        <p:spPr>
          <a:xfrm>
            <a:off x="2370573"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どうが</a:t>
            </a:r>
            <a:endParaRPr kumimoji="1" lang="ja-JP" altLang="en-US" sz="1200" b="1" dirty="0">
              <a:latin typeface="Meiryo UI" panose="020B0604030504040204" pitchFamily="50" charset="-128"/>
              <a:ea typeface="Meiryo UI" panose="020B0604030504040204" pitchFamily="50" charset="-128"/>
            </a:endParaRPr>
          </a:p>
        </p:txBody>
      </p:sp>
      <p:sp>
        <p:nvSpPr>
          <p:cNvPr id="60" name="テキスト ボックス 59">
            <a:extLst>
              <a:ext uri="{FF2B5EF4-FFF2-40B4-BE49-F238E27FC236}">
                <a16:creationId xmlns:a16="http://schemas.microsoft.com/office/drawing/2014/main" id="{B4F03005-CD06-3C4F-99C2-1FD3BBC0CDDF}"/>
              </a:ext>
            </a:extLst>
          </p:cNvPr>
          <p:cNvSpPr txBox="1"/>
          <p:nvPr/>
        </p:nvSpPr>
        <p:spPr>
          <a:xfrm>
            <a:off x="3170130"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い</a:t>
            </a:r>
            <a:endParaRPr kumimoji="1" lang="ja-JP" altLang="en-US" sz="1200" b="1" dirty="0">
              <a:latin typeface="Meiryo UI" panose="020B0604030504040204" pitchFamily="50" charset="-128"/>
              <a:ea typeface="Meiryo UI" panose="020B0604030504040204" pitchFamily="50" charset="-128"/>
            </a:endParaRPr>
          </a:p>
        </p:txBody>
      </p:sp>
      <p:sp>
        <p:nvSpPr>
          <p:cNvPr id="61" name="テキスト ボックス 60">
            <a:extLst>
              <a:ext uri="{FF2B5EF4-FFF2-40B4-BE49-F238E27FC236}">
                <a16:creationId xmlns:a16="http://schemas.microsoft.com/office/drawing/2014/main" id="{2E7E9852-E813-6741-8CAB-A83CC97C60E8}"/>
              </a:ext>
            </a:extLst>
          </p:cNvPr>
          <p:cNvSpPr txBox="1"/>
          <p:nvPr/>
        </p:nvSpPr>
        <p:spPr>
          <a:xfrm>
            <a:off x="3810511"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か</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59223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9F4381C4-7225-3941-B24F-950EFA5AC66C}"/>
              </a:ext>
            </a:extLst>
          </p:cNvPr>
          <p:cNvGrpSpPr/>
          <p:nvPr/>
        </p:nvGrpSpPr>
        <p:grpSpPr>
          <a:xfrm>
            <a:off x="128272" y="2302501"/>
            <a:ext cx="4443728" cy="3237973"/>
            <a:chOff x="119635" y="2986748"/>
            <a:chExt cx="4443728" cy="3237973"/>
          </a:xfrm>
        </p:grpSpPr>
        <p:pic>
          <p:nvPicPr>
            <p:cNvPr id="39" name="図 38">
              <a:extLst>
                <a:ext uri="{FF2B5EF4-FFF2-40B4-BE49-F238E27FC236}">
                  <a16:creationId xmlns:a16="http://schemas.microsoft.com/office/drawing/2014/main" id="{1EC75C83-4B6E-F344-8314-0216886A7AF6}"/>
                </a:ext>
              </a:extLst>
            </p:cNvPr>
            <p:cNvPicPr>
              <a:picLocks noChangeAspect="1"/>
            </p:cNvPicPr>
            <p:nvPr/>
          </p:nvPicPr>
          <p:blipFill>
            <a:blip r:embed="rId2"/>
            <a:stretch>
              <a:fillRect/>
            </a:stretch>
          </p:blipFill>
          <p:spPr>
            <a:xfrm>
              <a:off x="119635" y="3032485"/>
              <a:ext cx="4443728" cy="3192236"/>
            </a:xfrm>
            <a:prstGeom prst="rect">
              <a:avLst/>
            </a:prstGeom>
          </p:spPr>
        </p:pic>
        <p:sp>
          <p:nvSpPr>
            <p:cNvPr id="31" name="テキスト ボックス 30">
              <a:extLst>
                <a:ext uri="{FF2B5EF4-FFF2-40B4-BE49-F238E27FC236}">
                  <a16:creationId xmlns:a16="http://schemas.microsoft.com/office/drawing/2014/main" id="{32E12C5E-7C8A-604F-B289-8C7691D516B8}"/>
                </a:ext>
              </a:extLst>
            </p:cNvPr>
            <p:cNvSpPr txBox="1"/>
            <p:nvPr/>
          </p:nvSpPr>
          <p:spPr>
            <a:xfrm>
              <a:off x="1651210" y="3112745"/>
              <a:ext cx="1723802" cy="430887"/>
            </a:xfrm>
            <a:prstGeom prst="rect">
              <a:avLst/>
            </a:prstGeom>
            <a:noFill/>
          </p:spPr>
          <p:txBody>
            <a:bodyPr wrap="square" rtlCol="0">
              <a:spAutoFit/>
            </a:bodyPr>
            <a:lstStyle/>
            <a:p>
              <a:pPr>
                <a:lnSpc>
                  <a:spcPct val="150000"/>
                </a:lnSpc>
              </a:pPr>
              <a:r>
                <a:rPr kumimoji="1" lang="ja-JP" altLang="en-US" sz="1600" b="1">
                  <a:solidFill>
                    <a:srgbClr val="FF0000"/>
                  </a:solidFill>
                  <a:latin typeface="メイリオ" panose="020B0604030504040204" pitchFamily="50" charset="-128"/>
                  <a:ea typeface="メイリオ" panose="020B0604030504040204" pitchFamily="50" charset="-128"/>
                </a:rPr>
                <a:t>カットする部分</a:t>
              </a:r>
              <a:endParaRPr kumimoji="1" lang="en-US" altLang="ja-JP" sz="1600" b="1" dirty="0">
                <a:solidFill>
                  <a:srgbClr val="FF0000"/>
                </a:solidFill>
                <a:latin typeface="メイリオ" panose="020B0604030504040204" pitchFamily="50" charset="-128"/>
                <a:ea typeface="メイリオ" panose="020B0604030504040204" pitchFamily="50" charset="-128"/>
              </a:endParaRPr>
            </a:p>
          </p:txBody>
        </p:sp>
        <p:cxnSp>
          <p:nvCxnSpPr>
            <p:cNvPr id="33" name="直線矢印コネクタ 32">
              <a:extLst>
                <a:ext uri="{FF2B5EF4-FFF2-40B4-BE49-F238E27FC236}">
                  <a16:creationId xmlns:a16="http://schemas.microsoft.com/office/drawing/2014/main" id="{143774F2-8088-F74C-8078-2297C139E220}"/>
                </a:ext>
              </a:extLst>
            </p:cNvPr>
            <p:cNvCxnSpPr>
              <a:cxnSpLocks/>
            </p:cNvCxnSpPr>
            <p:nvPr/>
          </p:nvCxnSpPr>
          <p:spPr>
            <a:xfrm flipH="1">
              <a:off x="1909312" y="3502954"/>
              <a:ext cx="203745" cy="30048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3946BB1D-DE63-CD4C-B1FA-5D54AF3D975C}"/>
                </a:ext>
              </a:extLst>
            </p:cNvPr>
            <p:cNvCxnSpPr>
              <a:cxnSpLocks/>
            </p:cNvCxnSpPr>
            <p:nvPr/>
          </p:nvCxnSpPr>
          <p:spPr>
            <a:xfrm>
              <a:off x="2397974" y="3460068"/>
              <a:ext cx="264644" cy="32352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22A4E01B-8681-6144-97CD-69E5541324B0}"/>
                </a:ext>
              </a:extLst>
            </p:cNvPr>
            <p:cNvCxnSpPr>
              <a:cxnSpLocks/>
            </p:cNvCxnSpPr>
            <p:nvPr/>
          </p:nvCxnSpPr>
          <p:spPr>
            <a:xfrm>
              <a:off x="1877427" y="3572136"/>
              <a:ext cx="0" cy="1819219"/>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384137C-D682-AA42-AA93-CA592E432C44}"/>
                </a:ext>
              </a:extLst>
            </p:cNvPr>
            <p:cNvCxnSpPr>
              <a:cxnSpLocks/>
            </p:cNvCxnSpPr>
            <p:nvPr/>
          </p:nvCxnSpPr>
          <p:spPr>
            <a:xfrm>
              <a:off x="2662618" y="3572136"/>
              <a:ext cx="0" cy="1819219"/>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DB94B809-F909-4548-976C-34B2578A3C70}"/>
                </a:ext>
              </a:extLst>
            </p:cNvPr>
            <p:cNvSpPr txBox="1"/>
            <p:nvPr/>
          </p:nvSpPr>
          <p:spPr>
            <a:xfrm>
              <a:off x="2701478" y="2986748"/>
              <a:ext cx="782576" cy="314510"/>
            </a:xfrm>
            <a:prstGeom prst="rect">
              <a:avLst/>
            </a:prstGeom>
            <a:noFill/>
          </p:spPr>
          <p:txBody>
            <a:bodyPr wrap="square" rtlCol="0">
              <a:spAutoFit/>
            </a:bodyPr>
            <a:lstStyle/>
            <a:p>
              <a:pPr>
                <a:lnSpc>
                  <a:spcPct val="150000"/>
                </a:lnSpc>
              </a:pPr>
              <a:r>
                <a:rPr kumimoji="1" lang="ja-JP" altLang="en-US" sz="1050" b="1">
                  <a:solidFill>
                    <a:srgbClr val="FF0000"/>
                  </a:solidFill>
                  <a:latin typeface="メイリオ" panose="020B0604030504040204" pitchFamily="50" charset="-128"/>
                  <a:ea typeface="メイリオ" panose="020B0604030504040204" pitchFamily="50" charset="-128"/>
                </a:rPr>
                <a:t>ぶぶん</a:t>
              </a:r>
              <a:endParaRPr kumimoji="1" lang="en-US" altLang="ja-JP" sz="1050" b="1" dirty="0">
                <a:solidFill>
                  <a:srgbClr val="FF0000"/>
                </a:solidFill>
                <a:latin typeface="メイリオ" panose="020B0604030504040204" pitchFamily="50" charset="-128"/>
                <a:ea typeface="メイリオ" panose="020B0604030504040204" pitchFamily="50" charset="-128"/>
              </a:endParaRPr>
            </a:p>
          </p:txBody>
        </p:sp>
      </p:grpSp>
      <p:grpSp>
        <p:nvGrpSpPr>
          <p:cNvPr id="4" name="グループ化 3">
            <a:extLst>
              <a:ext uri="{FF2B5EF4-FFF2-40B4-BE49-F238E27FC236}">
                <a16:creationId xmlns:a16="http://schemas.microsoft.com/office/drawing/2014/main" id="{86A5FCF2-408B-8143-9D39-04B651DD8086}"/>
              </a:ext>
            </a:extLst>
          </p:cNvPr>
          <p:cNvGrpSpPr/>
          <p:nvPr/>
        </p:nvGrpSpPr>
        <p:grpSpPr>
          <a:xfrm>
            <a:off x="4783736" y="2348237"/>
            <a:ext cx="4217196" cy="3192237"/>
            <a:chOff x="4767778" y="2839654"/>
            <a:chExt cx="4217196" cy="3192237"/>
          </a:xfrm>
        </p:grpSpPr>
        <p:pic>
          <p:nvPicPr>
            <p:cNvPr id="41" name="図 40">
              <a:extLst>
                <a:ext uri="{FF2B5EF4-FFF2-40B4-BE49-F238E27FC236}">
                  <a16:creationId xmlns:a16="http://schemas.microsoft.com/office/drawing/2014/main" id="{E53B625D-375C-A549-B10A-C97B38D4C869}"/>
                </a:ext>
              </a:extLst>
            </p:cNvPr>
            <p:cNvPicPr>
              <a:picLocks noChangeAspect="1"/>
            </p:cNvPicPr>
            <p:nvPr/>
          </p:nvPicPr>
          <p:blipFill>
            <a:blip r:embed="rId3"/>
            <a:stretch>
              <a:fillRect/>
            </a:stretch>
          </p:blipFill>
          <p:spPr>
            <a:xfrm>
              <a:off x="4767778" y="2839655"/>
              <a:ext cx="4217196" cy="3192236"/>
            </a:xfrm>
            <a:prstGeom prst="rect">
              <a:avLst/>
            </a:prstGeom>
          </p:spPr>
        </p:pic>
        <p:sp>
          <p:nvSpPr>
            <p:cNvPr id="15" name="四角形: 角を丸くする 8">
              <a:extLst>
                <a:ext uri="{FF2B5EF4-FFF2-40B4-BE49-F238E27FC236}">
                  <a16:creationId xmlns:a16="http://schemas.microsoft.com/office/drawing/2014/main" id="{984AE9CD-8072-F04E-9857-B5DDF155EFE9}"/>
                </a:ext>
              </a:extLst>
            </p:cNvPr>
            <p:cNvSpPr/>
            <p:nvPr/>
          </p:nvSpPr>
          <p:spPr>
            <a:xfrm>
              <a:off x="5953746" y="3674327"/>
              <a:ext cx="948221" cy="6062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8" name="四角形: 角を丸くする 8">
              <a:extLst>
                <a:ext uri="{FF2B5EF4-FFF2-40B4-BE49-F238E27FC236}">
                  <a16:creationId xmlns:a16="http://schemas.microsoft.com/office/drawing/2014/main" id="{3984BA04-C843-9741-A77A-2DF0A608838C}"/>
                </a:ext>
              </a:extLst>
            </p:cNvPr>
            <p:cNvSpPr/>
            <p:nvPr/>
          </p:nvSpPr>
          <p:spPr>
            <a:xfrm>
              <a:off x="7785647" y="3674327"/>
              <a:ext cx="1050240" cy="6062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3" name="四角形: 角を丸くする 8">
              <a:extLst>
                <a:ext uri="{FF2B5EF4-FFF2-40B4-BE49-F238E27FC236}">
                  <a16:creationId xmlns:a16="http://schemas.microsoft.com/office/drawing/2014/main" id="{CDDD66F0-62C8-9E48-9A4C-64BD2DA8550C}"/>
                </a:ext>
              </a:extLst>
            </p:cNvPr>
            <p:cNvSpPr/>
            <p:nvPr/>
          </p:nvSpPr>
          <p:spPr>
            <a:xfrm>
              <a:off x="6901967" y="3674326"/>
              <a:ext cx="832682" cy="6062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nvGrpSpPr>
            <p:cNvPr id="24" name="グループ化 23">
              <a:extLst>
                <a:ext uri="{FF2B5EF4-FFF2-40B4-BE49-F238E27FC236}">
                  <a16:creationId xmlns:a16="http://schemas.microsoft.com/office/drawing/2014/main" id="{EADAF300-CD1A-6A4F-A862-6F8961464E26}"/>
                </a:ext>
              </a:extLst>
            </p:cNvPr>
            <p:cNvGrpSpPr/>
            <p:nvPr/>
          </p:nvGrpSpPr>
          <p:grpSpPr>
            <a:xfrm>
              <a:off x="6922928" y="2839654"/>
              <a:ext cx="1462395" cy="564742"/>
              <a:chOff x="6270202" y="2729786"/>
              <a:chExt cx="1044998" cy="564742"/>
            </a:xfrm>
          </p:grpSpPr>
          <p:grpSp>
            <p:nvGrpSpPr>
              <p:cNvPr id="25" name="グループ化 24">
                <a:extLst>
                  <a:ext uri="{FF2B5EF4-FFF2-40B4-BE49-F238E27FC236}">
                    <a16:creationId xmlns:a16="http://schemas.microsoft.com/office/drawing/2014/main" id="{9E5BBE70-0D3C-2549-A2FC-546C62AA178E}"/>
                  </a:ext>
                </a:extLst>
              </p:cNvPr>
              <p:cNvGrpSpPr/>
              <p:nvPr/>
            </p:nvGrpSpPr>
            <p:grpSpPr>
              <a:xfrm>
                <a:off x="6270202" y="2729786"/>
                <a:ext cx="1044998" cy="564742"/>
                <a:chOff x="2991639" y="705694"/>
                <a:chExt cx="4034034" cy="564742"/>
              </a:xfrm>
            </p:grpSpPr>
            <p:sp>
              <p:nvSpPr>
                <p:cNvPr id="34" name="吹き出し: 角を丸めた四角形 19">
                  <a:extLst>
                    <a:ext uri="{FF2B5EF4-FFF2-40B4-BE49-F238E27FC236}">
                      <a16:creationId xmlns:a16="http://schemas.microsoft.com/office/drawing/2014/main" id="{70FAB0C1-330C-524E-A8D0-D07348A0045E}"/>
                    </a:ext>
                  </a:extLst>
                </p:cNvPr>
                <p:cNvSpPr/>
                <p:nvPr/>
              </p:nvSpPr>
              <p:spPr>
                <a:xfrm>
                  <a:off x="2991639" y="727905"/>
                  <a:ext cx="3723350" cy="542531"/>
                </a:xfrm>
                <a:prstGeom prst="wedgeRoundRectCallout">
                  <a:avLst>
                    <a:gd name="adj1" fmla="val -45961"/>
                    <a:gd name="adj2" fmla="val 95781"/>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6" name="テキスト ボックス 35">
                  <a:extLst>
                    <a:ext uri="{FF2B5EF4-FFF2-40B4-BE49-F238E27FC236}">
                      <a16:creationId xmlns:a16="http://schemas.microsoft.com/office/drawing/2014/main" id="{2A8BA9CE-5FDA-8248-B561-E4B7C040C4F5}"/>
                    </a:ext>
                  </a:extLst>
                </p:cNvPr>
                <p:cNvSpPr txBox="1"/>
                <p:nvPr/>
              </p:nvSpPr>
              <p:spPr>
                <a:xfrm>
                  <a:off x="3108993" y="705694"/>
                  <a:ext cx="3916680"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ndParaRPr>
                </a:p>
              </p:txBody>
            </p:sp>
          </p:grpSp>
          <p:sp>
            <p:nvSpPr>
              <p:cNvPr id="32" name="テキスト ボックス 31">
                <a:extLst>
                  <a:ext uri="{FF2B5EF4-FFF2-40B4-BE49-F238E27FC236}">
                    <a16:creationId xmlns:a16="http://schemas.microsoft.com/office/drawing/2014/main" id="{0579E60C-EFC9-F24B-A188-0726A545E6CC}"/>
                  </a:ext>
                </a:extLst>
              </p:cNvPr>
              <p:cNvSpPr txBox="1"/>
              <p:nvPr/>
            </p:nvSpPr>
            <p:spPr>
              <a:xfrm>
                <a:off x="6300602" y="2862688"/>
                <a:ext cx="954060" cy="369332"/>
              </a:xfrm>
              <a:prstGeom prst="rect">
                <a:avLst/>
              </a:prstGeom>
              <a:noFill/>
            </p:spPr>
            <p:txBody>
              <a:bodyPr wrap="square">
                <a:spAutoFit/>
              </a:bodyPr>
              <a:lstStyle/>
              <a:p>
                <a:r>
                  <a:rPr lang="ja-JP" altLang="en-US">
                    <a:latin typeface="Meiryo" panose="020B0604030504040204" pitchFamily="34" charset="-128"/>
                  </a:rPr>
                  <a:t>素材が</a:t>
                </a:r>
                <a:r>
                  <a:rPr lang="en-US" altLang="ja-JP" dirty="0">
                    <a:latin typeface="Meiryo" panose="020B0604030504040204" pitchFamily="34" charset="-128"/>
                  </a:rPr>
                  <a:t>3</a:t>
                </a:r>
                <a:r>
                  <a:rPr lang="ja-JP" altLang="en-US">
                    <a:latin typeface="Meiryo" panose="020B0604030504040204" pitchFamily="34" charset="-128"/>
                  </a:rPr>
                  <a:t>つ</a:t>
                </a:r>
              </a:p>
            </p:txBody>
          </p:sp>
        </p:grpSp>
        <p:sp>
          <p:nvSpPr>
            <p:cNvPr id="37" name="テキスト ボックス 36">
              <a:extLst>
                <a:ext uri="{FF2B5EF4-FFF2-40B4-BE49-F238E27FC236}">
                  <a16:creationId xmlns:a16="http://schemas.microsoft.com/office/drawing/2014/main" id="{1C159088-386D-5A48-9A64-29756BB29F92}"/>
                </a:ext>
              </a:extLst>
            </p:cNvPr>
            <p:cNvSpPr txBox="1"/>
            <p:nvPr/>
          </p:nvSpPr>
          <p:spPr>
            <a:xfrm>
              <a:off x="6895020" y="2840618"/>
              <a:ext cx="792004" cy="253916"/>
            </a:xfrm>
            <a:prstGeom prst="rect">
              <a:avLst/>
            </a:prstGeom>
            <a:noFill/>
          </p:spPr>
          <p:txBody>
            <a:bodyPr wrap="square" rtlCol="0">
              <a:spAutoFit/>
            </a:bodyPr>
            <a:lstStyle/>
            <a:p>
              <a:pPr algn="ctr"/>
              <a:r>
                <a:rPr kumimoji="1" lang="ja-JP" altLang="en-US" sz="1050">
                  <a:latin typeface="+mn-ea"/>
                </a:rPr>
                <a:t>そざい</a:t>
              </a:r>
              <a:endParaRPr kumimoji="1" lang="ja-JP" altLang="en-US" sz="1050" dirty="0">
                <a:latin typeface="+mn-ea"/>
              </a:endParaRPr>
            </a:p>
          </p:txBody>
        </p:sp>
      </p:grpSp>
      <p:sp>
        <p:nvSpPr>
          <p:cNvPr id="29" name="右矢印 28">
            <a:extLst>
              <a:ext uri="{FF2B5EF4-FFF2-40B4-BE49-F238E27FC236}">
                <a16:creationId xmlns:a16="http://schemas.microsoft.com/office/drawing/2014/main" id="{A900BBD4-3B7D-4845-87FA-4BEE07C2DCC8}"/>
              </a:ext>
            </a:extLst>
          </p:cNvPr>
          <p:cNvSpPr/>
          <p:nvPr/>
        </p:nvSpPr>
        <p:spPr>
          <a:xfrm>
            <a:off x="4092149" y="3157222"/>
            <a:ext cx="871859" cy="87464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1" name="図 20">
            <a:extLst>
              <a:ext uri="{FF2B5EF4-FFF2-40B4-BE49-F238E27FC236}">
                <a16:creationId xmlns:a16="http://schemas.microsoft.com/office/drawing/2014/main" id="{6AF9196A-3CA7-6740-B646-01CE44046D5F}"/>
              </a:ext>
            </a:extLst>
          </p:cNvPr>
          <p:cNvPicPr>
            <a:picLocks noChangeAspect="1"/>
          </p:cNvPicPr>
          <p:nvPr/>
        </p:nvPicPr>
        <p:blipFill>
          <a:blip r:embed="rId4"/>
          <a:stretch>
            <a:fillRect/>
          </a:stretch>
        </p:blipFill>
        <p:spPr>
          <a:xfrm>
            <a:off x="7101989" y="4743875"/>
            <a:ext cx="1062095" cy="1692565"/>
          </a:xfrm>
          <a:prstGeom prst="rect">
            <a:avLst/>
          </a:prstGeom>
        </p:spPr>
      </p:pic>
      <p:grpSp>
        <p:nvGrpSpPr>
          <p:cNvPr id="2" name="グループ化 1">
            <a:extLst>
              <a:ext uri="{FF2B5EF4-FFF2-40B4-BE49-F238E27FC236}">
                <a16:creationId xmlns:a16="http://schemas.microsoft.com/office/drawing/2014/main" id="{3CEFAD43-122B-134B-B87E-0D255AB08D5F}"/>
              </a:ext>
            </a:extLst>
          </p:cNvPr>
          <p:cNvGrpSpPr/>
          <p:nvPr/>
        </p:nvGrpSpPr>
        <p:grpSpPr>
          <a:xfrm>
            <a:off x="2834627" y="5198524"/>
            <a:ext cx="3848052" cy="1126067"/>
            <a:chOff x="3304481" y="1464335"/>
            <a:chExt cx="3848052" cy="1126067"/>
          </a:xfrm>
        </p:grpSpPr>
        <p:sp>
          <p:nvSpPr>
            <p:cNvPr id="20" name="吹き出し: 角を丸めた四角形 19">
              <a:extLst>
                <a:ext uri="{FF2B5EF4-FFF2-40B4-BE49-F238E27FC236}">
                  <a16:creationId xmlns:a16="http://schemas.microsoft.com/office/drawing/2014/main" id="{5D15107E-5EB2-9048-A14D-ADF384CEC5EF}"/>
                </a:ext>
              </a:extLst>
            </p:cNvPr>
            <p:cNvSpPr/>
            <p:nvPr/>
          </p:nvSpPr>
          <p:spPr>
            <a:xfrm>
              <a:off x="3429183" y="1464335"/>
              <a:ext cx="3723350" cy="1126067"/>
            </a:xfrm>
            <a:prstGeom prst="wedgeRoundRectCallout">
              <a:avLst>
                <a:gd name="adj1" fmla="val 55610"/>
                <a:gd name="adj2" fmla="val -20319"/>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5D816FB2-2298-C94B-8500-D7447B3B8549}"/>
                </a:ext>
              </a:extLst>
            </p:cNvPr>
            <p:cNvSpPr txBox="1"/>
            <p:nvPr/>
          </p:nvSpPr>
          <p:spPr>
            <a:xfrm>
              <a:off x="3443608" y="1565906"/>
              <a:ext cx="3708925" cy="800219"/>
            </a:xfrm>
            <a:prstGeom prst="rect">
              <a:avLst/>
            </a:prstGeom>
            <a:noFill/>
          </p:spPr>
          <p:txBody>
            <a:bodyPr wrap="square" rtlCol="0">
              <a:spAutoFit/>
            </a:bodyPr>
            <a:lstStyle/>
            <a:p>
              <a:pPr>
                <a:lnSpc>
                  <a:spcPct val="150000"/>
                </a:lnSpc>
              </a:pPr>
              <a:r>
                <a:rPr kumimoji="1" lang="en-US" altLang="ja-JP" sz="1600" dirty="0">
                  <a:latin typeface="メイリオ" panose="020B0604030504040204" pitchFamily="50" charset="-128"/>
                  <a:ea typeface="メイリオ" panose="020B0604030504040204" pitchFamily="50" charset="-128"/>
                </a:rPr>
                <a:t>2</a:t>
              </a:r>
              <a:r>
                <a:rPr kumimoji="1" lang="ja-JP" altLang="en-US" sz="1600">
                  <a:latin typeface="メイリオ" panose="020B0604030504040204" pitchFamily="50" charset="-128"/>
                  <a:ea typeface="メイリオ" panose="020B0604030504040204" pitchFamily="50" charset="-128"/>
                </a:rPr>
                <a:t>箇所カットすると、</a:t>
              </a:r>
              <a:endParaRPr kumimoji="1" lang="en-US" altLang="ja-JP" sz="1600" dirty="0">
                <a:latin typeface="メイリオ" panose="020B0604030504040204" pitchFamily="50" charset="-128"/>
                <a:ea typeface="メイリオ" panose="020B0604030504040204" pitchFamily="50" charset="-128"/>
              </a:endParaRPr>
            </a:p>
            <a:p>
              <a:pPr>
                <a:lnSpc>
                  <a:spcPct val="150000"/>
                </a:lnSpc>
              </a:pPr>
              <a:r>
                <a:rPr kumimoji="1" lang="ja-JP" altLang="en-US" sz="1600">
                  <a:latin typeface="メイリオ" panose="020B0604030504040204" pitchFamily="50" charset="-128"/>
                  <a:ea typeface="メイリオ" panose="020B0604030504040204" pitchFamily="50" charset="-128"/>
                </a:rPr>
                <a:t>新しい素材が</a:t>
              </a:r>
              <a:r>
                <a:rPr kumimoji="1" lang="en-US" altLang="ja-JP" sz="1600" dirty="0">
                  <a:latin typeface="メイリオ" panose="020B0604030504040204" pitchFamily="50" charset="-128"/>
                  <a:ea typeface="メイリオ" panose="020B0604030504040204" pitchFamily="50" charset="-128"/>
                </a:rPr>
                <a:t>3</a:t>
              </a:r>
              <a:r>
                <a:rPr kumimoji="1" lang="ja-JP" altLang="en-US" sz="1600">
                  <a:latin typeface="メイリオ" panose="020B0604030504040204" pitchFamily="50" charset="-128"/>
                  <a:ea typeface="メイリオ" panose="020B0604030504040204" pitchFamily="50" charset="-128"/>
                </a:rPr>
                <a:t>つになったね！</a:t>
              </a:r>
              <a:endParaRPr kumimoji="1" lang="en-US" altLang="ja-JP" sz="16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204121F2-5214-B249-A5DD-DDF511918C19}"/>
                </a:ext>
              </a:extLst>
            </p:cNvPr>
            <p:cNvSpPr txBox="1"/>
            <p:nvPr/>
          </p:nvSpPr>
          <p:spPr>
            <a:xfrm>
              <a:off x="3450199" y="1533415"/>
              <a:ext cx="792004" cy="230832"/>
            </a:xfrm>
            <a:prstGeom prst="rect">
              <a:avLst/>
            </a:prstGeom>
            <a:noFill/>
          </p:spPr>
          <p:txBody>
            <a:bodyPr wrap="square" rtlCol="0">
              <a:spAutoFit/>
            </a:bodyPr>
            <a:lstStyle/>
            <a:p>
              <a:pPr algn="ctr"/>
              <a:r>
                <a:rPr kumimoji="1" lang="ja-JP" altLang="en-US" sz="900">
                  <a:latin typeface="+mn-ea"/>
                </a:rPr>
                <a:t>かしょ</a:t>
              </a:r>
              <a:endParaRPr kumimoji="1" lang="ja-JP" altLang="en-US" sz="900" dirty="0">
                <a:latin typeface="+mn-ea"/>
              </a:endParaRPr>
            </a:p>
          </p:txBody>
        </p:sp>
        <p:sp>
          <p:nvSpPr>
            <p:cNvPr id="27" name="テキスト ボックス 26">
              <a:extLst>
                <a:ext uri="{FF2B5EF4-FFF2-40B4-BE49-F238E27FC236}">
                  <a16:creationId xmlns:a16="http://schemas.microsoft.com/office/drawing/2014/main" id="{1ECF3E81-1F99-6F45-9F74-9CD6CC4B15F4}"/>
                </a:ext>
              </a:extLst>
            </p:cNvPr>
            <p:cNvSpPr txBox="1"/>
            <p:nvPr/>
          </p:nvSpPr>
          <p:spPr>
            <a:xfrm>
              <a:off x="3304481" y="1911952"/>
              <a:ext cx="792004" cy="230832"/>
            </a:xfrm>
            <a:prstGeom prst="rect">
              <a:avLst/>
            </a:prstGeom>
            <a:noFill/>
          </p:spPr>
          <p:txBody>
            <a:bodyPr wrap="square" rtlCol="0">
              <a:spAutoFit/>
            </a:bodyPr>
            <a:lstStyle/>
            <a:p>
              <a:pPr algn="ctr"/>
              <a:r>
                <a:rPr kumimoji="1" lang="ja-JP" altLang="en-US" sz="900">
                  <a:latin typeface="+mn-ea"/>
                </a:rPr>
                <a:t>あたら</a:t>
              </a:r>
              <a:endParaRPr kumimoji="1" lang="ja-JP" altLang="en-US" sz="900" dirty="0">
                <a:latin typeface="+mn-ea"/>
              </a:endParaRPr>
            </a:p>
          </p:txBody>
        </p:sp>
        <p:sp>
          <p:nvSpPr>
            <p:cNvPr id="28" name="テキスト ボックス 27">
              <a:extLst>
                <a:ext uri="{FF2B5EF4-FFF2-40B4-BE49-F238E27FC236}">
                  <a16:creationId xmlns:a16="http://schemas.microsoft.com/office/drawing/2014/main" id="{2BF4E145-FC52-6544-9E95-ADD0738043D2}"/>
                </a:ext>
              </a:extLst>
            </p:cNvPr>
            <p:cNvSpPr txBox="1"/>
            <p:nvPr/>
          </p:nvSpPr>
          <p:spPr>
            <a:xfrm>
              <a:off x="3962787" y="1911952"/>
              <a:ext cx="792004" cy="230832"/>
            </a:xfrm>
            <a:prstGeom prst="rect">
              <a:avLst/>
            </a:prstGeom>
            <a:noFill/>
          </p:spPr>
          <p:txBody>
            <a:bodyPr wrap="square" rtlCol="0">
              <a:spAutoFit/>
            </a:bodyPr>
            <a:lstStyle/>
            <a:p>
              <a:pPr algn="ctr"/>
              <a:r>
                <a:rPr kumimoji="1" lang="ja-JP" altLang="en-US" sz="900">
                  <a:latin typeface="+mn-ea"/>
                </a:rPr>
                <a:t>そざい</a:t>
              </a:r>
              <a:endParaRPr kumimoji="1" lang="ja-JP" altLang="en-US" sz="900" dirty="0">
                <a:latin typeface="+mn-ea"/>
              </a:endParaRPr>
            </a:p>
          </p:txBody>
        </p:sp>
      </p:grpSp>
      <p:grpSp>
        <p:nvGrpSpPr>
          <p:cNvPr id="6" name="グループ化 5">
            <a:extLst>
              <a:ext uri="{FF2B5EF4-FFF2-40B4-BE49-F238E27FC236}">
                <a16:creationId xmlns:a16="http://schemas.microsoft.com/office/drawing/2014/main" id="{02C9B835-E733-0442-8934-5D6ECD424393}"/>
              </a:ext>
            </a:extLst>
          </p:cNvPr>
          <p:cNvGrpSpPr/>
          <p:nvPr/>
        </p:nvGrpSpPr>
        <p:grpSpPr>
          <a:xfrm>
            <a:off x="1877392" y="788198"/>
            <a:ext cx="5429588" cy="1246495"/>
            <a:chOff x="1493523" y="212159"/>
            <a:chExt cx="5429588" cy="1246495"/>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1608836" y="212159"/>
              <a:ext cx="5314275" cy="1246495"/>
            </a:xfrm>
            <a:prstGeom prst="rect">
              <a:avLst/>
            </a:prstGeom>
            <a:noFill/>
          </p:spPr>
          <p:txBody>
            <a:bodyPr wrap="none" rtlCol="0">
              <a:spAutoFit/>
            </a:bodyPr>
            <a:lstStyle/>
            <a:p>
              <a:pPr>
                <a:lnSpc>
                  <a:spcPct val="200000"/>
                </a:lnSpc>
              </a:pPr>
              <a:r>
                <a:rPr kumimoji="1" lang="ja-JP" altLang="en-US" sz="2000"/>
                <a:t>新しい素材を２箇所カットしてみましょう。</a:t>
              </a:r>
              <a:endParaRPr kumimoji="1" lang="en-US" altLang="ja-JP" sz="2000" dirty="0"/>
            </a:p>
            <a:p>
              <a:pPr>
                <a:lnSpc>
                  <a:spcPct val="200000"/>
                </a:lnSpc>
              </a:pPr>
              <a:r>
                <a:rPr kumimoji="1" lang="ja-JP" altLang="en-US" sz="2000"/>
                <a:t>新しい素材が</a:t>
              </a:r>
              <a:r>
                <a:rPr kumimoji="1" lang="en-US" altLang="ja-JP" sz="2000" dirty="0"/>
                <a:t>3</a:t>
              </a:r>
              <a:r>
                <a:rPr kumimoji="1" lang="ja-JP" altLang="en-US" sz="2000"/>
                <a:t>つの素材に分かれました。</a:t>
              </a:r>
              <a:endParaRPr kumimoji="1" lang="en-US" altLang="ja-JP" sz="2000" dirty="0"/>
            </a:p>
          </p:txBody>
        </p:sp>
        <p:sp>
          <p:nvSpPr>
            <p:cNvPr id="38" name="テキスト ボックス 37">
              <a:extLst>
                <a:ext uri="{FF2B5EF4-FFF2-40B4-BE49-F238E27FC236}">
                  <a16:creationId xmlns:a16="http://schemas.microsoft.com/office/drawing/2014/main" id="{37F38C2F-4CA1-9342-82DA-DBDB95C3B90D}"/>
                </a:ext>
              </a:extLst>
            </p:cNvPr>
            <p:cNvSpPr txBox="1"/>
            <p:nvPr/>
          </p:nvSpPr>
          <p:spPr>
            <a:xfrm>
              <a:off x="2337025" y="303203"/>
              <a:ext cx="792004" cy="253916"/>
            </a:xfrm>
            <a:prstGeom prst="rect">
              <a:avLst/>
            </a:prstGeom>
            <a:noFill/>
          </p:spPr>
          <p:txBody>
            <a:bodyPr wrap="square" rtlCol="0">
              <a:spAutoFit/>
            </a:bodyPr>
            <a:lstStyle/>
            <a:p>
              <a:pPr algn="ctr"/>
              <a:r>
                <a:rPr kumimoji="1" lang="ja-JP" altLang="en-US" sz="1050">
                  <a:latin typeface="+mn-ea"/>
                </a:rPr>
                <a:t>そざい</a:t>
              </a:r>
              <a:endParaRPr kumimoji="1" lang="ja-JP" altLang="en-US" sz="1050" dirty="0">
                <a:latin typeface="+mn-ea"/>
              </a:endParaRPr>
            </a:p>
          </p:txBody>
        </p:sp>
        <p:sp>
          <p:nvSpPr>
            <p:cNvPr id="40" name="テキスト ボックス 39">
              <a:extLst>
                <a:ext uri="{FF2B5EF4-FFF2-40B4-BE49-F238E27FC236}">
                  <a16:creationId xmlns:a16="http://schemas.microsoft.com/office/drawing/2014/main" id="{7B7338DC-7B62-7344-B0AC-48CF74E05B4E}"/>
                </a:ext>
              </a:extLst>
            </p:cNvPr>
            <p:cNvSpPr txBox="1"/>
            <p:nvPr/>
          </p:nvSpPr>
          <p:spPr>
            <a:xfrm>
              <a:off x="2327081" y="927664"/>
              <a:ext cx="792004" cy="253916"/>
            </a:xfrm>
            <a:prstGeom prst="rect">
              <a:avLst/>
            </a:prstGeom>
            <a:noFill/>
          </p:spPr>
          <p:txBody>
            <a:bodyPr wrap="square" rtlCol="0">
              <a:spAutoFit/>
            </a:bodyPr>
            <a:lstStyle/>
            <a:p>
              <a:pPr algn="ctr"/>
              <a:r>
                <a:rPr kumimoji="1" lang="ja-JP" altLang="en-US" sz="1050">
                  <a:latin typeface="+mn-ea"/>
                </a:rPr>
                <a:t>そざい</a:t>
              </a:r>
              <a:endParaRPr kumimoji="1" lang="ja-JP" altLang="en-US" sz="1050" dirty="0">
                <a:latin typeface="+mn-ea"/>
              </a:endParaRPr>
            </a:p>
          </p:txBody>
        </p:sp>
        <p:sp>
          <p:nvSpPr>
            <p:cNvPr id="44" name="テキスト ボックス 43">
              <a:extLst>
                <a:ext uri="{FF2B5EF4-FFF2-40B4-BE49-F238E27FC236}">
                  <a16:creationId xmlns:a16="http://schemas.microsoft.com/office/drawing/2014/main" id="{6C2EE002-B87A-4F49-BD93-0B6E89847C2E}"/>
                </a:ext>
              </a:extLst>
            </p:cNvPr>
            <p:cNvSpPr txBox="1"/>
            <p:nvPr/>
          </p:nvSpPr>
          <p:spPr>
            <a:xfrm>
              <a:off x="1493523" y="303203"/>
              <a:ext cx="792004" cy="253916"/>
            </a:xfrm>
            <a:prstGeom prst="rect">
              <a:avLst/>
            </a:prstGeom>
            <a:noFill/>
          </p:spPr>
          <p:txBody>
            <a:bodyPr wrap="square" rtlCol="0">
              <a:spAutoFit/>
            </a:bodyPr>
            <a:lstStyle/>
            <a:p>
              <a:pPr algn="ctr"/>
              <a:r>
                <a:rPr kumimoji="1" lang="ja-JP" altLang="en-US" sz="1050">
                  <a:latin typeface="+mn-ea"/>
                </a:rPr>
                <a:t>あたら</a:t>
              </a:r>
              <a:endParaRPr kumimoji="1" lang="ja-JP" altLang="en-US" sz="1050" dirty="0">
                <a:latin typeface="+mn-ea"/>
              </a:endParaRPr>
            </a:p>
          </p:txBody>
        </p:sp>
        <p:sp>
          <p:nvSpPr>
            <p:cNvPr id="46" name="テキスト ボックス 45">
              <a:extLst>
                <a:ext uri="{FF2B5EF4-FFF2-40B4-BE49-F238E27FC236}">
                  <a16:creationId xmlns:a16="http://schemas.microsoft.com/office/drawing/2014/main" id="{58E06805-2E5C-B843-AB37-336C92845964}"/>
                </a:ext>
              </a:extLst>
            </p:cNvPr>
            <p:cNvSpPr txBox="1"/>
            <p:nvPr/>
          </p:nvSpPr>
          <p:spPr>
            <a:xfrm>
              <a:off x="3696147" y="927664"/>
              <a:ext cx="792004" cy="253916"/>
            </a:xfrm>
            <a:prstGeom prst="rect">
              <a:avLst/>
            </a:prstGeom>
            <a:noFill/>
          </p:spPr>
          <p:txBody>
            <a:bodyPr wrap="square" rtlCol="0">
              <a:spAutoFit/>
            </a:bodyPr>
            <a:lstStyle/>
            <a:p>
              <a:pPr algn="ctr"/>
              <a:r>
                <a:rPr kumimoji="1" lang="ja-JP" altLang="en-US" sz="1050">
                  <a:latin typeface="+mn-ea"/>
                </a:rPr>
                <a:t>そざい</a:t>
              </a:r>
              <a:endParaRPr kumimoji="1" lang="ja-JP" altLang="en-US" sz="1050" dirty="0">
                <a:latin typeface="+mn-ea"/>
              </a:endParaRPr>
            </a:p>
          </p:txBody>
        </p:sp>
        <p:sp>
          <p:nvSpPr>
            <p:cNvPr id="47" name="テキスト ボックス 46">
              <a:extLst>
                <a:ext uri="{FF2B5EF4-FFF2-40B4-BE49-F238E27FC236}">
                  <a16:creationId xmlns:a16="http://schemas.microsoft.com/office/drawing/2014/main" id="{BB3FD709-1955-084B-8DBB-31CAF03177F1}"/>
                </a:ext>
              </a:extLst>
            </p:cNvPr>
            <p:cNvSpPr txBox="1"/>
            <p:nvPr/>
          </p:nvSpPr>
          <p:spPr>
            <a:xfrm>
              <a:off x="3376347" y="303203"/>
              <a:ext cx="792004" cy="253916"/>
            </a:xfrm>
            <a:prstGeom prst="rect">
              <a:avLst/>
            </a:prstGeom>
            <a:noFill/>
          </p:spPr>
          <p:txBody>
            <a:bodyPr wrap="square" rtlCol="0">
              <a:spAutoFit/>
            </a:bodyPr>
            <a:lstStyle/>
            <a:p>
              <a:pPr algn="ctr"/>
              <a:r>
                <a:rPr kumimoji="1" lang="ja-JP" altLang="en-US" sz="1050">
                  <a:latin typeface="+mn-ea"/>
                </a:rPr>
                <a:t>かしょ</a:t>
              </a:r>
              <a:endParaRPr kumimoji="1" lang="ja-JP" altLang="en-US" sz="1050" dirty="0">
                <a:latin typeface="+mn-ea"/>
              </a:endParaRPr>
            </a:p>
          </p:txBody>
        </p:sp>
        <p:sp>
          <p:nvSpPr>
            <p:cNvPr id="49" name="テキスト ボックス 48">
              <a:extLst>
                <a:ext uri="{FF2B5EF4-FFF2-40B4-BE49-F238E27FC236}">
                  <a16:creationId xmlns:a16="http://schemas.microsoft.com/office/drawing/2014/main" id="{3F6EA944-32D7-FF4E-9D0A-705039A251C6}"/>
                </a:ext>
              </a:extLst>
            </p:cNvPr>
            <p:cNvSpPr txBox="1"/>
            <p:nvPr/>
          </p:nvSpPr>
          <p:spPr>
            <a:xfrm>
              <a:off x="1503261" y="927664"/>
              <a:ext cx="792004" cy="253916"/>
            </a:xfrm>
            <a:prstGeom prst="rect">
              <a:avLst/>
            </a:prstGeom>
            <a:noFill/>
          </p:spPr>
          <p:txBody>
            <a:bodyPr wrap="square" rtlCol="0">
              <a:spAutoFit/>
            </a:bodyPr>
            <a:lstStyle/>
            <a:p>
              <a:pPr algn="ctr"/>
              <a:r>
                <a:rPr kumimoji="1" lang="ja-JP" altLang="en-US" sz="1050">
                  <a:latin typeface="+mn-ea"/>
                </a:rPr>
                <a:t>あたら</a:t>
              </a:r>
              <a:endParaRPr kumimoji="1" lang="ja-JP" altLang="en-US" sz="1050" dirty="0">
                <a:latin typeface="+mn-ea"/>
              </a:endParaRPr>
            </a:p>
          </p:txBody>
        </p:sp>
        <p:sp>
          <p:nvSpPr>
            <p:cNvPr id="50" name="テキスト ボックス 49">
              <a:extLst>
                <a:ext uri="{FF2B5EF4-FFF2-40B4-BE49-F238E27FC236}">
                  <a16:creationId xmlns:a16="http://schemas.microsoft.com/office/drawing/2014/main" id="{FE32F0DE-2C1D-874A-A208-5C8C229F6EDF}"/>
                </a:ext>
              </a:extLst>
            </p:cNvPr>
            <p:cNvSpPr txBox="1"/>
            <p:nvPr/>
          </p:nvSpPr>
          <p:spPr>
            <a:xfrm>
              <a:off x="4379229" y="927664"/>
              <a:ext cx="792004" cy="253916"/>
            </a:xfrm>
            <a:prstGeom prst="rect">
              <a:avLst/>
            </a:prstGeom>
            <a:noFill/>
          </p:spPr>
          <p:txBody>
            <a:bodyPr wrap="square" rtlCol="0">
              <a:spAutoFit/>
            </a:bodyPr>
            <a:lstStyle/>
            <a:p>
              <a:pPr algn="ctr"/>
              <a:r>
                <a:rPr kumimoji="1" lang="ja-JP" altLang="en-US" sz="1050">
                  <a:latin typeface="+mn-ea"/>
                </a:rPr>
                <a:t>わ</a:t>
              </a:r>
              <a:endParaRPr kumimoji="1" lang="ja-JP" altLang="en-US" sz="1050" dirty="0">
                <a:latin typeface="+mn-ea"/>
              </a:endParaRPr>
            </a:p>
          </p:txBody>
        </p:sp>
      </p:grpSp>
      <p:sp>
        <p:nvSpPr>
          <p:cNvPr id="48" name="タイトル 4">
            <a:extLst>
              <a:ext uri="{FF2B5EF4-FFF2-40B4-BE49-F238E27FC236}">
                <a16:creationId xmlns:a16="http://schemas.microsoft.com/office/drawing/2014/main" id="{D5E129EB-2359-EC42-8BCF-BA8D2996EFC9}"/>
              </a:ext>
            </a:extLst>
          </p:cNvPr>
          <p:cNvSpPr>
            <a:spLocks noGrp="1"/>
          </p:cNvSpPr>
          <p:nvPr>
            <p:ph type="title"/>
          </p:nvPr>
        </p:nvSpPr>
        <p:spPr>
          <a:xfrm>
            <a:off x="181710" y="287937"/>
            <a:ext cx="8380640" cy="466281"/>
          </a:xfrm>
        </p:spPr>
        <p:txBody>
          <a:bodyPr/>
          <a:lstStyle/>
          <a:p>
            <a:r>
              <a:rPr lang="ja-JP" altLang="en-US"/>
              <a:t>繋げる方法と、動画の入れ替え</a:t>
            </a:r>
            <a:endParaRPr lang="ja-JP" altLang="en-US" dirty="0"/>
          </a:p>
        </p:txBody>
      </p:sp>
      <p:sp>
        <p:nvSpPr>
          <p:cNvPr id="51" name="テキスト ボックス 50">
            <a:extLst>
              <a:ext uri="{FF2B5EF4-FFF2-40B4-BE49-F238E27FC236}">
                <a16:creationId xmlns:a16="http://schemas.microsoft.com/office/drawing/2014/main" id="{181F5A0B-355A-464B-9E3F-5A4249A070C0}"/>
              </a:ext>
            </a:extLst>
          </p:cNvPr>
          <p:cNvSpPr txBox="1"/>
          <p:nvPr/>
        </p:nvSpPr>
        <p:spPr>
          <a:xfrm>
            <a:off x="206379"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つな</a:t>
            </a:r>
            <a:endParaRPr kumimoji="1" lang="ja-JP" altLang="en-US" sz="1200" b="1" dirty="0">
              <a:latin typeface="Meiryo UI" panose="020B0604030504040204" pitchFamily="50" charset="-128"/>
              <a:ea typeface="Meiryo UI" panose="020B0604030504040204" pitchFamily="50" charset="-128"/>
            </a:endParaRPr>
          </a:p>
        </p:txBody>
      </p:sp>
      <p:sp>
        <p:nvSpPr>
          <p:cNvPr id="52" name="テキスト ボックス 51">
            <a:extLst>
              <a:ext uri="{FF2B5EF4-FFF2-40B4-BE49-F238E27FC236}">
                <a16:creationId xmlns:a16="http://schemas.microsoft.com/office/drawing/2014/main" id="{8F148D6D-39D3-BE49-BB90-4FED9C7046AC}"/>
              </a:ext>
            </a:extLst>
          </p:cNvPr>
          <p:cNvSpPr txBox="1"/>
          <p:nvPr/>
        </p:nvSpPr>
        <p:spPr>
          <a:xfrm>
            <a:off x="1078315" y="104101"/>
            <a:ext cx="909322"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
        <p:nvSpPr>
          <p:cNvPr id="53" name="テキスト ボックス 52">
            <a:extLst>
              <a:ext uri="{FF2B5EF4-FFF2-40B4-BE49-F238E27FC236}">
                <a16:creationId xmlns:a16="http://schemas.microsoft.com/office/drawing/2014/main" id="{40EA934E-69F1-CA48-A27B-8AD58164B177}"/>
              </a:ext>
            </a:extLst>
          </p:cNvPr>
          <p:cNvSpPr txBox="1"/>
          <p:nvPr/>
        </p:nvSpPr>
        <p:spPr>
          <a:xfrm>
            <a:off x="2370573"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どうが</a:t>
            </a:r>
            <a:endParaRPr kumimoji="1" lang="ja-JP" altLang="en-US" sz="1200" b="1" dirty="0">
              <a:latin typeface="Meiryo UI" panose="020B0604030504040204" pitchFamily="50" charset="-128"/>
              <a:ea typeface="Meiryo UI" panose="020B0604030504040204" pitchFamily="50" charset="-128"/>
            </a:endParaRPr>
          </a:p>
        </p:txBody>
      </p:sp>
      <p:sp>
        <p:nvSpPr>
          <p:cNvPr id="54" name="テキスト ボックス 53">
            <a:extLst>
              <a:ext uri="{FF2B5EF4-FFF2-40B4-BE49-F238E27FC236}">
                <a16:creationId xmlns:a16="http://schemas.microsoft.com/office/drawing/2014/main" id="{1E47596E-3792-A540-83D0-884CA9C7E98B}"/>
              </a:ext>
            </a:extLst>
          </p:cNvPr>
          <p:cNvSpPr txBox="1"/>
          <p:nvPr/>
        </p:nvSpPr>
        <p:spPr>
          <a:xfrm>
            <a:off x="3170130"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い</a:t>
            </a:r>
            <a:endParaRPr kumimoji="1" lang="ja-JP" altLang="en-US" sz="1200" b="1" dirty="0">
              <a:latin typeface="Meiryo UI" panose="020B0604030504040204" pitchFamily="50" charset="-128"/>
              <a:ea typeface="Meiryo UI" panose="020B0604030504040204" pitchFamily="50" charset="-128"/>
            </a:endParaRPr>
          </a:p>
        </p:txBody>
      </p:sp>
      <p:sp>
        <p:nvSpPr>
          <p:cNvPr id="55" name="テキスト ボックス 54">
            <a:extLst>
              <a:ext uri="{FF2B5EF4-FFF2-40B4-BE49-F238E27FC236}">
                <a16:creationId xmlns:a16="http://schemas.microsoft.com/office/drawing/2014/main" id="{1C9A1AD0-2ED5-8242-8E3D-2300DA6FAECA}"/>
              </a:ext>
            </a:extLst>
          </p:cNvPr>
          <p:cNvSpPr txBox="1"/>
          <p:nvPr/>
        </p:nvSpPr>
        <p:spPr>
          <a:xfrm>
            <a:off x="3810511"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か</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96261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AB81758A-D2DD-5E4C-A039-C8FC78344A4F}"/>
              </a:ext>
            </a:extLst>
          </p:cNvPr>
          <p:cNvPicPr>
            <a:picLocks noChangeAspect="1"/>
          </p:cNvPicPr>
          <p:nvPr/>
        </p:nvPicPr>
        <p:blipFill>
          <a:blip r:embed="rId2"/>
          <a:stretch>
            <a:fillRect/>
          </a:stretch>
        </p:blipFill>
        <p:spPr>
          <a:xfrm>
            <a:off x="4437126" y="2834629"/>
            <a:ext cx="4360284" cy="3332293"/>
          </a:xfrm>
          <a:prstGeom prst="rect">
            <a:avLst/>
          </a:prstGeom>
        </p:spPr>
      </p:pic>
      <p:pic>
        <p:nvPicPr>
          <p:cNvPr id="18" name="図 17">
            <a:extLst>
              <a:ext uri="{FF2B5EF4-FFF2-40B4-BE49-F238E27FC236}">
                <a16:creationId xmlns:a16="http://schemas.microsoft.com/office/drawing/2014/main" id="{79229764-B32F-0740-944B-4693CB3F73AB}"/>
              </a:ext>
            </a:extLst>
          </p:cNvPr>
          <p:cNvPicPr>
            <a:picLocks noChangeAspect="1"/>
          </p:cNvPicPr>
          <p:nvPr/>
        </p:nvPicPr>
        <p:blipFill>
          <a:blip r:embed="rId3"/>
          <a:stretch>
            <a:fillRect/>
          </a:stretch>
        </p:blipFill>
        <p:spPr>
          <a:xfrm>
            <a:off x="191052" y="2834629"/>
            <a:ext cx="3826891" cy="3295839"/>
          </a:xfrm>
          <a:prstGeom prst="rect">
            <a:avLst/>
          </a:prstGeom>
        </p:spPr>
      </p:pic>
      <p:sp>
        <p:nvSpPr>
          <p:cNvPr id="9" name="四角形: 角を丸くする 8">
            <a:extLst>
              <a:ext uri="{FF2B5EF4-FFF2-40B4-BE49-F238E27FC236}">
                <a16:creationId xmlns:a16="http://schemas.microsoft.com/office/drawing/2014/main" id="{AB9BE2C5-E363-7645-BF16-903ED1F015BE}"/>
              </a:ext>
            </a:extLst>
          </p:cNvPr>
          <p:cNvSpPr/>
          <p:nvPr/>
        </p:nvSpPr>
        <p:spPr>
          <a:xfrm>
            <a:off x="2851350" y="4119770"/>
            <a:ext cx="402510" cy="72555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0" name="四角形: 角を丸くする 8">
            <a:extLst>
              <a:ext uri="{FF2B5EF4-FFF2-40B4-BE49-F238E27FC236}">
                <a16:creationId xmlns:a16="http://schemas.microsoft.com/office/drawing/2014/main" id="{D42B093D-3039-3A42-AD07-FAA0EFF43193}"/>
              </a:ext>
            </a:extLst>
          </p:cNvPr>
          <p:cNvSpPr/>
          <p:nvPr/>
        </p:nvSpPr>
        <p:spPr>
          <a:xfrm>
            <a:off x="596348" y="2941982"/>
            <a:ext cx="238539" cy="33793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11" name="直線矢印コネクタ 10">
            <a:extLst>
              <a:ext uri="{FF2B5EF4-FFF2-40B4-BE49-F238E27FC236}">
                <a16:creationId xmlns:a16="http://schemas.microsoft.com/office/drawing/2014/main" id="{77F924E7-4AE7-4242-9757-A9C156793DD6}"/>
              </a:ext>
            </a:extLst>
          </p:cNvPr>
          <p:cNvCxnSpPr>
            <a:cxnSpLocks/>
          </p:cNvCxnSpPr>
          <p:nvPr/>
        </p:nvCxnSpPr>
        <p:spPr>
          <a:xfrm flipH="1" flipV="1">
            <a:off x="773177" y="3245918"/>
            <a:ext cx="2064490" cy="120654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右矢印 13">
            <a:extLst>
              <a:ext uri="{FF2B5EF4-FFF2-40B4-BE49-F238E27FC236}">
                <a16:creationId xmlns:a16="http://schemas.microsoft.com/office/drawing/2014/main" id="{5AC0FD6E-2DF3-174C-895B-DCAAEFC30286}"/>
              </a:ext>
            </a:extLst>
          </p:cNvPr>
          <p:cNvSpPr/>
          <p:nvPr/>
        </p:nvSpPr>
        <p:spPr>
          <a:xfrm>
            <a:off x="3935897" y="4015144"/>
            <a:ext cx="1002458" cy="87464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四角形: 角を丸くする 8">
            <a:extLst>
              <a:ext uri="{FF2B5EF4-FFF2-40B4-BE49-F238E27FC236}">
                <a16:creationId xmlns:a16="http://schemas.microsoft.com/office/drawing/2014/main" id="{4D908993-CACF-DA46-BEAE-2BE575ECA640}"/>
              </a:ext>
            </a:extLst>
          </p:cNvPr>
          <p:cNvSpPr/>
          <p:nvPr/>
        </p:nvSpPr>
        <p:spPr>
          <a:xfrm>
            <a:off x="6801188" y="3933980"/>
            <a:ext cx="1448289" cy="60628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nvGrpSpPr>
          <p:cNvPr id="25" name="グループ化 24">
            <a:extLst>
              <a:ext uri="{FF2B5EF4-FFF2-40B4-BE49-F238E27FC236}">
                <a16:creationId xmlns:a16="http://schemas.microsoft.com/office/drawing/2014/main" id="{9F85B45A-F110-4747-BDB6-171D3448A37D}"/>
              </a:ext>
            </a:extLst>
          </p:cNvPr>
          <p:cNvGrpSpPr/>
          <p:nvPr/>
        </p:nvGrpSpPr>
        <p:grpSpPr>
          <a:xfrm>
            <a:off x="2522663" y="3278803"/>
            <a:ext cx="491834" cy="564742"/>
            <a:chOff x="6270202" y="2729786"/>
            <a:chExt cx="1044998" cy="564742"/>
          </a:xfrm>
        </p:grpSpPr>
        <p:grpSp>
          <p:nvGrpSpPr>
            <p:cNvPr id="26" name="グループ化 25">
              <a:extLst>
                <a:ext uri="{FF2B5EF4-FFF2-40B4-BE49-F238E27FC236}">
                  <a16:creationId xmlns:a16="http://schemas.microsoft.com/office/drawing/2014/main" id="{8A0482C5-9B7D-5F41-B559-44EC1DF01E03}"/>
                </a:ext>
              </a:extLst>
            </p:cNvPr>
            <p:cNvGrpSpPr/>
            <p:nvPr/>
          </p:nvGrpSpPr>
          <p:grpSpPr>
            <a:xfrm>
              <a:off x="6270202" y="2729786"/>
              <a:ext cx="1044998" cy="564742"/>
              <a:chOff x="2991639" y="705694"/>
              <a:chExt cx="4034034" cy="564742"/>
            </a:xfrm>
          </p:grpSpPr>
          <p:sp>
            <p:nvSpPr>
              <p:cNvPr id="28" name="吹き出し: 角を丸めた四角形 19">
                <a:extLst>
                  <a:ext uri="{FF2B5EF4-FFF2-40B4-BE49-F238E27FC236}">
                    <a16:creationId xmlns:a16="http://schemas.microsoft.com/office/drawing/2014/main" id="{D0CAF321-6242-9C4A-B86F-6C3201F8F2EF}"/>
                  </a:ext>
                </a:extLst>
              </p:cNvPr>
              <p:cNvSpPr/>
              <p:nvPr/>
            </p:nvSpPr>
            <p:spPr>
              <a:xfrm>
                <a:off x="2991639" y="727905"/>
                <a:ext cx="3723350" cy="542531"/>
              </a:xfrm>
              <a:prstGeom prst="wedgeRoundRectCallout">
                <a:avLst>
                  <a:gd name="adj1" fmla="val -13119"/>
                  <a:gd name="adj2" fmla="val 95781"/>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29" name="テキスト ボックス 28">
                <a:extLst>
                  <a:ext uri="{FF2B5EF4-FFF2-40B4-BE49-F238E27FC236}">
                    <a16:creationId xmlns:a16="http://schemas.microsoft.com/office/drawing/2014/main" id="{DDCF2DCF-33DE-684C-89A4-DF801DB8BCD5}"/>
                  </a:ext>
                </a:extLst>
              </p:cNvPr>
              <p:cNvSpPr txBox="1"/>
              <p:nvPr/>
            </p:nvSpPr>
            <p:spPr>
              <a:xfrm>
                <a:off x="3108993" y="705694"/>
                <a:ext cx="3916680"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ndParaRPr>
              </a:p>
            </p:txBody>
          </p:sp>
        </p:grpSp>
        <p:sp>
          <p:nvSpPr>
            <p:cNvPr id="27" name="テキスト ボックス 26">
              <a:extLst>
                <a:ext uri="{FF2B5EF4-FFF2-40B4-BE49-F238E27FC236}">
                  <a16:creationId xmlns:a16="http://schemas.microsoft.com/office/drawing/2014/main" id="{BE53C37D-A417-4443-A07E-5873DCA3DC15}"/>
                </a:ext>
              </a:extLst>
            </p:cNvPr>
            <p:cNvSpPr txBox="1"/>
            <p:nvPr/>
          </p:nvSpPr>
          <p:spPr>
            <a:xfrm>
              <a:off x="6300602" y="2862688"/>
              <a:ext cx="954060" cy="369332"/>
            </a:xfrm>
            <a:prstGeom prst="rect">
              <a:avLst/>
            </a:prstGeom>
            <a:noFill/>
          </p:spPr>
          <p:txBody>
            <a:bodyPr wrap="square">
              <a:spAutoFit/>
            </a:bodyPr>
            <a:lstStyle/>
            <a:p>
              <a:r>
                <a:rPr lang="ja-JP" altLang="en-US">
                  <a:latin typeface="Meiryo" panose="020B0604030504040204" pitchFamily="34" charset="-128"/>
                </a:rPr>
                <a:t>①</a:t>
              </a:r>
            </a:p>
          </p:txBody>
        </p:sp>
      </p:grpSp>
      <p:sp>
        <p:nvSpPr>
          <p:cNvPr id="30" name="吹き出し: 角を丸めた四角形 19">
            <a:extLst>
              <a:ext uri="{FF2B5EF4-FFF2-40B4-BE49-F238E27FC236}">
                <a16:creationId xmlns:a16="http://schemas.microsoft.com/office/drawing/2014/main" id="{0AE3E020-11E1-F84C-9B1F-EBB87D53FD8F}"/>
              </a:ext>
            </a:extLst>
          </p:cNvPr>
          <p:cNvSpPr/>
          <p:nvPr/>
        </p:nvSpPr>
        <p:spPr>
          <a:xfrm>
            <a:off x="3024385" y="3295611"/>
            <a:ext cx="453955" cy="542531"/>
          </a:xfrm>
          <a:prstGeom prst="wedgeRoundRectCallout">
            <a:avLst>
              <a:gd name="adj1" fmla="val -13119"/>
              <a:gd name="adj2" fmla="val 95781"/>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a:solidFill>
                  <a:schemeClr val="tx1"/>
                </a:solidFill>
                <a:latin typeface="Meiryo" panose="020B0604030504040204" pitchFamily="34" charset="-128"/>
              </a:rPr>
              <a:t>②</a:t>
            </a:r>
          </a:p>
        </p:txBody>
      </p:sp>
      <p:sp>
        <p:nvSpPr>
          <p:cNvPr id="31" name="吹き出し: 角を丸めた四角形 19">
            <a:extLst>
              <a:ext uri="{FF2B5EF4-FFF2-40B4-BE49-F238E27FC236}">
                <a16:creationId xmlns:a16="http://schemas.microsoft.com/office/drawing/2014/main" id="{194AAB2F-95D6-D540-9F28-64F3CE67195D}"/>
              </a:ext>
            </a:extLst>
          </p:cNvPr>
          <p:cNvSpPr/>
          <p:nvPr/>
        </p:nvSpPr>
        <p:spPr>
          <a:xfrm>
            <a:off x="3538222" y="3285672"/>
            <a:ext cx="453955" cy="542531"/>
          </a:xfrm>
          <a:prstGeom prst="wedgeRoundRectCallout">
            <a:avLst>
              <a:gd name="adj1" fmla="val -43771"/>
              <a:gd name="adj2" fmla="val 101277"/>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a:solidFill>
                  <a:schemeClr val="tx1"/>
                </a:solidFill>
                <a:latin typeface="Meiryo" panose="020B0604030504040204" pitchFamily="34" charset="-128"/>
              </a:rPr>
              <a:t>③</a:t>
            </a:r>
          </a:p>
        </p:txBody>
      </p:sp>
      <p:grpSp>
        <p:nvGrpSpPr>
          <p:cNvPr id="34" name="グループ化 33">
            <a:extLst>
              <a:ext uri="{FF2B5EF4-FFF2-40B4-BE49-F238E27FC236}">
                <a16:creationId xmlns:a16="http://schemas.microsoft.com/office/drawing/2014/main" id="{A102DCD8-9C1D-5948-A2EC-17EA49229DF5}"/>
              </a:ext>
            </a:extLst>
          </p:cNvPr>
          <p:cNvGrpSpPr/>
          <p:nvPr/>
        </p:nvGrpSpPr>
        <p:grpSpPr>
          <a:xfrm>
            <a:off x="7279415" y="3256277"/>
            <a:ext cx="491834" cy="564742"/>
            <a:chOff x="6270202" y="2729786"/>
            <a:chExt cx="1044998" cy="564742"/>
          </a:xfrm>
        </p:grpSpPr>
        <p:grpSp>
          <p:nvGrpSpPr>
            <p:cNvPr id="35" name="グループ化 34">
              <a:extLst>
                <a:ext uri="{FF2B5EF4-FFF2-40B4-BE49-F238E27FC236}">
                  <a16:creationId xmlns:a16="http://schemas.microsoft.com/office/drawing/2014/main" id="{69406A34-176B-094E-985C-C80409E72DFD}"/>
                </a:ext>
              </a:extLst>
            </p:cNvPr>
            <p:cNvGrpSpPr/>
            <p:nvPr/>
          </p:nvGrpSpPr>
          <p:grpSpPr>
            <a:xfrm>
              <a:off x="6270202" y="2729786"/>
              <a:ext cx="1044998" cy="564742"/>
              <a:chOff x="2991639" y="705694"/>
              <a:chExt cx="4034034" cy="564742"/>
            </a:xfrm>
          </p:grpSpPr>
          <p:sp>
            <p:nvSpPr>
              <p:cNvPr id="37" name="吹き出し: 角を丸めた四角形 19">
                <a:extLst>
                  <a:ext uri="{FF2B5EF4-FFF2-40B4-BE49-F238E27FC236}">
                    <a16:creationId xmlns:a16="http://schemas.microsoft.com/office/drawing/2014/main" id="{8D78E742-8D7A-2146-8249-B36845015E6E}"/>
                  </a:ext>
                </a:extLst>
              </p:cNvPr>
              <p:cNvSpPr/>
              <p:nvPr/>
            </p:nvSpPr>
            <p:spPr>
              <a:xfrm>
                <a:off x="2991639" y="727905"/>
                <a:ext cx="3723350" cy="542531"/>
              </a:xfrm>
              <a:prstGeom prst="wedgeRoundRectCallout">
                <a:avLst>
                  <a:gd name="adj1" fmla="val -13119"/>
                  <a:gd name="adj2" fmla="val 95781"/>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8" name="テキスト ボックス 37">
                <a:extLst>
                  <a:ext uri="{FF2B5EF4-FFF2-40B4-BE49-F238E27FC236}">
                    <a16:creationId xmlns:a16="http://schemas.microsoft.com/office/drawing/2014/main" id="{A2F03D7D-18A6-854E-BBC1-7D92DB7D6BCA}"/>
                  </a:ext>
                </a:extLst>
              </p:cNvPr>
              <p:cNvSpPr txBox="1"/>
              <p:nvPr/>
            </p:nvSpPr>
            <p:spPr>
              <a:xfrm>
                <a:off x="3108993" y="705694"/>
                <a:ext cx="3916680"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ndParaRPr>
              </a:p>
            </p:txBody>
          </p:sp>
        </p:grpSp>
        <p:sp>
          <p:nvSpPr>
            <p:cNvPr id="36" name="テキスト ボックス 35">
              <a:extLst>
                <a:ext uri="{FF2B5EF4-FFF2-40B4-BE49-F238E27FC236}">
                  <a16:creationId xmlns:a16="http://schemas.microsoft.com/office/drawing/2014/main" id="{B37A639A-3FAC-F94C-9351-90159A70AE7B}"/>
                </a:ext>
              </a:extLst>
            </p:cNvPr>
            <p:cNvSpPr txBox="1"/>
            <p:nvPr/>
          </p:nvSpPr>
          <p:spPr>
            <a:xfrm>
              <a:off x="6300602" y="2862688"/>
              <a:ext cx="954060" cy="369332"/>
            </a:xfrm>
            <a:prstGeom prst="rect">
              <a:avLst/>
            </a:prstGeom>
            <a:noFill/>
          </p:spPr>
          <p:txBody>
            <a:bodyPr wrap="square">
              <a:spAutoFit/>
            </a:bodyPr>
            <a:lstStyle/>
            <a:p>
              <a:r>
                <a:rPr lang="ja-JP" altLang="en-US">
                  <a:latin typeface="Meiryo" panose="020B0604030504040204" pitchFamily="34" charset="-128"/>
                </a:rPr>
                <a:t>①</a:t>
              </a:r>
            </a:p>
          </p:txBody>
        </p:sp>
      </p:grpSp>
      <p:sp>
        <p:nvSpPr>
          <p:cNvPr id="39" name="吹き出し: 角を丸めた四角形 19">
            <a:extLst>
              <a:ext uri="{FF2B5EF4-FFF2-40B4-BE49-F238E27FC236}">
                <a16:creationId xmlns:a16="http://schemas.microsoft.com/office/drawing/2014/main" id="{9FA9A6F7-E5BB-9E4C-83D9-F79EA0031D87}"/>
              </a:ext>
            </a:extLst>
          </p:cNvPr>
          <p:cNvSpPr/>
          <p:nvPr/>
        </p:nvSpPr>
        <p:spPr>
          <a:xfrm>
            <a:off x="7934962" y="3273670"/>
            <a:ext cx="453955" cy="542531"/>
          </a:xfrm>
          <a:prstGeom prst="wedgeRoundRectCallout">
            <a:avLst>
              <a:gd name="adj1" fmla="val -43771"/>
              <a:gd name="adj2" fmla="val 101277"/>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a:solidFill>
                  <a:schemeClr val="tx1"/>
                </a:solidFill>
                <a:latin typeface="Meiryo" panose="020B0604030504040204" pitchFamily="34" charset="-128"/>
              </a:rPr>
              <a:t>③</a:t>
            </a:r>
          </a:p>
        </p:txBody>
      </p:sp>
      <p:sp>
        <p:nvSpPr>
          <p:cNvPr id="33" name="吹き出し: 角を丸めた四角形 19">
            <a:extLst>
              <a:ext uri="{FF2B5EF4-FFF2-40B4-BE49-F238E27FC236}">
                <a16:creationId xmlns:a16="http://schemas.microsoft.com/office/drawing/2014/main" id="{552B9952-6C97-8247-91AE-BEBA316C142D}"/>
              </a:ext>
            </a:extLst>
          </p:cNvPr>
          <p:cNvSpPr/>
          <p:nvPr/>
        </p:nvSpPr>
        <p:spPr>
          <a:xfrm>
            <a:off x="6704125" y="4936145"/>
            <a:ext cx="1891204" cy="542531"/>
          </a:xfrm>
          <a:prstGeom prst="wedgeRoundRectCallout">
            <a:avLst>
              <a:gd name="adj1" fmla="val -10113"/>
              <a:gd name="adj2" fmla="val -102074"/>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a:solidFill>
                  <a:schemeClr val="tx1"/>
                </a:solidFill>
                <a:latin typeface="Meiryo" panose="020B0604030504040204" pitchFamily="34" charset="-128"/>
              </a:rPr>
              <a:t>②が削除された</a:t>
            </a:r>
          </a:p>
        </p:txBody>
      </p:sp>
      <p:sp>
        <p:nvSpPr>
          <p:cNvPr id="40" name="テキスト ボックス 39">
            <a:extLst>
              <a:ext uri="{FF2B5EF4-FFF2-40B4-BE49-F238E27FC236}">
                <a16:creationId xmlns:a16="http://schemas.microsoft.com/office/drawing/2014/main" id="{B4C688CE-09B6-9141-B6FA-862BD6DE9ED5}"/>
              </a:ext>
            </a:extLst>
          </p:cNvPr>
          <p:cNvSpPr txBox="1"/>
          <p:nvPr/>
        </p:nvSpPr>
        <p:spPr>
          <a:xfrm>
            <a:off x="7125032" y="4915552"/>
            <a:ext cx="814908" cy="230832"/>
          </a:xfrm>
          <a:prstGeom prst="rect">
            <a:avLst/>
          </a:prstGeom>
          <a:noFill/>
        </p:spPr>
        <p:txBody>
          <a:bodyPr wrap="square" rtlCol="0">
            <a:spAutoFit/>
          </a:bodyPr>
          <a:lstStyle/>
          <a:p>
            <a:pPr algn="ctr"/>
            <a:r>
              <a:rPr kumimoji="1" lang="ja-JP" altLang="en-US" sz="900">
                <a:latin typeface="+mn-ea"/>
              </a:rPr>
              <a:t>さくじょ</a:t>
            </a:r>
            <a:endParaRPr kumimoji="1" lang="ja-JP" altLang="en-US" sz="900" dirty="0">
              <a:latin typeface="+mn-ea"/>
            </a:endParaRPr>
          </a:p>
        </p:txBody>
      </p:sp>
      <p:grpSp>
        <p:nvGrpSpPr>
          <p:cNvPr id="4" name="グループ化 3">
            <a:extLst>
              <a:ext uri="{FF2B5EF4-FFF2-40B4-BE49-F238E27FC236}">
                <a16:creationId xmlns:a16="http://schemas.microsoft.com/office/drawing/2014/main" id="{9D646467-394B-3942-A4E8-2490781FC765}"/>
              </a:ext>
            </a:extLst>
          </p:cNvPr>
          <p:cNvGrpSpPr/>
          <p:nvPr/>
        </p:nvGrpSpPr>
        <p:grpSpPr>
          <a:xfrm>
            <a:off x="2363516" y="1461314"/>
            <a:ext cx="4684894" cy="1806384"/>
            <a:chOff x="2670676" y="1113248"/>
            <a:chExt cx="4684894" cy="1806384"/>
          </a:xfrm>
        </p:grpSpPr>
        <p:grpSp>
          <p:nvGrpSpPr>
            <p:cNvPr id="3" name="グループ化 2">
              <a:extLst>
                <a:ext uri="{FF2B5EF4-FFF2-40B4-BE49-F238E27FC236}">
                  <a16:creationId xmlns:a16="http://schemas.microsoft.com/office/drawing/2014/main" id="{24D2B818-CBB1-F445-AF12-DCECD912CF28}"/>
                </a:ext>
              </a:extLst>
            </p:cNvPr>
            <p:cNvGrpSpPr/>
            <p:nvPr/>
          </p:nvGrpSpPr>
          <p:grpSpPr>
            <a:xfrm>
              <a:off x="2670676" y="1113248"/>
              <a:ext cx="4684894" cy="1806384"/>
              <a:chOff x="4190850" y="866132"/>
              <a:chExt cx="4684894" cy="1806384"/>
            </a:xfrm>
          </p:grpSpPr>
          <p:pic>
            <p:nvPicPr>
              <p:cNvPr id="12" name="図 11">
                <a:extLst>
                  <a:ext uri="{FF2B5EF4-FFF2-40B4-BE49-F238E27FC236}">
                    <a16:creationId xmlns:a16="http://schemas.microsoft.com/office/drawing/2014/main" id="{122BB7F7-6FE1-3349-AC29-5362F2826328}"/>
                  </a:ext>
                </a:extLst>
              </p:cNvPr>
              <p:cNvPicPr>
                <a:picLocks noChangeAspect="1"/>
              </p:cNvPicPr>
              <p:nvPr/>
            </p:nvPicPr>
            <p:blipFill>
              <a:blip r:embed="rId4"/>
              <a:stretch>
                <a:fillRect/>
              </a:stretch>
            </p:blipFill>
            <p:spPr>
              <a:xfrm flipH="1">
                <a:off x="7545708" y="866132"/>
                <a:ext cx="1090910" cy="1806384"/>
              </a:xfrm>
              <a:prstGeom prst="rect">
                <a:avLst/>
              </a:prstGeom>
            </p:spPr>
          </p:pic>
          <p:grpSp>
            <p:nvGrpSpPr>
              <p:cNvPr id="13" name="グループ化 12">
                <a:extLst>
                  <a:ext uri="{FF2B5EF4-FFF2-40B4-BE49-F238E27FC236}">
                    <a16:creationId xmlns:a16="http://schemas.microsoft.com/office/drawing/2014/main" id="{14C07BC9-B3CF-1945-A779-D2A505F2EB2C}"/>
                  </a:ext>
                </a:extLst>
              </p:cNvPr>
              <p:cNvGrpSpPr/>
              <p:nvPr/>
            </p:nvGrpSpPr>
            <p:grpSpPr>
              <a:xfrm>
                <a:off x="4190850" y="1436820"/>
                <a:ext cx="2913672" cy="1073583"/>
                <a:chOff x="1577634" y="5113082"/>
                <a:chExt cx="7429958" cy="1073583"/>
              </a:xfrm>
            </p:grpSpPr>
            <p:sp>
              <p:nvSpPr>
                <p:cNvPr id="15" name="吹き出し: 角を丸めた四角形 60">
                  <a:extLst>
                    <a:ext uri="{FF2B5EF4-FFF2-40B4-BE49-F238E27FC236}">
                      <a16:creationId xmlns:a16="http://schemas.microsoft.com/office/drawing/2014/main" id="{6A27C2C4-8774-DB4E-A45A-A74C05D06DE7}"/>
                    </a:ext>
                  </a:extLst>
                </p:cNvPr>
                <p:cNvSpPr/>
                <p:nvPr/>
              </p:nvSpPr>
              <p:spPr>
                <a:xfrm>
                  <a:off x="1577634" y="5113082"/>
                  <a:ext cx="7429958" cy="1073583"/>
                </a:xfrm>
                <a:prstGeom prst="wedgeRoundRectCallout">
                  <a:avLst>
                    <a:gd name="adj1" fmla="val 59479"/>
                    <a:gd name="adj2" fmla="val 18933"/>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7" name="テキスト ボックス 16">
                  <a:extLst>
                    <a:ext uri="{FF2B5EF4-FFF2-40B4-BE49-F238E27FC236}">
                      <a16:creationId xmlns:a16="http://schemas.microsoft.com/office/drawing/2014/main" id="{5C549365-DB21-C043-9CE0-534FA5BAD894}"/>
                    </a:ext>
                  </a:extLst>
                </p:cNvPr>
                <p:cNvSpPr txBox="1"/>
                <p:nvPr/>
              </p:nvSpPr>
              <p:spPr>
                <a:xfrm>
                  <a:off x="1686158" y="5171002"/>
                  <a:ext cx="7321434" cy="523220"/>
                </a:xfrm>
                <a:prstGeom prst="rect">
                  <a:avLst/>
                </a:prstGeom>
                <a:noFill/>
              </p:spPr>
              <p:txBody>
                <a:bodyPr wrap="square" rtlCol="0">
                  <a:spAutoFit/>
                </a:bodyPr>
                <a:lstStyle/>
                <a:p>
                  <a:pPr>
                    <a:lnSpc>
                      <a:spcPct val="200000"/>
                    </a:lnSpc>
                  </a:pPr>
                  <a:endParaRPr lang="en-US" altLang="ja-JP" sz="1600" i="0" dirty="0">
                    <a:effectLst/>
                    <a:latin typeface="メイリオ" panose="020B0604030504040204" pitchFamily="50" charset="-128"/>
                    <a:ea typeface="メイリオ" panose="020B0604030504040204" pitchFamily="50" charset="-128"/>
                  </a:endParaRPr>
                </a:p>
              </p:txBody>
            </p:sp>
          </p:grpSp>
          <p:sp>
            <p:nvSpPr>
              <p:cNvPr id="21" name="テキスト ボックス 20">
                <a:extLst>
                  <a:ext uri="{FF2B5EF4-FFF2-40B4-BE49-F238E27FC236}">
                    <a16:creationId xmlns:a16="http://schemas.microsoft.com/office/drawing/2014/main" id="{75EBB66F-6A5F-FC43-ADE6-ADAB0D340BCA}"/>
                  </a:ext>
                </a:extLst>
              </p:cNvPr>
              <p:cNvSpPr txBox="1"/>
              <p:nvPr/>
            </p:nvSpPr>
            <p:spPr>
              <a:xfrm>
                <a:off x="4303744" y="1379324"/>
                <a:ext cx="4572000" cy="1131079"/>
              </a:xfrm>
              <a:prstGeom prst="rect">
                <a:avLst/>
              </a:prstGeom>
              <a:noFill/>
            </p:spPr>
            <p:txBody>
              <a:bodyPr wrap="square">
                <a:spAutoFit/>
              </a:bodyPr>
              <a:lstStyle/>
              <a:p>
                <a:pPr>
                  <a:lnSpc>
                    <a:spcPct val="200000"/>
                  </a:lnSpc>
                </a:pPr>
                <a:r>
                  <a:rPr kumimoji="1" lang="ja-JP" altLang="en-US" sz="1800" b="1">
                    <a:solidFill>
                      <a:schemeClr val="accent4"/>
                    </a:solidFill>
                  </a:rPr>
                  <a:t>真ん中の素材だけ</a:t>
                </a:r>
                <a:endParaRPr kumimoji="1" lang="en-US" altLang="ja-JP" sz="1800" b="1" dirty="0">
                  <a:solidFill>
                    <a:schemeClr val="accent4"/>
                  </a:solidFill>
                </a:endParaRPr>
              </a:p>
              <a:p>
                <a:pPr>
                  <a:lnSpc>
                    <a:spcPct val="200000"/>
                  </a:lnSpc>
                </a:pPr>
                <a:r>
                  <a:rPr kumimoji="1" lang="ja-JP" altLang="en-US" sz="1800" b="1">
                    <a:solidFill>
                      <a:schemeClr val="accent4"/>
                    </a:solidFill>
                  </a:rPr>
                  <a:t>削除できた</a:t>
                </a:r>
                <a:r>
                  <a:rPr kumimoji="1" lang="ja-JP" altLang="en-US" sz="1800"/>
                  <a:t>ね！　</a:t>
                </a:r>
                <a:endParaRPr kumimoji="1" lang="en-US" altLang="ja-JP" sz="1800" dirty="0"/>
              </a:p>
            </p:txBody>
          </p:sp>
          <p:sp>
            <p:nvSpPr>
              <p:cNvPr id="22" name="テキスト ボックス 21">
                <a:extLst>
                  <a:ext uri="{FF2B5EF4-FFF2-40B4-BE49-F238E27FC236}">
                    <a16:creationId xmlns:a16="http://schemas.microsoft.com/office/drawing/2014/main" id="{76CAD0C4-4183-B149-B816-37366EA89645}"/>
                  </a:ext>
                </a:extLst>
              </p:cNvPr>
              <p:cNvSpPr txBox="1"/>
              <p:nvPr/>
            </p:nvSpPr>
            <p:spPr>
              <a:xfrm>
                <a:off x="4262454" y="1450779"/>
                <a:ext cx="484013" cy="230832"/>
              </a:xfrm>
              <a:prstGeom prst="rect">
                <a:avLst/>
              </a:prstGeom>
              <a:noFill/>
            </p:spPr>
            <p:txBody>
              <a:bodyPr wrap="square" rtlCol="0">
                <a:spAutoFit/>
              </a:bodyPr>
              <a:lstStyle/>
              <a:p>
                <a:pPr algn="ctr"/>
                <a:r>
                  <a:rPr kumimoji="1" lang="ja-JP" altLang="en-US" sz="900">
                    <a:solidFill>
                      <a:schemeClr val="accent4"/>
                    </a:solidFill>
                    <a:latin typeface="+mn-ea"/>
                  </a:rPr>
                  <a:t>ま</a:t>
                </a:r>
                <a:endParaRPr kumimoji="1" lang="ja-JP" altLang="en-US" sz="900" dirty="0">
                  <a:solidFill>
                    <a:schemeClr val="accent4"/>
                  </a:solidFill>
                  <a:latin typeface="+mn-ea"/>
                </a:endParaRPr>
              </a:p>
            </p:txBody>
          </p:sp>
          <p:sp>
            <p:nvSpPr>
              <p:cNvPr id="23" name="テキスト ボックス 22">
                <a:extLst>
                  <a:ext uri="{FF2B5EF4-FFF2-40B4-BE49-F238E27FC236}">
                    <a16:creationId xmlns:a16="http://schemas.microsoft.com/office/drawing/2014/main" id="{217E2EEA-2343-3A42-8B3D-724EFB54BD84}"/>
                  </a:ext>
                </a:extLst>
              </p:cNvPr>
              <p:cNvSpPr txBox="1"/>
              <p:nvPr/>
            </p:nvSpPr>
            <p:spPr>
              <a:xfrm>
                <a:off x="5216700" y="1457840"/>
                <a:ext cx="658204" cy="230832"/>
              </a:xfrm>
              <a:prstGeom prst="rect">
                <a:avLst/>
              </a:prstGeom>
              <a:noFill/>
            </p:spPr>
            <p:txBody>
              <a:bodyPr wrap="square" rtlCol="0">
                <a:spAutoFit/>
              </a:bodyPr>
              <a:lstStyle/>
              <a:p>
                <a:pPr algn="ctr"/>
                <a:r>
                  <a:rPr kumimoji="1" lang="ja-JP" altLang="en-US" sz="900">
                    <a:solidFill>
                      <a:schemeClr val="accent4"/>
                    </a:solidFill>
                    <a:latin typeface="+mn-ea"/>
                  </a:rPr>
                  <a:t>そざい</a:t>
                </a:r>
                <a:endParaRPr kumimoji="1" lang="ja-JP" altLang="en-US" sz="900" dirty="0">
                  <a:solidFill>
                    <a:schemeClr val="accent4"/>
                  </a:solidFill>
                  <a:latin typeface="+mn-ea"/>
                </a:endParaRPr>
              </a:p>
            </p:txBody>
          </p:sp>
          <p:sp>
            <p:nvSpPr>
              <p:cNvPr id="24" name="テキスト ボックス 23">
                <a:extLst>
                  <a:ext uri="{FF2B5EF4-FFF2-40B4-BE49-F238E27FC236}">
                    <a16:creationId xmlns:a16="http://schemas.microsoft.com/office/drawing/2014/main" id="{647B650D-0A86-0442-8B9D-95DC05B12822}"/>
                  </a:ext>
                </a:extLst>
              </p:cNvPr>
              <p:cNvSpPr txBox="1"/>
              <p:nvPr/>
            </p:nvSpPr>
            <p:spPr>
              <a:xfrm>
                <a:off x="4233408" y="1986397"/>
                <a:ext cx="814908" cy="230832"/>
              </a:xfrm>
              <a:prstGeom prst="rect">
                <a:avLst/>
              </a:prstGeom>
              <a:noFill/>
            </p:spPr>
            <p:txBody>
              <a:bodyPr wrap="square" rtlCol="0">
                <a:spAutoFit/>
              </a:bodyPr>
              <a:lstStyle/>
              <a:p>
                <a:pPr algn="ctr"/>
                <a:r>
                  <a:rPr kumimoji="1" lang="ja-JP" altLang="en-US" sz="900">
                    <a:solidFill>
                      <a:schemeClr val="accent4"/>
                    </a:solidFill>
                    <a:latin typeface="+mn-ea"/>
                  </a:rPr>
                  <a:t>さくじょ</a:t>
                </a:r>
                <a:endParaRPr kumimoji="1" lang="ja-JP" altLang="en-US" sz="900" dirty="0">
                  <a:solidFill>
                    <a:schemeClr val="accent4"/>
                  </a:solidFill>
                  <a:latin typeface="+mn-ea"/>
                </a:endParaRPr>
              </a:p>
            </p:txBody>
          </p:sp>
        </p:grpSp>
        <p:sp>
          <p:nvSpPr>
            <p:cNvPr id="52" name="テキスト ボックス 51">
              <a:extLst>
                <a:ext uri="{FF2B5EF4-FFF2-40B4-BE49-F238E27FC236}">
                  <a16:creationId xmlns:a16="http://schemas.microsoft.com/office/drawing/2014/main" id="{416DCA19-C9BB-C344-8F62-740100FE942F}"/>
                </a:ext>
              </a:extLst>
            </p:cNvPr>
            <p:cNvSpPr txBox="1"/>
            <p:nvPr/>
          </p:nvSpPr>
          <p:spPr>
            <a:xfrm>
              <a:off x="3205899" y="1692675"/>
              <a:ext cx="484013" cy="230832"/>
            </a:xfrm>
            <a:prstGeom prst="rect">
              <a:avLst/>
            </a:prstGeom>
            <a:noFill/>
          </p:spPr>
          <p:txBody>
            <a:bodyPr wrap="square" rtlCol="0">
              <a:spAutoFit/>
            </a:bodyPr>
            <a:lstStyle/>
            <a:p>
              <a:pPr algn="ctr"/>
              <a:r>
                <a:rPr kumimoji="1" lang="ja-JP" altLang="en-US" sz="900">
                  <a:solidFill>
                    <a:schemeClr val="accent4"/>
                  </a:solidFill>
                  <a:latin typeface="+mn-ea"/>
                </a:rPr>
                <a:t>なか</a:t>
              </a:r>
              <a:endParaRPr kumimoji="1" lang="ja-JP" altLang="en-US" sz="900" dirty="0">
                <a:solidFill>
                  <a:schemeClr val="accent4"/>
                </a:solidFill>
                <a:latin typeface="+mn-ea"/>
              </a:endParaRPr>
            </a:p>
          </p:txBody>
        </p:sp>
      </p:grpSp>
      <p:grpSp>
        <p:nvGrpSpPr>
          <p:cNvPr id="8" name="グループ化 7">
            <a:extLst>
              <a:ext uri="{FF2B5EF4-FFF2-40B4-BE49-F238E27FC236}">
                <a16:creationId xmlns:a16="http://schemas.microsoft.com/office/drawing/2014/main" id="{1A5564D3-570D-974B-B8DA-4BF6AD0240A1}"/>
              </a:ext>
            </a:extLst>
          </p:cNvPr>
          <p:cNvGrpSpPr/>
          <p:nvPr/>
        </p:nvGrpSpPr>
        <p:grpSpPr>
          <a:xfrm>
            <a:off x="2510883" y="708446"/>
            <a:ext cx="3775393" cy="1246495"/>
            <a:chOff x="1788430" y="153372"/>
            <a:chExt cx="3775393" cy="1246495"/>
          </a:xfrm>
        </p:grpSpPr>
        <p:grpSp>
          <p:nvGrpSpPr>
            <p:cNvPr id="2" name="グループ化 1">
              <a:extLst>
                <a:ext uri="{FF2B5EF4-FFF2-40B4-BE49-F238E27FC236}">
                  <a16:creationId xmlns:a16="http://schemas.microsoft.com/office/drawing/2014/main" id="{48A8E859-28A4-F949-84E8-21EE32E31845}"/>
                </a:ext>
              </a:extLst>
            </p:cNvPr>
            <p:cNvGrpSpPr/>
            <p:nvPr/>
          </p:nvGrpSpPr>
          <p:grpSpPr>
            <a:xfrm>
              <a:off x="1788430" y="153372"/>
              <a:ext cx="3775393" cy="1246495"/>
              <a:chOff x="413593" y="204284"/>
              <a:chExt cx="3775393" cy="1246495"/>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413593" y="204284"/>
                <a:ext cx="3775393" cy="1246495"/>
              </a:xfrm>
              <a:prstGeom prst="rect">
                <a:avLst/>
              </a:prstGeom>
              <a:noFill/>
            </p:spPr>
            <p:txBody>
              <a:bodyPr wrap="none" rtlCol="0">
                <a:spAutoFit/>
              </a:bodyPr>
              <a:lstStyle/>
              <a:p>
                <a:pPr>
                  <a:lnSpc>
                    <a:spcPct val="200000"/>
                  </a:lnSpc>
                </a:pPr>
                <a:r>
                  <a:rPr kumimoji="1" lang="ja-JP" altLang="en-US" sz="2000"/>
                  <a:t>真ん中の素材を選択した状態で</a:t>
                </a:r>
                <a:endParaRPr kumimoji="1" lang="en-US" altLang="ja-JP" sz="2000" dirty="0"/>
              </a:p>
              <a:p>
                <a:pPr>
                  <a:lnSpc>
                    <a:spcPct val="200000"/>
                  </a:lnSpc>
                </a:pPr>
                <a:r>
                  <a:rPr kumimoji="1" lang="ja-JP" altLang="en-US" sz="2000"/>
                  <a:t>　</a:t>
                </a:r>
                <a:r>
                  <a:rPr kumimoji="1" lang="en-US" altLang="ja-JP" sz="2000" dirty="0"/>
                  <a:t>  </a:t>
                </a:r>
                <a:r>
                  <a:rPr kumimoji="1" lang="ja-JP" altLang="en-US" sz="2000"/>
                  <a:t>マークをクリックします。</a:t>
                </a:r>
                <a:endParaRPr kumimoji="1" lang="en-US" altLang="ja-JP" sz="2000" dirty="0"/>
              </a:p>
            </p:txBody>
          </p:sp>
          <p:sp>
            <p:nvSpPr>
              <p:cNvPr id="46" name="テキスト ボックス 45">
                <a:extLst>
                  <a:ext uri="{FF2B5EF4-FFF2-40B4-BE49-F238E27FC236}">
                    <a16:creationId xmlns:a16="http://schemas.microsoft.com/office/drawing/2014/main" id="{3E714BE7-3065-6348-90DE-271B86002488}"/>
                  </a:ext>
                </a:extLst>
              </p:cNvPr>
              <p:cNvSpPr txBox="1"/>
              <p:nvPr/>
            </p:nvSpPr>
            <p:spPr>
              <a:xfrm>
                <a:off x="421529" y="287637"/>
                <a:ext cx="484013" cy="253916"/>
              </a:xfrm>
              <a:prstGeom prst="rect">
                <a:avLst/>
              </a:prstGeom>
              <a:noFill/>
            </p:spPr>
            <p:txBody>
              <a:bodyPr wrap="square" rtlCol="0">
                <a:spAutoFit/>
              </a:bodyPr>
              <a:lstStyle/>
              <a:p>
                <a:pPr algn="ctr"/>
                <a:r>
                  <a:rPr kumimoji="1" lang="ja-JP" altLang="en-US" sz="1050">
                    <a:latin typeface="+mn-ea"/>
                  </a:rPr>
                  <a:t>ま</a:t>
                </a:r>
                <a:endParaRPr kumimoji="1" lang="ja-JP" altLang="en-US" sz="1050" dirty="0">
                  <a:latin typeface="+mn-ea"/>
                </a:endParaRPr>
              </a:p>
            </p:txBody>
          </p:sp>
          <p:sp>
            <p:nvSpPr>
              <p:cNvPr id="47" name="テキスト ボックス 46">
                <a:extLst>
                  <a:ext uri="{FF2B5EF4-FFF2-40B4-BE49-F238E27FC236}">
                    <a16:creationId xmlns:a16="http://schemas.microsoft.com/office/drawing/2014/main" id="{C6DB00D2-81A0-854C-A807-AC530B7E85B8}"/>
                  </a:ext>
                </a:extLst>
              </p:cNvPr>
              <p:cNvSpPr txBox="1"/>
              <p:nvPr/>
            </p:nvSpPr>
            <p:spPr>
              <a:xfrm>
                <a:off x="920127" y="287637"/>
                <a:ext cx="484013" cy="253916"/>
              </a:xfrm>
              <a:prstGeom prst="rect">
                <a:avLst/>
              </a:prstGeom>
              <a:noFill/>
            </p:spPr>
            <p:txBody>
              <a:bodyPr wrap="square" rtlCol="0">
                <a:spAutoFit/>
              </a:bodyPr>
              <a:lstStyle/>
              <a:p>
                <a:pPr algn="ctr"/>
                <a:r>
                  <a:rPr kumimoji="1" lang="ja-JP" altLang="en-US" sz="1050">
                    <a:latin typeface="+mn-ea"/>
                  </a:rPr>
                  <a:t>なか</a:t>
                </a:r>
                <a:endParaRPr kumimoji="1" lang="ja-JP" altLang="en-US" sz="1050" dirty="0">
                  <a:latin typeface="+mn-ea"/>
                </a:endParaRPr>
              </a:p>
            </p:txBody>
          </p:sp>
          <p:sp>
            <p:nvSpPr>
              <p:cNvPr id="48" name="テキスト ボックス 47">
                <a:extLst>
                  <a:ext uri="{FF2B5EF4-FFF2-40B4-BE49-F238E27FC236}">
                    <a16:creationId xmlns:a16="http://schemas.microsoft.com/office/drawing/2014/main" id="{50350964-D4F0-5A41-9092-FFF44509E56E}"/>
                  </a:ext>
                </a:extLst>
              </p:cNvPr>
              <p:cNvSpPr txBox="1"/>
              <p:nvPr/>
            </p:nvSpPr>
            <p:spPr>
              <a:xfrm>
                <a:off x="1399114" y="287637"/>
                <a:ext cx="668922" cy="253916"/>
              </a:xfrm>
              <a:prstGeom prst="rect">
                <a:avLst/>
              </a:prstGeom>
              <a:noFill/>
            </p:spPr>
            <p:txBody>
              <a:bodyPr wrap="square" rtlCol="0">
                <a:spAutoFit/>
              </a:bodyPr>
              <a:lstStyle/>
              <a:p>
                <a:pPr algn="ctr"/>
                <a:r>
                  <a:rPr kumimoji="1" lang="ja-JP" altLang="en-US" sz="1050">
                    <a:latin typeface="+mn-ea"/>
                  </a:rPr>
                  <a:t>そざい</a:t>
                </a:r>
                <a:endParaRPr kumimoji="1" lang="ja-JP" altLang="en-US" sz="1050" dirty="0">
                  <a:latin typeface="+mn-ea"/>
                </a:endParaRPr>
              </a:p>
            </p:txBody>
          </p:sp>
          <p:sp>
            <p:nvSpPr>
              <p:cNvPr id="49" name="テキスト ボックス 48">
                <a:extLst>
                  <a:ext uri="{FF2B5EF4-FFF2-40B4-BE49-F238E27FC236}">
                    <a16:creationId xmlns:a16="http://schemas.microsoft.com/office/drawing/2014/main" id="{87ACA1C4-69CA-4647-811F-351476A31D8A}"/>
                  </a:ext>
                </a:extLst>
              </p:cNvPr>
              <p:cNvSpPr txBox="1"/>
              <p:nvPr/>
            </p:nvSpPr>
            <p:spPr>
              <a:xfrm>
                <a:off x="2201096" y="287637"/>
                <a:ext cx="736757" cy="253916"/>
              </a:xfrm>
              <a:prstGeom prst="rect">
                <a:avLst/>
              </a:prstGeom>
              <a:noFill/>
            </p:spPr>
            <p:txBody>
              <a:bodyPr wrap="square" rtlCol="0">
                <a:spAutoFit/>
              </a:bodyPr>
              <a:lstStyle/>
              <a:p>
                <a:pPr algn="ctr"/>
                <a:r>
                  <a:rPr kumimoji="1" lang="ja-JP" altLang="en-US" sz="1050">
                    <a:latin typeface="+mn-ea"/>
                  </a:rPr>
                  <a:t>せんたく</a:t>
                </a:r>
                <a:endParaRPr kumimoji="1" lang="ja-JP" altLang="en-US" sz="1050" dirty="0">
                  <a:latin typeface="+mn-ea"/>
                </a:endParaRPr>
              </a:p>
            </p:txBody>
          </p:sp>
          <p:sp>
            <p:nvSpPr>
              <p:cNvPr id="50" name="テキスト ボックス 49">
                <a:extLst>
                  <a:ext uri="{FF2B5EF4-FFF2-40B4-BE49-F238E27FC236}">
                    <a16:creationId xmlns:a16="http://schemas.microsoft.com/office/drawing/2014/main" id="{81DFD9DD-564C-C14D-8AA2-794F59D2F96B}"/>
                  </a:ext>
                </a:extLst>
              </p:cNvPr>
              <p:cNvSpPr txBox="1"/>
              <p:nvPr/>
            </p:nvSpPr>
            <p:spPr>
              <a:xfrm>
                <a:off x="3177531" y="287637"/>
                <a:ext cx="904467" cy="253916"/>
              </a:xfrm>
              <a:prstGeom prst="rect">
                <a:avLst/>
              </a:prstGeom>
              <a:noFill/>
            </p:spPr>
            <p:txBody>
              <a:bodyPr wrap="square" rtlCol="0">
                <a:spAutoFit/>
              </a:bodyPr>
              <a:lstStyle/>
              <a:p>
                <a:pPr algn="ctr"/>
                <a:r>
                  <a:rPr kumimoji="1" lang="ja-JP" altLang="en-US" sz="1050">
                    <a:latin typeface="+mn-ea"/>
                  </a:rPr>
                  <a:t>じょうたい</a:t>
                </a:r>
                <a:endParaRPr kumimoji="1" lang="ja-JP" altLang="en-US" sz="1050" dirty="0">
                  <a:latin typeface="+mn-ea"/>
                </a:endParaRPr>
              </a:p>
            </p:txBody>
          </p:sp>
        </p:grpSp>
        <p:pic>
          <p:nvPicPr>
            <p:cNvPr id="7" name="図 6">
              <a:extLst>
                <a:ext uri="{FF2B5EF4-FFF2-40B4-BE49-F238E27FC236}">
                  <a16:creationId xmlns:a16="http://schemas.microsoft.com/office/drawing/2014/main" id="{BF4D5EED-5290-F247-90B6-650C6E18F7DF}"/>
                </a:ext>
              </a:extLst>
            </p:cNvPr>
            <p:cNvPicPr>
              <a:picLocks noChangeAspect="1"/>
            </p:cNvPicPr>
            <p:nvPr/>
          </p:nvPicPr>
          <p:blipFill>
            <a:blip r:embed="rId5"/>
            <a:stretch>
              <a:fillRect/>
            </a:stretch>
          </p:blipFill>
          <p:spPr>
            <a:xfrm>
              <a:off x="1873272" y="999442"/>
              <a:ext cx="330200" cy="330200"/>
            </a:xfrm>
            <a:prstGeom prst="rect">
              <a:avLst/>
            </a:prstGeom>
          </p:spPr>
        </p:pic>
      </p:grpSp>
      <p:sp>
        <p:nvSpPr>
          <p:cNvPr id="44" name="タイトル 4">
            <a:extLst>
              <a:ext uri="{FF2B5EF4-FFF2-40B4-BE49-F238E27FC236}">
                <a16:creationId xmlns:a16="http://schemas.microsoft.com/office/drawing/2014/main" id="{DAF26153-14E6-4641-A03C-13652AB3AB7D}"/>
              </a:ext>
            </a:extLst>
          </p:cNvPr>
          <p:cNvSpPr>
            <a:spLocks noGrp="1"/>
          </p:cNvSpPr>
          <p:nvPr>
            <p:ph type="title"/>
          </p:nvPr>
        </p:nvSpPr>
        <p:spPr>
          <a:xfrm>
            <a:off x="181710" y="287937"/>
            <a:ext cx="8380640" cy="466281"/>
          </a:xfrm>
        </p:spPr>
        <p:txBody>
          <a:bodyPr/>
          <a:lstStyle/>
          <a:p>
            <a:r>
              <a:rPr lang="ja-JP" altLang="en-US"/>
              <a:t>繋げる方法と、動画の入れ替え</a:t>
            </a:r>
            <a:endParaRPr lang="ja-JP" altLang="en-US" dirty="0"/>
          </a:p>
        </p:txBody>
      </p:sp>
      <p:sp>
        <p:nvSpPr>
          <p:cNvPr id="45" name="テキスト ボックス 44">
            <a:extLst>
              <a:ext uri="{FF2B5EF4-FFF2-40B4-BE49-F238E27FC236}">
                <a16:creationId xmlns:a16="http://schemas.microsoft.com/office/drawing/2014/main" id="{8006BC8D-6B0B-B842-B0E3-A89A878AB8D5}"/>
              </a:ext>
            </a:extLst>
          </p:cNvPr>
          <p:cNvSpPr txBox="1"/>
          <p:nvPr/>
        </p:nvSpPr>
        <p:spPr>
          <a:xfrm>
            <a:off x="206379"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つな</a:t>
            </a:r>
            <a:endParaRPr kumimoji="1" lang="ja-JP" altLang="en-US" sz="1200" b="1" dirty="0">
              <a:latin typeface="Meiryo UI" panose="020B0604030504040204" pitchFamily="50" charset="-128"/>
              <a:ea typeface="Meiryo UI" panose="020B0604030504040204" pitchFamily="50" charset="-128"/>
            </a:endParaRPr>
          </a:p>
        </p:txBody>
      </p:sp>
      <p:sp>
        <p:nvSpPr>
          <p:cNvPr id="51" name="テキスト ボックス 50">
            <a:extLst>
              <a:ext uri="{FF2B5EF4-FFF2-40B4-BE49-F238E27FC236}">
                <a16:creationId xmlns:a16="http://schemas.microsoft.com/office/drawing/2014/main" id="{F8579EE2-D196-8547-AB5F-EAC9B559851E}"/>
              </a:ext>
            </a:extLst>
          </p:cNvPr>
          <p:cNvSpPr txBox="1"/>
          <p:nvPr/>
        </p:nvSpPr>
        <p:spPr>
          <a:xfrm>
            <a:off x="1078315" y="104101"/>
            <a:ext cx="909322"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
        <p:nvSpPr>
          <p:cNvPr id="53" name="テキスト ボックス 52">
            <a:extLst>
              <a:ext uri="{FF2B5EF4-FFF2-40B4-BE49-F238E27FC236}">
                <a16:creationId xmlns:a16="http://schemas.microsoft.com/office/drawing/2014/main" id="{7A89A281-5858-644A-A34B-1274287ACD49}"/>
              </a:ext>
            </a:extLst>
          </p:cNvPr>
          <p:cNvSpPr txBox="1"/>
          <p:nvPr/>
        </p:nvSpPr>
        <p:spPr>
          <a:xfrm>
            <a:off x="2370573"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どうが</a:t>
            </a:r>
            <a:endParaRPr kumimoji="1" lang="ja-JP" altLang="en-US" sz="1200" b="1" dirty="0">
              <a:latin typeface="Meiryo UI" panose="020B0604030504040204" pitchFamily="50" charset="-128"/>
              <a:ea typeface="Meiryo UI" panose="020B0604030504040204" pitchFamily="50" charset="-128"/>
            </a:endParaRPr>
          </a:p>
        </p:txBody>
      </p:sp>
      <p:sp>
        <p:nvSpPr>
          <p:cNvPr id="54" name="テキスト ボックス 53">
            <a:extLst>
              <a:ext uri="{FF2B5EF4-FFF2-40B4-BE49-F238E27FC236}">
                <a16:creationId xmlns:a16="http://schemas.microsoft.com/office/drawing/2014/main" id="{FFE13D30-7D74-D941-819B-0E4B4D4B7A3B}"/>
              </a:ext>
            </a:extLst>
          </p:cNvPr>
          <p:cNvSpPr txBox="1"/>
          <p:nvPr/>
        </p:nvSpPr>
        <p:spPr>
          <a:xfrm>
            <a:off x="3170130"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い</a:t>
            </a:r>
            <a:endParaRPr kumimoji="1" lang="ja-JP" altLang="en-US" sz="1200" b="1" dirty="0">
              <a:latin typeface="Meiryo UI" panose="020B0604030504040204" pitchFamily="50" charset="-128"/>
              <a:ea typeface="Meiryo UI" panose="020B0604030504040204" pitchFamily="50" charset="-128"/>
            </a:endParaRPr>
          </a:p>
        </p:txBody>
      </p:sp>
      <p:sp>
        <p:nvSpPr>
          <p:cNvPr id="55" name="テキスト ボックス 54">
            <a:extLst>
              <a:ext uri="{FF2B5EF4-FFF2-40B4-BE49-F238E27FC236}">
                <a16:creationId xmlns:a16="http://schemas.microsoft.com/office/drawing/2014/main" id="{062A8613-29F9-0C40-AC80-C691C7B073E8}"/>
              </a:ext>
            </a:extLst>
          </p:cNvPr>
          <p:cNvSpPr txBox="1"/>
          <p:nvPr/>
        </p:nvSpPr>
        <p:spPr>
          <a:xfrm>
            <a:off x="3810511"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か</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30476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D5A2A23D-037A-124A-9446-358A2CCA6AF1}"/>
              </a:ext>
            </a:extLst>
          </p:cNvPr>
          <p:cNvPicPr>
            <a:picLocks noChangeAspect="1"/>
          </p:cNvPicPr>
          <p:nvPr/>
        </p:nvPicPr>
        <p:blipFill>
          <a:blip r:embed="rId2"/>
          <a:stretch>
            <a:fillRect/>
          </a:stretch>
        </p:blipFill>
        <p:spPr>
          <a:xfrm>
            <a:off x="427383" y="2834629"/>
            <a:ext cx="8370027" cy="3332293"/>
          </a:xfrm>
          <a:prstGeom prst="rect">
            <a:avLst/>
          </a:prstGeom>
        </p:spPr>
      </p:pic>
      <p:grpSp>
        <p:nvGrpSpPr>
          <p:cNvPr id="2" name="グループ化 1">
            <a:extLst>
              <a:ext uri="{FF2B5EF4-FFF2-40B4-BE49-F238E27FC236}">
                <a16:creationId xmlns:a16="http://schemas.microsoft.com/office/drawing/2014/main" id="{0AA9F537-034A-5A45-A78B-6F50D88B64A7}"/>
              </a:ext>
            </a:extLst>
          </p:cNvPr>
          <p:cNvGrpSpPr/>
          <p:nvPr/>
        </p:nvGrpSpPr>
        <p:grpSpPr>
          <a:xfrm>
            <a:off x="1717166" y="972692"/>
            <a:ext cx="5790459" cy="1643463"/>
            <a:chOff x="1504863" y="461864"/>
            <a:chExt cx="8181736" cy="1643463"/>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1504863" y="570419"/>
              <a:ext cx="5570756" cy="1246495"/>
            </a:xfrm>
            <a:prstGeom prst="rect">
              <a:avLst/>
            </a:prstGeom>
            <a:noFill/>
          </p:spPr>
          <p:txBody>
            <a:bodyPr wrap="none" rtlCol="0">
              <a:spAutoFit/>
            </a:bodyPr>
            <a:lstStyle/>
            <a:p>
              <a:pPr>
                <a:lnSpc>
                  <a:spcPct val="200000"/>
                </a:lnSpc>
              </a:pPr>
              <a:r>
                <a:rPr kumimoji="1" lang="ja-JP" altLang="en-US" sz="2000"/>
                <a:t>真ん中の素材だけを削除すると、</a:t>
              </a:r>
              <a:endParaRPr kumimoji="1" lang="en-US" altLang="ja-JP" sz="2000" dirty="0"/>
            </a:p>
            <a:p>
              <a:pPr>
                <a:lnSpc>
                  <a:spcPct val="200000"/>
                </a:lnSpc>
              </a:pPr>
              <a:r>
                <a:rPr kumimoji="1" lang="ja-JP" altLang="en-US" sz="2000"/>
                <a:t>その右にある素材が左へ自動的に移動します。</a:t>
              </a:r>
              <a:endParaRPr kumimoji="1" lang="en-US" altLang="ja-JP" sz="2000" dirty="0"/>
            </a:p>
          </p:txBody>
        </p:sp>
        <p:sp>
          <p:nvSpPr>
            <p:cNvPr id="6" name="テキスト ボックス 5">
              <a:extLst>
                <a:ext uri="{FF2B5EF4-FFF2-40B4-BE49-F238E27FC236}">
                  <a16:creationId xmlns:a16="http://schemas.microsoft.com/office/drawing/2014/main" id="{CB80BD27-518D-1A46-9629-F06E64F0D3BC}"/>
                </a:ext>
              </a:extLst>
            </p:cNvPr>
            <p:cNvSpPr txBox="1"/>
            <p:nvPr/>
          </p:nvSpPr>
          <p:spPr>
            <a:xfrm>
              <a:off x="1504863" y="461864"/>
              <a:ext cx="8181736" cy="1643463"/>
            </a:xfrm>
            <a:prstGeom prst="rect">
              <a:avLst/>
            </a:prstGeom>
            <a:noFill/>
          </p:spPr>
          <p:txBody>
            <a:bodyPr wrap="square" rtlCol="0">
              <a:spAutoFit/>
            </a:bodyPr>
            <a:lstStyle/>
            <a:p>
              <a:pPr>
                <a:lnSpc>
                  <a:spcPct val="250000"/>
                </a:lnSpc>
                <a:spcBef>
                  <a:spcPts val="1600"/>
                </a:spcBef>
              </a:pPr>
              <a:r>
                <a:rPr kumimoji="1" lang="ja-JP" altLang="en-US" sz="1050"/>
                <a:t>ま　　　なか　　そざい　　　　　　さくじょ</a:t>
              </a:r>
              <a:endParaRPr kumimoji="1" lang="en-US" altLang="ja-JP" sz="1050" dirty="0"/>
            </a:p>
            <a:p>
              <a:pPr>
                <a:lnSpc>
                  <a:spcPct val="250000"/>
                </a:lnSpc>
                <a:spcBef>
                  <a:spcPts val="1600"/>
                </a:spcBef>
              </a:pPr>
              <a:r>
                <a:rPr kumimoji="1" lang="ja-JP" altLang="en-US" sz="1050"/>
                <a:t>　　　　みぎ　　　　　　そざい　　ひだり　　じどうてき　　いどう</a:t>
              </a:r>
              <a:endParaRPr kumimoji="1" lang="en-US" altLang="ja-JP" sz="1050" dirty="0"/>
            </a:p>
            <a:p>
              <a:pPr>
                <a:lnSpc>
                  <a:spcPct val="250000"/>
                </a:lnSpc>
                <a:spcBef>
                  <a:spcPts val="1600"/>
                </a:spcBef>
              </a:pPr>
              <a:r>
                <a:rPr kumimoji="1" lang="ja-JP" altLang="en-US" sz="1050"/>
                <a:t>　　　　　　　　</a:t>
              </a:r>
              <a:endParaRPr kumimoji="1" lang="en-US" altLang="ja-JP" sz="1050" dirty="0"/>
            </a:p>
          </p:txBody>
        </p:sp>
      </p:grpSp>
      <p:sp>
        <p:nvSpPr>
          <p:cNvPr id="8" name="右矢印 7">
            <a:extLst>
              <a:ext uri="{FF2B5EF4-FFF2-40B4-BE49-F238E27FC236}">
                <a16:creationId xmlns:a16="http://schemas.microsoft.com/office/drawing/2014/main" id="{B43F8AF4-E50E-9343-AEE3-987786A9D96D}"/>
              </a:ext>
            </a:extLst>
          </p:cNvPr>
          <p:cNvSpPr/>
          <p:nvPr/>
        </p:nvSpPr>
        <p:spPr>
          <a:xfrm rot="10800000">
            <a:off x="5595732" y="4581674"/>
            <a:ext cx="1002458" cy="34813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タイトル 4">
            <a:extLst>
              <a:ext uri="{FF2B5EF4-FFF2-40B4-BE49-F238E27FC236}">
                <a16:creationId xmlns:a16="http://schemas.microsoft.com/office/drawing/2014/main" id="{1C8F9B1A-C4F2-174D-A377-41C031A3B1E9}"/>
              </a:ext>
            </a:extLst>
          </p:cNvPr>
          <p:cNvSpPr>
            <a:spLocks noGrp="1"/>
          </p:cNvSpPr>
          <p:nvPr>
            <p:ph type="title"/>
          </p:nvPr>
        </p:nvSpPr>
        <p:spPr>
          <a:xfrm>
            <a:off x="181710" y="287937"/>
            <a:ext cx="8380640" cy="466281"/>
          </a:xfrm>
        </p:spPr>
        <p:txBody>
          <a:bodyPr/>
          <a:lstStyle/>
          <a:p>
            <a:r>
              <a:rPr lang="ja-JP" altLang="en-US"/>
              <a:t>繋げる方法と、動画の入れ替え</a:t>
            </a:r>
            <a:endParaRPr lang="ja-JP" altLang="en-US" dirty="0"/>
          </a:p>
        </p:txBody>
      </p:sp>
      <p:sp>
        <p:nvSpPr>
          <p:cNvPr id="10" name="テキスト ボックス 9">
            <a:extLst>
              <a:ext uri="{FF2B5EF4-FFF2-40B4-BE49-F238E27FC236}">
                <a16:creationId xmlns:a16="http://schemas.microsoft.com/office/drawing/2014/main" id="{88F57DEC-D635-A84B-834A-CC877D5B6014}"/>
              </a:ext>
            </a:extLst>
          </p:cNvPr>
          <p:cNvSpPr txBox="1"/>
          <p:nvPr/>
        </p:nvSpPr>
        <p:spPr>
          <a:xfrm>
            <a:off x="206379"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つな</a:t>
            </a:r>
            <a:endParaRPr kumimoji="1" lang="ja-JP" altLang="en-US" sz="1200" b="1"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8348CAC5-6760-F745-BF0D-83147DE9B7B3}"/>
              </a:ext>
            </a:extLst>
          </p:cNvPr>
          <p:cNvSpPr txBox="1"/>
          <p:nvPr/>
        </p:nvSpPr>
        <p:spPr>
          <a:xfrm>
            <a:off x="1078315" y="104101"/>
            <a:ext cx="909322"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E13EAFB5-5C0D-A544-A60F-461852590B63}"/>
              </a:ext>
            </a:extLst>
          </p:cNvPr>
          <p:cNvSpPr txBox="1"/>
          <p:nvPr/>
        </p:nvSpPr>
        <p:spPr>
          <a:xfrm>
            <a:off x="2370573"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どうが</a:t>
            </a:r>
            <a:endParaRPr kumimoji="1" lang="ja-JP" altLang="en-US" sz="1200" b="1" dirty="0">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68233B4D-277D-0244-8E16-463086D9A0F0}"/>
              </a:ext>
            </a:extLst>
          </p:cNvPr>
          <p:cNvSpPr txBox="1"/>
          <p:nvPr/>
        </p:nvSpPr>
        <p:spPr>
          <a:xfrm>
            <a:off x="3170130"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い</a:t>
            </a:r>
            <a:endParaRPr kumimoji="1" lang="ja-JP" altLang="en-US" sz="1200" b="1"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1147BEF9-36EA-DA41-A420-662F78934F00}"/>
              </a:ext>
            </a:extLst>
          </p:cNvPr>
          <p:cNvSpPr txBox="1"/>
          <p:nvPr/>
        </p:nvSpPr>
        <p:spPr>
          <a:xfrm>
            <a:off x="3810511"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か</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72901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C7ADE88B-E035-8247-972D-370214E79288}"/>
              </a:ext>
            </a:extLst>
          </p:cNvPr>
          <p:cNvGrpSpPr/>
          <p:nvPr/>
        </p:nvGrpSpPr>
        <p:grpSpPr>
          <a:xfrm>
            <a:off x="4139537" y="1192675"/>
            <a:ext cx="4797314" cy="2939111"/>
            <a:chOff x="3645095" y="3710166"/>
            <a:chExt cx="4395661" cy="2939111"/>
          </a:xfrm>
        </p:grpSpPr>
        <p:pic>
          <p:nvPicPr>
            <p:cNvPr id="3" name="図 2">
              <a:extLst>
                <a:ext uri="{FF2B5EF4-FFF2-40B4-BE49-F238E27FC236}">
                  <a16:creationId xmlns:a16="http://schemas.microsoft.com/office/drawing/2014/main" id="{C35CF622-A1DD-0648-8F2C-C170D795A9A9}"/>
                </a:ext>
              </a:extLst>
            </p:cNvPr>
            <p:cNvPicPr>
              <a:picLocks noChangeAspect="1"/>
            </p:cNvPicPr>
            <p:nvPr/>
          </p:nvPicPr>
          <p:blipFill>
            <a:blip r:embed="rId2"/>
            <a:stretch>
              <a:fillRect/>
            </a:stretch>
          </p:blipFill>
          <p:spPr>
            <a:xfrm>
              <a:off x="3645095" y="3710166"/>
              <a:ext cx="4395661" cy="2939111"/>
            </a:xfrm>
            <a:prstGeom prst="rect">
              <a:avLst/>
            </a:prstGeom>
          </p:spPr>
        </p:pic>
        <p:sp>
          <p:nvSpPr>
            <p:cNvPr id="7" name="四角形: 角を丸くする 8">
              <a:extLst>
                <a:ext uri="{FF2B5EF4-FFF2-40B4-BE49-F238E27FC236}">
                  <a16:creationId xmlns:a16="http://schemas.microsoft.com/office/drawing/2014/main" id="{50060BA2-42D2-AA46-B1F0-68B58F781CD7}"/>
                </a:ext>
              </a:extLst>
            </p:cNvPr>
            <p:cNvSpPr/>
            <p:nvPr/>
          </p:nvSpPr>
          <p:spPr>
            <a:xfrm>
              <a:off x="4164496" y="6341165"/>
              <a:ext cx="248478" cy="30811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pic>
        <p:nvPicPr>
          <p:cNvPr id="21" name="図 20">
            <a:extLst>
              <a:ext uri="{FF2B5EF4-FFF2-40B4-BE49-F238E27FC236}">
                <a16:creationId xmlns:a16="http://schemas.microsoft.com/office/drawing/2014/main" id="{3822CDD5-7CD9-9342-8991-4955DFEFC5A4}"/>
              </a:ext>
            </a:extLst>
          </p:cNvPr>
          <p:cNvPicPr>
            <a:picLocks noChangeAspect="1"/>
          </p:cNvPicPr>
          <p:nvPr/>
        </p:nvPicPr>
        <p:blipFill>
          <a:blip r:embed="rId3"/>
          <a:stretch>
            <a:fillRect/>
          </a:stretch>
        </p:blipFill>
        <p:spPr>
          <a:xfrm>
            <a:off x="1973498" y="4821295"/>
            <a:ext cx="1986868" cy="1508105"/>
          </a:xfrm>
          <a:prstGeom prst="rect">
            <a:avLst/>
          </a:prstGeom>
        </p:spPr>
      </p:pic>
      <p:grpSp>
        <p:nvGrpSpPr>
          <p:cNvPr id="17" name="グループ化 16">
            <a:extLst>
              <a:ext uri="{FF2B5EF4-FFF2-40B4-BE49-F238E27FC236}">
                <a16:creationId xmlns:a16="http://schemas.microsoft.com/office/drawing/2014/main" id="{27296E5F-1433-6F4B-A561-E143B0CEA581}"/>
              </a:ext>
            </a:extLst>
          </p:cNvPr>
          <p:cNvGrpSpPr/>
          <p:nvPr/>
        </p:nvGrpSpPr>
        <p:grpSpPr>
          <a:xfrm>
            <a:off x="4400404" y="4794910"/>
            <a:ext cx="3937137" cy="1583466"/>
            <a:chOff x="2894679" y="5064603"/>
            <a:chExt cx="3937137" cy="1583466"/>
          </a:xfrm>
        </p:grpSpPr>
        <p:grpSp>
          <p:nvGrpSpPr>
            <p:cNvPr id="13" name="グループ化 12">
              <a:extLst>
                <a:ext uri="{FF2B5EF4-FFF2-40B4-BE49-F238E27FC236}">
                  <a16:creationId xmlns:a16="http://schemas.microsoft.com/office/drawing/2014/main" id="{5F515584-7DBD-5248-96B1-4E5295BCD17B}"/>
                </a:ext>
              </a:extLst>
            </p:cNvPr>
            <p:cNvGrpSpPr/>
            <p:nvPr/>
          </p:nvGrpSpPr>
          <p:grpSpPr>
            <a:xfrm>
              <a:off x="2894679" y="5064603"/>
              <a:ext cx="3937137" cy="1583466"/>
              <a:chOff x="2491830" y="2054749"/>
              <a:chExt cx="3937137" cy="1583466"/>
            </a:xfrm>
          </p:grpSpPr>
          <p:grpSp>
            <p:nvGrpSpPr>
              <p:cNvPr id="18" name="グループ化 17">
                <a:extLst>
                  <a:ext uri="{FF2B5EF4-FFF2-40B4-BE49-F238E27FC236}">
                    <a16:creationId xmlns:a16="http://schemas.microsoft.com/office/drawing/2014/main" id="{7F1ACF8B-85F5-2347-A5CE-09245CDA434D}"/>
                  </a:ext>
                </a:extLst>
              </p:cNvPr>
              <p:cNvGrpSpPr/>
              <p:nvPr/>
            </p:nvGrpSpPr>
            <p:grpSpPr>
              <a:xfrm>
                <a:off x="2491830" y="2054749"/>
                <a:ext cx="3937137" cy="1583466"/>
                <a:chOff x="1577631" y="5085687"/>
                <a:chExt cx="9157043" cy="1644014"/>
              </a:xfrm>
            </p:grpSpPr>
            <p:sp>
              <p:nvSpPr>
                <p:cNvPr id="19" name="吹き出し: 角を丸めた四角形 60">
                  <a:extLst>
                    <a:ext uri="{FF2B5EF4-FFF2-40B4-BE49-F238E27FC236}">
                      <a16:creationId xmlns:a16="http://schemas.microsoft.com/office/drawing/2014/main" id="{7DB7F836-C929-6E4E-9FB1-00085FB98AFF}"/>
                    </a:ext>
                  </a:extLst>
                </p:cNvPr>
                <p:cNvSpPr/>
                <p:nvPr/>
              </p:nvSpPr>
              <p:spPr>
                <a:xfrm>
                  <a:off x="1577631" y="5113081"/>
                  <a:ext cx="9157043" cy="1616620"/>
                </a:xfrm>
                <a:prstGeom prst="wedgeRoundRectCallout">
                  <a:avLst>
                    <a:gd name="adj1" fmla="val -59125"/>
                    <a:gd name="adj2" fmla="val 20792"/>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0" name="テキスト ボックス 19">
                  <a:extLst>
                    <a:ext uri="{FF2B5EF4-FFF2-40B4-BE49-F238E27FC236}">
                      <a16:creationId xmlns:a16="http://schemas.microsoft.com/office/drawing/2014/main" id="{623E6FB5-1166-4E4C-A9DE-9C12EF07A56A}"/>
                    </a:ext>
                  </a:extLst>
                </p:cNvPr>
                <p:cNvSpPr txBox="1"/>
                <p:nvPr/>
              </p:nvSpPr>
              <p:spPr>
                <a:xfrm>
                  <a:off x="1818667" y="5085687"/>
                  <a:ext cx="8573350" cy="1565771"/>
                </a:xfrm>
                <a:prstGeom prst="rect">
                  <a:avLst/>
                </a:prstGeom>
                <a:noFill/>
              </p:spPr>
              <p:txBody>
                <a:bodyPr wrap="square" rtlCol="0">
                  <a:spAutoFit/>
                </a:bodyPr>
                <a:lstStyle/>
                <a:p>
                  <a:pPr>
                    <a:lnSpc>
                      <a:spcPct val="200000"/>
                    </a:lnSpc>
                  </a:pPr>
                  <a:r>
                    <a:rPr kumimoji="1" lang="ja-JP" altLang="en-US" sz="1600"/>
                    <a:t>動画を確認したい時は</a:t>
                  </a:r>
                  <a:endParaRPr kumimoji="1" lang="en-US" altLang="ja-JP" sz="1600" dirty="0"/>
                </a:p>
                <a:p>
                  <a:pPr>
                    <a:lnSpc>
                      <a:spcPct val="200000"/>
                    </a:lnSpc>
                  </a:pPr>
                  <a:r>
                    <a:rPr kumimoji="1" lang="en-US" altLang="ja-JP" sz="1600" dirty="0"/>
                    <a:t>        </a:t>
                  </a:r>
                  <a:r>
                    <a:rPr kumimoji="1" lang="ja-JP" altLang="en-US" sz="1600"/>
                    <a:t>をクリックして</a:t>
                  </a:r>
                  <a:endParaRPr kumimoji="1" lang="en-US" altLang="ja-JP" sz="1600" dirty="0"/>
                </a:p>
                <a:p>
                  <a:pPr>
                    <a:lnSpc>
                      <a:spcPct val="200000"/>
                    </a:lnSpc>
                  </a:pPr>
                  <a:r>
                    <a:rPr kumimoji="1" lang="ja-JP" altLang="en-US" sz="1600"/>
                    <a:t>確認できるよ。</a:t>
                  </a:r>
                  <a:endParaRPr kumimoji="1" lang="en-US" altLang="ja-JP" sz="1600" dirty="0"/>
                </a:p>
              </p:txBody>
            </p:sp>
          </p:grpSp>
          <p:sp>
            <p:nvSpPr>
              <p:cNvPr id="23" name="テキスト ボックス 22">
                <a:extLst>
                  <a:ext uri="{FF2B5EF4-FFF2-40B4-BE49-F238E27FC236}">
                    <a16:creationId xmlns:a16="http://schemas.microsoft.com/office/drawing/2014/main" id="{9082C577-3E80-EF4F-9825-70B9E7B46E3A}"/>
                  </a:ext>
                </a:extLst>
              </p:cNvPr>
              <p:cNvSpPr txBox="1"/>
              <p:nvPr/>
            </p:nvSpPr>
            <p:spPr>
              <a:xfrm>
                <a:off x="3173793" y="2110617"/>
                <a:ext cx="782558" cy="230832"/>
              </a:xfrm>
              <a:prstGeom prst="rect">
                <a:avLst/>
              </a:prstGeom>
              <a:noFill/>
            </p:spPr>
            <p:txBody>
              <a:bodyPr wrap="square" rtlCol="0">
                <a:spAutoFit/>
              </a:bodyPr>
              <a:lstStyle/>
              <a:p>
                <a:pPr algn="ctr"/>
                <a:r>
                  <a:rPr kumimoji="1" lang="ja-JP" altLang="en-US" sz="900">
                    <a:latin typeface="+mn-ea"/>
                  </a:rPr>
                  <a:t>かくにん</a:t>
                </a:r>
                <a:endParaRPr kumimoji="1" lang="ja-JP" altLang="en-US" sz="900" dirty="0">
                  <a:latin typeface="+mn-ea"/>
                </a:endParaRPr>
              </a:p>
            </p:txBody>
          </p:sp>
          <p:sp>
            <p:nvSpPr>
              <p:cNvPr id="24" name="テキスト ボックス 23">
                <a:extLst>
                  <a:ext uri="{FF2B5EF4-FFF2-40B4-BE49-F238E27FC236}">
                    <a16:creationId xmlns:a16="http://schemas.microsoft.com/office/drawing/2014/main" id="{5FE926AB-A28C-6C45-9435-752BB1D38279}"/>
                  </a:ext>
                </a:extLst>
              </p:cNvPr>
              <p:cNvSpPr txBox="1"/>
              <p:nvPr/>
            </p:nvSpPr>
            <p:spPr>
              <a:xfrm>
                <a:off x="2532436" y="3086587"/>
                <a:ext cx="782558" cy="230832"/>
              </a:xfrm>
              <a:prstGeom prst="rect">
                <a:avLst/>
              </a:prstGeom>
              <a:noFill/>
            </p:spPr>
            <p:txBody>
              <a:bodyPr wrap="square" rtlCol="0">
                <a:spAutoFit/>
              </a:bodyPr>
              <a:lstStyle/>
              <a:p>
                <a:pPr algn="ctr"/>
                <a:r>
                  <a:rPr kumimoji="1" lang="ja-JP" altLang="en-US" sz="900">
                    <a:latin typeface="+mn-ea"/>
                  </a:rPr>
                  <a:t>かくにん</a:t>
                </a:r>
                <a:endParaRPr kumimoji="1" lang="ja-JP" altLang="en-US" sz="900" dirty="0">
                  <a:latin typeface="+mn-ea"/>
                </a:endParaRPr>
              </a:p>
            </p:txBody>
          </p:sp>
          <p:sp>
            <p:nvSpPr>
              <p:cNvPr id="25" name="テキスト ボックス 24">
                <a:extLst>
                  <a:ext uri="{FF2B5EF4-FFF2-40B4-BE49-F238E27FC236}">
                    <a16:creationId xmlns:a16="http://schemas.microsoft.com/office/drawing/2014/main" id="{4159239D-592E-9F44-9990-95A1DB4109D7}"/>
                  </a:ext>
                </a:extLst>
              </p:cNvPr>
              <p:cNvSpPr txBox="1"/>
              <p:nvPr/>
            </p:nvSpPr>
            <p:spPr>
              <a:xfrm>
                <a:off x="4164496" y="2110617"/>
                <a:ext cx="528596" cy="230832"/>
              </a:xfrm>
              <a:prstGeom prst="rect">
                <a:avLst/>
              </a:prstGeom>
              <a:noFill/>
            </p:spPr>
            <p:txBody>
              <a:bodyPr wrap="square" rtlCol="0">
                <a:spAutoFit/>
              </a:bodyPr>
              <a:lstStyle/>
              <a:p>
                <a:pPr algn="ctr"/>
                <a:r>
                  <a:rPr kumimoji="1" lang="ja-JP" altLang="en-US" sz="900">
                    <a:latin typeface="+mn-ea"/>
                  </a:rPr>
                  <a:t>とき</a:t>
                </a:r>
                <a:endParaRPr kumimoji="1" lang="en-US" altLang="ja-JP" sz="900" dirty="0">
                  <a:latin typeface="+mn-ea"/>
                </a:endParaRPr>
              </a:p>
            </p:txBody>
          </p:sp>
          <p:sp>
            <p:nvSpPr>
              <p:cNvPr id="26" name="テキスト ボックス 25">
                <a:extLst>
                  <a:ext uri="{FF2B5EF4-FFF2-40B4-BE49-F238E27FC236}">
                    <a16:creationId xmlns:a16="http://schemas.microsoft.com/office/drawing/2014/main" id="{1622A5CD-80B9-DA4F-83A8-89A8EB05EBC7}"/>
                  </a:ext>
                </a:extLst>
              </p:cNvPr>
              <p:cNvSpPr txBox="1"/>
              <p:nvPr/>
            </p:nvSpPr>
            <p:spPr>
              <a:xfrm>
                <a:off x="2595465" y="2110617"/>
                <a:ext cx="623598" cy="230832"/>
              </a:xfrm>
              <a:prstGeom prst="rect">
                <a:avLst/>
              </a:prstGeom>
              <a:noFill/>
            </p:spPr>
            <p:txBody>
              <a:bodyPr wrap="square" rtlCol="0">
                <a:spAutoFit/>
              </a:bodyPr>
              <a:lstStyle/>
              <a:p>
                <a:pPr algn="ctr"/>
                <a:r>
                  <a:rPr kumimoji="1" lang="ja-JP" altLang="en-US" sz="900">
                    <a:latin typeface="+mn-ea"/>
                  </a:rPr>
                  <a:t>どうが</a:t>
                </a:r>
                <a:endParaRPr kumimoji="1" lang="en-US" altLang="ja-JP" sz="900" dirty="0">
                  <a:latin typeface="+mn-ea"/>
                </a:endParaRPr>
              </a:p>
            </p:txBody>
          </p:sp>
        </p:grpSp>
        <p:pic>
          <p:nvPicPr>
            <p:cNvPr id="16" name="図 15">
              <a:extLst>
                <a:ext uri="{FF2B5EF4-FFF2-40B4-BE49-F238E27FC236}">
                  <a16:creationId xmlns:a16="http://schemas.microsoft.com/office/drawing/2014/main" id="{AFBE89A4-7863-2F46-A0DD-0FBDE6CBBF60}"/>
                </a:ext>
              </a:extLst>
            </p:cNvPr>
            <p:cNvPicPr>
              <a:picLocks noChangeAspect="1"/>
            </p:cNvPicPr>
            <p:nvPr/>
          </p:nvPicPr>
          <p:blipFill>
            <a:blip r:embed="rId4"/>
            <a:stretch>
              <a:fillRect/>
            </a:stretch>
          </p:blipFill>
          <p:spPr>
            <a:xfrm>
              <a:off x="3068707" y="5698606"/>
              <a:ext cx="342900" cy="304800"/>
            </a:xfrm>
            <a:prstGeom prst="rect">
              <a:avLst/>
            </a:prstGeom>
          </p:spPr>
        </p:pic>
      </p:grpSp>
      <p:grpSp>
        <p:nvGrpSpPr>
          <p:cNvPr id="38" name="グループ化 37">
            <a:extLst>
              <a:ext uri="{FF2B5EF4-FFF2-40B4-BE49-F238E27FC236}">
                <a16:creationId xmlns:a16="http://schemas.microsoft.com/office/drawing/2014/main" id="{1D3E0A28-C7F6-2B4F-A3C5-9DEB539F958E}"/>
              </a:ext>
            </a:extLst>
          </p:cNvPr>
          <p:cNvGrpSpPr/>
          <p:nvPr/>
        </p:nvGrpSpPr>
        <p:grpSpPr>
          <a:xfrm>
            <a:off x="207149" y="1268036"/>
            <a:ext cx="4107754" cy="3083921"/>
            <a:chOff x="38473" y="1241651"/>
            <a:chExt cx="4107754" cy="3083921"/>
          </a:xfrm>
        </p:grpSpPr>
        <p:sp>
          <p:nvSpPr>
            <p:cNvPr id="5" name="テキスト ボックス 4">
              <a:extLst>
                <a:ext uri="{FF2B5EF4-FFF2-40B4-BE49-F238E27FC236}">
                  <a16:creationId xmlns:a16="http://schemas.microsoft.com/office/drawing/2014/main" id="{D585AA22-1EFF-E049-A16A-C41B1C51CA86}"/>
                </a:ext>
              </a:extLst>
            </p:cNvPr>
            <p:cNvSpPr txBox="1"/>
            <p:nvPr/>
          </p:nvSpPr>
          <p:spPr>
            <a:xfrm>
              <a:off x="114354" y="1241651"/>
              <a:ext cx="4031873" cy="3083921"/>
            </a:xfrm>
            <a:prstGeom prst="rect">
              <a:avLst/>
            </a:prstGeom>
            <a:noFill/>
          </p:spPr>
          <p:txBody>
            <a:bodyPr wrap="none" rtlCol="0">
              <a:spAutoFit/>
            </a:bodyPr>
            <a:lstStyle/>
            <a:p>
              <a:pPr>
                <a:lnSpc>
                  <a:spcPct val="200000"/>
                </a:lnSpc>
              </a:pPr>
              <a:r>
                <a:rPr kumimoji="1" lang="ja-JP" altLang="en-US" sz="2000"/>
                <a:t>動画の好きな部分をカットして</a:t>
              </a:r>
              <a:endParaRPr kumimoji="1" lang="en-US" altLang="ja-JP" sz="2000" dirty="0"/>
            </a:p>
            <a:p>
              <a:pPr>
                <a:lnSpc>
                  <a:spcPct val="200000"/>
                </a:lnSpc>
              </a:pPr>
              <a:r>
                <a:rPr kumimoji="1" lang="ja-JP" altLang="en-US" sz="2000" b="1">
                  <a:solidFill>
                    <a:schemeClr val="accent4"/>
                  </a:solidFill>
                </a:rPr>
                <a:t>順番を入れ替えたり</a:t>
              </a:r>
              <a:endParaRPr kumimoji="1" lang="en-US" altLang="ja-JP" sz="2000" b="1" dirty="0">
                <a:solidFill>
                  <a:schemeClr val="accent4"/>
                </a:solidFill>
              </a:endParaRPr>
            </a:p>
            <a:p>
              <a:pPr>
                <a:lnSpc>
                  <a:spcPct val="200000"/>
                </a:lnSpc>
              </a:pPr>
              <a:r>
                <a:rPr kumimoji="1" lang="ja-JP" altLang="en-US" sz="2000" b="1">
                  <a:solidFill>
                    <a:schemeClr val="accent4"/>
                  </a:solidFill>
                </a:rPr>
                <a:t>繋げたり離したりすることで</a:t>
              </a:r>
              <a:endParaRPr kumimoji="1" lang="en-US" altLang="ja-JP" sz="2000" b="1" dirty="0">
                <a:solidFill>
                  <a:schemeClr val="accent4"/>
                </a:solidFill>
              </a:endParaRPr>
            </a:p>
            <a:p>
              <a:pPr>
                <a:lnSpc>
                  <a:spcPct val="200000"/>
                </a:lnSpc>
              </a:pPr>
              <a:r>
                <a:rPr kumimoji="1" lang="ja-JP" altLang="en-US" sz="2000" b="1">
                  <a:solidFill>
                    <a:schemeClr val="accent4"/>
                  </a:solidFill>
                </a:rPr>
                <a:t>動画を編集することができます。</a:t>
              </a:r>
              <a:endParaRPr kumimoji="1" lang="en-US" altLang="ja-JP" sz="2000" b="1" dirty="0">
                <a:solidFill>
                  <a:schemeClr val="accent4"/>
                </a:solidFill>
              </a:endParaRPr>
            </a:p>
            <a:p>
              <a:pPr>
                <a:lnSpc>
                  <a:spcPct val="200000"/>
                </a:lnSpc>
              </a:pPr>
              <a:endParaRPr kumimoji="1" lang="en-US" altLang="ja-JP" sz="2000" dirty="0"/>
            </a:p>
          </p:txBody>
        </p:sp>
        <p:sp>
          <p:nvSpPr>
            <p:cNvPr id="28" name="テキスト ボックス 27">
              <a:extLst>
                <a:ext uri="{FF2B5EF4-FFF2-40B4-BE49-F238E27FC236}">
                  <a16:creationId xmlns:a16="http://schemas.microsoft.com/office/drawing/2014/main" id="{CEF37B3A-C104-3B48-A3F3-26428B7DAB0B}"/>
                </a:ext>
              </a:extLst>
            </p:cNvPr>
            <p:cNvSpPr txBox="1"/>
            <p:nvPr/>
          </p:nvSpPr>
          <p:spPr>
            <a:xfrm>
              <a:off x="263264" y="1345317"/>
              <a:ext cx="623598" cy="230832"/>
            </a:xfrm>
            <a:prstGeom prst="rect">
              <a:avLst/>
            </a:prstGeom>
            <a:noFill/>
          </p:spPr>
          <p:txBody>
            <a:bodyPr wrap="square" rtlCol="0">
              <a:spAutoFit/>
            </a:bodyPr>
            <a:lstStyle/>
            <a:p>
              <a:pPr algn="ctr"/>
              <a:r>
                <a:rPr kumimoji="1" lang="ja-JP" altLang="en-US" sz="900">
                  <a:latin typeface="+mn-ea"/>
                </a:rPr>
                <a:t>どうが</a:t>
              </a:r>
              <a:endParaRPr kumimoji="1" lang="en-US" altLang="ja-JP" sz="900" dirty="0">
                <a:latin typeface="+mn-ea"/>
              </a:endParaRPr>
            </a:p>
          </p:txBody>
        </p:sp>
        <p:sp>
          <p:nvSpPr>
            <p:cNvPr id="29" name="テキスト ボックス 28">
              <a:extLst>
                <a:ext uri="{FF2B5EF4-FFF2-40B4-BE49-F238E27FC236}">
                  <a16:creationId xmlns:a16="http://schemas.microsoft.com/office/drawing/2014/main" id="{3BCC11AD-798C-C347-8DB4-00B226234F2C}"/>
                </a:ext>
              </a:extLst>
            </p:cNvPr>
            <p:cNvSpPr txBox="1"/>
            <p:nvPr/>
          </p:nvSpPr>
          <p:spPr>
            <a:xfrm>
              <a:off x="114354" y="3137604"/>
              <a:ext cx="623598" cy="230832"/>
            </a:xfrm>
            <a:prstGeom prst="rect">
              <a:avLst/>
            </a:prstGeom>
            <a:noFill/>
          </p:spPr>
          <p:txBody>
            <a:bodyPr wrap="square" rtlCol="0">
              <a:spAutoFit/>
            </a:bodyPr>
            <a:lstStyle/>
            <a:p>
              <a:pPr algn="ctr"/>
              <a:r>
                <a:rPr kumimoji="1" lang="ja-JP" altLang="en-US" sz="900">
                  <a:solidFill>
                    <a:schemeClr val="accent4"/>
                  </a:solidFill>
                  <a:latin typeface="+mn-ea"/>
                </a:rPr>
                <a:t>どうが</a:t>
              </a:r>
              <a:endParaRPr kumimoji="1" lang="en-US" altLang="ja-JP" sz="900" dirty="0">
                <a:solidFill>
                  <a:schemeClr val="accent4"/>
                </a:solidFill>
                <a:latin typeface="+mn-ea"/>
              </a:endParaRPr>
            </a:p>
          </p:txBody>
        </p:sp>
        <p:sp>
          <p:nvSpPr>
            <p:cNvPr id="30" name="テキスト ボックス 29">
              <a:extLst>
                <a:ext uri="{FF2B5EF4-FFF2-40B4-BE49-F238E27FC236}">
                  <a16:creationId xmlns:a16="http://schemas.microsoft.com/office/drawing/2014/main" id="{E91882AC-0085-3D4C-960A-917DB8E94702}"/>
                </a:ext>
              </a:extLst>
            </p:cNvPr>
            <p:cNvSpPr txBox="1"/>
            <p:nvPr/>
          </p:nvSpPr>
          <p:spPr>
            <a:xfrm>
              <a:off x="766843" y="1345317"/>
              <a:ext cx="623598" cy="230832"/>
            </a:xfrm>
            <a:prstGeom prst="rect">
              <a:avLst/>
            </a:prstGeom>
            <a:noFill/>
          </p:spPr>
          <p:txBody>
            <a:bodyPr wrap="square" rtlCol="0">
              <a:spAutoFit/>
            </a:bodyPr>
            <a:lstStyle/>
            <a:p>
              <a:pPr algn="ctr"/>
              <a:r>
                <a:rPr kumimoji="1" lang="ja-JP" altLang="en-US" sz="900">
                  <a:latin typeface="+mn-ea"/>
                </a:rPr>
                <a:t>す</a:t>
              </a:r>
              <a:endParaRPr kumimoji="1" lang="en-US" altLang="ja-JP" sz="900" dirty="0">
                <a:latin typeface="+mn-ea"/>
              </a:endParaRPr>
            </a:p>
          </p:txBody>
        </p:sp>
        <p:sp>
          <p:nvSpPr>
            <p:cNvPr id="31" name="テキスト ボックス 30">
              <a:extLst>
                <a:ext uri="{FF2B5EF4-FFF2-40B4-BE49-F238E27FC236}">
                  <a16:creationId xmlns:a16="http://schemas.microsoft.com/office/drawing/2014/main" id="{EB0546A8-F688-5C41-91B5-8B8345E678E9}"/>
                </a:ext>
              </a:extLst>
            </p:cNvPr>
            <p:cNvSpPr txBox="1"/>
            <p:nvPr/>
          </p:nvSpPr>
          <p:spPr>
            <a:xfrm>
              <a:off x="1641157" y="1345317"/>
              <a:ext cx="623598" cy="230832"/>
            </a:xfrm>
            <a:prstGeom prst="rect">
              <a:avLst/>
            </a:prstGeom>
            <a:noFill/>
          </p:spPr>
          <p:txBody>
            <a:bodyPr wrap="square" rtlCol="0">
              <a:spAutoFit/>
            </a:bodyPr>
            <a:lstStyle/>
            <a:p>
              <a:pPr algn="ctr"/>
              <a:r>
                <a:rPr kumimoji="1" lang="ja-JP" altLang="en-US" sz="900">
                  <a:latin typeface="+mn-ea"/>
                </a:rPr>
                <a:t>ぶぶん</a:t>
              </a:r>
              <a:endParaRPr kumimoji="1" lang="en-US" altLang="ja-JP" sz="900" dirty="0">
                <a:latin typeface="+mn-ea"/>
              </a:endParaRPr>
            </a:p>
          </p:txBody>
        </p:sp>
        <p:sp>
          <p:nvSpPr>
            <p:cNvPr id="32" name="テキスト ボックス 31">
              <a:extLst>
                <a:ext uri="{FF2B5EF4-FFF2-40B4-BE49-F238E27FC236}">
                  <a16:creationId xmlns:a16="http://schemas.microsoft.com/office/drawing/2014/main" id="{A023ADDE-066A-B84B-90EB-37CCDF0F35B7}"/>
                </a:ext>
              </a:extLst>
            </p:cNvPr>
            <p:cNvSpPr txBox="1"/>
            <p:nvPr/>
          </p:nvSpPr>
          <p:spPr>
            <a:xfrm>
              <a:off x="38473" y="1944075"/>
              <a:ext cx="900364" cy="230832"/>
            </a:xfrm>
            <a:prstGeom prst="rect">
              <a:avLst/>
            </a:prstGeom>
            <a:noFill/>
          </p:spPr>
          <p:txBody>
            <a:bodyPr wrap="square" rtlCol="0">
              <a:spAutoFit/>
            </a:bodyPr>
            <a:lstStyle/>
            <a:p>
              <a:pPr algn="ctr"/>
              <a:r>
                <a:rPr kumimoji="1" lang="ja-JP" altLang="en-US" sz="900">
                  <a:solidFill>
                    <a:schemeClr val="accent4"/>
                  </a:solidFill>
                  <a:latin typeface="+mn-ea"/>
                </a:rPr>
                <a:t>じゅんばん</a:t>
              </a:r>
              <a:endParaRPr kumimoji="1" lang="en-US" altLang="ja-JP" sz="900" dirty="0">
                <a:solidFill>
                  <a:schemeClr val="accent4"/>
                </a:solidFill>
                <a:latin typeface="+mn-ea"/>
              </a:endParaRPr>
            </a:p>
          </p:txBody>
        </p:sp>
        <p:sp>
          <p:nvSpPr>
            <p:cNvPr id="33" name="テキスト ボックス 32">
              <a:extLst>
                <a:ext uri="{FF2B5EF4-FFF2-40B4-BE49-F238E27FC236}">
                  <a16:creationId xmlns:a16="http://schemas.microsoft.com/office/drawing/2014/main" id="{4A5D50AE-6179-9A4D-9D01-A2258D323EDE}"/>
                </a:ext>
              </a:extLst>
            </p:cNvPr>
            <p:cNvSpPr txBox="1"/>
            <p:nvPr/>
          </p:nvSpPr>
          <p:spPr>
            <a:xfrm>
              <a:off x="922189" y="1944075"/>
              <a:ext cx="300082" cy="230832"/>
            </a:xfrm>
            <a:prstGeom prst="rect">
              <a:avLst/>
            </a:prstGeom>
            <a:noFill/>
          </p:spPr>
          <p:txBody>
            <a:bodyPr wrap="none" rtlCol="0">
              <a:spAutoFit/>
            </a:bodyPr>
            <a:lstStyle/>
            <a:p>
              <a:r>
                <a:rPr kumimoji="1" lang="ja-JP" altLang="en-US" sz="900">
                  <a:solidFill>
                    <a:schemeClr val="accent4"/>
                  </a:solidFill>
                  <a:latin typeface="Meiryo" panose="020B0604030504040204" pitchFamily="34" charset="-128"/>
                  <a:ea typeface="Meiryo" panose="020B0604030504040204" pitchFamily="34" charset="-128"/>
                </a:rPr>
                <a:t>い</a:t>
              </a:r>
            </a:p>
          </p:txBody>
        </p:sp>
        <p:sp>
          <p:nvSpPr>
            <p:cNvPr id="34" name="テキスト ボックス 33">
              <a:extLst>
                <a:ext uri="{FF2B5EF4-FFF2-40B4-BE49-F238E27FC236}">
                  <a16:creationId xmlns:a16="http://schemas.microsoft.com/office/drawing/2014/main" id="{F1D04130-64C6-664D-8A69-1AC0DF617C10}"/>
                </a:ext>
              </a:extLst>
            </p:cNvPr>
            <p:cNvSpPr txBox="1"/>
            <p:nvPr/>
          </p:nvSpPr>
          <p:spPr>
            <a:xfrm>
              <a:off x="1484704" y="1944075"/>
              <a:ext cx="300082" cy="230832"/>
            </a:xfrm>
            <a:prstGeom prst="rect">
              <a:avLst/>
            </a:prstGeom>
            <a:noFill/>
          </p:spPr>
          <p:txBody>
            <a:bodyPr wrap="none" rtlCol="0">
              <a:spAutoFit/>
            </a:bodyPr>
            <a:lstStyle/>
            <a:p>
              <a:r>
                <a:rPr kumimoji="1" lang="ja-JP" altLang="en-US" sz="900">
                  <a:solidFill>
                    <a:schemeClr val="accent4"/>
                  </a:solidFill>
                  <a:latin typeface="Meiryo" panose="020B0604030504040204" pitchFamily="34" charset="-128"/>
                  <a:ea typeface="Meiryo" panose="020B0604030504040204" pitchFamily="34" charset="-128"/>
                </a:rPr>
                <a:t>か</a:t>
              </a:r>
            </a:p>
          </p:txBody>
        </p:sp>
        <p:sp>
          <p:nvSpPr>
            <p:cNvPr id="35" name="テキスト ボックス 34">
              <a:extLst>
                <a:ext uri="{FF2B5EF4-FFF2-40B4-BE49-F238E27FC236}">
                  <a16:creationId xmlns:a16="http://schemas.microsoft.com/office/drawing/2014/main" id="{3917160D-64B3-C948-8533-07AA08A68ED8}"/>
                </a:ext>
              </a:extLst>
            </p:cNvPr>
            <p:cNvSpPr txBox="1"/>
            <p:nvPr/>
          </p:nvSpPr>
          <p:spPr>
            <a:xfrm>
              <a:off x="133917" y="2563397"/>
              <a:ext cx="415498" cy="230832"/>
            </a:xfrm>
            <a:prstGeom prst="rect">
              <a:avLst/>
            </a:prstGeom>
            <a:noFill/>
          </p:spPr>
          <p:txBody>
            <a:bodyPr wrap="none" rtlCol="0">
              <a:spAutoFit/>
            </a:bodyPr>
            <a:lstStyle/>
            <a:p>
              <a:r>
                <a:rPr kumimoji="1" lang="ja-JP" altLang="en-US" sz="900">
                  <a:solidFill>
                    <a:schemeClr val="accent4"/>
                  </a:solidFill>
                  <a:latin typeface="Meiryo" panose="020B0604030504040204" pitchFamily="34" charset="-128"/>
                  <a:ea typeface="Meiryo" panose="020B0604030504040204" pitchFamily="34" charset="-128"/>
                </a:rPr>
                <a:t>つな</a:t>
              </a:r>
            </a:p>
          </p:txBody>
        </p:sp>
        <p:sp>
          <p:nvSpPr>
            <p:cNvPr id="36" name="テキスト ボックス 35">
              <a:extLst>
                <a:ext uri="{FF2B5EF4-FFF2-40B4-BE49-F238E27FC236}">
                  <a16:creationId xmlns:a16="http://schemas.microsoft.com/office/drawing/2014/main" id="{A592D55A-598C-8F45-9632-50B297C4493A}"/>
                </a:ext>
              </a:extLst>
            </p:cNvPr>
            <p:cNvSpPr txBox="1"/>
            <p:nvPr/>
          </p:nvSpPr>
          <p:spPr>
            <a:xfrm>
              <a:off x="1169868" y="2563397"/>
              <a:ext cx="415498" cy="230832"/>
            </a:xfrm>
            <a:prstGeom prst="rect">
              <a:avLst/>
            </a:prstGeom>
            <a:noFill/>
          </p:spPr>
          <p:txBody>
            <a:bodyPr wrap="none" rtlCol="0">
              <a:spAutoFit/>
            </a:bodyPr>
            <a:lstStyle/>
            <a:p>
              <a:r>
                <a:rPr kumimoji="1" lang="ja-JP" altLang="en-US" sz="900">
                  <a:solidFill>
                    <a:schemeClr val="accent4"/>
                  </a:solidFill>
                  <a:latin typeface="Meiryo" panose="020B0604030504040204" pitchFamily="34" charset="-128"/>
                  <a:ea typeface="Meiryo" panose="020B0604030504040204" pitchFamily="34" charset="-128"/>
                </a:rPr>
                <a:t>はな</a:t>
              </a:r>
            </a:p>
          </p:txBody>
        </p:sp>
        <p:sp>
          <p:nvSpPr>
            <p:cNvPr id="37" name="テキスト ボックス 36">
              <a:extLst>
                <a:ext uri="{FF2B5EF4-FFF2-40B4-BE49-F238E27FC236}">
                  <a16:creationId xmlns:a16="http://schemas.microsoft.com/office/drawing/2014/main" id="{9DED84F5-6D41-004E-9F27-0A5775163D60}"/>
                </a:ext>
              </a:extLst>
            </p:cNvPr>
            <p:cNvSpPr txBox="1"/>
            <p:nvPr/>
          </p:nvSpPr>
          <p:spPr>
            <a:xfrm>
              <a:off x="882976" y="3137604"/>
              <a:ext cx="761747" cy="230832"/>
            </a:xfrm>
            <a:prstGeom prst="rect">
              <a:avLst/>
            </a:prstGeom>
            <a:noFill/>
          </p:spPr>
          <p:txBody>
            <a:bodyPr wrap="none" rtlCol="0">
              <a:spAutoFit/>
            </a:bodyPr>
            <a:lstStyle/>
            <a:p>
              <a:r>
                <a:rPr kumimoji="1" lang="ja-JP" altLang="en-US" sz="900">
                  <a:solidFill>
                    <a:schemeClr val="accent4"/>
                  </a:solidFill>
                  <a:latin typeface="Meiryo" panose="020B0604030504040204" pitchFamily="34" charset="-128"/>
                  <a:ea typeface="Meiryo" panose="020B0604030504040204" pitchFamily="34" charset="-128"/>
                </a:rPr>
                <a:t>へんしゅう</a:t>
              </a:r>
            </a:p>
          </p:txBody>
        </p:sp>
      </p:grpSp>
      <p:sp>
        <p:nvSpPr>
          <p:cNvPr id="39" name="円弧 38">
            <a:extLst>
              <a:ext uri="{FF2B5EF4-FFF2-40B4-BE49-F238E27FC236}">
                <a16:creationId xmlns:a16="http://schemas.microsoft.com/office/drawing/2014/main" id="{FB2A09BC-134A-8342-9940-24A1494DC12F}"/>
              </a:ext>
            </a:extLst>
          </p:cNvPr>
          <p:cNvSpPr/>
          <p:nvPr/>
        </p:nvSpPr>
        <p:spPr>
          <a:xfrm rot="11625824">
            <a:off x="4335707" y="4123016"/>
            <a:ext cx="405973" cy="1241580"/>
          </a:xfrm>
          <a:prstGeom prst="arc">
            <a:avLst>
              <a:gd name="adj1" fmla="val 16068731"/>
              <a:gd name="adj2" fmla="val 4391047"/>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0" name="タイトル 4">
            <a:extLst>
              <a:ext uri="{FF2B5EF4-FFF2-40B4-BE49-F238E27FC236}">
                <a16:creationId xmlns:a16="http://schemas.microsoft.com/office/drawing/2014/main" id="{9B966D0A-D68B-8F43-82D3-D60A3973BA11}"/>
              </a:ext>
            </a:extLst>
          </p:cNvPr>
          <p:cNvSpPr>
            <a:spLocks noGrp="1"/>
          </p:cNvSpPr>
          <p:nvPr>
            <p:ph type="title"/>
          </p:nvPr>
        </p:nvSpPr>
        <p:spPr>
          <a:xfrm>
            <a:off x="181710" y="287937"/>
            <a:ext cx="8380640" cy="466281"/>
          </a:xfrm>
        </p:spPr>
        <p:txBody>
          <a:bodyPr/>
          <a:lstStyle/>
          <a:p>
            <a:r>
              <a:rPr lang="ja-JP" altLang="en-US"/>
              <a:t>繋げる方法と、動画の入れ替え</a:t>
            </a:r>
            <a:endParaRPr lang="ja-JP" altLang="en-US" dirty="0"/>
          </a:p>
        </p:txBody>
      </p:sp>
      <p:sp>
        <p:nvSpPr>
          <p:cNvPr id="41" name="テキスト ボックス 40">
            <a:extLst>
              <a:ext uri="{FF2B5EF4-FFF2-40B4-BE49-F238E27FC236}">
                <a16:creationId xmlns:a16="http://schemas.microsoft.com/office/drawing/2014/main" id="{C2110FDC-E2F1-484A-BCD9-20CA9CDE73FE}"/>
              </a:ext>
            </a:extLst>
          </p:cNvPr>
          <p:cNvSpPr txBox="1"/>
          <p:nvPr/>
        </p:nvSpPr>
        <p:spPr>
          <a:xfrm>
            <a:off x="206379"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つな</a:t>
            </a:r>
            <a:endParaRPr kumimoji="1" lang="ja-JP" altLang="en-US" sz="1200" b="1" dirty="0">
              <a:latin typeface="Meiryo UI" panose="020B0604030504040204" pitchFamily="50" charset="-128"/>
              <a:ea typeface="Meiryo UI" panose="020B0604030504040204" pitchFamily="50" charset="-128"/>
            </a:endParaRPr>
          </a:p>
        </p:txBody>
      </p:sp>
      <p:sp>
        <p:nvSpPr>
          <p:cNvPr id="42" name="テキスト ボックス 41">
            <a:extLst>
              <a:ext uri="{FF2B5EF4-FFF2-40B4-BE49-F238E27FC236}">
                <a16:creationId xmlns:a16="http://schemas.microsoft.com/office/drawing/2014/main" id="{4FEFC9FC-3504-8343-917A-CC5B5B73403F}"/>
              </a:ext>
            </a:extLst>
          </p:cNvPr>
          <p:cNvSpPr txBox="1"/>
          <p:nvPr/>
        </p:nvSpPr>
        <p:spPr>
          <a:xfrm>
            <a:off x="1078315" y="104101"/>
            <a:ext cx="909322"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ほうほう</a:t>
            </a:r>
            <a:endParaRPr kumimoji="1" lang="ja-JP" altLang="en-US" sz="1200" b="1" dirty="0">
              <a:latin typeface="Meiryo UI" panose="020B0604030504040204" pitchFamily="50" charset="-128"/>
              <a:ea typeface="Meiryo UI" panose="020B0604030504040204" pitchFamily="50" charset="-128"/>
            </a:endParaRPr>
          </a:p>
        </p:txBody>
      </p:sp>
      <p:sp>
        <p:nvSpPr>
          <p:cNvPr id="43" name="テキスト ボックス 42">
            <a:extLst>
              <a:ext uri="{FF2B5EF4-FFF2-40B4-BE49-F238E27FC236}">
                <a16:creationId xmlns:a16="http://schemas.microsoft.com/office/drawing/2014/main" id="{21D0B4EF-3194-2A4B-AF2F-2F849DF408B1}"/>
              </a:ext>
            </a:extLst>
          </p:cNvPr>
          <p:cNvSpPr txBox="1"/>
          <p:nvPr/>
        </p:nvSpPr>
        <p:spPr>
          <a:xfrm>
            <a:off x="2370573"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どうが</a:t>
            </a:r>
            <a:endParaRPr kumimoji="1" lang="ja-JP" altLang="en-US" sz="1200" b="1" dirty="0">
              <a:latin typeface="Meiryo UI" panose="020B0604030504040204" pitchFamily="50" charset="-128"/>
              <a:ea typeface="Meiryo UI" panose="020B0604030504040204" pitchFamily="50" charset="-128"/>
            </a:endParaRPr>
          </a:p>
        </p:txBody>
      </p:sp>
      <p:sp>
        <p:nvSpPr>
          <p:cNvPr id="44" name="テキスト ボックス 43">
            <a:extLst>
              <a:ext uri="{FF2B5EF4-FFF2-40B4-BE49-F238E27FC236}">
                <a16:creationId xmlns:a16="http://schemas.microsoft.com/office/drawing/2014/main" id="{EB16D1D4-49EF-354A-ADC6-51855DC8838F}"/>
              </a:ext>
            </a:extLst>
          </p:cNvPr>
          <p:cNvSpPr txBox="1"/>
          <p:nvPr/>
        </p:nvSpPr>
        <p:spPr>
          <a:xfrm>
            <a:off x="3170130"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い</a:t>
            </a:r>
            <a:endParaRPr kumimoji="1" lang="ja-JP" altLang="en-US" sz="1200" b="1" dirty="0">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A936EDCD-CBC7-A440-8CD8-791E385EBCB4}"/>
              </a:ext>
            </a:extLst>
          </p:cNvPr>
          <p:cNvSpPr txBox="1"/>
          <p:nvPr/>
        </p:nvSpPr>
        <p:spPr>
          <a:xfrm>
            <a:off x="3810511" y="104101"/>
            <a:ext cx="551746" cy="276999"/>
          </a:xfrm>
          <a:prstGeom prst="rect">
            <a:avLst/>
          </a:prstGeom>
          <a:noFill/>
        </p:spPr>
        <p:txBody>
          <a:bodyPr wrap="square" rtlCol="0">
            <a:spAutoFit/>
          </a:bodyPr>
          <a:lstStyle/>
          <a:p>
            <a:pPr algn="dist"/>
            <a:r>
              <a:rPr kumimoji="1" lang="ja-JP" altLang="en-US" sz="1200" b="1">
                <a:latin typeface="Meiryo UI" panose="020B0604030504040204" pitchFamily="50" charset="-128"/>
                <a:ea typeface="Meiryo UI" panose="020B0604030504040204" pitchFamily="50" charset="-128"/>
              </a:rPr>
              <a:t>か</a:t>
            </a:r>
            <a:endParaRPr kumimoji="1" lang="ja-JP" altLang="en-US" sz="12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33099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1E47C2-62DE-D644-997B-1478984FCD6B}"/>
              </a:ext>
            </a:extLst>
          </p:cNvPr>
          <p:cNvSpPr>
            <a:spLocks noGrp="1"/>
          </p:cNvSpPr>
          <p:nvPr>
            <p:ph type="title"/>
          </p:nvPr>
        </p:nvSpPr>
        <p:spPr/>
        <p:txBody>
          <a:bodyPr/>
          <a:lstStyle/>
          <a:p>
            <a:r>
              <a:rPr lang="ja-JP" altLang="en-US"/>
              <a:t>動画を保存しよう</a:t>
            </a:r>
            <a:endParaRPr kumimoji="1" lang="ja-JP" altLang="en-US"/>
          </a:p>
        </p:txBody>
      </p:sp>
      <p:pic>
        <p:nvPicPr>
          <p:cNvPr id="4" name="図 3">
            <a:extLst>
              <a:ext uri="{FF2B5EF4-FFF2-40B4-BE49-F238E27FC236}">
                <a16:creationId xmlns:a16="http://schemas.microsoft.com/office/drawing/2014/main" id="{07529173-BF35-4E48-B6B9-2A28E3217BA8}"/>
              </a:ext>
            </a:extLst>
          </p:cNvPr>
          <p:cNvPicPr>
            <a:picLocks noChangeAspect="1"/>
          </p:cNvPicPr>
          <p:nvPr/>
        </p:nvPicPr>
        <p:blipFill>
          <a:blip r:embed="rId2"/>
          <a:stretch>
            <a:fillRect/>
          </a:stretch>
        </p:blipFill>
        <p:spPr>
          <a:xfrm>
            <a:off x="934278" y="2350098"/>
            <a:ext cx="6400800" cy="3945357"/>
          </a:xfrm>
          <a:prstGeom prst="rect">
            <a:avLst/>
          </a:prstGeom>
        </p:spPr>
      </p:pic>
      <p:sp>
        <p:nvSpPr>
          <p:cNvPr id="5" name="テキスト ボックス 4">
            <a:extLst>
              <a:ext uri="{FF2B5EF4-FFF2-40B4-BE49-F238E27FC236}">
                <a16:creationId xmlns:a16="http://schemas.microsoft.com/office/drawing/2014/main" id="{CAAAAEE2-9E74-814D-BC65-016A2CA25EE6}"/>
              </a:ext>
            </a:extLst>
          </p:cNvPr>
          <p:cNvSpPr txBox="1"/>
          <p:nvPr/>
        </p:nvSpPr>
        <p:spPr>
          <a:xfrm>
            <a:off x="934278" y="1400921"/>
            <a:ext cx="6231836" cy="577081"/>
          </a:xfrm>
          <a:prstGeom prst="rect">
            <a:avLst/>
          </a:prstGeom>
          <a:noFill/>
        </p:spPr>
        <p:txBody>
          <a:bodyPr wrap="square">
            <a:spAutoFit/>
          </a:bodyPr>
          <a:lstStyle/>
          <a:p>
            <a:pPr>
              <a:lnSpc>
                <a:spcPct val="200000"/>
              </a:lnSpc>
            </a:pPr>
            <a:r>
              <a:rPr lang="ja-JP" altLang="en-US" i="0">
                <a:effectLst/>
                <a:latin typeface="メイリオ" panose="020B0604030504040204" pitchFamily="50" charset="-128"/>
                <a:ea typeface="メイリオ" panose="020B0604030504040204" pitchFamily="50" charset="-128"/>
              </a:rPr>
              <a:t>ファイル</a:t>
            </a:r>
            <a:r>
              <a:rPr lang="en-US" altLang="ja-JP" dirty="0">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a:t>
            </a:r>
            <a:r>
              <a:rPr lang="ja-JP" altLang="en-US" b="1">
                <a:solidFill>
                  <a:schemeClr val="accent4"/>
                </a:solidFill>
                <a:latin typeface="メイリオ" panose="020B0604030504040204" pitchFamily="50" charset="-128"/>
                <a:ea typeface="メイリオ" panose="020B0604030504040204" pitchFamily="50" charset="-128"/>
              </a:rPr>
              <a:t>プロジェクトを別名で保存</a:t>
            </a:r>
            <a:r>
              <a:rPr lang="ja-JP" altLang="en-US">
                <a:latin typeface="メイリオ" panose="020B0604030504040204" pitchFamily="50" charset="-128"/>
                <a:ea typeface="メイリオ" panose="020B0604030504040204" pitchFamily="50" charset="-128"/>
              </a:rPr>
              <a:t>」を選択します。</a:t>
            </a:r>
            <a:endParaRPr lang="ja-JP" altLang="en-US" i="0" dirty="0">
              <a:effectLst/>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B921E9F7-8360-7C45-BF57-4A0B30B34749}"/>
              </a:ext>
            </a:extLst>
          </p:cNvPr>
          <p:cNvSpPr txBox="1"/>
          <p:nvPr/>
        </p:nvSpPr>
        <p:spPr>
          <a:xfrm>
            <a:off x="185648" y="368025"/>
            <a:ext cx="1345711" cy="253916"/>
          </a:xfrm>
          <a:prstGeom prst="rect">
            <a:avLst/>
          </a:prstGeom>
          <a:noFill/>
        </p:spPr>
        <p:txBody>
          <a:bodyPr wrap="square" rtlCol="0">
            <a:spAutoFit/>
          </a:bodyPr>
          <a:lstStyle/>
          <a:p>
            <a:pPr algn="ctr"/>
            <a:r>
              <a:rPr kumimoji="1" lang="ja-JP" altLang="en-US" sz="1050" b="1">
                <a:latin typeface="+mn-ea"/>
              </a:rPr>
              <a:t>どうが</a:t>
            </a:r>
            <a:endParaRPr kumimoji="1" lang="ja-JP" altLang="en-US" sz="1050" b="1" dirty="0">
              <a:latin typeface="+mn-ea"/>
            </a:endParaRPr>
          </a:p>
        </p:txBody>
      </p:sp>
      <p:sp>
        <p:nvSpPr>
          <p:cNvPr id="7" name="テキスト ボックス 6">
            <a:extLst>
              <a:ext uri="{FF2B5EF4-FFF2-40B4-BE49-F238E27FC236}">
                <a16:creationId xmlns:a16="http://schemas.microsoft.com/office/drawing/2014/main" id="{00829F39-DE4E-FF45-B95E-A08AC92424FA}"/>
              </a:ext>
            </a:extLst>
          </p:cNvPr>
          <p:cNvSpPr txBox="1"/>
          <p:nvPr/>
        </p:nvSpPr>
        <p:spPr>
          <a:xfrm>
            <a:off x="1080170" y="368025"/>
            <a:ext cx="1345711" cy="253916"/>
          </a:xfrm>
          <a:prstGeom prst="rect">
            <a:avLst/>
          </a:prstGeom>
          <a:noFill/>
        </p:spPr>
        <p:txBody>
          <a:bodyPr wrap="square" rtlCol="0">
            <a:spAutoFit/>
          </a:bodyPr>
          <a:lstStyle/>
          <a:p>
            <a:pPr algn="ctr"/>
            <a:r>
              <a:rPr kumimoji="1" lang="ja-JP" altLang="en-US" sz="1050" b="1">
                <a:latin typeface="+mn-ea"/>
              </a:rPr>
              <a:t>ほぞん</a:t>
            </a:r>
            <a:endParaRPr kumimoji="1" lang="ja-JP" altLang="en-US" sz="1050" b="1" dirty="0">
              <a:latin typeface="+mn-ea"/>
            </a:endParaRPr>
          </a:p>
        </p:txBody>
      </p:sp>
      <p:sp>
        <p:nvSpPr>
          <p:cNvPr id="8" name="テキスト ボックス 7">
            <a:extLst>
              <a:ext uri="{FF2B5EF4-FFF2-40B4-BE49-F238E27FC236}">
                <a16:creationId xmlns:a16="http://schemas.microsoft.com/office/drawing/2014/main" id="{7CA9319D-077C-034A-9E88-BD3B161D4F02}"/>
              </a:ext>
            </a:extLst>
          </p:cNvPr>
          <p:cNvSpPr txBox="1"/>
          <p:nvPr/>
        </p:nvSpPr>
        <p:spPr>
          <a:xfrm>
            <a:off x="4224673" y="1447984"/>
            <a:ext cx="1345711" cy="253916"/>
          </a:xfrm>
          <a:prstGeom prst="rect">
            <a:avLst/>
          </a:prstGeom>
          <a:noFill/>
        </p:spPr>
        <p:txBody>
          <a:bodyPr wrap="square" rtlCol="0">
            <a:spAutoFit/>
          </a:bodyPr>
          <a:lstStyle/>
          <a:p>
            <a:pPr algn="ctr"/>
            <a:r>
              <a:rPr kumimoji="1" lang="ja-JP" altLang="en-US" sz="1050">
                <a:solidFill>
                  <a:schemeClr val="accent4"/>
                </a:solidFill>
                <a:latin typeface="+mn-ea"/>
              </a:rPr>
              <a:t>ほぞん</a:t>
            </a:r>
            <a:endParaRPr kumimoji="1" lang="ja-JP" altLang="en-US" sz="1050" dirty="0">
              <a:solidFill>
                <a:schemeClr val="accent4"/>
              </a:solidFill>
              <a:latin typeface="+mn-ea"/>
            </a:endParaRPr>
          </a:p>
        </p:txBody>
      </p:sp>
      <p:sp>
        <p:nvSpPr>
          <p:cNvPr id="9" name="テキスト ボックス 8">
            <a:extLst>
              <a:ext uri="{FF2B5EF4-FFF2-40B4-BE49-F238E27FC236}">
                <a16:creationId xmlns:a16="http://schemas.microsoft.com/office/drawing/2014/main" id="{D3679726-9C8B-7D42-A928-3B3CF026F6FA}"/>
              </a:ext>
            </a:extLst>
          </p:cNvPr>
          <p:cNvSpPr txBox="1"/>
          <p:nvPr/>
        </p:nvSpPr>
        <p:spPr>
          <a:xfrm>
            <a:off x="3551817" y="1447984"/>
            <a:ext cx="1345711" cy="253916"/>
          </a:xfrm>
          <a:prstGeom prst="rect">
            <a:avLst/>
          </a:prstGeom>
          <a:noFill/>
        </p:spPr>
        <p:txBody>
          <a:bodyPr wrap="square" rtlCol="0">
            <a:spAutoFit/>
          </a:bodyPr>
          <a:lstStyle/>
          <a:p>
            <a:pPr algn="ctr"/>
            <a:r>
              <a:rPr kumimoji="1" lang="ja-JP" altLang="en-US" sz="1050">
                <a:solidFill>
                  <a:schemeClr val="accent4"/>
                </a:solidFill>
                <a:latin typeface="+mn-ea"/>
              </a:rPr>
              <a:t>べつめい</a:t>
            </a:r>
            <a:endParaRPr kumimoji="1" lang="ja-JP" altLang="en-US" sz="1050" dirty="0">
              <a:solidFill>
                <a:schemeClr val="accent4"/>
              </a:solidFill>
              <a:latin typeface="+mn-ea"/>
            </a:endParaRPr>
          </a:p>
        </p:txBody>
      </p:sp>
      <p:sp>
        <p:nvSpPr>
          <p:cNvPr id="10" name="テキスト ボックス 9">
            <a:extLst>
              <a:ext uri="{FF2B5EF4-FFF2-40B4-BE49-F238E27FC236}">
                <a16:creationId xmlns:a16="http://schemas.microsoft.com/office/drawing/2014/main" id="{3E956133-27A7-1444-A028-35107CA1E6D5}"/>
              </a:ext>
            </a:extLst>
          </p:cNvPr>
          <p:cNvSpPr txBox="1"/>
          <p:nvPr/>
        </p:nvSpPr>
        <p:spPr>
          <a:xfrm>
            <a:off x="5149012" y="1447984"/>
            <a:ext cx="1345711" cy="253916"/>
          </a:xfrm>
          <a:prstGeom prst="rect">
            <a:avLst/>
          </a:prstGeom>
          <a:noFill/>
        </p:spPr>
        <p:txBody>
          <a:bodyPr wrap="square" rtlCol="0">
            <a:spAutoFit/>
          </a:bodyPr>
          <a:lstStyle/>
          <a:p>
            <a:pPr algn="ctr"/>
            <a:r>
              <a:rPr kumimoji="1" lang="ja-JP" altLang="en-US" sz="1050">
                <a:latin typeface="+mn-ea"/>
              </a:rPr>
              <a:t>せんたく</a:t>
            </a:r>
            <a:endParaRPr kumimoji="1" lang="ja-JP" altLang="en-US" sz="1050" dirty="0">
              <a:latin typeface="+mn-ea"/>
            </a:endParaRPr>
          </a:p>
        </p:txBody>
      </p:sp>
    </p:spTree>
    <p:extLst>
      <p:ext uri="{BB962C8B-B14F-4D97-AF65-F5344CB8AC3E}">
        <p14:creationId xmlns:p14="http://schemas.microsoft.com/office/powerpoint/2010/main" val="1717505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728E81-CA27-6A42-842E-AFA05A330138}"/>
              </a:ext>
            </a:extLst>
          </p:cNvPr>
          <p:cNvSpPr>
            <a:spLocks noGrp="1"/>
          </p:cNvSpPr>
          <p:nvPr>
            <p:ph type="title"/>
          </p:nvPr>
        </p:nvSpPr>
        <p:spPr/>
        <p:txBody>
          <a:bodyPr/>
          <a:lstStyle/>
          <a:p>
            <a:r>
              <a:rPr kumimoji="1" lang="ja-JP" altLang="en-US"/>
              <a:t>動画を保存しよう</a:t>
            </a:r>
          </a:p>
        </p:txBody>
      </p:sp>
      <p:pic>
        <p:nvPicPr>
          <p:cNvPr id="6" name="図 5">
            <a:extLst>
              <a:ext uri="{FF2B5EF4-FFF2-40B4-BE49-F238E27FC236}">
                <a16:creationId xmlns:a16="http://schemas.microsoft.com/office/drawing/2014/main" id="{B3458AF0-40B4-5641-8526-1FF86E573AFB}"/>
              </a:ext>
            </a:extLst>
          </p:cNvPr>
          <p:cNvPicPr>
            <a:picLocks noChangeAspect="1"/>
          </p:cNvPicPr>
          <p:nvPr/>
        </p:nvPicPr>
        <p:blipFill>
          <a:blip r:embed="rId2"/>
          <a:stretch>
            <a:fillRect/>
          </a:stretch>
        </p:blipFill>
        <p:spPr>
          <a:xfrm>
            <a:off x="2073205" y="2933155"/>
            <a:ext cx="4903699" cy="2425700"/>
          </a:xfrm>
          <a:prstGeom prst="rect">
            <a:avLst/>
          </a:prstGeom>
        </p:spPr>
      </p:pic>
      <p:sp>
        <p:nvSpPr>
          <p:cNvPr id="7" name="テキスト ボックス 6">
            <a:extLst>
              <a:ext uri="{FF2B5EF4-FFF2-40B4-BE49-F238E27FC236}">
                <a16:creationId xmlns:a16="http://schemas.microsoft.com/office/drawing/2014/main" id="{E0E94C34-D3BE-0647-A3F2-67271FF177F0}"/>
              </a:ext>
            </a:extLst>
          </p:cNvPr>
          <p:cNvSpPr txBox="1"/>
          <p:nvPr/>
        </p:nvSpPr>
        <p:spPr>
          <a:xfrm>
            <a:off x="185648" y="368025"/>
            <a:ext cx="1345711" cy="253916"/>
          </a:xfrm>
          <a:prstGeom prst="rect">
            <a:avLst/>
          </a:prstGeom>
          <a:noFill/>
        </p:spPr>
        <p:txBody>
          <a:bodyPr wrap="square" rtlCol="0">
            <a:spAutoFit/>
          </a:bodyPr>
          <a:lstStyle/>
          <a:p>
            <a:pPr algn="ctr"/>
            <a:r>
              <a:rPr kumimoji="1" lang="ja-JP" altLang="en-US" sz="1050" b="1">
                <a:latin typeface="+mn-ea"/>
              </a:rPr>
              <a:t>どうが</a:t>
            </a:r>
            <a:endParaRPr kumimoji="1" lang="ja-JP" altLang="en-US" sz="1050" b="1" dirty="0">
              <a:latin typeface="+mn-ea"/>
            </a:endParaRPr>
          </a:p>
        </p:txBody>
      </p:sp>
      <p:sp>
        <p:nvSpPr>
          <p:cNvPr id="8" name="テキスト ボックス 7">
            <a:extLst>
              <a:ext uri="{FF2B5EF4-FFF2-40B4-BE49-F238E27FC236}">
                <a16:creationId xmlns:a16="http://schemas.microsoft.com/office/drawing/2014/main" id="{19A09FC3-58F6-3342-AAD0-36C267B1F88A}"/>
              </a:ext>
            </a:extLst>
          </p:cNvPr>
          <p:cNvSpPr txBox="1"/>
          <p:nvPr/>
        </p:nvSpPr>
        <p:spPr>
          <a:xfrm>
            <a:off x="1080170" y="368025"/>
            <a:ext cx="1345711" cy="253916"/>
          </a:xfrm>
          <a:prstGeom prst="rect">
            <a:avLst/>
          </a:prstGeom>
          <a:noFill/>
        </p:spPr>
        <p:txBody>
          <a:bodyPr wrap="square" rtlCol="0">
            <a:spAutoFit/>
          </a:bodyPr>
          <a:lstStyle/>
          <a:p>
            <a:pPr algn="ctr"/>
            <a:r>
              <a:rPr kumimoji="1" lang="ja-JP" altLang="en-US" sz="1050" b="1">
                <a:latin typeface="+mn-ea"/>
              </a:rPr>
              <a:t>ほぞん</a:t>
            </a:r>
            <a:endParaRPr kumimoji="1" lang="ja-JP" altLang="en-US" sz="1050" b="1" dirty="0">
              <a:latin typeface="+mn-ea"/>
            </a:endParaRPr>
          </a:p>
        </p:txBody>
      </p:sp>
      <p:grpSp>
        <p:nvGrpSpPr>
          <p:cNvPr id="3" name="グループ化 2">
            <a:extLst>
              <a:ext uri="{FF2B5EF4-FFF2-40B4-BE49-F238E27FC236}">
                <a16:creationId xmlns:a16="http://schemas.microsoft.com/office/drawing/2014/main" id="{D01B2590-34EC-FA43-903F-5E4120D1FD6D}"/>
              </a:ext>
            </a:extLst>
          </p:cNvPr>
          <p:cNvGrpSpPr/>
          <p:nvPr/>
        </p:nvGrpSpPr>
        <p:grpSpPr>
          <a:xfrm>
            <a:off x="1388377" y="1278137"/>
            <a:ext cx="6367246" cy="1131079"/>
            <a:chOff x="199325" y="1124113"/>
            <a:chExt cx="6367246" cy="1131079"/>
          </a:xfrm>
        </p:grpSpPr>
        <p:sp>
          <p:nvSpPr>
            <p:cNvPr id="4" name="テキスト ボックス 3">
              <a:extLst>
                <a:ext uri="{FF2B5EF4-FFF2-40B4-BE49-F238E27FC236}">
                  <a16:creationId xmlns:a16="http://schemas.microsoft.com/office/drawing/2014/main" id="{F24BEDEF-C6F4-8A45-91BE-30833998929D}"/>
                </a:ext>
              </a:extLst>
            </p:cNvPr>
            <p:cNvSpPr txBox="1"/>
            <p:nvPr/>
          </p:nvSpPr>
          <p:spPr>
            <a:xfrm>
              <a:off x="334735" y="1124113"/>
              <a:ext cx="6231836" cy="1131079"/>
            </a:xfrm>
            <a:prstGeom prst="rect">
              <a:avLst/>
            </a:prstGeom>
            <a:noFill/>
          </p:spPr>
          <p:txBody>
            <a:bodyPr wrap="square">
              <a:spAutoFit/>
            </a:bodyPr>
            <a:lstStyle/>
            <a:p>
              <a:pPr>
                <a:lnSpc>
                  <a:spcPct val="200000"/>
                </a:lnSpc>
              </a:pPr>
              <a:r>
                <a:rPr lang="ja-JP" altLang="en-US" i="0">
                  <a:effectLst/>
                  <a:latin typeface="メイリオ" panose="020B0604030504040204" pitchFamily="50" charset="-128"/>
                  <a:ea typeface="メイリオ" panose="020B0604030504040204" pitchFamily="50" charset="-128"/>
                </a:rPr>
                <a:t>ファイル</a:t>
              </a:r>
              <a:r>
                <a:rPr lang="ja-JP" altLang="en-US">
                  <a:latin typeface="メイリオ" panose="020B0604030504040204" pitchFamily="50" charset="-128"/>
                  <a:ea typeface="メイリオ" panose="020B0604030504040204" pitchFamily="50" charset="-128"/>
                </a:rPr>
                <a:t>名</a:t>
              </a:r>
              <a:r>
                <a:rPr lang="ja-JP" altLang="en-US" i="0">
                  <a:effectLst/>
                  <a:latin typeface="メイリオ" panose="020B0604030504040204" pitchFamily="50" charset="-128"/>
                  <a:ea typeface="メイリオ" panose="020B0604030504040204" pitchFamily="50" charset="-128"/>
                </a:rPr>
                <a:t>を「</a:t>
              </a:r>
              <a:r>
                <a:rPr lang="ja-JP" altLang="en-US" b="1" i="0">
                  <a:solidFill>
                    <a:schemeClr val="accent4"/>
                  </a:solidFill>
                  <a:effectLst/>
                  <a:latin typeface="メイリオ" panose="020B0604030504040204" pitchFamily="50" charset="-128"/>
                  <a:ea typeface="メイリオ" panose="020B0604030504040204" pitchFamily="50" charset="-128"/>
                </a:rPr>
                <a:t>（</a:t>
              </a:r>
              <a:r>
                <a:rPr lang="ja-JP" altLang="en-US" b="1">
                  <a:solidFill>
                    <a:schemeClr val="accent4"/>
                  </a:solidFill>
                  <a:latin typeface="メイリオ" panose="020B0604030504040204" pitchFamily="50" charset="-128"/>
                  <a:ea typeface="メイリオ" panose="020B0604030504040204" pitchFamily="50" charset="-128"/>
                </a:rPr>
                <a:t>じぶん</a:t>
              </a:r>
              <a:r>
                <a:rPr lang="ja-JP" altLang="en-US" b="1" i="0">
                  <a:solidFill>
                    <a:schemeClr val="accent4"/>
                  </a:solidFill>
                  <a:effectLst/>
                  <a:latin typeface="メイリオ" panose="020B0604030504040204" pitchFamily="50" charset="-128"/>
                  <a:ea typeface="メイリオ" panose="020B0604030504040204" pitchFamily="50" charset="-128"/>
                </a:rPr>
                <a:t>のなまえ）０３カット</a:t>
              </a:r>
              <a:r>
                <a:rPr lang="ja-JP" altLang="en-US" i="0">
                  <a:effectLst/>
                  <a:latin typeface="メイリオ" panose="020B0604030504040204" pitchFamily="50" charset="-128"/>
                  <a:ea typeface="メイリオ" panose="020B0604030504040204" pitchFamily="50" charset="-128"/>
                </a:rPr>
                <a:t>」にして</a:t>
              </a:r>
              <a:endParaRPr lang="en-US" altLang="ja-JP" i="0" dirty="0">
                <a:effectLst/>
                <a:latin typeface="メイリオ" panose="020B0604030504040204" pitchFamily="50" charset="-128"/>
                <a:ea typeface="メイリオ" panose="020B0604030504040204" pitchFamily="50" charset="-128"/>
              </a:endParaRPr>
            </a:p>
            <a:p>
              <a:pPr>
                <a:lnSpc>
                  <a:spcPct val="200000"/>
                </a:lnSpc>
              </a:pPr>
              <a:r>
                <a:rPr lang="ja-JP" altLang="en-US" i="0">
                  <a:effectLst/>
                  <a:latin typeface="メイリオ" panose="020B0604030504040204" pitchFamily="50" charset="-128"/>
                  <a:ea typeface="メイリオ" panose="020B0604030504040204" pitchFamily="50" charset="-128"/>
                </a:rPr>
                <a:t>「保存」ボタンをおします。</a:t>
              </a:r>
              <a:endParaRPr lang="ja-JP" altLang="en-US" i="0" dirty="0">
                <a:effectLst/>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A50DF9A9-86C0-604C-95F0-6B03CF731084}"/>
                </a:ext>
              </a:extLst>
            </p:cNvPr>
            <p:cNvSpPr txBox="1"/>
            <p:nvPr/>
          </p:nvSpPr>
          <p:spPr>
            <a:xfrm>
              <a:off x="1242934" y="1174642"/>
              <a:ext cx="510091" cy="253916"/>
            </a:xfrm>
            <a:prstGeom prst="rect">
              <a:avLst/>
            </a:prstGeom>
            <a:noFill/>
          </p:spPr>
          <p:txBody>
            <a:bodyPr wrap="square" rtlCol="0">
              <a:spAutoFit/>
            </a:bodyPr>
            <a:lstStyle/>
            <a:p>
              <a:pPr algn="ctr"/>
              <a:r>
                <a:rPr kumimoji="1" lang="ja-JP" altLang="en-US" sz="1050">
                  <a:latin typeface="+mn-ea"/>
                </a:rPr>
                <a:t>めい</a:t>
              </a:r>
              <a:endParaRPr kumimoji="1" lang="ja-JP" altLang="en-US" sz="1050" dirty="0">
                <a:latin typeface="+mn-ea"/>
              </a:endParaRPr>
            </a:p>
          </p:txBody>
        </p:sp>
        <p:sp>
          <p:nvSpPr>
            <p:cNvPr id="10" name="テキスト ボックス 9">
              <a:extLst>
                <a:ext uri="{FF2B5EF4-FFF2-40B4-BE49-F238E27FC236}">
                  <a16:creationId xmlns:a16="http://schemas.microsoft.com/office/drawing/2014/main" id="{9DDEECEC-04CF-894F-B2BD-4AD953B4AD41}"/>
                </a:ext>
              </a:extLst>
            </p:cNvPr>
            <p:cNvSpPr txBox="1"/>
            <p:nvPr/>
          </p:nvSpPr>
          <p:spPr>
            <a:xfrm>
              <a:off x="199325" y="1714917"/>
              <a:ext cx="1345711" cy="253916"/>
            </a:xfrm>
            <a:prstGeom prst="rect">
              <a:avLst/>
            </a:prstGeom>
            <a:noFill/>
          </p:spPr>
          <p:txBody>
            <a:bodyPr wrap="square" rtlCol="0">
              <a:spAutoFit/>
            </a:bodyPr>
            <a:lstStyle/>
            <a:p>
              <a:pPr algn="ctr"/>
              <a:r>
                <a:rPr kumimoji="1" lang="ja-JP" altLang="en-US" sz="1050">
                  <a:latin typeface="+mn-ea"/>
                </a:rPr>
                <a:t>ほぞん</a:t>
              </a:r>
              <a:endParaRPr kumimoji="1" lang="ja-JP" altLang="en-US" sz="1050" dirty="0">
                <a:latin typeface="+mn-ea"/>
              </a:endParaRPr>
            </a:p>
          </p:txBody>
        </p:sp>
      </p:grpSp>
    </p:spTree>
    <p:extLst>
      <p:ext uri="{BB962C8B-B14F-4D97-AF65-F5344CB8AC3E}">
        <p14:creationId xmlns:p14="http://schemas.microsoft.com/office/powerpoint/2010/main" val="3043363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r>
              <a:rPr lang="ja-JP" altLang="en-US"/>
              <a:t>自由に動画をカットしてみよう！</a:t>
            </a:r>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sp>
        <p:nvSpPr>
          <p:cNvPr id="2" name="テキスト ボックス 1">
            <a:extLst>
              <a:ext uri="{FF2B5EF4-FFF2-40B4-BE49-F238E27FC236}">
                <a16:creationId xmlns:a16="http://schemas.microsoft.com/office/drawing/2014/main" id="{19D78C2F-3B4B-2D47-9EFE-8223C9DE3640}"/>
              </a:ext>
            </a:extLst>
          </p:cNvPr>
          <p:cNvSpPr txBox="1"/>
          <p:nvPr/>
        </p:nvSpPr>
        <p:spPr>
          <a:xfrm>
            <a:off x="725269" y="1455545"/>
            <a:ext cx="646331" cy="276999"/>
          </a:xfrm>
          <a:prstGeom prst="rect">
            <a:avLst/>
          </a:prstGeom>
          <a:noFill/>
        </p:spPr>
        <p:txBody>
          <a:bodyPr wrap="none" rtlCol="0">
            <a:spAutoFit/>
          </a:bodyPr>
          <a:lstStyle/>
          <a:p>
            <a:r>
              <a:rPr kumimoji="1" lang="ja-JP" altLang="en-US" sz="1200"/>
              <a:t>じゆう</a:t>
            </a:r>
          </a:p>
        </p:txBody>
      </p:sp>
      <p:pic>
        <p:nvPicPr>
          <p:cNvPr id="5" name="Picture 2" descr="フィルムのイラスト（映画）">
            <a:extLst>
              <a:ext uri="{FF2B5EF4-FFF2-40B4-BE49-F238E27FC236}">
                <a16:creationId xmlns:a16="http://schemas.microsoft.com/office/drawing/2014/main" id="{80873EF9-435E-3A45-B04C-6E3D43CBA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7113" y="4015946"/>
            <a:ext cx="3208809" cy="2842054"/>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117BC52C-E077-FA4B-BDA9-74D5C03787F6}"/>
              </a:ext>
            </a:extLst>
          </p:cNvPr>
          <p:cNvSpPr txBox="1"/>
          <p:nvPr/>
        </p:nvSpPr>
        <p:spPr>
          <a:xfrm>
            <a:off x="1970278" y="1455545"/>
            <a:ext cx="646331" cy="276999"/>
          </a:xfrm>
          <a:prstGeom prst="rect">
            <a:avLst/>
          </a:prstGeom>
          <a:noFill/>
        </p:spPr>
        <p:txBody>
          <a:bodyPr wrap="none" rtlCol="0">
            <a:spAutoFit/>
          </a:bodyPr>
          <a:lstStyle/>
          <a:p>
            <a:r>
              <a:rPr kumimoji="1" lang="ja-JP" altLang="en-US" sz="1200"/>
              <a:t>どうが</a:t>
            </a:r>
          </a:p>
        </p:txBody>
      </p:sp>
    </p:spTree>
    <p:extLst>
      <p:ext uri="{BB962C8B-B14F-4D97-AF65-F5344CB8AC3E}">
        <p14:creationId xmlns:p14="http://schemas.microsoft.com/office/powerpoint/2010/main" val="2403681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5CFCFA-5050-F346-BC82-8D28147F15F5}"/>
              </a:ext>
            </a:extLst>
          </p:cNvPr>
          <p:cNvSpPr>
            <a:spLocks noGrp="1"/>
          </p:cNvSpPr>
          <p:nvPr>
            <p:ph type="title"/>
          </p:nvPr>
        </p:nvSpPr>
        <p:spPr/>
        <p:txBody>
          <a:bodyPr/>
          <a:lstStyle/>
          <a:p>
            <a:r>
              <a:rPr lang="ja-JP" altLang="en-US"/>
              <a:t>自由に動画をカットしてみよう！</a:t>
            </a:r>
            <a:endParaRPr kumimoji="1" lang="ja-JP" altLang="en-US"/>
          </a:p>
        </p:txBody>
      </p:sp>
      <p:pic>
        <p:nvPicPr>
          <p:cNvPr id="5" name="Picture 10" descr="料理動画のイラスト（男性）">
            <a:extLst>
              <a:ext uri="{FF2B5EF4-FFF2-40B4-BE49-F238E27FC236}">
                <a16:creationId xmlns:a16="http://schemas.microsoft.com/office/drawing/2014/main" id="{AF692137-131A-C449-A619-7F17FA2F86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5860" y="4093833"/>
            <a:ext cx="3123931" cy="280372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グループ化 2">
            <a:extLst>
              <a:ext uri="{FF2B5EF4-FFF2-40B4-BE49-F238E27FC236}">
                <a16:creationId xmlns:a16="http://schemas.microsoft.com/office/drawing/2014/main" id="{0682FD90-F466-3641-B8B3-F775F5E82B51}"/>
              </a:ext>
            </a:extLst>
          </p:cNvPr>
          <p:cNvGrpSpPr/>
          <p:nvPr/>
        </p:nvGrpSpPr>
        <p:grpSpPr>
          <a:xfrm>
            <a:off x="258362" y="2418460"/>
            <a:ext cx="7199126" cy="3083921"/>
            <a:chOff x="113747" y="2337728"/>
            <a:chExt cx="7199126" cy="3083921"/>
          </a:xfrm>
        </p:grpSpPr>
        <p:sp>
          <p:nvSpPr>
            <p:cNvPr id="4" name="テキスト ボックス 3">
              <a:extLst>
                <a:ext uri="{FF2B5EF4-FFF2-40B4-BE49-F238E27FC236}">
                  <a16:creationId xmlns:a16="http://schemas.microsoft.com/office/drawing/2014/main" id="{4DBEEA14-1824-1E48-B6C3-8708A167FD64}"/>
                </a:ext>
              </a:extLst>
            </p:cNvPr>
            <p:cNvSpPr txBox="1"/>
            <p:nvPr/>
          </p:nvSpPr>
          <p:spPr>
            <a:xfrm>
              <a:off x="113747" y="2337728"/>
              <a:ext cx="7199126" cy="3083921"/>
            </a:xfrm>
            <a:prstGeom prst="rect">
              <a:avLst/>
            </a:prstGeom>
            <a:noFill/>
          </p:spPr>
          <p:txBody>
            <a:bodyPr wrap="square">
              <a:spAutoFit/>
            </a:bodyPr>
            <a:lstStyle/>
            <a:p>
              <a:pPr>
                <a:lnSpc>
                  <a:spcPct val="200000"/>
                </a:lnSpc>
              </a:pPr>
              <a:endParaRPr kumimoji="1" lang="en-US" altLang="ja-JP" sz="2000" dirty="0"/>
            </a:p>
            <a:p>
              <a:pPr marL="342900" indent="-342900">
                <a:lnSpc>
                  <a:spcPct val="200000"/>
                </a:lnSpc>
                <a:buFont typeface="Arial" panose="020B0604020202020204" pitchFamily="34" charset="0"/>
                <a:buChar char="•"/>
              </a:pPr>
              <a:r>
                <a:rPr lang="ja-JP" altLang="en-US" sz="2000">
                  <a:latin typeface="メイリオ" panose="020B0604030504040204" pitchFamily="50" charset="-128"/>
                  <a:ea typeface="メイリオ" panose="020B0604030504040204" pitchFamily="50" charset="-128"/>
                </a:rPr>
                <a:t>できたら、ファイル名を</a:t>
              </a:r>
              <a:endParaRPr lang="en-US" altLang="ja-JP" sz="2000" dirty="0">
                <a:latin typeface="メイリオ" panose="020B0604030504040204" pitchFamily="50" charset="-128"/>
                <a:ea typeface="メイリオ" panose="020B0604030504040204" pitchFamily="50" charset="-128"/>
              </a:endParaRPr>
            </a:p>
            <a:p>
              <a:pPr>
                <a:lnSpc>
                  <a:spcPct val="200000"/>
                </a:lnSpc>
              </a:pPr>
              <a:r>
                <a:rPr lang="ja-JP" altLang="en-US" sz="2000">
                  <a:latin typeface="メイリオ" panose="020B0604030504040204" pitchFamily="50" charset="-128"/>
                  <a:ea typeface="メイリオ" panose="020B0604030504040204" pitchFamily="50" charset="-128"/>
                </a:rPr>
                <a:t>「</a:t>
              </a:r>
              <a:r>
                <a:rPr lang="ja-JP" altLang="en-US" sz="2000" b="1">
                  <a:solidFill>
                    <a:schemeClr val="accent4"/>
                  </a:solidFill>
                  <a:latin typeface="メイリオ" panose="020B0604030504040204" pitchFamily="50" charset="-128"/>
                  <a:ea typeface="メイリオ" panose="020B0604030504040204" pitchFamily="50" charset="-128"/>
                </a:rPr>
                <a:t>（じぶんのなまえ）０３チャレンジ</a:t>
              </a:r>
              <a:r>
                <a:rPr lang="ja-JP" altLang="en-US" sz="2000">
                  <a:latin typeface="メイリオ" panose="020B0604030504040204" pitchFamily="50" charset="-128"/>
                  <a:ea typeface="メイリオ" panose="020B0604030504040204" pitchFamily="50" charset="-128"/>
                </a:rPr>
                <a:t>」にして</a:t>
              </a:r>
              <a:endParaRPr lang="en-US" altLang="ja-JP" sz="2000" dirty="0">
                <a:latin typeface="メイリオ" panose="020B0604030504040204" pitchFamily="50" charset="-128"/>
                <a:ea typeface="メイリオ" panose="020B0604030504040204" pitchFamily="50" charset="-128"/>
              </a:endParaRPr>
            </a:p>
            <a:p>
              <a:pPr>
                <a:lnSpc>
                  <a:spcPct val="200000"/>
                </a:lnSpc>
              </a:pPr>
              <a:r>
                <a:rPr lang="ja-JP" altLang="en-US" sz="2000">
                  <a:latin typeface="メイリオ" panose="020B0604030504040204" pitchFamily="50" charset="-128"/>
                  <a:ea typeface="メイリオ" panose="020B0604030504040204" pitchFamily="50" charset="-128"/>
                </a:rPr>
                <a:t>「保存」ボタンをおしましょう。</a:t>
              </a:r>
            </a:p>
            <a:p>
              <a:pPr>
                <a:lnSpc>
                  <a:spcPct val="200000"/>
                </a:lnSpc>
              </a:pPr>
              <a:endParaRPr kumimoji="1" lang="en-US" altLang="ja-JP" sz="2000" dirty="0"/>
            </a:p>
          </p:txBody>
        </p:sp>
        <p:sp>
          <p:nvSpPr>
            <p:cNvPr id="15" name="テキスト ボックス 14">
              <a:extLst>
                <a:ext uri="{FF2B5EF4-FFF2-40B4-BE49-F238E27FC236}">
                  <a16:creationId xmlns:a16="http://schemas.microsoft.com/office/drawing/2014/main" id="{35530199-39EA-0F4F-8CB7-2C8AF61BAB97}"/>
                </a:ext>
              </a:extLst>
            </p:cNvPr>
            <p:cNvSpPr txBox="1"/>
            <p:nvPr/>
          </p:nvSpPr>
          <p:spPr>
            <a:xfrm>
              <a:off x="2664721" y="3029007"/>
              <a:ext cx="623598" cy="253916"/>
            </a:xfrm>
            <a:prstGeom prst="rect">
              <a:avLst/>
            </a:prstGeom>
            <a:noFill/>
          </p:spPr>
          <p:txBody>
            <a:bodyPr wrap="square" rtlCol="0">
              <a:spAutoFit/>
            </a:bodyPr>
            <a:lstStyle/>
            <a:p>
              <a:pPr algn="ctr"/>
              <a:r>
                <a:rPr kumimoji="1" lang="ja-JP" altLang="en-US" sz="1050">
                  <a:latin typeface="+mn-ea"/>
                </a:rPr>
                <a:t>めい</a:t>
              </a:r>
              <a:endParaRPr kumimoji="1" lang="en-US" altLang="ja-JP" sz="1050" dirty="0">
                <a:latin typeface="+mn-ea"/>
              </a:endParaRPr>
            </a:p>
          </p:txBody>
        </p:sp>
        <p:sp>
          <p:nvSpPr>
            <p:cNvPr id="16" name="テキスト ボックス 15">
              <a:extLst>
                <a:ext uri="{FF2B5EF4-FFF2-40B4-BE49-F238E27FC236}">
                  <a16:creationId xmlns:a16="http://schemas.microsoft.com/office/drawing/2014/main" id="{3B29311D-A0E8-9D4E-BEBD-F4CCC48CCA2A}"/>
                </a:ext>
              </a:extLst>
            </p:cNvPr>
            <p:cNvSpPr txBox="1"/>
            <p:nvPr/>
          </p:nvSpPr>
          <p:spPr>
            <a:xfrm>
              <a:off x="435387" y="4228604"/>
              <a:ext cx="623598" cy="253916"/>
            </a:xfrm>
            <a:prstGeom prst="rect">
              <a:avLst/>
            </a:prstGeom>
            <a:noFill/>
          </p:spPr>
          <p:txBody>
            <a:bodyPr wrap="square" rtlCol="0">
              <a:spAutoFit/>
            </a:bodyPr>
            <a:lstStyle/>
            <a:p>
              <a:pPr algn="ctr"/>
              <a:r>
                <a:rPr kumimoji="1" lang="ja-JP" altLang="en-US" sz="1050">
                  <a:latin typeface="+mn-ea"/>
                </a:rPr>
                <a:t>ほぞん</a:t>
              </a:r>
              <a:endParaRPr kumimoji="1" lang="en-US" altLang="ja-JP" sz="1050" dirty="0">
                <a:latin typeface="+mn-ea"/>
              </a:endParaRPr>
            </a:p>
          </p:txBody>
        </p:sp>
      </p:grpSp>
      <p:grpSp>
        <p:nvGrpSpPr>
          <p:cNvPr id="12" name="グループ化 11">
            <a:extLst>
              <a:ext uri="{FF2B5EF4-FFF2-40B4-BE49-F238E27FC236}">
                <a16:creationId xmlns:a16="http://schemas.microsoft.com/office/drawing/2014/main" id="{6F8F6EBE-C111-B146-A909-50F50E2B6473}"/>
              </a:ext>
            </a:extLst>
          </p:cNvPr>
          <p:cNvGrpSpPr/>
          <p:nvPr/>
        </p:nvGrpSpPr>
        <p:grpSpPr>
          <a:xfrm>
            <a:off x="3254770" y="1355619"/>
            <a:ext cx="4336353" cy="1115834"/>
            <a:chOff x="1577631" y="5085687"/>
            <a:chExt cx="9157043" cy="1644014"/>
          </a:xfrm>
        </p:grpSpPr>
        <p:sp>
          <p:nvSpPr>
            <p:cNvPr id="17" name="吹き出し: 角を丸めた四角形 60">
              <a:extLst>
                <a:ext uri="{FF2B5EF4-FFF2-40B4-BE49-F238E27FC236}">
                  <a16:creationId xmlns:a16="http://schemas.microsoft.com/office/drawing/2014/main" id="{B002D755-FCFA-F142-9AF1-FF0ED52E39D0}"/>
                </a:ext>
              </a:extLst>
            </p:cNvPr>
            <p:cNvSpPr/>
            <p:nvPr/>
          </p:nvSpPr>
          <p:spPr>
            <a:xfrm>
              <a:off x="1577631" y="5113081"/>
              <a:ext cx="9157043" cy="1616620"/>
            </a:xfrm>
            <a:prstGeom prst="wedgeRoundRectCallout">
              <a:avLst>
                <a:gd name="adj1" fmla="val -59125"/>
                <a:gd name="adj2" fmla="val 20792"/>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8" name="テキスト ボックス 17">
              <a:extLst>
                <a:ext uri="{FF2B5EF4-FFF2-40B4-BE49-F238E27FC236}">
                  <a16:creationId xmlns:a16="http://schemas.microsoft.com/office/drawing/2014/main" id="{4FF0B9CC-E01D-544B-9685-3FA675077760}"/>
                </a:ext>
              </a:extLst>
            </p:cNvPr>
            <p:cNvSpPr txBox="1"/>
            <p:nvPr/>
          </p:nvSpPr>
          <p:spPr>
            <a:xfrm>
              <a:off x="1818668" y="5085687"/>
              <a:ext cx="8573350" cy="1054500"/>
            </a:xfrm>
            <a:prstGeom prst="rect">
              <a:avLst/>
            </a:prstGeom>
            <a:noFill/>
          </p:spPr>
          <p:txBody>
            <a:bodyPr wrap="square" rtlCol="0">
              <a:spAutoFit/>
            </a:bodyPr>
            <a:lstStyle/>
            <a:p>
              <a:pPr>
                <a:lnSpc>
                  <a:spcPct val="200000"/>
                </a:lnSpc>
              </a:pPr>
              <a:r>
                <a:rPr kumimoji="1" lang="ja-JP" altLang="en-US" sz="1600"/>
                <a:t>ここまでできたら、今度は自分で素材を</a:t>
              </a:r>
              <a:endParaRPr kumimoji="1" lang="en-US" altLang="ja-JP" sz="1600" dirty="0"/>
            </a:p>
            <a:p>
              <a:pPr>
                <a:lnSpc>
                  <a:spcPct val="200000"/>
                </a:lnSpc>
              </a:pPr>
              <a:r>
                <a:rPr kumimoji="1" lang="ja-JP" altLang="en-US" sz="1600"/>
                <a:t>好きなように繋げてみましょう！</a:t>
              </a:r>
              <a:endParaRPr kumimoji="1" lang="en-US" altLang="ja-JP" sz="1600" dirty="0"/>
            </a:p>
          </p:txBody>
        </p:sp>
      </p:grpSp>
      <p:pic>
        <p:nvPicPr>
          <p:cNvPr id="19" name="図 18">
            <a:extLst>
              <a:ext uri="{FF2B5EF4-FFF2-40B4-BE49-F238E27FC236}">
                <a16:creationId xmlns:a16="http://schemas.microsoft.com/office/drawing/2014/main" id="{800BC2AB-966D-014C-8379-3D035E4B1984}"/>
              </a:ext>
            </a:extLst>
          </p:cNvPr>
          <p:cNvPicPr>
            <a:picLocks noChangeAspect="1"/>
          </p:cNvPicPr>
          <p:nvPr/>
        </p:nvPicPr>
        <p:blipFill>
          <a:blip r:embed="rId3"/>
          <a:stretch>
            <a:fillRect/>
          </a:stretch>
        </p:blipFill>
        <p:spPr>
          <a:xfrm>
            <a:off x="965999" y="1333967"/>
            <a:ext cx="1581134" cy="1200139"/>
          </a:xfrm>
          <a:prstGeom prst="rect">
            <a:avLst/>
          </a:prstGeom>
        </p:spPr>
      </p:pic>
      <p:sp>
        <p:nvSpPr>
          <p:cNvPr id="20" name="テキスト ボックス 19">
            <a:extLst>
              <a:ext uri="{FF2B5EF4-FFF2-40B4-BE49-F238E27FC236}">
                <a16:creationId xmlns:a16="http://schemas.microsoft.com/office/drawing/2014/main" id="{E7A79D47-4EE4-8844-A7F9-4F498E395EF2}"/>
              </a:ext>
            </a:extLst>
          </p:cNvPr>
          <p:cNvSpPr txBox="1"/>
          <p:nvPr/>
        </p:nvSpPr>
        <p:spPr>
          <a:xfrm>
            <a:off x="4489761" y="1880721"/>
            <a:ext cx="623598" cy="230832"/>
          </a:xfrm>
          <a:prstGeom prst="rect">
            <a:avLst/>
          </a:prstGeom>
          <a:noFill/>
        </p:spPr>
        <p:txBody>
          <a:bodyPr wrap="square" rtlCol="0">
            <a:spAutoFit/>
          </a:bodyPr>
          <a:lstStyle/>
          <a:p>
            <a:pPr algn="ctr"/>
            <a:r>
              <a:rPr kumimoji="1" lang="ja-JP" altLang="en-US" sz="900">
                <a:latin typeface="+mn-ea"/>
              </a:rPr>
              <a:t>つな</a:t>
            </a:r>
            <a:endParaRPr kumimoji="1" lang="en-US" altLang="ja-JP" sz="900" dirty="0">
              <a:latin typeface="+mn-ea"/>
            </a:endParaRPr>
          </a:p>
        </p:txBody>
      </p:sp>
      <p:sp>
        <p:nvSpPr>
          <p:cNvPr id="21" name="テキスト ボックス 20">
            <a:extLst>
              <a:ext uri="{FF2B5EF4-FFF2-40B4-BE49-F238E27FC236}">
                <a16:creationId xmlns:a16="http://schemas.microsoft.com/office/drawing/2014/main" id="{C66882FB-C545-8A46-8ED0-76F2BDA24838}"/>
              </a:ext>
            </a:extLst>
          </p:cNvPr>
          <p:cNvSpPr txBox="1"/>
          <p:nvPr/>
        </p:nvSpPr>
        <p:spPr>
          <a:xfrm>
            <a:off x="5164061" y="1381990"/>
            <a:ext cx="623598" cy="230832"/>
          </a:xfrm>
          <a:prstGeom prst="rect">
            <a:avLst/>
          </a:prstGeom>
          <a:noFill/>
        </p:spPr>
        <p:txBody>
          <a:bodyPr wrap="square" rtlCol="0">
            <a:spAutoFit/>
          </a:bodyPr>
          <a:lstStyle/>
          <a:p>
            <a:pPr algn="ctr"/>
            <a:r>
              <a:rPr kumimoji="1" lang="ja-JP" altLang="en-US" sz="900">
                <a:latin typeface="+mn-ea"/>
              </a:rPr>
              <a:t>こんど</a:t>
            </a:r>
            <a:endParaRPr kumimoji="1" lang="en-US" altLang="ja-JP" sz="900" dirty="0">
              <a:latin typeface="+mn-ea"/>
            </a:endParaRPr>
          </a:p>
        </p:txBody>
      </p:sp>
      <p:sp>
        <p:nvSpPr>
          <p:cNvPr id="22" name="テキスト ボックス 21">
            <a:extLst>
              <a:ext uri="{FF2B5EF4-FFF2-40B4-BE49-F238E27FC236}">
                <a16:creationId xmlns:a16="http://schemas.microsoft.com/office/drawing/2014/main" id="{A79F3184-9020-A94F-80E6-D0B8C24EB469}"/>
              </a:ext>
            </a:extLst>
          </p:cNvPr>
          <p:cNvSpPr txBox="1"/>
          <p:nvPr/>
        </p:nvSpPr>
        <p:spPr>
          <a:xfrm>
            <a:off x="5760927" y="1381990"/>
            <a:ext cx="623598" cy="230832"/>
          </a:xfrm>
          <a:prstGeom prst="rect">
            <a:avLst/>
          </a:prstGeom>
          <a:noFill/>
        </p:spPr>
        <p:txBody>
          <a:bodyPr wrap="square" rtlCol="0">
            <a:spAutoFit/>
          </a:bodyPr>
          <a:lstStyle/>
          <a:p>
            <a:pPr algn="ctr"/>
            <a:r>
              <a:rPr kumimoji="1" lang="ja-JP" altLang="en-US" sz="900">
                <a:latin typeface="+mn-ea"/>
              </a:rPr>
              <a:t>じぶん</a:t>
            </a:r>
            <a:endParaRPr kumimoji="1" lang="en-US" altLang="ja-JP" sz="900" dirty="0">
              <a:latin typeface="+mn-ea"/>
            </a:endParaRPr>
          </a:p>
        </p:txBody>
      </p:sp>
      <p:sp>
        <p:nvSpPr>
          <p:cNvPr id="23" name="テキスト ボックス 22">
            <a:extLst>
              <a:ext uri="{FF2B5EF4-FFF2-40B4-BE49-F238E27FC236}">
                <a16:creationId xmlns:a16="http://schemas.microsoft.com/office/drawing/2014/main" id="{E5D9045E-964D-FC44-AA4C-D2E71227BEFE}"/>
              </a:ext>
            </a:extLst>
          </p:cNvPr>
          <p:cNvSpPr txBox="1"/>
          <p:nvPr/>
        </p:nvSpPr>
        <p:spPr>
          <a:xfrm>
            <a:off x="6384525" y="1381990"/>
            <a:ext cx="623598" cy="230832"/>
          </a:xfrm>
          <a:prstGeom prst="rect">
            <a:avLst/>
          </a:prstGeom>
          <a:noFill/>
        </p:spPr>
        <p:txBody>
          <a:bodyPr wrap="square" rtlCol="0">
            <a:spAutoFit/>
          </a:bodyPr>
          <a:lstStyle/>
          <a:p>
            <a:pPr algn="ctr"/>
            <a:r>
              <a:rPr kumimoji="1" lang="ja-JP" altLang="en-US" sz="900">
                <a:latin typeface="+mn-ea"/>
              </a:rPr>
              <a:t>そざい</a:t>
            </a:r>
            <a:endParaRPr kumimoji="1" lang="en-US" altLang="ja-JP" sz="900" dirty="0">
              <a:latin typeface="+mn-ea"/>
            </a:endParaRPr>
          </a:p>
        </p:txBody>
      </p:sp>
      <p:sp>
        <p:nvSpPr>
          <p:cNvPr id="24" name="テキスト ボックス 23">
            <a:extLst>
              <a:ext uri="{FF2B5EF4-FFF2-40B4-BE49-F238E27FC236}">
                <a16:creationId xmlns:a16="http://schemas.microsoft.com/office/drawing/2014/main" id="{A8E1060A-015C-7341-B07A-C35E0FB6DC99}"/>
              </a:ext>
            </a:extLst>
          </p:cNvPr>
          <p:cNvSpPr txBox="1"/>
          <p:nvPr/>
        </p:nvSpPr>
        <p:spPr>
          <a:xfrm>
            <a:off x="3206648" y="1880721"/>
            <a:ext cx="623598" cy="230832"/>
          </a:xfrm>
          <a:prstGeom prst="rect">
            <a:avLst/>
          </a:prstGeom>
          <a:noFill/>
        </p:spPr>
        <p:txBody>
          <a:bodyPr wrap="square" rtlCol="0">
            <a:spAutoFit/>
          </a:bodyPr>
          <a:lstStyle/>
          <a:p>
            <a:pPr algn="ctr"/>
            <a:r>
              <a:rPr kumimoji="1" lang="ja-JP" altLang="en-US" sz="900">
                <a:latin typeface="+mn-ea"/>
              </a:rPr>
              <a:t>す</a:t>
            </a:r>
            <a:endParaRPr kumimoji="1" lang="en-US" altLang="ja-JP" sz="900" dirty="0">
              <a:latin typeface="+mn-ea"/>
            </a:endParaRPr>
          </a:p>
        </p:txBody>
      </p:sp>
      <p:sp>
        <p:nvSpPr>
          <p:cNvPr id="25" name="テキスト ボックス 24">
            <a:extLst>
              <a:ext uri="{FF2B5EF4-FFF2-40B4-BE49-F238E27FC236}">
                <a16:creationId xmlns:a16="http://schemas.microsoft.com/office/drawing/2014/main" id="{AD2D27CD-F676-C244-A329-6940AB64AF90}"/>
              </a:ext>
            </a:extLst>
          </p:cNvPr>
          <p:cNvSpPr txBox="1"/>
          <p:nvPr/>
        </p:nvSpPr>
        <p:spPr>
          <a:xfrm>
            <a:off x="428625" y="396345"/>
            <a:ext cx="646331" cy="276999"/>
          </a:xfrm>
          <a:prstGeom prst="rect">
            <a:avLst/>
          </a:prstGeom>
          <a:noFill/>
        </p:spPr>
        <p:txBody>
          <a:bodyPr wrap="none" rtlCol="0">
            <a:spAutoFit/>
          </a:bodyPr>
          <a:lstStyle/>
          <a:p>
            <a:r>
              <a:rPr kumimoji="1" lang="ja-JP" altLang="en-US" sz="1200"/>
              <a:t>じゆう</a:t>
            </a:r>
          </a:p>
        </p:txBody>
      </p:sp>
      <p:sp>
        <p:nvSpPr>
          <p:cNvPr id="26" name="テキスト ボックス 25">
            <a:extLst>
              <a:ext uri="{FF2B5EF4-FFF2-40B4-BE49-F238E27FC236}">
                <a16:creationId xmlns:a16="http://schemas.microsoft.com/office/drawing/2014/main" id="{6098007A-6BC4-2848-9303-9102FAD4AC24}"/>
              </a:ext>
            </a:extLst>
          </p:cNvPr>
          <p:cNvSpPr txBox="1"/>
          <p:nvPr/>
        </p:nvSpPr>
        <p:spPr>
          <a:xfrm>
            <a:off x="1420718" y="396345"/>
            <a:ext cx="646331" cy="276999"/>
          </a:xfrm>
          <a:prstGeom prst="rect">
            <a:avLst/>
          </a:prstGeom>
          <a:noFill/>
        </p:spPr>
        <p:txBody>
          <a:bodyPr wrap="none" rtlCol="0">
            <a:spAutoFit/>
          </a:bodyPr>
          <a:lstStyle/>
          <a:p>
            <a:r>
              <a:rPr kumimoji="1" lang="ja-JP" altLang="en-US" sz="1200"/>
              <a:t>どうが</a:t>
            </a:r>
          </a:p>
        </p:txBody>
      </p:sp>
    </p:spTree>
    <p:extLst>
      <p:ext uri="{BB962C8B-B14F-4D97-AF65-F5344CB8AC3E}">
        <p14:creationId xmlns:p14="http://schemas.microsoft.com/office/powerpoint/2010/main" val="778699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a:srcRect t="-47681" r="-233" b="-47681"/>
          <a:stretch/>
        </p:blipFill>
        <p:spPr>
          <a:xfrm>
            <a:off x="0" y="0"/>
            <a:ext cx="9144000" cy="6858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2015231" y="2507643"/>
            <a:ext cx="5113538" cy="1311128"/>
          </a:xfrm>
        </p:spPr>
        <p:txBody>
          <a:bodyPr/>
          <a:lstStyle/>
          <a:p>
            <a:r>
              <a:rPr lang="ja-JP" altLang="en-US" sz="4400" dirty="0"/>
              <a:t>おつかれさまでした！</a:t>
            </a:r>
            <a:br>
              <a:rPr lang="en-US" altLang="ja-JP" sz="4400" dirty="0"/>
            </a:br>
            <a:r>
              <a:rPr lang="ja-JP" altLang="en-US" sz="4400" dirty="0"/>
              <a:t>がんばったね！</a:t>
            </a:r>
          </a:p>
        </p:txBody>
      </p:sp>
    </p:spTree>
    <p:extLst>
      <p:ext uri="{BB962C8B-B14F-4D97-AF65-F5344CB8AC3E}">
        <p14:creationId xmlns:p14="http://schemas.microsoft.com/office/powerpoint/2010/main" val="85445843"/>
      </p:ext>
    </p:extLst>
  </p:cSld>
  <p:clrMapOvr>
    <a:masterClrMapping/>
  </p:clrMapOvr>
</p:sld>
</file>

<file path=ppt/theme/theme1.xml><?xml version="1.0" encoding="utf-8"?>
<a:theme xmlns:a="http://schemas.openxmlformats.org/drawingml/2006/main" name="曲線">
  <a:themeElements>
    <a:clrScheme name="MSFT_01">
      <a:dk1>
        <a:sysClr val="windowText" lastClr="000000"/>
      </a:dk1>
      <a:lt1>
        <a:sysClr val="window" lastClr="FFFFFF"/>
      </a:lt1>
      <a:dk2>
        <a:srgbClr val="3F3F3F"/>
      </a:dk2>
      <a:lt2>
        <a:srgbClr val="FFFFFF"/>
      </a:lt2>
      <a:accent1>
        <a:srgbClr val="01C6FD"/>
      </a:accent1>
      <a:accent2>
        <a:srgbClr val="067F9C"/>
      </a:accent2>
      <a:accent3>
        <a:srgbClr val="014E52"/>
      </a:accent3>
      <a:accent4>
        <a:srgbClr val="ED7D31"/>
      </a:accent4>
      <a:accent5>
        <a:srgbClr val="79AE02"/>
      </a:accent5>
      <a:accent6>
        <a:srgbClr val="0070C0"/>
      </a:accent6>
      <a:hlink>
        <a:srgbClr val="01C6FD"/>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33_TF89715846" id="{D02933C7-5B70-486F-96EA-AD9386C0B23E}" vid="{8E1BD739-95C8-4D6D-B1D5-95D4DC66B59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3BE856-B6C2-4675-AE16-47A27D415D46}">
  <ds:schemaRefs>
    <ds:schemaRef ds:uri="http://schemas.microsoft.com/sharepoint/v3/contenttype/forms"/>
  </ds:schemaRefs>
</ds:datastoreItem>
</file>

<file path=customXml/itemProps2.xml><?xml version="1.0" encoding="utf-8"?>
<ds:datastoreItem xmlns:ds="http://schemas.openxmlformats.org/officeDocument/2006/customXml" ds:itemID="{450439D9-8631-4FC1-BCE0-1BDB23425EE1}">
  <ds:schemaRefs>
    <ds:schemaRef ds:uri="6dc4bcd6-49db-4c07-9060-8acfc67cef9f"/>
    <ds:schemaRef ds:uri="http://schemas.microsoft.com/office/2006/metadata/properties"/>
    <ds:schemaRef ds:uri="http://schemas.openxmlformats.org/package/2006/metadata/core-properties"/>
    <ds:schemaRef ds:uri="http://purl.org/dc/dcmitype/"/>
    <ds:schemaRef ds:uri="http://purl.org/dc/elements/1.1/"/>
    <ds:schemaRef ds:uri="fb0879af-3eba-417a-a55a-ffe6dcd6ca77"/>
    <ds:schemaRef ds:uri="http://schemas.microsoft.com/office/2006/documentManagement/types"/>
    <ds:schemaRef ds:uri="http://purl.org/dc/terms/"/>
    <ds:schemaRef ds:uri="http://schemas.microsoft.com/office/infopath/2007/PartnerControl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海をモチーフにしたプレゼンテーション</Template>
  <TotalTime>0</TotalTime>
  <Words>1315</Words>
  <Application>Microsoft Office PowerPoint</Application>
  <PresentationFormat>画面に合わせる (4:3)</PresentationFormat>
  <Paragraphs>413</Paragraphs>
  <Slides>28</Slides>
  <Notes>6</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28</vt:i4>
      </vt:variant>
    </vt:vector>
  </HeadingPairs>
  <TitlesOfParts>
    <vt:vector size="35" baseType="lpstr">
      <vt:lpstr>Meiryo UI</vt:lpstr>
      <vt:lpstr>UD デジタル 教科書体 NP-R</vt:lpstr>
      <vt:lpstr>メイリオ</vt:lpstr>
      <vt:lpstr>メイリオ</vt:lpstr>
      <vt:lpstr>Arial</vt:lpstr>
      <vt:lpstr>Calibri</vt:lpstr>
      <vt:lpstr>曲線</vt:lpstr>
      <vt:lpstr>基礎第3回　動画をカットする・繋げる</vt:lpstr>
      <vt:lpstr>目次</vt:lpstr>
      <vt:lpstr>動画編集に必要なもの</vt:lpstr>
      <vt:lpstr>動画編集に必要なもの</vt:lpstr>
      <vt:lpstr>「カット」と「繋げる」とは？</vt:lpstr>
      <vt:lpstr>「カット」と「繋げる」ことの意味</vt:lpstr>
      <vt:lpstr>「カット」と「繋げる」ことの意味</vt:lpstr>
      <vt:lpstr>カットの方法</vt:lpstr>
      <vt:lpstr>Filmoraを立ち上げよう</vt:lpstr>
      <vt:lpstr>Filmoraを立ち上げよう</vt:lpstr>
      <vt:lpstr>カットの方法</vt:lpstr>
      <vt:lpstr>カットの方法</vt:lpstr>
      <vt:lpstr>カットの方法</vt:lpstr>
      <vt:lpstr>カットの方法</vt:lpstr>
      <vt:lpstr>カットの方法</vt:lpstr>
      <vt:lpstr>カットの方法</vt:lpstr>
      <vt:lpstr>繋げる方法と、動画の入れ替え</vt:lpstr>
      <vt:lpstr>繋げる方法と、動画の入れ替え</vt:lpstr>
      <vt:lpstr>繋げる方法と、動画の入れ替え</vt:lpstr>
      <vt:lpstr>繋げる方法と、動画の入れ替え</vt:lpstr>
      <vt:lpstr>繋げる方法と、動画の入れ替え</vt:lpstr>
      <vt:lpstr>繋げる方法と、動画の入れ替え</vt:lpstr>
      <vt:lpstr>繋げる方法と、動画の入れ替え</vt:lpstr>
      <vt:lpstr>動画を保存しよう</vt:lpstr>
      <vt:lpstr>動画を保存しよう</vt:lpstr>
      <vt:lpstr>自由に動画をカットしてみよう！</vt:lpstr>
      <vt:lpstr>自由に動画をカットしてみよう！</vt:lpstr>
      <vt:lpstr>おつかれさまでした！ がんばったね！</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2020-06-23T05:32:10Z</dcterms:created>
  <dcterms:modified xsi:type="dcterms:W3CDTF">2022-02-22T05:21:51Z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